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60" r:id="rId2"/>
    <p:sldId id="259" r:id="rId3"/>
  </p:sldIdLst>
  <p:sldSz cx="164592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 userDrawn="1">
          <p15:clr>
            <a:srgbClr val="A4A3A4"/>
          </p15:clr>
        </p15:guide>
        <p15:guide id="2" pos="51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7793"/>
    <a:srgbClr val="115160"/>
    <a:srgbClr val="CAF5F9"/>
    <a:srgbClr val="E4FAFC"/>
    <a:srgbClr val="97EBF3"/>
    <a:srgbClr val="FCEAC9"/>
    <a:srgbClr val="FCBF9B"/>
    <a:srgbClr val="934421"/>
    <a:srgbClr val="DB5F2F"/>
    <a:srgbClr val="DD89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3F05A-2135-4192-AB29-D0BB782225CA}" v="6" dt="2025-07-11T21:21:21.4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68" autoAdjust="0"/>
    <p:restoredTop sz="97382" autoAdjust="0"/>
  </p:normalViewPr>
  <p:slideViewPr>
    <p:cSldViewPr snapToGrid="0">
      <p:cViewPr varScale="1">
        <p:scale>
          <a:sx n="18" d="100"/>
          <a:sy n="18" d="100"/>
        </p:scale>
        <p:origin x="2560" y="116"/>
      </p:cViewPr>
      <p:guideLst>
        <p:guide orient="horz" pos="6912"/>
        <p:guide pos="51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1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ensen, Kristin (CDC/NCEZID/DVBD/OD)" userId="bd115838-c901-4348-8487-6e940e41cc83" providerId="ADAL" clId="{495A5079-8A0C-4BDE-9E7E-3C8B023A5FA4}"/>
    <pc:docChg chg="undo redo custSel addSld delSld modSld">
      <pc:chgData name="Christensen, Kristin (CDC/NCEZID/DVBD/OD)" userId="bd115838-c901-4348-8487-6e940e41cc83" providerId="ADAL" clId="{495A5079-8A0C-4BDE-9E7E-3C8B023A5FA4}" dt="2025-05-03T16:44:12.577" v="1591" actId="2696"/>
      <pc:docMkLst>
        <pc:docMk/>
      </pc:docMkLst>
      <pc:sldChg chg="del">
        <pc:chgData name="Christensen, Kristin (CDC/NCEZID/DVBD/OD)" userId="bd115838-c901-4348-8487-6e940e41cc83" providerId="ADAL" clId="{495A5079-8A0C-4BDE-9E7E-3C8B023A5FA4}" dt="2025-04-26T19:46:25.103" v="1" actId="2696"/>
        <pc:sldMkLst>
          <pc:docMk/>
          <pc:sldMk cId="346223034" sldId="256"/>
        </pc:sldMkLst>
      </pc:sldChg>
      <pc:sldChg chg="del">
        <pc:chgData name="Christensen, Kristin (CDC/NCEZID/DVBD/OD)" userId="bd115838-c901-4348-8487-6e940e41cc83" providerId="ADAL" clId="{495A5079-8A0C-4BDE-9E7E-3C8B023A5FA4}" dt="2025-04-26T19:55:52.264" v="76" actId="2696"/>
        <pc:sldMkLst>
          <pc:docMk/>
          <pc:sldMk cId="2056757598" sldId="257"/>
        </pc:sldMkLst>
      </pc:sldChg>
      <pc:sldChg chg="addSp delSp modSp del mod">
        <pc:chgData name="Christensen, Kristin (CDC/NCEZID/DVBD/OD)" userId="bd115838-c901-4348-8487-6e940e41cc83" providerId="ADAL" clId="{495A5079-8A0C-4BDE-9E7E-3C8B023A5FA4}" dt="2025-05-03T16:44:12.577" v="1591" actId="2696"/>
        <pc:sldMkLst>
          <pc:docMk/>
          <pc:sldMk cId="4054515109" sldId="258"/>
        </pc:sldMkLst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2" creationId="{0DE956FA-0827-BF79-C5D3-5FD25B41BC78}"/>
          </ac:spMkLst>
        </pc:spChg>
        <pc:spChg chg="add 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3" creationId="{DE155425-543B-E2C9-0E33-733D0AFA7E58}"/>
          </ac:spMkLst>
        </pc:spChg>
        <pc:spChg chg="add 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8" creationId="{73CDC011-F667-C544-4112-17FB5519DBD5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10" creationId="{5749A4E3-2908-E221-07B0-4D70A8DB0927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11" creationId="{8AC4ACB5-F1BA-83C4-FC25-D6E17022B743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12" creationId="{BBFB23CB-2212-5A3B-753B-DAEE5B9BF609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13" creationId="{1410C8F2-23B6-12AD-5A9C-0ED9F5533A33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14" creationId="{30644365-448A-9CF0-CAE5-A4A42E01832F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15" creationId="{BB033B30-1FD2-C7AF-B5F3-02884F059742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16" creationId="{F28EC5F6-7426-1A2F-4B75-6F95C8D2929A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17" creationId="{A7CF4DD0-1974-15C6-CDC2-0D6EF606C7D8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19" creationId="{78F47ED1-53E6-4464-2981-FDBBD7761C7A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20" creationId="{29840415-B456-BD63-8D66-0E7407EBBB67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21" creationId="{F95F760E-A2C4-BFC8-812D-83EA06E8BF32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22" creationId="{8A58333A-36FE-950E-80F1-62452ACC7931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23" creationId="{C8B70F52-14FC-3A92-0371-405667AE5AA8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24" creationId="{6E84A0F2-5180-7E86-40E8-77AE90DF89A2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25" creationId="{7C39E3DE-7CA5-886E-7DC2-E6F2E6A95629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26" creationId="{DC3BD75A-C63F-6743-EC8D-3C7428DF1AD3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28" creationId="{04DF0969-A0A2-15E3-9DAF-C431FDC70B57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29" creationId="{4EA9D86E-2761-6CC1-8F50-940774DB37B0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30" creationId="{17A7A821-AA30-DA78-2593-84AD6B2FA1BB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31" creationId="{4B8261CF-9B42-027D-7B42-08E8E43F224C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32" creationId="{6CA6AABE-548F-2F15-7228-37449D423B94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33" creationId="{87E0DF18-A093-E0E0-79AB-5F9B6BE96819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34" creationId="{7E32B019-B283-7A19-A2EA-61208A6AA904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35" creationId="{A3DF8DCB-192B-09C1-9971-2D8E7E6BECBE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37" creationId="{FA266478-A15A-54B6-B45E-F85B5A53C1B1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38" creationId="{1F400F99-9A2C-8110-7142-D8CC8654F000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39" creationId="{DAB81DB7-10FA-3BB9-8C95-3406D60B9A8E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40" creationId="{5CAACA5B-345E-F224-E736-2A8BC5AB9103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41" creationId="{C35B9E18-84EC-B241-F1D8-380557ED04EE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42" creationId="{B9755DCF-EACB-690F-B1CC-67415EBAD3C8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43" creationId="{C7A08635-F592-600B-7126-BE0857480312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44" creationId="{C7489B3E-8EEE-B8E8-5312-4257A7077A89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46" creationId="{F0046B16-2820-EBAF-214F-0D615B811C74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47" creationId="{AA69C5F3-6E82-4F6F-9F35-7A41F8E01A70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48" creationId="{25F081DC-E2DC-6F2B-6832-97D9138FFCD3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49" creationId="{97F2CF84-45F2-A537-52D9-D585942250B9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50" creationId="{EE5D2F7B-5E28-84AD-CB36-72B1715B4A48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51" creationId="{1314AD8F-EA67-DB53-8810-17583E6C3778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52" creationId="{D5FA7F1F-BA67-5713-59EA-ECFFBE9CE128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53" creationId="{FB990749-9125-7D33-8045-4F5F562DEB33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55" creationId="{E9573ED5-1788-C55C-40F1-FAD5EB664C84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56" creationId="{9DC3DE77-26DB-6A4D-CC6B-C8FA1621A328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57" creationId="{EF320FA7-AD42-E073-02D9-C24B7591F279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58" creationId="{65A80571-3A96-0604-BAA6-AD619A07E6C7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59" creationId="{501ECC33-151F-188B-7CC6-47FBC9623F44}"/>
          </ac:spMkLst>
        </pc:spChg>
        <pc:spChg chg="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60" creationId="{F03D59BE-446C-C71E-D6D4-0EC73A81C3A4}"/>
          </ac:spMkLst>
        </pc:spChg>
        <pc:spChg chg="add 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61" creationId="{2D1B50CD-CB1F-BF93-8882-0E0CB318842A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62" creationId="{96F90C6C-E2D2-F224-3393-3417291DD01D}"/>
          </ac:spMkLst>
        </pc:spChg>
        <pc:spChg chg="add 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63" creationId="{EC2E2029-55D5-1CA9-974E-0612094395AC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64" creationId="{470278D0-D56A-988B-E878-CF6B81B29D80}"/>
          </ac:spMkLst>
        </pc:spChg>
        <pc:spChg chg="add mod">
          <ac:chgData name="Christensen, Kristin (CDC/NCEZID/DVBD/OD)" userId="bd115838-c901-4348-8487-6e940e41cc83" providerId="ADAL" clId="{495A5079-8A0C-4BDE-9E7E-3C8B023A5FA4}" dt="2025-04-26T19:46:49.155" v="3"/>
          <ac:spMkLst>
            <pc:docMk/>
            <pc:sldMk cId="4054515109" sldId="258"/>
            <ac:spMk id="65" creationId="{02E47684-1A32-446F-C8CF-CFC117103BC4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66" creationId="{10B1167E-A6E7-321C-9361-F146AE1FE132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67" creationId="{70F23906-410D-0B59-EF47-D1D4BD655922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13:43.677" v="146" actId="14100"/>
          <ac:spMkLst>
            <pc:docMk/>
            <pc:sldMk cId="4054515109" sldId="258"/>
            <ac:spMk id="68" creationId="{F1E07243-2D55-A934-EC49-891C734CDE48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57:52.204" v="1192" actId="1035"/>
          <ac:spMkLst>
            <pc:docMk/>
            <pc:sldMk cId="4054515109" sldId="258"/>
            <ac:spMk id="69" creationId="{7B63BF3B-1BB0-11EA-439B-8B50F2663C05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57:52.204" v="1192" actId="1035"/>
          <ac:spMkLst>
            <pc:docMk/>
            <pc:sldMk cId="4054515109" sldId="258"/>
            <ac:spMk id="70" creationId="{C7DB4BD7-9E99-FCB5-35DB-CFFB92A7119F}"/>
          </ac:spMkLst>
        </pc:spChg>
        <pc:spChg chg="add mod">
          <ac:chgData name="Christensen, Kristin (CDC/NCEZID/DVBD/OD)" userId="bd115838-c901-4348-8487-6e940e41cc83" providerId="ADAL" clId="{495A5079-8A0C-4BDE-9E7E-3C8B023A5FA4}" dt="2025-04-26T23:11:06.405" v="1567" actId="14861"/>
          <ac:spMkLst>
            <pc:docMk/>
            <pc:sldMk cId="4054515109" sldId="258"/>
            <ac:spMk id="71" creationId="{9718F733-188C-E81B-922B-765B81E3F958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51:55.417" v="740" actId="1076"/>
          <ac:spMkLst>
            <pc:docMk/>
            <pc:sldMk cId="4054515109" sldId="258"/>
            <ac:spMk id="72" creationId="{C35DE0DA-D7F5-DA05-5B3B-927D7A11E766}"/>
          </ac:spMkLst>
        </pc:spChg>
        <pc:spChg chg="add del mod ord">
          <ac:chgData name="Christensen, Kristin (CDC/NCEZID/DVBD/OD)" userId="bd115838-c901-4348-8487-6e940e41cc83" providerId="ADAL" clId="{495A5079-8A0C-4BDE-9E7E-3C8B023A5FA4}" dt="2025-04-26T20:47:54.808" v="712" actId="478"/>
          <ac:spMkLst>
            <pc:docMk/>
            <pc:sldMk cId="4054515109" sldId="258"/>
            <ac:spMk id="73" creationId="{B09396F8-D102-C428-3207-A7D4C30BA80D}"/>
          </ac:spMkLst>
        </pc:spChg>
        <pc:spChg chg="add mod ord">
          <ac:chgData name="Christensen, Kristin (CDC/NCEZID/DVBD/OD)" userId="bd115838-c901-4348-8487-6e940e41cc83" providerId="ADAL" clId="{495A5079-8A0C-4BDE-9E7E-3C8B023A5FA4}" dt="2025-04-26T20:41:48.563" v="659" actId="1076"/>
          <ac:spMkLst>
            <pc:docMk/>
            <pc:sldMk cId="4054515109" sldId="258"/>
            <ac:spMk id="74" creationId="{5BF520D5-A931-60AB-4AAA-2C9A149EE38C}"/>
          </ac:spMkLst>
        </pc:spChg>
        <pc:spChg chg="add mod ord">
          <ac:chgData name="Christensen, Kristin (CDC/NCEZID/DVBD/OD)" userId="bd115838-c901-4348-8487-6e940e41cc83" providerId="ADAL" clId="{495A5079-8A0C-4BDE-9E7E-3C8B023A5FA4}" dt="2025-04-26T20:37:01.778" v="611" actId="207"/>
          <ac:spMkLst>
            <pc:docMk/>
            <pc:sldMk cId="4054515109" sldId="258"/>
            <ac:spMk id="75" creationId="{7A58F0C4-58CC-637B-BF2F-B0BAF58587DD}"/>
          </ac:spMkLst>
        </pc:spChg>
        <pc:spChg chg="add mod">
          <ac:chgData name="Christensen, Kristin (CDC/NCEZID/DVBD/OD)" userId="bd115838-c901-4348-8487-6e940e41cc83" providerId="ADAL" clId="{495A5079-8A0C-4BDE-9E7E-3C8B023A5FA4}" dt="2025-04-26T23:10:28.366" v="1563" actId="14861"/>
          <ac:spMkLst>
            <pc:docMk/>
            <pc:sldMk cId="4054515109" sldId="258"/>
            <ac:spMk id="76" creationId="{4A5E0E4B-5518-6DB8-AAB7-6A0B997BCA1D}"/>
          </ac:spMkLst>
        </pc:spChg>
        <pc:spChg chg="add mod ord">
          <ac:chgData name="Christensen, Kristin (CDC/NCEZID/DVBD/OD)" userId="bd115838-c901-4348-8487-6e940e41cc83" providerId="ADAL" clId="{495A5079-8A0C-4BDE-9E7E-3C8B023A5FA4}" dt="2025-04-26T23:13:17.656" v="1576" actId="208"/>
          <ac:spMkLst>
            <pc:docMk/>
            <pc:sldMk cId="4054515109" sldId="258"/>
            <ac:spMk id="77" creationId="{D9960371-DDBF-F83E-6E08-446169023324}"/>
          </ac:spMkLst>
        </pc:spChg>
        <pc:spChg chg="add mod">
          <ac:chgData name="Christensen, Kristin (CDC/NCEZID/DVBD/OD)" userId="bd115838-c901-4348-8487-6e940e41cc83" providerId="ADAL" clId="{495A5079-8A0C-4BDE-9E7E-3C8B023A5FA4}" dt="2025-04-26T21:05:06.392" v="1483" actId="1036"/>
          <ac:spMkLst>
            <pc:docMk/>
            <pc:sldMk cId="4054515109" sldId="258"/>
            <ac:spMk id="78" creationId="{070526C3-7B2D-17B8-52DF-DD2F1EB60395}"/>
          </ac:spMkLst>
        </pc:spChg>
        <pc:spChg chg="add mod">
          <ac:chgData name="Christensen, Kristin (CDC/NCEZID/DVBD/OD)" userId="bd115838-c901-4348-8487-6e940e41cc83" providerId="ADAL" clId="{495A5079-8A0C-4BDE-9E7E-3C8B023A5FA4}" dt="2025-04-26T21:04:55.822" v="1475" actId="1036"/>
          <ac:spMkLst>
            <pc:docMk/>
            <pc:sldMk cId="4054515109" sldId="258"/>
            <ac:spMk id="79" creationId="{ECC87548-09DB-F278-AD5D-F45C53BD72FE}"/>
          </ac:spMkLst>
        </pc:spChg>
        <pc:spChg chg="add mod">
          <ac:chgData name="Christensen, Kristin (CDC/NCEZID/DVBD/OD)" userId="bd115838-c901-4348-8487-6e940e41cc83" providerId="ADAL" clId="{495A5079-8A0C-4BDE-9E7E-3C8B023A5FA4}" dt="2025-04-26T21:06:25.739" v="1499" actId="1076"/>
          <ac:spMkLst>
            <pc:docMk/>
            <pc:sldMk cId="4054515109" sldId="258"/>
            <ac:spMk id="80" creationId="{2E3F04EC-D0B8-2B51-E2B4-AB501F7065AC}"/>
          </ac:spMkLst>
        </pc:spChg>
        <pc:spChg chg="add mod">
          <ac:chgData name="Christensen, Kristin (CDC/NCEZID/DVBD/OD)" userId="bd115838-c901-4348-8487-6e940e41cc83" providerId="ADAL" clId="{495A5079-8A0C-4BDE-9E7E-3C8B023A5FA4}" dt="2025-04-26T21:06:35.404" v="1500" actId="1076"/>
          <ac:spMkLst>
            <pc:docMk/>
            <pc:sldMk cId="4054515109" sldId="258"/>
            <ac:spMk id="81" creationId="{6672236F-A654-0182-F2DC-5823D1FE3DAE}"/>
          </ac:spMkLst>
        </pc:spChg>
        <pc:spChg chg="add mod">
          <ac:chgData name="Christensen, Kristin (CDC/NCEZID/DVBD/OD)" userId="bd115838-c901-4348-8487-6e940e41cc83" providerId="ADAL" clId="{495A5079-8A0C-4BDE-9E7E-3C8B023A5FA4}" dt="2025-04-26T21:04:55.822" v="1475" actId="1036"/>
          <ac:spMkLst>
            <pc:docMk/>
            <pc:sldMk cId="4054515109" sldId="258"/>
            <ac:spMk id="82" creationId="{62268DBF-3C62-7EA9-F8C3-7C5171D510AA}"/>
          </ac:spMkLst>
        </pc:spChg>
        <pc:spChg chg="mod">
          <ac:chgData name="Christensen, Kristin (CDC/NCEZID/DVBD/OD)" userId="bd115838-c901-4348-8487-6e940e41cc83" providerId="ADAL" clId="{495A5079-8A0C-4BDE-9E7E-3C8B023A5FA4}" dt="2025-04-26T20:29:49.222" v="561" actId="207"/>
          <ac:spMkLst>
            <pc:docMk/>
            <pc:sldMk cId="4054515109" sldId="258"/>
            <ac:spMk id="84" creationId="{D9E14F17-D494-3D5D-19FF-1B0E7FD75539}"/>
          </ac:spMkLst>
        </pc:spChg>
        <pc:spChg chg="mod">
          <ac:chgData name="Christensen, Kristin (CDC/NCEZID/DVBD/OD)" userId="bd115838-c901-4348-8487-6e940e41cc83" providerId="ADAL" clId="{495A5079-8A0C-4BDE-9E7E-3C8B023A5FA4}" dt="2025-04-26T20:29:27.537" v="559" actId="207"/>
          <ac:spMkLst>
            <pc:docMk/>
            <pc:sldMk cId="4054515109" sldId="258"/>
            <ac:spMk id="85" creationId="{99BC1310-6D10-1D63-E702-50E2E1483AB1}"/>
          </ac:spMkLst>
        </pc:spChg>
        <pc:spChg chg="mod">
          <ac:chgData name="Christensen, Kristin (CDC/NCEZID/DVBD/OD)" userId="bd115838-c901-4348-8487-6e940e41cc83" providerId="ADAL" clId="{495A5079-8A0C-4BDE-9E7E-3C8B023A5FA4}" dt="2025-04-26T20:19:58.711" v="248"/>
          <ac:spMkLst>
            <pc:docMk/>
            <pc:sldMk cId="4054515109" sldId="258"/>
            <ac:spMk id="87" creationId="{20237B3A-9EEF-89D4-1852-07BF8D60A8C7}"/>
          </ac:spMkLst>
        </pc:spChg>
        <pc:spChg chg="mod">
          <ac:chgData name="Christensen, Kristin (CDC/NCEZID/DVBD/OD)" userId="bd115838-c901-4348-8487-6e940e41cc83" providerId="ADAL" clId="{495A5079-8A0C-4BDE-9E7E-3C8B023A5FA4}" dt="2025-04-26T20:19:58.711" v="248"/>
          <ac:spMkLst>
            <pc:docMk/>
            <pc:sldMk cId="4054515109" sldId="258"/>
            <ac:spMk id="90" creationId="{5B261760-04BD-0A2E-7DFB-B4EB26F2CC58}"/>
          </ac:spMkLst>
        </pc:spChg>
        <pc:spChg chg="mod">
          <ac:chgData name="Christensen, Kristin (CDC/NCEZID/DVBD/OD)" userId="bd115838-c901-4348-8487-6e940e41cc83" providerId="ADAL" clId="{495A5079-8A0C-4BDE-9E7E-3C8B023A5FA4}" dt="2025-04-26T20:19:58.711" v="248"/>
          <ac:spMkLst>
            <pc:docMk/>
            <pc:sldMk cId="4054515109" sldId="258"/>
            <ac:spMk id="93" creationId="{D8F5DCFB-3C3F-6400-2934-3CC330AE0A90}"/>
          </ac:spMkLst>
        </pc:spChg>
        <pc:spChg chg="add mod ord">
          <ac:chgData name="Christensen, Kristin (CDC/NCEZID/DVBD/OD)" userId="bd115838-c901-4348-8487-6e940e41cc83" providerId="ADAL" clId="{495A5079-8A0C-4BDE-9E7E-3C8B023A5FA4}" dt="2025-04-26T23:10:48.708" v="1565" actId="14861"/>
          <ac:spMkLst>
            <pc:docMk/>
            <pc:sldMk cId="4054515109" sldId="258"/>
            <ac:spMk id="96" creationId="{06829DDE-B741-412C-E90C-CDE51E2F8B60}"/>
          </ac:spMkLst>
        </pc:spChg>
        <pc:spChg chg="add mod ord">
          <ac:chgData name="Christensen, Kristin (CDC/NCEZID/DVBD/OD)" userId="bd115838-c901-4348-8487-6e940e41cc83" providerId="ADAL" clId="{495A5079-8A0C-4BDE-9E7E-3C8B023A5FA4}" dt="2025-04-26T23:10:53.042" v="1566" actId="14861"/>
          <ac:spMkLst>
            <pc:docMk/>
            <pc:sldMk cId="4054515109" sldId="258"/>
            <ac:spMk id="97" creationId="{DF592D61-7FEF-32A5-B411-785440FCEFEB}"/>
          </ac:spMkLst>
        </pc:spChg>
        <pc:spChg chg="add mod ord">
          <ac:chgData name="Christensen, Kristin (CDC/NCEZID/DVBD/OD)" userId="bd115838-c901-4348-8487-6e940e41cc83" providerId="ADAL" clId="{495A5079-8A0C-4BDE-9E7E-3C8B023A5FA4}" dt="2025-04-26T23:13:56.035" v="1579" actId="14100"/>
          <ac:spMkLst>
            <pc:docMk/>
            <pc:sldMk cId="4054515109" sldId="258"/>
            <ac:spMk id="98" creationId="{8705D0F3-CEE9-4B0E-2EB8-158630256F27}"/>
          </ac:spMkLst>
        </pc:spChg>
        <pc:spChg chg="add mod">
          <ac:chgData name="Christensen, Kristin (CDC/NCEZID/DVBD/OD)" userId="bd115838-c901-4348-8487-6e940e41cc83" providerId="ADAL" clId="{495A5079-8A0C-4BDE-9E7E-3C8B023A5FA4}" dt="2025-04-26T21:11:11.181" v="1558" actId="20577"/>
          <ac:spMkLst>
            <pc:docMk/>
            <pc:sldMk cId="4054515109" sldId="258"/>
            <ac:spMk id="99" creationId="{C971B298-A370-3529-04BC-7AFEBC8360F9}"/>
          </ac:spMkLst>
        </pc:spChg>
        <pc:spChg chg="add mod">
          <ac:chgData name="Christensen, Kristin (CDC/NCEZID/DVBD/OD)" userId="bd115838-c901-4348-8487-6e940e41cc83" providerId="ADAL" clId="{495A5079-8A0C-4BDE-9E7E-3C8B023A5FA4}" dt="2025-04-26T20:58:49.432" v="1217" actId="571"/>
          <ac:spMkLst>
            <pc:docMk/>
            <pc:sldMk cId="4054515109" sldId="258"/>
            <ac:spMk id="100" creationId="{2A962395-AC15-321D-FF8E-968C53C24950}"/>
          </ac:spMkLst>
        </pc:spChg>
        <pc:spChg chg="mod">
          <ac:chgData name="Christensen, Kristin (CDC/NCEZID/DVBD/OD)" userId="bd115838-c901-4348-8487-6e940e41cc83" providerId="ADAL" clId="{495A5079-8A0C-4BDE-9E7E-3C8B023A5FA4}" dt="2025-04-26T20:58:49.432" v="1217" actId="571"/>
          <ac:spMkLst>
            <pc:docMk/>
            <pc:sldMk cId="4054515109" sldId="258"/>
            <ac:spMk id="102" creationId="{E3C4E83D-028C-DFC3-8983-35D0B743D1A7}"/>
          </ac:spMkLst>
        </pc:spChg>
        <pc:spChg chg="mod">
          <ac:chgData name="Christensen, Kristin (CDC/NCEZID/DVBD/OD)" userId="bd115838-c901-4348-8487-6e940e41cc83" providerId="ADAL" clId="{495A5079-8A0C-4BDE-9E7E-3C8B023A5FA4}" dt="2025-04-26T20:58:49.432" v="1217" actId="571"/>
          <ac:spMkLst>
            <pc:docMk/>
            <pc:sldMk cId="4054515109" sldId="258"/>
            <ac:spMk id="103" creationId="{FF3986AA-A3A0-8AC4-C55F-72B3FF8E1A7B}"/>
          </ac:spMkLst>
        </pc:spChg>
        <pc:grpChg chg="del">
          <ac:chgData name="Christensen, Kristin (CDC/NCEZID/DVBD/OD)" userId="bd115838-c901-4348-8487-6e940e41cc83" providerId="ADAL" clId="{495A5079-8A0C-4BDE-9E7E-3C8B023A5FA4}" dt="2025-04-26T19:46:34.078" v="2" actId="478"/>
          <ac:grpSpMkLst>
            <pc:docMk/>
            <pc:sldMk cId="4054515109" sldId="258"/>
            <ac:grpSpMk id="7" creationId="{EE97C2C9-8451-5100-3E90-C280ABDD0927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0:57:52.204" v="1192" actId="1035"/>
          <ac:grpSpMkLst>
            <pc:docMk/>
            <pc:sldMk cId="4054515109" sldId="258"/>
            <ac:grpSpMk id="9" creationId="{ABB601C3-1895-9B84-C38D-B0313987B571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0:13:43.677" v="146" actId="14100"/>
          <ac:grpSpMkLst>
            <pc:docMk/>
            <pc:sldMk cId="4054515109" sldId="258"/>
            <ac:grpSpMk id="18" creationId="{BF1A5254-956F-22F0-87A3-16DB84296CE1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0:13:43.677" v="146" actId="14100"/>
          <ac:grpSpMkLst>
            <pc:docMk/>
            <pc:sldMk cId="4054515109" sldId="258"/>
            <ac:grpSpMk id="27" creationId="{50141CCB-F158-7945-EDEF-978D0D1BDA0F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0:13:43.677" v="146" actId="14100"/>
          <ac:grpSpMkLst>
            <pc:docMk/>
            <pc:sldMk cId="4054515109" sldId="258"/>
            <ac:grpSpMk id="36" creationId="{CEF4479E-0B6F-9004-124C-47094CCF1E80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0:57:52.204" v="1192" actId="1035"/>
          <ac:grpSpMkLst>
            <pc:docMk/>
            <pc:sldMk cId="4054515109" sldId="258"/>
            <ac:grpSpMk id="45" creationId="{A8F1C3B4-05C4-A94E-907F-B9C598990A30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0:57:52.204" v="1192" actId="1035"/>
          <ac:grpSpMkLst>
            <pc:docMk/>
            <pc:sldMk cId="4054515109" sldId="258"/>
            <ac:grpSpMk id="54" creationId="{BBC7AEDF-2F2C-9BCB-CDAE-113DA74FC886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3:09:46.436" v="1559" actId="14861"/>
          <ac:grpSpMkLst>
            <pc:docMk/>
            <pc:sldMk cId="4054515109" sldId="258"/>
            <ac:grpSpMk id="83" creationId="{43762DDC-F47B-8E67-B24F-43C886F3C315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3:10:16.222" v="1561" actId="14861"/>
          <ac:grpSpMkLst>
            <pc:docMk/>
            <pc:sldMk cId="4054515109" sldId="258"/>
            <ac:grpSpMk id="86" creationId="{DA6EC247-254D-D096-F750-00F387E7DF1F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3:10:21.801" v="1562" actId="14861"/>
          <ac:grpSpMkLst>
            <pc:docMk/>
            <pc:sldMk cId="4054515109" sldId="258"/>
            <ac:grpSpMk id="89" creationId="{F5D22021-121D-C79F-C64C-42B3B929FF6B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3:09:57.402" v="1560" actId="14861"/>
          <ac:grpSpMkLst>
            <pc:docMk/>
            <pc:sldMk cId="4054515109" sldId="258"/>
            <ac:grpSpMk id="92" creationId="{66AC8D3B-A659-1C80-ECAA-7F6D1AC9B614}"/>
          </ac:grpSpMkLst>
        </pc:grpChg>
        <pc:grpChg chg="add mod">
          <ac:chgData name="Christensen, Kristin (CDC/NCEZID/DVBD/OD)" userId="bd115838-c901-4348-8487-6e940e41cc83" providerId="ADAL" clId="{495A5079-8A0C-4BDE-9E7E-3C8B023A5FA4}" dt="2025-04-26T20:58:49.432" v="1217" actId="571"/>
          <ac:grpSpMkLst>
            <pc:docMk/>
            <pc:sldMk cId="4054515109" sldId="258"/>
            <ac:grpSpMk id="101" creationId="{501BB7E2-3D25-27FF-7E18-C3577804FD63}"/>
          </ac:grpSpMkLst>
        </pc:grpChg>
        <pc:picChg chg="mod">
          <ac:chgData name="Christensen, Kristin (CDC/NCEZID/DVBD/OD)" userId="bd115838-c901-4348-8487-6e940e41cc83" providerId="ADAL" clId="{495A5079-8A0C-4BDE-9E7E-3C8B023A5FA4}" dt="2025-04-26T20:19:58.711" v="248"/>
          <ac:picMkLst>
            <pc:docMk/>
            <pc:sldMk cId="4054515109" sldId="258"/>
            <ac:picMk id="88" creationId="{23CB33DD-DE94-7CFE-615E-1FCA7E397035}"/>
          </ac:picMkLst>
        </pc:picChg>
        <pc:picChg chg="mod">
          <ac:chgData name="Christensen, Kristin (CDC/NCEZID/DVBD/OD)" userId="bd115838-c901-4348-8487-6e940e41cc83" providerId="ADAL" clId="{495A5079-8A0C-4BDE-9E7E-3C8B023A5FA4}" dt="2025-04-26T20:19:58.711" v="248"/>
          <ac:picMkLst>
            <pc:docMk/>
            <pc:sldMk cId="4054515109" sldId="258"/>
            <ac:picMk id="91" creationId="{9074FBF4-6954-1A8B-B604-8C13446E5CF7}"/>
          </ac:picMkLst>
        </pc:picChg>
        <pc:picChg chg="mod">
          <ac:chgData name="Christensen, Kristin (CDC/NCEZID/DVBD/OD)" userId="bd115838-c901-4348-8487-6e940e41cc83" providerId="ADAL" clId="{495A5079-8A0C-4BDE-9E7E-3C8B023A5FA4}" dt="2025-04-26T20:19:58.711" v="248"/>
          <ac:picMkLst>
            <pc:docMk/>
            <pc:sldMk cId="4054515109" sldId="258"/>
            <ac:picMk id="94" creationId="{46733072-073C-6872-5F8D-ED7CF561D610}"/>
          </ac:picMkLst>
        </pc:picChg>
        <pc:picChg chg="mod">
          <ac:chgData name="Christensen, Kristin (CDC/NCEZID/DVBD/OD)" userId="bd115838-c901-4348-8487-6e940e41cc83" providerId="ADAL" clId="{495A5079-8A0C-4BDE-9E7E-3C8B023A5FA4}" dt="2025-04-26T20:19:58.711" v="248"/>
          <ac:picMkLst>
            <pc:docMk/>
            <pc:sldMk cId="4054515109" sldId="258"/>
            <ac:picMk id="95" creationId="{2F689C78-635D-E510-EC29-03ABB0E2F50D}"/>
          </ac:picMkLst>
        </pc:picChg>
      </pc:sldChg>
      <pc:sldChg chg="modSp add mod">
        <pc:chgData name="Christensen, Kristin (CDC/NCEZID/DVBD/OD)" userId="bd115838-c901-4348-8487-6e940e41cc83" providerId="ADAL" clId="{495A5079-8A0C-4BDE-9E7E-3C8B023A5FA4}" dt="2025-04-27T04:27:05.352" v="1590" actId="207"/>
        <pc:sldMkLst>
          <pc:docMk/>
          <pc:sldMk cId="799133682" sldId="259"/>
        </pc:sldMkLst>
        <pc:spChg chg="mod">
          <ac:chgData name="Christensen, Kristin (CDC/NCEZID/DVBD/OD)" userId="bd115838-c901-4348-8487-6e940e41cc83" providerId="ADAL" clId="{495A5079-8A0C-4BDE-9E7E-3C8B023A5FA4}" dt="2025-04-27T04:25:18.114" v="1582" actId="207"/>
          <ac:spMkLst>
            <pc:docMk/>
            <pc:sldMk cId="799133682" sldId="259"/>
            <ac:spMk id="76" creationId="{4A5E0E4B-5518-6DB8-AAB7-6A0B997BCA1D}"/>
          </ac:spMkLst>
        </pc:spChg>
        <pc:spChg chg="mod">
          <ac:chgData name="Christensen, Kristin (CDC/NCEZID/DVBD/OD)" userId="bd115838-c901-4348-8487-6e940e41cc83" providerId="ADAL" clId="{495A5079-8A0C-4BDE-9E7E-3C8B023A5FA4}" dt="2025-04-27T04:26:49.339" v="1587" actId="207"/>
          <ac:spMkLst>
            <pc:docMk/>
            <pc:sldMk cId="799133682" sldId="259"/>
            <ac:spMk id="84" creationId="{D9E14F17-D494-3D5D-19FF-1B0E7FD75539}"/>
          </ac:spMkLst>
        </pc:spChg>
        <pc:spChg chg="mod">
          <ac:chgData name="Christensen, Kristin (CDC/NCEZID/DVBD/OD)" userId="bd115838-c901-4348-8487-6e940e41cc83" providerId="ADAL" clId="{495A5079-8A0C-4BDE-9E7E-3C8B023A5FA4}" dt="2025-04-27T04:27:00.640" v="1589" actId="207"/>
          <ac:spMkLst>
            <pc:docMk/>
            <pc:sldMk cId="799133682" sldId="259"/>
            <ac:spMk id="87" creationId="{20237B3A-9EEF-89D4-1852-07BF8D60A8C7}"/>
          </ac:spMkLst>
        </pc:spChg>
        <pc:spChg chg="mod">
          <ac:chgData name="Christensen, Kristin (CDC/NCEZID/DVBD/OD)" userId="bd115838-c901-4348-8487-6e940e41cc83" providerId="ADAL" clId="{495A5079-8A0C-4BDE-9E7E-3C8B023A5FA4}" dt="2025-04-27T04:27:05.352" v="1590" actId="207"/>
          <ac:spMkLst>
            <pc:docMk/>
            <pc:sldMk cId="799133682" sldId="259"/>
            <ac:spMk id="90" creationId="{5B261760-04BD-0A2E-7DFB-B4EB26F2CC58}"/>
          </ac:spMkLst>
        </pc:spChg>
        <pc:spChg chg="mod">
          <ac:chgData name="Christensen, Kristin (CDC/NCEZID/DVBD/OD)" userId="bd115838-c901-4348-8487-6e940e41cc83" providerId="ADAL" clId="{495A5079-8A0C-4BDE-9E7E-3C8B023A5FA4}" dt="2025-04-27T04:26:54.613" v="1588" actId="207"/>
          <ac:spMkLst>
            <pc:docMk/>
            <pc:sldMk cId="799133682" sldId="259"/>
            <ac:spMk id="93" creationId="{D8F5DCFB-3C3F-6400-2934-3CC330AE0A90}"/>
          </ac:spMkLst>
        </pc:spChg>
        <pc:spChg chg="mod">
          <ac:chgData name="Christensen, Kristin (CDC/NCEZID/DVBD/OD)" userId="bd115838-c901-4348-8487-6e940e41cc83" providerId="ADAL" clId="{495A5079-8A0C-4BDE-9E7E-3C8B023A5FA4}" dt="2025-04-27T04:26:42.516" v="1586" actId="207"/>
          <ac:spMkLst>
            <pc:docMk/>
            <pc:sldMk cId="799133682" sldId="259"/>
            <ac:spMk id="98" creationId="{8705D0F3-CEE9-4B0E-2EB8-158630256F27}"/>
          </ac:spMkLst>
        </pc:spChg>
      </pc:sldChg>
      <pc:sldChg chg="delSp del mod">
        <pc:chgData name="Christensen, Kristin (CDC/NCEZID/DVBD/OD)" userId="bd115838-c901-4348-8487-6e940e41cc83" providerId="ADAL" clId="{495A5079-8A0C-4BDE-9E7E-3C8B023A5FA4}" dt="2025-04-26T19:57:03.021" v="84" actId="2696"/>
        <pc:sldMkLst>
          <pc:docMk/>
          <pc:sldMk cId="2867797885" sldId="259"/>
        </pc:sldMkLst>
        <pc:spChg chg="del">
          <ac:chgData name="Christensen, Kristin (CDC/NCEZID/DVBD/OD)" userId="bd115838-c901-4348-8487-6e940e41cc83" providerId="ADAL" clId="{495A5079-8A0C-4BDE-9E7E-3C8B023A5FA4}" dt="2025-04-26T19:48:02.249" v="5" actId="478"/>
          <ac:spMkLst>
            <pc:docMk/>
            <pc:sldMk cId="2867797885" sldId="259"/>
            <ac:spMk id="77" creationId="{652D8C12-0EE2-73D8-3F5E-7562E6B52E9B}"/>
          </ac:spMkLst>
        </pc:spChg>
        <pc:spChg chg="del">
          <ac:chgData name="Christensen, Kristin (CDC/NCEZID/DVBD/OD)" userId="bd115838-c901-4348-8487-6e940e41cc83" providerId="ADAL" clId="{495A5079-8A0C-4BDE-9E7E-3C8B023A5FA4}" dt="2025-04-26T19:48:01.450" v="4" actId="478"/>
          <ac:spMkLst>
            <pc:docMk/>
            <pc:sldMk cId="2867797885" sldId="259"/>
            <ac:spMk id="99" creationId="{11FECE0F-4B7D-B7B8-1E90-4DF1F383B0CA}"/>
          </ac:spMkLst>
        </pc:spChg>
      </pc:sldChg>
      <pc:sldChg chg="del">
        <pc:chgData name="Christensen, Kristin (CDC/NCEZID/DVBD/OD)" userId="bd115838-c901-4348-8487-6e940e41cc83" providerId="ADAL" clId="{495A5079-8A0C-4BDE-9E7E-3C8B023A5FA4}" dt="2025-04-26T19:46:19.827" v="0" actId="2696"/>
        <pc:sldMkLst>
          <pc:docMk/>
          <pc:sldMk cId="3205559216" sldId="260"/>
        </pc:sldMkLst>
      </pc:sldChg>
    </pc:docChg>
  </pc:docChgLst>
  <pc:docChgLst>
    <pc:chgData name="Christensen, Kristin (CDC/NCEZID/DVBD/OD)" userId="bd115838-c901-4348-8487-6e940e41cc83" providerId="ADAL" clId="{1203F05A-2135-4192-AB29-D0BB782225CA}"/>
    <pc:docChg chg="undo redo custSel addSld delSld modSld">
      <pc:chgData name="Christensen, Kristin (CDC/NCEZID/DVBD/OD)" userId="bd115838-c901-4348-8487-6e940e41cc83" providerId="ADAL" clId="{1203F05A-2135-4192-AB29-D0BB782225CA}" dt="2025-07-11T21:21:21.497" v="924"/>
      <pc:docMkLst>
        <pc:docMk/>
      </pc:docMkLst>
      <pc:sldChg chg="delSp modSp mod">
        <pc:chgData name="Christensen, Kristin (CDC/NCEZID/DVBD/OD)" userId="bd115838-c901-4348-8487-6e940e41cc83" providerId="ADAL" clId="{1203F05A-2135-4192-AB29-D0BB782225CA}" dt="2025-07-11T21:21:01.840" v="923" actId="33553"/>
        <pc:sldMkLst>
          <pc:docMk/>
          <pc:sldMk cId="799133682" sldId="259"/>
        </pc:sldMkLst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2" creationId="{0DE956FA-0827-BF79-C5D3-5FD25B41BC78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3" creationId="{DE155425-543B-E2C9-0E33-733D0AFA7E58}"/>
          </ac:spMkLst>
        </pc:spChg>
        <pc:spChg chg="mod ord">
          <ac:chgData name="Christensen, Kristin (CDC/NCEZID/DVBD/OD)" userId="bd115838-c901-4348-8487-6e940e41cc83" providerId="ADAL" clId="{1203F05A-2135-4192-AB29-D0BB782225CA}" dt="2025-06-19T17:18:46.572" v="707" actId="13244"/>
          <ac:spMkLst>
            <pc:docMk/>
            <pc:sldMk cId="799133682" sldId="259"/>
            <ac:spMk id="4" creationId="{48B3E363-FFC0-5280-43B8-4FEE1681C30B}"/>
          </ac:spMkLst>
        </pc:spChg>
        <pc:spChg chg="mod ord">
          <ac:chgData name="Christensen, Kristin (CDC/NCEZID/DVBD/OD)" userId="bd115838-c901-4348-8487-6e940e41cc83" providerId="ADAL" clId="{1203F05A-2135-4192-AB29-D0BB782225CA}" dt="2025-07-11T19:06:27.306" v="758" actId="33524"/>
          <ac:spMkLst>
            <pc:docMk/>
            <pc:sldMk cId="799133682" sldId="259"/>
            <ac:spMk id="5" creationId="{FEA2335D-C3BD-C792-92E3-897478EB2496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8" creationId="{73CDC011-F667-C544-4112-17FB5519DBD5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16" creationId="{F28EC5F6-7426-1A2F-4B75-6F95C8D2929A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17" creationId="{A7CF4DD0-1974-15C6-CDC2-0D6EF606C7D8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25" creationId="{7C39E3DE-7CA5-886E-7DC2-E6F2E6A95629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26" creationId="{DC3BD75A-C63F-6743-EC8D-3C7428DF1AD3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34" creationId="{7E32B019-B283-7A19-A2EA-61208A6AA904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35" creationId="{A3DF8DCB-192B-09C1-9971-2D8E7E6BECBE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43" creationId="{C7A08635-F592-600B-7126-BE0857480312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44" creationId="{C7489B3E-8EEE-B8E8-5312-4257A7077A89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52" creationId="{D5FA7F1F-BA67-5713-59EA-ECFFBE9CE128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53" creationId="{FB990749-9125-7D33-8045-4F5F562DEB33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61" creationId="{2D1B50CD-CB1F-BF93-8882-0E0CB318842A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62" creationId="{96F90C6C-E2D2-F224-3393-3417291DD01D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63" creationId="{EC2E2029-55D5-1CA9-974E-0612094395AC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64" creationId="{470278D0-D56A-988B-E878-CF6B81B29D80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65" creationId="{02E47684-1A32-446F-C8CF-CFC117103BC4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66" creationId="{10B1167E-A6E7-321C-9361-F146AE1FE132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67" creationId="{70F23906-410D-0B59-EF47-D1D4BD655922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68" creationId="{F1E07243-2D55-A934-EC49-891C734CDE48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69" creationId="{7B63BF3B-1BB0-11EA-439B-8B50F2663C05}"/>
          </ac:spMkLst>
        </pc:spChg>
        <pc:spChg chg="del">
          <ac:chgData name="Christensen, Kristin (CDC/NCEZID/DVBD/OD)" userId="bd115838-c901-4348-8487-6e940e41cc83" providerId="ADAL" clId="{1203F05A-2135-4192-AB29-D0BB782225CA}" dt="2025-06-19T17:15:43.202" v="347" actId="478"/>
          <ac:spMkLst>
            <pc:docMk/>
            <pc:sldMk cId="799133682" sldId="259"/>
            <ac:spMk id="70" creationId="{C7DB4BD7-9E99-FCB5-35DB-CFFB92A7119F}"/>
          </ac:spMkLst>
        </pc:spChg>
        <pc:spChg chg="mod">
          <ac:chgData name="Christensen, Kristin (CDC/NCEZID/DVBD/OD)" userId="bd115838-c901-4348-8487-6e940e41cc83" providerId="ADAL" clId="{1203F05A-2135-4192-AB29-D0BB782225CA}" dt="2025-06-19T17:16:24.241" v="350" actId="962"/>
          <ac:spMkLst>
            <pc:docMk/>
            <pc:sldMk cId="799133682" sldId="259"/>
            <ac:spMk id="71" creationId="{9718F733-188C-E81B-922B-765B81E3F958}"/>
          </ac:spMkLst>
        </pc:spChg>
        <pc:spChg chg="mod">
          <ac:chgData name="Christensen, Kristin (CDC/NCEZID/DVBD/OD)" userId="bd115838-c901-4348-8487-6e940e41cc83" providerId="ADAL" clId="{1203F05A-2135-4192-AB29-D0BB782225CA}" dt="2025-07-11T21:21:01.840" v="923" actId="33553"/>
          <ac:spMkLst>
            <pc:docMk/>
            <pc:sldMk cId="799133682" sldId="259"/>
            <ac:spMk id="72" creationId="{C35DE0DA-D7F5-DA05-5B3B-927D7A11E766}"/>
          </ac:spMkLst>
        </pc:spChg>
        <pc:spChg chg="ord">
          <ac:chgData name="Christensen, Kristin (CDC/NCEZID/DVBD/OD)" userId="bd115838-c901-4348-8487-6e940e41cc83" providerId="ADAL" clId="{1203F05A-2135-4192-AB29-D0BB782225CA}" dt="2025-06-19T17:18:09.234" v="702" actId="13244"/>
          <ac:spMkLst>
            <pc:docMk/>
            <pc:sldMk cId="799133682" sldId="259"/>
            <ac:spMk id="74" creationId="{5BF520D5-A931-60AB-4AAA-2C9A149EE38C}"/>
          </ac:spMkLst>
        </pc:spChg>
        <pc:spChg chg="mod">
          <ac:chgData name="Christensen, Kristin (CDC/NCEZID/DVBD/OD)" userId="bd115838-c901-4348-8487-6e940e41cc83" providerId="ADAL" clId="{1203F05A-2135-4192-AB29-D0BB782225CA}" dt="2025-06-19T17:16:20.944" v="349" actId="962"/>
          <ac:spMkLst>
            <pc:docMk/>
            <pc:sldMk cId="799133682" sldId="259"/>
            <ac:spMk id="75" creationId="{7A58F0C4-58CC-637B-BF2F-B0BAF58587DD}"/>
          </ac:spMkLst>
        </pc:spChg>
        <pc:spChg chg="mod">
          <ac:chgData name="Christensen, Kristin (CDC/NCEZID/DVBD/OD)" userId="bd115838-c901-4348-8487-6e940e41cc83" providerId="ADAL" clId="{1203F05A-2135-4192-AB29-D0BB782225CA}" dt="2025-06-19T17:16:26.449" v="351" actId="962"/>
          <ac:spMkLst>
            <pc:docMk/>
            <pc:sldMk cId="799133682" sldId="259"/>
            <ac:spMk id="76" creationId="{4A5E0E4B-5518-6DB8-AAB7-6A0B997BCA1D}"/>
          </ac:spMkLst>
        </pc:spChg>
        <pc:spChg chg="mod">
          <ac:chgData name="Christensen, Kristin (CDC/NCEZID/DVBD/OD)" userId="bd115838-c901-4348-8487-6e940e41cc83" providerId="ADAL" clId="{1203F05A-2135-4192-AB29-D0BB782225CA}" dt="2025-06-19T17:17:48.796" v="700" actId="962"/>
          <ac:spMkLst>
            <pc:docMk/>
            <pc:sldMk cId="799133682" sldId="259"/>
            <ac:spMk id="77" creationId="{D9960371-DDBF-F83E-6E08-446169023324}"/>
          </ac:spMkLst>
        </pc:spChg>
        <pc:spChg chg="mod ord">
          <ac:chgData name="Christensen, Kristin (CDC/NCEZID/DVBD/OD)" userId="bd115838-c901-4348-8487-6e940e41cc83" providerId="ADAL" clId="{1203F05A-2135-4192-AB29-D0BB782225CA}" dt="2025-06-19T17:19:32.664" v="712" actId="13244"/>
          <ac:spMkLst>
            <pc:docMk/>
            <pc:sldMk cId="799133682" sldId="259"/>
            <ac:spMk id="82" creationId="{62268DBF-3C62-7EA9-F8C3-7C5171D510AA}"/>
          </ac:spMkLst>
        </pc:spChg>
        <pc:spChg chg="mod ord">
          <ac:chgData name="Christensen, Kristin (CDC/NCEZID/DVBD/OD)" userId="bd115838-c901-4348-8487-6e940e41cc83" providerId="ADAL" clId="{1203F05A-2135-4192-AB29-D0BB782225CA}" dt="2025-06-19T17:18:06.369" v="701" actId="13244"/>
          <ac:spMkLst>
            <pc:docMk/>
            <pc:sldMk cId="799133682" sldId="259"/>
            <ac:spMk id="96" creationId="{06829DDE-B741-412C-E90C-CDE51E2F8B60}"/>
          </ac:spMkLst>
        </pc:spChg>
        <pc:spChg chg="mod ord">
          <ac:chgData name="Christensen, Kristin (CDC/NCEZID/DVBD/OD)" userId="bd115838-c901-4348-8487-6e940e41cc83" providerId="ADAL" clId="{1203F05A-2135-4192-AB29-D0BB782225CA}" dt="2025-06-19T17:18:25.798" v="705" actId="13244"/>
          <ac:spMkLst>
            <pc:docMk/>
            <pc:sldMk cId="799133682" sldId="259"/>
            <ac:spMk id="97" creationId="{DF592D61-7FEF-32A5-B411-785440FCEFEB}"/>
          </ac:spMkLst>
        </pc:spChg>
        <pc:spChg chg="mod">
          <ac:chgData name="Christensen, Kristin (CDC/NCEZID/DVBD/OD)" userId="bd115838-c901-4348-8487-6e940e41cc83" providerId="ADAL" clId="{1203F05A-2135-4192-AB29-D0BB782225CA}" dt="2025-06-19T17:16:14.814" v="348" actId="962"/>
          <ac:spMkLst>
            <pc:docMk/>
            <pc:sldMk cId="799133682" sldId="259"/>
            <ac:spMk id="98" creationId="{8705D0F3-CEE9-4B0E-2EB8-158630256F27}"/>
          </ac:spMkLst>
        </pc:spChg>
        <pc:spChg chg="mod ord">
          <ac:chgData name="Christensen, Kristin (CDC/NCEZID/DVBD/OD)" userId="bd115838-c901-4348-8487-6e940e41cc83" providerId="ADAL" clId="{1203F05A-2135-4192-AB29-D0BB782225CA}" dt="2025-06-19T17:18:40.298" v="706" actId="13244"/>
          <ac:spMkLst>
            <pc:docMk/>
            <pc:sldMk cId="799133682" sldId="259"/>
            <ac:spMk id="99" creationId="{C971B298-A370-3529-04BC-7AFEBC8360F9}"/>
          </ac:spMkLst>
        </pc:spChg>
        <pc:grpChg chg="del">
          <ac:chgData name="Christensen, Kristin (CDC/NCEZID/DVBD/OD)" userId="bd115838-c901-4348-8487-6e940e41cc83" providerId="ADAL" clId="{1203F05A-2135-4192-AB29-D0BB782225CA}" dt="2025-06-19T17:15:43.202" v="347" actId="478"/>
          <ac:grpSpMkLst>
            <pc:docMk/>
            <pc:sldMk cId="799133682" sldId="259"/>
            <ac:grpSpMk id="9" creationId="{ABB601C3-1895-9B84-C38D-B0313987B571}"/>
          </ac:grpSpMkLst>
        </pc:grpChg>
        <pc:grpChg chg="del">
          <ac:chgData name="Christensen, Kristin (CDC/NCEZID/DVBD/OD)" userId="bd115838-c901-4348-8487-6e940e41cc83" providerId="ADAL" clId="{1203F05A-2135-4192-AB29-D0BB782225CA}" dt="2025-06-19T17:15:43.202" v="347" actId="478"/>
          <ac:grpSpMkLst>
            <pc:docMk/>
            <pc:sldMk cId="799133682" sldId="259"/>
            <ac:grpSpMk id="18" creationId="{BF1A5254-956F-22F0-87A3-16DB84296CE1}"/>
          </ac:grpSpMkLst>
        </pc:grpChg>
        <pc:grpChg chg="del">
          <ac:chgData name="Christensen, Kristin (CDC/NCEZID/DVBD/OD)" userId="bd115838-c901-4348-8487-6e940e41cc83" providerId="ADAL" clId="{1203F05A-2135-4192-AB29-D0BB782225CA}" dt="2025-06-19T17:15:43.202" v="347" actId="478"/>
          <ac:grpSpMkLst>
            <pc:docMk/>
            <pc:sldMk cId="799133682" sldId="259"/>
            <ac:grpSpMk id="27" creationId="{50141CCB-F158-7945-EDEF-978D0D1BDA0F}"/>
          </ac:grpSpMkLst>
        </pc:grpChg>
        <pc:grpChg chg="del">
          <ac:chgData name="Christensen, Kristin (CDC/NCEZID/DVBD/OD)" userId="bd115838-c901-4348-8487-6e940e41cc83" providerId="ADAL" clId="{1203F05A-2135-4192-AB29-D0BB782225CA}" dt="2025-06-19T17:15:43.202" v="347" actId="478"/>
          <ac:grpSpMkLst>
            <pc:docMk/>
            <pc:sldMk cId="799133682" sldId="259"/>
            <ac:grpSpMk id="36" creationId="{CEF4479E-0B6F-9004-124C-47094CCF1E80}"/>
          </ac:grpSpMkLst>
        </pc:grpChg>
        <pc:grpChg chg="del">
          <ac:chgData name="Christensen, Kristin (CDC/NCEZID/DVBD/OD)" userId="bd115838-c901-4348-8487-6e940e41cc83" providerId="ADAL" clId="{1203F05A-2135-4192-AB29-D0BB782225CA}" dt="2025-06-19T17:15:43.202" v="347" actId="478"/>
          <ac:grpSpMkLst>
            <pc:docMk/>
            <pc:sldMk cId="799133682" sldId="259"/>
            <ac:grpSpMk id="45" creationId="{A8F1C3B4-05C4-A94E-907F-B9C598990A30}"/>
          </ac:grpSpMkLst>
        </pc:grpChg>
        <pc:grpChg chg="del">
          <ac:chgData name="Christensen, Kristin (CDC/NCEZID/DVBD/OD)" userId="bd115838-c901-4348-8487-6e940e41cc83" providerId="ADAL" clId="{1203F05A-2135-4192-AB29-D0BB782225CA}" dt="2025-06-19T17:15:43.202" v="347" actId="478"/>
          <ac:grpSpMkLst>
            <pc:docMk/>
            <pc:sldMk cId="799133682" sldId="259"/>
            <ac:grpSpMk id="54" creationId="{BBC7AEDF-2F2C-9BCB-CDAE-113DA74FC886}"/>
          </ac:grpSpMkLst>
        </pc:grpChg>
        <pc:grpChg chg="mod ord">
          <ac:chgData name="Christensen, Kristin (CDC/NCEZID/DVBD/OD)" userId="bd115838-c901-4348-8487-6e940e41cc83" providerId="ADAL" clId="{1203F05A-2135-4192-AB29-D0BB782225CA}" dt="2025-06-19T17:19:10.238" v="709" actId="13244"/>
          <ac:grpSpMkLst>
            <pc:docMk/>
            <pc:sldMk cId="799133682" sldId="259"/>
            <ac:grpSpMk id="83" creationId="{43762DDC-F47B-8E67-B24F-43C886F3C315}"/>
          </ac:grpSpMkLst>
        </pc:grpChg>
        <pc:grpChg chg="mod ord">
          <ac:chgData name="Christensen, Kristin (CDC/NCEZID/DVBD/OD)" userId="bd115838-c901-4348-8487-6e940e41cc83" providerId="ADAL" clId="{1203F05A-2135-4192-AB29-D0BB782225CA}" dt="2025-06-19T17:19:30.288" v="711" actId="13244"/>
          <ac:grpSpMkLst>
            <pc:docMk/>
            <pc:sldMk cId="799133682" sldId="259"/>
            <ac:grpSpMk id="86" creationId="{DA6EC247-254D-D096-F750-00F387E7DF1F}"/>
          </ac:grpSpMkLst>
        </pc:grpChg>
        <pc:grpChg chg="mod ord">
          <ac:chgData name="Christensen, Kristin (CDC/NCEZID/DVBD/OD)" userId="bd115838-c901-4348-8487-6e940e41cc83" providerId="ADAL" clId="{1203F05A-2135-4192-AB29-D0BB782225CA}" dt="2025-06-19T17:19:34.216" v="713" actId="13244"/>
          <ac:grpSpMkLst>
            <pc:docMk/>
            <pc:sldMk cId="799133682" sldId="259"/>
            <ac:grpSpMk id="89" creationId="{F5D22021-121D-C79F-C64C-42B3B929FF6B}"/>
          </ac:grpSpMkLst>
        </pc:grpChg>
        <pc:grpChg chg="mod ord">
          <ac:chgData name="Christensen, Kristin (CDC/NCEZID/DVBD/OD)" userId="bd115838-c901-4348-8487-6e940e41cc83" providerId="ADAL" clId="{1203F05A-2135-4192-AB29-D0BB782225CA}" dt="2025-06-19T17:19:20.654" v="710" actId="13244"/>
          <ac:grpSpMkLst>
            <pc:docMk/>
            <pc:sldMk cId="799133682" sldId="259"/>
            <ac:grpSpMk id="92" creationId="{66AC8D3B-A659-1C80-ECAA-7F6D1AC9B614}"/>
          </ac:grpSpMkLst>
        </pc:grpChg>
      </pc:sldChg>
      <pc:sldChg chg="new del">
        <pc:chgData name="Christensen, Kristin (CDC/NCEZID/DVBD/OD)" userId="bd115838-c901-4348-8487-6e940e41cc83" providerId="ADAL" clId="{1203F05A-2135-4192-AB29-D0BB782225CA}" dt="2025-07-11T21:15:41.260" v="760" actId="2696"/>
        <pc:sldMkLst>
          <pc:docMk/>
          <pc:sldMk cId="558091806" sldId="260"/>
        </pc:sldMkLst>
      </pc:sldChg>
      <pc:sldChg chg="addSp delSp modSp new mod setBg">
        <pc:chgData name="Christensen, Kristin (CDC/NCEZID/DVBD/OD)" userId="bd115838-c901-4348-8487-6e940e41cc83" providerId="ADAL" clId="{1203F05A-2135-4192-AB29-D0BB782225CA}" dt="2025-07-11T21:21:21.497" v="924"/>
        <pc:sldMkLst>
          <pc:docMk/>
          <pc:sldMk cId="3423396975" sldId="260"/>
        </pc:sldMkLst>
        <pc:spChg chg="del">
          <ac:chgData name="Christensen, Kristin (CDC/NCEZID/DVBD/OD)" userId="bd115838-c901-4348-8487-6e940e41cc83" providerId="ADAL" clId="{1203F05A-2135-4192-AB29-D0BB782225CA}" dt="2025-07-11T21:16:16.975" v="766" actId="478"/>
          <ac:spMkLst>
            <pc:docMk/>
            <pc:sldMk cId="3423396975" sldId="260"/>
            <ac:spMk id="2" creationId="{26929B64-D7FF-0D9B-3F23-1F0E41EF1F23}"/>
          </ac:spMkLst>
        </pc:spChg>
        <pc:spChg chg="del">
          <ac:chgData name="Christensen, Kristin (CDC/NCEZID/DVBD/OD)" userId="bd115838-c901-4348-8487-6e940e41cc83" providerId="ADAL" clId="{1203F05A-2135-4192-AB29-D0BB782225CA}" dt="2025-07-11T21:16:18.814" v="767" actId="478"/>
          <ac:spMkLst>
            <pc:docMk/>
            <pc:sldMk cId="3423396975" sldId="260"/>
            <ac:spMk id="3" creationId="{F610CEB0-507B-A8D0-E016-EA73A4A506A5}"/>
          </ac:spMkLst>
        </pc:spChg>
        <pc:spChg chg="mod">
          <ac:chgData name="Christensen, Kristin (CDC/NCEZID/DVBD/OD)" userId="bd115838-c901-4348-8487-6e940e41cc83" providerId="ADAL" clId="{1203F05A-2135-4192-AB29-D0BB782225CA}" dt="2025-07-11T21:16:26.850" v="768"/>
          <ac:spMkLst>
            <pc:docMk/>
            <pc:sldMk cId="3423396975" sldId="260"/>
            <ac:spMk id="5" creationId="{E7D70410-DF85-488D-2178-4A0F5D656F5F}"/>
          </ac:spMkLst>
        </pc:spChg>
        <pc:spChg chg="mod">
          <ac:chgData name="Christensen, Kristin (CDC/NCEZID/DVBD/OD)" userId="bd115838-c901-4348-8487-6e940e41cc83" providerId="ADAL" clId="{1203F05A-2135-4192-AB29-D0BB782225CA}" dt="2025-07-11T21:16:26.850" v="768"/>
          <ac:spMkLst>
            <pc:docMk/>
            <pc:sldMk cId="3423396975" sldId="260"/>
            <ac:spMk id="6" creationId="{00968960-D378-B9E5-1447-EE01E91E0758}"/>
          </ac:spMkLst>
        </pc:spChg>
        <pc:spChg chg="mod">
          <ac:chgData name="Christensen, Kristin (CDC/NCEZID/DVBD/OD)" userId="bd115838-c901-4348-8487-6e940e41cc83" providerId="ADAL" clId="{1203F05A-2135-4192-AB29-D0BB782225CA}" dt="2025-07-11T21:16:26.850" v="768"/>
          <ac:spMkLst>
            <pc:docMk/>
            <pc:sldMk cId="3423396975" sldId="260"/>
            <ac:spMk id="7" creationId="{0656FBC2-4BBA-262F-C57D-0DB2FC8B3FCB}"/>
          </ac:spMkLst>
        </pc:spChg>
        <pc:spChg chg="mod">
          <ac:chgData name="Christensen, Kristin (CDC/NCEZID/DVBD/OD)" userId="bd115838-c901-4348-8487-6e940e41cc83" providerId="ADAL" clId="{1203F05A-2135-4192-AB29-D0BB782225CA}" dt="2025-07-11T21:16:26.850" v="768"/>
          <ac:spMkLst>
            <pc:docMk/>
            <pc:sldMk cId="3423396975" sldId="260"/>
            <ac:spMk id="8" creationId="{8E21A94A-843F-DFDD-B95F-B6DC11305BA5}"/>
          </ac:spMkLst>
        </pc:spChg>
        <pc:spChg chg="mod">
          <ac:chgData name="Christensen, Kristin (CDC/NCEZID/DVBD/OD)" userId="bd115838-c901-4348-8487-6e940e41cc83" providerId="ADAL" clId="{1203F05A-2135-4192-AB29-D0BB782225CA}" dt="2025-07-11T21:16:26.850" v="768"/>
          <ac:spMkLst>
            <pc:docMk/>
            <pc:sldMk cId="3423396975" sldId="260"/>
            <ac:spMk id="9" creationId="{EABCA3AB-1CDB-2F8F-9C31-89DC297C0CA2}"/>
          </ac:spMkLst>
        </pc:spChg>
        <pc:spChg chg="mod">
          <ac:chgData name="Christensen, Kristin (CDC/NCEZID/DVBD/OD)" userId="bd115838-c901-4348-8487-6e940e41cc83" providerId="ADAL" clId="{1203F05A-2135-4192-AB29-D0BB782225CA}" dt="2025-07-11T21:16:26.850" v="768"/>
          <ac:spMkLst>
            <pc:docMk/>
            <pc:sldMk cId="3423396975" sldId="260"/>
            <ac:spMk id="10" creationId="{2DC2511D-AB91-FEDC-1C2C-EEA430606A5B}"/>
          </ac:spMkLst>
        </pc:spChg>
        <pc:spChg chg="add mod">
          <ac:chgData name="Christensen, Kristin (CDC/NCEZID/DVBD/OD)" userId="bd115838-c901-4348-8487-6e940e41cc83" providerId="ADAL" clId="{1203F05A-2135-4192-AB29-D0BB782225CA}" dt="2025-07-11T21:20:59.176" v="922" actId="33553"/>
          <ac:spMkLst>
            <pc:docMk/>
            <pc:sldMk cId="3423396975" sldId="260"/>
            <ac:spMk id="11" creationId="{17F76F9B-15DE-6548-2ADC-835AD11E0A68}"/>
          </ac:spMkLst>
        </pc:spChg>
        <pc:spChg chg="add mod">
          <ac:chgData name="Christensen, Kristin (CDC/NCEZID/DVBD/OD)" userId="bd115838-c901-4348-8487-6e940e41cc83" providerId="ADAL" clId="{1203F05A-2135-4192-AB29-D0BB782225CA}" dt="2025-07-11T21:19:15.255" v="919" actId="20577"/>
          <ac:spMkLst>
            <pc:docMk/>
            <pc:sldMk cId="3423396975" sldId="260"/>
            <ac:spMk id="12" creationId="{88A3E061-5B7A-28DC-EB41-C209DF1B0675}"/>
          </ac:spMkLst>
        </pc:spChg>
        <pc:spChg chg="add del mod">
          <ac:chgData name="Christensen, Kristin (CDC/NCEZID/DVBD/OD)" userId="bd115838-c901-4348-8487-6e940e41cc83" providerId="ADAL" clId="{1203F05A-2135-4192-AB29-D0BB782225CA}" dt="2025-07-11T21:20:52.250" v="921" actId="33699"/>
          <ac:spMkLst>
            <pc:docMk/>
            <pc:sldMk cId="3423396975" sldId="260"/>
            <ac:spMk id="13" creationId="{B8A3761B-4ABF-8FEF-EDF9-713AF69332CD}"/>
          </ac:spMkLst>
        </pc:spChg>
        <pc:grpChg chg="add del mod">
          <ac:chgData name="Christensen, Kristin (CDC/NCEZID/DVBD/OD)" userId="bd115838-c901-4348-8487-6e940e41cc83" providerId="ADAL" clId="{1203F05A-2135-4192-AB29-D0BB782225CA}" dt="2025-07-11T21:16:39.866" v="771" actId="478"/>
          <ac:grpSpMkLst>
            <pc:docMk/>
            <pc:sldMk cId="3423396975" sldId="260"/>
            <ac:grpSpMk id="4" creationId="{A8CECC10-58D8-F139-FECF-1722112CEF15}"/>
          </ac:grpSpMkLst>
        </pc:grpChg>
      </pc:sldChg>
      <pc:sldChg chg="modSp add del mod setBg">
        <pc:chgData name="Christensen, Kristin (CDC/NCEZID/DVBD/OD)" userId="bd115838-c901-4348-8487-6e940e41cc83" providerId="ADAL" clId="{1203F05A-2135-4192-AB29-D0BB782225CA}" dt="2025-07-11T21:15:50.220" v="764"/>
        <pc:sldMkLst>
          <pc:docMk/>
          <pc:sldMk cId="534355463" sldId="263"/>
        </pc:sldMkLst>
        <pc:spChg chg="mod">
          <ac:chgData name="Christensen, Kristin (CDC/NCEZID/DVBD/OD)" userId="bd115838-c901-4348-8487-6e940e41cc83" providerId="ADAL" clId="{1203F05A-2135-4192-AB29-D0BB782225CA}" dt="2025-07-11T21:15:50.220" v="764"/>
          <ac:spMkLst>
            <pc:docMk/>
            <pc:sldMk cId="534355463" sldId="263"/>
            <ac:spMk id="12" creationId="{338349C1-6C3C-0447-1C82-63CE0B67CE9B}"/>
          </ac:spMkLst>
        </pc:spChg>
      </pc:sldChg>
    </pc:docChg>
  </pc:docChgLst>
  <pc:docChgLst>
    <pc:chgData name="Christensen, Kristin (CDC/NCEZID/DVBD/OD)" userId="bd115838-c901-4348-8487-6e940e41cc83" providerId="ADAL" clId="{EBC9760B-9FA1-483C-AB0A-A7275E42EE05}"/>
    <pc:docChg chg="modSld">
      <pc:chgData name="Christensen, Kristin (CDC/NCEZID/DVBD/OD)" userId="bd115838-c901-4348-8487-6e940e41cc83" providerId="ADAL" clId="{EBC9760B-9FA1-483C-AB0A-A7275E42EE05}" dt="2025-05-20T23:21:39.889" v="18" actId="1076"/>
      <pc:docMkLst>
        <pc:docMk/>
      </pc:docMkLst>
      <pc:sldChg chg="addSp modSp mod">
        <pc:chgData name="Christensen, Kristin (CDC/NCEZID/DVBD/OD)" userId="bd115838-c901-4348-8487-6e940e41cc83" providerId="ADAL" clId="{EBC9760B-9FA1-483C-AB0A-A7275E42EE05}" dt="2025-05-20T23:21:39.889" v="18" actId="1076"/>
        <pc:sldMkLst>
          <pc:docMk/>
          <pc:sldMk cId="799133682" sldId="259"/>
        </pc:sldMkLst>
        <pc:spChg chg="add mod">
          <ac:chgData name="Christensen, Kristin (CDC/NCEZID/DVBD/OD)" userId="bd115838-c901-4348-8487-6e940e41cc83" providerId="ADAL" clId="{EBC9760B-9FA1-483C-AB0A-A7275E42EE05}" dt="2025-05-20T23:21:15.424" v="16" actId="1076"/>
          <ac:spMkLst>
            <pc:docMk/>
            <pc:sldMk cId="799133682" sldId="259"/>
            <ac:spMk id="4" creationId="{48B3E363-FFC0-5280-43B8-4FEE1681C30B}"/>
          </ac:spMkLst>
        </pc:spChg>
        <pc:spChg chg="add mod">
          <ac:chgData name="Christensen, Kristin (CDC/NCEZID/DVBD/OD)" userId="bd115838-c901-4348-8487-6e940e41cc83" providerId="ADAL" clId="{EBC9760B-9FA1-483C-AB0A-A7275E42EE05}" dt="2025-05-20T23:21:39.889" v="18" actId="1076"/>
          <ac:spMkLst>
            <pc:docMk/>
            <pc:sldMk cId="799133682" sldId="259"/>
            <ac:spMk id="5" creationId="{FEA2335D-C3BD-C792-92E3-897478EB2496}"/>
          </ac:spMkLst>
        </pc:spChg>
        <pc:spChg chg="mod">
          <ac:chgData name="Christensen, Kristin (CDC/NCEZID/DVBD/OD)" userId="bd115838-c901-4348-8487-6e940e41cc83" providerId="ADAL" clId="{EBC9760B-9FA1-483C-AB0A-A7275E42EE05}" dt="2025-05-20T23:21:08.721" v="15" actId="6549"/>
          <ac:spMkLst>
            <pc:docMk/>
            <pc:sldMk cId="799133682" sldId="259"/>
            <ac:spMk id="99" creationId="{C971B298-A370-3529-04BC-7AFEBC8360F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AD085-1FF0-4A58-BBBB-A9CD799C3D72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B37E23-3444-4CEB-A6B4-7F7CC67DAE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085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69435" rtl="0" eaLnBrk="1" latinLnBrk="0" hangingPunct="1">
      <a:defRPr sz="2585" kern="1200">
        <a:solidFill>
          <a:schemeClr val="tx1"/>
        </a:solidFill>
        <a:latin typeface="+mn-lt"/>
        <a:ea typeface="+mn-ea"/>
        <a:cs typeface="+mn-cs"/>
      </a:defRPr>
    </a:lvl1pPr>
    <a:lvl2pPr marL="984717" algn="l" defTabSz="1969435" rtl="0" eaLnBrk="1" latinLnBrk="0" hangingPunct="1">
      <a:defRPr sz="2585" kern="1200">
        <a:solidFill>
          <a:schemeClr val="tx1"/>
        </a:solidFill>
        <a:latin typeface="+mn-lt"/>
        <a:ea typeface="+mn-ea"/>
        <a:cs typeface="+mn-cs"/>
      </a:defRPr>
    </a:lvl2pPr>
    <a:lvl3pPr marL="1969435" algn="l" defTabSz="1969435" rtl="0" eaLnBrk="1" latinLnBrk="0" hangingPunct="1">
      <a:defRPr sz="2585" kern="1200">
        <a:solidFill>
          <a:schemeClr val="tx1"/>
        </a:solidFill>
        <a:latin typeface="+mn-lt"/>
        <a:ea typeface="+mn-ea"/>
        <a:cs typeface="+mn-cs"/>
      </a:defRPr>
    </a:lvl3pPr>
    <a:lvl4pPr marL="2954152" algn="l" defTabSz="1969435" rtl="0" eaLnBrk="1" latinLnBrk="0" hangingPunct="1">
      <a:defRPr sz="2585" kern="1200">
        <a:solidFill>
          <a:schemeClr val="tx1"/>
        </a:solidFill>
        <a:latin typeface="+mn-lt"/>
        <a:ea typeface="+mn-ea"/>
        <a:cs typeface="+mn-cs"/>
      </a:defRPr>
    </a:lvl4pPr>
    <a:lvl5pPr marL="3938869" algn="l" defTabSz="1969435" rtl="0" eaLnBrk="1" latinLnBrk="0" hangingPunct="1">
      <a:defRPr sz="2585" kern="1200">
        <a:solidFill>
          <a:schemeClr val="tx1"/>
        </a:solidFill>
        <a:latin typeface="+mn-lt"/>
        <a:ea typeface="+mn-ea"/>
        <a:cs typeface="+mn-cs"/>
      </a:defRPr>
    </a:lvl5pPr>
    <a:lvl6pPr marL="4923587" algn="l" defTabSz="1969435" rtl="0" eaLnBrk="1" latinLnBrk="0" hangingPunct="1">
      <a:defRPr sz="2585" kern="1200">
        <a:solidFill>
          <a:schemeClr val="tx1"/>
        </a:solidFill>
        <a:latin typeface="+mn-lt"/>
        <a:ea typeface="+mn-ea"/>
        <a:cs typeface="+mn-cs"/>
      </a:defRPr>
    </a:lvl6pPr>
    <a:lvl7pPr marL="5908304" algn="l" defTabSz="1969435" rtl="0" eaLnBrk="1" latinLnBrk="0" hangingPunct="1">
      <a:defRPr sz="2585" kern="1200">
        <a:solidFill>
          <a:schemeClr val="tx1"/>
        </a:solidFill>
        <a:latin typeface="+mn-lt"/>
        <a:ea typeface="+mn-ea"/>
        <a:cs typeface="+mn-cs"/>
      </a:defRPr>
    </a:lvl7pPr>
    <a:lvl8pPr marL="6893022" algn="l" defTabSz="1969435" rtl="0" eaLnBrk="1" latinLnBrk="0" hangingPunct="1">
      <a:defRPr sz="2585" kern="1200">
        <a:solidFill>
          <a:schemeClr val="tx1"/>
        </a:solidFill>
        <a:latin typeface="+mn-lt"/>
        <a:ea typeface="+mn-ea"/>
        <a:cs typeface="+mn-cs"/>
      </a:defRPr>
    </a:lvl8pPr>
    <a:lvl9pPr marL="7877739" algn="l" defTabSz="1969435" rtl="0" eaLnBrk="1" latinLnBrk="0" hangingPunct="1">
      <a:defRPr sz="25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4440" y="3591562"/>
            <a:ext cx="13990320" cy="7640320"/>
          </a:xfrm>
        </p:spPr>
        <p:txBody>
          <a:bodyPr anchor="b"/>
          <a:lstStyle>
            <a:lvl1pPr algn="ctr"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11526522"/>
            <a:ext cx="12344400" cy="5298438"/>
          </a:xfrm>
        </p:spPr>
        <p:txBody>
          <a:bodyPr/>
          <a:lstStyle>
            <a:lvl1pPr marL="0" indent="0" algn="ctr">
              <a:buNone/>
              <a:defRPr sz="4320"/>
            </a:lvl1pPr>
            <a:lvl2pPr marL="822960" indent="0" algn="ctr">
              <a:buNone/>
              <a:defRPr sz="3600"/>
            </a:lvl2pPr>
            <a:lvl3pPr marL="1645920" indent="0" algn="ctr">
              <a:buNone/>
              <a:defRPr sz="3240"/>
            </a:lvl3pPr>
            <a:lvl4pPr marL="2468880" indent="0" algn="ctr">
              <a:buNone/>
              <a:defRPr sz="2880"/>
            </a:lvl4pPr>
            <a:lvl5pPr marL="3291840" indent="0" algn="ctr">
              <a:buNone/>
              <a:defRPr sz="2880"/>
            </a:lvl5pPr>
            <a:lvl6pPr marL="4114800" indent="0" algn="ctr">
              <a:buNone/>
              <a:defRPr sz="2880"/>
            </a:lvl6pPr>
            <a:lvl7pPr marL="4937760" indent="0" algn="ctr">
              <a:buNone/>
              <a:defRPr sz="2880"/>
            </a:lvl7pPr>
            <a:lvl8pPr marL="5760720" indent="0" algn="ctr">
              <a:buNone/>
              <a:defRPr sz="2880"/>
            </a:lvl8pPr>
            <a:lvl9pPr marL="6583680" indent="0" algn="ctr">
              <a:buNone/>
              <a:defRPr sz="2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29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817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78616" y="1168400"/>
            <a:ext cx="3549015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1571" y="1168400"/>
            <a:ext cx="10441305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88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622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998" y="5471167"/>
            <a:ext cx="14196060" cy="9128758"/>
          </a:xfrm>
        </p:spPr>
        <p:txBody>
          <a:bodyPr anchor="b"/>
          <a:lstStyle>
            <a:lvl1pPr>
              <a:defRPr sz="10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2998" y="14686287"/>
            <a:ext cx="14196060" cy="4800598"/>
          </a:xfrm>
        </p:spPr>
        <p:txBody>
          <a:bodyPr/>
          <a:lstStyle>
            <a:lvl1pPr marL="0" indent="0">
              <a:buNone/>
              <a:defRPr sz="4320">
                <a:solidFill>
                  <a:schemeClr val="tx1">
                    <a:tint val="82000"/>
                  </a:schemeClr>
                </a:solidFill>
              </a:defRPr>
            </a:lvl1pPr>
            <a:lvl2pPr marL="82296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2pPr>
            <a:lvl3pPr marL="1645920" indent="0">
              <a:buNone/>
              <a:defRPr sz="3240">
                <a:solidFill>
                  <a:schemeClr val="tx1">
                    <a:tint val="82000"/>
                  </a:schemeClr>
                </a:solidFill>
              </a:defRPr>
            </a:lvl3pPr>
            <a:lvl4pPr marL="246888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4pPr>
            <a:lvl5pPr marL="329184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5pPr>
            <a:lvl6pPr marL="411480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6pPr>
            <a:lvl7pPr marL="493776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7pPr>
            <a:lvl8pPr marL="576072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8pPr>
            <a:lvl9pPr marL="6583680" indent="0">
              <a:buNone/>
              <a:defRPr sz="288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953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1570" y="5842000"/>
            <a:ext cx="699516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32470" y="5842000"/>
            <a:ext cx="699516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937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168405"/>
            <a:ext cx="1419606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3716" y="5379722"/>
            <a:ext cx="6963012" cy="263651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33716" y="8016240"/>
            <a:ext cx="6963012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332471" y="5379722"/>
            <a:ext cx="6997304" cy="2636518"/>
          </a:xfrm>
        </p:spPr>
        <p:txBody>
          <a:bodyPr anchor="b"/>
          <a:lstStyle>
            <a:lvl1pPr marL="0" indent="0">
              <a:buNone/>
              <a:defRPr sz="4320" b="1"/>
            </a:lvl1pPr>
            <a:lvl2pPr marL="822960" indent="0">
              <a:buNone/>
              <a:defRPr sz="3600" b="1"/>
            </a:lvl2pPr>
            <a:lvl3pPr marL="1645920" indent="0">
              <a:buNone/>
              <a:defRPr sz="3240" b="1"/>
            </a:lvl3pPr>
            <a:lvl4pPr marL="2468880" indent="0">
              <a:buNone/>
              <a:defRPr sz="2880" b="1"/>
            </a:lvl4pPr>
            <a:lvl5pPr marL="3291840" indent="0">
              <a:buNone/>
              <a:defRPr sz="2880" b="1"/>
            </a:lvl5pPr>
            <a:lvl6pPr marL="4114800" indent="0">
              <a:buNone/>
              <a:defRPr sz="2880" b="1"/>
            </a:lvl6pPr>
            <a:lvl7pPr marL="4937760" indent="0">
              <a:buNone/>
              <a:defRPr sz="2880" b="1"/>
            </a:lvl7pPr>
            <a:lvl8pPr marL="5760720" indent="0">
              <a:buNone/>
              <a:defRPr sz="2880" b="1"/>
            </a:lvl8pPr>
            <a:lvl9pPr marL="6583680" indent="0">
              <a:buNone/>
              <a:defRPr sz="2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332471" y="8016240"/>
            <a:ext cx="699730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01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03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227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3040"/>
            <a:ext cx="5308520" cy="512064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7304" y="3159765"/>
            <a:ext cx="8332470" cy="15595600"/>
          </a:xfrm>
        </p:spPr>
        <p:txBody>
          <a:bodyPr/>
          <a:lstStyle>
            <a:lvl1pPr>
              <a:defRPr sz="5760"/>
            </a:lvl1pPr>
            <a:lvl2pPr>
              <a:defRPr sz="5040"/>
            </a:lvl2pPr>
            <a:lvl3pPr>
              <a:defRPr sz="432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6583680"/>
            <a:ext cx="5308520" cy="1219708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90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3714" y="1463040"/>
            <a:ext cx="5308520" cy="5120640"/>
          </a:xfrm>
        </p:spPr>
        <p:txBody>
          <a:bodyPr anchor="b"/>
          <a:lstStyle>
            <a:lvl1pPr>
              <a:defRPr sz="5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97304" y="3159765"/>
            <a:ext cx="8332470" cy="15595600"/>
          </a:xfrm>
        </p:spPr>
        <p:txBody>
          <a:bodyPr anchor="t"/>
          <a:lstStyle>
            <a:lvl1pPr marL="0" indent="0">
              <a:buNone/>
              <a:defRPr sz="5760"/>
            </a:lvl1pPr>
            <a:lvl2pPr marL="822960" indent="0">
              <a:buNone/>
              <a:defRPr sz="5040"/>
            </a:lvl2pPr>
            <a:lvl3pPr marL="1645920" indent="0">
              <a:buNone/>
              <a:defRPr sz="4320"/>
            </a:lvl3pPr>
            <a:lvl4pPr marL="2468880" indent="0">
              <a:buNone/>
              <a:defRPr sz="3600"/>
            </a:lvl4pPr>
            <a:lvl5pPr marL="3291840" indent="0">
              <a:buNone/>
              <a:defRPr sz="3600"/>
            </a:lvl5pPr>
            <a:lvl6pPr marL="4114800" indent="0">
              <a:buNone/>
              <a:defRPr sz="3600"/>
            </a:lvl6pPr>
            <a:lvl7pPr marL="4937760" indent="0">
              <a:buNone/>
              <a:defRPr sz="3600"/>
            </a:lvl7pPr>
            <a:lvl8pPr marL="5760720" indent="0">
              <a:buNone/>
              <a:defRPr sz="3600"/>
            </a:lvl8pPr>
            <a:lvl9pPr marL="6583680" indent="0">
              <a:buNone/>
              <a:defRPr sz="3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714" y="6583680"/>
            <a:ext cx="5308520" cy="12197082"/>
          </a:xfrm>
        </p:spPr>
        <p:txBody>
          <a:bodyPr/>
          <a:lstStyle>
            <a:lvl1pPr marL="0" indent="0">
              <a:buNone/>
              <a:defRPr sz="2880"/>
            </a:lvl1pPr>
            <a:lvl2pPr marL="822960" indent="0">
              <a:buNone/>
              <a:defRPr sz="2520"/>
            </a:lvl2pPr>
            <a:lvl3pPr marL="1645920" indent="0">
              <a:buNone/>
              <a:defRPr sz="2160"/>
            </a:lvl3pPr>
            <a:lvl4pPr marL="2468880" indent="0">
              <a:buNone/>
              <a:defRPr sz="1800"/>
            </a:lvl4pPr>
            <a:lvl5pPr marL="3291840" indent="0">
              <a:buNone/>
              <a:defRPr sz="1800"/>
            </a:lvl5pPr>
            <a:lvl6pPr marL="4114800" indent="0">
              <a:buNone/>
              <a:defRPr sz="1800"/>
            </a:lvl6pPr>
            <a:lvl7pPr marL="4937760" indent="0">
              <a:buNone/>
              <a:defRPr sz="1800"/>
            </a:lvl7pPr>
            <a:lvl8pPr marL="5760720" indent="0">
              <a:buNone/>
              <a:defRPr sz="1800"/>
            </a:lvl8pPr>
            <a:lvl9pPr marL="658368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41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1570" y="1168405"/>
            <a:ext cx="1419606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1570" y="5842000"/>
            <a:ext cx="1419606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31570" y="20340325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E6EB1D-4C34-4343-B0DF-436297A63037}" type="datetimeFigureOut">
              <a:rPr lang="en-US" smtClean="0"/>
              <a:t>7/11/2025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52110" y="20340325"/>
            <a:ext cx="555498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24310" y="20340325"/>
            <a:ext cx="370332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4C2438-DD7C-45C6-94E3-3AED0F8116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60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645920" rtl="0" eaLnBrk="1" latinLnBrk="0" hangingPunct="1">
        <a:lnSpc>
          <a:spcPct val="90000"/>
        </a:lnSpc>
        <a:spcBef>
          <a:spcPct val="0"/>
        </a:spcBef>
        <a:buNone/>
        <a:defRPr sz="79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1480" indent="-411480" algn="l" defTabSz="164592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5040" kern="1200">
          <a:solidFill>
            <a:schemeClr val="tx1"/>
          </a:solidFill>
          <a:latin typeface="+mn-lt"/>
          <a:ea typeface="+mn-ea"/>
          <a:cs typeface="+mn-cs"/>
        </a:defRPr>
      </a:lvl1pPr>
      <a:lvl2pPr marL="12344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4320" kern="1200">
          <a:solidFill>
            <a:schemeClr val="tx1"/>
          </a:solidFill>
          <a:latin typeface="+mn-lt"/>
          <a:ea typeface="+mn-ea"/>
          <a:cs typeface="+mn-cs"/>
        </a:defRPr>
      </a:lvl2pPr>
      <a:lvl3pPr marL="20574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3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70332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52628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534924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617220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995160" indent="-411480" algn="l" defTabSz="164592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3pPr>
      <a:lvl4pPr marL="24688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5pPr>
      <a:lvl6pPr marL="411480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6pPr>
      <a:lvl7pPr marL="493776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7pPr>
      <a:lvl8pPr marL="576072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8pPr>
      <a:lvl9pPr marL="6583680" algn="l" defTabSz="1645920" rtl="0" eaLnBrk="1" latinLnBrk="0" hangingPunct="1">
        <a:defRPr sz="32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77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17F76F9B-15DE-6548-2ADC-835AD11E0A6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545083" y="1622617"/>
            <a:ext cx="6407426" cy="124271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0287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75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0287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Instructions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88A3E061-5B7A-28DC-EB41-C209DF1B0675}"/>
              </a:ext>
            </a:extLst>
          </p:cNvPr>
          <p:cNvSpPr txBox="1">
            <a:spLocks/>
          </p:cNvSpPr>
          <p:nvPr/>
        </p:nvSpPr>
        <p:spPr>
          <a:xfrm>
            <a:off x="1545083" y="3379682"/>
            <a:ext cx="13923517" cy="13727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28700" rtl="0" eaLnBrk="1" latinLnBrk="0" hangingPunct="1">
              <a:lnSpc>
                <a:spcPct val="90000"/>
              </a:lnSpc>
              <a:spcBef>
                <a:spcPts val="1125"/>
              </a:spcBef>
              <a:buFont typeface="Arial" panose="020B0604020202020204" pitchFamily="34" charset="0"/>
              <a:buNone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22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87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202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430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717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861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60045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14800" indent="0" algn="ctr" defTabSz="102870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b="1" dirty="0">
                <a:solidFill>
                  <a:schemeClr val="bg1"/>
                </a:solidFill>
                <a:latin typeface="Nunito" pitchFamily="2" charset="0"/>
              </a:rPr>
              <a:t>Intended use</a:t>
            </a:r>
          </a:p>
          <a:p>
            <a:pPr algn="l">
              <a:lnSpc>
                <a:spcPct val="120000"/>
              </a:lnSpc>
            </a:pPr>
            <a:r>
              <a:rPr lang="en-US" sz="3600" dirty="0">
                <a:solidFill>
                  <a:schemeClr val="bg1"/>
                </a:solidFill>
                <a:latin typeface="Nunito" pitchFamily="2" charset="0"/>
              </a:rPr>
              <a:t>West Nile virus sign for print and outdoor use. Dimensions: 18 x 24 inches.</a:t>
            </a:r>
          </a:p>
          <a:p>
            <a:pPr algn="l"/>
            <a:endParaRPr lang="en-US" sz="1600" dirty="0">
              <a:solidFill>
                <a:schemeClr val="bg1"/>
              </a:solidFill>
              <a:latin typeface="Nunito" pitchFamily="2" charset="0"/>
            </a:endParaRPr>
          </a:p>
          <a:p>
            <a:pPr algn="l"/>
            <a:r>
              <a:rPr lang="en-US" sz="4800" b="1" dirty="0">
                <a:solidFill>
                  <a:schemeClr val="bg1"/>
                </a:solidFill>
                <a:latin typeface="Nunito" pitchFamily="2" charset="0"/>
              </a:rPr>
              <a:t>Branding</a:t>
            </a:r>
          </a:p>
          <a:p>
            <a:pPr algn="l">
              <a:lnSpc>
                <a:spcPct val="120000"/>
              </a:lnSpc>
            </a:pPr>
            <a:r>
              <a:rPr lang="en-US" sz="3600" dirty="0">
                <a:solidFill>
                  <a:schemeClr val="bg1"/>
                </a:solidFill>
                <a:latin typeface="Nunito" pitchFamily="2" charset="0"/>
              </a:rPr>
              <a:t>State and Local Health Departments may change design colors and add branding elements to align with any branding restrictions.</a:t>
            </a:r>
          </a:p>
          <a:p>
            <a:pPr algn="l"/>
            <a:endParaRPr lang="en-US" sz="1600" dirty="0">
              <a:solidFill>
                <a:schemeClr val="bg1"/>
              </a:solidFill>
              <a:latin typeface="Nunito" pitchFamily="2" charset="0"/>
            </a:endParaRPr>
          </a:p>
          <a:p>
            <a:pPr algn="l"/>
            <a:r>
              <a:rPr lang="en-US" sz="4800" b="1" dirty="0">
                <a:solidFill>
                  <a:schemeClr val="bg1"/>
                </a:solidFill>
                <a:latin typeface="Nunito" pitchFamily="2" charset="0"/>
              </a:rPr>
              <a:t>Exporting slides as a different file type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Nunito" pitchFamily="2" charset="0"/>
              </a:rPr>
              <a:t>File &gt; Save a Copy</a:t>
            </a:r>
          </a:p>
          <a:p>
            <a:pPr marL="457200" indent="-457200" algn="l">
              <a:lnSpc>
                <a:spcPct val="120000"/>
              </a:lnSpc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Nunito" pitchFamily="2" charset="0"/>
              </a:rPr>
              <a:t>Change “PowerPoint Presentation (*.pptx)” to whichever file type you prefer, such as .pdf, .jpg, .</a:t>
            </a:r>
            <a:r>
              <a:rPr lang="en-US" sz="3600" dirty="0" err="1">
                <a:solidFill>
                  <a:schemeClr val="bg1"/>
                </a:solidFill>
                <a:latin typeface="Nunito" pitchFamily="2" charset="0"/>
              </a:rPr>
              <a:t>png</a:t>
            </a:r>
            <a:r>
              <a:rPr lang="en-US" sz="3600" dirty="0">
                <a:solidFill>
                  <a:schemeClr val="bg1"/>
                </a:solidFill>
                <a:latin typeface="Nunito" pitchFamily="2" charset="0"/>
              </a:rPr>
              <a:t>, etc.</a:t>
            </a:r>
          </a:p>
          <a:p>
            <a:pPr marL="457200" indent="-457200" algn="l">
              <a:buFont typeface="+mj-lt"/>
              <a:buAutoNum type="arabicPeriod"/>
            </a:pPr>
            <a:r>
              <a:rPr lang="en-US" sz="3600" dirty="0">
                <a:solidFill>
                  <a:schemeClr val="bg1"/>
                </a:solidFill>
                <a:latin typeface="Nunito" pitchFamily="2" charset="0"/>
              </a:rPr>
              <a:t>Save</a:t>
            </a:r>
          </a:p>
          <a:p>
            <a:pPr algn="l"/>
            <a:endParaRPr lang="en-US" sz="1600" dirty="0">
              <a:solidFill>
                <a:schemeClr val="bg1"/>
              </a:solidFill>
              <a:latin typeface="Nunito" pitchFamily="2" charset="0"/>
            </a:endParaRPr>
          </a:p>
          <a:p>
            <a:pPr algn="l"/>
            <a:r>
              <a:rPr lang="en-US" sz="4800" b="1" dirty="0">
                <a:solidFill>
                  <a:schemeClr val="bg1"/>
                </a:solidFill>
                <a:latin typeface="Nunito" pitchFamily="2" charset="0"/>
              </a:rPr>
              <a:t>Questions or requests</a:t>
            </a:r>
          </a:p>
          <a:p>
            <a:pPr algn="l">
              <a:lnSpc>
                <a:spcPct val="110000"/>
              </a:lnSpc>
            </a:pPr>
            <a:r>
              <a:rPr lang="en-US" sz="3600" dirty="0">
                <a:solidFill>
                  <a:schemeClr val="bg1"/>
                </a:solidFill>
                <a:latin typeface="Nunito" pitchFamily="2" charset="0"/>
              </a:rPr>
              <a:t>Contact CDC-INFO at 800-232-4636 or https://www.cdc.gov/cdc-info/index.html</a:t>
            </a:r>
          </a:p>
        </p:txBody>
      </p:sp>
    </p:spTree>
    <p:extLst>
      <p:ext uri="{BB962C8B-B14F-4D97-AF65-F5344CB8AC3E}">
        <p14:creationId xmlns:p14="http://schemas.microsoft.com/office/powerpoint/2010/main" val="342339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arallelogram 7">
            <a:extLst>
              <a:ext uri="{FF2B5EF4-FFF2-40B4-BE49-F238E27FC236}">
                <a16:creationId xmlns:a16="http://schemas.microsoft.com/office/drawing/2014/main" id="{8705D0F3-CEE9-4B0E-2EB8-158630256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023394" y="9106823"/>
            <a:ext cx="10468777" cy="14599175"/>
          </a:xfrm>
          <a:prstGeom prst="round2DiagRect">
            <a:avLst/>
          </a:prstGeom>
          <a:solidFill>
            <a:srgbClr val="CAF5F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7A58F0C4-58CC-637B-BF2F-B0BAF58587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H="1">
            <a:off x="6929" y="3690257"/>
            <a:ext cx="16459201" cy="18255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17">
            <a:extLst>
              <a:ext uri="{FF2B5EF4-FFF2-40B4-BE49-F238E27FC236}">
                <a16:creationId xmlns:a16="http://schemas.microsoft.com/office/drawing/2014/main" id="{9718F733-188C-E81B-922B-765B81E3F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6200000" flipV="1">
            <a:off x="6042991" y="-6042992"/>
            <a:ext cx="4373217" cy="16459200"/>
          </a:xfrm>
          <a:prstGeom prst="rect">
            <a:avLst/>
          </a:prstGeom>
          <a:solidFill>
            <a:srgbClr val="961C1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</a:endParaRPr>
          </a:p>
        </p:txBody>
      </p:sp>
      <p:sp>
        <p:nvSpPr>
          <p:cNvPr id="72" name="Title 71">
            <a:extLst>
              <a:ext uri="{FF2B5EF4-FFF2-40B4-BE49-F238E27FC236}">
                <a16:creationId xmlns:a16="http://schemas.microsoft.com/office/drawing/2014/main" id="{C35DE0DA-D7F5-DA05-5B3B-927D7A11E76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068323" y="827228"/>
            <a:ext cx="14322555" cy="261610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WEST NILE VIRUS HAS BEEN DETECTED IN THIS AREA</a:t>
            </a:r>
          </a:p>
        </p:txBody>
      </p:sp>
      <p:sp>
        <p:nvSpPr>
          <p:cNvPr id="97" name="Parallelogram 7">
            <a:extLst>
              <a:ext uri="{FF2B5EF4-FFF2-40B4-BE49-F238E27FC236}">
                <a16:creationId xmlns:a16="http://schemas.microsoft.com/office/drawing/2014/main" id="{DF592D61-7FEF-32A5-B411-785440FCE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6022057" y="156768"/>
            <a:ext cx="4373217" cy="14599175"/>
          </a:xfrm>
          <a:prstGeom prst="round2DiagRect">
            <a:avLst/>
          </a:prstGeom>
          <a:solidFill>
            <a:srgbClr val="FCEAC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 dirty="0"/>
          </a:p>
        </p:txBody>
      </p:sp>
      <p:sp>
        <p:nvSpPr>
          <p:cNvPr id="96" name="Parallelogram 7">
            <a:extLst>
              <a:ext uri="{FF2B5EF4-FFF2-40B4-BE49-F238E27FC236}">
                <a16:creationId xmlns:a16="http://schemas.microsoft.com/office/drawing/2014/main" id="{06829DDE-B741-412C-E90C-CDE51E2F8B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3180633" y="789173"/>
            <a:ext cx="1804799" cy="7959068"/>
          </a:xfrm>
          <a:prstGeom prst="round2SameRect">
            <a:avLst/>
          </a:prstGeom>
          <a:solidFill>
            <a:srgbClr val="DD890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BF520D5-A931-60AB-4AAA-2C9A149EE38C}"/>
              </a:ext>
            </a:extLst>
          </p:cNvPr>
          <p:cNvSpPr txBox="1"/>
          <p:nvPr/>
        </p:nvSpPr>
        <p:spPr>
          <a:xfrm>
            <a:off x="901336" y="4167079"/>
            <a:ext cx="696274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Why it matters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C971B298-A370-3529-04BC-7AFEBC8360F9}"/>
              </a:ext>
            </a:extLst>
          </p:cNvPr>
          <p:cNvSpPr txBox="1"/>
          <p:nvPr/>
        </p:nvSpPr>
        <p:spPr>
          <a:xfrm>
            <a:off x="1377886" y="5871764"/>
            <a:ext cx="1391002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People can get sick from the bite of an infected mosquito.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B3E363-FFC0-5280-43B8-4FEE1681C30B}"/>
              </a:ext>
            </a:extLst>
          </p:cNvPr>
          <p:cNvSpPr txBox="1"/>
          <p:nvPr/>
        </p:nvSpPr>
        <p:spPr>
          <a:xfrm>
            <a:off x="1377886" y="6433571"/>
            <a:ext cx="139100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Symptoms of mild illness can include fever, fatigue, aches, and joint pain. Severe illness can include high fever, stupor, disorientation, coma, tremors, muscle weakness, vision loss, numbness, and paralysis.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A2335D-C3BD-C792-92E3-897478EB2496}"/>
              </a:ext>
            </a:extLst>
          </p:cNvPr>
          <p:cNvSpPr txBox="1"/>
          <p:nvPr/>
        </p:nvSpPr>
        <p:spPr>
          <a:xfrm>
            <a:off x="1377886" y="7918708"/>
            <a:ext cx="139100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0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Risk of severe illness increases with age or if you have a chronic medical condition or weakened immune system due to a health condition or medication.</a:t>
            </a:r>
          </a:p>
        </p:txBody>
      </p:sp>
      <p:sp>
        <p:nvSpPr>
          <p:cNvPr id="76" name="Parallelogram 7">
            <a:extLst>
              <a:ext uri="{FF2B5EF4-FFF2-40B4-BE49-F238E27FC236}">
                <a16:creationId xmlns:a16="http://schemas.microsoft.com/office/drawing/2014/main" id="{4A5E0E4B-5518-6DB8-AAB7-6A0B997BCA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568407" y="5597711"/>
            <a:ext cx="1804799" cy="10663744"/>
          </a:xfrm>
          <a:prstGeom prst="round2SameRect">
            <a:avLst/>
          </a:prstGeom>
          <a:solidFill>
            <a:srgbClr val="02779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53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70526C3-7B2D-17B8-52DF-DD2F1EB60395}"/>
              </a:ext>
            </a:extLst>
          </p:cNvPr>
          <p:cNvSpPr txBox="1"/>
          <p:nvPr/>
        </p:nvSpPr>
        <p:spPr>
          <a:xfrm>
            <a:off x="966890" y="10376154"/>
            <a:ext cx="104080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Prevent mosquito bites</a:t>
            </a:r>
          </a:p>
        </p:txBody>
      </p:sp>
      <p:grpSp>
        <p:nvGrpSpPr>
          <p:cNvPr id="83" name="Group 82" descr="Spray can icon that represents repellent">
            <a:extLst>
              <a:ext uri="{FF2B5EF4-FFF2-40B4-BE49-F238E27FC236}">
                <a16:creationId xmlns:a16="http://schemas.microsoft.com/office/drawing/2014/main" id="{43762DDC-F47B-8E67-B24F-43C886F3C315}"/>
              </a:ext>
            </a:extLst>
          </p:cNvPr>
          <p:cNvGrpSpPr/>
          <p:nvPr/>
        </p:nvGrpSpPr>
        <p:grpSpPr>
          <a:xfrm rot="5400000">
            <a:off x="3519485" y="12162728"/>
            <a:ext cx="2743200" cy="2743200"/>
            <a:chOff x="265885" y="2391316"/>
            <a:chExt cx="4572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4" name="Flowchart: Connector 83">
              <a:extLst>
                <a:ext uri="{FF2B5EF4-FFF2-40B4-BE49-F238E27FC236}">
                  <a16:creationId xmlns:a16="http://schemas.microsoft.com/office/drawing/2014/main" id="{D9E14F17-D494-3D5D-19FF-1B0E7FD75539}"/>
                </a:ext>
              </a:extLst>
            </p:cNvPr>
            <p:cNvSpPr/>
            <p:nvPr/>
          </p:nvSpPr>
          <p:spPr>
            <a:xfrm rot="10800000">
              <a:off x="265885" y="2391316"/>
              <a:ext cx="457200" cy="457200"/>
            </a:xfrm>
            <a:prstGeom prst="flowChartConnector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99BC1310-6D10-1D63-E702-50E2E1483AB1}"/>
                </a:ext>
              </a:extLst>
            </p:cNvPr>
            <p:cNvSpPr/>
            <p:nvPr/>
          </p:nvSpPr>
          <p:spPr>
            <a:xfrm rot="16200000">
              <a:off x="380496" y="2425413"/>
              <a:ext cx="243548" cy="330208"/>
            </a:xfrm>
            <a:custGeom>
              <a:avLst/>
              <a:gdLst>
                <a:gd name="connsiteX0" fmla="*/ 0 w 538753"/>
                <a:gd name="connsiteY0" fmla="*/ 367568 h 795498"/>
                <a:gd name="connsiteX1" fmla="*/ 29423 w 538753"/>
                <a:gd name="connsiteY1" fmla="*/ 384275 h 795498"/>
                <a:gd name="connsiteX2" fmla="*/ 143170 w 538753"/>
                <a:gd name="connsiteY2" fmla="*/ 405754 h 795498"/>
                <a:gd name="connsiteX3" fmla="*/ 256908 w 538753"/>
                <a:gd name="connsiteY3" fmla="*/ 384275 h 795498"/>
                <a:gd name="connsiteX4" fmla="*/ 286341 w 538753"/>
                <a:gd name="connsiteY4" fmla="*/ 367568 h 795498"/>
                <a:gd name="connsiteX5" fmla="*/ 286341 w 538753"/>
                <a:gd name="connsiteY5" fmla="*/ 731861 h 795498"/>
                <a:gd name="connsiteX6" fmla="*/ 143170 w 538753"/>
                <a:gd name="connsiteY6" fmla="*/ 795498 h 795498"/>
                <a:gd name="connsiteX7" fmla="*/ 0 w 538753"/>
                <a:gd name="connsiteY7" fmla="*/ 731861 h 795498"/>
                <a:gd name="connsiteX8" fmla="*/ 433579 w 538753"/>
                <a:gd name="connsiteY8" fmla="*/ 232787 h 795498"/>
                <a:gd name="connsiteX9" fmla="*/ 444513 w 538753"/>
                <a:gd name="connsiteY9" fmla="*/ 232999 h 795498"/>
                <a:gd name="connsiteX10" fmla="*/ 452419 w 538753"/>
                <a:gd name="connsiteY10" fmla="*/ 236542 h 795498"/>
                <a:gd name="connsiteX11" fmla="*/ 459600 w 538753"/>
                <a:gd name="connsiteY11" fmla="*/ 255430 h 795498"/>
                <a:gd name="connsiteX12" fmla="*/ 440712 w 538753"/>
                <a:gd name="connsiteY12" fmla="*/ 262612 h 795498"/>
                <a:gd name="connsiteX13" fmla="*/ 432816 w 538753"/>
                <a:gd name="connsiteY13" fmla="*/ 259069 h 795498"/>
                <a:gd name="connsiteX14" fmla="*/ 425699 w 538753"/>
                <a:gd name="connsiteY14" fmla="*/ 240368 h 795498"/>
                <a:gd name="connsiteX15" fmla="*/ 433579 w 538753"/>
                <a:gd name="connsiteY15" fmla="*/ 232787 h 795498"/>
                <a:gd name="connsiteX16" fmla="*/ 97831 w 538753"/>
                <a:gd name="connsiteY16" fmla="*/ 201328 h 795498"/>
                <a:gd name="connsiteX17" fmla="*/ 143170 w 538753"/>
                <a:gd name="connsiteY17" fmla="*/ 214854 h 795498"/>
                <a:gd name="connsiteX18" fmla="*/ 188509 w 538753"/>
                <a:gd name="connsiteY18" fmla="*/ 201328 h 795498"/>
                <a:gd name="connsiteX19" fmla="*/ 256908 w 538753"/>
                <a:gd name="connsiteY19" fmla="*/ 272118 h 795498"/>
                <a:gd name="connsiteX20" fmla="*/ 286341 w 538753"/>
                <a:gd name="connsiteY20" fmla="*/ 310304 h 795498"/>
                <a:gd name="connsiteX21" fmla="*/ 143170 w 538753"/>
                <a:gd name="connsiteY21" fmla="*/ 373931 h 795498"/>
                <a:gd name="connsiteX22" fmla="*/ 0 w 538753"/>
                <a:gd name="connsiteY22" fmla="*/ 310304 h 795498"/>
                <a:gd name="connsiteX23" fmla="*/ 29423 w 538753"/>
                <a:gd name="connsiteY23" fmla="*/ 272118 h 795498"/>
                <a:gd name="connsiteX24" fmla="*/ 97831 w 538753"/>
                <a:gd name="connsiteY24" fmla="*/ 201328 h 795498"/>
                <a:gd name="connsiteX25" fmla="*/ 236137 w 538753"/>
                <a:gd name="connsiteY25" fmla="*/ 144048 h 795498"/>
                <a:gd name="connsiteX26" fmla="*/ 247069 w 538753"/>
                <a:gd name="connsiteY26" fmla="*/ 144368 h 795498"/>
                <a:gd name="connsiteX27" fmla="*/ 389210 w 538753"/>
                <a:gd name="connsiteY27" fmla="*/ 208186 h 795498"/>
                <a:gd name="connsiteX28" fmla="*/ 389225 w 538753"/>
                <a:gd name="connsiteY28" fmla="*/ 208193 h 795498"/>
                <a:gd name="connsiteX29" fmla="*/ 396421 w 538753"/>
                <a:gd name="connsiteY29" fmla="*/ 227074 h 795498"/>
                <a:gd name="connsiteX30" fmla="*/ 396392 w 538753"/>
                <a:gd name="connsiteY30" fmla="*/ 227064 h 795498"/>
                <a:gd name="connsiteX31" fmla="*/ 396389 w 538753"/>
                <a:gd name="connsiteY31" fmla="*/ 227071 h 795498"/>
                <a:gd name="connsiteX32" fmla="*/ 377504 w 538753"/>
                <a:gd name="connsiteY32" fmla="*/ 234256 h 795498"/>
                <a:gd name="connsiteX33" fmla="*/ 235362 w 538753"/>
                <a:gd name="connsiteY33" fmla="*/ 170438 h 795498"/>
                <a:gd name="connsiteX34" fmla="*/ 228180 w 538753"/>
                <a:gd name="connsiteY34" fmla="*/ 151550 h 795498"/>
                <a:gd name="connsiteX35" fmla="*/ 236137 w 538753"/>
                <a:gd name="connsiteY35" fmla="*/ 144048 h 795498"/>
                <a:gd name="connsiteX36" fmla="*/ 515808 w 538753"/>
                <a:gd name="connsiteY36" fmla="*/ 117194 h 795498"/>
                <a:gd name="connsiteX37" fmla="*/ 524466 w 538753"/>
                <a:gd name="connsiteY37" fmla="*/ 117194 h 795498"/>
                <a:gd name="connsiteX38" fmla="*/ 538753 w 538753"/>
                <a:gd name="connsiteY38" fmla="*/ 131482 h 795498"/>
                <a:gd name="connsiteX39" fmla="*/ 524466 w 538753"/>
                <a:gd name="connsiteY39" fmla="*/ 145769 h 795498"/>
                <a:gd name="connsiteX40" fmla="*/ 515808 w 538753"/>
                <a:gd name="connsiteY40" fmla="*/ 145769 h 795498"/>
                <a:gd name="connsiteX41" fmla="*/ 501520 w 538753"/>
                <a:gd name="connsiteY41" fmla="*/ 131482 h 795498"/>
                <a:gd name="connsiteX42" fmla="*/ 515808 w 538753"/>
                <a:gd name="connsiteY42" fmla="*/ 117194 h 795498"/>
                <a:gd name="connsiteX43" fmla="*/ 299419 w 538753"/>
                <a:gd name="connsiteY43" fmla="*/ 117194 h 795498"/>
                <a:gd name="connsiteX44" fmla="*/ 455219 w 538753"/>
                <a:gd name="connsiteY44" fmla="*/ 117194 h 795498"/>
                <a:gd name="connsiteX45" fmla="*/ 469506 w 538753"/>
                <a:gd name="connsiteY45" fmla="*/ 131482 h 795498"/>
                <a:gd name="connsiteX46" fmla="*/ 455219 w 538753"/>
                <a:gd name="connsiteY46" fmla="*/ 145769 h 795498"/>
                <a:gd name="connsiteX47" fmla="*/ 299419 w 538753"/>
                <a:gd name="connsiteY47" fmla="*/ 145769 h 795498"/>
                <a:gd name="connsiteX48" fmla="*/ 285131 w 538753"/>
                <a:gd name="connsiteY48" fmla="*/ 131482 h 795498"/>
                <a:gd name="connsiteX49" fmla="*/ 299419 w 538753"/>
                <a:gd name="connsiteY49" fmla="*/ 117194 h 795498"/>
                <a:gd name="connsiteX50" fmla="*/ 143170 w 538753"/>
                <a:gd name="connsiteY50" fmla="*/ 95591 h 795498"/>
                <a:gd name="connsiteX51" fmla="*/ 174984 w 538753"/>
                <a:gd name="connsiteY51" fmla="*/ 95591 h 795498"/>
                <a:gd name="connsiteX52" fmla="*/ 174984 w 538753"/>
                <a:gd name="connsiteY52" fmla="*/ 111498 h 795498"/>
                <a:gd name="connsiteX53" fmla="*/ 159077 w 538753"/>
                <a:gd name="connsiteY53" fmla="*/ 127405 h 795498"/>
                <a:gd name="connsiteX54" fmla="*/ 174984 w 538753"/>
                <a:gd name="connsiteY54" fmla="*/ 143311 h 795498"/>
                <a:gd name="connsiteX55" fmla="*/ 174984 w 538753"/>
                <a:gd name="connsiteY55" fmla="*/ 167124 h 795498"/>
                <a:gd name="connsiteX56" fmla="*/ 143170 w 538753"/>
                <a:gd name="connsiteY56" fmla="*/ 183040 h 795498"/>
                <a:gd name="connsiteX57" fmla="*/ 111347 w 538753"/>
                <a:gd name="connsiteY57" fmla="*/ 167171 h 795498"/>
                <a:gd name="connsiteX58" fmla="*/ 111347 w 538753"/>
                <a:gd name="connsiteY58" fmla="*/ 127405 h 795498"/>
                <a:gd name="connsiteX59" fmla="*/ 143170 w 538753"/>
                <a:gd name="connsiteY59" fmla="*/ 95591 h 795498"/>
                <a:gd name="connsiteX60" fmla="*/ 333043 w 538753"/>
                <a:gd name="connsiteY60" fmla="*/ 55167 h 795498"/>
                <a:gd name="connsiteX61" fmla="*/ 340838 w 538753"/>
                <a:gd name="connsiteY61" fmla="*/ 62840 h 795498"/>
                <a:gd name="connsiteX62" fmla="*/ 333251 w 538753"/>
                <a:gd name="connsiteY62" fmla="*/ 81570 h 795498"/>
                <a:gd name="connsiteX63" fmla="*/ 245564 w 538753"/>
                <a:gd name="connsiteY63" fmla="*/ 118670 h 795498"/>
                <a:gd name="connsiteX64" fmla="*/ 240001 w 538753"/>
                <a:gd name="connsiteY64" fmla="*/ 119804 h 795498"/>
                <a:gd name="connsiteX65" fmla="*/ 226811 w 538753"/>
                <a:gd name="connsiteY65" fmla="*/ 111071 h 795498"/>
                <a:gd name="connsiteX66" fmla="*/ 234419 w 538753"/>
                <a:gd name="connsiteY66" fmla="*/ 92353 h 795498"/>
                <a:gd name="connsiteX67" fmla="*/ 322107 w 538753"/>
                <a:gd name="connsiteY67" fmla="*/ 55253 h 795498"/>
                <a:gd name="connsiteX68" fmla="*/ 333043 w 538753"/>
                <a:gd name="connsiteY68" fmla="*/ 55167 h 795498"/>
                <a:gd name="connsiteX69" fmla="*/ 396822 w 538753"/>
                <a:gd name="connsiteY69" fmla="*/ 28182 h 795498"/>
                <a:gd name="connsiteX70" fmla="*/ 404617 w 538753"/>
                <a:gd name="connsiteY70" fmla="*/ 35855 h 795498"/>
                <a:gd name="connsiteX71" fmla="*/ 397030 w 538753"/>
                <a:gd name="connsiteY71" fmla="*/ 54585 h 795498"/>
                <a:gd name="connsiteX72" fmla="*/ 389058 w 538753"/>
                <a:gd name="connsiteY72" fmla="*/ 57957 h 795498"/>
                <a:gd name="connsiteX73" fmla="*/ 383495 w 538753"/>
                <a:gd name="connsiteY73" fmla="*/ 59100 h 795498"/>
                <a:gd name="connsiteX74" fmla="*/ 370305 w 538753"/>
                <a:gd name="connsiteY74" fmla="*/ 50368 h 795498"/>
                <a:gd name="connsiteX75" fmla="*/ 377913 w 538753"/>
                <a:gd name="connsiteY75" fmla="*/ 31649 h 795498"/>
                <a:gd name="connsiteX76" fmla="*/ 385886 w 538753"/>
                <a:gd name="connsiteY76" fmla="*/ 28268 h 795498"/>
                <a:gd name="connsiteX77" fmla="*/ 396822 w 538753"/>
                <a:gd name="connsiteY77" fmla="*/ 28182 h 795498"/>
                <a:gd name="connsiteX78" fmla="*/ 450445 w 538753"/>
                <a:gd name="connsiteY78" fmla="*/ 981 h 795498"/>
                <a:gd name="connsiteX79" fmla="*/ 468948 w 538753"/>
                <a:gd name="connsiteY79" fmla="*/ 9099 h 795498"/>
                <a:gd name="connsiteX80" fmla="*/ 460829 w 538753"/>
                <a:gd name="connsiteY80" fmla="*/ 27602 h 795498"/>
                <a:gd name="connsiteX81" fmla="*/ 452867 w 538753"/>
                <a:gd name="connsiteY81" fmla="*/ 30974 h 795498"/>
                <a:gd name="connsiteX82" fmla="*/ 447313 w 538753"/>
                <a:gd name="connsiteY82" fmla="*/ 32107 h 795498"/>
                <a:gd name="connsiteX83" fmla="*/ 434164 w 538753"/>
                <a:gd name="connsiteY83" fmla="*/ 23397 h 795498"/>
                <a:gd name="connsiteX84" fmla="*/ 441741 w 538753"/>
                <a:gd name="connsiteY84" fmla="*/ 4666 h 795498"/>
                <a:gd name="connsiteX85" fmla="*/ 449704 w 538753"/>
                <a:gd name="connsiteY85" fmla="*/ 1294 h 795498"/>
                <a:gd name="connsiteX86" fmla="*/ 450445 w 538753"/>
                <a:gd name="connsiteY86" fmla="*/ 981 h 7954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</a:cxnLst>
              <a:rect l="l" t="t" r="r" b="b"/>
              <a:pathLst>
                <a:path w="538753" h="795498">
                  <a:moveTo>
                    <a:pt x="0" y="367568"/>
                  </a:moveTo>
                  <a:cubicBezTo>
                    <a:pt x="9302" y="373984"/>
                    <a:pt x="19147" y="379574"/>
                    <a:pt x="29423" y="384275"/>
                  </a:cubicBezTo>
                  <a:cubicBezTo>
                    <a:pt x="65532" y="398931"/>
                    <a:pt x="104204" y="406233"/>
                    <a:pt x="143170" y="405754"/>
                  </a:cubicBezTo>
                  <a:cubicBezTo>
                    <a:pt x="182134" y="406234"/>
                    <a:pt x="220803" y="398932"/>
                    <a:pt x="256908" y="384275"/>
                  </a:cubicBezTo>
                  <a:cubicBezTo>
                    <a:pt x="267189" y="379576"/>
                    <a:pt x="277037" y="373986"/>
                    <a:pt x="286341" y="367568"/>
                  </a:cubicBezTo>
                  <a:lnTo>
                    <a:pt x="286341" y="731861"/>
                  </a:lnTo>
                  <a:cubicBezTo>
                    <a:pt x="286341" y="766866"/>
                    <a:pt x="221933" y="795498"/>
                    <a:pt x="143170" y="795498"/>
                  </a:cubicBezTo>
                  <a:cubicBezTo>
                    <a:pt x="64408" y="795498"/>
                    <a:pt x="0" y="766866"/>
                    <a:pt x="0" y="731861"/>
                  </a:cubicBezTo>
                  <a:close/>
                  <a:moveTo>
                    <a:pt x="433579" y="232787"/>
                  </a:moveTo>
                  <a:cubicBezTo>
                    <a:pt x="436984" y="231454"/>
                    <a:pt x="440898" y="231419"/>
                    <a:pt x="444513" y="232999"/>
                  </a:cubicBezTo>
                  <a:lnTo>
                    <a:pt x="452419" y="236542"/>
                  </a:lnTo>
                  <a:cubicBezTo>
                    <a:pt x="459617" y="239775"/>
                    <a:pt x="462833" y="248231"/>
                    <a:pt x="459600" y="255430"/>
                  </a:cubicBezTo>
                  <a:cubicBezTo>
                    <a:pt x="456368" y="262629"/>
                    <a:pt x="447911" y="265845"/>
                    <a:pt x="440712" y="262612"/>
                  </a:cubicBezTo>
                  <a:lnTo>
                    <a:pt x="432816" y="259069"/>
                  </a:lnTo>
                  <a:cubicBezTo>
                    <a:pt x="425747" y="255814"/>
                    <a:pt x="422582" y="247499"/>
                    <a:pt x="425699" y="240368"/>
                  </a:cubicBezTo>
                  <a:cubicBezTo>
                    <a:pt x="427279" y="236753"/>
                    <a:pt x="430175" y="234121"/>
                    <a:pt x="433579" y="232787"/>
                  </a:cubicBezTo>
                  <a:close/>
                  <a:moveTo>
                    <a:pt x="97831" y="201328"/>
                  </a:moveTo>
                  <a:cubicBezTo>
                    <a:pt x="111028" y="210736"/>
                    <a:pt x="126976" y="215494"/>
                    <a:pt x="143170" y="214854"/>
                  </a:cubicBezTo>
                  <a:cubicBezTo>
                    <a:pt x="159365" y="215492"/>
                    <a:pt x="175311" y="210734"/>
                    <a:pt x="188509" y="201328"/>
                  </a:cubicBezTo>
                  <a:cubicBezTo>
                    <a:pt x="221012" y="213103"/>
                    <a:pt x="246257" y="239229"/>
                    <a:pt x="256908" y="272118"/>
                  </a:cubicBezTo>
                  <a:cubicBezTo>
                    <a:pt x="275206" y="282462"/>
                    <a:pt x="286341" y="295987"/>
                    <a:pt x="286341" y="310304"/>
                  </a:cubicBezTo>
                  <a:cubicBezTo>
                    <a:pt x="286341" y="345298"/>
                    <a:pt x="221913" y="373931"/>
                    <a:pt x="143170" y="373931"/>
                  </a:cubicBezTo>
                  <a:cubicBezTo>
                    <a:pt x="64427" y="373931"/>
                    <a:pt x="0" y="345298"/>
                    <a:pt x="0" y="310304"/>
                  </a:cubicBezTo>
                  <a:cubicBezTo>
                    <a:pt x="0" y="295987"/>
                    <a:pt x="11135" y="282462"/>
                    <a:pt x="29423" y="272118"/>
                  </a:cubicBezTo>
                  <a:cubicBezTo>
                    <a:pt x="39837" y="239084"/>
                    <a:pt x="65173" y="212867"/>
                    <a:pt x="97831" y="201328"/>
                  </a:cubicBezTo>
                  <a:close/>
                  <a:moveTo>
                    <a:pt x="236137" y="144048"/>
                  </a:moveTo>
                  <a:cubicBezTo>
                    <a:pt x="239555" y="142748"/>
                    <a:pt x="243469" y="142752"/>
                    <a:pt x="247069" y="144368"/>
                  </a:cubicBezTo>
                  <a:lnTo>
                    <a:pt x="389210" y="208186"/>
                  </a:lnTo>
                  <a:cubicBezTo>
                    <a:pt x="389215" y="208188"/>
                    <a:pt x="389221" y="208191"/>
                    <a:pt x="389225" y="208193"/>
                  </a:cubicBezTo>
                  <a:cubicBezTo>
                    <a:pt x="396426" y="211420"/>
                    <a:pt x="399648" y="219873"/>
                    <a:pt x="396421" y="227074"/>
                  </a:cubicBezTo>
                  <a:lnTo>
                    <a:pt x="396392" y="227064"/>
                  </a:lnTo>
                  <a:cubicBezTo>
                    <a:pt x="396391" y="227066"/>
                    <a:pt x="396390" y="227069"/>
                    <a:pt x="396389" y="227071"/>
                  </a:cubicBezTo>
                  <a:cubicBezTo>
                    <a:pt x="393158" y="234270"/>
                    <a:pt x="384703" y="237487"/>
                    <a:pt x="377504" y="234256"/>
                  </a:cubicBezTo>
                  <a:lnTo>
                    <a:pt x="235362" y="170438"/>
                  </a:lnTo>
                  <a:cubicBezTo>
                    <a:pt x="228163" y="167206"/>
                    <a:pt x="224948" y="158749"/>
                    <a:pt x="228180" y="151550"/>
                  </a:cubicBezTo>
                  <a:cubicBezTo>
                    <a:pt x="229796" y="147951"/>
                    <a:pt x="232719" y="145347"/>
                    <a:pt x="236137" y="144048"/>
                  </a:cubicBezTo>
                  <a:close/>
                  <a:moveTo>
                    <a:pt x="515808" y="117194"/>
                  </a:moveTo>
                  <a:lnTo>
                    <a:pt x="524466" y="117194"/>
                  </a:lnTo>
                  <a:cubicBezTo>
                    <a:pt x="532356" y="117194"/>
                    <a:pt x="538753" y="123591"/>
                    <a:pt x="538753" y="131482"/>
                  </a:cubicBezTo>
                  <a:cubicBezTo>
                    <a:pt x="538753" y="139372"/>
                    <a:pt x="532356" y="145769"/>
                    <a:pt x="524466" y="145769"/>
                  </a:cubicBezTo>
                  <a:lnTo>
                    <a:pt x="515808" y="145769"/>
                  </a:lnTo>
                  <a:cubicBezTo>
                    <a:pt x="507917" y="145769"/>
                    <a:pt x="501520" y="139372"/>
                    <a:pt x="501520" y="131482"/>
                  </a:cubicBezTo>
                  <a:cubicBezTo>
                    <a:pt x="501520" y="123591"/>
                    <a:pt x="507917" y="117194"/>
                    <a:pt x="515808" y="117194"/>
                  </a:cubicBezTo>
                  <a:close/>
                  <a:moveTo>
                    <a:pt x="299419" y="117194"/>
                  </a:moveTo>
                  <a:lnTo>
                    <a:pt x="455219" y="117194"/>
                  </a:lnTo>
                  <a:cubicBezTo>
                    <a:pt x="463109" y="117194"/>
                    <a:pt x="469506" y="123591"/>
                    <a:pt x="469506" y="131482"/>
                  </a:cubicBezTo>
                  <a:cubicBezTo>
                    <a:pt x="469506" y="139372"/>
                    <a:pt x="463109" y="145769"/>
                    <a:pt x="455219" y="145769"/>
                  </a:cubicBezTo>
                  <a:lnTo>
                    <a:pt x="299419" y="145769"/>
                  </a:lnTo>
                  <a:cubicBezTo>
                    <a:pt x="291528" y="145769"/>
                    <a:pt x="285131" y="139372"/>
                    <a:pt x="285131" y="131482"/>
                  </a:cubicBezTo>
                  <a:cubicBezTo>
                    <a:pt x="285131" y="123591"/>
                    <a:pt x="291528" y="117194"/>
                    <a:pt x="299419" y="117194"/>
                  </a:cubicBezTo>
                  <a:close/>
                  <a:moveTo>
                    <a:pt x="143170" y="95591"/>
                  </a:moveTo>
                  <a:lnTo>
                    <a:pt x="174984" y="95591"/>
                  </a:lnTo>
                  <a:lnTo>
                    <a:pt x="174984" y="111498"/>
                  </a:lnTo>
                  <a:cubicBezTo>
                    <a:pt x="166199" y="111498"/>
                    <a:pt x="159077" y="118620"/>
                    <a:pt x="159077" y="127405"/>
                  </a:cubicBezTo>
                  <a:cubicBezTo>
                    <a:pt x="159077" y="136189"/>
                    <a:pt x="166199" y="143311"/>
                    <a:pt x="174984" y="143311"/>
                  </a:cubicBezTo>
                  <a:lnTo>
                    <a:pt x="174984" y="167124"/>
                  </a:lnTo>
                  <a:cubicBezTo>
                    <a:pt x="174984" y="175877"/>
                    <a:pt x="160667" y="183040"/>
                    <a:pt x="143170" y="183040"/>
                  </a:cubicBezTo>
                  <a:cubicBezTo>
                    <a:pt x="125673" y="183040"/>
                    <a:pt x="111347" y="175877"/>
                    <a:pt x="111347" y="167171"/>
                  </a:cubicBezTo>
                  <a:lnTo>
                    <a:pt x="111347" y="127405"/>
                  </a:lnTo>
                  <a:cubicBezTo>
                    <a:pt x="111404" y="109855"/>
                    <a:pt x="125620" y="95643"/>
                    <a:pt x="143170" y="95591"/>
                  </a:cubicBezTo>
                  <a:close/>
                  <a:moveTo>
                    <a:pt x="333043" y="55167"/>
                  </a:moveTo>
                  <a:cubicBezTo>
                    <a:pt x="336433" y="56540"/>
                    <a:pt x="339299" y="59206"/>
                    <a:pt x="340838" y="62840"/>
                  </a:cubicBezTo>
                  <a:cubicBezTo>
                    <a:pt x="343915" y="70107"/>
                    <a:pt x="340518" y="78493"/>
                    <a:pt x="333251" y="81570"/>
                  </a:cubicBezTo>
                  <a:lnTo>
                    <a:pt x="245564" y="118670"/>
                  </a:lnTo>
                  <a:cubicBezTo>
                    <a:pt x="243804" y="119416"/>
                    <a:pt x="241913" y="119802"/>
                    <a:pt x="240001" y="119804"/>
                  </a:cubicBezTo>
                  <a:cubicBezTo>
                    <a:pt x="234247" y="119814"/>
                    <a:pt x="229047" y="116373"/>
                    <a:pt x="226811" y="111071"/>
                  </a:cubicBezTo>
                  <a:cubicBezTo>
                    <a:pt x="223743" y="103801"/>
                    <a:pt x="227149" y="95421"/>
                    <a:pt x="234419" y="92353"/>
                  </a:cubicBezTo>
                  <a:lnTo>
                    <a:pt x="322107" y="55253"/>
                  </a:lnTo>
                  <a:cubicBezTo>
                    <a:pt x="325740" y="53714"/>
                    <a:pt x="329654" y="53794"/>
                    <a:pt x="333043" y="55167"/>
                  </a:cubicBezTo>
                  <a:close/>
                  <a:moveTo>
                    <a:pt x="396822" y="28182"/>
                  </a:moveTo>
                  <a:cubicBezTo>
                    <a:pt x="400212" y="29555"/>
                    <a:pt x="403078" y="32221"/>
                    <a:pt x="404617" y="35855"/>
                  </a:cubicBezTo>
                  <a:cubicBezTo>
                    <a:pt x="407694" y="43122"/>
                    <a:pt x="404298" y="51508"/>
                    <a:pt x="397030" y="54585"/>
                  </a:cubicBezTo>
                  <a:lnTo>
                    <a:pt x="389058" y="57957"/>
                  </a:lnTo>
                  <a:cubicBezTo>
                    <a:pt x="387299" y="58710"/>
                    <a:pt x="385408" y="59098"/>
                    <a:pt x="383495" y="59100"/>
                  </a:cubicBezTo>
                  <a:cubicBezTo>
                    <a:pt x="377741" y="59111"/>
                    <a:pt x="372541" y="55669"/>
                    <a:pt x="370305" y="50368"/>
                  </a:cubicBezTo>
                  <a:cubicBezTo>
                    <a:pt x="367237" y="43097"/>
                    <a:pt x="370643" y="34717"/>
                    <a:pt x="377913" y="31649"/>
                  </a:cubicBezTo>
                  <a:lnTo>
                    <a:pt x="385886" y="28268"/>
                  </a:lnTo>
                  <a:cubicBezTo>
                    <a:pt x="389519" y="26729"/>
                    <a:pt x="393433" y="26809"/>
                    <a:pt x="396822" y="28182"/>
                  </a:cubicBezTo>
                  <a:close/>
                  <a:moveTo>
                    <a:pt x="450445" y="981"/>
                  </a:moveTo>
                  <a:cubicBezTo>
                    <a:pt x="457797" y="-1887"/>
                    <a:pt x="466081" y="1748"/>
                    <a:pt x="468948" y="9099"/>
                  </a:cubicBezTo>
                  <a:cubicBezTo>
                    <a:pt x="471816" y="16450"/>
                    <a:pt x="468181" y="24734"/>
                    <a:pt x="460829" y="27602"/>
                  </a:cubicBezTo>
                  <a:lnTo>
                    <a:pt x="452867" y="30974"/>
                  </a:lnTo>
                  <a:cubicBezTo>
                    <a:pt x="451110" y="31721"/>
                    <a:pt x="449222" y="32107"/>
                    <a:pt x="447313" y="32107"/>
                  </a:cubicBezTo>
                  <a:cubicBezTo>
                    <a:pt x="441579" y="32105"/>
                    <a:pt x="436403" y="28676"/>
                    <a:pt x="434164" y="23397"/>
                  </a:cubicBezTo>
                  <a:cubicBezTo>
                    <a:pt x="431084" y="16132"/>
                    <a:pt x="434477" y="7746"/>
                    <a:pt x="441741" y="4666"/>
                  </a:cubicBezTo>
                  <a:lnTo>
                    <a:pt x="449704" y="1294"/>
                  </a:lnTo>
                  <a:cubicBezTo>
                    <a:pt x="449948" y="1183"/>
                    <a:pt x="450196" y="1078"/>
                    <a:pt x="450445" y="981"/>
                  </a:cubicBezTo>
                  <a:close/>
                </a:path>
              </a:pathLst>
            </a:custGeom>
            <a:solidFill>
              <a:schemeClr val="bg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453"/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ECC87548-09DB-F278-AD5D-F45C53BD72FE}"/>
              </a:ext>
            </a:extLst>
          </p:cNvPr>
          <p:cNvSpPr txBox="1"/>
          <p:nvPr/>
        </p:nvSpPr>
        <p:spPr>
          <a:xfrm>
            <a:off x="1719604" y="15076185"/>
            <a:ext cx="63429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Use EPA-registered</a:t>
            </a:r>
            <a:r>
              <a:rPr lang="en-US" sz="40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 mosquito repellent</a:t>
            </a:r>
          </a:p>
        </p:txBody>
      </p:sp>
      <p:grpSp>
        <p:nvGrpSpPr>
          <p:cNvPr id="92" name="Group 91" descr="Shirt and pants icons">
            <a:extLst>
              <a:ext uri="{FF2B5EF4-FFF2-40B4-BE49-F238E27FC236}">
                <a16:creationId xmlns:a16="http://schemas.microsoft.com/office/drawing/2014/main" id="{66AC8D3B-A659-1C80-ECAA-7F6D1AC9B614}"/>
              </a:ext>
            </a:extLst>
          </p:cNvPr>
          <p:cNvGrpSpPr/>
          <p:nvPr/>
        </p:nvGrpSpPr>
        <p:grpSpPr>
          <a:xfrm>
            <a:off x="10324180" y="12168385"/>
            <a:ext cx="2743200" cy="2743200"/>
            <a:chOff x="2165152" y="7468801"/>
            <a:chExt cx="457200" cy="45554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3" name="Flowchart: Connector 92">
              <a:extLst>
                <a:ext uri="{FF2B5EF4-FFF2-40B4-BE49-F238E27FC236}">
                  <a16:creationId xmlns:a16="http://schemas.microsoft.com/office/drawing/2014/main" id="{D8F5DCFB-3C3F-6400-2934-3CC330AE0A90}"/>
                </a:ext>
              </a:extLst>
            </p:cNvPr>
            <p:cNvSpPr/>
            <p:nvPr/>
          </p:nvSpPr>
          <p:spPr>
            <a:xfrm flipH="1">
              <a:off x="2165152" y="7468801"/>
              <a:ext cx="457200" cy="455541"/>
            </a:xfrm>
            <a:prstGeom prst="flowChartConnector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pic>
          <p:nvPicPr>
            <p:cNvPr id="94" name="Graphic 93" descr="Long sleeve shirt outline">
              <a:extLst>
                <a:ext uri="{FF2B5EF4-FFF2-40B4-BE49-F238E27FC236}">
                  <a16:creationId xmlns:a16="http://schemas.microsoft.com/office/drawing/2014/main" id="{46733072-073C-6872-5F8D-ED7CF561D61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990731">
              <a:off x="2353726" y="7504200"/>
              <a:ext cx="227403" cy="227403"/>
            </a:xfrm>
            <a:prstGeom prst="rect">
              <a:avLst/>
            </a:prstGeom>
          </p:spPr>
        </p:pic>
        <p:pic>
          <p:nvPicPr>
            <p:cNvPr id="95" name="Graphic 94" descr="Pants outline">
              <a:extLst>
                <a:ext uri="{FF2B5EF4-FFF2-40B4-BE49-F238E27FC236}">
                  <a16:creationId xmlns:a16="http://schemas.microsoft.com/office/drawing/2014/main" id="{2F689C78-635D-E510-EC29-03ABB0E2F50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20538400">
              <a:off x="2190953" y="7638852"/>
              <a:ext cx="226674" cy="226674"/>
            </a:xfrm>
            <a:prstGeom prst="rect">
              <a:avLst/>
            </a:prstGeom>
          </p:spPr>
        </p:pic>
      </p:grpSp>
      <p:sp>
        <p:nvSpPr>
          <p:cNvPr id="80" name="TextBox 79">
            <a:extLst>
              <a:ext uri="{FF2B5EF4-FFF2-40B4-BE49-F238E27FC236}">
                <a16:creationId xmlns:a16="http://schemas.microsoft.com/office/drawing/2014/main" id="{2E3F04EC-D0B8-2B51-E2B4-AB501F7065AC}"/>
              </a:ext>
            </a:extLst>
          </p:cNvPr>
          <p:cNvSpPr txBox="1"/>
          <p:nvPr/>
        </p:nvSpPr>
        <p:spPr>
          <a:xfrm>
            <a:off x="8738350" y="15076185"/>
            <a:ext cx="63429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Wear </a:t>
            </a:r>
            <a:r>
              <a:rPr lang="en-US" sz="40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long, loose-fitting </a:t>
            </a:r>
            <a:r>
              <a:rPr lang="en-US" sz="40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shirts and pants</a:t>
            </a:r>
          </a:p>
        </p:txBody>
      </p:sp>
      <p:grpSp>
        <p:nvGrpSpPr>
          <p:cNvPr id="86" name="Group 85" descr="Mosquito icon">
            <a:extLst>
              <a:ext uri="{FF2B5EF4-FFF2-40B4-BE49-F238E27FC236}">
                <a16:creationId xmlns:a16="http://schemas.microsoft.com/office/drawing/2014/main" id="{DA6EC247-254D-D096-F750-00F387E7DF1F}"/>
              </a:ext>
            </a:extLst>
          </p:cNvPr>
          <p:cNvGrpSpPr/>
          <p:nvPr/>
        </p:nvGrpSpPr>
        <p:grpSpPr>
          <a:xfrm>
            <a:off x="3519485" y="16589222"/>
            <a:ext cx="2743200" cy="2743200"/>
            <a:chOff x="1505399" y="2391316"/>
            <a:chExt cx="457200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87" name="Flowchart: Connector 86">
              <a:extLst>
                <a:ext uri="{FF2B5EF4-FFF2-40B4-BE49-F238E27FC236}">
                  <a16:creationId xmlns:a16="http://schemas.microsoft.com/office/drawing/2014/main" id="{20237B3A-9EEF-89D4-1852-07BF8D60A8C7}"/>
                </a:ext>
              </a:extLst>
            </p:cNvPr>
            <p:cNvSpPr/>
            <p:nvPr/>
          </p:nvSpPr>
          <p:spPr>
            <a:xfrm rot="10800000">
              <a:off x="1505399" y="2391316"/>
              <a:ext cx="457200" cy="457200"/>
            </a:xfrm>
            <a:prstGeom prst="flowChartConnector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pic>
          <p:nvPicPr>
            <p:cNvPr id="88" name="Graphic 87" descr="Mosquito with solid fill">
              <a:extLst>
                <a:ext uri="{FF2B5EF4-FFF2-40B4-BE49-F238E27FC236}">
                  <a16:creationId xmlns:a16="http://schemas.microsoft.com/office/drawing/2014/main" id="{23CB33DD-DE94-7CFE-615E-1FCA7E39703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1547971" y="2427065"/>
              <a:ext cx="363207" cy="363207"/>
            </a:xfrm>
            <a:prstGeom prst="rect">
              <a:avLst/>
            </a:prstGeom>
          </p:spPr>
        </p:pic>
      </p:grpSp>
      <p:sp>
        <p:nvSpPr>
          <p:cNvPr id="82" name="TextBox 81">
            <a:extLst>
              <a:ext uri="{FF2B5EF4-FFF2-40B4-BE49-F238E27FC236}">
                <a16:creationId xmlns:a16="http://schemas.microsoft.com/office/drawing/2014/main" id="{62268DBF-3C62-7EA9-F8C3-7C5171D510AA}"/>
              </a:ext>
            </a:extLst>
          </p:cNvPr>
          <p:cNvSpPr txBox="1"/>
          <p:nvPr/>
        </p:nvSpPr>
        <p:spPr>
          <a:xfrm>
            <a:off x="1976224" y="19545878"/>
            <a:ext cx="63160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Avoid being outside from </a:t>
            </a:r>
            <a:r>
              <a:rPr lang="en-US" sz="40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dusk to dawn</a:t>
            </a:r>
          </a:p>
        </p:txBody>
      </p:sp>
      <p:grpSp>
        <p:nvGrpSpPr>
          <p:cNvPr id="89" name="Group 88" descr="Home icon">
            <a:extLst>
              <a:ext uri="{FF2B5EF4-FFF2-40B4-BE49-F238E27FC236}">
                <a16:creationId xmlns:a16="http://schemas.microsoft.com/office/drawing/2014/main" id="{F5D22021-121D-C79F-C64C-42B3B929FF6B}"/>
              </a:ext>
            </a:extLst>
          </p:cNvPr>
          <p:cNvGrpSpPr/>
          <p:nvPr/>
        </p:nvGrpSpPr>
        <p:grpSpPr>
          <a:xfrm>
            <a:off x="10324180" y="16604296"/>
            <a:ext cx="2743200" cy="2743200"/>
            <a:chOff x="2167253" y="2391316"/>
            <a:chExt cx="455541" cy="4572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90" name="Flowchart: Connector 89">
              <a:extLst>
                <a:ext uri="{FF2B5EF4-FFF2-40B4-BE49-F238E27FC236}">
                  <a16:creationId xmlns:a16="http://schemas.microsoft.com/office/drawing/2014/main" id="{5B261760-04BD-0A2E-7DFB-B4EB26F2CC58}"/>
                </a:ext>
              </a:extLst>
            </p:cNvPr>
            <p:cNvSpPr/>
            <p:nvPr/>
          </p:nvSpPr>
          <p:spPr>
            <a:xfrm rot="16200000" flipH="1">
              <a:off x="2166424" y="2392145"/>
              <a:ext cx="457200" cy="455541"/>
            </a:xfrm>
            <a:prstGeom prst="flowChartConnector">
              <a:avLst/>
            </a:prstGeom>
            <a:solidFill>
              <a:srgbClr val="11516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453"/>
            </a:p>
          </p:txBody>
        </p:sp>
        <p:pic>
          <p:nvPicPr>
            <p:cNvPr id="91" name="Graphic 90" descr="House with solid fill">
              <a:extLst>
                <a:ext uri="{FF2B5EF4-FFF2-40B4-BE49-F238E27FC236}">
                  <a16:creationId xmlns:a16="http://schemas.microsoft.com/office/drawing/2014/main" id="{9074FBF4-6954-1A8B-B604-8C13446E5CF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2227377" y="2418784"/>
              <a:ext cx="335294" cy="335294"/>
            </a:xfrm>
            <a:prstGeom prst="rect">
              <a:avLst/>
            </a:prstGeom>
          </p:spPr>
        </p:pic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6672236F-A654-0182-F2DC-5823D1FE3DAE}"/>
              </a:ext>
            </a:extLst>
          </p:cNvPr>
          <p:cNvSpPr txBox="1"/>
          <p:nvPr/>
        </p:nvSpPr>
        <p:spPr>
          <a:xfrm>
            <a:off x="8912904" y="19551426"/>
            <a:ext cx="60238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Use </a:t>
            </a:r>
            <a:r>
              <a:rPr lang="en-US" sz="40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screens</a:t>
            </a:r>
            <a:r>
              <a:rPr lang="en-US" sz="4000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 on windows and doors </a:t>
            </a:r>
            <a:r>
              <a:rPr lang="en-US" sz="4000" b="1" dirty="0">
                <a:latin typeface="Nunito" pitchFamily="2" charset="0"/>
                <a:ea typeface="Roboto Medium" panose="02000000000000000000" pitchFamily="2" charset="0"/>
                <a:cs typeface="Roboto Medium" panose="02000000000000000000" pitchFamily="2" charset="0"/>
              </a:rPr>
              <a:t>or air conditioning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D9960371-DDBF-F83E-6E08-446169023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3498" y="101510"/>
            <a:ext cx="16252204" cy="21725327"/>
          </a:xfrm>
          <a:prstGeom prst="rect">
            <a:avLst/>
          </a:prstGeom>
          <a:noFill/>
          <a:ln w="2159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133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94ECB43CC3642ADF5E7195405B3ED" ma:contentTypeVersion="17" ma:contentTypeDescription="Create a new document." ma:contentTypeScope="" ma:versionID="0e58990b9f8c0e54a969bb961c004565">
  <xsd:schema xmlns:xsd="http://www.w3.org/2001/XMLSchema" xmlns:xs="http://www.w3.org/2001/XMLSchema" xmlns:p="http://schemas.microsoft.com/office/2006/metadata/properties" xmlns:ns2="5ccdbd74-ab7f-42b5-96ee-15937bc91f61" xmlns:ns3="f954af75-cb3a-4d1f-bf57-8adfdc64264c" targetNamespace="http://schemas.microsoft.com/office/2006/metadata/properties" ma:root="true" ma:fieldsID="9f917171aa8dcc84279043a4d2e7132b" ns2:_="" ns3:_="">
    <xsd:import namespace="5ccdbd74-ab7f-42b5-96ee-15937bc91f61"/>
    <xsd:import namespace="f954af75-cb3a-4d1f-bf57-8adfdc6426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cdbd74-ab7f-42b5-96ee-15937bc91f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9353dbe8-8260-4ccf-8219-3d2995e6fa1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54af75-cb3a-4d1f-bf57-8adfdc64264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471cb004-462c-4608-b079-df03e9afdb8b}" ma:internalName="TaxCatchAll" ma:showField="CatchAllData" ma:web="f954af75-cb3a-4d1f-bf57-8adfdc6426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954af75-cb3a-4d1f-bf57-8adfdc64264c" xsi:nil="true"/>
    <lcf76f155ced4ddcb4097134ff3c332f xmlns="5ccdbd74-ab7f-42b5-96ee-15937bc91f6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8FE5795-0BE8-4D30-A91E-0042E67AF071}"/>
</file>

<file path=customXml/itemProps2.xml><?xml version="1.0" encoding="utf-8"?>
<ds:datastoreItem xmlns:ds="http://schemas.openxmlformats.org/officeDocument/2006/customXml" ds:itemID="{19B4903D-4CF5-4825-AC79-51A492FE2B53}"/>
</file>

<file path=customXml/itemProps3.xml><?xml version="1.0" encoding="utf-8"?>
<ds:datastoreItem xmlns:ds="http://schemas.openxmlformats.org/officeDocument/2006/customXml" ds:itemID="{64A0F1A7-811A-4213-AB8F-458499FDA31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755</TotalTime>
  <Words>225</Words>
  <Application>Microsoft Office PowerPoint</Application>
  <PresentationFormat>Custom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Nunito</vt:lpstr>
      <vt:lpstr>Roboto Medium</vt:lpstr>
      <vt:lpstr>Office Theme</vt:lpstr>
      <vt:lpstr>Instructions</vt:lpstr>
      <vt:lpstr>WEST NILE VIRUS HAS BEEN DETECTED IN THIS AREA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Christensen, Kristin (CDC/NCEZID/DVBD/OD)</dc:creator>
  <cp:lastModifiedBy>Christensen, Kristin (CDC/NCEZID/DVBD/OD)</cp:lastModifiedBy>
  <cp:revision>2</cp:revision>
  <dcterms:created xsi:type="dcterms:W3CDTF">2025-04-18T23:12:03Z</dcterms:created>
  <dcterms:modified xsi:type="dcterms:W3CDTF">2025-07-11T21:21:32Z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2025-04-19T00:20:03Z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bb803d6f-b5ea-4be5-93d1-73e829c07503</vt:lpwstr>
  </property>
  <property fmtid="{D5CDD505-2E9C-101B-9397-08002B2CF9AE}" pid="8" name="MSIP_Label_7b94a7b8-f06c-4dfe-bdcc-9b548fd58c31_ContentBits">
    <vt:lpwstr>0</vt:lpwstr>
  </property>
  <property fmtid="{D5CDD505-2E9C-101B-9397-08002B2CF9AE}" pid="9" name="ContentTypeId">
    <vt:lpwstr>0x010100DAC94ECB43CC3642ADF5E7195405B3ED</vt:lpwstr>
  </property>
</Properties>
</file>