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60" r:id="rId2"/>
    <p:sldId id="259" r:id="rId3"/>
  </p:sldIdLst>
  <p:sldSz cx="5029200" cy="3932238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7793"/>
    <a:srgbClr val="FCBF9B"/>
    <a:srgbClr val="FF9B63"/>
    <a:srgbClr val="DB5E2D"/>
    <a:srgbClr val="961C1C"/>
    <a:srgbClr val="115160"/>
    <a:srgbClr val="DD8905"/>
    <a:srgbClr val="975722"/>
    <a:srgbClr val="F9BF60"/>
    <a:srgbClr val="F49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3C8151-7F93-400C-B59D-CAFFAC4AEF03}" v="4" dt="2025-07-11T21:22:34.2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79" autoAdjust="0"/>
  </p:normalViewPr>
  <p:slideViewPr>
    <p:cSldViewPr snapToGrid="0">
      <p:cViewPr>
        <p:scale>
          <a:sx n="170" d="100"/>
          <a:sy n="170" d="100"/>
        </p:scale>
        <p:origin x="306" y="12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ensen, Kristin (CDC/NCEZID/DVBD/OD)" userId="bd115838-c901-4348-8487-6e940e41cc83" providerId="ADAL" clId="{02FA67E2-BB0A-4C57-BC35-1EBBFD203687}"/>
    <pc:docChg chg="undo redo custSel addSld delSld modSld sldOrd">
      <pc:chgData name="Christensen, Kristin (CDC/NCEZID/DVBD/OD)" userId="bd115838-c901-4348-8487-6e940e41cc83" providerId="ADAL" clId="{02FA67E2-BB0A-4C57-BC35-1EBBFD203687}" dt="2025-05-03T16:59:17.067" v="1620" actId="113"/>
      <pc:docMkLst>
        <pc:docMk/>
      </pc:docMkLst>
      <pc:sldChg chg="addSp delSp modSp del mod modNotesTx">
        <pc:chgData name="Christensen, Kristin (CDC/NCEZID/DVBD/OD)" userId="bd115838-c901-4348-8487-6e940e41cc83" providerId="ADAL" clId="{02FA67E2-BB0A-4C57-BC35-1EBBFD203687}" dt="2025-04-26T23:20:22.514" v="1443" actId="2696"/>
        <pc:sldMkLst>
          <pc:docMk/>
          <pc:sldMk cId="346223034" sldId="256"/>
        </pc:sldMkLst>
        <pc:spChg chg="mod ord">
          <ac:chgData name="Christensen, Kristin (CDC/NCEZID/DVBD/OD)" userId="bd115838-c901-4348-8487-6e940e41cc83" providerId="ADAL" clId="{02FA67E2-BB0A-4C57-BC35-1EBBFD203687}" dt="2025-04-26T02:08:33.342" v="1438" actId="14100"/>
          <ac:spMkLst>
            <pc:docMk/>
            <pc:sldMk cId="346223034" sldId="256"/>
            <ac:spMk id="8" creationId="{374FB5FC-1D6E-323F-BA3A-2B369A27FEBE}"/>
          </ac:spMkLst>
        </pc:spChg>
        <pc:spChg chg="mod ord">
          <ac:chgData name="Christensen, Kristin (CDC/NCEZID/DVBD/OD)" userId="bd115838-c901-4348-8487-6e940e41cc83" providerId="ADAL" clId="{02FA67E2-BB0A-4C57-BC35-1EBBFD203687}" dt="2025-04-23T00:29:10.283" v="70" actId="1076"/>
          <ac:spMkLst>
            <pc:docMk/>
            <pc:sldMk cId="346223034" sldId="256"/>
            <ac:spMk id="10" creationId="{2FE7976B-069B-1A87-75B3-E3C0C339932B}"/>
          </ac:spMkLst>
        </pc:spChg>
        <pc:spChg chg="add mod ord">
          <ac:chgData name="Christensen, Kristin (CDC/NCEZID/DVBD/OD)" userId="bd115838-c901-4348-8487-6e940e41cc83" providerId="ADAL" clId="{02FA67E2-BB0A-4C57-BC35-1EBBFD203687}" dt="2025-04-23T00:37:38.026" v="238" actId="14100"/>
          <ac:spMkLst>
            <pc:docMk/>
            <pc:sldMk cId="346223034" sldId="256"/>
            <ac:spMk id="15" creationId="{4A83FC09-85AE-77AA-47E1-306AE4E8CD7D}"/>
          </ac:spMkLst>
        </pc:spChg>
        <pc:spChg chg="mod">
          <ac:chgData name="Christensen, Kristin (CDC/NCEZID/DVBD/OD)" userId="bd115838-c901-4348-8487-6e940e41cc83" providerId="ADAL" clId="{02FA67E2-BB0A-4C57-BC35-1EBBFD203687}" dt="2025-04-23T01:13:19.513" v="1025" actId="1076"/>
          <ac:spMkLst>
            <pc:docMk/>
            <pc:sldMk cId="346223034" sldId="256"/>
            <ac:spMk id="18" creationId="{8A0CE6A6-0656-FA81-4F94-7AC83B21EC9D}"/>
          </ac:spMkLst>
        </pc:spChg>
        <pc:spChg chg="add mod">
          <ac:chgData name="Christensen, Kristin (CDC/NCEZID/DVBD/OD)" userId="bd115838-c901-4348-8487-6e940e41cc83" providerId="ADAL" clId="{02FA67E2-BB0A-4C57-BC35-1EBBFD203687}" dt="2025-04-23T03:15:15.820" v="1352" actId="164"/>
          <ac:spMkLst>
            <pc:docMk/>
            <pc:sldMk cId="346223034" sldId="256"/>
            <ac:spMk id="20" creationId="{B776AD07-CB86-B9F5-37E2-696F69D8B4B9}"/>
          </ac:spMkLst>
        </pc:spChg>
        <pc:spChg chg="add mod ord">
          <ac:chgData name="Christensen, Kristin (CDC/NCEZID/DVBD/OD)" userId="bd115838-c901-4348-8487-6e940e41cc83" providerId="ADAL" clId="{02FA67E2-BB0A-4C57-BC35-1EBBFD203687}" dt="2025-04-23T03:15:09.239" v="1351" actId="164"/>
          <ac:spMkLst>
            <pc:docMk/>
            <pc:sldMk cId="346223034" sldId="256"/>
            <ac:spMk id="21" creationId="{8A1D1F66-00CB-8B17-6FBF-DF31D2B45D62}"/>
          </ac:spMkLst>
        </pc:spChg>
        <pc:spChg chg="mod">
          <ac:chgData name="Christensen, Kristin (CDC/NCEZID/DVBD/OD)" userId="bd115838-c901-4348-8487-6e940e41cc83" providerId="ADAL" clId="{02FA67E2-BB0A-4C57-BC35-1EBBFD203687}" dt="2025-04-23T00:37:25.784" v="235" actId="14100"/>
          <ac:spMkLst>
            <pc:docMk/>
            <pc:sldMk cId="346223034" sldId="256"/>
            <ac:spMk id="22" creationId="{F896FD4B-31DE-3612-CB7C-0C394C0F5C79}"/>
          </ac:spMkLst>
        </pc:spChg>
        <pc:spChg chg="add mod">
          <ac:chgData name="Christensen, Kristin (CDC/NCEZID/DVBD/OD)" userId="bd115838-c901-4348-8487-6e940e41cc83" providerId="ADAL" clId="{02FA67E2-BB0A-4C57-BC35-1EBBFD203687}" dt="2025-04-23T03:15:27.554" v="1354" actId="164"/>
          <ac:spMkLst>
            <pc:docMk/>
            <pc:sldMk cId="346223034" sldId="256"/>
            <ac:spMk id="23" creationId="{E5403733-5B29-AE83-3712-C4A928812BA1}"/>
          </ac:spMkLst>
        </pc:spChg>
        <pc:spChg chg="mod">
          <ac:chgData name="Christensen, Kristin (CDC/NCEZID/DVBD/OD)" userId="bd115838-c901-4348-8487-6e940e41cc83" providerId="ADAL" clId="{02FA67E2-BB0A-4C57-BC35-1EBBFD203687}" dt="2025-04-23T03:17:56.312" v="1415" actId="20577"/>
          <ac:spMkLst>
            <pc:docMk/>
            <pc:sldMk cId="346223034" sldId="256"/>
            <ac:spMk id="78" creationId="{94D5F4FA-0C6A-C226-A940-5FF74FF48676}"/>
          </ac:spMkLst>
        </pc:spChg>
        <pc:spChg chg="add mod">
          <ac:chgData name="Christensen, Kristin (CDC/NCEZID/DVBD/OD)" userId="bd115838-c901-4348-8487-6e940e41cc83" providerId="ADAL" clId="{02FA67E2-BB0A-4C57-BC35-1EBBFD203687}" dt="2025-04-23T03:15:22.682" v="1353" actId="164"/>
          <ac:spMkLst>
            <pc:docMk/>
            <pc:sldMk cId="346223034" sldId="256"/>
            <ac:spMk id="79" creationId="{FA29512E-BCAE-05B7-A034-A25AF7E1380E}"/>
          </ac:spMkLst>
        </pc:spChg>
        <pc:spChg chg="mod">
          <ac:chgData name="Christensen, Kristin (CDC/NCEZID/DVBD/OD)" userId="bd115838-c901-4348-8487-6e940e41cc83" providerId="ADAL" clId="{02FA67E2-BB0A-4C57-BC35-1EBBFD203687}" dt="2025-04-23T03:16:51.020" v="1366" actId="14100"/>
          <ac:spMkLst>
            <pc:docMk/>
            <pc:sldMk cId="346223034" sldId="256"/>
            <ac:spMk id="80" creationId="{43FEB056-997F-CC7E-BBFD-103094D9988C}"/>
          </ac:spMkLst>
        </pc:spChg>
        <pc:spChg chg="add mod">
          <ac:chgData name="Christensen, Kristin (CDC/NCEZID/DVBD/OD)" userId="bd115838-c901-4348-8487-6e940e41cc83" providerId="ADAL" clId="{02FA67E2-BB0A-4C57-BC35-1EBBFD203687}" dt="2025-04-23T03:18:31.848" v="1416" actId="1076"/>
          <ac:spMkLst>
            <pc:docMk/>
            <pc:sldMk cId="346223034" sldId="256"/>
            <ac:spMk id="82" creationId="{2E759012-4720-5D9F-578D-9D4ECE7F575B}"/>
          </ac:spMkLst>
        </pc:spChg>
        <pc:spChg chg="add mod">
          <ac:chgData name="Christensen, Kristin (CDC/NCEZID/DVBD/OD)" userId="bd115838-c901-4348-8487-6e940e41cc83" providerId="ADAL" clId="{02FA67E2-BB0A-4C57-BC35-1EBBFD203687}" dt="2025-04-23T03:18:31.848" v="1416" actId="1076"/>
          <ac:spMkLst>
            <pc:docMk/>
            <pc:sldMk cId="346223034" sldId="256"/>
            <ac:spMk id="83" creationId="{38E17DA8-8614-1C0B-E3E0-4DA61B6DF458}"/>
          </ac:spMkLst>
        </pc:spChg>
        <pc:spChg chg="add mod">
          <ac:chgData name="Christensen, Kristin (CDC/NCEZID/DVBD/OD)" userId="bd115838-c901-4348-8487-6e940e41cc83" providerId="ADAL" clId="{02FA67E2-BB0A-4C57-BC35-1EBBFD203687}" dt="2025-04-23T03:18:31.848" v="1416" actId="1076"/>
          <ac:spMkLst>
            <pc:docMk/>
            <pc:sldMk cId="346223034" sldId="256"/>
            <ac:spMk id="84" creationId="{F82EBEBE-769F-071D-2D53-B955D8D9601B}"/>
          </ac:spMkLst>
        </pc:spChg>
        <pc:spChg chg="add mod">
          <ac:chgData name="Christensen, Kristin (CDC/NCEZID/DVBD/OD)" userId="bd115838-c901-4348-8487-6e940e41cc83" providerId="ADAL" clId="{02FA67E2-BB0A-4C57-BC35-1EBBFD203687}" dt="2025-04-23T03:18:31.848" v="1416" actId="1076"/>
          <ac:spMkLst>
            <pc:docMk/>
            <pc:sldMk cId="346223034" sldId="256"/>
            <ac:spMk id="85" creationId="{2CD6A127-DF4D-ECE3-BB3C-76D2E84D3690}"/>
          </ac:spMkLst>
        </pc:spChg>
        <pc:spChg chg="add mod">
          <ac:chgData name="Christensen, Kristin (CDC/NCEZID/DVBD/OD)" userId="bd115838-c901-4348-8487-6e940e41cc83" providerId="ADAL" clId="{02FA67E2-BB0A-4C57-BC35-1EBBFD203687}" dt="2025-04-23T03:13:43.793" v="1348" actId="1076"/>
          <ac:spMkLst>
            <pc:docMk/>
            <pc:sldMk cId="346223034" sldId="256"/>
            <ac:spMk id="86" creationId="{0D44B9C5-AF1F-D9C2-5834-1921ECE412B3}"/>
          </ac:spMkLst>
        </pc:spChg>
        <pc:spChg chg="add del">
          <ac:chgData name="Christensen, Kristin (CDC/NCEZID/DVBD/OD)" userId="bd115838-c901-4348-8487-6e940e41cc83" providerId="ADAL" clId="{02FA67E2-BB0A-4C57-BC35-1EBBFD203687}" dt="2025-04-23T00:45:53.631" v="417" actId="22"/>
          <ac:spMkLst>
            <pc:docMk/>
            <pc:sldMk cId="346223034" sldId="256"/>
            <ac:spMk id="88" creationId="{BE8BB564-B3B9-0B2F-ABD7-BED01F7071C0}"/>
          </ac:spMkLst>
        </pc:spChg>
        <pc:spChg chg="add mod">
          <ac:chgData name="Christensen, Kristin (CDC/NCEZID/DVBD/OD)" userId="bd115838-c901-4348-8487-6e940e41cc83" providerId="ADAL" clId="{02FA67E2-BB0A-4C57-BC35-1EBBFD203687}" dt="2025-04-23T03:13:15.426" v="1346" actId="14100"/>
          <ac:spMkLst>
            <pc:docMk/>
            <pc:sldMk cId="346223034" sldId="256"/>
            <ac:spMk id="91" creationId="{1C3BF666-624A-E14E-BF2B-FC4A05423A96}"/>
          </ac:spMkLst>
        </pc:spChg>
        <pc:spChg chg="add del mod">
          <ac:chgData name="Christensen, Kristin (CDC/NCEZID/DVBD/OD)" userId="bd115838-c901-4348-8487-6e940e41cc83" providerId="ADAL" clId="{02FA67E2-BB0A-4C57-BC35-1EBBFD203687}" dt="2025-04-23T00:59:57.432" v="924" actId="478"/>
          <ac:spMkLst>
            <pc:docMk/>
            <pc:sldMk cId="346223034" sldId="256"/>
            <ac:spMk id="93" creationId="{BF8B7D11-99D2-B3C7-6F3C-09C004800987}"/>
          </ac:spMkLst>
        </pc:spChg>
        <pc:spChg chg="del mod">
          <ac:chgData name="Christensen, Kristin (CDC/NCEZID/DVBD/OD)" userId="bd115838-c901-4348-8487-6e940e41cc83" providerId="ADAL" clId="{02FA67E2-BB0A-4C57-BC35-1EBBFD203687}" dt="2025-04-23T01:03:35.082" v="934"/>
          <ac:spMkLst>
            <pc:docMk/>
            <pc:sldMk cId="346223034" sldId="256"/>
            <ac:spMk id="97" creationId="{D471B38B-A5F5-B0D7-D7D6-C94C7DB83804}"/>
          </ac:spMkLst>
        </pc:spChg>
        <pc:spChg chg="del mod">
          <ac:chgData name="Christensen, Kristin (CDC/NCEZID/DVBD/OD)" userId="bd115838-c901-4348-8487-6e940e41cc83" providerId="ADAL" clId="{02FA67E2-BB0A-4C57-BC35-1EBBFD203687}" dt="2025-04-23T01:03:35.082" v="934"/>
          <ac:spMkLst>
            <pc:docMk/>
            <pc:sldMk cId="346223034" sldId="256"/>
            <ac:spMk id="98" creationId="{5BCC24DD-DB25-2A7C-AF6F-03A2B7226F79}"/>
          </ac:spMkLst>
        </pc:spChg>
        <pc:spChg chg="del mod">
          <ac:chgData name="Christensen, Kristin (CDC/NCEZID/DVBD/OD)" userId="bd115838-c901-4348-8487-6e940e41cc83" providerId="ADAL" clId="{02FA67E2-BB0A-4C57-BC35-1EBBFD203687}" dt="2025-04-23T01:03:35.082" v="934"/>
          <ac:spMkLst>
            <pc:docMk/>
            <pc:sldMk cId="346223034" sldId="256"/>
            <ac:spMk id="99" creationId="{F6209E96-D2DD-E38D-D10D-A6F129DD5181}"/>
          </ac:spMkLst>
        </pc:spChg>
        <pc:spChg chg="del mod">
          <ac:chgData name="Christensen, Kristin (CDC/NCEZID/DVBD/OD)" userId="bd115838-c901-4348-8487-6e940e41cc83" providerId="ADAL" clId="{02FA67E2-BB0A-4C57-BC35-1EBBFD203687}" dt="2025-04-23T01:03:24.698" v="933" actId="478"/>
          <ac:spMkLst>
            <pc:docMk/>
            <pc:sldMk cId="346223034" sldId="256"/>
            <ac:spMk id="100" creationId="{A075C69F-199B-BDB9-E304-22D3AC5E4B8E}"/>
          </ac:spMkLst>
        </pc:spChg>
        <pc:spChg chg="del mod">
          <ac:chgData name="Christensen, Kristin (CDC/NCEZID/DVBD/OD)" userId="bd115838-c901-4348-8487-6e940e41cc83" providerId="ADAL" clId="{02FA67E2-BB0A-4C57-BC35-1EBBFD203687}" dt="2025-04-23T01:03:35.082" v="934"/>
          <ac:spMkLst>
            <pc:docMk/>
            <pc:sldMk cId="346223034" sldId="256"/>
            <ac:spMk id="101" creationId="{9BA3DD1A-DE05-32AC-797B-C37EB3D21A01}"/>
          </ac:spMkLst>
        </pc:spChg>
        <pc:spChg chg="del mod">
          <ac:chgData name="Christensen, Kristin (CDC/NCEZID/DVBD/OD)" userId="bd115838-c901-4348-8487-6e940e41cc83" providerId="ADAL" clId="{02FA67E2-BB0A-4C57-BC35-1EBBFD203687}" dt="2025-04-23T01:03:35.082" v="934"/>
          <ac:spMkLst>
            <pc:docMk/>
            <pc:sldMk cId="346223034" sldId="256"/>
            <ac:spMk id="102" creationId="{B07032A8-1A23-A1EC-BD72-C10EB2996349}"/>
          </ac:spMkLst>
        </pc:spChg>
        <pc:spChg chg="del mod">
          <ac:chgData name="Christensen, Kristin (CDC/NCEZID/DVBD/OD)" userId="bd115838-c901-4348-8487-6e940e41cc83" providerId="ADAL" clId="{02FA67E2-BB0A-4C57-BC35-1EBBFD203687}" dt="2025-04-23T01:03:35.082" v="934"/>
          <ac:spMkLst>
            <pc:docMk/>
            <pc:sldMk cId="346223034" sldId="256"/>
            <ac:spMk id="103" creationId="{FCFD0C14-BEE1-BBB8-2889-ED69F1E67C7F}"/>
          </ac:spMkLst>
        </pc:spChg>
        <pc:spChg chg="del mod">
          <ac:chgData name="Christensen, Kristin (CDC/NCEZID/DVBD/OD)" userId="bd115838-c901-4348-8487-6e940e41cc83" providerId="ADAL" clId="{02FA67E2-BB0A-4C57-BC35-1EBBFD203687}" dt="2025-04-23T01:03:35.082" v="934"/>
          <ac:spMkLst>
            <pc:docMk/>
            <pc:sldMk cId="346223034" sldId="256"/>
            <ac:spMk id="104" creationId="{F8A386AC-6CBC-2F9D-43BB-4369E265A160}"/>
          </ac:spMkLst>
        </pc:spChg>
        <pc:spChg chg="del mod">
          <ac:chgData name="Christensen, Kristin (CDC/NCEZID/DVBD/OD)" userId="bd115838-c901-4348-8487-6e940e41cc83" providerId="ADAL" clId="{02FA67E2-BB0A-4C57-BC35-1EBBFD203687}" dt="2025-04-23T01:03:35.082" v="934"/>
          <ac:spMkLst>
            <pc:docMk/>
            <pc:sldMk cId="346223034" sldId="256"/>
            <ac:spMk id="105" creationId="{EC4C9705-0752-3221-490E-5E70B3F16ADC}"/>
          </ac:spMkLst>
        </pc:spChg>
        <pc:spChg chg="del mod">
          <ac:chgData name="Christensen, Kristin (CDC/NCEZID/DVBD/OD)" userId="bd115838-c901-4348-8487-6e940e41cc83" providerId="ADAL" clId="{02FA67E2-BB0A-4C57-BC35-1EBBFD203687}" dt="2025-04-23T01:03:35.082" v="934"/>
          <ac:spMkLst>
            <pc:docMk/>
            <pc:sldMk cId="346223034" sldId="256"/>
            <ac:spMk id="106" creationId="{C72A0BA1-AA74-9318-61EE-C0B9A941A63D}"/>
          </ac:spMkLst>
        </pc:spChg>
        <pc:spChg chg="del mod">
          <ac:chgData name="Christensen, Kristin (CDC/NCEZID/DVBD/OD)" userId="bd115838-c901-4348-8487-6e940e41cc83" providerId="ADAL" clId="{02FA67E2-BB0A-4C57-BC35-1EBBFD203687}" dt="2025-04-23T01:03:35.082" v="934"/>
          <ac:spMkLst>
            <pc:docMk/>
            <pc:sldMk cId="346223034" sldId="256"/>
            <ac:spMk id="107" creationId="{22F85449-69DA-494A-FAC2-068B491B24CC}"/>
          </ac:spMkLst>
        </pc:spChg>
        <pc:spChg chg="mod">
          <ac:chgData name="Christensen, Kristin (CDC/NCEZID/DVBD/OD)" userId="bd115838-c901-4348-8487-6e940e41cc83" providerId="ADAL" clId="{02FA67E2-BB0A-4C57-BC35-1EBBFD203687}" dt="2025-04-23T03:15:15.820" v="1352" actId="164"/>
          <ac:spMkLst>
            <pc:docMk/>
            <pc:sldMk cId="346223034" sldId="256"/>
            <ac:spMk id="108" creationId="{C197A076-326D-9445-E702-DCCA7AF46BE5}"/>
          </ac:spMkLst>
        </pc:spChg>
        <pc:spChg chg="mod">
          <ac:chgData name="Christensen, Kristin (CDC/NCEZID/DVBD/OD)" userId="bd115838-c901-4348-8487-6e940e41cc83" providerId="ADAL" clId="{02FA67E2-BB0A-4C57-BC35-1EBBFD203687}" dt="2025-04-23T01:05:48.507" v="962" actId="27803"/>
          <ac:spMkLst>
            <pc:docMk/>
            <pc:sldMk cId="346223034" sldId="256"/>
            <ac:spMk id="111" creationId="{CAB552CE-BAB7-FE98-46B1-E68817ECF3EC}"/>
          </ac:spMkLst>
        </pc:spChg>
        <pc:spChg chg="add mod">
          <ac:chgData name="Christensen, Kristin (CDC/NCEZID/DVBD/OD)" userId="bd115838-c901-4348-8487-6e940e41cc83" providerId="ADAL" clId="{02FA67E2-BB0A-4C57-BC35-1EBBFD203687}" dt="2025-04-23T01:16:41.806" v="1060" actId="1076"/>
          <ac:spMkLst>
            <pc:docMk/>
            <pc:sldMk cId="346223034" sldId="256"/>
            <ac:spMk id="122" creationId="{D4CA0CDF-8454-C4EE-5F80-DA92571DA9E9}"/>
          </ac:spMkLst>
        </pc:spChg>
        <pc:spChg chg="add mod">
          <ac:chgData name="Christensen, Kristin (CDC/NCEZID/DVBD/OD)" userId="bd115838-c901-4348-8487-6e940e41cc83" providerId="ADAL" clId="{02FA67E2-BB0A-4C57-BC35-1EBBFD203687}" dt="2025-04-23T03:13:54.611" v="1349" actId="14100"/>
          <ac:spMkLst>
            <pc:docMk/>
            <pc:sldMk cId="346223034" sldId="256"/>
            <ac:spMk id="123" creationId="{41B41675-F494-4A8F-9B2E-C450A2989BEA}"/>
          </ac:spMkLst>
        </pc:spChg>
        <pc:spChg chg="add mod">
          <ac:chgData name="Christensen, Kristin (CDC/NCEZID/DVBD/OD)" userId="bd115838-c901-4348-8487-6e940e41cc83" providerId="ADAL" clId="{02FA67E2-BB0A-4C57-BC35-1EBBFD203687}" dt="2025-04-23T01:28:15.651" v="1326"/>
          <ac:spMkLst>
            <pc:docMk/>
            <pc:sldMk cId="346223034" sldId="256"/>
            <ac:spMk id="124" creationId="{3728C540-E81F-AE87-8562-7E39140F341F}"/>
          </ac:spMkLst>
        </pc:spChg>
        <pc:grpChg chg="add mod">
          <ac:chgData name="Christensen, Kristin (CDC/NCEZID/DVBD/OD)" userId="bd115838-c901-4348-8487-6e940e41cc83" providerId="ADAL" clId="{02FA67E2-BB0A-4C57-BC35-1EBBFD203687}" dt="2025-04-23T03:18:31.848" v="1416" actId="1076"/>
          <ac:grpSpMkLst>
            <pc:docMk/>
            <pc:sldMk cId="346223034" sldId="256"/>
            <ac:grpSpMk id="2" creationId="{E1CB790B-0230-142B-A4A3-8AD2B7B26D97}"/>
          </ac:grpSpMkLst>
        </pc:grpChg>
        <pc:grpChg chg="add mod">
          <ac:chgData name="Christensen, Kristin (CDC/NCEZID/DVBD/OD)" userId="bd115838-c901-4348-8487-6e940e41cc83" providerId="ADAL" clId="{02FA67E2-BB0A-4C57-BC35-1EBBFD203687}" dt="2025-04-23T03:18:31.848" v="1416" actId="1076"/>
          <ac:grpSpMkLst>
            <pc:docMk/>
            <pc:sldMk cId="346223034" sldId="256"/>
            <ac:grpSpMk id="6" creationId="{749B7748-6536-2CF3-9A41-60EEDD0F9A97}"/>
          </ac:grpSpMkLst>
        </pc:grpChg>
        <pc:grpChg chg="add mod">
          <ac:chgData name="Christensen, Kristin (CDC/NCEZID/DVBD/OD)" userId="bd115838-c901-4348-8487-6e940e41cc83" providerId="ADAL" clId="{02FA67E2-BB0A-4C57-BC35-1EBBFD203687}" dt="2025-04-23T03:18:31.848" v="1416" actId="1076"/>
          <ac:grpSpMkLst>
            <pc:docMk/>
            <pc:sldMk cId="346223034" sldId="256"/>
            <ac:grpSpMk id="87" creationId="{1D97B23C-A5A9-014D-7E9B-43652B08A52F}"/>
          </ac:grpSpMkLst>
        </pc:grpChg>
        <pc:grpChg chg="add mod">
          <ac:chgData name="Christensen, Kristin (CDC/NCEZID/DVBD/OD)" userId="bd115838-c901-4348-8487-6e940e41cc83" providerId="ADAL" clId="{02FA67E2-BB0A-4C57-BC35-1EBBFD203687}" dt="2025-04-23T03:18:31.848" v="1416" actId="1076"/>
          <ac:grpSpMkLst>
            <pc:docMk/>
            <pc:sldMk cId="346223034" sldId="256"/>
            <ac:grpSpMk id="88" creationId="{771382A3-5058-A0CE-E5EB-14D3803CECCE}"/>
          </ac:grpSpMkLst>
        </pc:grpChg>
        <pc:grpChg chg="del mod">
          <ac:chgData name="Christensen, Kristin (CDC/NCEZID/DVBD/OD)" userId="bd115838-c901-4348-8487-6e940e41cc83" providerId="ADAL" clId="{02FA67E2-BB0A-4C57-BC35-1EBBFD203687}" dt="2025-04-23T01:03:18.737" v="932" actId="27803"/>
          <ac:grpSpMkLst>
            <pc:docMk/>
            <pc:sldMk cId="346223034" sldId="256"/>
            <ac:grpSpMk id="96" creationId="{60E38BE1-3EEC-75D7-CF21-0F727C1BBCDE}"/>
          </ac:grpSpMkLst>
        </pc:grpChg>
        <pc:picChg chg="del">
          <ac:chgData name="Christensen, Kristin (CDC/NCEZID/DVBD/OD)" userId="bd115838-c901-4348-8487-6e940e41cc83" providerId="ADAL" clId="{02FA67E2-BB0A-4C57-BC35-1EBBFD203687}" dt="2025-04-23T00:23:32.546" v="0" actId="478"/>
          <ac:picMkLst>
            <pc:docMk/>
            <pc:sldMk cId="346223034" sldId="256"/>
            <ac:picMk id="2" creationId="{A92AEF8B-70B9-92D7-77C8-7E170835B70C}"/>
          </ac:picMkLst>
        </pc:picChg>
        <pc:picChg chg="add mod ord">
          <ac:chgData name="Christensen, Kristin (CDC/NCEZID/DVBD/OD)" userId="bd115838-c901-4348-8487-6e940e41cc83" providerId="ADAL" clId="{02FA67E2-BB0A-4C57-BC35-1EBBFD203687}" dt="2025-04-23T03:14:19.493" v="1350" actId="1076"/>
          <ac:picMkLst>
            <pc:docMk/>
            <pc:sldMk cId="346223034" sldId="256"/>
            <ac:picMk id="7" creationId="{2AFE45D3-7E6F-34F9-001C-F4E308C83EAD}"/>
          </ac:picMkLst>
        </pc:picChg>
        <pc:picChg chg="add del mod">
          <ac:chgData name="Christensen, Kristin (CDC/NCEZID/DVBD/OD)" userId="bd115838-c901-4348-8487-6e940e41cc83" providerId="ADAL" clId="{02FA67E2-BB0A-4C57-BC35-1EBBFD203687}" dt="2025-04-23T01:03:18.737" v="932" actId="27803"/>
          <ac:picMkLst>
            <pc:docMk/>
            <pc:sldMk cId="346223034" sldId="256"/>
            <ac:picMk id="90" creationId="{CF3FB8D2-1423-C218-9862-E2C054454BC2}"/>
          </ac:picMkLst>
        </pc:picChg>
        <pc:picChg chg="add mod">
          <ac:chgData name="Christensen, Kristin (CDC/NCEZID/DVBD/OD)" userId="bd115838-c901-4348-8487-6e940e41cc83" providerId="ADAL" clId="{02FA67E2-BB0A-4C57-BC35-1EBBFD203687}" dt="2025-04-23T01:02:38.611" v="927"/>
          <ac:picMkLst>
            <pc:docMk/>
            <pc:sldMk cId="346223034" sldId="256"/>
            <ac:picMk id="94" creationId="{6215404E-238F-2538-8839-38ABAB3DB6DA}"/>
          </ac:picMkLst>
        </pc:picChg>
        <pc:picChg chg="add del mod">
          <ac:chgData name="Christensen, Kristin (CDC/NCEZID/DVBD/OD)" userId="bd115838-c901-4348-8487-6e940e41cc83" providerId="ADAL" clId="{02FA67E2-BB0A-4C57-BC35-1EBBFD203687}" dt="2025-04-23T01:07:20.810" v="970" actId="478"/>
          <ac:picMkLst>
            <pc:docMk/>
            <pc:sldMk cId="346223034" sldId="256"/>
            <ac:picMk id="95" creationId="{D2B63386-7867-BFB6-EA71-DC8B471124F0}"/>
          </ac:picMkLst>
        </pc:picChg>
        <pc:picChg chg="add del mod">
          <ac:chgData name="Christensen, Kristin (CDC/NCEZID/DVBD/OD)" userId="bd115838-c901-4348-8487-6e940e41cc83" providerId="ADAL" clId="{02FA67E2-BB0A-4C57-BC35-1EBBFD203687}" dt="2025-04-23T01:06:06.350" v="967" actId="478"/>
          <ac:picMkLst>
            <pc:docMk/>
            <pc:sldMk cId="346223034" sldId="256"/>
            <ac:picMk id="110" creationId="{CAB552CE-BAB7-FE98-46B1-E68817ECF3EC}"/>
          </ac:picMkLst>
        </pc:picChg>
        <pc:picChg chg="add mod">
          <ac:chgData name="Christensen, Kristin (CDC/NCEZID/DVBD/OD)" userId="bd115838-c901-4348-8487-6e940e41cc83" providerId="ADAL" clId="{02FA67E2-BB0A-4C57-BC35-1EBBFD203687}" dt="2025-04-23T03:15:22.682" v="1353" actId="164"/>
          <ac:picMkLst>
            <pc:docMk/>
            <pc:sldMk cId="346223034" sldId="256"/>
            <ac:picMk id="113" creationId="{7B038DDF-AA42-5539-BF24-7181DAECE500}"/>
          </ac:picMkLst>
        </pc:picChg>
        <pc:picChg chg="add del mod">
          <ac:chgData name="Christensen, Kristin (CDC/NCEZID/DVBD/OD)" userId="bd115838-c901-4348-8487-6e940e41cc83" providerId="ADAL" clId="{02FA67E2-BB0A-4C57-BC35-1EBBFD203687}" dt="2025-04-23T01:09:01.716" v="981" actId="478"/>
          <ac:picMkLst>
            <pc:docMk/>
            <pc:sldMk cId="346223034" sldId="256"/>
            <ac:picMk id="115" creationId="{6AABA3D0-4B5F-306D-CFD9-8D67640FEBE3}"/>
          </ac:picMkLst>
        </pc:picChg>
        <pc:picChg chg="add mod">
          <ac:chgData name="Christensen, Kristin (CDC/NCEZID/DVBD/OD)" userId="bd115838-c901-4348-8487-6e940e41cc83" providerId="ADAL" clId="{02FA67E2-BB0A-4C57-BC35-1EBBFD203687}" dt="2025-04-23T03:15:27.554" v="1354" actId="164"/>
          <ac:picMkLst>
            <pc:docMk/>
            <pc:sldMk cId="346223034" sldId="256"/>
            <ac:picMk id="117" creationId="{42CBBAB0-1BE2-7A65-6244-907F1D2D4CD1}"/>
          </ac:picMkLst>
        </pc:picChg>
        <pc:picChg chg="add mod">
          <ac:chgData name="Christensen, Kristin (CDC/NCEZID/DVBD/OD)" userId="bd115838-c901-4348-8487-6e940e41cc83" providerId="ADAL" clId="{02FA67E2-BB0A-4C57-BC35-1EBBFD203687}" dt="2025-04-23T03:15:09.239" v="1351" actId="164"/>
          <ac:picMkLst>
            <pc:docMk/>
            <pc:sldMk cId="346223034" sldId="256"/>
            <ac:picMk id="119" creationId="{A03AB1B6-35C0-88E2-5F0B-44306C2A49A6}"/>
          </ac:picMkLst>
        </pc:picChg>
        <pc:picChg chg="add mod">
          <ac:chgData name="Christensen, Kristin (CDC/NCEZID/DVBD/OD)" userId="bd115838-c901-4348-8487-6e940e41cc83" providerId="ADAL" clId="{02FA67E2-BB0A-4C57-BC35-1EBBFD203687}" dt="2025-04-23T03:15:09.239" v="1351" actId="164"/>
          <ac:picMkLst>
            <pc:docMk/>
            <pc:sldMk cId="346223034" sldId="256"/>
            <ac:picMk id="121" creationId="{60D455E1-B9C8-9DFA-AD55-DEB7A6C01A1D}"/>
          </ac:picMkLst>
        </pc:picChg>
      </pc:sldChg>
      <pc:sldChg chg="modSp add del mod">
        <pc:chgData name="Christensen, Kristin (CDC/NCEZID/DVBD/OD)" userId="bd115838-c901-4348-8487-6e940e41cc83" providerId="ADAL" clId="{02FA67E2-BB0A-4C57-BC35-1EBBFD203687}" dt="2025-05-03T16:31:23.020" v="1460" actId="2696"/>
        <pc:sldMkLst>
          <pc:docMk/>
          <pc:sldMk cId="2202229440" sldId="258"/>
        </pc:sldMkLst>
        <pc:spChg chg="mod">
          <ac:chgData name="Christensen, Kristin (CDC/NCEZID/DVBD/OD)" userId="bd115838-c901-4348-8487-6e940e41cc83" providerId="ADAL" clId="{02FA67E2-BB0A-4C57-BC35-1EBBFD203687}" dt="2025-04-26T23:20:42.775" v="1445" actId="14861"/>
          <ac:spMkLst>
            <pc:docMk/>
            <pc:sldMk cId="2202229440" sldId="258"/>
            <ac:spMk id="8" creationId="{374FB5FC-1D6E-323F-BA3A-2B369A27FEBE}"/>
          </ac:spMkLst>
        </pc:spChg>
        <pc:spChg chg="mod">
          <ac:chgData name="Christensen, Kristin (CDC/NCEZID/DVBD/OD)" userId="bd115838-c901-4348-8487-6e940e41cc83" providerId="ADAL" clId="{02FA67E2-BB0A-4C57-BC35-1EBBFD203687}" dt="2025-04-23T05:11:26.833" v="1426" actId="1076"/>
          <ac:spMkLst>
            <pc:docMk/>
            <pc:sldMk cId="2202229440" sldId="258"/>
            <ac:spMk id="10" creationId="{2FE7976B-069B-1A87-75B3-E3C0C339932B}"/>
          </ac:spMkLst>
        </pc:spChg>
        <pc:spChg chg="mod">
          <ac:chgData name="Christensen, Kristin (CDC/NCEZID/DVBD/OD)" userId="bd115838-c901-4348-8487-6e940e41cc83" providerId="ADAL" clId="{02FA67E2-BB0A-4C57-BC35-1EBBFD203687}" dt="2025-04-26T23:20:47.306" v="1446" actId="14861"/>
          <ac:spMkLst>
            <pc:docMk/>
            <pc:sldMk cId="2202229440" sldId="258"/>
            <ac:spMk id="18" creationId="{8A0CE6A6-0656-FA81-4F94-7AC83B21EC9D}"/>
          </ac:spMkLst>
        </pc:spChg>
        <pc:spChg chg="mod">
          <ac:chgData name="Christensen, Kristin (CDC/NCEZID/DVBD/OD)" userId="bd115838-c901-4348-8487-6e940e41cc83" providerId="ADAL" clId="{02FA67E2-BB0A-4C57-BC35-1EBBFD203687}" dt="2025-04-26T23:20:53.740" v="1447" actId="14861"/>
          <ac:spMkLst>
            <pc:docMk/>
            <pc:sldMk cId="2202229440" sldId="258"/>
            <ac:spMk id="80" creationId="{43FEB056-997F-CC7E-BBFD-103094D9988C}"/>
          </ac:spMkLst>
        </pc:spChg>
        <pc:spChg chg="mod">
          <ac:chgData name="Christensen, Kristin (CDC/NCEZID/DVBD/OD)" userId="bd115838-c901-4348-8487-6e940e41cc83" providerId="ADAL" clId="{02FA67E2-BB0A-4C57-BC35-1EBBFD203687}" dt="2025-04-26T02:10:04.754" v="1442" actId="1076"/>
          <ac:spMkLst>
            <pc:docMk/>
            <pc:sldMk cId="2202229440" sldId="258"/>
            <ac:spMk id="82" creationId="{2E759012-4720-5D9F-578D-9D4ECE7F575B}"/>
          </ac:spMkLst>
        </pc:spChg>
        <pc:spChg chg="mod">
          <ac:chgData name="Christensen, Kristin (CDC/NCEZID/DVBD/OD)" userId="bd115838-c901-4348-8487-6e940e41cc83" providerId="ADAL" clId="{02FA67E2-BB0A-4C57-BC35-1EBBFD203687}" dt="2025-04-23T05:12:17.349" v="1428" actId="1076"/>
          <ac:spMkLst>
            <pc:docMk/>
            <pc:sldMk cId="2202229440" sldId="258"/>
            <ac:spMk id="83" creationId="{38E17DA8-8614-1C0B-E3E0-4DA61B6DF458}"/>
          </ac:spMkLst>
        </pc:spChg>
        <pc:spChg chg="mod">
          <ac:chgData name="Christensen, Kristin (CDC/NCEZID/DVBD/OD)" userId="bd115838-c901-4348-8487-6e940e41cc83" providerId="ADAL" clId="{02FA67E2-BB0A-4C57-BC35-1EBBFD203687}" dt="2025-04-23T05:12:17.349" v="1428" actId="1076"/>
          <ac:spMkLst>
            <pc:docMk/>
            <pc:sldMk cId="2202229440" sldId="258"/>
            <ac:spMk id="85" creationId="{2CD6A127-DF4D-ECE3-BB3C-76D2E84D3690}"/>
          </ac:spMkLst>
        </pc:spChg>
        <pc:spChg chg="mod">
          <ac:chgData name="Christensen, Kristin (CDC/NCEZID/DVBD/OD)" userId="bd115838-c901-4348-8487-6e940e41cc83" providerId="ADAL" clId="{02FA67E2-BB0A-4C57-BC35-1EBBFD203687}" dt="2025-04-23T05:11:37.327" v="1427" actId="1076"/>
          <ac:spMkLst>
            <pc:docMk/>
            <pc:sldMk cId="2202229440" sldId="258"/>
            <ac:spMk id="86" creationId="{0D44B9C5-AF1F-D9C2-5834-1921ECE412B3}"/>
          </ac:spMkLst>
        </pc:spChg>
        <pc:spChg chg="mod">
          <ac:chgData name="Christensen, Kristin (CDC/NCEZID/DVBD/OD)" userId="bd115838-c901-4348-8487-6e940e41cc83" providerId="ADAL" clId="{02FA67E2-BB0A-4C57-BC35-1EBBFD203687}" dt="2025-04-23T05:13:38.952" v="1435" actId="1076"/>
          <ac:spMkLst>
            <pc:docMk/>
            <pc:sldMk cId="2202229440" sldId="258"/>
            <ac:spMk id="91" creationId="{1C3BF666-624A-E14E-BF2B-FC4A05423A96}"/>
          </ac:spMkLst>
        </pc:spChg>
        <pc:grpChg chg="mod">
          <ac:chgData name="Christensen, Kristin (CDC/NCEZID/DVBD/OD)" userId="bd115838-c901-4348-8487-6e940e41cc83" providerId="ADAL" clId="{02FA67E2-BB0A-4C57-BC35-1EBBFD203687}" dt="2025-04-26T23:20:33.215" v="1444" actId="14861"/>
          <ac:grpSpMkLst>
            <pc:docMk/>
            <pc:sldMk cId="2202229440" sldId="258"/>
            <ac:grpSpMk id="2" creationId="{E1CB790B-0230-142B-A4A3-8AD2B7B26D97}"/>
          </ac:grpSpMkLst>
        </pc:grpChg>
        <pc:grpChg chg="mod">
          <ac:chgData name="Christensen, Kristin (CDC/NCEZID/DVBD/OD)" userId="bd115838-c901-4348-8487-6e940e41cc83" providerId="ADAL" clId="{02FA67E2-BB0A-4C57-BC35-1EBBFD203687}" dt="2025-04-26T23:20:33.215" v="1444" actId="14861"/>
          <ac:grpSpMkLst>
            <pc:docMk/>
            <pc:sldMk cId="2202229440" sldId="258"/>
            <ac:grpSpMk id="6" creationId="{749B7748-6536-2CF3-9A41-60EEDD0F9A97}"/>
          </ac:grpSpMkLst>
        </pc:grpChg>
        <pc:grpChg chg="mod">
          <ac:chgData name="Christensen, Kristin (CDC/NCEZID/DVBD/OD)" userId="bd115838-c901-4348-8487-6e940e41cc83" providerId="ADAL" clId="{02FA67E2-BB0A-4C57-BC35-1EBBFD203687}" dt="2025-04-26T23:20:33.215" v="1444" actId="14861"/>
          <ac:grpSpMkLst>
            <pc:docMk/>
            <pc:sldMk cId="2202229440" sldId="258"/>
            <ac:grpSpMk id="87" creationId="{1D97B23C-A5A9-014D-7E9B-43652B08A52F}"/>
          </ac:grpSpMkLst>
        </pc:grpChg>
        <pc:grpChg chg="mod">
          <ac:chgData name="Christensen, Kristin (CDC/NCEZID/DVBD/OD)" userId="bd115838-c901-4348-8487-6e940e41cc83" providerId="ADAL" clId="{02FA67E2-BB0A-4C57-BC35-1EBBFD203687}" dt="2025-04-26T23:20:33.215" v="1444" actId="14861"/>
          <ac:grpSpMkLst>
            <pc:docMk/>
            <pc:sldMk cId="2202229440" sldId="258"/>
            <ac:grpSpMk id="88" creationId="{771382A3-5058-A0CE-E5EB-14D3803CECCE}"/>
          </ac:grpSpMkLst>
        </pc:grpChg>
      </pc:sldChg>
      <pc:sldChg chg="modSp add del mod">
        <pc:chgData name="Christensen, Kristin (CDC/NCEZID/DVBD/OD)" userId="bd115838-c901-4348-8487-6e940e41cc83" providerId="ADAL" clId="{02FA67E2-BB0A-4C57-BC35-1EBBFD203687}" dt="2025-04-23T00:55:42.704" v="689" actId="2696"/>
        <pc:sldMkLst>
          <pc:docMk/>
          <pc:sldMk cId="2820183903" sldId="258"/>
        </pc:sldMkLst>
        <pc:spChg chg="mod">
          <ac:chgData name="Christensen, Kristin (CDC/NCEZID/DVBD/OD)" userId="bd115838-c901-4348-8487-6e940e41cc83" providerId="ADAL" clId="{02FA67E2-BB0A-4C57-BC35-1EBBFD203687}" dt="2025-04-23T00:53:52.027" v="677" actId="11530"/>
          <ac:spMkLst>
            <pc:docMk/>
            <pc:sldMk cId="2820183903" sldId="258"/>
            <ac:spMk id="20" creationId="{B776AD07-CB86-B9F5-37E2-696F69D8B4B9}"/>
          </ac:spMkLst>
        </pc:spChg>
        <pc:spChg chg="mod">
          <ac:chgData name="Christensen, Kristin (CDC/NCEZID/DVBD/OD)" userId="bd115838-c901-4348-8487-6e940e41cc83" providerId="ADAL" clId="{02FA67E2-BB0A-4C57-BC35-1EBBFD203687}" dt="2025-04-23T00:53:52.027" v="677" actId="11530"/>
          <ac:spMkLst>
            <pc:docMk/>
            <pc:sldMk cId="2820183903" sldId="258"/>
            <ac:spMk id="21" creationId="{8A1D1F66-00CB-8B17-6FBF-DF31D2B45D62}"/>
          </ac:spMkLst>
        </pc:spChg>
        <pc:spChg chg="mod">
          <ac:chgData name="Christensen, Kristin (CDC/NCEZID/DVBD/OD)" userId="bd115838-c901-4348-8487-6e940e41cc83" providerId="ADAL" clId="{02FA67E2-BB0A-4C57-BC35-1EBBFD203687}" dt="2025-04-23T00:53:52.027" v="677" actId="11530"/>
          <ac:spMkLst>
            <pc:docMk/>
            <pc:sldMk cId="2820183903" sldId="258"/>
            <ac:spMk id="23" creationId="{E5403733-5B29-AE83-3712-C4A928812BA1}"/>
          </ac:spMkLst>
        </pc:spChg>
        <pc:spChg chg="mod">
          <ac:chgData name="Christensen, Kristin (CDC/NCEZID/DVBD/OD)" userId="bd115838-c901-4348-8487-6e940e41cc83" providerId="ADAL" clId="{02FA67E2-BB0A-4C57-BC35-1EBBFD203687}" dt="2025-04-23T00:53:52.027" v="677" actId="11530"/>
          <ac:spMkLst>
            <pc:docMk/>
            <pc:sldMk cId="2820183903" sldId="258"/>
            <ac:spMk id="79" creationId="{FA29512E-BCAE-05B7-A034-A25AF7E1380E}"/>
          </ac:spMkLst>
        </pc:spChg>
      </pc:sldChg>
      <pc:sldChg chg="delSp new del mod">
        <pc:chgData name="Christensen, Kristin (CDC/NCEZID/DVBD/OD)" userId="bd115838-c901-4348-8487-6e940e41cc83" providerId="ADAL" clId="{02FA67E2-BB0A-4C57-BC35-1EBBFD203687}" dt="2025-04-23T01:32:48.478" v="1329" actId="2696"/>
        <pc:sldMkLst>
          <pc:docMk/>
          <pc:sldMk cId="3207385600" sldId="258"/>
        </pc:sldMkLst>
        <pc:spChg chg="del">
          <ac:chgData name="Christensen, Kristin (CDC/NCEZID/DVBD/OD)" userId="bd115838-c901-4348-8487-6e940e41cc83" providerId="ADAL" clId="{02FA67E2-BB0A-4C57-BC35-1EBBFD203687}" dt="2025-04-23T01:32:45.251" v="1328" actId="478"/>
          <ac:spMkLst>
            <pc:docMk/>
            <pc:sldMk cId="3207385600" sldId="258"/>
            <ac:spMk id="2" creationId="{1FE180A7-F410-B7E9-7453-F36F60C48909}"/>
          </ac:spMkLst>
        </pc:spChg>
      </pc:sldChg>
      <pc:sldChg chg="addSp delSp modSp add del mod">
        <pc:chgData name="Christensen, Kristin (CDC/NCEZID/DVBD/OD)" userId="bd115838-c901-4348-8487-6e940e41cc83" providerId="ADAL" clId="{02FA67E2-BB0A-4C57-BC35-1EBBFD203687}" dt="2025-04-23T00:55:40.687" v="688" actId="2696"/>
        <pc:sldMkLst>
          <pc:docMk/>
          <pc:sldMk cId="4071985433" sldId="259"/>
        </pc:sldMkLst>
        <pc:spChg chg="add mod">
          <ac:chgData name="Christensen, Kristin (CDC/NCEZID/DVBD/OD)" userId="bd115838-c901-4348-8487-6e940e41cc83" providerId="ADAL" clId="{02FA67E2-BB0A-4C57-BC35-1EBBFD203687}" dt="2025-04-23T00:54:58.885" v="684" actId="1076"/>
          <ac:spMkLst>
            <pc:docMk/>
            <pc:sldMk cId="4071985433" sldId="259"/>
            <ac:spMk id="2" creationId="{9635282C-65FF-4EA2-1190-5024E33608B4}"/>
          </ac:spMkLst>
        </pc:spChg>
        <pc:spChg chg="add mod">
          <ac:chgData name="Christensen, Kristin (CDC/NCEZID/DVBD/OD)" userId="bd115838-c901-4348-8487-6e940e41cc83" providerId="ADAL" clId="{02FA67E2-BB0A-4C57-BC35-1EBBFD203687}" dt="2025-04-23T00:55:20.867" v="687" actId="1076"/>
          <ac:spMkLst>
            <pc:docMk/>
            <pc:sldMk cId="4071985433" sldId="259"/>
            <ac:spMk id="6" creationId="{FE48D8D8-BA00-5089-AB3B-6884A6E30825}"/>
          </ac:spMkLst>
        </pc:spChg>
        <pc:spChg chg="del mod">
          <ac:chgData name="Christensen, Kristin (CDC/NCEZID/DVBD/OD)" userId="bd115838-c901-4348-8487-6e940e41cc83" providerId="ADAL" clId="{02FA67E2-BB0A-4C57-BC35-1EBBFD203687}" dt="2025-04-23T00:54:49.198" v="682" actId="478"/>
          <ac:spMkLst>
            <pc:docMk/>
            <pc:sldMk cId="4071985433" sldId="259"/>
            <ac:spMk id="20" creationId="{B776AD07-CB86-B9F5-37E2-696F69D8B4B9}"/>
          </ac:spMkLst>
        </pc:spChg>
        <pc:spChg chg="mod">
          <ac:chgData name="Christensen, Kristin (CDC/NCEZID/DVBD/OD)" userId="bd115838-c901-4348-8487-6e940e41cc83" providerId="ADAL" clId="{02FA67E2-BB0A-4C57-BC35-1EBBFD203687}" dt="2025-04-23T00:54:25.302" v="679" actId="11530"/>
          <ac:spMkLst>
            <pc:docMk/>
            <pc:sldMk cId="4071985433" sldId="259"/>
            <ac:spMk id="21" creationId="{8A1D1F66-00CB-8B17-6FBF-DF31D2B45D62}"/>
          </ac:spMkLst>
        </pc:spChg>
        <pc:spChg chg="mod">
          <ac:chgData name="Christensen, Kristin (CDC/NCEZID/DVBD/OD)" userId="bd115838-c901-4348-8487-6e940e41cc83" providerId="ADAL" clId="{02FA67E2-BB0A-4C57-BC35-1EBBFD203687}" dt="2025-04-23T00:54:25.302" v="679" actId="11530"/>
          <ac:spMkLst>
            <pc:docMk/>
            <pc:sldMk cId="4071985433" sldId="259"/>
            <ac:spMk id="23" creationId="{E5403733-5B29-AE83-3712-C4A928812BA1}"/>
          </ac:spMkLst>
        </pc:spChg>
        <pc:spChg chg="del mod">
          <ac:chgData name="Christensen, Kristin (CDC/NCEZID/DVBD/OD)" userId="bd115838-c901-4348-8487-6e940e41cc83" providerId="ADAL" clId="{02FA67E2-BB0A-4C57-BC35-1EBBFD203687}" dt="2025-04-23T00:55:10.277" v="685" actId="478"/>
          <ac:spMkLst>
            <pc:docMk/>
            <pc:sldMk cId="4071985433" sldId="259"/>
            <ac:spMk id="79" creationId="{FA29512E-BCAE-05B7-A034-A25AF7E1380E}"/>
          </ac:spMkLst>
        </pc:spChg>
      </pc:sldChg>
      <pc:sldChg chg="addSp modSp add mod ord setBg">
        <pc:chgData name="Christensen, Kristin (CDC/NCEZID/DVBD/OD)" userId="bd115838-c901-4348-8487-6e940e41cc83" providerId="ADAL" clId="{02FA67E2-BB0A-4C57-BC35-1EBBFD203687}" dt="2025-05-03T16:59:17.067" v="1620" actId="113"/>
        <pc:sldMkLst>
          <pc:docMk/>
          <pc:sldMk cId="4287646831" sldId="259"/>
        </pc:sldMkLst>
        <pc:spChg chg="mod">
          <ac:chgData name="Christensen, Kristin (CDC/NCEZID/DVBD/OD)" userId="bd115838-c901-4348-8487-6e940e41cc83" providerId="ADAL" clId="{02FA67E2-BB0A-4C57-BC35-1EBBFD203687}" dt="2025-05-03T16:32:09.872" v="1462" actId="207"/>
          <ac:spMkLst>
            <pc:docMk/>
            <pc:sldMk cId="4287646831" sldId="259"/>
            <ac:spMk id="8" creationId="{374FB5FC-1D6E-323F-BA3A-2B369A27FEBE}"/>
          </ac:spMkLst>
        </pc:spChg>
        <pc:spChg chg="mod">
          <ac:chgData name="Christensen, Kristin (CDC/NCEZID/DVBD/OD)" userId="bd115838-c901-4348-8487-6e940e41cc83" providerId="ADAL" clId="{02FA67E2-BB0A-4C57-BC35-1EBBFD203687}" dt="2025-05-03T16:32:43.201" v="1470" actId="1076"/>
          <ac:spMkLst>
            <pc:docMk/>
            <pc:sldMk cId="4287646831" sldId="259"/>
            <ac:spMk id="10" creationId="{2FE7976B-069B-1A87-75B3-E3C0C339932B}"/>
          </ac:spMkLst>
        </pc:spChg>
        <pc:spChg chg="mod">
          <ac:chgData name="Christensen, Kristin (CDC/NCEZID/DVBD/OD)" userId="bd115838-c901-4348-8487-6e940e41cc83" providerId="ADAL" clId="{02FA67E2-BB0A-4C57-BC35-1EBBFD203687}" dt="2025-05-03T16:56:38.873" v="1601" actId="14100"/>
          <ac:spMkLst>
            <pc:docMk/>
            <pc:sldMk cId="4287646831" sldId="259"/>
            <ac:spMk id="15" creationId="{4A83FC09-85AE-77AA-47E1-306AE4E8CD7D}"/>
          </ac:spMkLst>
        </pc:spChg>
        <pc:spChg chg="mod">
          <ac:chgData name="Christensen, Kristin (CDC/NCEZID/DVBD/OD)" userId="bd115838-c901-4348-8487-6e940e41cc83" providerId="ADAL" clId="{02FA67E2-BB0A-4C57-BC35-1EBBFD203687}" dt="2025-05-03T16:56:56.598" v="1604" actId="14100"/>
          <ac:spMkLst>
            <pc:docMk/>
            <pc:sldMk cId="4287646831" sldId="259"/>
            <ac:spMk id="18" creationId="{8A0CE6A6-0656-FA81-4F94-7AC83B21EC9D}"/>
          </ac:spMkLst>
        </pc:spChg>
        <pc:spChg chg="mod">
          <ac:chgData name="Christensen, Kristin (CDC/NCEZID/DVBD/OD)" userId="bd115838-c901-4348-8487-6e940e41cc83" providerId="ADAL" clId="{02FA67E2-BB0A-4C57-BC35-1EBBFD203687}" dt="2025-04-27T04:54:47.575" v="1452" actId="207"/>
          <ac:spMkLst>
            <pc:docMk/>
            <pc:sldMk cId="4287646831" sldId="259"/>
            <ac:spMk id="20" creationId="{B776AD07-CB86-B9F5-37E2-696F69D8B4B9}"/>
          </ac:spMkLst>
        </pc:spChg>
        <pc:spChg chg="mod">
          <ac:chgData name="Christensen, Kristin (CDC/NCEZID/DVBD/OD)" userId="bd115838-c901-4348-8487-6e940e41cc83" providerId="ADAL" clId="{02FA67E2-BB0A-4C57-BC35-1EBBFD203687}" dt="2025-04-27T04:54:55.528" v="1453" actId="207"/>
          <ac:spMkLst>
            <pc:docMk/>
            <pc:sldMk cId="4287646831" sldId="259"/>
            <ac:spMk id="21" creationId="{8A1D1F66-00CB-8B17-6FBF-DF31D2B45D62}"/>
          </ac:spMkLst>
        </pc:spChg>
        <pc:spChg chg="mod">
          <ac:chgData name="Christensen, Kristin (CDC/NCEZID/DVBD/OD)" userId="bd115838-c901-4348-8487-6e940e41cc83" providerId="ADAL" clId="{02FA67E2-BB0A-4C57-BC35-1EBBFD203687}" dt="2025-05-03T16:56:44.587" v="1602" actId="14100"/>
          <ac:spMkLst>
            <pc:docMk/>
            <pc:sldMk cId="4287646831" sldId="259"/>
            <ac:spMk id="22" creationId="{F896FD4B-31DE-3612-CB7C-0C394C0F5C79}"/>
          </ac:spMkLst>
        </pc:spChg>
        <pc:spChg chg="mod">
          <ac:chgData name="Christensen, Kristin (CDC/NCEZID/DVBD/OD)" userId="bd115838-c901-4348-8487-6e940e41cc83" providerId="ADAL" clId="{02FA67E2-BB0A-4C57-BC35-1EBBFD203687}" dt="2025-04-27T04:55:05.972" v="1455" actId="207"/>
          <ac:spMkLst>
            <pc:docMk/>
            <pc:sldMk cId="4287646831" sldId="259"/>
            <ac:spMk id="23" creationId="{E5403733-5B29-AE83-3712-C4A928812BA1}"/>
          </ac:spMkLst>
        </pc:spChg>
        <pc:spChg chg="mod">
          <ac:chgData name="Christensen, Kristin (CDC/NCEZID/DVBD/OD)" userId="bd115838-c901-4348-8487-6e940e41cc83" providerId="ADAL" clId="{02FA67E2-BB0A-4C57-BC35-1EBBFD203687}" dt="2025-05-03T16:58:13.808" v="1608" actId="1076"/>
          <ac:spMkLst>
            <pc:docMk/>
            <pc:sldMk cId="4287646831" sldId="259"/>
            <ac:spMk id="78" creationId="{94D5F4FA-0C6A-C226-A940-5FF74FF48676}"/>
          </ac:spMkLst>
        </pc:spChg>
        <pc:spChg chg="mod">
          <ac:chgData name="Christensen, Kristin (CDC/NCEZID/DVBD/OD)" userId="bd115838-c901-4348-8487-6e940e41cc83" providerId="ADAL" clId="{02FA67E2-BB0A-4C57-BC35-1EBBFD203687}" dt="2025-04-27T04:55:00.486" v="1454" actId="207"/>
          <ac:spMkLst>
            <pc:docMk/>
            <pc:sldMk cId="4287646831" sldId="259"/>
            <ac:spMk id="79" creationId="{FA29512E-BCAE-05B7-A034-A25AF7E1380E}"/>
          </ac:spMkLst>
        </pc:spChg>
        <pc:spChg chg="mod">
          <ac:chgData name="Christensen, Kristin (CDC/NCEZID/DVBD/OD)" userId="bd115838-c901-4348-8487-6e940e41cc83" providerId="ADAL" clId="{02FA67E2-BB0A-4C57-BC35-1EBBFD203687}" dt="2025-05-03T16:58:13.808" v="1608" actId="1076"/>
          <ac:spMkLst>
            <pc:docMk/>
            <pc:sldMk cId="4287646831" sldId="259"/>
            <ac:spMk id="80" creationId="{43FEB056-997F-CC7E-BBFD-103094D9988C}"/>
          </ac:spMkLst>
        </pc:spChg>
        <pc:spChg chg="mod">
          <ac:chgData name="Christensen, Kristin (CDC/NCEZID/DVBD/OD)" userId="bd115838-c901-4348-8487-6e940e41cc83" providerId="ADAL" clId="{02FA67E2-BB0A-4C57-BC35-1EBBFD203687}" dt="2025-05-03T16:59:17.067" v="1620" actId="113"/>
          <ac:spMkLst>
            <pc:docMk/>
            <pc:sldMk cId="4287646831" sldId="259"/>
            <ac:spMk id="82" creationId="{2E759012-4720-5D9F-578D-9D4ECE7F575B}"/>
          </ac:spMkLst>
        </pc:spChg>
        <pc:spChg chg="mod">
          <ac:chgData name="Christensen, Kristin (CDC/NCEZID/DVBD/OD)" userId="bd115838-c901-4348-8487-6e940e41cc83" providerId="ADAL" clId="{02FA67E2-BB0A-4C57-BC35-1EBBFD203687}" dt="2025-05-03T16:59:01.773" v="1618" actId="1037"/>
          <ac:spMkLst>
            <pc:docMk/>
            <pc:sldMk cId="4287646831" sldId="259"/>
            <ac:spMk id="83" creationId="{38E17DA8-8614-1C0B-E3E0-4DA61B6DF458}"/>
          </ac:spMkLst>
        </pc:spChg>
        <pc:spChg chg="mod">
          <ac:chgData name="Christensen, Kristin (CDC/NCEZID/DVBD/OD)" userId="bd115838-c901-4348-8487-6e940e41cc83" providerId="ADAL" clId="{02FA67E2-BB0A-4C57-BC35-1EBBFD203687}" dt="2025-05-03T16:58:50.445" v="1616" actId="1037"/>
          <ac:spMkLst>
            <pc:docMk/>
            <pc:sldMk cId="4287646831" sldId="259"/>
            <ac:spMk id="84" creationId="{F82EBEBE-769F-071D-2D53-B955D8D9601B}"/>
          </ac:spMkLst>
        </pc:spChg>
        <pc:spChg chg="mod">
          <ac:chgData name="Christensen, Kristin (CDC/NCEZID/DVBD/OD)" userId="bd115838-c901-4348-8487-6e940e41cc83" providerId="ADAL" clId="{02FA67E2-BB0A-4C57-BC35-1EBBFD203687}" dt="2025-05-03T16:58:40.942" v="1614" actId="1037"/>
          <ac:spMkLst>
            <pc:docMk/>
            <pc:sldMk cId="4287646831" sldId="259"/>
            <ac:spMk id="85" creationId="{2CD6A127-DF4D-ECE3-BB3C-76D2E84D3690}"/>
          </ac:spMkLst>
        </pc:spChg>
        <pc:spChg chg="mod">
          <ac:chgData name="Christensen, Kristin (CDC/NCEZID/DVBD/OD)" userId="bd115838-c901-4348-8487-6e940e41cc83" providerId="ADAL" clId="{02FA67E2-BB0A-4C57-BC35-1EBBFD203687}" dt="2025-05-03T16:32:53.209" v="1497" actId="20577"/>
          <ac:spMkLst>
            <pc:docMk/>
            <pc:sldMk cId="4287646831" sldId="259"/>
            <ac:spMk id="86" creationId="{0D44B9C5-AF1F-D9C2-5834-1921ECE412B3}"/>
          </ac:spMkLst>
        </pc:spChg>
        <pc:spChg chg="add mod">
          <ac:chgData name="Christensen, Kristin (CDC/NCEZID/DVBD/OD)" userId="bd115838-c901-4348-8487-6e940e41cc83" providerId="ADAL" clId="{02FA67E2-BB0A-4C57-BC35-1EBBFD203687}" dt="2025-04-27T04:54:30.304" v="1451" actId="1076"/>
          <ac:spMkLst>
            <pc:docMk/>
            <pc:sldMk cId="4287646831" sldId="259"/>
            <ac:spMk id="89" creationId="{7BDBB31D-346B-9D41-3452-27722A3AA923}"/>
          </ac:spMkLst>
        </pc:spChg>
        <pc:spChg chg="add mod">
          <ac:chgData name="Christensen, Kristin (CDC/NCEZID/DVBD/OD)" userId="bd115838-c901-4348-8487-6e940e41cc83" providerId="ADAL" clId="{02FA67E2-BB0A-4C57-BC35-1EBBFD203687}" dt="2025-04-27T04:54:30.304" v="1451" actId="1076"/>
          <ac:spMkLst>
            <pc:docMk/>
            <pc:sldMk cId="4287646831" sldId="259"/>
            <ac:spMk id="90" creationId="{4B5D30D5-FA9F-4558-228F-A6B460687FB4}"/>
          </ac:spMkLst>
        </pc:spChg>
        <pc:spChg chg="mod">
          <ac:chgData name="Christensen, Kristin (CDC/NCEZID/DVBD/OD)" userId="bd115838-c901-4348-8487-6e940e41cc83" providerId="ADAL" clId="{02FA67E2-BB0A-4C57-BC35-1EBBFD203687}" dt="2025-04-27T04:54:26.921" v="1450"/>
          <ac:spMkLst>
            <pc:docMk/>
            <pc:sldMk cId="4287646831" sldId="259"/>
            <ac:spMk id="93" creationId="{C53FA2C7-53C8-F534-01B5-18A1B5DAF6D1}"/>
          </ac:spMkLst>
        </pc:spChg>
        <pc:spChg chg="mod">
          <ac:chgData name="Christensen, Kristin (CDC/NCEZID/DVBD/OD)" userId="bd115838-c901-4348-8487-6e940e41cc83" providerId="ADAL" clId="{02FA67E2-BB0A-4C57-BC35-1EBBFD203687}" dt="2025-04-27T04:54:26.921" v="1450"/>
          <ac:spMkLst>
            <pc:docMk/>
            <pc:sldMk cId="4287646831" sldId="259"/>
            <ac:spMk id="94" creationId="{52CACD3F-2254-41B7-C7A9-A70E914DE785}"/>
          </ac:spMkLst>
        </pc:spChg>
        <pc:spChg chg="mod">
          <ac:chgData name="Christensen, Kristin (CDC/NCEZID/DVBD/OD)" userId="bd115838-c901-4348-8487-6e940e41cc83" providerId="ADAL" clId="{02FA67E2-BB0A-4C57-BC35-1EBBFD203687}" dt="2025-04-27T04:54:26.921" v="1450"/>
          <ac:spMkLst>
            <pc:docMk/>
            <pc:sldMk cId="4287646831" sldId="259"/>
            <ac:spMk id="95" creationId="{06879C71-FA41-B843-745A-6DA5446283F9}"/>
          </ac:spMkLst>
        </pc:spChg>
        <pc:spChg chg="mod">
          <ac:chgData name="Christensen, Kristin (CDC/NCEZID/DVBD/OD)" userId="bd115838-c901-4348-8487-6e940e41cc83" providerId="ADAL" clId="{02FA67E2-BB0A-4C57-BC35-1EBBFD203687}" dt="2025-04-27T04:54:26.921" v="1450"/>
          <ac:spMkLst>
            <pc:docMk/>
            <pc:sldMk cId="4287646831" sldId="259"/>
            <ac:spMk id="96" creationId="{393FAD86-BA43-D576-8624-308547115B11}"/>
          </ac:spMkLst>
        </pc:spChg>
        <pc:spChg chg="mod">
          <ac:chgData name="Christensen, Kristin (CDC/NCEZID/DVBD/OD)" userId="bd115838-c901-4348-8487-6e940e41cc83" providerId="ADAL" clId="{02FA67E2-BB0A-4C57-BC35-1EBBFD203687}" dt="2025-04-27T04:54:26.921" v="1450"/>
          <ac:spMkLst>
            <pc:docMk/>
            <pc:sldMk cId="4287646831" sldId="259"/>
            <ac:spMk id="97" creationId="{B8ABAD5C-2B1C-F7D6-EFED-602E50A06634}"/>
          </ac:spMkLst>
        </pc:spChg>
        <pc:spChg chg="mod">
          <ac:chgData name="Christensen, Kristin (CDC/NCEZID/DVBD/OD)" userId="bd115838-c901-4348-8487-6e940e41cc83" providerId="ADAL" clId="{02FA67E2-BB0A-4C57-BC35-1EBBFD203687}" dt="2025-04-27T04:54:26.921" v="1450"/>
          <ac:spMkLst>
            <pc:docMk/>
            <pc:sldMk cId="4287646831" sldId="259"/>
            <ac:spMk id="98" creationId="{E1B0D13F-9230-9BF1-7AF1-F386AA0ED387}"/>
          </ac:spMkLst>
        </pc:spChg>
        <pc:spChg chg="add mod">
          <ac:chgData name="Christensen, Kristin (CDC/NCEZID/DVBD/OD)" userId="bd115838-c901-4348-8487-6e940e41cc83" providerId="ADAL" clId="{02FA67E2-BB0A-4C57-BC35-1EBBFD203687}" dt="2025-04-27T04:54:30.304" v="1451" actId="1076"/>
          <ac:spMkLst>
            <pc:docMk/>
            <pc:sldMk cId="4287646831" sldId="259"/>
            <ac:spMk id="99" creationId="{205973EE-D42B-E6DF-030D-7F4772DECC87}"/>
          </ac:spMkLst>
        </pc:spChg>
        <pc:spChg chg="mod">
          <ac:chgData name="Christensen, Kristin (CDC/NCEZID/DVBD/OD)" userId="bd115838-c901-4348-8487-6e940e41cc83" providerId="ADAL" clId="{02FA67E2-BB0A-4C57-BC35-1EBBFD203687}" dt="2025-05-03T16:58:13.808" v="1608" actId="1076"/>
          <ac:spMkLst>
            <pc:docMk/>
            <pc:sldMk cId="4287646831" sldId="259"/>
            <ac:spMk id="123" creationId="{41B41675-F494-4A8F-9B2E-C450A2989BEA}"/>
          </ac:spMkLst>
        </pc:spChg>
        <pc:grpChg chg="mod">
          <ac:chgData name="Christensen, Kristin (CDC/NCEZID/DVBD/OD)" userId="bd115838-c901-4348-8487-6e940e41cc83" providerId="ADAL" clId="{02FA67E2-BB0A-4C57-BC35-1EBBFD203687}" dt="2025-05-03T16:57:09.692" v="1605" actId="1076"/>
          <ac:grpSpMkLst>
            <pc:docMk/>
            <pc:sldMk cId="4287646831" sldId="259"/>
            <ac:grpSpMk id="2" creationId="{E1CB790B-0230-142B-A4A3-8AD2B7B26D97}"/>
          </ac:grpSpMkLst>
        </pc:grpChg>
        <pc:grpChg chg="mod">
          <ac:chgData name="Christensen, Kristin (CDC/NCEZID/DVBD/OD)" userId="bd115838-c901-4348-8487-6e940e41cc83" providerId="ADAL" clId="{02FA67E2-BB0A-4C57-BC35-1EBBFD203687}" dt="2025-05-03T16:57:09.692" v="1605" actId="1076"/>
          <ac:grpSpMkLst>
            <pc:docMk/>
            <pc:sldMk cId="4287646831" sldId="259"/>
            <ac:grpSpMk id="6" creationId="{749B7748-6536-2CF3-9A41-60EEDD0F9A97}"/>
          </ac:grpSpMkLst>
        </pc:grpChg>
        <pc:grpChg chg="mod">
          <ac:chgData name="Christensen, Kristin (CDC/NCEZID/DVBD/OD)" userId="bd115838-c901-4348-8487-6e940e41cc83" providerId="ADAL" clId="{02FA67E2-BB0A-4C57-BC35-1EBBFD203687}" dt="2025-05-03T16:58:40.942" v="1614" actId="1037"/>
          <ac:grpSpMkLst>
            <pc:docMk/>
            <pc:sldMk cId="4287646831" sldId="259"/>
            <ac:grpSpMk id="87" creationId="{1D97B23C-A5A9-014D-7E9B-43652B08A52F}"/>
          </ac:grpSpMkLst>
        </pc:grpChg>
        <pc:grpChg chg="mod">
          <ac:chgData name="Christensen, Kristin (CDC/NCEZID/DVBD/OD)" userId="bd115838-c901-4348-8487-6e940e41cc83" providerId="ADAL" clId="{02FA67E2-BB0A-4C57-BC35-1EBBFD203687}" dt="2025-05-03T16:58:40.942" v="1614" actId="1037"/>
          <ac:grpSpMkLst>
            <pc:docMk/>
            <pc:sldMk cId="4287646831" sldId="259"/>
            <ac:grpSpMk id="88" creationId="{771382A3-5058-A0CE-E5EB-14D3803CECCE}"/>
          </ac:grpSpMkLst>
        </pc:grpChg>
        <pc:grpChg chg="add mod">
          <ac:chgData name="Christensen, Kristin (CDC/NCEZID/DVBD/OD)" userId="bd115838-c901-4348-8487-6e940e41cc83" providerId="ADAL" clId="{02FA67E2-BB0A-4C57-BC35-1EBBFD203687}" dt="2025-04-27T04:54:30.304" v="1451" actId="1076"/>
          <ac:grpSpMkLst>
            <pc:docMk/>
            <pc:sldMk cId="4287646831" sldId="259"/>
            <ac:grpSpMk id="92" creationId="{93093105-2A92-13DF-3A25-3A6A7E351DDE}"/>
          </ac:grpSpMkLst>
        </pc:grpChg>
        <pc:picChg chg="mod">
          <ac:chgData name="Christensen, Kristin (CDC/NCEZID/DVBD/OD)" userId="bd115838-c901-4348-8487-6e940e41cc83" providerId="ADAL" clId="{02FA67E2-BB0A-4C57-BC35-1EBBFD203687}" dt="2025-05-03T16:56:51.711" v="1603" actId="1076"/>
          <ac:picMkLst>
            <pc:docMk/>
            <pc:sldMk cId="4287646831" sldId="259"/>
            <ac:picMk id="7" creationId="{2AFE45D3-7E6F-34F9-001C-F4E308C83EAD}"/>
          </ac:picMkLst>
        </pc:picChg>
        <pc:picChg chg="add mod ord modCrop">
          <ac:chgData name="Christensen, Kristin (CDC/NCEZID/DVBD/OD)" userId="bd115838-c901-4348-8487-6e940e41cc83" providerId="ADAL" clId="{02FA67E2-BB0A-4C57-BC35-1EBBFD203687}" dt="2025-05-03T16:58:13.808" v="1608" actId="1076"/>
          <ac:picMkLst>
            <pc:docMk/>
            <pc:sldMk cId="4287646831" sldId="259"/>
            <ac:picMk id="101" creationId="{6E3CBBB1-7349-8514-9F27-4705E06994D9}"/>
          </ac:picMkLst>
        </pc:picChg>
      </pc:sldChg>
    </pc:docChg>
  </pc:docChgLst>
  <pc:docChgLst>
    <pc:chgData name="Christensen, Kristin (CDC/NCEZID/DVBD/OD)" userId="bd115838-c901-4348-8487-6e940e41cc83" providerId="ADAL" clId="{F621D622-4D97-4507-B38D-A45073DBA59F}"/>
    <pc:docChg chg="undo custSel delSld modSld">
      <pc:chgData name="Christensen, Kristin (CDC/NCEZID/DVBD/OD)" userId="bd115838-c901-4348-8487-6e940e41cc83" providerId="ADAL" clId="{F621D622-4D97-4507-B38D-A45073DBA59F}" dt="2025-06-19T17:29:51.300" v="491" actId="13244"/>
      <pc:docMkLst>
        <pc:docMk/>
      </pc:docMkLst>
      <pc:sldChg chg="del">
        <pc:chgData name="Christensen, Kristin (CDC/NCEZID/DVBD/OD)" userId="bd115838-c901-4348-8487-6e940e41cc83" providerId="ADAL" clId="{F621D622-4D97-4507-B38D-A45073DBA59F}" dt="2025-06-19T17:24:00.509" v="175" actId="2696"/>
        <pc:sldMkLst>
          <pc:docMk/>
          <pc:sldMk cId="2056757598" sldId="257"/>
        </pc:sldMkLst>
      </pc:sldChg>
      <pc:sldChg chg="delSp modSp mod">
        <pc:chgData name="Christensen, Kristin (CDC/NCEZID/DVBD/OD)" userId="bd115838-c901-4348-8487-6e940e41cc83" providerId="ADAL" clId="{F621D622-4D97-4507-B38D-A45073DBA59F}" dt="2025-06-19T17:29:51.300" v="491" actId="13244"/>
        <pc:sldMkLst>
          <pc:docMk/>
          <pc:sldMk cId="4287646831" sldId="259"/>
        </pc:sldMkLst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3" creationId="{27C3B99A-5EB0-C472-080B-8765B2DBE09D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4" creationId="{C662FF9E-E2A7-41BB-E5DB-9E3B0F78103B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8" creationId="{374FB5FC-1D6E-323F-BA3A-2B369A27FEBE}"/>
          </ac:spMkLst>
        </pc:spChg>
        <pc:spChg chg="ord">
          <ac:chgData name="Christensen, Kristin (CDC/NCEZID/DVBD/OD)" userId="bd115838-c901-4348-8487-6e940e41cc83" providerId="ADAL" clId="{F621D622-4D97-4507-B38D-A45073DBA59F}" dt="2025-06-19T17:25:58.356" v="461" actId="13244"/>
          <ac:spMkLst>
            <pc:docMk/>
            <pc:sldMk cId="4287646831" sldId="259"/>
            <ac:spMk id="10" creationId="{2FE7976B-069B-1A87-75B3-E3C0C339932B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11" creationId="{EC52586B-A7CF-791D-69D1-7EB4BD914751}"/>
          </ac:spMkLst>
        </pc:spChg>
        <pc:spChg chg="mod">
          <ac:chgData name="Christensen, Kristin (CDC/NCEZID/DVBD/OD)" userId="bd115838-c901-4348-8487-6e940e41cc83" providerId="ADAL" clId="{F621D622-4D97-4507-B38D-A45073DBA59F}" dt="2025-06-19T17:24:12.829" v="176" actId="962"/>
          <ac:spMkLst>
            <pc:docMk/>
            <pc:sldMk cId="4287646831" sldId="259"/>
            <ac:spMk id="15" creationId="{4A83FC09-85AE-77AA-47E1-306AE4E8CD7D}"/>
          </ac:spMkLst>
        </pc:spChg>
        <pc:spChg chg="mod ord">
          <ac:chgData name="Christensen, Kristin (CDC/NCEZID/DVBD/OD)" userId="bd115838-c901-4348-8487-6e940e41cc83" providerId="ADAL" clId="{F621D622-4D97-4507-B38D-A45073DBA59F}" dt="2025-06-19T17:29:02.300" v="486" actId="13244"/>
          <ac:spMkLst>
            <pc:docMk/>
            <pc:sldMk cId="4287646831" sldId="259"/>
            <ac:spMk id="18" creationId="{8A0CE6A6-0656-FA81-4F94-7AC83B21EC9D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19" creationId="{EBEA04E8-0468-B889-26E3-56EDC198FBFD}"/>
          </ac:spMkLst>
        </pc:spChg>
        <pc:spChg chg="mod ord">
          <ac:chgData name="Christensen, Kristin (CDC/NCEZID/DVBD/OD)" userId="bd115838-c901-4348-8487-6e940e41cc83" providerId="ADAL" clId="{F621D622-4D97-4507-B38D-A45073DBA59F}" dt="2025-06-19T17:29:51.300" v="491" actId="13244"/>
          <ac:spMkLst>
            <pc:docMk/>
            <pc:sldMk cId="4287646831" sldId="259"/>
            <ac:spMk id="22" creationId="{F896FD4B-31DE-3612-CB7C-0C394C0F5C79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24" creationId="{C92F4279-B97A-E25D-C58A-B67BD437FEA4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32" creationId="{7C4A5F68-1305-E5DC-509A-24F7E0E3DC7B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33" creationId="{74494662-567E-0098-B9FE-AACE0D583C6B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41" creationId="{4DFEDDAD-EFFB-C2FD-662A-998594EBAADF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42" creationId="{9DD1D38B-6589-8908-2B95-2DFFB896AA69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50" creationId="{3AD28F51-056E-6B2E-D23C-F409434E3D7D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51" creationId="{0F096328-139A-3B32-B47D-E997EB0E2FCF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59" creationId="{B388B7B6-4B8D-9515-C82D-3E78E409A0E8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60" creationId="{B5B8A24D-BFAC-279C-3FF1-340A19A796E0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68" creationId="{D08AE6D0-6E9A-172A-73DD-7746A449E4A3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69" creationId="{AB3D45F5-E418-955C-E637-429C8D145AAD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70" creationId="{1A82CD90-9FFA-A6D7-E3CD-5348ADEDA3A2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71" creationId="{0A82FC80-F79E-5F42-3C4E-E17B49D1953C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72" creationId="{65435AA8-0FEA-2234-D17D-34E89E1D6A2C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73" creationId="{BBD03641-7800-EE9E-68A1-0F4D98240038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74" creationId="{C6B4783C-D8DA-4E5E-CDCB-5A16376A7825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75" creationId="{28CE5BDA-3E36-93DB-B4A2-A0E409D08819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76" creationId="{6EEA2298-45C1-AA91-CCB9-6CB1F3100610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77" creationId="{7B5027EF-906F-1A8F-D20D-F978D7514999}"/>
          </ac:spMkLst>
        </pc:spChg>
        <pc:spChg chg="mod">
          <ac:chgData name="Christensen, Kristin (CDC/NCEZID/DVBD/OD)" userId="bd115838-c901-4348-8487-6e940e41cc83" providerId="ADAL" clId="{F621D622-4D97-4507-B38D-A45073DBA59F}" dt="2025-06-19T16:38:18.563" v="140" actId="1036"/>
          <ac:spMkLst>
            <pc:docMk/>
            <pc:sldMk cId="4287646831" sldId="259"/>
            <ac:spMk id="78" creationId="{94D5F4FA-0C6A-C226-A940-5FF74FF48676}"/>
          </ac:spMkLst>
        </pc:spChg>
        <pc:spChg chg="mod ord">
          <ac:chgData name="Christensen, Kristin (CDC/NCEZID/DVBD/OD)" userId="bd115838-c901-4348-8487-6e940e41cc83" providerId="ADAL" clId="{F621D622-4D97-4507-B38D-A45073DBA59F}" dt="2025-06-19T17:29:18.735" v="488" actId="13244"/>
          <ac:spMkLst>
            <pc:docMk/>
            <pc:sldMk cId="4287646831" sldId="259"/>
            <ac:spMk id="80" creationId="{43FEB056-997F-CC7E-BBFD-103094D9988C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5.953" v="173" actId="478"/>
          <ac:spMkLst>
            <pc:docMk/>
            <pc:sldMk cId="4287646831" sldId="259"/>
            <ac:spMk id="81" creationId="{1E85C845-EF1D-3F8F-94BB-274BB25957BB}"/>
          </ac:spMkLst>
        </pc:spChg>
        <pc:spChg chg="ord">
          <ac:chgData name="Christensen, Kristin (CDC/NCEZID/DVBD/OD)" userId="bd115838-c901-4348-8487-6e940e41cc83" providerId="ADAL" clId="{F621D622-4D97-4507-B38D-A45073DBA59F}" dt="2025-06-19T17:28:11.244" v="479" actId="13244"/>
          <ac:spMkLst>
            <pc:docMk/>
            <pc:sldMk cId="4287646831" sldId="259"/>
            <ac:spMk id="82" creationId="{2E759012-4720-5D9F-578D-9D4ECE7F575B}"/>
          </ac:spMkLst>
        </pc:spChg>
        <pc:spChg chg="ord">
          <ac:chgData name="Christensen, Kristin (CDC/NCEZID/DVBD/OD)" userId="bd115838-c901-4348-8487-6e940e41cc83" providerId="ADAL" clId="{F621D622-4D97-4507-B38D-A45073DBA59F}" dt="2025-06-19T17:28:15.511" v="481" actId="13244"/>
          <ac:spMkLst>
            <pc:docMk/>
            <pc:sldMk cId="4287646831" sldId="259"/>
            <ac:spMk id="83" creationId="{38E17DA8-8614-1C0B-E3E0-4DA61B6DF458}"/>
          </ac:spMkLst>
        </pc:spChg>
        <pc:spChg chg="ord">
          <ac:chgData name="Christensen, Kristin (CDC/NCEZID/DVBD/OD)" userId="bd115838-c901-4348-8487-6e940e41cc83" providerId="ADAL" clId="{F621D622-4D97-4507-B38D-A45073DBA59F}" dt="2025-06-19T17:28:22.535" v="485" actId="13244"/>
          <ac:spMkLst>
            <pc:docMk/>
            <pc:sldMk cId="4287646831" sldId="259"/>
            <ac:spMk id="84" creationId="{F82EBEBE-769F-071D-2D53-B955D8D9601B}"/>
          </ac:spMkLst>
        </pc:spChg>
        <pc:spChg chg="mod ord">
          <ac:chgData name="Christensen, Kristin (CDC/NCEZID/DVBD/OD)" userId="bd115838-c901-4348-8487-6e940e41cc83" providerId="ADAL" clId="{F621D622-4D97-4507-B38D-A45073DBA59F}" dt="2025-06-19T17:28:19.225" v="483" actId="13244"/>
          <ac:spMkLst>
            <pc:docMk/>
            <pc:sldMk cId="4287646831" sldId="259"/>
            <ac:spMk id="85" creationId="{2CD6A127-DF4D-ECE3-BB3C-76D2E84D3690}"/>
          </ac:spMkLst>
        </pc:spChg>
        <pc:spChg chg="ord">
          <ac:chgData name="Christensen, Kristin (CDC/NCEZID/DVBD/OD)" userId="bd115838-c901-4348-8487-6e940e41cc83" providerId="ADAL" clId="{F621D622-4D97-4507-B38D-A45073DBA59F}" dt="2025-06-19T17:26:03.652" v="462" actId="13244"/>
          <ac:spMkLst>
            <pc:docMk/>
            <pc:sldMk cId="4287646831" sldId="259"/>
            <ac:spMk id="86" creationId="{0D44B9C5-AF1F-D9C2-5834-1921ECE412B3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7.992" v="174" actId="478"/>
          <ac:spMkLst>
            <pc:docMk/>
            <pc:sldMk cId="4287646831" sldId="259"/>
            <ac:spMk id="89" creationId="{7BDBB31D-346B-9D41-3452-27722A3AA923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7.992" v="174" actId="478"/>
          <ac:spMkLst>
            <pc:docMk/>
            <pc:sldMk cId="4287646831" sldId="259"/>
            <ac:spMk id="90" creationId="{4B5D30D5-FA9F-4558-228F-A6B460687FB4}"/>
          </ac:spMkLst>
        </pc:spChg>
        <pc:spChg chg="del">
          <ac:chgData name="Christensen, Kristin (CDC/NCEZID/DVBD/OD)" userId="bd115838-c901-4348-8487-6e940e41cc83" providerId="ADAL" clId="{F621D622-4D97-4507-B38D-A45073DBA59F}" dt="2025-06-19T17:23:57.992" v="174" actId="478"/>
          <ac:spMkLst>
            <pc:docMk/>
            <pc:sldMk cId="4287646831" sldId="259"/>
            <ac:spMk id="99" creationId="{205973EE-D42B-E6DF-030D-7F4772DECC87}"/>
          </ac:spMkLst>
        </pc:spChg>
        <pc:spChg chg="mod ord">
          <ac:chgData name="Christensen, Kristin (CDC/NCEZID/DVBD/OD)" userId="bd115838-c901-4348-8487-6e940e41cc83" providerId="ADAL" clId="{F621D622-4D97-4507-B38D-A45073DBA59F}" dt="2025-06-19T17:26:41.591" v="470" actId="13244"/>
          <ac:spMkLst>
            <pc:docMk/>
            <pc:sldMk cId="4287646831" sldId="259"/>
            <ac:spMk id="100" creationId="{53993CA4-E6B6-DC30-1DD8-250A6868B872}"/>
          </ac:spMkLst>
        </pc:spChg>
        <pc:spChg chg="ord">
          <ac:chgData name="Christensen, Kristin (CDC/NCEZID/DVBD/OD)" userId="bd115838-c901-4348-8487-6e940e41cc83" providerId="ADAL" clId="{F621D622-4D97-4507-B38D-A45073DBA59F}" dt="2025-06-19T17:27:09.471" v="477" actId="13244"/>
          <ac:spMkLst>
            <pc:docMk/>
            <pc:sldMk cId="4287646831" sldId="259"/>
            <ac:spMk id="122" creationId="{D4CA0CDF-8454-C4EE-5F80-DA92571DA9E9}"/>
          </ac:spMkLst>
        </pc:spChg>
        <pc:spChg chg="mod ord">
          <ac:chgData name="Christensen, Kristin (CDC/NCEZID/DVBD/OD)" userId="bd115838-c901-4348-8487-6e940e41cc83" providerId="ADAL" clId="{F621D622-4D97-4507-B38D-A45073DBA59F}" dt="2025-06-19T17:26:37.112" v="469" actId="13244"/>
          <ac:spMkLst>
            <pc:docMk/>
            <pc:sldMk cId="4287646831" sldId="259"/>
            <ac:spMk id="123" creationId="{41B41675-F494-4A8F-9B2E-C450A2989BEA}"/>
          </ac:spMkLst>
        </pc:spChg>
        <pc:grpChg chg="mod ord">
          <ac:chgData name="Christensen, Kristin (CDC/NCEZID/DVBD/OD)" userId="bd115838-c901-4348-8487-6e940e41cc83" providerId="ADAL" clId="{F621D622-4D97-4507-B38D-A45073DBA59F}" dt="2025-06-19T17:28:13.134" v="480" actId="13244"/>
          <ac:grpSpMkLst>
            <pc:docMk/>
            <pc:sldMk cId="4287646831" sldId="259"/>
            <ac:grpSpMk id="2" creationId="{E1CB790B-0230-142B-A4A3-8AD2B7B26D97}"/>
          </ac:grpSpMkLst>
        </pc:grpChg>
        <pc:grpChg chg="del">
          <ac:chgData name="Christensen, Kristin (CDC/NCEZID/DVBD/OD)" userId="bd115838-c901-4348-8487-6e940e41cc83" providerId="ADAL" clId="{F621D622-4D97-4507-B38D-A45073DBA59F}" dt="2025-06-19T17:23:55.953" v="173" actId="478"/>
          <ac:grpSpMkLst>
            <pc:docMk/>
            <pc:sldMk cId="4287646831" sldId="259"/>
            <ac:grpSpMk id="5" creationId="{63C788FE-2051-96CA-B9B3-D0419099D415}"/>
          </ac:grpSpMkLst>
        </pc:grpChg>
        <pc:grpChg chg="mod ord">
          <ac:chgData name="Christensen, Kristin (CDC/NCEZID/DVBD/OD)" userId="bd115838-c901-4348-8487-6e940e41cc83" providerId="ADAL" clId="{F621D622-4D97-4507-B38D-A45073DBA59F}" dt="2025-06-19T17:28:09.442" v="478" actId="13244"/>
          <ac:grpSpMkLst>
            <pc:docMk/>
            <pc:sldMk cId="4287646831" sldId="259"/>
            <ac:grpSpMk id="6" creationId="{749B7748-6536-2CF3-9A41-60EEDD0F9A97}"/>
          </ac:grpSpMkLst>
        </pc:grpChg>
        <pc:grpChg chg="del">
          <ac:chgData name="Christensen, Kristin (CDC/NCEZID/DVBD/OD)" userId="bd115838-c901-4348-8487-6e940e41cc83" providerId="ADAL" clId="{F621D622-4D97-4507-B38D-A45073DBA59F}" dt="2025-06-19T17:23:55.953" v="173" actId="478"/>
          <ac:grpSpMkLst>
            <pc:docMk/>
            <pc:sldMk cId="4287646831" sldId="259"/>
            <ac:grpSpMk id="25" creationId="{C6554268-C7D7-9EC4-9B17-F014690C1E83}"/>
          </ac:grpSpMkLst>
        </pc:grpChg>
        <pc:grpChg chg="del">
          <ac:chgData name="Christensen, Kristin (CDC/NCEZID/DVBD/OD)" userId="bd115838-c901-4348-8487-6e940e41cc83" providerId="ADAL" clId="{F621D622-4D97-4507-B38D-A45073DBA59F}" dt="2025-06-19T17:23:55.953" v="173" actId="478"/>
          <ac:grpSpMkLst>
            <pc:docMk/>
            <pc:sldMk cId="4287646831" sldId="259"/>
            <ac:grpSpMk id="34" creationId="{263F312B-6DAF-C5BF-776D-5105573FBE28}"/>
          </ac:grpSpMkLst>
        </pc:grpChg>
        <pc:grpChg chg="del">
          <ac:chgData name="Christensen, Kristin (CDC/NCEZID/DVBD/OD)" userId="bd115838-c901-4348-8487-6e940e41cc83" providerId="ADAL" clId="{F621D622-4D97-4507-B38D-A45073DBA59F}" dt="2025-06-19T17:23:55.953" v="173" actId="478"/>
          <ac:grpSpMkLst>
            <pc:docMk/>
            <pc:sldMk cId="4287646831" sldId="259"/>
            <ac:grpSpMk id="43" creationId="{1E26BC31-A17C-BB83-1A53-F345E50E833B}"/>
          </ac:grpSpMkLst>
        </pc:grpChg>
        <pc:grpChg chg="del">
          <ac:chgData name="Christensen, Kristin (CDC/NCEZID/DVBD/OD)" userId="bd115838-c901-4348-8487-6e940e41cc83" providerId="ADAL" clId="{F621D622-4D97-4507-B38D-A45073DBA59F}" dt="2025-06-19T17:23:55.953" v="173" actId="478"/>
          <ac:grpSpMkLst>
            <pc:docMk/>
            <pc:sldMk cId="4287646831" sldId="259"/>
            <ac:grpSpMk id="52" creationId="{3302366D-75C8-82FA-5923-91D4D2EBCCE5}"/>
          </ac:grpSpMkLst>
        </pc:grpChg>
        <pc:grpChg chg="del">
          <ac:chgData name="Christensen, Kristin (CDC/NCEZID/DVBD/OD)" userId="bd115838-c901-4348-8487-6e940e41cc83" providerId="ADAL" clId="{F621D622-4D97-4507-B38D-A45073DBA59F}" dt="2025-06-19T17:23:55.953" v="173" actId="478"/>
          <ac:grpSpMkLst>
            <pc:docMk/>
            <pc:sldMk cId="4287646831" sldId="259"/>
            <ac:grpSpMk id="61" creationId="{27D5861C-51B9-9CC9-8490-4DBE2B44359A}"/>
          </ac:grpSpMkLst>
        </pc:grpChg>
        <pc:grpChg chg="mod ord">
          <ac:chgData name="Christensen, Kristin (CDC/NCEZID/DVBD/OD)" userId="bd115838-c901-4348-8487-6e940e41cc83" providerId="ADAL" clId="{F621D622-4D97-4507-B38D-A45073DBA59F}" dt="2025-06-19T17:28:17.542" v="482" actId="13244"/>
          <ac:grpSpMkLst>
            <pc:docMk/>
            <pc:sldMk cId="4287646831" sldId="259"/>
            <ac:grpSpMk id="87" creationId="{1D97B23C-A5A9-014D-7E9B-43652B08A52F}"/>
          </ac:grpSpMkLst>
        </pc:grpChg>
        <pc:grpChg chg="mod ord">
          <ac:chgData name="Christensen, Kristin (CDC/NCEZID/DVBD/OD)" userId="bd115838-c901-4348-8487-6e940e41cc83" providerId="ADAL" clId="{F621D622-4D97-4507-B38D-A45073DBA59F}" dt="2025-06-19T17:28:20.687" v="484" actId="13244"/>
          <ac:grpSpMkLst>
            <pc:docMk/>
            <pc:sldMk cId="4287646831" sldId="259"/>
            <ac:grpSpMk id="88" creationId="{771382A3-5058-A0CE-E5EB-14D3803CECCE}"/>
          </ac:grpSpMkLst>
        </pc:grpChg>
        <pc:grpChg chg="del">
          <ac:chgData name="Christensen, Kristin (CDC/NCEZID/DVBD/OD)" userId="bd115838-c901-4348-8487-6e940e41cc83" providerId="ADAL" clId="{F621D622-4D97-4507-B38D-A45073DBA59F}" dt="2025-06-19T17:23:57.992" v="174" actId="478"/>
          <ac:grpSpMkLst>
            <pc:docMk/>
            <pc:sldMk cId="4287646831" sldId="259"/>
            <ac:grpSpMk id="92" creationId="{93093105-2A92-13DF-3A25-3A6A7E351DDE}"/>
          </ac:grpSpMkLst>
        </pc:grpChg>
        <pc:picChg chg="mod ord">
          <ac:chgData name="Christensen, Kristin (CDC/NCEZID/DVBD/OD)" userId="bd115838-c901-4348-8487-6e940e41cc83" providerId="ADAL" clId="{F621D622-4D97-4507-B38D-A45073DBA59F}" dt="2025-06-19T17:29:04.991" v="487" actId="13244"/>
          <ac:picMkLst>
            <pc:docMk/>
            <pc:sldMk cId="4287646831" sldId="259"/>
            <ac:picMk id="7" creationId="{2AFE45D3-7E6F-34F9-001C-F4E308C83EAD}"/>
          </ac:picMkLst>
        </pc:picChg>
        <pc:picChg chg="mod ord">
          <ac:chgData name="Christensen, Kristin (CDC/NCEZID/DVBD/OD)" userId="bd115838-c901-4348-8487-6e940e41cc83" providerId="ADAL" clId="{F621D622-4D97-4507-B38D-A45073DBA59F}" dt="2025-06-19T17:29:42.081" v="490" actId="13244"/>
          <ac:picMkLst>
            <pc:docMk/>
            <pc:sldMk cId="4287646831" sldId="259"/>
            <ac:picMk id="101" creationId="{6E3CBBB1-7349-8514-9F27-4705E06994D9}"/>
          </ac:picMkLst>
        </pc:picChg>
      </pc:sldChg>
    </pc:docChg>
  </pc:docChgLst>
  <pc:docChgLst>
    <pc:chgData name="Christensen, Kristin (CDC/NCEZID/DVBD/OD)" userId="bd115838-c901-4348-8487-6e940e41cc83" providerId="ADAL" clId="{76624DAE-CC78-48E4-A0E6-27FDB9A48045}"/>
    <pc:docChg chg="modSld">
      <pc:chgData name="Christensen, Kristin (CDC/NCEZID/DVBD/OD)" userId="bd115838-c901-4348-8487-6e940e41cc83" providerId="ADAL" clId="{76624DAE-CC78-48E4-A0E6-27FDB9A48045}" dt="2025-05-20T22:49:55.319" v="61" actId="14100"/>
      <pc:docMkLst>
        <pc:docMk/>
      </pc:docMkLst>
      <pc:sldChg chg="addSp modSp mod">
        <pc:chgData name="Christensen, Kristin (CDC/NCEZID/DVBD/OD)" userId="bd115838-c901-4348-8487-6e940e41cc83" providerId="ADAL" clId="{76624DAE-CC78-48E4-A0E6-27FDB9A48045}" dt="2025-05-20T22:49:55.319" v="61" actId="14100"/>
        <pc:sldMkLst>
          <pc:docMk/>
          <pc:sldMk cId="4287646831" sldId="259"/>
        </pc:sldMkLst>
        <pc:spChg chg="add mod">
          <ac:chgData name="Christensen, Kristin (CDC/NCEZID/DVBD/OD)" userId="bd115838-c901-4348-8487-6e940e41cc83" providerId="ADAL" clId="{76624DAE-CC78-48E4-A0E6-27FDB9A48045}" dt="2025-05-20T22:49:55.319" v="61" actId="14100"/>
          <ac:spMkLst>
            <pc:docMk/>
            <pc:sldMk cId="4287646831" sldId="259"/>
            <ac:spMk id="100" creationId="{53993CA4-E6B6-DC30-1DD8-250A6868B872}"/>
          </ac:spMkLst>
        </pc:spChg>
        <pc:spChg chg="mod">
          <ac:chgData name="Christensen, Kristin (CDC/NCEZID/DVBD/OD)" userId="bd115838-c901-4348-8487-6e940e41cc83" providerId="ADAL" clId="{76624DAE-CC78-48E4-A0E6-27FDB9A48045}" dt="2025-05-20T22:49:46.982" v="59" actId="1076"/>
          <ac:spMkLst>
            <pc:docMk/>
            <pc:sldMk cId="4287646831" sldId="259"/>
            <ac:spMk id="123" creationId="{41B41675-F494-4A8F-9B2E-C450A2989BEA}"/>
          </ac:spMkLst>
        </pc:spChg>
      </pc:sldChg>
    </pc:docChg>
  </pc:docChgLst>
  <pc:docChgLst>
    <pc:chgData name="Christensen, Kristin (CDC/NCEZID/DVBD/OD)" userId="bd115838-c901-4348-8487-6e940e41cc83" providerId="ADAL" clId="{BA3C8151-7F93-400C-B59D-CAFFAC4AEF03}"/>
    <pc:docChg chg="custSel addSld modSld">
      <pc:chgData name="Christensen, Kristin (CDC/NCEZID/DVBD/OD)" userId="bd115838-c901-4348-8487-6e940e41cc83" providerId="ADAL" clId="{BA3C8151-7F93-400C-B59D-CAFFAC4AEF03}" dt="2025-07-11T21:26:35.895" v="154" actId="20577"/>
      <pc:docMkLst>
        <pc:docMk/>
      </pc:docMkLst>
      <pc:sldChg chg="modSp mod">
        <pc:chgData name="Christensen, Kristin (CDC/NCEZID/DVBD/OD)" userId="bd115838-c901-4348-8487-6e940e41cc83" providerId="ADAL" clId="{BA3C8151-7F93-400C-B59D-CAFFAC4AEF03}" dt="2025-07-11T21:25:54.963" v="112" actId="33553"/>
        <pc:sldMkLst>
          <pc:docMk/>
          <pc:sldMk cId="4287646831" sldId="259"/>
        </pc:sldMkLst>
        <pc:spChg chg="mod">
          <ac:chgData name="Christensen, Kristin (CDC/NCEZID/DVBD/OD)" userId="bd115838-c901-4348-8487-6e940e41cc83" providerId="ADAL" clId="{BA3C8151-7F93-400C-B59D-CAFFAC4AEF03}" dt="2025-07-11T21:25:54.963" v="112" actId="33553"/>
          <ac:spMkLst>
            <pc:docMk/>
            <pc:sldMk cId="4287646831" sldId="259"/>
            <ac:spMk id="10" creationId="{2FE7976B-069B-1A87-75B3-E3C0C339932B}"/>
          </ac:spMkLst>
        </pc:spChg>
        <pc:spChg chg="mod">
          <ac:chgData name="Christensen, Kristin (CDC/NCEZID/DVBD/OD)" userId="bd115838-c901-4348-8487-6e940e41cc83" providerId="ADAL" clId="{BA3C8151-7F93-400C-B59D-CAFFAC4AEF03}" dt="2025-07-11T19:04:33.831" v="31" actId="20577"/>
          <ac:spMkLst>
            <pc:docMk/>
            <pc:sldMk cId="4287646831" sldId="259"/>
            <ac:spMk id="100" creationId="{53993CA4-E6B6-DC30-1DD8-250A6868B872}"/>
          </ac:spMkLst>
        </pc:spChg>
        <pc:spChg chg="mod">
          <ac:chgData name="Christensen, Kristin (CDC/NCEZID/DVBD/OD)" userId="bd115838-c901-4348-8487-6e940e41cc83" providerId="ADAL" clId="{BA3C8151-7F93-400C-B59D-CAFFAC4AEF03}" dt="2025-07-11T19:04:39.556" v="33" actId="113"/>
          <ac:spMkLst>
            <pc:docMk/>
            <pc:sldMk cId="4287646831" sldId="259"/>
            <ac:spMk id="123" creationId="{41B41675-F494-4A8F-9B2E-C450A2989BEA}"/>
          </ac:spMkLst>
        </pc:spChg>
      </pc:sldChg>
      <pc:sldChg chg="addSp delSp modSp new mod setBg">
        <pc:chgData name="Christensen, Kristin (CDC/NCEZID/DVBD/OD)" userId="bd115838-c901-4348-8487-6e940e41cc83" providerId="ADAL" clId="{BA3C8151-7F93-400C-B59D-CAFFAC4AEF03}" dt="2025-07-11T21:26:35.895" v="154" actId="20577"/>
        <pc:sldMkLst>
          <pc:docMk/>
          <pc:sldMk cId="2111590059" sldId="260"/>
        </pc:sldMkLst>
        <pc:spChg chg="del">
          <ac:chgData name="Christensen, Kristin (CDC/NCEZID/DVBD/OD)" userId="bd115838-c901-4348-8487-6e940e41cc83" providerId="ADAL" clId="{BA3C8151-7F93-400C-B59D-CAFFAC4AEF03}" dt="2025-07-11T21:22:08.239" v="35" actId="478"/>
          <ac:spMkLst>
            <pc:docMk/>
            <pc:sldMk cId="2111590059" sldId="260"/>
            <ac:spMk id="2" creationId="{CF9FE75C-A06E-E930-1A75-A7D2868AA637}"/>
          </ac:spMkLst>
        </pc:spChg>
        <pc:spChg chg="del">
          <ac:chgData name="Christensen, Kristin (CDC/NCEZID/DVBD/OD)" userId="bd115838-c901-4348-8487-6e940e41cc83" providerId="ADAL" clId="{BA3C8151-7F93-400C-B59D-CAFFAC4AEF03}" dt="2025-07-11T21:22:09.789" v="36" actId="478"/>
          <ac:spMkLst>
            <pc:docMk/>
            <pc:sldMk cId="2111590059" sldId="260"/>
            <ac:spMk id="3" creationId="{408256B8-D897-B3B1-445F-D67474B22F1B}"/>
          </ac:spMkLst>
        </pc:spChg>
        <pc:spChg chg="add mod">
          <ac:chgData name="Christensen, Kristin (CDC/NCEZID/DVBD/OD)" userId="bd115838-c901-4348-8487-6e940e41cc83" providerId="ADAL" clId="{BA3C8151-7F93-400C-B59D-CAFFAC4AEF03}" dt="2025-07-11T21:22:31.022" v="39"/>
          <ac:spMkLst>
            <pc:docMk/>
            <pc:sldMk cId="2111590059" sldId="260"/>
            <ac:spMk id="4" creationId="{EF9D1E8F-6FCB-F534-8E8A-E26D812B493D}"/>
          </ac:spMkLst>
        </pc:spChg>
        <pc:spChg chg="add mod">
          <ac:chgData name="Christensen, Kristin (CDC/NCEZID/DVBD/OD)" userId="bd115838-c901-4348-8487-6e940e41cc83" providerId="ADAL" clId="{BA3C8151-7F93-400C-B59D-CAFFAC4AEF03}" dt="2025-07-11T21:22:29.037" v="38"/>
          <ac:spMkLst>
            <pc:docMk/>
            <pc:sldMk cId="2111590059" sldId="260"/>
            <ac:spMk id="5" creationId="{393784FE-E4AB-ECA4-655F-2F0A2C796F22}"/>
          </ac:spMkLst>
        </pc:spChg>
        <pc:spChg chg="add mod">
          <ac:chgData name="Christensen, Kristin (CDC/NCEZID/DVBD/OD)" userId="bd115838-c901-4348-8487-6e940e41cc83" providerId="ADAL" clId="{BA3C8151-7F93-400C-B59D-CAFFAC4AEF03}" dt="2025-07-11T21:25:52.748" v="111" actId="33553"/>
          <ac:spMkLst>
            <pc:docMk/>
            <pc:sldMk cId="2111590059" sldId="260"/>
            <ac:spMk id="6" creationId="{F44B91E9-1B53-56FD-6FB6-16C265155D4D}"/>
          </ac:spMkLst>
        </pc:spChg>
        <pc:spChg chg="add mod">
          <ac:chgData name="Christensen, Kristin (CDC/NCEZID/DVBD/OD)" userId="bd115838-c901-4348-8487-6e940e41cc83" providerId="ADAL" clId="{BA3C8151-7F93-400C-B59D-CAFFAC4AEF03}" dt="2025-07-11T21:26:35.895" v="154" actId="20577"/>
          <ac:spMkLst>
            <pc:docMk/>
            <pc:sldMk cId="2111590059" sldId="260"/>
            <ac:spMk id="7" creationId="{DBBB16BC-20D2-536B-3D35-BB5CA0892A6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AAD085-1FF0-4A58-BBBB-A9CD799C3D72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92450" y="857250"/>
            <a:ext cx="2959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37E23-3444-4CEB-A6B4-7F7CC67DA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085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9486" rtl="0" eaLnBrk="1" latinLnBrk="0" hangingPunct="1">
      <a:defRPr sz="603" kern="1200">
        <a:solidFill>
          <a:schemeClr val="tx1"/>
        </a:solidFill>
        <a:latin typeface="+mn-lt"/>
        <a:ea typeface="+mn-ea"/>
        <a:cs typeface="+mn-cs"/>
      </a:defRPr>
    </a:lvl1pPr>
    <a:lvl2pPr marL="229743" algn="l" defTabSz="459486" rtl="0" eaLnBrk="1" latinLnBrk="0" hangingPunct="1">
      <a:defRPr sz="603" kern="1200">
        <a:solidFill>
          <a:schemeClr val="tx1"/>
        </a:solidFill>
        <a:latin typeface="+mn-lt"/>
        <a:ea typeface="+mn-ea"/>
        <a:cs typeface="+mn-cs"/>
      </a:defRPr>
    </a:lvl2pPr>
    <a:lvl3pPr marL="459486" algn="l" defTabSz="459486" rtl="0" eaLnBrk="1" latinLnBrk="0" hangingPunct="1">
      <a:defRPr sz="603" kern="1200">
        <a:solidFill>
          <a:schemeClr val="tx1"/>
        </a:solidFill>
        <a:latin typeface="+mn-lt"/>
        <a:ea typeface="+mn-ea"/>
        <a:cs typeface="+mn-cs"/>
      </a:defRPr>
    </a:lvl3pPr>
    <a:lvl4pPr marL="689229" algn="l" defTabSz="459486" rtl="0" eaLnBrk="1" latinLnBrk="0" hangingPunct="1">
      <a:defRPr sz="603" kern="1200">
        <a:solidFill>
          <a:schemeClr val="tx1"/>
        </a:solidFill>
        <a:latin typeface="+mn-lt"/>
        <a:ea typeface="+mn-ea"/>
        <a:cs typeface="+mn-cs"/>
      </a:defRPr>
    </a:lvl4pPr>
    <a:lvl5pPr marL="918972" algn="l" defTabSz="459486" rtl="0" eaLnBrk="1" latinLnBrk="0" hangingPunct="1">
      <a:defRPr sz="603" kern="1200">
        <a:solidFill>
          <a:schemeClr val="tx1"/>
        </a:solidFill>
        <a:latin typeface="+mn-lt"/>
        <a:ea typeface="+mn-ea"/>
        <a:cs typeface="+mn-cs"/>
      </a:defRPr>
    </a:lvl5pPr>
    <a:lvl6pPr marL="1148715" algn="l" defTabSz="459486" rtl="0" eaLnBrk="1" latinLnBrk="0" hangingPunct="1">
      <a:defRPr sz="603" kern="1200">
        <a:solidFill>
          <a:schemeClr val="tx1"/>
        </a:solidFill>
        <a:latin typeface="+mn-lt"/>
        <a:ea typeface="+mn-ea"/>
        <a:cs typeface="+mn-cs"/>
      </a:defRPr>
    </a:lvl6pPr>
    <a:lvl7pPr marL="1378458" algn="l" defTabSz="459486" rtl="0" eaLnBrk="1" latinLnBrk="0" hangingPunct="1">
      <a:defRPr sz="603" kern="1200">
        <a:solidFill>
          <a:schemeClr val="tx1"/>
        </a:solidFill>
        <a:latin typeface="+mn-lt"/>
        <a:ea typeface="+mn-ea"/>
        <a:cs typeface="+mn-cs"/>
      </a:defRPr>
    </a:lvl7pPr>
    <a:lvl8pPr marL="1608201" algn="l" defTabSz="459486" rtl="0" eaLnBrk="1" latinLnBrk="0" hangingPunct="1">
      <a:defRPr sz="603" kern="1200">
        <a:solidFill>
          <a:schemeClr val="tx1"/>
        </a:solidFill>
        <a:latin typeface="+mn-lt"/>
        <a:ea typeface="+mn-ea"/>
        <a:cs typeface="+mn-cs"/>
      </a:defRPr>
    </a:lvl8pPr>
    <a:lvl9pPr marL="1837944" algn="l" defTabSz="459486" rtl="0" eaLnBrk="1" latinLnBrk="0" hangingPunct="1">
      <a:defRPr sz="6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092450" y="857250"/>
            <a:ext cx="2959100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5.5 x 4.3 inches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B37E23-3444-4CEB-A6B4-7F7CC67DAE7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283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190" y="643540"/>
            <a:ext cx="4274820" cy="1369001"/>
          </a:xfrm>
        </p:spPr>
        <p:txBody>
          <a:bodyPr anchor="b"/>
          <a:lstStyle>
            <a:lvl1pPr algn="ctr"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50" y="2065336"/>
            <a:ext cx="3771900" cy="949380"/>
          </a:xfrm>
        </p:spPr>
        <p:txBody>
          <a:bodyPr/>
          <a:lstStyle>
            <a:lvl1pPr marL="0" indent="0" algn="ctr">
              <a:buNone/>
              <a:defRPr sz="1320"/>
            </a:lvl1pPr>
            <a:lvl2pPr marL="251460" indent="0" algn="ctr">
              <a:buNone/>
              <a:defRPr sz="1100"/>
            </a:lvl2pPr>
            <a:lvl3pPr marL="502920" indent="0" algn="ctr">
              <a:buNone/>
              <a:defRPr sz="990"/>
            </a:lvl3pPr>
            <a:lvl4pPr marL="754380" indent="0" algn="ctr">
              <a:buNone/>
              <a:defRPr sz="880"/>
            </a:lvl4pPr>
            <a:lvl5pPr marL="1005840" indent="0" algn="ctr">
              <a:buNone/>
              <a:defRPr sz="880"/>
            </a:lvl5pPr>
            <a:lvl6pPr marL="1257300" indent="0" algn="ctr">
              <a:buNone/>
              <a:defRPr sz="880"/>
            </a:lvl6pPr>
            <a:lvl7pPr marL="1508760" indent="0" algn="ctr">
              <a:buNone/>
              <a:defRPr sz="880"/>
            </a:lvl7pPr>
            <a:lvl8pPr marL="1760220" indent="0" algn="ctr">
              <a:buNone/>
              <a:defRPr sz="880"/>
            </a:lvl8pPr>
            <a:lvl9pPr marL="2011680" indent="0" algn="ctr">
              <a:buNone/>
              <a:defRPr sz="8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2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324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599022" y="209355"/>
            <a:ext cx="1084421" cy="333239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758" y="209355"/>
            <a:ext cx="3190399" cy="33323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206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411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138" y="980330"/>
            <a:ext cx="4337685" cy="1635701"/>
          </a:xfrm>
        </p:spPr>
        <p:txBody>
          <a:bodyPr anchor="b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138" y="2631506"/>
            <a:ext cx="4337685" cy="860177"/>
          </a:xfrm>
        </p:spPr>
        <p:txBody>
          <a:bodyPr/>
          <a:lstStyle>
            <a:lvl1pPr marL="0" indent="0">
              <a:buNone/>
              <a:defRPr sz="1320">
                <a:solidFill>
                  <a:schemeClr val="tx1">
                    <a:tint val="82000"/>
                  </a:schemeClr>
                </a:solidFill>
              </a:defRPr>
            </a:lvl1pPr>
            <a:lvl2pPr marL="251460" indent="0">
              <a:buNone/>
              <a:defRPr sz="1100">
                <a:solidFill>
                  <a:schemeClr val="tx1">
                    <a:tint val="82000"/>
                  </a:schemeClr>
                </a:solidFill>
              </a:defRPr>
            </a:lvl2pPr>
            <a:lvl3pPr marL="502920" indent="0">
              <a:buNone/>
              <a:defRPr sz="990">
                <a:solidFill>
                  <a:schemeClr val="tx1">
                    <a:tint val="82000"/>
                  </a:schemeClr>
                </a:solidFill>
              </a:defRPr>
            </a:lvl3pPr>
            <a:lvl4pPr marL="75438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4pPr>
            <a:lvl5pPr marL="100584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5pPr>
            <a:lvl6pPr marL="125730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6pPr>
            <a:lvl7pPr marL="150876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7pPr>
            <a:lvl8pPr marL="176022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8pPr>
            <a:lvl9pPr marL="201168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586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758" y="1046776"/>
            <a:ext cx="2137410" cy="24949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46033" y="1046776"/>
            <a:ext cx="2137410" cy="24949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084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413" y="209356"/>
            <a:ext cx="4337685" cy="7600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413" y="963945"/>
            <a:ext cx="2127587" cy="472414"/>
          </a:xfrm>
        </p:spPr>
        <p:txBody>
          <a:bodyPr anchor="b"/>
          <a:lstStyle>
            <a:lvl1pPr marL="0" indent="0">
              <a:buNone/>
              <a:defRPr sz="1320" b="1"/>
            </a:lvl1pPr>
            <a:lvl2pPr marL="251460" indent="0">
              <a:buNone/>
              <a:defRPr sz="1100" b="1"/>
            </a:lvl2pPr>
            <a:lvl3pPr marL="502920" indent="0">
              <a:buNone/>
              <a:defRPr sz="990" b="1"/>
            </a:lvl3pPr>
            <a:lvl4pPr marL="754380" indent="0">
              <a:buNone/>
              <a:defRPr sz="880" b="1"/>
            </a:lvl4pPr>
            <a:lvl5pPr marL="1005840" indent="0">
              <a:buNone/>
              <a:defRPr sz="880" b="1"/>
            </a:lvl5pPr>
            <a:lvl6pPr marL="1257300" indent="0">
              <a:buNone/>
              <a:defRPr sz="880" b="1"/>
            </a:lvl6pPr>
            <a:lvl7pPr marL="1508760" indent="0">
              <a:buNone/>
              <a:defRPr sz="880" b="1"/>
            </a:lvl7pPr>
            <a:lvl8pPr marL="1760220" indent="0">
              <a:buNone/>
              <a:defRPr sz="880" b="1"/>
            </a:lvl8pPr>
            <a:lvl9pPr marL="2011680" indent="0">
              <a:buNone/>
              <a:defRPr sz="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6413" y="1436359"/>
            <a:ext cx="2127587" cy="21126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46033" y="963945"/>
            <a:ext cx="2138065" cy="472414"/>
          </a:xfrm>
        </p:spPr>
        <p:txBody>
          <a:bodyPr anchor="b"/>
          <a:lstStyle>
            <a:lvl1pPr marL="0" indent="0">
              <a:buNone/>
              <a:defRPr sz="1320" b="1"/>
            </a:lvl1pPr>
            <a:lvl2pPr marL="251460" indent="0">
              <a:buNone/>
              <a:defRPr sz="1100" b="1"/>
            </a:lvl2pPr>
            <a:lvl3pPr marL="502920" indent="0">
              <a:buNone/>
              <a:defRPr sz="990" b="1"/>
            </a:lvl3pPr>
            <a:lvl4pPr marL="754380" indent="0">
              <a:buNone/>
              <a:defRPr sz="880" b="1"/>
            </a:lvl4pPr>
            <a:lvl5pPr marL="1005840" indent="0">
              <a:buNone/>
              <a:defRPr sz="880" b="1"/>
            </a:lvl5pPr>
            <a:lvl6pPr marL="1257300" indent="0">
              <a:buNone/>
              <a:defRPr sz="880" b="1"/>
            </a:lvl6pPr>
            <a:lvl7pPr marL="1508760" indent="0">
              <a:buNone/>
              <a:defRPr sz="880" b="1"/>
            </a:lvl7pPr>
            <a:lvl8pPr marL="1760220" indent="0">
              <a:buNone/>
              <a:defRPr sz="880" b="1"/>
            </a:lvl8pPr>
            <a:lvl9pPr marL="2011680" indent="0">
              <a:buNone/>
              <a:defRPr sz="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46033" y="1436359"/>
            <a:ext cx="2138065" cy="21126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30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844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294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413" y="262149"/>
            <a:ext cx="1622048" cy="917522"/>
          </a:xfrm>
        </p:spPr>
        <p:txBody>
          <a:bodyPr anchor="b"/>
          <a:lstStyle>
            <a:lvl1pPr>
              <a:defRPr sz="1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8065" y="566170"/>
            <a:ext cx="2546033" cy="2794438"/>
          </a:xfrm>
        </p:spPr>
        <p:txBody>
          <a:bodyPr/>
          <a:lstStyle>
            <a:lvl1pPr>
              <a:defRPr sz="1760"/>
            </a:lvl1pPr>
            <a:lvl2pPr>
              <a:defRPr sz="1540"/>
            </a:lvl2pPr>
            <a:lvl3pPr>
              <a:defRPr sz="132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6413" y="1179671"/>
            <a:ext cx="1622048" cy="2185487"/>
          </a:xfrm>
        </p:spPr>
        <p:txBody>
          <a:bodyPr/>
          <a:lstStyle>
            <a:lvl1pPr marL="0" indent="0">
              <a:buNone/>
              <a:defRPr sz="880"/>
            </a:lvl1pPr>
            <a:lvl2pPr marL="251460" indent="0">
              <a:buNone/>
              <a:defRPr sz="770"/>
            </a:lvl2pPr>
            <a:lvl3pPr marL="502920" indent="0">
              <a:buNone/>
              <a:defRPr sz="660"/>
            </a:lvl3pPr>
            <a:lvl4pPr marL="754380" indent="0">
              <a:buNone/>
              <a:defRPr sz="550"/>
            </a:lvl4pPr>
            <a:lvl5pPr marL="1005840" indent="0">
              <a:buNone/>
              <a:defRPr sz="550"/>
            </a:lvl5pPr>
            <a:lvl6pPr marL="1257300" indent="0">
              <a:buNone/>
              <a:defRPr sz="550"/>
            </a:lvl6pPr>
            <a:lvl7pPr marL="1508760" indent="0">
              <a:buNone/>
              <a:defRPr sz="550"/>
            </a:lvl7pPr>
            <a:lvl8pPr marL="1760220" indent="0">
              <a:buNone/>
              <a:defRPr sz="550"/>
            </a:lvl8pPr>
            <a:lvl9pPr marL="2011680" indent="0">
              <a:buNone/>
              <a:defRPr sz="5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682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413" y="262149"/>
            <a:ext cx="1622048" cy="917522"/>
          </a:xfrm>
        </p:spPr>
        <p:txBody>
          <a:bodyPr anchor="b"/>
          <a:lstStyle>
            <a:lvl1pPr>
              <a:defRPr sz="1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38065" y="566170"/>
            <a:ext cx="2546033" cy="2794438"/>
          </a:xfrm>
        </p:spPr>
        <p:txBody>
          <a:bodyPr anchor="t"/>
          <a:lstStyle>
            <a:lvl1pPr marL="0" indent="0">
              <a:buNone/>
              <a:defRPr sz="1760"/>
            </a:lvl1pPr>
            <a:lvl2pPr marL="251460" indent="0">
              <a:buNone/>
              <a:defRPr sz="1540"/>
            </a:lvl2pPr>
            <a:lvl3pPr marL="502920" indent="0">
              <a:buNone/>
              <a:defRPr sz="1320"/>
            </a:lvl3pPr>
            <a:lvl4pPr marL="754380" indent="0">
              <a:buNone/>
              <a:defRPr sz="1100"/>
            </a:lvl4pPr>
            <a:lvl5pPr marL="1005840" indent="0">
              <a:buNone/>
              <a:defRPr sz="1100"/>
            </a:lvl5pPr>
            <a:lvl6pPr marL="1257300" indent="0">
              <a:buNone/>
              <a:defRPr sz="1100"/>
            </a:lvl6pPr>
            <a:lvl7pPr marL="1508760" indent="0">
              <a:buNone/>
              <a:defRPr sz="1100"/>
            </a:lvl7pPr>
            <a:lvl8pPr marL="1760220" indent="0">
              <a:buNone/>
              <a:defRPr sz="1100"/>
            </a:lvl8pPr>
            <a:lvl9pPr marL="2011680" indent="0">
              <a:buNone/>
              <a:defRPr sz="1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6413" y="1179671"/>
            <a:ext cx="1622048" cy="2185487"/>
          </a:xfrm>
        </p:spPr>
        <p:txBody>
          <a:bodyPr/>
          <a:lstStyle>
            <a:lvl1pPr marL="0" indent="0">
              <a:buNone/>
              <a:defRPr sz="880"/>
            </a:lvl1pPr>
            <a:lvl2pPr marL="251460" indent="0">
              <a:buNone/>
              <a:defRPr sz="770"/>
            </a:lvl2pPr>
            <a:lvl3pPr marL="502920" indent="0">
              <a:buNone/>
              <a:defRPr sz="660"/>
            </a:lvl3pPr>
            <a:lvl4pPr marL="754380" indent="0">
              <a:buNone/>
              <a:defRPr sz="550"/>
            </a:lvl4pPr>
            <a:lvl5pPr marL="1005840" indent="0">
              <a:buNone/>
              <a:defRPr sz="550"/>
            </a:lvl5pPr>
            <a:lvl6pPr marL="1257300" indent="0">
              <a:buNone/>
              <a:defRPr sz="550"/>
            </a:lvl6pPr>
            <a:lvl7pPr marL="1508760" indent="0">
              <a:buNone/>
              <a:defRPr sz="550"/>
            </a:lvl7pPr>
            <a:lvl8pPr marL="1760220" indent="0">
              <a:buNone/>
              <a:defRPr sz="550"/>
            </a:lvl8pPr>
            <a:lvl9pPr marL="2011680" indent="0">
              <a:buNone/>
              <a:defRPr sz="5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03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5758" y="209356"/>
            <a:ext cx="4337685" cy="7600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758" y="1046776"/>
            <a:ext cx="4337685" cy="2494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5758" y="3644603"/>
            <a:ext cx="1131570" cy="2093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5923" y="3644603"/>
            <a:ext cx="1697355" cy="2093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1873" y="3644603"/>
            <a:ext cx="1131570" cy="2093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199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502920" rtl="0" eaLnBrk="1" latinLnBrk="0" hangingPunct="1">
        <a:lnSpc>
          <a:spcPct val="90000"/>
        </a:lnSpc>
        <a:spcBef>
          <a:spcPct val="0"/>
        </a:spcBef>
        <a:buNone/>
        <a:defRPr sz="24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5730" indent="-125730" algn="l" defTabSz="50292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540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1320" kern="1200">
          <a:solidFill>
            <a:schemeClr val="tx1"/>
          </a:solidFill>
          <a:latin typeface="+mn-lt"/>
          <a:ea typeface="+mn-ea"/>
          <a:cs typeface="+mn-cs"/>
        </a:defRPr>
      </a:lvl2pPr>
      <a:lvl3pPr marL="62865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88011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4pPr>
      <a:lvl5pPr marL="113157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5pPr>
      <a:lvl6pPr marL="138303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6pPr>
      <a:lvl7pPr marL="163449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7pPr>
      <a:lvl8pPr marL="188595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8pPr>
      <a:lvl9pPr marL="213741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1pPr>
      <a:lvl2pPr marL="25146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2pPr>
      <a:lvl3pPr marL="50292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3pPr>
      <a:lvl4pPr marL="75438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4pPr>
      <a:lvl5pPr marL="100584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6pPr>
      <a:lvl7pPr marL="150876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7pPr>
      <a:lvl8pPr marL="176022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8pPr>
      <a:lvl9pPr marL="201168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77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44B91E9-1B53-56FD-6FB6-16C265155D4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09517" y="44878"/>
            <a:ext cx="2241171" cy="65413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10287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75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0287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boto Medium" panose="02000000000000000000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Instructions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BBB16BC-20D2-536B-3D35-BB5CA0892A60}"/>
              </a:ext>
            </a:extLst>
          </p:cNvPr>
          <p:cNvSpPr txBox="1">
            <a:spLocks/>
          </p:cNvSpPr>
          <p:nvPr/>
        </p:nvSpPr>
        <p:spPr>
          <a:xfrm>
            <a:off x="409517" y="771228"/>
            <a:ext cx="4493462" cy="290320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1028700" rtl="0" eaLnBrk="1" latinLnBrk="0" hangingPunct="1">
              <a:lnSpc>
                <a:spcPct val="90000"/>
              </a:lnSpc>
              <a:spcBef>
                <a:spcPts val="1125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870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4305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7175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8610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>
                <a:solidFill>
                  <a:schemeClr val="bg1"/>
                </a:solidFill>
                <a:latin typeface="Nunito" pitchFamily="2" charset="0"/>
              </a:rPr>
              <a:t>Intended use</a:t>
            </a:r>
          </a:p>
          <a:p>
            <a:pPr algn="l">
              <a:lnSpc>
                <a:spcPct val="120000"/>
              </a:lnSpc>
            </a:pPr>
            <a:r>
              <a:rPr lang="en-US" sz="1100" dirty="0">
                <a:solidFill>
                  <a:schemeClr val="bg1"/>
                </a:solidFill>
                <a:latin typeface="Nunito" pitchFamily="2" charset="0"/>
              </a:rPr>
              <a:t>West Nile virus postcard mailer for print. Dimensions</a:t>
            </a:r>
            <a:r>
              <a:rPr lang="en-US" sz="1100">
                <a:solidFill>
                  <a:schemeClr val="bg1"/>
                </a:solidFill>
                <a:latin typeface="Nunito" pitchFamily="2" charset="0"/>
              </a:rPr>
              <a:t>: 5.5 x 4.3 </a:t>
            </a:r>
            <a:r>
              <a:rPr lang="en-US" sz="1100" dirty="0">
                <a:solidFill>
                  <a:schemeClr val="bg1"/>
                </a:solidFill>
                <a:latin typeface="Nunito" pitchFamily="2" charset="0"/>
              </a:rPr>
              <a:t>inches.</a:t>
            </a:r>
          </a:p>
          <a:p>
            <a:pPr algn="l"/>
            <a:r>
              <a:rPr lang="en-US" sz="1400" b="1" dirty="0">
                <a:solidFill>
                  <a:schemeClr val="bg1"/>
                </a:solidFill>
                <a:latin typeface="Nunito" pitchFamily="2" charset="0"/>
              </a:rPr>
              <a:t>Branding</a:t>
            </a:r>
          </a:p>
          <a:p>
            <a:pPr algn="l">
              <a:lnSpc>
                <a:spcPct val="120000"/>
              </a:lnSpc>
            </a:pPr>
            <a:r>
              <a:rPr lang="en-US" sz="1100" dirty="0">
                <a:solidFill>
                  <a:schemeClr val="bg1"/>
                </a:solidFill>
                <a:latin typeface="Nunito" pitchFamily="2" charset="0"/>
              </a:rPr>
              <a:t>State and Local Health Departments may change design colors and add branding elements to align with any branding restrictions.</a:t>
            </a:r>
          </a:p>
          <a:p>
            <a:pPr algn="l"/>
            <a:r>
              <a:rPr lang="en-US" sz="1400" b="1" dirty="0">
                <a:solidFill>
                  <a:schemeClr val="bg1"/>
                </a:solidFill>
                <a:latin typeface="Nunito" pitchFamily="2" charset="0"/>
              </a:rPr>
              <a:t>Exporting slides as a different file type</a:t>
            </a:r>
          </a:p>
          <a:p>
            <a:pPr marL="228600" indent="-228600" algn="l">
              <a:lnSpc>
                <a:spcPct val="110000"/>
              </a:lnSpc>
              <a:buFont typeface="+mj-lt"/>
              <a:buAutoNum type="arabicPeriod"/>
            </a:pPr>
            <a:r>
              <a:rPr lang="en-US" sz="900" dirty="0">
                <a:solidFill>
                  <a:schemeClr val="bg1"/>
                </a:solidFill>
                <a:latin typeface="Nunito" pitchFamily="2" charset="0"/>
              </a:rPr>
              <a:t>File &gt; Save a Copy</a:t>
            </a:r>
          </a:p>
          <a:p>
            <a:pPr marL="228600" indent="-228600" algn="l">
              <a:lnSpc>
                <a:spcPct val="110000"/>
              </a:lnSpc>
              <a:buFont typeface="+mj-lt"/>
              <a:buAutoNum type="arabicPeriod"/>
            </a:pPr>
            <a:r>
              <a:rPr lang="en-US" sz="900" dirty="0">
                <a:solidFill>
                  <a:schemeClr val="bg1"/>
                </a:solidFill>
                <a:latin typeface="Nunito" pitchFamily="2" charset="0"/>
              </a:rPr>
              <a:t>Change “PowerPoint Presentation (*.pptx)” to whichever file type you prefer, such as .pdf, .jpg, .</a:t>
            </a:r>
            <a:r>
              <a:rPr lang="en-US" sz="900" dirty="0" err="1">
                <a:solidFill>
                  <a:schemeClr val="bg1"/>
                </a:solidFill>
                <a:latin typeface="Nunito" pitchFamily="2" charset="0"/>
              </a:rPr>
              <a:t>png</a:t>
            </a:r>
            <a:r>
              <a:rPr lang="en-US" sz="900" dirty="0">
                <a:solidFill>
                  <a:schemeClr val="bg1"/>
                </a:solidFill>
                <a:latin typeface="Nunito" pitchFamily="2" charset="0"/>
              </a:rPr>
              <a:t>, etc.</a:t>
            </a:r>
          </a:p>
          <a:p>
            <a:pPr marL="228600" indent="-228600" algn="l">
              <a:lnSpc>
                <a:spcPct val="110000"/>
              </a:lnSpc>
              <a:buFont typeface="+mj-lt"/>
              <a:buAutoNum type="arabicPeriod"/>
            </a:pPr>
            <a:r>
              <a:rPr lang="en-US" sz="900" dirty="0">
                <a:solidFill>
                  <a:schemeClr val="bg1"/>
                </a:solidFill>
                <a:latin typeface="Nunito" pitchFamily="2" charset="0"/>
              </a:rPr>
              <a:t>Save</a:t>
            </a:r>
          </a:p>
          <a:p>
            <a:pPr algn="l"/>
            <a:r>
              <a:rPr lang="en-US" sz="1400" b="1" dirty="0">
                <a:solidFill>
                  <a:schemeClr val="bg1"/>
                </a:solidFill>
                <a:latin typeface="Nunito" pitchFamily="2" charset="0"/>
              </a:rPr>
              <a:t>Questions or requests</a:t>
            </a:r>
          </a:p>
          <a:p>
            <a:pPr algn="l">
              <a:lnSpc>
                <a:spcPct val="110000"/>
              </a:lnSpc>
            </a:pPr>
            <a:r>
              <a:rPr lang="en-US" sz="900" dirty="0">
                <a:solidFill>
                  <a:schemeClr val="bg1"/>
                </a:solidFill>
                <a:latin typeface="Nunito" pitchFamily="2" charset="0"/>
              </a:rPr>
              <a:t>Contact CDC-INFO at 800-232-4636 or https://www.cdc.gov/cdc-info/index.html</a:t>
            </a:r>
          </a:p>
        </p:txBody>
      </p:sp>
    </p:spTree>
    <p:extLst>
      <p:ext uri="{BB962C8B-B14F-4D97-AF65-F5344CB8AC3E}">
        <p14:creationId xmlns:p14="http://schemas.microsoft.com/office/powerpoint/2010/main" val="2111590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EA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arallelogram 7">
            <a:extLst>
              <a:ext uri="{FF2B5EF4-FFF2-40B4-BE49-F238E27FC236}">
                <a16:creationId xmlns:a16="http://schemas.microsoft.com/office/drawing/2014/main" id="{4A83FC09-85AE-77AA-47E1-306AE4E8CD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7504" y="-23541"/>
            <a:ext cx="5062849" cy="368297"/>
          </a:xfrm>
          <a:prstGeom prst="rect">
            <a:avLst/>
          </a:prstGeom>
          <a:solidFill>
            <a:srgbClr val="F9BF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53"/>
          </a:p>
        </p:txBody>
      </p:sp>
      <p:pic>
        <p:nvPicPr>
          <p:cNvPr id="7" name="Picture 6" descr="Close up of Culex mosquito biting a human">
            <a:extLst>
              <a:ext uri="{FF2B5EF4-FFF2-40B4-BE49-F238E27FC236}">
                <a16:creationId xmlns:a16="http://schemas.microsoft.com/office/drawing/2014/main" id="{2AFE45D3-7E6F-34F9-001C-F4E308C83E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8562" y="213472"/>
            <a:ext cx="2636783" cy="1757855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8A0CE6A6-0656-FA81-4F94-7AC83B21E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-17508" y="-23544"/>
            <a:ext cx="2532105" cy="2216315"/>
          </a:xfrm>
          <a:prstGeom prst="round2SameRect">
            <a:avLst/>
          </a:prstGeom>
          <a:solidFill>
            <a:srgbClr val="961C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53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FE7976B-069B-1A87-75B3-E3C0C339932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70837" y="443206"/>
            <a:ext cx="2358697" cy="107721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boto Medium" panose="02000000000000000000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West Nile Virus Alert 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0D44B9C5-AF1F-D9C2-5834-1921ECE412B3}"/>
              </a:ext>
            </a:extLst>
          </p:cNvPr>
          <p:cNvSpPr txBox="1"/>
          <p:nvPr/>
        </p:nvSpPr>
        <p:spPr>
          <a:xfrm>
            <a:off x="330997" y="1649958"/>
            <a:ext cx="20878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[INSERT AREA(S) IMPACTED]</a:t>
            </a:r>
          </a:p>
          <a:p>
            <a:endParaRPr lang="en-US" sz="1000" dirty="0">
              <a:solidFill>
                <a:schemeClr val="bg1"/>
              </a:solidFill>
              <a:latin typeface="Nunito" pitchFamily="2" charset="0"/>
              <a:ea typeface="Roboto Medium" panose="02000000000000000000" pitchFamily="2" charset="0"/>
              <a:cs typeface="Roboto Medium" panose="02000000000000000000" pitchFamily="2" charset="0"/>
            </a:endParaRPr>
          </a:p>
        </p:txBody>
      </p:sp>
      <p:grpSp>
        <p:nvGrpSpPr>
          <p:cNvPr id="6" name="Group 5" descr="Spray can icon to represent repellent">
            <a:extLst>
              <a:ext uri="{FF2B5EF4-FFF2-40B4-BE49-F238E27FC236}">
                <a16:creationId xmlns:a16="http://schemas.microsoft.com/office/drawing/2014/main" id="{749B7748-6536-2CF3-9A41-60EEDD0F9A97}"/>
              </a:ext>
            </a:extLst>
          </p:cNvPr>
          <p:cNvGrpSpPr/>
          <p:nvPr/>
        </p:nvGrpSpPr>
        <p:grpSpPr>
          <a:xfrm>
            <a:off x="149127" y="2367471"/>
            <a:ext cx="457200" cy="457200"/>
            <a:chOff x="265885" y="2391316"/>
            <a:chExt cx="4572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0" name="Teardrop 19">
              <a:extLst>
                <a:ext uri="{FF2B5EF4-FFF2-40B4-BE49-F238E27FC236}">
                  <a16:creationId xmlns:a16="http://schemas.microsoft.com/office/drawing/2014/main" id="{B776AD07-CB86-B9F5-37E2-696F69D8B4B9}"/>
                </a:ext>
              </a:extLst>
            </p:cNvPr>
            <p:cNvSpPr/>
            <p:nvPr/>
          </p:nvSpPr>
          <p:spPr>
            <a:xfrm>
              <a:off x="265885" y="2391316"/>
              <a:ext cx="457200" cy="457200"/>
            </a:xfrm>
            <a:prstGeom prst="teardrop">
              <a:avLst/>
            </a:prstGeom>
            <a:solidFill>
              <a:srgbClr val="1151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53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C197A076-326D-9445-E702-DCCA7AF46BE5}"/>
                </a:ext>
              </a:extLst>
            </p:cNvPr>
            <p:cNvSpPr/>
            <p:nvPr/>
          </p:nvSpPr>
          <p:spPr>
            <a:xfrm>
              <a:off x="417267" y="2443564"/>
              <a:ext cx="243548" cy="330208"/>
            </a:xfrm>
            <a:custGeom>
              <a:avLst/>
              <a:gdLst>
                <a:gd name="connsiteX0" fmla="*/ 0 w 538753"/>
                <a:gd name="connsiteY0" fmla="*/ 367568 h 795498"/>
                <a:gd name="connsiteX1" fmla="*/ 29423 w 538753"/>
                <a:gd name="connsiteY1" fmla="*/ 384275 h 795498"/>
                <a:gd name="connsiteX2" fmla="*/ 143170 w 538753"/>
                <a:gd name="connsiteY2" fmla="*/ 405754 h 795498"/>
                <a:gd name="connsiteX3" fmla="*/ 256908 w 538753"/>
                <a:gd name="connsiteY3" fmla="*/ 384275 h 795498"/>
                <a:gd name="connsiteX4" fmla="*/ 286341 w 538753"/>
                <a:gd name="connsiteY4" fmla="*/ 367568 h 795498"/>
                <a:gd name="connsiteX5" fmla="*/ 286341 w 538753"/>
                <a:gd name="connsiteY5" fmla="*/ 731861 h 795498"/>
                <a:gd name="connsiteX6" fmla="*/ 143170 w 538753"/>
                <a:gd name="connsiteY6" fmla="*/ 795498 h 795498"/>
                <a:gd name="connsiteX7" fmla="*/ 0 w 538753"/>
                <a:gd name="connsiteY7" fmla="*/ 731861 h 795498"/>
                <a:gd name="connsiteX8" fmla="*/ 433579 w 538753"/>
                <a:gd name="connsiteY8" fmla="*/ 232787 h 795498"/>
                <a:gd name="connsiteX9" fmla="*/ 444513 w 538753"/>
                <a:gd name="connsiteY9" fmla="*/ 232999 h 795498"/>
                <a:gd name="connsiteX10" fmla="*/ 452419 w 538753"/>
                <a:gd name="connsiteY10" fmla="*/ 236542 h 795498"/>
                <a:gd name="connsiteX11" fmla="*/ 459600 w 538753"/>
                <a:gd name="connsiteY11" fmla="*/ 255430 h 795498"/>
                <a:gd name="connsiteX12" fmla="*/ 440712 w 538753"/>
                <a:gd name="connsiteY12" fmla="*/ 262612 h 795498"/>
                <a:gd name="connsiteX13" fmla="*/ 432816 w 538753"/>
                <a:gd name="connsiteY13" fmla="*/ 259069 h 795498"/>
                <a:gd name="connsiteX14" fmla="*/ 425699 w 538753"/>
                <a:gd name="connsiteY14" fmla="*/ 240368 h 795498"/>
                <a:gd name="connsiteX15" fmla="*/ 433579 w 538753"/>
                <a:gd name="connsiteY15" fmla="*/ 232787 h 795498"/>
                <a:gd name="connsiteX16" fmla="*/ 97831 w 538753"/>
                <a:gd name="connsiteY16" fmla="*/ 201328 h 795498"/>
                <a:gd name="connsiteX17" fmla="*/ 143170 w 538753"/>
                <a:gd name="connsiteY17" fmla="*/ 214854 h 795498"/>
                <a:gd name="connsiteX18" fmla="*/ 188509 w 538753"/>
                <a:gd name="connsiteY18" fmla="*/ 201328 h 795498"/>
                <a:gd name="connsiteX19" fmla="*/ 256908 w 538753"/>
                <a:gd name="connsiteY19" fmla="*/ 272118 h 795498"/>
                <a:gd name="connsiteX20" fmla="*/ 286341 w 538753"/>
                <a:gd name="connsiteY20" fmla="*/ 310304 h 795498"/>
                <a:gd name="connsiteX21" fmla="*/ 143170 w 538753"/>
                <a:gd name="connsiteY21" fmla="*/ 373931 h 795498"/>
                <a:gd name="connsiteX22" fmla="*/ 0 w 538753"/>
                <a:gd name="connsiteY22" fmla="*/ 310304 h 795498"/>
                <a:gd name="connsiteX23" fmla="*/ 29423 w 538753"/>
                <a:gd name="connsiteY23" fmla="*/ 272118 h 795498"/>
                <a:gd name="connsiteX24" fmla="*/ 97831 w 538753"/>
                <a:gd name="connsiteY24" fmla="*/ 201328 h 795498"/>
                <a:gd name="connsiteX25" fmla="*/ 236137 w 538753"/>
                <a:gd name="connsiteY25" fmla="*/ 144048 h 795498"/>
                <a:gd name="connsiteX26" fmla="*/ 247069 w 538753"/>
                <a:gd name="connsiteY26" fmla="*/ 144368 h 795498"/>
                <a:gd name="connsiteX27" fmla="*/ 389210 w 538753"/>
                <a:gd name="connsiteY27" fmla="*/ 208186 h 795498"/>
                <a:gd name="connsiteX28" fmla="*/ 389225 w 538753"/>
                <a:gd name="connsiteY28" fmla="*/ 208193 h 795498"/>
                <a:gd name="connsiteX29" fmla="*/ 396421 w 538753"/>
                <a:gd name="connsiteY29" fmla="*/ 227074 h 795498"/>
                <a:gd name="connsiteX30" fmla="*/ 396392 w 538753"/>
                <a:gd name="connsiteY30" fmla="*/ 227064 h 795498"/>
                <a:gd name="connsiteX31" fmla="*/ 396389 w 538753"/>
                <a:gd name="connsiteY31" fmla="*/ 227071 h 795498"/>
                <a:gd name="connsiteX32" fmla="*/ 377504 w 538753"/>
                <a:gd name="connsiteY32" fmla="*/ 234256 h 795498"/>
                <a:gd name="connsiteX33" fmla="*/ 235362 w 538753"/>
                <a:gd name="connsiteY33" fmla="*/ 170438 h 795498"/>
                <a:gd name="connsiteX34" fmla="*/ 228180 w 538753"/>
                <a:gd name="connsiteY34" fmla="*/ 151550 h 795498"/>
                <a:gd name="connsiteX35" fmla="*/ 236137 w 538753"/>
                <a:gd name="connsiteY35" fmla="*/ 144048 h 795498"/>
                <a:gd name="connsiteX36" fmla="*/ 515808 w 538753"/>
                <a:gd name="connsiteY36" fmla="*/ 117194 h 795498"/>
                <a:gd name="connsiteX37" fmla="*/ 524466 w 538753"/>
                <a:gd name="connsiteY37" fmla="*/ 117194 h 795498"/>
                <a:gd name="connsiteX38" fmla="*/ 538753 w 538753"/>
                <a:gd name="connsiteY38" fmla="*/ 131482 h 795498"/>
                <a:gd name="connsiteX39" fmla="*/ 524466 w 538753"/>
                <a:gd name="connsiteY39" fmla="*/ 145769 h 795498"/>
                <a:gd name="connsiteX40" fmla="*/ 515808 w 538753"/>
                <a:gd name="connsiteY40" fmla="*/ 145769 h 795498"/>
                <a:gd name="connsiteX41" fmla="*/ 501520 w 538753"/>
                <a:gd name="connsiteY41" fmla="*/ 131482 h 795498"/>
                <a:gd name="connsiteX42" fmla="*/ 515808 w 538753"/>
                <a:gd name="connsiteY42" fmla="*/ 117194 h 795498"/>
                <a:gd name="connsiteX43" fmla="*/ 299419 w 538753"/>
                <a:gd name="connsiteY43" fmla="*/ 117194 h 795498"/>
                <a:gd name="connsiteX44" fmla="*/ 455219 w 538753"/>
                <a:gd name="connsiteY44" fmla="*/ 117194 h 795498"/>
                <a:gd name="connsiteX45" fmla="*/ 469506 w 538753"/>
                <a:gd name="connsiteY45" fmla="*/ 131482 h 795498"/>
                <a:gd name="connsiteX46" fmla="*/ 455219 w 538753"/>
                <a:gd name="connsiteY46" fmla="*/ 145769 h 795498"/>
                <a:gd name="connsiteX47" fmla="*/ 299419 w 538753"/>
                <a:gd name="connsiteY47" fmla="*/ 145769 h 795498"/>
                <a:gd name="connsiteX48" fmla="*/ 285131 w 538753"/>
                <a:gd name="connsiteY48" fmla="*/ 131482 h 795498"/>
                <a:gd name="connsiteX49" fmla="*/ 299419 w 538753"/>
                <a:gd name="connsiteY49" fmla="*/ 117194 h 795498"/>
                <a:gd name="connsiteX50" fmla="*/ 143170 w 538753"/>
                <a:gd name="connsiteY50" fmla="*/ 95591 h 795498"/>
                <a:gd name="connsiteX51" fmla="*/ 174984 w 538753"/>
                <a:gd name="connsiteY51" fmla="*/ 95591 h 795498"/>
                <a:gd name="connsiteX52" fmla="*/ 174984 w 538753"/>
                <a:gd name="connsiteY52" fmla="*/ 111498 h 795498"/>
                <a:gd name="connsiteX53" fmla="*/ 159077 w 538753"/>
                <a:gd name="connsiteY53" fmla="*/ 127405 h 795498"/>
                <a:gd name="connsiteX54" fmla="*/ 174984 w 538753"/>
                <a:gd name="connsiteY54" fmla="*/ 143311 h 795498"/>
                <a:gd name="connsiteX55" fmla="*/ 174984 w 538753"/>
                <a:gd name="connsiteY55" fmla="*/ 167124 h 795498"/>
                <a:gd name="connsiteX56" fmla="*/ 143170 w 538753"/>
                <a:gd name="connsiteY56" fmla="*/ 183040 h 795498"/>
                <a:gd name="connsiteX57" fmla="*/ 111347 w 538753"/>
                <a:gd name="connsiteY57" fmla="*/ 167171 h 795498"/>
                <a:gd name="connsiteX58" fmla="*/ 111347 w 538753"/>
                <a:gd name="connsiteY58" fmla="*/ 127405 h 795498"/>
                <a:gd name="connsiteX59" fmla="*/ 143170 w 538753"/>
                <a:gd name="connsiteY59" fmla="*/ 95591 h 795498"/>
                <a:gd name="connsiteX60" fmla="*/ 333043 w 538753"/>
                <a:gd name="connsiteY60" fmla="*/ 55167 h 795498"/>
                <a:gd name="connsiteX61" fmla="*/ 340838 w 538753"/>
                <a:gd name="connsiteY61" fmla="*/ 62840 h 795498"/>
                <a:gd name="connsiteX62" fmla="*/ 333251 w 538753"/>
                <a:gd name="connsiteY62" fmla="*/ 81570 h 795498"/>
                <a:gd name="connsiteX63" fmla="*/ 245564 w 538753"/>
                <a:gd name="connsiteY63" fmla="*/ 118670 h 795498"/>
                <a:gd name="connsiteX64" fmla="*/ 240001 w 538753"/>
                <a:gd name="connsiteY64" fmla="*/ 119804 h 795498"/>
                <a:gd name="connsiteX65" fmla="*/ 226811 w 538753"/>
                <a:gd name="connsiteY65" fmla="*/ 111071 h 795498"/>
                <a:gd name="connsiteX66" fmla="*/ 234419 w 538753"/>
                <a:gd name="connsiteY66" fmla="*/ 92353 h 795498"/>
                <a:gd name="connsiteX67" fmla="*/ 322107 w 538753"/>
                <a:gd name="connsiteY67" fmla="*/ 55253 h 795498"/>
                <a:gd name="connsiteX68" fmla="*/ 333043 w 538753"/>
                <a:gd name="connsiteY68" fmla="*/ 55167 h 795498"/>
                <a:gd name="connsiteX69" fmla="*/ 396822 w 538753"/>
                <a:gd name="connsiteY69" fmla="*/ 28182 h 795498"/>
                <a:gd name="connsiteX70" fmla="*/ 404617 w 538753"/>
                <a:gd name="connsiteY70" fmla="*/ 35855 h 795498"/>
                <a:gd name="connsiteX71" fmla="*/ 397030 w 538753"/>
                <a:gd name="connsiteY71" fmla="*/ 54585 h 795498"/>
                <a:gd name="connsiteX72" fmla="*/ 389058 w 538753"/>
                <a:gd name="connsiteY72" fmla="*/ 57957 h 795498"/>
                <a:gd name="connsiteX73" fmla="*/ 383495 w 538753"/>
                <a:gd name="connsiteY73" fmla="*/ 59100 h 795498"/>
                <a:gd name="connsiteX74" fmla="*/ 370305 w 538753"/>
                <a:gd name="connsiteY74" fmla="*/ 50368 h 795498"/>
                <a:gd name="connsiteX75" fmla="*/ 377913 w 538753"/>
                <a:gd name="connsiteY75" fmla="*/ 31649 h 795498"/>
                <a:gd name="connsiteX76" fmla="*/ 385886 w 538753"/>
                <a:gd name="connsiteY76" fmla="*/ 28268 h 795498"/>
                <a:gd name="connsiteX77" fmla="*/ 396822 w 538753"/>
                <a:gd name="connsiteY77" fmla="*/ 28182 h 795498"/>
                <a:gd name="connsiteX78" fmla="*/ 450445 w 538753"/>
                <a:gd name="connsiteY78" fmla="*/ 981 h 795498"/>
                <a:gd name="connsiteX79" fmla="*/ 468948 w 538753"/>
                <a:gd name="connsiteY79" fmla="*/ 9099 h 795498"/>
                <a:gd name="connsiteX80" fmla="*/ 460829 w 538753"/>
                <a:gd name="connsiteY80" fmla="*/ 27602 h 795498"/>
                <a:gd name="connsiteX81" fmla="*/ 452867 w 538753"/>
                <a:gd name="connsiteY81" fmla="*/ 30974 h 795498"/>
                <a:gd name="connsiteX82" fmla="*/ 447313 w 538753"/>
                <a:gd name="connsiteY82" fmla="*/ 32107 h 795498"/>
                <a:gd name="connsiteX83" fmla="*/ 434164 w 538753"/>
                <a:gd name="connsiteY83" fmla="*/ 23397 h 795498"/>
                <a:gd name="connsiteX84" fmla="*/ 441741 w 538753"/>
                <a:gd name="connsiteY84" fmla="*/ 4666 h 795498"/>
                <a:gd name="connsiteX85" fmla="*/ 449704 w 538753"/>
                <a:gd name="connsiteY85" fmla="*/ 1294 h 795498"/>
                <a:gd name="connsiteX86" fmla="*/ 450445 w 538753"/>
                <a:gd name="connsiteY86" fmla="*/ 981 h 7954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</a:cxnLst>
              <a:rect l="l" t="t" r="r" b="b"/>
              <a:pathLst>
                <a:path w="538753" h="795498">
                  <a:moveTo>
                    <a:pt x="0" y="367568"/>
                  </a:moveTo>
                  <a:cubicBezTo>
                    <a:pt x="9302" y="373984"/>
                    <a:pt x="19147" y="379574"/>
                    <a:pt x="29423" y="384275"/>
                  </a:cubicBezTo>
                  <a:cubicBezTo>
                    <a:pt x="65532" y="398931"/>
                    <a:pt x="104204" y="406233"/>
                    <a:pt x="143170" y="405754"/>
                  </a:cubicBezTo>
                  <a:cubicBezTo>
                    <a:pt x="182134" y="406234"/>
                    <a:pt x="220803" y="398932"/>
                    <a:pt x="256908" y="384275"/>
                  </a:cubicBezTo>
                  <a:cubicBezTo>
                    <a:pt x="267189" y="379576"/>
                    <a:pt x="277037" y="373986"/>
                    <a:pt x="286341" y="367568"/>
                  </a:cubicBezTo>
                  <a:lnTo>
                    <a:pt x="286341" y="731861"/>
                  </a:lnTo>
                  <a:cubicBezTo>
                    <a:pt x="286341" y="766866"/>
                    <a:pt x="221933" y="795498"/>
                    <a:pt x="143170" y="795498"/>
                  </a:cubicBezTo>
                  <a:cubicBezTo>
                    <a:pt x="64408" y="795498"/>
                    <a:pt x="0" y="766866"/>
                    <a:pt x="0" y="731861"/>
                  </a:cubicBezTo>
                  <a:close/>
                  <a:moveTo>
                    <a:pt x="433579" y="232787"/>
                  </a:moveTo>
                  <a:cubicBezTo>
                    <a:pt x="436984" y="231454"/>
                    <a:pt x="440898" y="231419"/>
                    <a:pt x="444513" y="232999"/>
                  </a:cubicBezTo>
                  <a:lnTo>
                    <a:pt x="452419" y="236542"/>
                  </a:lnTo>
                  <a:cubicBezTo>
                    <a:pt x="459617" y="239775"/>
                    <a:pt x="462833" y="248231"/>
                    <a:pt x="459600" y="255430"/>
                  </a:cubicBezTo>
                  <a:cubicBezTo>
                    <a:pt x="456368" y="262629"/>
                    <a:pt x="447911" y="265845"/>
                    <a:pt x="440712" y="262612"/>
                  </a:cubicBezTo>
                  <a:lnTo>
                    <a:pt x="432816" y="259069"/>
                  </a:lnTo>
                  <a:cubicBezTo>
                    <a:pt x="425747" y="255814"/>
                    <a:pt x="422582" y="247499"/>
                    <a:pt x="425699" y="240368"/>
                  </a:cubicBezTo>
                  <a:cubicBezTo>
                    <a:pt x="427279" y="236753"/>
                    <a:pt x="430175" y="234121"/>
                    <a:pt x="433579" y="232787"/>
                  </a:cubicBezTo>
                  <a:close/>
                  <a:moveTo>
                    <a:pt x="97831" y="201328"/>
                  </a:moveTo>
                  <a:cubicBezTo>
                    <a:pt x="111028" y="210736"/>
                    <a:pt x="126976" y="215494"/>
                    <a:pt x="143170" y="214854"/>
                  </a:cubicBezTo>
                  <a:cubicBezTo>
                    <a:pt x="159365" y="215492"/>
                    <a:pt x="175311" y="210734"/>
                    <a:pt x="188509" y="201328"/>
                  </a:cubicBezTo>
                  <a:cubicBezTo>
                    <a:pt x="221012" y="213103"/>
                    <a:pt x="246257" y="239229"/>
                    <a:pt x="256908" y="272118"/>
                  </a:cubicBezTo>
                  <a:cubicBezTo>
                    <a:pt x="275206" y="282462"/>
                    <a:pt x="286341" y="295987"/>
                    <a:pt x="286341" y="310304"/>
                  </a:cubicBezTo>
                  <a:cubicBezTo>
                    <a:pt x="286341" y="345298"/>
                    <a:pt x="221913" y="373931"/>
                    <a:pt x="143170" y="373931"/>
                  </a:cubicBezTo>
                  <a:cubicBezTo>
                    <a:pt x="64427" y="373931"/>
                    <a:pt x="0" y="345298"/>
                    <a:pt x="0" y="310304"/>
                  </a:cubicBezTo>
                  <a:cubicBezTo>
                    <a:pt x="0" y="295987"/>
                    <a:pt x="11135" y="282462"/>
                    <a:pt x="29423" y="272118"/>
                  </a:cubicBezTo>
                  <a:cubicBezTo>
                    <a:pt x="39837" y="239084"/>
                    <a:pt x="65173" y="212867"/>
                    <a:pt x="97831" y="201328"/>
                  </a:cubicBezTo>
                  <a:close/>
                  <a:moveTo>
                    <a:pt x="236137" y="144048"/>
                  </a:moveTo>
                  <a:cubicBezTo>
                    <a:pt x="239555" y="142748"/>
                    <a:pt x="243469" y="142752"/>
                    <a:pt x="247069" y="144368"/>
                  </a:cubicBezTo>
                  <a:lnTo>
                    <a:pt x="389210" y="208186"/>
                  </a:lnTo>
                  <a:cubicBezTo>
                    <a:pt x="389215" y="208188"/>
                    <a:pt x="389221" y="208191"/>
                    <a:pt x="389225" y="208193"/>
                  </a:cubicBezTo>
                  <a:cubicBezTo>
                    <a:pt x="396426" y="211420"/>
                    <a:pt x="399648" y="219873"/>
                    <a:pt x="396421" y="227074"/>
                  </a:cubicBezTo>
                  <a:lnTo>
                    <a:pt x="396392" y="227064"/>
                  </a:lnTo>
                  <a:cubicBezTo>
                    <a:pt x="396391" y="227066"/>
                    <a:pt x="396390" y="227069"/>
                    <a:pt x="396389" y="227071"/>
                  </a:cubicBezTo>
                  <a:cubicBezTo>
                    <a:pt x="393158" y="234270"/>
                    <a:pt x="384703" y="237487"/>
                    <a:pt x="377504" y="234256"/>
                  </a:cubicBezTo>
                  <a:lnTo>
                    <a:pt x="235362" y="170438"/>
                  </a:lnTo>
                  <a:cubicBezTo>
                    <a:pt x="228163" y="167206"/>
                    <a:pt x="224948" y="158749"/>
                    <a:pt x="228180" y="151550"/>
                  </a:cubicBezTo>
                  <a:cubicBezTo>
                    <a:pt x="229796" y="147951"/>
                    <a:pt x="232719" y="145347"/>
                    <a:pt x="236137" y="144048"/>
                  </a:cubicBezTo>
                  <a:close/>
                  <a:moveTo>
                    <a:pt x="515808" y="117194"/>
                  </a:moveTo>
                  <a:lnTo>
                    <a:pt x="524466" y="117194"/>
                  </a:lnTo>
                  <a:cubicBezTo>
                    <a:pt x="532356" y="117194"/>
                    <a:pt x="538753" y="123591"/>
                    <a:pt x="538753" y="131482"/>
                  </a:cubicBezTo>
                  <a:cubicBezTo>
                    <a:pt x="538753" y="139372"/>
                    <a:pt x="532356" y="145769"/>
                    <a:pt x="524466" y="145769"/>
                  </a:cubicBezTo>
                  <a:lnTo>
                    <a:pt x="515808" y="145769"/>
                  </a:lnTo>
                  <a:cubicBezTo>
                    <a:pt x="507917" y="145769"/>
                    <a:pt x="501520" y="139372"/>
                    <a:pt x="501520" y="131482"/>
                  </a:cubicBezTo>
                  <a:cubicBezTo>
                    <a:pt x="501520" y="123591"/>
                    <a:pt x="507917" y="117194"/>
                    <a:pt x="515808" y="117194"/>
                  </a:cubicBezTo>
                  <a:close/>
                  <a:moveTo>
                    <a:pt x="299419" y="117194"/>
                  </a:moveTo>
                  <a:lnTo>
                    <a:pt x="455219" y="117194"/>
                  </a:lnTo>
                  <a:cubicBezTo>
                    <a:pt x="463109" y="117194"/>
                    <a:pt x="469506" y="123591"/>
                    <a:pt x="469506" y="131482"/>
                  </a:cubicBezTo>
                  <a:cubicBezTo>
                    <a:pt x="469506" y="139372"/>
                    <a:pt x="463109" y="145769"/>
                    <a:pt x="455219" y="145769"/>
                  </a:cubicBezTo>
                  <a:lnTo>
                    <a:pt x="299419" y="145769"/>
                  </a:lnTo>
                  <a:cubicBezTo>
                    <a:pt x="291528" y="145769"/>
                    <a:pt x="285131" y="139372"/>
                    <a:pt x="285131" y="131482"/>
                  </a:cubicBezTo>
                  <a:cubicBezTo>
                    <a:pt x="285131" y="123591"/>
                    <a:pt x="291528" y="117194"/>
                    <a:pt x="299419" y="117194"/>
                  </a:cubicBezTo>
                  <a:close/>
                  <a:moveTo>
                    <a:pt x="143170" y="95591"/>
                  </a:moveTo>
                  <a:lnTo>
                    <a:pt x="174984" y="95591"/>
                  </a:lnTo>
                  <a:lnTo>
                    <a:pt x="174984" y="111498"/>
                  </a:lnTo>
                  <a:cubicBezTo>
                    <a:pt x="166199" y="111498"/>
                    <a:pt x="159077" y="118620"/>
                    <a:pt x="159077" y="127405"/>
                  </a:cubicBezTo>
                  <a:cubicBezTo>
                    <a:pt x="159077" y="136189"/>
                    <a:pt x="166199" y="143311"/>
                    <a:pt x="174984" y="143311"/>
                  </a:cubicBezTo>
                  <a:lnTo>
                    <a:pt x="174984" y="167124"/>
                  </a:lnTo>
                  <a:cubicBezTo>
                    <a:pt x="174984" y="175877"/>
                    <a:pt x="160667" y="183040"/>
                    <a:pt x="143170" y="183040"/>
                  </a:cubicBezTo>
                  <a:cubicBezTo>
                    <a:pt x="125673" y="183040"/>
                    <a:pt x="111347" y="175877"/>
                    <a:pt x="111347" y="167171"/>
                  </a:cubicBezTo>
                  <a:lnTo>
                    <a:pt x="111347" y="127405"/>
                  </a:lnTo>
                  <a:cubicBezTo>
                    <a:pt x="111404" y="109855"/>
                    <a:pt x="125620" y="95643"/>
                    <a:pt x="143170" y="95591"/>
                  </a:cubicBezTo>
                  <a:close/>
                  <a:moveTo>
                    <a:pt x="333043" y="55167"/>
                  </a:moveTo>
                  <a:cubicBezTo>
                    <a:pt x="336433" y="56540"/>
                    <a:pt x="339299" y="59206"/>
                    <a:pt x="340838" y="62840"/>
                  </a:cubicBezTo>
                  <a:cubicBezTo>
                    <a:pt x="343915" y="70107"/>
                    <a:pt x="340518" y="78493"/>
                    <a:pt x="333251" y="81570"/>
                  </a:cubicBezTo>
                  <a:lnTo>
                    <a:pt x="245564" y="118670"/>
                  </a:lnTo>
                  <a:cubicBezTo>
                    <a:pt x="243804" y="119416"/>
                    <a:pt x="241913" y="119802"/>
                    <a:pt x="240001" y="119804"/>
                  </a:cubicBezTo>
                  <a:cubicBezTo>
                    <a:pt x="234247" y="119814"/>
                    <a:pt x="229047" y="116373"/>
                    <a:pt x="226811" y="111071"/>
                  </a:cubicBezTo>
                  <a:cubicBezTo>
                    <a:pt x="223743" y="103801"/>
                    <a:pt x="227149" y="95421"/>
                    <a:pt x="234419" y="92353"/>
                  </a:cubicBezTo>
                  <a:lnTo>
                    <a:pt x="322107" y="55253"/>
                  </a:lnTo>
                  <a:cubicBezTo>
                    <a:pt x="325740" y="53714"/>
                    <a:pt x="329654" y="53794"/>
                    <a:pt x="333043" y="55167"/>
                  </a:cubicBezTo>
                  <a:close/>
                  <a:moveTo>
                    <a:pt x="396822" y="28182"/>
                  </a:moveTo>
                  <a:cubicBezTo>
                    <a:pt x="400212" y="29555"/>
                    <a:pt x="403078" y="32221"/>
                    <a:pt x="404617" y="35855"/>
                  </a:cubicBezTo>
                  <a:cubicBezTo>
                    <a:pt x="407694" y="43122"/>
                    <a:pt x="404298" y="51508"/>
                    <a:pt x="397030" y="54585"/>
                  </a:cubicBezTo>
                  <a:lnTo>
                    <a:pt x="389058" y="57957"/>
                  </a:lnTo>
                  <a:cubicBezTo>
                    <a:pt x="387299" y="58710"/>
                    <a:pt x="385408" y="59098"/>
                    <a:pt x="383495" y="59100"/>
                  </a:cubicBezTo>
                  <a:cubicBezTo>
                    <a:pt x="377741" y="59111"/>
                    <a:pt x="372541" y="55669"/>
                    <a:pt x="370305" y="50368"/>
                  </a:cubicBezTo>
                  <a:cubicBezTo>
                    <a:pt x="367237" y="43097"/>
                    <a:pt x="370643" y="34717"/>
                    <a:pt x="377913" y="31649"/>
                  </a:cubicBezTo>
                  <a:lnTo>
                    <a:pt x="385886" y="28268"/>
                  </a:lnTo>
                  <a:cubicBezTo>
                    <a:pt x="389519" y="26729"/>
                    <a:pt x="393433" y="26809"/>
                    <a:pt x="396822" y="28182"/>
                  </a:cubicBezTo>
                  <a:close/>
                  <a:moveTo>
                    <a:pt x="450445" y="981"/>
                  </a:moveTo>
                  <a:cubicBezTo>
                    <a:pt x="457797" y="-1887"/>
                    <a:pt x="466081" y="1748"/>
                    <a:pt x="468948" y="9099"/>
                  </a:cubicBezTo>
                  <a:cubicBezTo>
                    <a:pt x="471816" y="16450"/>
                    <a:pt x="468181" y="24734"/>
                    <a:pt x="460829" y="27602"/>
                  </a:cubicBezTo>
                  <a:lnTo>
                    <a:pt x="452867" y="30974"/>
                  </a:lnTo>
                  <a:cubicBezTo>
                    <a:pt x="451110" y="31721"/>
                    <a:pt x="449222" y="32107"/>
                    <a:pt x="447313" y="32107"/>
                  </a:cubicBezTo>
                  <a:cubicBezTo>
                    <a:pt x="441579" y="32105"/>
                    <a:pt x="436403" y="28676"/>
                    <a:pt x="434164" y="23397"/>
                  </a:cubicBezTo>
                  <a:cubicBezTo>
                    <a:pt x="431084" y="16132"/>
                    <a:pt x="434477" y="7746"/>
                    <a:pt x="441741" y="4666"/>
                  </a:cubicBezTo>
                  <a:lnTo>
                    <a:pt x="449704" y="1294"/>
                  </a:lnTo>
                  <a:cubicBezTo>
                    <a:pt x="449948" y="1183"/>
                    <a:pt x="450196" y="1078"/>
                    <a:pt x="450445" y="981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53"/>
            </a:p>
          </p:txBody>
        </p:sp>
      </p:grpSp>
      <p:sp>
        <p:nvSpPr>
          <p:cNvPr id="82" name="TextBox 81">
            <a:extLst>
              <a:ext uri="{FF2B5EF4-FFF2-40B4-BE49-F238E27FC236}">
                <a16:creationId xmlns:a16="http://schemas.microsoft.com/office/drawing/2014/main" id="{2E759012-4720-5D9F-578D-9D4ECE7F575B}"/>
              </a:ext>
            </a:extLst>
          </p:cNvPr>
          <p:cNvSpPr txBox="1"/>
          <p:nvPr/>
        </p:nvSpPr>
        <p:spPr>
          <a:xfrm>
            <a:off x="77006" y="2877015"/>
            <a:ext cx="61685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Use EPA-registered </a:t>
            </a:r>
            <a:r>
              <a:rPr lang="en-US" sz="700" b="1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repellent</a:t>
            </a:r>
          </a:p>
        </p:txBody>
      </p:sp>
      <p:grpSp>
        <p:nvGrpSpPr>
          <p:cNvPr id="2" name="Group 1" descr="Shirt and pants icon">
            <a:extLst>
              <a:ext uri="{FF2B5EF4-FFF2-40B4-BE49-F238E27FC236}">
                <a16:creationId xmlns:a16="http://schemas.microsoft.com/office/drawing/2014/main" id="{E1CB790B-0230-142B-A4A3-8AD2B7B26D97}"/>
              </a:ext>
            </a:extLst>
          </p:cNvPr>
          <p:cNvGrpSpPr/>
          <p:nvPr/>
        </p:nvGrpSpPr>
        <p:grpSpPr>
          <a:xfrm>
            <a:off x="797024" y="2374493"/>
            <a:ext cx="455541" cy="457200"/>
            <a:chOff x="948139" y="2391316"/>
            <a:chExt cx="455541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8A1D1F66-00CB-8B17-6FBF-DF31D2B45D62}"/>
                </a:ext>
              </a:extLst>
            </p:cNvPr>
            <p:cNvSpPr/>
            <p:nvPr/>
          </p:nvSpPr>
          <p:spPr>
            <a:xfrm flipH="1">
              <a:off x="948139" y="2391316"/>
              <a:ext cx="455541" cy="457200"/>
            </a:xfrm>
            <a:prstGeom prst="teardrop">
              <a:avLst/>
            </a:prstGeom>
            <a:solidFill>
              <a:srgbClr val="1151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53"/>
            </a:p>
          </p:txBody>
        </p:sp>
        <p:pic>
          <p:nvPicPr>
            <p:cNvPr id="119" name="Graphic 118" descr="Long sleeve shirt outline">
              <a:extLst>
                <a:ext uri="{FF2B5EF4-FFF2-40B4-BE49-F238E27FC236}">
                  <a16:creationId xmlns:a16="http://schemas.microsoft.com/office/drawing/2014/main" id="{A03AB1B6-35C0-88E2-5F0B-44306C2A49A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21245358">
              <a:off x="966994" y="2432105"/>
              <a:ext cx="249628" cy="249628"/>
            </a:xfrm>
            <a:prstGeom prst="rect">
              <a:avLst/>
            </a:prstGeom>
          </p:spPr>
        </p:pic>
        <p:pic>
          <p:nvPicPr>
            <p:cNvPr id="121" name="Graphic 120" descr="Pants outline">
              <a:extLst>
                <a:ext uri="{FF2B5EF4-FFF2-40B4-BE49-F238E27FC236}">
                  <a16:creationId xmlns:a16="http://schemas.microsoft.com/office/drawing/2014/main" id="{60D455E1-B9C8-9DFA-AD55-DEB7A6C01A1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rot="978512">
              <a:off x="1161460" y="2519833"/>
              <a:ext cx="226674" cy="226674"/>
            </a:xfrm>
            <a:prstGeom prst="rect">
              <a:avLst/>
            </a:prstGeom>
          </p:spPr>
        </p:pic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id="{38E17DA8-8614-1C0B-E3E0-4DA61B6DF458}"/>
              </a:ext>
            </a:extLst>
          </p:cNvPr>
          <p:cNvSpPr txBox="1"/>
          <p:nvPr/>
        </p:nvSpPr>
        <p:spPr>
          <a:xfrm>
            <a:off x="672448" y="2877015"/>
            <a:ext cx="712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Wear </a:t>
            </a:r>
            <a:r>
              <a:rPr lang="en-US" sz="700" b="1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long, loose-fitting </a:t>
            </a:r>
            <a:r>
              <a:rPr lang="en-US" sz="7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shirts and pants</a:t>
            </a:r>
          </a:p>
        </p:txBody>
      </p:sp>
      <p:grpSp>
        <p:nvGrpSpPr>
          <p:cNvPr id="87" name="Group 86" descr="Mosquito icon">
            <a:extLst>
              <a:ext uri="{FF2B5EF4-FFF2-40B4-BE49-F238E27FC236}">
                <a16:creationId xmlns:a16="http://schemas.microsoft.com/office/drawing/2014/main" id="{1D97B23C-A5A9-014D-7E9B-43652B08A52F}"/>
              </a:ext>
            </a:extLst>
          </p:cNvPr>
          <p:cNvGrpSpPr/>
          <p:nvPr/>
        </p:nvGrpSpPr>
        <p:grpSpPr>
          <a:xfrm>
            <a:off x="1402825" y="2365619"/>
            <a:ext cx="457200" cy="457200"/>
            <a:chOff x="1505399" y="2391316"/>
            <a:chExt cx="4572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9" name="Teardrop 78">
              <a:extLst>
                <a:ext uri="{FF2B5EF4-FFF2-40B4-BE49-F238E27FC236}">
                  <a16:creationId xmlns:a16="http://schemas.microsoft.com/office/drawing/2014/main" id="{FA29512E-BCAE-05B7-A034-A25AF7E1380E}"/>
                </a:ext>
              </a:extLst>
            </p:cNvPr>
            <p:cNvSpPr/>
            <p:nvPr/>
          </p:nvSpPr>
          <p:spPr>
            <a:xfrm>
              <a:off x="1505399" y="2391316"/>
              <a:ext cx="457200" cy="457200"/>
            </a:xfrm>
            <a:prstGeom prst="teardrop">
              <a:avLst/>
            </a:prstGeom>
            <a:solidFill>
              <a:srgbClr val="1151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53"/>
            </a:p>
          </p:txBody>
        </p:sp>
        <p:pic>
          <p:nvPicPr>
            <p:cNvPr id="113" name="Graphic 112" descr="Mosquito with solid fill">
              <a:extLst>
                <a:ext uri="{FF2B5EF4-FFF2-40B4-BE49-F238E27FC236}">
                  <a16:creationId xmlns:a16="http://schemas.microsoft.com/office/drawing/2014/main" id="{7B038DDF-AA42-5539-BF24-7181DAECE50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547971" y="2427065"/>
              <a:ext cx="363207" cy="363207"/>
            </a:xfrm>
            <a:prstGeom prst="rect">
              <a:avLst/>
            </a:prstGeom>
          </p:spPr>
        </p:pic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2CD6A127-DF4D-ECE3-BB3C-76D2E84D3690}"/>
              </a:ext>
            </a:extLst>
          </p:cNvPr>
          <p:cNvSpPr txBox="1"/>
          <p:nvPr/>
        </p:nvSpPr>
        <p:spPr>
          <a:xfrm>
            <a:off x="1314580" y="2877015"/>
            <a:ext cx="671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Avoid being outside from </a:t>
            </a:r>
            <a:r>
              <a:rPr lang="en-US" sz="700" b="1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dusk to dawn</a:t>
            </a:r>
          </a:p>
        </p:txBody>
      </p:sp>
      <p:grpSp>
        <p:nvGrpSpPr>
          <p:cNvPr id="88" name="Group 87" descr="Home icon">
            <a:extLst>
              <a:ext uri="{FF2B5EF4-FFF2-40B4-BE49-F238E27FC236}">
                <a16:creationId xmlns:a16="http://schemas.microsoft.com/office/drawing/2014/main" id="{771382A3-5058-A0CE-E5EB-14D3803CECCE}"/>
              </a:ext>
            </a:extLst>
          </p:cNvPr>
          <p:cNvGrpSpPr/>
          <p:nvPr/>
        </p:nvGrpSpPr>
        <p:grpSpPr>
          <a:xfrm>
            <a:off x="2023063" y="2367471"/>
            <a:ext cx="455541" cy="457200"/>
            <a:chOff x="2167253" y="2391316"/>
            <a:chExt cx="455541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Teardrop 22">
              <a:extLst>
                <a:ext uri="{FF2B5EF4-FFF2-40B4-BE49-F238E27FC236}">
                  <a16:creationId xmlns:a16="http://schemas.microsoft.com/office/drawing/2014/main" id="{E5403733-5B29-AE83-3712-C4A928812BA1}"/>
                </a:ext>
              </a:extLst>
            </p:cNvPr>
            <p:cNvSpPr/>
            <p:nvPr/>
          </p:nvSpPr>
          <p:spPr>
            <a:xfrm flipH="1">
              <a:off x="2167253" y="2391316"/>
              <a:ext cx="455541" cy="457200"/>
            </a:xfrm>
            <a:prstGeom prst="teardrop">
              <a:avLst/>
            </a:prstGeom>
            <a:solidFill>
              <a:srgbClr val="1151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53"/>
            </a:p>
          </p:txBody>
        </p:sp>
        <p:pic>
          <p:nvPicPr>
            <p:cNvPr id="117" name="Graphic 116" descr="House with solid fill">
              <a:extLst>
                <a:ext uri="{FF2B5EF4-FFF2-40B4-BE49-F238E27FC236}">
                  <a16:creationId xmlns:a16="http://schemas.microsoft.com/office/drawing/2014/main" id="{42CBBAB0-1BE2-7A65-6244-907F1D2D4CD1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2227377" y="2418784"/>
              <a:ext cx="335294" cy="335294"/>
            </a:xfrm>
            <a:prstGeom prst="rect">
              <a:avLst/>
            </a:prstGeom>
          </p:spPr>
        </p:pic>
      </p:grpSp>
      <p:sp>
        <p:nvSpPr>
          <p:cNvPr id="84" name="TextBox 83">
            <a:extLst>
              <a:ext uri="{FF2B5EF4-FFF2-40B4-BE49-F238E27FC236}">
                <a16:creationId xmlns:a16="http://schemas.microsoft.com/office/drawing/2014/main" id="{F82EBEBE-769F-071D-2D53-B955D8D9601B}"/>
              </a:ext>
            </a:extLst>
          </p:cNvPr>
          <p:cNvSpPr txBox="1"/>
          <p:nvPr/>
        </p:nvSpPr>
        <p:spPr>
          <a:xfrm>
            <a:off x="1864295" y="2877015"/>
            <a:ext cx="8253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Use </a:t>
            </a:r>
            <a:r>
              <a:rPr lang="en-US" sz="700" b="1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screens</a:t>
            </a:r>
            <a:r>
              <a:rPr lang="en-US" sz="7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 on windows and doors </a:t>
            </a:r>
            <a:r>
              <a:rPr lang="en-US" sz="700" b="1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or air conditioning</a:t>
            </a:r>
          </a:p>
        </p:txBody>
      </p:sp>
      <p:sp>
        <p:nvSpPr>
          <p:cNvPr id="80" name="Parallelogram 7">
            <a:extLst>
              <a:ext uri="{FF2B5EF4-FFF2-40B4-BE49-F238E27FC236}">
                <a16:creationId xmlns:a16="http://schemas.microsoft.com/office/drawing/2014/main" id="{43FEB056-997F-CC7E-BBFD-103094D998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90074" y="2049164"/>
            <a:ext cx="2180898" cy="1444919"/>
          </a:xfrm>
          <a:prstGeom prst="round2SameRect">
            <a:avLst/>
          </a:prstGeom>
          <a:solidFill>
            <a:srgbClr val="FCBF9B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53"/>
          </a:p>
        </p:txBody>
      </p:sp>
      <p:pic>
        <p:nvPicPr>
          <p:cNvPr id="101" name="Picture 100">
            <a:extLst>
              <a:ext uri="{FF2B5EF4-FFF2-40B4-BE49-F238E27FC236}">
                <a16:creationId xmlns:a16="http://schemas.microsoft.com/office/drawing/2014/main" id="{6E3CBBB1-7349-8514-9F27-4705E069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523"/>
          <a:stretch/>
        </p:blipFill>
        <p:spPr>
          <a:xfrm>
            <a:off x="2666172" y="2026366"/>
            <a:ext cx="2286022" cy="661721"/>
          </a:xfrm>
          <a:prstGeom prst="rect">
            <a:avLst/>
          </a:prstGeom>
        </p:spPr>
      </p:pic>
      <p:sp>
        <p:nvSpPr>
          <p:cNvPr id="78" name="TextBox 77">
            <a:extLst>
              <a:ext uri="{FF2B5EF4-FFF2-40B4-BE49-F238E27FC236}">
                <a16:creationId xmlns:a16="http://schemas.microsoft.com/office/drawing/2014/main" id="{94D5F4FA-0C6A-C226-A940-5FF74FF48676}"/>
              </a:ext>
            </a:extLst>
          </p:cNvPr>
          <p:cNvSpPr txBox="1"/>
          <p:nvPr/>
        </p:nvSpPr>
        <p:spPr>
          <a:xfrm>
            <a:off x="2659353" y="2139072"/>
            <a:ext cx="22423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West Nile virus has been detected in [INSERT SURVEILLANCE EVENT]. 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41B41675-F494-4A8F-9B2E-C450A2989BEA}"/>
              </a:ext>
            </a:extLst>
          </p:cNvPr>
          <p:cNvSpPr txBox="1"/>
          <p:nvPr/>
        </p:nvSpPr>
        <p:spPr>
          <a:xfrm>
            <a:off x="2633636" y="2684029"/>
            <a:ext cx="2294814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5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Some people are at </a:t>
            </a:r>
            <a:r>
              <a:rPr lang="en-US" sz="750" b="1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higher risk of severe illness</a:t>
            </a:r>
            <a:r>
              <a:rPr lang="en-US" sz="75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: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53993CA4-E6B6-DC30-1DD8-250A6868B872}"/>
              </a:ext>
            </a:extLst>
          </p:cNvPr>
          <p:cNvSpPr txBox="1"/>
          <p:nvPr/>
        </p:nvSpPr>
        <p:spPr>
          <a:xfrm>
            <a:off x="2789889" y="2833444"/>
            <a:ext cx="203858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2875" indent="-142875">
              <a:buFont typeface="Arial" panose="020B0604020202020204" pitchFamily="34" charset="0"/>
              <a:buChar char="•"/>
            </a:pPr>
            <a:r>
              <a:rPr lang="en-US" sz="7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Risk increases with age</a:t>
            </a:r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en-US" sz="7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People with cancer, diabetes, high blood pressure, or kidney disease</a:t>
            </a:r>
          </a:p>
          <a:p>
            <a:pPr marL="142875" indent="-142875">
              <a:buFont typeface="Arial" panose="020B0604020202020204" pitchFamily="34" charset="0"/>
              <a:buChar char="•"/>
            </a:pPr>
            <a:r>
              <a:rPr lang="en-US" sz="7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People with weakened immune systems due to a health condition or medication</a:t>
            </a:r>
          </a:p>
        </p:txBody>
      </p:sp>
      <p:sp>
        <p:nvSpPr>
          <p:cNvPr id="22" name="Parallelogram 7">
            <a:extLst>
              <a:ext uri="{FF2B5EF4-FFF2-40B4-BE49-F238E27FC236}">
                <a16:creationId xmlns:a16="http://schemas.microsoft.com/office/drawing/2014/main" id="{F896FD4B-31DE-3612-CB7C-0C394C0F5C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7504" y="3579337"/>
            <a:ext cx="5046704" cy="380318"/>
          </a:xfrm>
          <a:prstGeom prst="rect">
            <a:avLst/>
          </a:prstGeom>
          <a:solidFill>
            <a:srgbClr val="F9BF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53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D4CA0CDF-8454-C4EE-5F80-DA92571DA9E9}"/>
              </a:ext>
            </a:extLst>
          </p:cNvPr>
          <p:cNvSpPr txBox="1"/>
          <p:nvPr/>
        </p:nvSpPr>
        <p:spPr>
          <a:xfrm>
            <a:off x="257570" y="3684358"/>
            <a:ext cx="9678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[INSERT URL]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1C3BF666-624A-E14E-BF2B-FC4A05423A96}"/>
              </a:ext>
            </a:extLst>
          </p:cNvPr>
          <p:cNvSpPr txBox="1"/>
          <p:nvPr/>
        </p:nvSpPr>
        <p:spPr>
          <a:xfrm>
            <a:off x="3169420" y="3682132"/>
            <a:ext cx="1696771" cy="217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1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Contact us: </a:t>
            </a:r>
            <a:r>
              <a:rPr lang="en-US" sz="8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[INSERT INFO]</a:t>
            </a:r>
          </a:p>
        </p:txBody>
      </p:sp>
    </p:spTree>
    <p:extLst>
      <p:ext uri="{BB962C8B-B14F-4D97-AF65-F5344CB8AC3E}">
        <p14:creationId xmlns:p14="http://schemas.microsoft.com/office/powerpoint/2010/main" val="4287646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94ECB43CC3642ADF5E7195405B3ED" ma:contentTypeVersion="17" ma:contentTypeDescription="Create a new document." ma:contentTypeScope="" ma:versionID="0e58990b9f8c0e54a969bb961c004565">
  <xsd:schema xmlns:xsd="http://www.w3.org/2001/XMLSchema" xmlns:xs="http://www.w3.org/2001/XMLSchema" xmlns:p="http://schemas.microsoft.com/office/2006/metadata/properties" xmlns:ns2="5ccdbd74-ab7f-42b5-96ee-15937bc91f61" xmlns:ns3="f954af75-cb3a-4d1f-bf57-8adfdc64264c" targetNamespace="http://schemas.microsoft.com/office/2006/metadata/properties" ma:root="true" ma:fieldsID="9f917171aa8dcc84279043a4d2e7132b" ns2:_="" ns3:_="">
    <xsd:import namespace="5ccdbd74-ab7f-42b5-96ee-15937bc91f61"/>
    <xsd:import namespace="f954af75-cb3a-4d1f-bf57-8adfdc6426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cdbd74-ab7f-42b5-96ee-15937bc91f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9353dbe8-8260-4ccf-8219-3d2995e6fa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54af75-cb3a-4d1f-bf57-8adfdc64264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471cb004-462c-4608-b079-df03e9afdb8b}" ma:internalName="TaxCatchAll" ma:showField="CatchAllData" ma:web="f954af75-cb3a-4d1f-bf57-8adfdc6426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954af75-cb3a-4d1f-bf57-8adfdc64264c" xsi:nil="true"/>
    <lcf76f155ced4ddcb4097134ff3c332f xmlns="5ccdbd74-ab7f-42b5-96ee-15937bc91f6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1B06EF7-E870-46F3-8DAE-247E697B7372}"/>
</file>

<file path=customXml/itemProps2.xml><?xml version="1.0" encoding="utf-8"?>
<ds:datastoreItem xmlns:ds="http://schemas.openxmlformats.org/officeDocument/2006/customXml" ds:itemID="{3CD85991-CB9D-4939-A324-98F57E5D0CBC}"/>
</file>

<file path=customXml/itemProps3.xml><?xml version="1.0" encoding="utf-8"?>
<ds:datastoreItem xmlns:ds="http://schemas.openxmlformats.org/officeDocument/2006/customXml" ds:itemID="{E15FCC29-6746-477D-A0BA-612B27E0411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504</TotalTime>
  <Words>205</Words>
  <Application>Microsoft Office PowerPoint</Application>
  <PresentationFormat>Custom</PresentationFormat>
  <Paragraphs>26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Nunito</vt:lpstr>
      <vt:lpstr>Roboto Medium</vt:lpstr>
      <vt:lpstr>Office Theme</vt:lpstr>
      <vt:lpstr>Instructions</vt:lpstr>
      <vt:lpstr>West Nile Virus Alert 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Christensen, Kristin (CDC/NCEZID/DVBD/OD)</dc:creator>
  <cp:lastModifiedBy>Christensen, Kristin (CDC/NCEZID/DVBD/OD)</cp:lastModifiedBy>
  <cp:revision>2</cp:revision>
  <dcterms:created xsi:type="dcterms:W3CDTF">2025-04-18T23:12:03Z</dcterms:created>
  <dcterms:modified xsi:type="dcterms:W3CDTF">2025-07-11T21:26:37Z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b94a7b8-f06c-4dfe-bdcc-9b548fd58c31_Enabled">
    <vt:lpwstr>true</vt:lpwstr>
  </property>
  <property fmtid="{D5CDD505-2E9C-101B-9397-08002B2CF9AE}" pid="3" name="MSIP_Label_7b94a7b8-f06c-4dfe-bdcc-9b548fd58c31_SetDate">
    <vt:lpwstr>2025-04-19T00:20:03Z</vt:lpwstr>
  </property>
  <property fmtid="{D5CDD505-2E9C-101B-9397-08002B2CF9AE}" pid="4" name="MSIP_Label_7b94a7b8-f06c-4dfe-bdcc-9b548fd58c31_Method">
    <vt:lpwstr>Privileged</vt:lpwstr>
  </property>
  <property fmtid="{D5CDD505-2E9C-101B-9397-08002B2CF9AE}" pid="5" name="MSIP_Label_7b94a7b8-f06c-4dfe-bdcc-9b548fd58c31_Name">
    <vt:lpwstr>7b94a7b8-f06c-4dfe-bdcc-9b548fd58c31</vt:lpwstr>
  </property>
  <property fmtid="{D5CDD505-2E9C-101B-9397-08002B2CF9AE}" pid="6" name="MSIP_Label_7b94a7b8-f06c-4dfe-bdcc-9b548fd58c31_SiteId">
    <vt:lpwstr>9ce70869-60db-44fd-abe8-d2767077fc8f</vt:lpwstr>
  </property>
  <property fmtid="{D5CDD505-2E9C-101B-9397-08002B2CF9AE}" pid="7" name="MSIP_Label_7b94a7b8-f06c-4dfe-bdcc-9b548fd58c31_ActionId">
    <vt:lpwstr>bb803d6f-b5ea-4be5-93d1-73e829c07503</vt:lpwstr>
  </property>
  <property fmtid="{D5CDD505-2E9C-101B-9397-08002B2CF9AE}" pid="8" name="MSIP_Label_7b94a7b8-f06c-4dfe-bdcc-9b548fd58c31_ContentBits">
    <vt:lpwstr>0</vt:lpwstr>
  </property>
  <property fmtid="{D5CDD505-2E9C-101B-9397-08002B2CF9AE}" pid="9" name="ContentTypeId">
    <vt:lpwstr>0x010100DAC94ECB43CC3642ADF5E7195405B3ED</vt:lpwstr>
  </property>
</Properties>
</file>