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3" r:id="rId2"/>
    <p:sldId id="262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7793"/>
    <a:srgbClr val="DB5E2D"/>
    <a:srgbClr val="FCBF9B"/>
    <a:srgbClr val="FFD8C4"/>
    <a:srgbClr val="FF9B63"/>
    <a:srgbClr val="FFEAE0"/>
    <a:srgbClr val="012558"/>
    <a:srgbClr val="975722"/>
    <a:srgbClr val="CAF5F9"/>
    <a:srgbClr val="DD8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5A6206-91D9-45CB-BD5A-89D4DDBC3D9E}" v="3" dt="2025-07-11T20:12:16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73" autoAdjust="0"/>
    <p:restoredTop sz="94595" autoAdjust="0"/>
  </p:normalViewPr>
  <p:slideViewPr>
    <p:cSldViewPr snapToGrid="0">
      <p:cViewPr varScale="1">
        <p:scale>
          <a:sx n="40" d="100"/>
          <a:sy n="40" d="100"/>
        </p:scale>
        <p:origin x="1844" y="60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sen, Kristin (CDC/NCEZID/DVBD/OD)" userId="bd115838-c901-4348-8487-6e940e41cc83" providerId="ADAL" clId="{9E5A6206-91D9-45CB-BD5A-89D4DDBC3D9E}"/>
    <pc:docChg chg="undo redo custSel addSld delSld modSld">
      <pc:chgData name="Christensen, Kristin (CDC/NCEZID/DVBD/OD)" userId="bd115838-c901-4348-8487-6e940e41cc83" providerId="ADAL" clId="{9E5A6206-91D9-45CB-BD5A-89D4DDBC3D9E}" dt="2025-07-11T21:19:45.820" v="1313" actId="6549"/>
      <pc:docMkLst>
        <pc:docMk/>
      </pc:docMkLst>
      <pc:sldChg chg="del">
        <pc:chgData name="Christensen, Kristin (CDC/NCEZID/DVBD/OD)" userId="bd115838-c901-4348-8487-6e940e41cc83" providerId="ADAL" clId="{9E5A6206-91D9-45CB-BD5A-89D4DDBC3D9E}" dt="2025-06-19T17:32:12.905" v="0" actId="47"/>
        <pc:sldMkLst>
          <pc:docMk/>
          <pc:sldMk cId="346223034" sldId="256"/>
        </pc:sldMkLst>
      </pc:sldChg>
      <pc:sldChg chg="del">
        <pc:chgData name="Christensen, Kristin (CDC/NCEZID/DVBD/OD)" userId="bd115838-c901-4348-8487-6e940e41cc83" providerId="ADAL" clId="{9E5A6206-91D9-45CB-BD5A-89D4DDBC3D9E}" dt="2025-06-19T17:32:17.734" v="4" actId="47"/>
        <pc:sldMkLst>
          <pc:docMk/>
          <pc:sldMk cId="2056757598" sldId="257"/>
        </pc:sldMkLst>
      </pc:sldChg>
      <pc:sldChg chg="del">
        <pc:chgData name="Christensen, Kristin (CDC/NCEZID/DVBD/OD)" userId="bd115838-c901-4348-8487-6e940e41cc83" providerId="ADAL" clId="{9E5A6206-91D9-45CB-BD5A-89D4DDBC3D9E}" dt="2025-06-19T17:32:15.086" v="2" actId="47"/>
        <pc:sldMkLst>
          <pc:docMk/>
          <pc:sldMk cId="4054515109" sldId="258"/>
        </pc:sldMkLst>
      </pc:sldChg>
      <pc:sldChg chg="del">
        <pc:chgData name="Christensen, Kristin (CDC/NCEZID/DVBD/OD)" userId="bd115838-c901-4348-8487-6e940e41cc83" providerId="ADAL" clId="{9E5A6206-91D9-45CB-BD5A-89D4DDBC3D9E}" dt="2025-06-19T17:32:16.273" v="3" actId="47"/>
        <pc:sldMkLst>
          <pc:docMk/>
          <pc:sldMk cId="3205559216" sldId="260"/>
        </pc:sldMkLst>
      </pc:sldChg>
      <pc:sldChg chg="delSp modSp mod">
        <pc:chgData name="Christensen, Kristin (CDC/NCEZID/DVBD/OD)" userId="bd115838-c901-4348-8487-6e940e41cc83" providerId="ADAL" clId="{9E5A6206-91D9-45CB-BD5A-89D4DDBC3D9E}" dt="2025-07-11T21:12:48.058" v="1208" actId="33553"/>
        <pc:sldMkLst>
          <pc:docMk/>
          <pc:sldMk cId="518971578" sldId="262"/>
        </pc:sldMkLst>
        <pc:spChg chg="mod ord">
          <ac:chgData name="Christensen, Kristin (CDC/NCEZID/DVBD/OD)" userId="bd115838-c901-4348-8487-6e940e41cc83" providerId="ADAL" clId="{9E5A6206-91D9-45CB-BD5A-89D4DDBC3D9E}" dt="2025-07-11T19:04:16.333" v="1019" actId="20577"/>
          <ac:spMkLst>
            <pc:docMk/>
            <pc:sldMk cId="518971578" sldId="262"/>
            <ac:spMk id="2" creationId="{73F96557-2826-B609-E911-C90A189F3A2D}"/>
          </ac:spMkLst>
        </pc:spChg>
        <pc:spChg chg="mod">
          <ac:chgData name="Christensen, Kristin (CDC/NCEZID/DVBD/OD)" userId="bd115838-c901-4348-8487-6e940e41cc83" providerId="ADAL" clId="{9E5A6206-91D9-45CB-BD5A-89D4DDBC3D9E}" dt="2025-06-19T17:51:52.339" v="123" actId="962"/>
          <ac:spMkLst>
            <pc:docMk/>
            <pc:sldMk cId="518971578" sldId="262"/>
            <ac:spMk id="7" creationId="{8037FA53-15DB-0D10-882B-E7ECB3544777}"/>
          </ac:spMkLst>
        </pc:spChg>
        <pc:spChg chg="mod ord">
          <ac:chgData name="Christensen, Kristin (CDC/NCEZID/DVBD/OD)" userId="bd115838-c901-4348-8487-6e940e41cc83" providerId="ADAL" clId="{9E5A6206-91D9-45CB-BD5A-89D4DDBC3D9E}" dt="2025-06-19T17:55:32.974" v="660" actId="13244"/>
          <ac:spMkLst>
            <pc:docMk/>
            <pc:sldMk cId="518971578" sldId="262"/>
            <ac:spMk id="8" creationId="{139EFDD8-C2E0-4DFB-2377-25BF9C41CFD6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9" creationId="{B8EAFF22-6716-4BE0-7E65-148D3E37F46F}"/>
          </ac:spMkLst>
        </pc:spChg>
        <pc:spChg chg="mod ord">
          <ac:chgData name="Christensen, Kristin (CDC/NCEZID/DVBD/OD)" userId="bd115838-c901-4348-8487-6e940e41cc83" providerId="ADAL" clId="{9E5A6206-91D9-45CB-BD5A-89D4DDBC3D9E}" dt="2025-06-19T17:55:01.220" v="656" actId="13244"/>
          <ac:spMkLst>
            <pc:docMk/>
            <pc:sldMk cId="518971578" sldId="262"/>
            <ac:spMk id="10" creationId="{1A8DA59A-3BF0-78F1-9F9B-BBA545D96A9B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11" creationId="{657CB705-DF29-5638-F333-DA7724687541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12" creationId="{117B3432-81F9-3AB3-DC58-B71ABCBF19F4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20" creationId="{6340F1E4-9893-307A-547F-1C670638619A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21" creationId="{56EB59BB-0F9A-987A-2ED6-4D2D2FBBCE14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29" creationId="{542B00FA-EA93-B636-C535-6122C7041DB8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30" creationId="{8C3CD850-719E-70CF-C43D-6FF6561DF701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38" creationId="{948A6C12-BC81-AAD3-9F45-EF2AF26C9ACD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39" creationId="{7FDFC2BA-3FF6-CA47-1ABA-772AD172B18A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47" creationId="{3C3AD11E-22A3-E07D-85F2-0069AD999791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48" creationId="{BB7265B3-A190-90BF-FA7D-C39D11902C0E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56" creationId="{0ED711A3-1863-C1CC-5D55-3FDAEE09F57D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57" creationId="{0BDB0296-6E7A-DF2B-1320-61FF98C9334B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65" creationId="{32786117-20E1-EEAB-3E8D-7B2CFBFA00BD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66" creationId="{D265C732-3DCA-0E5F-CCC3-B413BA08C438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67" creationId="{8E0326AE-9FB2-144D-C301-25C770F969C1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68" creationId="{1D890FBC-087A-3701-4321-15EDC8D07F4A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69" creationId="{9F0FC635-431A-4E60-7C5B-BAB9AEA2B408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70" creationId="{7D01F903-58A5-73CB-804F-73091A776F75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71" creationId="{C7E1B24B-412D-DE81-5235-F8CBA4671D9F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72" creationId="{C84056B5-1E69-B87A-3AC2-FA4079BC057E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73" creationId="{1D071AD8-ED63-9A68-4BE6-30A1C7ACFE40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74" creationId="{90277226-205A-BF53-E67E-B2F4F9677256}"/>
          </ac:spMkLst>
        </pc:spChg>
        <pc:spChg chg="mod ord">
          <ac:chgData name="Christensen, Kristin (CDC/NCEZID/DVBD/OD)" userId="bd115838-c901-4348-8487-6e940e41cc83" providerId="ADAL" clId="{9E5A6206-91D9-45CB-BD5A-89D4DDBC3D9E}" dt="2025-07-11T21:12:48.058" v="1208" actId="33553"/>
          <ac:spMkLst>
            <pc:docMk/>
            <pc:sldMk cId="518971578" sldId="262"/>
            <ac:spMk id="76" creationId="{E8A8F8AE-A462-2C04-04F8-14C6F338C2D6}"/>
          </ac:spMkLst>
        </pc:spChg>
        <pc:spChg chg="ord">
          <ac:chgData name="Christensen, Kristin (CDC/NCEZID/DVBD/OD)" userId="bd115838-c901-4348-8487-6e940e41cc83" providerId="ADAL" clId="{9E5A6206-91D9-45CB-BD5A-89D4DDBC3D9E}" dt="2025-06-19T17:56:50.096" v="671" actId="13244"/>
          <ac:spMkLst>
            <pc:docMk/>
            <pc:sldMk cId="518971578" sldId="262"/>
            <ac:spMk id="81" creationId="{85A52AA8-EC36-FD6F-507C-F9EE53F8CDFB}"/>
          </ac:spMkLst>
        </pc:spChg>
        <pc:spChg chg="ord">
          <ac:chgData name="Christensen, Kristin (CDC/NCEZID/DVBD/OD)" userId="bd115838-c901-4348-8487-6e940e41cc83" providerId="ADAL" clId="{9E5A6206-91D9-45CB-BD5A-89D4DDBC3D9E}" dt="2025-06-19T17:55:16.564" v="659" actId="13244"/>
          <ac:spMkLst>
            <pc:docMk/>
            <pc:sldMk cId="518971578" sldId="262"/>
            <ac:spMk id="82" creationId="{0CF1CA08-228D-AF8C-631F-CDC83F1FDAEE}"/>
          </ac:spMkLst>
        </pc:spChg>
        <pc:spChg chg="ord">
          <ac:chgData name="Christensen, Kristin (CDC/NCEZID/DVBD/OD)" userId="bd115838-c901-4348-8487-6e940e41cc83" providerId="ADAL" clId="{9E5A6206-91D9-45CB-BD5A-89D4DDBC3D9E}" dt="2025-06-19T17:55:46.484" v="662" actId="13244"/>
          <ac:spMkLst>
            <pc:docMk/>
            <pc:sldMk cId="518971578" sldId="262"/>
            <ac:spMk id="86" creationId="{17F8F270-FEA3-9FCE-19EB-606ED0855CFF}"/>
          </ac:spMkLst>
        </pc:spChg>
        <pc:spChg chg="ord">
          <ac:chgData name="Christensen, Kristin (CDC/NCEZID/DVBD/OD)" userId="bd115838-c901-4348-8487-6e940e41cc83" providerId="ADAL" clId="{9E5A6206-91D9-45CB-BD5A-89D4DDBC3D9E}" dt="2025-06-19T17:55:38.922" v="661" actId="13244"/>
          <ac:spMkLst>
            <pc:docMk/>
            <pc:sldMk cId="518971578" sldId="262"/>
            <ac:spMk id="97" creationId="{F83F2B9B-F93A-16A6-1851-87CB80C7BDDB}"/>
          </ac:spMkLst>
        </pc:spChg>
        <pc:spChg chg="mod ord">
          <ac:chgData name="Christensen, Kristin (CDC/NCEZID/DVBD/OD)" userId="bd115838-c901-4348-8487-6e940e41cc83" providerId="ADAL" clId="{9E5A6206-91D9-45CB-BD5A-89D4DDBC3D9E}" dt="2025-07-11T19:01:26.424" v="1003" actId="113"/>
          <ac:spMkLst>
            <pc:docMk/>
            <pc:sldMk cId="518971578" sldId="262"/>
            <ac:spMk id="98" creationId="{1758E082-9242-0CAE-6820-F57842872C59}"/>
          </ac:spMkLst>
        </pc:spChg>
        <pc:spChg chg="mod ord">
          <ac:chgData name="Christensen, Kristin (CDC/NCEZID/DVBD/OD)" userId="bd115838-c901-4348-8487-6e940e41cc83" providerId="ADAL" clId="{9E5A6206-91D9-45CB-BD5A-89D4DDBC3D9E}" dt="2025-06-19T17:54:31.221" v="640" actId="13244"/>
          <ac:spMkLst>
            <pc:docMk/>
            <pc:sldMk cId="518971578" sldId="262"/>
            <ac:spMk id="99" creationId="{11FECE0F-4B7D-B7B8-1E90-4DF1F383B0CA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101" creationId="{A39E1C1A-2517-DBC5-B2F1-F5718F3A0A48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33.858" v="11" actId="478"/>
          <ac:spMkLst>
            <pc:docMk/>
            <pc:sldMk cId="518971578" sldId="262"/>
            <ac:spMk id="102" creationId="{41C682A4-9183-4E1F-DFE0-A87660BE834E}"/>
          </ac:spMkLst>
        </pc:spChg>
        <pc:spChg chg="mod ord">
          <ac:chgData name="Christensen, Kristin (CDC/NCEZID/DVBD/OD)" userId="bd115838-c901-4348-8487-6e940e41cc83" providerId="ADAL" clId="{9E5A6206-91D9-45CB-BD5A-89D4DDBC3D9E}" dt="2025-06-19T17:53:38.496" v="588" actId="13244"/>
          <ac:spMkLst>
            <pc:docMk/>
            <pc:sldMk cId="518971578" sldId="262"/>
            <ac:spMk id="103" creationId="{CD50DB94-B553-6A19-2E15-C44A6AF4B700}"/>
          </ac:spMkLst>
        </pc:spChg>
        <pc:spChg chg="mod ord">
          <ac:chgData name="Christensen, Kristin (CDC/NCEZID/DVBD/OD)" userId="bd115838-c901-4348-8487-6e940e41cc83" providerId="ADAL" clId="{9E5A6206-91D9-45CB-BD5A-89D4DDBC3D9E}" dt="2025-06-19T17:54:40.395" v="653"/>
          <ac:spMkLst>
            <pc:docMk/>
            <pc:sldMk cId="518971578" sldId="262"/>
            <ac:spMk id="104" creationId="{4F7865D1-8C17-180D-CE56-F381A160EB43}"/>
          </ac:spMkLst>
        </pc:spChg>
        <pc:spChg chg="ord">
          <ac:chgData name="Christensen, Kristin (CDC/NCEZID/DVBD/OD)" userId="bd115838-c901-4348-8487-6e940e41cc83" providerId="ADAL" clId="{9E5A6206-91D9-45CB-BD5A-89D4DDBC3D9E}" dt="2025-06-19T17:56:25.172" v="666" actId="13244"/>
          <ac:spMkLst>
            <pc:docMk/>
            <pc:sldMk cId="518971578" sldId="262"/>
            <ac:spMk id="110" creationId="{ADCD9999-C22C-1F71-587D-5E3B275C108F}"/>
          </ac:spMkLst>
        </pc:spChg>
        <pc:spChg chg="mod">
          <ac:chgData name="Christensen, Kristin (CDC/NCEZID/DVBD/OD)" userId="bd115838-c901-4348-8487-6e940e41cc83" providerId="ADAL" clId="{9E5A6206-91D9-45CB-BD5A-89D4DDBC3D9E}" dt="2025-07-02T19:25:52.098" v="926" actId="14100"/>
          <ac:spMkLst>
            <pc:docMk/>
            <pc:sldMk cId="518971578" sldId="262"/>
            <ac:spMk id="112" creationId="{2FC182CB-0F24-DAF0-C3FA-10EFAC98DBF8}"/>
          </ac:spMkLst>
        </pc:spChg>
        <pc:spChg chg="mod">
          <ac:chgData name="Christensen, Kristin (CDC/NCEZID/DVBD/OD)" userId="bd115838-c901-4348-8487-6e940e41cc83" providerId="ADAL" clId="{9E5A6206-91D9-45CB-BD5A-89D4DDBC3D9E}" dt="2025-07-02T19:26:56.917" v="940" actId="1035"/>
          <ac:spMkLst>
            <pc:docMk/>
            <pc:sldMk cId="518971578" sldId="262"/>
            <ac:spMk id="113" creationId="{556527E1-CA61-0114-78D5-1C24F395CE67}"/>
          </ac:spMkLst>
        </pc:spChg>
        <pc:spChg chg="mod">
          <ac:chgData name="Christensen, Kristin (CDC/NCEZID/DVBD/OD)" userId="bd115838-c901-4348-8487-6e940e41cc83" providerId="ADAL" clId="{9E5A6206-91D9-45CB-BD5A-89D4DDBC3D9E}" dt="2025-07-02T19:26:56.917" v="940" actId="1035"/>
          <ac:spMkLst>
            <pc:docMk/>
            <pc:sldMk cId="518971578" sldId="262"/>
            <ac:spMk id="114" creationId="{0390B429-BD29-7F00-CECC-77F6CB7C5980}"/>
          </ac:spMkLst>
        </pc:spChg>
        <pc:grpChg chg="del">
          <ac:chgData name="Christensen, Kristin (CDC/NCEZID/DVBD/OD)" userId="bd115838-c901-4348-8487-6e940e41cc83" providerId="ADAL" clId="{9E5A6206-91D9-45CB-BD5A-89D4DDBC3D9E}" dt="2025-06-19T17:33:33.858" v="11" actId="478"/>
          <ac:grpSpMkLst>
            <pc:docMk/>
            <pc:sldMk cId="518971578" sldId="262"/>
            <ac:grpSpMk id="13" creationId="{E7BCB091-3EB8-7589-EBBE-881BA0817092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33.858" v="11" actId="478"/>
          <ac:grpSpMkLst>
            <pc:docMk/>
            <pc:sldMk cId="518971578" sldId="262"/>
            <ac:grpSpMk id="22" creationId="{787AFED9-1C42-6A26-5940-A78FF1E591FB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33.858" v="11" actId="478"/>
          <ac:grpSpMkLst>
            <pc:docMk/>
            <pc:sldMk cId="518971578" sldId="262"/>
            <ac:grpSpMk id="31" creationId="{407BEA03-0E6C-C8C4-6532-331510112053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33.858" v="11" actId="478"/>
          <ac:grpSpMkLst>
            <pc:docMk/>
            <pc:sldMk cId="518971578" sldId="262"/>
            <ac:grpSpMk id="40" creationId="{F161D5C4-D8E6-6030-5DC8-5E8697E61151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33.858" v="11" actId="478"/>
          <ac:grpSpMkLst>
            <pc:docMk/>
            <pc:sldMk cId="518971578" sldId="262"/>
            <ac:grpSpMk id="49" creationId="{82870952-B7CF-31FC-D9A3-447100F8DCFF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33.858" v="11" actId="478"/>
          <ac:grpSpMkLst>
            <pc:docMk/>
            <pc:sldMk cId="518971578" sldId="262"/>
            <ac:grpSpMk id="58" creationId="{8888BEFF-CC37-D235-897E-2F2B3E537CBC}"/>
          </ac:grpSpMkLst>
        </pc:grpChg>
        <pc:grpChg chg="mod ord">
          <ac:chgData name="Christensen, Kristin (CDC/NCEZID/DVBD/OD)" userId="bd115838-c901-4348-8487-6e940e41cc83" providerId="ADAL" clId="{9E5A6206-91D9-45CB-BD5A-89D4DDBC3D9E}" dt="2025-06-19T17:56:31.435" v="667" actId="13244"/>
          <ac:grpSpMkLst>
            <pc:docMk/>
            <pc:sldMk cId="518971578" sldId="262"/>
            <ac:grpSpMk id="83" creationId="{15617DC8-AB8B-4460-64A6-4EA335B53B8C}"/>
          </ac:grpSpMkLst>
        </pc:grpChg>
        <pc:grpChg chg="mod ord">
          <ac:chgData name="Christensen, Kristin (CDC/NCEZID/DVBD/OD)" userId="bd115838-c901-4348-8487-6e940e41cc83" providerId="ADAL" clId="{9E5A6206-91D9-45CB-BD5A-89D4DDBC3D9E}" dt="2025-06-19T17:56:45.089" v="670" actId="13244"/>
          <ac:grpSpMkLst>
            <pc:docMk/>
            <pc:sldMk cId="518971578" sldId="262"/>
            <ac:grpSpMk id="87" creationId="{817B5607-D019-6E32-B593-A29BF6B44DBF}"/>
          </ac:grpSpMkLst>
        </pc:grpChg>
        <pc:grpChg chg="mod ord">
          <ac:chgData name="Christensen, Kristin (CDC/NCEZID/DVBD/OD)" userId="bd115838-c901-4348-8487-6e940e41cc83" providerId="ADAL" clId="{9E5A6206-91D9-45CB-BD5A-89D4DDBC3D9E}" dt="2025-06-19T17:56:51.676" v="672" actId="13244"/>
          <ac:grpSpMkLst>
            <pc:docMk/>
            <pc:sldMk cId="518971578" sldId="262"/>
            <ac:grpSpMk id="90" creationId="{2D232CCF-C423-8AEA-850C-E73B08C2C95A}"/>
          </ac:grpSpMkLst>
        </pc:grpChg>
        <pc:grpChg chg="mod ord">
          <ac:chgData name="Christensen, Kristin (CDC/NCEZID/DVBD/OD)" userId="bd115838-c901-4348-8487-6e940e41cc83" providerId="ADAL" clId="{9E5A6206-91D9-45CB-BD5A-89D4DDBC3D9E}" dt="2025-06-19T17:56:36.899" v="668" actId="13244"/>
          <ac:grpSpMkLst>
            <pc:docMk/>
            <pc:sldMk cId="518971578" sldId="262"/>
            <ac:grpSpMk id="109" creationId="{3271426A-83C2-D5F1-701C-E06549B9DC4B}"/>
          </ac:grpSpMkLst>
        </pc:grpChg>
        <pc:grpChg chg="mod ord">
          <ac:chgData name="Christensen, Kristin (CDC/NCEZID/DVBD/OD)" userId="bd115838-c901-4348-8487-6e940e41cc83" providerId="ADAL" clId="{9E5A6206-91D9-45CB-BD5A-89D4DDBC3D9E}" dt="2025-07-02T19:26:56.917" v="940" actId="1035"/>
          <ac:grpSpMkLst>
            <pc:docMk/>
            <pc:sldMk cId="518971578" sldId="262"/>
            <ac:grpSpMk id="145" creationId="{3683DEC1-5FC8-F1D1-12E5-332EED7475B8}"/>
          </ac:grpSpMkLst>
        </pc:grpChg>
        <pc:grpChg chg="mod ord">
          <ac:chgData name="Christensen, Kristin (CDC/NCEZID/DVBD/OD)" userId="bd115838-c901-4348-8487-6e940e41cc83" providerId="ADAL" clId="{9E5A6206-91D9-45CB-BD5A-89D4DDBC3D9E}" dt="2025-07-02T19:26:56.917" v="940" actId="1035"/>
          <ac:grpSpMkLst>
            <pc:docMk/>
            <pc:sldMk cId="518971578" sldId="262"/>
            <ac:grpSpMk id="146" creationId="{CF226CAB-EB01-71EF-479F-53153B1EA6DE}"/>
          </ac:grpSpMkLst>
        </pc:grpChg>
        <pc:grpChg chg="del mod ord">
          <ac:chgData name="Christensen, Kristin (CDC/NCEZID/DVBD/OD)" userId="bd115838-c901-4348-8487-6e940e41cc83" providerId="ADAL" clId="{9E5A6206-91D9-45CB-BD5A-89D4DDBC3D9E}" dt="2025-07-02T19:20:34.764" v="826" actId="478"/>
          <ac:grpSpMkLst>
            <pc:docMk/>
            <pc:sldMk cId="518971578" sldId="262"/>
            <ac:grpSpMk id="147" creationId="{5CD23530-ACE3-29DE-D804-3DAE7DCF7864}"/>
          </ac:grpSpMkLst>
        </pc:grpChg>
        <pc:picChg chg="mod">
          <ac:chgData name="Christensen, Kristin (CDC/NCEZID/DVBD/OD)" userId="bd115838-c901-4348-8487-6e940e41cc83" providerId="ADAL" clId="{9E5A6206-91D9-45CB-BD5A-89D4DDBC3D9E}" dt="2025-06-19T17:51:31.888" v="117" actId="962"/>
          <ac:picMkLst>
            <pc:docMk/>
            <pc:sldMk cId="518971578" sldId="262"/>
            <ac:picMk id="3" creationId="{327B6F07-A2AA-2BFD-420C-8DB90C9086DD}"/>
          </ac:picMkLst>
        </pc:picChg>
        <pc:picChg chg="mod ord">
          <ac:chgData name="Christensen, Kristin (CDC/NCEZID/DVBD/OD)" userId="bd115838-c901-4348-8487-6e940e41cc83" providerId="ADAL" clId="{9E5A6206-91D9-45CB-BD5A-89D4DDBC3D9E}" dt="2025-06-19T17:56:19.761" v="665" actId="13244"/>
          <ac:picMkLst>
            <pc:docMk/>
            <pc:sldMk cId="518971578" sldId="262"/>
            <ac:picMk id="4" creationId="{703A5439-C8BF-2846-99A3-A0DBE13090C6}"/>
          </ac:picMkLst>
        </pc:picChg>
        <pc:picChg chg="mod ord">
          <ac:chgData name="Christensen, Kristin (CDC/NCEZID/DVBD/OD)" userId="bd115838-c901-4348-8487-6e940e41cc83" providerId="ADAL" clId="{9E5A6206-91D9-45CB-BD5A-89D4DDBC3D9E}" dt="2025-06-19T17:55:07.453" v="658" actId="13244"/>
          <ac:picMkLst>
            <pc:docMk/>
            <pc:sldMk cId="518971578" sldId="262"/>
            <ac:picMk id="5" creationId="{80B4A8F8-E1B0-734F-A8AB-F7DE01AA7A1D}"/>
          </ac:picMkLst>
        </pc:picChg>
        <pc:picChg chg="del">
          <ac:chgData name="Christensen, Kristin (CDC/NCEZID/DVBD/OD)" userId="bd115838-c901-4348-8487-6e940e41cc83" providerId="ADAL" clId="{9E5A6206-91D9-45CB-BD5A-89D4DDBC3D9E}" dt="2025-06-19T17:33:35.115" v="12" actId="478"/>
          <ac:picMkLst>
            <pc:docMk/>
            <pc:sldMk cId="518971578" sldId="262"/>
            <ac:picMk id="100" creationId="{69EBC64C-0988-55F9-6D20-645ACFB7E5F8}"/>
          </ac:picMkLst>
        </pc:picChg>
        <pc:picChg chg="del">
          <ac:chgData name="Christensen, Kristin (CDC/NCEZID/DVBD/OD)" userId="bd115838-c901-4348-8487-6e940e41cc83" providerId="ADAL" clId="{9E5A6206-91D9-45CB-BD5A-89D4DDBC3D9E}" dt="2025-06-19T17:33:35.779" v="13" actId="478"/>
          <ac:picMkLst>
            <pc:docMk/>
            <pc:sldMk cId="518971578" sldId="262"/>
            <ac:picMk id="108" creationId="{EC05FE68-608A-B8EE-29FB-6920C8ECF6F1}"/>
          </ac:picMkLst>
        </pc:picChg>
        <pc:picChg chg="mod ord">
          <ac:chgData name="Christensen, Kristin (CDC/NCEZID/DVBD/OD)" userId="bd115838-c901-4348-8487-6e940e41cc83" providerId="ADAL" clId="{9E5A6206-91D9-45CB-BD5A-89D4DDBC3D9E}" dt="2025-06-19T17:53:43.467" v="589" actId="13244"/>
          <ac:picMkLst>
            <pc:docMk/>
            <pc:sldMk cId="518971578" sldId="262"/>
            <ac:picMk id="134" creationId="{2037729C-C6C9-0F77-A0A2-1F3C29C9930C}"/>
          </ac:picMkLst>
        </pc:picChg>
        <pc:picChg chg="del">
          <ac:chgData name="Christensen, Kristin (CDC/NCEZID/DVBD/OD)" userId="bd115838-c901-4348-8487-6e940e41cc83" providerId="ADAL" clId="{9E5A6206-91D9-45CB-BD5A-89D4DDBC3D9E}" dt="2025-06-19T17:33:33.858" v="11" actId="478"/>
          <ac:picMkLst>
            <pc:docMk/>
            <pc:sldMk cId="518971578" sldId="262"/>
            <ac:picMk id="135" creationId="{9D313096-9E66-4931-0D24-A2E36B25E559}"/>
          </ac:picMkLst>
        </pc:picChg>
      </pc:sldChg>
      <pc:sldChg chg="addSp delSp modSp new mod setBg">
        <pc:chgData name="Christensen, Kristin (CDC/NCEZID/DVBD/OD)" userId="bd115838-c901-4348-8487-6e940e41cc83" providerId="ADAL" clId="{9E5A6206-91D9-45CB-BD5A-89D4DDBC3D9E}" dt="2025-07-11T21:19:45.820" v="1313" actId="6549"/>
        <pc:sldMkLst>
          <pc:docMk/>
          <pc:sldMk cId="534355463" sldId="263"/>
        </pc:sldMkLst>
        <pc:spChg chg="del">
          <ac:chgData name="Christensen, Kristin (CDC/NCEZID/DVBD/OD)" userId="bd115838-c901-4348-8487-6e940e41cc83" providerId="ADAL" clId="{9E5A6206-91D9-45CB-BD5A-89D4DDBC3D9E}" dt="2025-07-11T20:11:23.298" v="1023" actId="478"/>
          <ac:spMkLst>
            <pc:docMk/>
            <pc:sldMk cId="534355463" sldId="263"/>
            <ac:spMk id="2" creationId="{3A103A56-A7C6-0462-EE6B-7F47266B8C7A}"/>
          </ac:spMkLst>
        </pc:spChg>
        <pc:spChg chg="del">
          <ac:chgData name="Christensen, Kristin (CDC/NCEZID/DVBD/OD)" userId="bd115838-c901-4348-8487-6e940e41cc83" providerId="ADAL" clId="{9E5A6206-91D9-45CB-BD5A-89D4DDBC3D9E}" dt="2025-07-11T20:11:25.012" v="1024" actId="478"/>
          <ac:spMkLst>
            <pc:docMk/>
            <pc:sldMk cId="534355463" sldId="263"/>
            <ac:spMk id="3" creationId="{4FAC07C7-5B74-8E71-A713-077C39103C61}"/>
          </ac:spMkLst>
        </pc:spChg>
        <pc:spChg chg="mod">
          <ac:chgData name="Christensen, Kristin (CDC/NCEZID/DVBD/OD)" userId="bd115838-c901-4348-8487-6e940e41cc83" providerId="ADAL" clId="{9E5A6206-91D9-45CB-BD5A-89D4DDBC3D9E}" dt="2025-07-11T20:11:20.280" v="1021"/>
          <ac:spMkLst>
            <pc:docMk/>
            <pc:sldMk cId="534355463" sldId="263"/>
            <ac:spMk id="5" creationId="{E90D09C2-9780-E43C-A9D6-4B2BB57D46CD}"/>
          </ac:spMkLst>
        </pc:spChg>
        <pc:spChg chg="mod">
          <ac:chgData name="Christensen, Kristin (CDC/NCEZID/DVBD/OD)" userId="bd115838-c901-4348-8487-6e940e41cc83" providerId="ADAL" clId="{9E5A6206-91D9-45CB-BD5A-89D4DDBC3D9E}" dt="2025-07-11T20:11:20.280" v="1021"/>
          <ac:spMkLst>
            <pc:docMk/>
            <pc:sldMk cId="534355463" sldId="263"/>
            <ac:spMk id="6" creationId="{D0DB3A31-B555-8D99-21ED-AFAC8032BE7A}"/>
          </ac:spMkLst>
        </pc:spChg>
        <pc:spChg chg="mod">
          <ac:chgData name="Christensen, Kristin (CDC/NCEZID/DVBD/OD)" userId="bd115838-c901-4348-8487-6e940e41cc83" providerId="ADAL" clId="{9E5A6206-91D9-45CB-BD5A-89D4DDBC3D9E}" dt="2025-07-11T20:11:20.280" v="1021"/>
          <ac:spMkLst>
            <pc:docMk/>
            <pc:sldMk cId="534355463" sldId="263"/>
            <ac:spMk id="7" creationId="{8B38656A-B8CC-ECFF-188A-AD697B77CD81}"/>
          </ac:spMkLst>
        </pc:spChg>
        <pc:spChg chg="mod">
          <ac:chgData name="Christensen, Kristin (CDC/NCEZID/DVBD/OD)" userId="bd115838-c901-4348-8487-6e940e41cc83" providerId="ADAL" clId="{9E5A6206-91D9-45CB-BD5A-89D4DDBC3D9E}" dt="2025-07-11T20:11:20.280" v="1021"/>
          <ac:spMkLst>
            <pc:docMk/>
            <pc:sldMk cId="534355463" sldId="263"/>
            <ac:spMk id="8" creationId="{7867CC26-305F-38AA-2E64-261883B9C4A3}"/>
          </ac:spMkLst>
        </pc:spChg>
        <pc:spChg chg="mod">
          <ac:chgData name="Christensen, Kristin (CDC/NCEZID/DVBD/OD)" userId="bd115838-c901-4348-8487-6e940e41cc83" providerId="ADAL" clId="{9E5A6206-91D9-45CB-BD5A-89D4DDBC3D9E}" dt="2025-07-11T20:11:20.280" v="1021"/>
          <ac:spMkLst>
            <pc:docMk/>
            <pc:sldMk cId="534355463" sldId="263"/>
            <ac:spMk id="9" creationId="{63AE6004-D23D-3C44-9938-0BE83BE15269}"/>
          </ac:spMkLst>
        </pc:spChg>
        <pc:spChg chg="mod">
          <ac:chgData name="Christensen, Kristin (CDC/NCEZID/DVBD/OD)" userId="bd115838-c901-4348-8487-6e940e41cc83" providerId="ADAL" clId="{9E5A6206-91D9-45CB-BD5A-89D4DDBC3D9E}" dt="2025-07-11T20:11:20.280" v="1021"/>
          <ac:spMkLst>
            <pc:docMk/>
            <pc:sldMk cId="534355463" sldId="263"/>
            <ac:spMk id="10" creationId="{273C49D8-60D3-DE7C-1C4D-F7E62DFAAF34}"/>
          </ac:spMkLst>
        </pc:spChg>
        <pc:spChg chg="add mod">
          <ac:chgData name="Christensen, Kristin (CDC/NCEZID/DVBD/OD)" userId="bd115838-c901-4348-8487-6e940e41cc83" providerId="ADAL" clId="{9E5A6206-91D9-45CB-BD5A-89D4DDBC3D9E}" dt="2025-07-11T21:12:43.996" v="1207" actId="33553"/>
          <ac:spMkLst>
            <pc:docMk/>
            <pc:sldMk cId="534355463" sldId="263"/>
            <ac:spMk id="11" creationId="{292F0E43-803A-F750-F828-5BB94C812C8E}"/>
          </ac:spMkLst>
        </pc:spChg>
        <pc:spChg chg="add mod">
          <ac:chgData name="Christensen, Kristin (CDC/NCEZID/DVBD/OD)" userId="bd115838-c901-4348-8487-6e940e41cc83" providerId="ADAL" clId="{9E5A6206-91D9-45CB-BD5A-89D4DDBC3D9E}" dt="2025-07-11T21:19:45.820" v="1313" actId="6549"/>
          <ac:spMkLst>
            <pc:docMk/>
            <pc:sldMk cId="534355463" sldId="263"/>
            <ac:spMk id="12" creationId="{338349C1-6C3C-0447-1C82-63CE0B67CE9B}"/>
          </ac:spMkLst>
        </pc:spChg>
        <pc:grpChg chg="add del mod">
          <ac:chgData name="Christensen, Kristin (CDC/NCEZID/DVBD/OD)" userId="bd115838-c901-4348-8487-6e940e41cc83" providerId="ADAL" clId="{9E5A6206-91D9-45CB-BD5A-89D4DDBC3D9E}" dt="2025-07-11T21:10:59.977" v="1038" actId="478"/>
          <ac:grpSpMkLst>
            <pc:docMk/>
            <pc:sldMk cId="534355463" sldId="263"/>
            <ac:grpSpMk id="4" creationId="{EEE45A5E-2B81-311B-406A-E1728F953CF6}"/>
          </ac:grpSpMkLst>
        </pc:grpChg>
      </pc:sldChg>
      <pc:sldChg chg="delSp modSp del mod">
        <pc:chgData name="Christensen, Kristin (CDC/NCEZID/DVBD/OD)" userId="bd115838-c901-4348-8487-6e940e41cc83" providerId="ADAL" clId="{9E5A6206-91D9-45CB-BD5A-89D4DDBC3D9E}" dt="2025-06-19T17:50:55.041" v="14" actId="47"/>
        <pc:sldMkLst>
          <pc:docMk/>
          <pc:sldMk cId="3724632375" sldId="263"/>
        </pc:sldMkLst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2" creationId="{C7DFC4FA-C429-3F45-A75C-55B0027E04D4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3" creationId="{D055B6E6-95BE-8AC9-35E1-DF12F07423ED}"/>
          </ac:spMkLst>
        </pc:spChg>
        <pc:spChg chg="mod">
          <ac:chgData name="Christensen, Kristin (CDC/NCEZID/DVBD/OD)" userId="bd115838-c901-4348-8487-6e940e41cc83" providerId="ADAL" clId="{9E5A6206-91D9-45CB-BD5A-89D4DDBC3D9E}" dt="2025-06-19T17:33:27.946" v="10" actId="14100"/>
          <ac:spMkLst>
            <pc:docMk/>
            <pc:sldMk cId="3724632375" sldId="263"/>
            <ac:spMk id="8" creationId="{6E411A86-2135-E222-5CE8-0530A6640F66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24" creationId="{9A237069-05B5-ED6F-8406-65923272E148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25" creationId="{1F9DA14F-0DB7-188E-58EC-429641B1C1DF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4.921" v="9" actId="478"/>
          <ac:spMkLst>
            <pc:docMk/>
            <pc:sldMk cId="3724632375" sldId="263"/>
            <ac:spMk id="28" creationId="{E4F26318-D3A9-DC34-1C01-1460A2D06397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37" creationId="{538DDB61-C591-BF1A-D33C-D1A7A8514A21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38" creationId="{5A0FDC66-C05B-94D8-A2EB-FC05C11BC895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3.113" v="7" actId="478"/>
          <ac:spMkLst>
            <pc:docMk/>
            <pc:sldMk cId="3724632375" sldId="263"/>
            <ac:spMk id="46" creationId="{4C2E6FE7-F2D3-56FB-C20B-90123831FF33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17.967" v="5" actId="478"/>
          <ac:spMkLst>
            <pc:docMk/>
            <pc:sldMk cId="3724632375" sldId="263"/>
            <ac:spMk id="78" creationId="{EE4BB061-FDF5-0F98-5D52-123F4D53B6DF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17.967" v="5" actId="478"/>
          <ac:spMkLst>
            <pc:docMk/>
            <pc:sldMk cId="3724632375" sldId="263"/>
            <ac:spMk id="79" creationId="{5ACD91C0-3A2A-68EB-B585-BF2BC13D0AE8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17.967" v="5" actId="478"/>
          <ac:spMkLst>
            <pc:docMk/>
            <pc:sldMk cId="3724632375" sldId="263"/>
            <ac:spMk id="87" creationId="{56BAF5E7-3530-E25A-7052-C5B3B09D4BB6}"/>
          </ac:spMkLst>
        </pc:spChg>
        <pc:spChg chg="del">
          <ac:chgData name="Christensen, Kristin (CDC/NCEZID/DVBD/OD)" userId="bd115838-c901-4348-8487-6e940e41cc83" providerId="ADAL" clId="{9E5A6206-91D9-45CB-BD5A-89D4DDBC3D9E}" dt="2025-06-19T17:33:24.243" v="8" actId="478"/>
          <ac:spMkLst>
            <pc:docMk/>
            <pc:sldMk cId="3724632375" sldId="263"/>
            <ac:spMk id="109" creationId="{09DE2389-0B83-3960-E6E1-1DDDA6EEC712}"/>
          </ac:spMkLst>
        </pc:spChg>
        <pc:grpChg chg="del">
          <ac:chgData name="Christensen, Kristin (CDC/NCEZID/DVBD/OD)" userId="bd115838-c901-4348-8487-6e940e41cc83" providerId="ADAL" clId="{9E5A6206-91D9-45CB-BD5A-89D4DDBC3D9E}" dt="2025-06-19T17:33:23.113" v="7" actId="478"/>
          <ac:grpSpMkLst>
            <pc:docMk/>
            <pc:sldMk cId="3724632375" sldId="263"/>
            <ac:grpSpMk id="4" creationId="{BC512ADD-6158-76AD-EC07-91B5A23EBA7D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23.113" v="7" actId="478"/>
          <ac:grpSpMkLst>
            <pc:docMk/>
            <pc:sldMk cId="3724632375" sldId="263"/>
            <ac:grpSpMk id="39" creationId="{C9656C2E-CE22-7C30-F18E-A560DE16E8D5}"/>
          </ac:grpSpMkLst>
        </pc:grpChg>
        <pc:grpChg chg="del">
          <ac:chgData name="Christensen, Kristin (CDC/NCEZID/DVBD/OD)" userId="bd115838-c901-4348-8487-6e940e41cc83" providerId="ADAL" clId="{9E5A6206-91D9-45CB-BD5A-89D4DDBC3D9E}" dt="2025-06-19T17:33:17.967" v="5" actId="478"/>
          <ac:grpSpMkLst>
            <pc:docMk/>
            <pc:sldMk cId="3724632375" sldId="263"/>
            <ac:grpSpMk id="80" creationId="{6758283A-6B01-C41C-D9B1-9A12D4A00564}"/>
          </ac:grpSpMkLst>
        </pc:grpChg>
        <pc:picChg chg="del">
          <ac:chgData name="Christensen, Kristin (CDC/NCEZID/DVBD/OD)" userId="bd115838-c901-4348-8487-6e940e41cc83" providerId="ADAL" clId="{9E5A6206-91D9-45CB-BD5A-89D4DDBC3D9E}" dt="2025-06-19T17:33:19.644" v="6" actId="478"/>
          <ac:picMkLst>
            <pc:docMk/>
            <pc:sldMk cId="3724632375" sldId="263"/>
            <ac:picMk id="10" creationId="{86B946D1-AD2E-CC0A-6574-5AF1BF2ED93B}"/>
          </ac:picMkLst>
        </pc:picChg>
      </pc:sldChg>
      <pc:sldChg chg="del">
        <pc:chgData name="Christensen, Kristin (CDC/NCEZID/DVBD/OD)" userId="bd115838-c901-4348-8487-6e940e41cc83" providerId="ADAL" clId="{9E5A6206-91D9-45CB-BD5A-89D4DDBC3D9E}" dt="2025-06-19T17:32:14.088" v="1" actId="47"/>
        <pc:sldMkLst>
          <pc:docMk/>
          <pc:sldMk cId="3088351522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AD085-1FF0-4A58-BBBB-A9CD799C3D72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37E23-3444-4CEB-A6B4-7F7CC67DA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85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8.5 x 11 inches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37E23-3444-4CEB-A6B4-7F7CC67DAE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5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3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0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5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2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7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2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60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4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1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5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6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77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92F0E43-803A-F750-F828-5BB94C812C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43941" y="403417"/>
            <a:ext cx="6407426" cy="124271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0287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7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28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Instructions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8349C1-6C3C-0447-1C82-63CE0B67CE9B}"/>
              </a:ext>
            </a:extLst>
          </p:cNvPr>
          <p:cNvSpPr txBox="1">
            <a:spLocks/>
          </p:cNvSpPr>
          <p:nvPr/>
        </p:nvSpPr>
        <p:spPr>
          <a:xfrm>
            <a:off x="543941" y="2016984"/>
            <a:ext cx="6684517" cy="7509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861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Nunito" pitchFamily="2" charset="0"/>
              </a:rPr>
              <a:t>Intended use</a:t>
            </a:r>
          </a:p>
          <a:p>
            <a:pPr algn="l">
              <a:lnSpc>
                <a:spcPct val="120000"/>
              </a:lnSpc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West Nile virus flyer for print. Dimensions: 8.5 x 11 inches.</a:t>
            </a:r>
          </a:p>
          <a:p>
            <a:pPr algn="l">
              <a:lnSpc>
                <a:spcPct val="120000"/>
              </a:lnSpc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State and Local Health Departments may customize the text to specify areas impacted, surveillance events, and where the public can find more information.</a:t>
            </a:r>
          </a:p>
          <a:p>
            <a:pPr algn="l"/>
            <a:endParaRPr lang="en-US" sz="900" dirty="0">
              <a:solidFill>
                <a:schemeClr val="bg1"/>
              </a:solidFill>
              <a:latin typeface="Nunito" pitchFamily="2" charset="0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Nunito" pitchFamily="2" charset="0"/>
              </a:rPr>
              <a:t>Branding</a:t>
            </a:r>
          </a:p>
          <a:p>
            <a:pPr algn="l">
              <a:lnSpc>
                <a:spcPct val="120000"/>
              </a:lnSpc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State and Local Health Departments may change design colors and add branding elements to align with any branding restrictions.</a:t>
            </a:r>
          </a:p>
          <a:p>
            <a:pPr algn="l"/>
            <a:endParaRPr lang="en-US" sz="900" dirty="0">
              <a:solidFill>
                <a:schemeClr val="bg1"/>
              </a:solidFill>
              <a:latin typeface="Nunito" pitchFamily="2" charset="0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Nunito" pitchFamily="2" charset="0"/>
              </a:rPr>
              <a:t>Exporting slides as a different file type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File &gt; Save a Copy</a:t>
            </a:r>
          </a:p>
          <a:p>
            <a:pPr marL="457200" indent="-457200" algn="l">
              <a:lnSpc>
                <a:spcPct val="120000"/>
              </a:lnSpc>
              <a:buFont typeface="+mj-lt"/>
              <a:buAutoNum type="arabicPeriod"/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Change “PowerPoint Presentation (*.pptx)” to whichever file type you prefer, such as .pdf, .jpg, .</a:t>
            </a:r>
            <a:r>
              <a:rPr lang="en-US" sz="1700" dirty="0" err="1">
                <a:solidFill>
                  <a:schemeClr val="bg1"/>
                </a:solidFill>
                <a:latin typeface="Nunito" pitchFamily="2" charset="0"/>
              </a:rPr>
              <a:t>png</a:t>
            </a: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, etc.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Save</a:t>
            </a:r>
          </a:p>
          <a:p>
            <a:pPr algn="l"/>
            <a:endParaRPr lang="en-US" sz="900" dirty="0">
              <a:solidFill>
                <a:schemeClr val="bg1"/>
              </a:solidFill>
              <a:latin typeface="Nunito" pitchFamily="2" charset="0"/>
            </a:endParaRPr>
          </a:p>
          <a:p>
            <a:pPr algn="l"/>
            <a:r>
              <a:rPr lang="en-US" sz="2600" b="1" dirty="0">
                <a:solidFill>
                  <a:schemeClr val="bg1"/>
                </a:solidFill>
                <a:latin typeface="Nunito" pitchFamily="2" charset="0"/>
              </a:rPr>
              <a:t>Questions or requests</a:t>
            </a:r>
          </a:p>
          <a:p>
            <a:pPr algn="l">
              <a:lnSpc>
                <a:spcPct val="110000"/>
              </a:lnSpc>
            </a:pPr>
            <a:r>
              <a:rPr lang="en-US" sz="1700" dirty="0">
                <a:solidFill>
                  <a:schemeClr val="bg1"/>
                </a:solidFill>
                <a:latin typeface="Nunito" pitchFamily="2" charset="0"/>
              </a:rPr>
              <a:t>Contact CDC-INFO at 800-232-4636 or https://www.cdc.gov/cdc-info/index.html</a:t>
            </a:r>
          </a:p>
        </p:txBody>
      </p:sp>
    </p:spTree>
    <p:extLst>
      <p:ext uri="{BB962C8B-B14F-4D97-AF65-F5344CB8AC3E}">
        <p14:creationId xmlns:p14="http://schemas.microsoft.com/office/powerpoint/2010/main" val="534355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arallelogram 7">
            <a:extLst>
              <a:ext uri="{FF2B5EF4-FFF2-40B4-BE49-F238E27FC236}">
                <a16:creationId xmlns:a16="http://schemas.microsoft.com/office/drawing/2014/main" id="{11FECE0F-4B7D-B7B8-1E90-4DF1F383B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2001"/>
            <a:ext cx="7772400" cy="523220"/>
          </a:xfrm>
          <a:prstGeom prst="rect">
            <a:avLst/>
          </a:prstGeom>
          <a:solidFill>
            <a:srgbClr val="FCCE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pic>
        <p:nvPicPr>
          <p:cNvPr id="5" name="Picture 4" descr="Close up of Culex mosquito biting a human">
            <a:extLst>
              <a:ext uri="{FF2B5EF4-FFF2-40B4-BE49-F238E27FC236}">
                <a16:creationId xmlns:a16="http://schemas.microsoft.com/office/drawing/2014/main" id="{80B4A8F8-E1B0-734F-A8AB-F7DE01AA7A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29"/>
          <a:stretch/>
        </p:blipFill>
        <p:spPr>
          <a:xfrm>
            <a:off x="2838027" y="249609"/>
            <a:ext cx="4934373" cy="2798485"/>
          </a:xfrm>
          <a:prstGeom prst="rect">
            <a:avLst/>
          </a:prstGeom>
        </p:spPr>
      </p:pic>
      <p:sp>
        <p:nvSpPr>
          <p:cNvPr id="10" name="Rectangle 17">
            <a:extLst>
              <a:ext uri="{FF2B5EF4-FFF2-40B4-BE49-F238E27FC236}">
                <a16:creationId xmlns:a16="http://schemas.microsoft.com/office/drawing/2014/main" id="{1A8DA59A-3BF0-78F1-9F9B-BBA545D96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V="1">
            <a:off x="-118582" y="-264190"/>
            <a:ext cx="3447927" cy="3699862"/>
          </a:xfrm>
          <a:prstGeom prst="round2DiagRect">
            <a:avLst/>
          </a:prstGeom>
          <a:solidFill>
            <a:srgbClr val="961C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76" name="Title 75">
            <a:extLst>
              <a:ext uri="{FF2B5EF4-FFF2-40B4-BE49-F238E27FC236}">
                <a16:creationId xmlns:a16="http://schemas.microsoft.com/office/drawing/2014/main" id="{E8A8F8AE-A462-2C04-04F8-14C6F338C2D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4814" y="644424"/>
            <a:ext cx="3699676" cy="15696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West Nile Virus Alert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CF1CA08-228D-AF8C-631F-CDC83F1FDAEE}"/>
              </a:ext>
            </a:extLst>
          </p:cNvPr>
          <p:cNvSpPr txBox="1"/>
          <p:nvPr/>
        </p:nvSpPr>
        <p:spPr>
          <a:xfrm>
            <a:off x="268977" y="2478784"/>
            <a:ext cx="2916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[INSERT AREA(S) IMPACTED]</a:t>
            </a:r>
          </a:p>
          <a:p>
            <a:endParaRPr lang="en-US" sz="1400" dirty="0">
              <a:solidFill>
                <a:schemeClr val="bg1"/>
              </a:solidFill>
              <a:latin typeface="Nunito" pitchFamily="2" charset="0"/>
              <a:ea typeface="Roboto Medium" panose="02000000000000000000" pitchFamily="2" charset="0"/>
              <a:cs typeface="Roboto Medium" panose="02000000000000000000" pitchFamily="2" charset="0"/>
            </a:endParaRPr>
          </a:p>
        </p:txBody>
      </p:sp>
      <p:sp>
        <p:nvSpPr>
          <p:cNvPr id="7" name="Parallelogram 7">
            <a:extLst>
              <a:ext uri="{FF2B5EF4-FFF2-40B4-BE49-F238E27FC236}">
                <a16:creationId xmlns:a16="http://schemas.microsoft.com/office/drawing/2014/main" id="{8037FA53-15DB-0D10-882B-E7ECB3544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830041" y="810705"/>
            <a:ext cx="2075687" cy="7406140"/>
          </a:xfrm>
          <a:prstGeom prst="roundRect">
            <a:avLst/>
          </a:prstGeom>
          <a:solidFill>
            <a:srgbClr val="FCBF9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7B6F07-A2AA-2BFD-420C-8DB90C908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096"/>
          <a:stretch/>
        </p:blipFill>
        <p:spPr>
          <a:xfrm>
            <a:off x="143418" y="3446943"/>
            <a:ext cx="7512007" cy="631124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7B82D335-6A0E-0A04-1759-28C691769A74}"/>
              </a:ext>
            </a:extLst>
          </p:cNvPr>
          <p:cNvSpPr txBox="1"/>
          <p:nvPr/>
        </p:nvSpPr>
        <p:spPr>
          <a:xfrm>
            <a:off x="198311" y="3674947"/>
            <a:ext cx="73031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West Nile virus has been detected in [INSERT SURVEILLANCE EVENT].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758E082-9242-0CAE-6820-F57842872C59}"/>
              </a:ext>
            </a:extLst>
          </p:cNvPr>
          <p:cNvSpPr txBox="1"/>
          <p:nvPr/>
        </p:nvSpPr>
        <p:spPr>
          <a:xfrm>
            <a:off x="313068" y="4153138"/>
            <a:ext cx="66085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Some people are at </a:t>
            </a:r>
            <a:r>
              <a:rPr lang="en-US" sz="15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higher risk of severe illness</a:t>
            </a:r>
            <a:r>
              <a:rPr lang="en-US" sz="15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F96557-2826-B609-E911-C90A189F3A2D}"/>
              </a:ext>
            </a:extLst>
          </p:cNvPr>
          <p:cNvSpPr txBox="1"/>
          <p:nvPr/>
        </p:nvSpPr>
        <p:spPr>
          <a:xfrm>
            <a:off x="619048" y="4355930"/>
            <a:ext cx="684982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2875" indent="-1428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Risk increases with age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US" sz="14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People with chronic medical conditions, such as cancer, diabetes, high blood pressure, kidney disease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US" sz="14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People with a weakened immune system due to a health condition or medication</a:t>
            </a:r>
          </a:p>
        </p:txBody>
      </p:sp>
      <p:sp>
        <p:nvSpPr>
          <p:cNvPr id="104" name="Rectangle: Top Corners Rounded 103">
            <a:extLst>
              <a:ext uri="{FF2B5EF4-FFF2-40B4-BE49-F238E27FC236}">
                <a16:creationId xmlns:a16="http://schemas.microsoft.com/office/drawing/2014/main" id="{4F7865D1-8C17-180D-CE56-F381A160E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4353" y="5723070"/>
            <a:ext cx="3566160" cy="3702884"/>
          </a:xfrm>
          <a:prstGeom prst="round2SameRect">
            <a:avLst/>
          </a:prstGeom>
          <a:solidFill>
            <a:srgbClr val="CAF5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3A5439-C8BF-2846-99A3-A0DBE1309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95"/>
          <a:stretch/>
        </p:blipFill>
        <p:spPr>
          <a:xfrm>
            <a:off x="208358" y="5688858"/>
            <a:ext cx="3671490" cy="986267"/>
          </a:xfrm>
          <a:prstGeom prst="rect">
            <a:avLst/>
          </a:prstGeom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ADCD9999-C22C-1F71-587D-5E3B275C108F}"/>
              </a:ext>
            </a:extLst>
          </p:cNvPr>
          <p:cNvSpPr txBox="1"/>
          <p:nvPr/>
        </p:nvSpPr>
        <p:spPr>
          <a:xfrm>
            <a:off x="616598" y="5963025"/>
            <a:ext cx="2916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Stay Safe</a:t>
            </a:r>
          </a:p>
        </p:txBody>
      </p:sp>
      <p:grpSp>
        <p:nvGrpSpPr>
          <p:cNvPr id="83" name="Group 82" descr="Spray can icon to represent repellent">
            <a:extLst>
              <a:ext uri="{FF2B5EF4-FFF2-40B4-BE49-F238E27FC236}">
                <a16:creationId xmlns:a16="http://schemas.microsoft.com/office/drawing/2014/main" id="{15617DC8-AB8B-4460-64A6-4EA335B53B8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 rot="5400000">
            <a:off x="805066" y="6841774"/>
            <a:ext cx="640080" cy="640080"/>
            <a:chOff x="265885" y="2391316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4" name="Flowchart: Connector 83">
              <a:extLst>
                <a:ext uri="{FF2B5EF4-FFF2-40B4-BE49-F238E27FC236}">
                  <a16:creationId xmlns:a16="http://schemas.microsoft.com/office/drawing/2014/main" id="{11809512-4AEC-49BA-45EC-AD63D4F82031}"/>
                </a:ext>
              </a:extLst>
            </p:cNvPr>
            <p:cNvSpPr/>
            <p:nvPr/>
          </p:nvSpPr>
          <p:spPr>
            <a:xfrm rot="10800000">
              <a:off x="265885" y="2391316"/>
              <a:ext cx="457200" cy="457200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E43F439-ADB7-DFD4-2A45-98F1B1201AB0}"/>
                </a:ext>
              </a:extLst>
            </p:cNvPr>
            <p:cNvSpPr/>
            <p:nvPr/>
          </p:nvSpPr>
          <p:spPr>
            <a:xfrm rot="16200000">
              <a:off x="380496" y="2425413"/>
              <a:ext cx="243548" cy="330208"/>
            </a:xfrm>
            <a:custGeom>
              <a:avLst/>
              <a:gdLst>
                <a:gd name="connsiteX0" fmla="*/ 0 w 538753"/>
                <a:gd name="connsiteY0" fmla="*/ 367568 h 795498"/>
                <a:gd name="connsiteX1" fmla="*/ 29423 w 538753"/>
                <a:gd name="connsiteY1" fmla="*/ 384275 h 795498"/>
                <a:gd name="connsiteX2" fmla="*/ 143170 w 538753"/>
                <a:gd name="connsiteY2" fmla="*/ 405754 h 795498"/>
                <a:gd name="connsiteX3" fmla="*/ 256908 w 538753"/>
                <a:gd name="connsiteY3" fmla="*/ 384275 h 795498"/>
                <a:gd name="connsiteX4" fmla="*/ 286341 w 538753"/>
                <a:gd name="connsiteY4" fmla="*/ 367568 h 795498"/>
                <a:gd name="connsiteX5" fmla="*/ 286341 w 538753"/>
                <a:gd name="connsiteY5" fmla="*/ 731861 h 795498"/>
                <a:gd name="connsiteX6" fmla="*/ 143170 w 538753"/>
                <a:gd name="connsiteY6" fmla="*/ 795498 h 795498"/>
                <a:gd name="connsiteX7" fmla="*/ 0 w 538753"/>
                <a:gd name="connsiteY7" fmla="*/ 731861 h 795498"/>
                <a:gd name="connsiteX8" fmla="*/ 433579 w 538753"/>
                <a:gd name="connsiteY8" fmla="*/ 232787 h 795498"/>
                <a:gd name="connsiteX9" fmla="*/ 444513 w 538753"/>
                <a:gd name="connsiteY9" fmla="*/ 232999 h 795498"/>
                <a:gd name="connsiteX10" fmla="*/ 452419 w 538753"/>
                <a:gd name="connsiteY10" fmla="*/ 236542 h 795498"/>
                <a:gd name="connsiteX11" fmla="*/ 459600 w 538753"/>
                <a:gd name="connsiteY11" fmla="*/ 255430 h 795498"/>
                <a:gd name="connsiteX12" fmla="*/ 440712 w 538753"/>
                <a:gd name="connsiteY12" fmla="*/ 262612 h 795498"/>
                <a:gd name="connsiteX13" fmla="*/ 432816 w 538753"/>
                <a:gd name="connsiteY13" fmla="*/ 259069 h 795498"/>
                <a:gd name="connsiteX14" fmla="*/ 425699 w 538753"/>
                <a:gd name="connsiteY14" fmla="*/ 240368 h 795498"/>
                <a:gd name="connsiteX15" fmla="*/ 433579 w 538753"/>
                <a:gd name="connsiteY15" fmla="*/ 232787 h 795498"/>
                <a:gd name="connsiteX16" fmla="*/ 97831 w 538753"/>
                <a:gd name="connsiteY16" fmla="*/ 201328 h 795498"/>
                <a:gd name="connsiteX17" fmla="*/ 143170 w 538753"/>
                <a:gd name="connsiteY17" fmla="*/ 214854 h 795498"/>
                <a:gd name="connsiteX18" fmla="*/ 188509 w 538753"/>
                <a:gd name="connsiteY18" fmla="*/ 201328 h 795498"/>
                <a:gd name="connsiteX19" fmla="*/ 256908 w 538753"/>
                <a:gd name="connsiteY19" fmla="*/ 272118 h 795498"/>
                <a:gd name="connsiteX20" fmla="*/ 286341 w 538753"/>
                <a:gd name="connsiteY20" fmla="*/ 310304 h 795498"/>
                <a:gd name="connsiteX21" fmla="*/ 143170 w 538753"/>
                <a:gd name="connsiteY21" fmla="*/ 373931 h 795498"/>
                <a:gd name="connsiteX22" fmla="*/ 0 w 538753"/>
                <a:gd name="connsiteY22" fmla="*/ 310304 h 795498"/>
                <a:gd name="connsiteX23" fmla="*/ 29423 w 538753"/>
                <a:gd name="connsiteY23" fmla="*/ 272118 h 795498"/>
                <a:gd name="connsiteX24" fmla="*/ 97831 w 538753"/>
                <a:gd name="connsiteY24" fmla="*/ 201328 h 795498"/>
                <a:gd name="connsiteX25" fmla="*/ 236137 w 538753"/>
                <a:gd name="connsiteY25" fmla="*/ 144048 h 795498"/>
                <a:gd name="connsiteX26" fmla="*/ 247069 w 538753"/>
                <a:gd name="connsiteY26" fmla="*/ 144368 h 795498"/>
                <a:gd name="connsiteX27" fmla="*/ 389210 w 538753"/>
                <a:gd name="connsiteY27" fmla="*/ 208186 h 795498"/>
                <a:gd name="connsiteX28" fmla="*/ 389225 w 538753"/>
                <a:gd name="connsiteY28" fmla="*/ 208193 h 795498"/>
                <a:gd name="connsiteX29" fmla="*/ 396421 w 538753"/>
                <a:gd name="connsiteY29" fmla="*/ 227074 h 795498"/>
                <a:gd name="connsiteX30" fmla="*/ 396392 w 538753"/>
                <a:gd name="connsiteY30" fmla="*/ 227064 h 795498"/>
                <a:gd name="connsiteX31" fmla="*/ 396389 w 538753"/>
                <a:gd name="connsiteY31" fmla="*/ 227071 h 795498"/>
                <a:gd name="connsiteX32" fmla="*/ 377504 w 538753"/>
                <a:gd name="connsiteY32" fmla="*/ 234256 h 795498"/>
                <a:gd name="connsiteX33" fmla="*/ 235362 w 538753"/>
                <a:gd name="connsiteY33" fmla="*/ 170438 h 795498"/>
                <a:gd name="connsiteX34" fmla="*/ 228180 w 538753"/>
                <a:gd name="connsiteY34" fmla="*/ 151550 h 795498"/>
                <a:gd name="connsiteX35" fmla="*/ 236137 w 538753"/>
                <a:gd name="connsiteY35" fmla="*/ 144048 h 795498"/>
                <a:gd name="connsiteX36" fmla="*/ 515808 w 538753"/>
                <a:gd name="connsiteY36" fmla="*/ 117194 h 795498"/>
                <a:gd name="connsiteX37" fmla="*/ 524466 w 538753"/>
                <a:gd name="connsiteY37" fmla="*/ 117194 h 795498"/>
                <a:gd name="connsiteX38" fmla="*/ 538753 w 538753"/>
                <a:gd name="connsiteY38" fmla="*/ 131482 h 795498"/>
                <a:gd name="connsiteX39" fmla="*/ 524466 w 538753"/>
                <a:gd name="connsiteY39" fmla="*/ 145769 h 795498"/>
                <a:gd name="connsiteX40" fmla="*/ 515808 w 538753"/>
                <a:gd name="connsiteY40" fmla="*/ 145769 h 795498"/>
                <a:gd name="connsiteX41" fmla="*/ 501520 w 538753"/>
                <a:gd name="connsiteY41" fmla="*/ 131482 h 795498"/>
                <a:gd name="connsiteX42" fmla="*/ 515808 w 538753"/>
                <a:gd name="connsiteY42" fmla="*/ 117194 h 795498"/>
                <a:gd name="connsiteX43" fmla="*/ 299419 w 538753"/>
                <a:gd name="connsiteY43" fmla="*/ 117194 h 795498"/>
                <a:gd name="connsiteX44" fmla="*/ 455219 w 538753"/>
                <a:gd name="connsiteY44" fmla="*/ 117194 h 795498"/>
                <a:gd name="connsiteX45" fmla="*/ 469506 w 538753"/>
                <a:gd name="connsiteY45" fmla="*/ 131482 h 795498"/>
                <a:gd name="connsiteX46" fmla="*/ 455219 w 538753"/>
                <a:gd name="connsiteY46" fmla="*/ 145769 h 795498"/>
                <a:gd name="connsiteX47" fmla="*/ 299419 w 538753"/>
                <a:gd name="connsiteY47" fmla="*/ 145769 h 795498"/>
                <a:gd name="connsiteX48" fmla="*/ 285131 w 538753"/>
                <a:gd name="connsiteY48" fmla="*/ 131482 h 795498"/>
                <a:gd name="connsiteX49" fmla="*/ 299419 w 538753"/>
                <a:gd name="connsiteY49" fmla="*/ 117194 h 795498"/>
                <a:gd name="connsiteX50" fmla="*/ 143170 w 538753"/>
                <a:gd name="connsiteY50" fmla="*/ 95591 h 795498"/>
                <a:gd name="connsiteX51" fmla="*/ 174984 w 538753"/>
                <a:gd name="connsiteY51" fmla="*/ 95591 h 795498"/>
                <a:gd name="connsiteX52" fmla="*/ 174984 w 538753"/>
                <a:gd name="connsiteY52" fmla="*/ 111498 h 795498"/>
                <a:gd name="connsiteX53" fmla="*/ 159077 w 538753"/>
                <a:gd name="connsiteY53" fmla="*/ 127405 h 795498"/>
                <a:gd name="connsiteX54" fmla="*/ 174984 w 538753"/>
                <a:gd name="connsiteY54" fmla="*/ 143311 h 795498"/>
                <a:gd name="connsiteX55" fmla="*/ 174984 w 538753"/>
                <a:gd name="connsiteY55" fmla="*/ 167124 h 795498"/>
                <a:gd name="connsiteX56" fmla="*/ 143170 w 538753"/>
                <a:gd name="connsiteY56" fmla="*/ 183040 h 795498"/>
                <a:gd name="connsiteX57" fmla="*/ 111347 w 538753"/>
                <a:gd name="connsiteY57" fmla="*/ 167171 h 795498"/>
                <a:gd name="connsiteX58" fmla="*/ 111347 w 538753"/>
                <a:gd name="connsiteY58" fmla="*/ 127405 h 795498"/>
                <a:gd name="connsiteX59" fmla="*/ 143170 w 538753"/>
                <a:gd name="connsiteY59" fmla="*/ 95591 h 795498"/>
                <a:gd name="connsiteX60" fmla="*/ 333043 w 538753"/>
                <a:gd name="connsiteY60" fmla="*/ 55167 h 795498"/>
                <a:gd name="connsiteX61" fmla="*/ 340838 w 538753"/>
                <a:gd name="connsiteY61" fmla="*/ 62840 h 795498"/>
                <a:gd name="connsiteX62" fmla="*/ 333251 w 538753"/>
                <a:gd name="connsiteY62" fmla="*/ 81570 h 795498"/>
                <a:gd name="connsiteX63" fmla="*/ 245564 w 538753"/>
                <a:gd name="connsiteY63" fmla="*/ 118670 h 795498"/>
                <a:gd name="connsiteX64" fmla="*/ 240001 w 538753"/>
                <a:gd name="connsiteY64" fmla="*/ 119804 h 795498"/>
                <a:gd name="connsiteX65" fmla="*/ 226811 w 538753"/>
                <a:gd name="connsiteY65" fmla="*/ 111071 h 795498"/>
                <a:gd name="connsiteX66" fmla="*/ 234419 w 538753"/>
                <a:gd name="connsiteY66" fmla="*/ 92353 h 795498"/>
                <a:gd name="connsiteX67" fmla="*/ 322107 w 538753"/>
                <a:gd name="connsiteY67" fmla="*/ 55253 h 795498"/>
                <a:gd name="connsiteX68" fmla="*/ 333043 w 538753"/>
                <a:gd name="connsiteY68" fmla="*/ 55167 h 795498"/>
                <a:gd name="connsiteX69" fmla="*/ 396822 w 538753"/>
                <a:gd name="connsiteY69" fmla="*/ 28182 h 795498"/>
                <a:gd name="connsiteX70" fmla="*/ 404617 w 538753"/>
                <a:gd name="connsiteY70" fmla="*/ 35855 h 795498"/>
                <a:gd name="connsiteX71" fmla="*/ 397030 w 538753"/>
                <a:gd name="connsiteY71" fmla="*/ 54585 h 795498"/>
                <a:gd name="connsiteX72" fmla="*/ 389058 w 538753"/>
                <a:gd name="connsiteY72" fmla="*/ 57957 h 795498"/>
                <a:gd name="connsiteX73" fmla="*/ 383495 w 538753"/>
                <a:gd name="connsiteY73" fmla="*/ 59100 h 795498"/>
                <a:gd name="connsiteX74" fmla="*/ 370305 w 538753"/>
                <a:gd name="connsiteY74" fmla="*/ 50368 h 795498"/>
                <a:gd name="connsiteX75" fmla="*/ 377913 w 538753"/>
                <a:gd name="connsiteY75" fmla="*/ 31649 h 795498"/>
                <a:gd name="connsiteX76" fmla="*/ 385886 w 538753"/>
                <a:gd name="connsiteY76" fmla="*/ 28268 h 795498"/>
                <a:gd name="connsiteX77" fmla="*/ 396822 w 538753"/>
                <a:gd name="connsiteY77" fmla="*/ 28182 h 795498"/>
                <a:gd name="connsiteX78" fmla="*/ 450445 w 538753"/>
                <a:gd name="connsiteY78" fmla="*/ 981 h 795498"/>
                <a:gd name="connsiteX79" fmla="*/ 468948 w 538753"/>
                <a:gd name="connsiteY79" fmla="*/ 9099 h 795498"/>
                <a:gd name="connsiteX80" fmla="*/ 460829 w 538753"/>
                <a:gd name="connsiteY80" fmla="*/ 27602 h 795498"/>
                <a:gd name="connsiteX81" fmla="*/ 452867 w 538753"/>
                <a:gd name="connsiteY81" fmla="*/ 30974 h 795498"/>
                <a:gd name="connsiteX82" fmla="*/ 447313 w 538753"/>
                <a:gd name="connsiteY82" fmla="*/ 32107 h 795498"/>
                <a:gd name="connsiteX83" fmla="*/ 434164 w 538753"/>
                <a:gd name="connsiteY83" fmla="*/ 23397 h 795498"/>
                <a:gd name="connsiteX84" fmla="*/ 441741 w 538753"/>
                <a:gd name="connsiteY84" fmla="*/ 4666 h 795498"/>
                <a:gd name="connsiteX85" fmla="*/ 449704 w 538753"/>
                <a:gd name="connsiteY85" fmla="*/ 1294 h 795498"/>
                <a:gd name="connsiteX86" fmla="*/ 450445 w 538753"/>
                <a:gd name="connsiteY86" fmla="*/ 981 h 795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538753" h="795498">
                  <a:moveTo>
                    <a:pt x="0" y="367568"/>
                  </a:moveTo>
                  <a:cubicBezTo>
                    <a:pt x="9302" y="373984"/>
                    <a:pt x="19147" y="379574"/>
                    <a:pt x="29423" y="384275"/>
                  </a:cubicBezTo>
                  <a:cubicBezTo>
                    <a:pt x="65532" y="398931"/>
                    <a:pt x="104204" y="406233"/>
                    <a:pt x="143170" y="405754"/>
                  </a:cubicBezTo>
                  <a:cubicBezTo>
                    <a:pt x="182134" y="406234"/>
                    <a:pt x="220803" y="398932"/>
                    <a:pt x="256908" y="384275"/>
                  </a:cubicBezTo>
                  <a:cubicBezTo>
                    <a:pt x="267189" y="379576"/>
                    <a:pt x="277037" y="373986"/>
                    <a:pt x="286341" y="367568"/>
                  </a:cubicBezTo>
                  <a:lnTo>
                    <a:pt x="286341" y="731861"/>
                  </a:lnTo>
                  <a:cubicBezTo>
                    <a:pt x="286341" y="766866"/>
                    <a:pt x="221933" y="795498"/>
                    <a:pt x="143170" y="795498"/>
                  </a:cubicBezTo>
                  <a:cubicBezTo>
                    <a:pt x="64408" y="795498"/>
                    <a:pt x="0" y="766866"/>
                    <a:pt x="0" y="731861"/>
                  </a:cubicBezTo>
                  <a:close/>
                  <a:moveTo>
                    <a:pt x="433579" y="232787"/>
                  </a:moveTo>
                  <a:cubicBezTo>
                    <a:pt x="436984" y="231454"/>
                    <a:pt x="440898" y="231419"/>
                    <a:pt x="444513" y="232999"/>
                  </a:cubicBezTo>
                  <a:lnTo>
                    <a:pt x="452419" y="236542"/>
                  </a:lnTo>
                  <a:cubicBezTo>
                    <a:pt x="459617" y="239775"/>
                    <a:pt x="462833" y="248231"/>
                    <a:pt x="459600" y="255430"/>
                  </a:cubicBezTo>
                  <a:cubicBezTo>
                    <a:pt x="456368" y="262629"/>
                    <a:pt x="447911" y="265845"/>
                    <a:pt x="440712" y="262612"/>
                  </a:cubicBezTo>
                  <a:lnTo>
                    <a:pt x="432816" y="259069"/>
                  </a:lnTo>
                  <a:cubicBezTo>
                    <a:pt x="425747" y="255814"/>
                    <a:pt x="422582" y="247499"/>
                    <a:pt x="425699" y="240368"/>
                  </a:cubicBezTo>
                  <a:cubicBezTo>
                    <a:pt x="427279" y="236753"/>
                    <a:pt x="430175" y="234121"/>
                    <a:pt x="433579" y="232787"/>
                  </a:cubicBezTo>
                  <a:close/>
                  <a:moveTo>
                    <a:pt x="97831" y="201328"/>
                  </a:moveTo>
                  <a:cubicBezTo>
                    <a:pt x="111028" y="210736"/>
                    <a:pt x="126976" y="215494"/>
                    <a:pt x="143170" y="214854"/>
                  </a:cubicBezTo>
                  <a:cubicBezTo>
                    <a:pt x="159365" y="215492"/>
                    <a:pt x="175311" y="210734"/>
                    <a:pt x="188509" y="201328"/>
                  </a:cubicBezTo>
                  <a:cubicBezTo>
                    <a:pt x="221012" y="213103"/>
                    <a:pt x="246257" y="239229"/>
                    <a:pt x="256908" y="272118"/>
                  </a:cubicBezTo>
                  <a:cubicBezTo>
                    <a:pt x="275206" y="282462"/>
                    <a:pt x="286341" y="295987"/>
                    <a:pt x="286341" y="310304"/>
                  </a:cubicBezTo>
                  <a:cubicBezTo>
                    <a:pt x="286341" y="345298"/>
                    <a:pt x="221913" y="373931"/>
                    <a:pt x="143170" y="373931"/>
                  </a:cubicBezTo>
                  <a:cubicBezTo>
                    <a:pt x="64427" y="373931"/>
                    <a:pt x="0" y="345298"/>
                    <a:pt x="0" y="310304"/>
                  </a:cubicBezTo>
                  <a:cubicBezTo>
                    <a:pt x="0" y="295987"/>
                    <a:pt x="11135" y="282462"/>
                    <a:pt x="29423" y="272118"/>
                  </a:cubicBezTo>
                  <a:cubicBezTo>
                    <a:pt x="39837" y="239084"/>
                    <a:pt x="65173" y="212867"/>
                    <a:pt x="97831" y="201328"/>
                  </a:cubicBezTo>
                  <a:close/>
                  <a:moveTo>
                    <a:pt x="236137" y="144048"/>
                  </a:moveTo>
                  <a:cubicBezTo>
                    <a:pt x="239555" y="142748"/>
                    <a:pt x="243469" y="142752"/>
                    <a:pt x="247069" y="144368"/>
                  </a:cubicBezTo>
                  <a:lnTo>
                    <a:pt x="389210" y="208186"/>
                  </a:lnTo>
                  <a:cubicBezTo>
                    <a:pt x="389215" y="208188"/>
                    <a:pt x="389221" y="208191"/>
                    <a:pt x="389225" y="208193"/>
                  </a:cubicBezTo>
                  <a:cubicBezTo>
                    <a:pt x="396426" y="211420"/>
                    <a:pt x="399648" y="219873"/>
                    <a:pt x="396421" y="227074"/>
                  </a:cubicBezTo>
                  <a:lnTo>
                    <a:pt x="396392" y="227064"/>
                  </a:lnTo>
                  <a:cubicBezTo>
                    <a:pt x="396391" y="227066"/>
                    <a:pt x="396390" y="227069"/>
                    <a:pt x="396389" y="227071"/>
                  </a:cubicBezTo>
                  <a:cubicBezTo>
                    <a:pt x="393158" y="234270"/>
                    <a:pt x="384703" y="237487"/>
                    <a:pt x="377504" y="234256"/>
                  </a:cubicBezTo>
                  <a:lnTo>
                    <a:pt x="235362" y="170438"/>
                  </a:lnTo>
                  <a:cubicBezTo>
                    <a:pt x="228163" y="167206"/>
                    <a:pt x="224948" y="158749"/>
                    <a:pt x="228180" y="151550"/>
                  </a:cubicBezTo>
                  <a:cubicBezTo>
                    <a:pt x="229796" y="147951"/>
                    <a:pt x="232719" y="145347"/>
                    <a:pt x="236137" y="144048"/>
                  </a:cubicBezTo>
                  <a:close/>
                  <a:moveTo>
                    <a:pt x="515808" y="117194"/>
                  </a:moveTo>
                  <a:lnTo>
                    <a:pt x="524466" y="117194"/>
                  </a:lnTo>
                  <a:cubicBezTo>
                    <a:pt x="532356" y="117194"/>
                    <a:pt x="538753" y="123591"/>
                    <a:pt x="538753" y="131482"/>
                  </a:cubicBezTo>
                  <a:cubicBezTo>
                    <a:pt x="538753" y="139372"/>
                    <a:pt x="532356" y="145769"/>
                    <a:pt x="524466" y="145769"/>
                  </a:cubicBezTo>
                  <a:lnTo>
                    <a:pt x="515808" y="145769"/>
                  </a:lnTo>
                  <a:cubicBezTo>
                    <a:pt x="507917" y="145769"/>
                    <a:pt x="501520" y="139372"/>
                    <a:pt x="501520" y="131482"/>
                  </a:cubicBezTo>
                  <a:cubicBezTo>
                    <a:pt x="501520" y="123591"/>
                    <a:pt x="507917" y="117194"/>
                    <a:pt x="515808" y="117194"/>
                  </a:cubicBezTo>
                  <a:close/>
                  <a:moveTo>
                    <a:pt x="299419" y="117194"/>
                  </a:moveTo>
                  <a:lnTo>
                    <a:pt x="455219" y="117194"/>
                  </a:lnTo>
                  <a:cubicBezTo>
                    <a:pt x="463109" y="117194"/>
                    <a:pt x="469506" y="123591"/>
                    <a:pt x="469506" y="131482"/>
                  </a:cubicBezTo>
                  <a:cubicBezTo>
                    <a:pt x="469506" y="139372"/>
                    <a:pt x="463109" y="145769"/>
                    <a:pt x="455219" y="145769"/>
                  </a:cubicBezTo>
                  <a:lnTo>
                    <a:pt x="299419" y="145769"/>
                  </a:lnTo>
                  <a:cubicBezTo>
                    <a:pt x="291528" y="145769"/>
                    <a:pt x="285131" y="139372"/>
                    <a:pt x="285131" y="131482"/>
                  </a:cubicBezTo>
                  <a:cubicBezTo>
                    <a:pt x="285131" y="123591"/>
                    <a:pt x="291528" y="117194"/>
                    <a:pt x="299419" y="117194"/>
                  </a:cubicBezTo>
                  <a:close/>
                  <a:moveTo>
                    <a:pt x="143170" y="95591"/>
                  </a:moveTo>
                  <a:lnTo>
                    <a:pt x="174984" y="95591"/>
                  </a:lnTo>
                  <a:lnTo>
                    <a:pt x="174984" y="111498"/>
                  </a:lnTo>
                  <a:cubicBezTo>
                    <a:pt x="166199" y="111498"/>
                    <a:pt x="159077" y="118620"/>
                    <a:pt x="159077" y="127405"/>
                  </a:cubicBezTo>
                  <a:cubicBezTo>
                    <a:pt x="159077" y="136189"/>
                    <a:pt x="166199" y="143311"/>
                    <a:pt x="174984" y="143311"/>
                  </a:cubicBezTo>
                  <a:lnTo>
                    <a:pt x="174984" y="167124"/>
                  </a:lnTo>
                  <a:cubicBezTo>
                    <a:pt x="174984" y="175877"/>
                    <a:pt x="160667" y="183040"/>
                    <a:pt x="143170" y="183040"/>
                  </a:cubicBezTo>
                  <a:cubicBezTo>
                    <a:pt x="125673" y="183040"/>
                    <a:pt x="111347" y="175877"/>
                    <a:pt x="111347" y="167171"/>
                  </a:cubicBezTo>
                  <a:lnTo>
                    <a:pt x="111347" y="127405"/>
                  </a:lnTo>
                  <a:cubicBezTo>
                    <a:pt x="111404" y="109855"/>
                    <a:pt x="125620" y="95643"/>
                    <a:pt x="143170" y="95591"/>
                  </a:cubicBezTo>
                  <a:close/>
                  <a:moveTo>
                    <a:pt x="333043" y="55167"/>
                  </a:moveTo>
                  <a:cubicBezTo>
                    <a:pt x="336433" y="56540"/>
                    <a:pt x="339299" y="59206"/>
                    <a:pt x="340838" y="62840"/>
                  </a:cubicBezTo>
                  <a:cubicBezTo>
                    <a:pt x="343915" y="70107"/>
                    <a:pt x="340518" y="78493"/>
                    <a:pt x="333251" y="81570"/>
                  </a:cubicBezTo>
                  <a:lnTo>
                    <a:pt x="245564" y="118670"/>
                  </a:lnTo>
                  <a:cubicBezTo>
                    <a:pt x="243804" y="119416"/>
                    <a:pt x="241913" y="119802"/>
                    <a:pt x="240001" y="119804"/>
                  </a:cubicBezTo>
                  <a:cubicBezTo>
                    <a:pt x="234247" y="119814"/>
                    <a:pt x="229047" y="116373"/>
                    <a:pt x="226811" y="111071"/>
                  </a:cubicBezTo>
                  <a:cubicBezTo>
                    <a:pt x="223743" y="103801"/>
                    <a:pt x="227149" y="95421"/>
                    <a:pt x="234419" y="92353"/>
                  </a:cubicBezTo>
                  <a:lnTo>
                    <a:pt x="322107" y="55253"/>
                  </a:lnTo>
                  <a:cubicBezTo>
                    <a:pt x="325740" y="53714"/>
                    <a:pt x="329654" y="53794"/>
                    <a:pt x="333043" y="55167"/>
                  </a:cubicBezTo>
                  <a:close/>
                  <a:moveTo>
                    <a:pt x="396822" y="28182"/>
                  </a:moveTo>
                  <a:cubicBezTo>
                    <a:pt x="400212" y="29555"/>
                    <a:pt x="403078" y="32221"/>
                    <a:pt x="404617" y="35855"/>
                  </a:cubicBezTo>
                  <a:cubicBezTo>
                    <a:pt x="407694" y="43122"/>
                    <a:pt x="404298" y="51508"/>
                    <a:pt x="397030" y="54585"/>
                  </a:cubicBezTo>
                  <a:lnTo>
                    <a:pt x="389058" y="57957"/>
                  </a:lnTo>
                  <a:cubicBezTo>
                    <a:pt x="387299" y="58710"/>
                    <a:pt x="385408" y="59098"/>
                    <a:pt x="383495" y="59100"/>
                  </a:cubicBezTo>
                  <a:cubicBezTo>
                    <a:pt x="377741" y="59111"/>
                    <a:pt x="372541" y="55669"/>
                    <a:pt x="370305" y="50368"/>
                  </a:cubicBezTo>
                  <a:cubicBezTo>
                    <a:pt x="367237" y="43097"/>
                    <a:pt x="370643" y="34717"/>
                    <a:pt x="377913" y="31649"/>
                  </a:cubicBezTo>
                  <a:lnTo>
                    <a:pt x="385886" y="28268"/>
                  </a:lnTo>
                  <a:cubicBezTo>
                    <a:pt x="389519" y="26729"/>
                    <a:pt x="393433" y="26809"/>
                    <a:pt x="396822" y="28182"/>
                  </a:cubicBezTo>
                  <a:close/>
                  <a:moveTo>
                    <a:pt x="450445" y="981"/>
                  </a:moveTo>
                  <a:cubicBezTo>
                    <a:pt x="457797" y="-1887"/>
                    <a:pt x="466081" y="1748"/>
                    <a:pt x="468948" y="9099"/>
                  </a:cubicBezTo>
                  <a:cubicBezTo>
                    <a:pt x="471816" y="16450"/>
                    <a:pt x="468181" y="24734"/>
                    <a:pt x="460829" y="27602"/>
                  </a:cubicBezTo>
                  <a:lnTo>
                    <a:pt x="452867" y="30974"/>
                  </a:lnTo>
                  <a:cubicBezTo>
                    <a:pt x="451110" y="31721"/>
                    <a:pt x="449222" y="32107"/>
                    <a:pt x="447313" y="32107"/>
                  </a:cubicBezTo>
                  <a:cubicBezTo>
                    <a:pt x="441579" y="32105"/>
                    <a:pt x="436403" y="28676"/>
                    <a:pt x="434164" y="23397"/>
                  </a:cubicBezTo>
                  <a:cubicBezTo>
                    <a:pt x="431084" y="16132"/>
                    <a:pt x="434477" y="7746"/>
                    <a:pt x="441741" y="4666"/>
                  </a:cubicBezTo>
                  <a:lnTo>
                    <a:pt x="449704" y="1294"/>
                  </a:lnTo>
                  <a:cubicBezTo>
                    <a:pt x="449948" y="1183"/>
                    <a:pt x="450196" y="1078"/>
                    <a:pt x="450445" y="9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53"/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398C64D1-290A-723F-B062-28BC749695E0}"/>
              </a:ext>
            </a:extLst>
          </p:cNvPr>
          <p:cNvSpPr txBox="1"/>
          <p:nvPr/>
        </p:nvSpPr>
        <p:spPr>
          <a:xfrm>
            <a:off x="407565" y="7480728"/>
            <a:ext cx="1543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Use EPA-registered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 mosquito repellent</a:t>
            </a:r>
          </a:p>
        </p:txBody>
      </p:sp>
      <p:grpSp>
        <p:nvGrpSpPr>
          <p:cNvPr id="109" name="Group 108" descr="Shirt and pants icons">
            <a:extLst>
              <a:ext uri="{FF2B5EF4-FFF2-40B4-BE49-F238E27FC236}">
                <a16:creationId xmlns:a16="http://schemas.microsoft.com/office/drawing/2014/main" id="{3271426A-83C2-D5F1-701C-E06549B9DC4B}"/>
              </a:ext>
            </a:extLst>
          </p:cNvPr>
          <p:cNvGrpSpPr/>
          <p:nvPr/>
        </p:nvGrpSpPr>
        <p:grpSpPr>
          <a:xfrm>
            <a:off x="2361148" y="6848179"/>
            <a:ext cx="640080" cy="640080"/>
            <a:chOff x="2165152" y="7468801"/>
            <a:chExt cx="457200" cy="45554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4" name="Flowchart: Connector 93">
              <a:extLst>
                <a:ext uri="{FF2B5EF4-FFF2-40B4-BE49-F238E27FC236}">
                  <a16:creationId xmlns:a16="http://schemas.microsoft.com/office/drawing/2014/main" id="{944FBED8-13B4-EF06-2901-8861E36ACB81}"/>
                </a:ext>
              </a:extLst>
            </p:cNvPr>
            <p:cNvSpPr/>
            <p:nvPr/>
          </p:nvSpPr>
          <p:spPr>
            <a:xfrm flipH="1">
              <a:off x="2165152" y="7468801"/>
              <a:ext cx="457200" cy="455541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95" name="Graphic 94" descr="Long sleeve shirt outline">
              <a:extLst>
                <a:ext uri="{FF2B5EF4-FFF2-40B4-BE49-F238E27FC236}">
                  <a16:creationId xmlns:a16="http://schemas.microsoft.com/office/drawing/2014/main" id="{D0D914AB-DEAB-323F-5C76-4D9960D96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990731">
              <a:off x="2353726" y="7504200"/>
              <a:ext cx="227403" cy="227403"/>
            </a:xfrm>
            <a:prstGeom prst="rect">
              <a:avLst/>
            </a:prstGeom>
          </p:spPr>
        </p:pic>
        <p:pic>
          <p:nvPicPr>
            <p:cNvPr id="96" name="Graphic 95" descr="Pants outline">
              <a:extLst>
                <a:ext uri="{FF2B5EF4-FFF2-40B4-BE49-F238E27FC236}">
                  <a16:creationId xmlns:a16="http://schemas.microsoft.com/office/drawing/2014/main" id="{40C3FD7B-AC44-F31D-8851-92210EEFD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20538400">
              <a:off x="2190953" y="7638852"/>
              <a:ext cx="226674" cy="226674"/>
            </a:xfrm>
            <a:prstGeom prst="rect">
              <a:avLst/>
            </a:prstGeom>
          </p:spPr>
        </p:pic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4F32898-C7E9-1108-4231-E1F5D97A3E13}"/>
              </a:ext>
            </a:extLst>
          </p:cNvPr>
          <p:cNvSpPr txBox="1"/>
          <p:nvPr/>
        </p:nvSpPr>
        <p:spPr>
          <a:xfrm>
            <a:off x="1920273" y="7480728"/>
            <a:ext cx="1752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Wear 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long, loose-fitting </a:t>
            </a:r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shirts and pants</a:t>
            </a:r>
          </a:p>
        </p:txBody>
      </p:sp>
      <p:grpSp>
        <p:nvGrpSpPr>
          <p:cNvPr id="87" name="Group 86" descr="Mosquito icon">
            <a:extLst>
              <a:ext uri="{FF2B5EF4-FFF2-40B4-BE49-F238E27FC236}">
                <a16:creationId xmlns:a16="http://schemas.microsoft.com/office/drawing/2014/main" id="{817B5607-D019-6E32-B593-A29BF6B44DBF}"/>
              </a:ext>
            </a:extLst>
          </p:cNvPr>
          <p:cNvGrpSpPr/>
          <p:nvPr/>
        </p:nvGrpSpPr>
        <p:grpSpPr>
          <a:xfrm>
            <a:off x="834651" y="8070607"/>
            <a:ext cx="640080" cy="640080"/>
            <a:chOff x="1505399" y="2391316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8" name="Flowchart: Connector 87">
              <a:extLst>
                <a:ext uri="{FF2B5EF4-FFF2-40B4-BE49-F238E27FC236}">
                  <a16:creationId xmlns:a16="http://schemas.microsoft.com/office/drawing/2014/main" id="{B241A4C6-3946-59E9-FF01-85BE23851FFF}"/>
                </a:ext>
              </a:extLst>
            </p:cNvPr>
            <p:cNvSpPr/>
            <p:nvPr/>
          </p:nvSpPr>
          <p:spPr>
            <a:xfrm rot="10800000">
              <a:off x="1505399" y="2391316"/>
              <a:ext cx="457200" cy="457200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89" name="Graphic 88" descr="Mosquito with solid fill">
              <a:extLst>
                <a:ext uri="{FF2B5EF4-FFF2-40B4-BE49-F238E27FC236}">
                  <a16:creationId xmlns:a16="http://schemas.microsoft.com/office/drawing/2014/main" id="{FBE245BF-F93B-1BD2-F429-40D17FBDE2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547971" y="2427065"/>
              <a:ext cx="363207" cy="363207"/>
            </a:xfrm>
            <a:prstGeom prst="rect">
              <a:avLst/>
            </a:prstGeom>
          </p:spPr>
        </p:pic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85A52AA8-EC36-FD6F-507C-F9EE53F8CDFB}"/>
              </a:ext>
            </a:extLst>
          </p:cNvPr>
          <p:cNvSpPr txBox="1"/>
          <p:nvPr/>
        </p:nvSpPr>
        <p:spPr>
          <a:xfrm>
            <a:off x="438447" y="8710756"/>
            <a:ext cx="1481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Avoid being outside from 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dusk to dawn</a:t>
            </a:r>
          </a:p>
        </p:txBody>
      </p:sp>
      <p:grpSp>
        <p:nvGrpSpPr>
          <p:cNvPr id="90" name="Group 89" descr="Home icon">
            <a:extLst>
              <a:ext uri="{FF2B5EF4-FFF2-40B4-BE49-F238E27FC236}">
                <a16:creationId xmlns:a16="http://schemas.microsoft.com/office/drawing/2014/main" id="{2D232CCF-C423-8AEA-850C-E73B08C2C95A}"/>
              </a:ext>
            </a:extLst>
          </p:cNvPr>
          <p:cNvGrpSpPr/>
          <p:nvPr/>
        </p:nvGrpSpPr>
        <p:grpSpPr>
          <a:xfrm>
            <a:off x="2378766" y="8068119"/>
            <a:ext cx="640080" cy="640080"/>
            <a:chOff x="2167253" y="2391316"/>
            <a:chExt cx="455541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1" name="Flowchart: Connector 90">
              <a:extLst>
                <a:ext uri="{FF2B5EF4-FFF2-40B4-BE49-F238E27FC236}">
                  <a16:creationId xmlns:a16="http://schemas.microsoft.com/office/drawing/2014/main" id="{21B148CA-3E5B-9936-2BF9-67BA09720E11}"/>
                </a:ext>
              </a:extLst>
            </p:cNvPr>
            <p:cNvSpPr/>
            <p:nvPr/>
          </p:nvSpPr>
          <p:spPr>
            <a:xfrm rot="16200000" flipH="1">
              <a:off x="2166424" y="2392145"/>
              <a:ext cx="457200" cy="455541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92" name="Graphic 91" descr="House with solid fill">
              <a:extLst>
                <a:ext uri="{FF2B5EF4-FFF2-40B4-BE49-F238E27FC236}">
                  <a16:creationId xmlns:a16="http://schemas.microsoft.com/office/drawing/2014/main" id="{9D26A0DC-7E16-8EBD-FF6A-A66C4B4CD4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227377" y="2418784"/>
              <a:ext cx="335294" cy="335294"/>
            </a:xfrm>
            <a:prstGeom prst="rect">
              <a:avLst/>
            </a:prstGeom>
          </p:spPr>
        </p:pic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7442DF75-A106-D8CB-6FD4-DC0860AE9D0B}"/>
              </a:ext>
            </a:extLst>
          </p:cNvPr>
          <p:cNvSpPr txBox="1"/>
          <p:nvPr/>
        </p:nvSpPr>
        <p:spPr>
          <a:xfrm>
            <a:off x="1955446" y="8710756"/>
            <a:ext cx="1598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Use 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screens</a:t>
            </a:r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 on windows and doors 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or air conditioning</a:t>
            </a:r>
          </a:p>
        </p:txBody>
      </p:sp>
      <p:sp>
        <p:nvSpPr>
          <p:cNvPr id="103" name="Rectangle: Top Corners Rounded 102">
            <a:extLst>
              <a:ext uri="{FF2B5EF4-FFF2-40B4-BE49-F238E27FC236}">
                <a16:creationId xmlns:a16="http://schemas.microsoft.com/office/drawing/2014/main" id="{CD50DB94-B553-6A19-2E15-C44A6AF4B7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04796" y="5721786"/>
            <a:ext cx="3566160" cy="3710235"/>
          </a:xfrm>
          <a:prstGeom prst="round2SameRect">
            <a:avLst/>
          </a:prstGeom>
          <a:solidFill>
            <a:srgbClr val="FCEAC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4" name="Picture 133">
            <a:extLst>
              <a:ext uri="{FF2B5EF4-FFF2-40B4-BE49-F238E27FC236}">
                <a16:creationId xmlns:a16="http://schemas.microsoft.com/office/drawing/2014/main" id="{2037729C-C6C9-0F77-A0A2-1F3C29C99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83"/>
          <a:stretch/>
        </p:blipFill>
        <p:spPr>
          <a:xfrm>
            <a:off x="3983935" y="5702726"/>
            <a:ext cx="3671490" cy="988888"/>
          </a:xfrm>
          <a:prstGeom prst="rect">
            <a:avLst/>
          </a:prstGeom>
        </p:spPr>
      </p:pic>
      <p:sp>
        <p:nvSpPr>
          <p:cNvPr id="111" name="TextBox 110">
            <a:extLst>
              <a:ext uri="{FF2B5EF4-FFF2-40B4-BE49-F238E27FC236}">
                <a16:creationId xmlns:a16="http://schemas.microsoft.com/office/drawing/2014/main" id="{C0D29AD4-BBE9-04EB-F472-34F33579E599}"/>
              </a:ext>
            </a:extLst>
          </p:cNvPr>
          <p:cNvSpPr txBox="1"/>
          <p:nvPr/>
        </p:nvSpPr>
        <p:spPr>
          <a:xfrm>
            <a:off x="4289947" y="5963025"/>
            <a:ext cx="3123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Know the Signs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FC182CB-0F24-DAF0-C3FA-10EFAC98DBF8}"/>
              </a:ext>
            </a:extLst>
          </p:cNvPr>
          <p:cNvSpPr txBox="1"/>
          <p:nvPr/>
        </p:nvSpPr>
        <p:spPr>
          <a:xfrm>
            <a:off x="4163895" y="6754828"/>
            <a:ext cx="3337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Most people develop symptoms within 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2 weeks </a:t>
            </a:r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after being bitten by an infected mosquito. </a:t>
            </a:r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80% </a:t>
            </a:r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of people have no symptoms.</a:t>
            </a:r>
          </a:p>
        </p:txBody>
      </p:sp>
      <p:grpSp>
        <p:nvGrpSpPr>
          <p:cNvPr id="146" name="Group 145" descr="Icon of person's head with thermometer">
            <a:extLst>
              <a:ext uri="{FF2B5EF4-FFF2-40B4-BE49-F238E27FC236}">
                <a16:creationId xmlns:a16="http://schemas.microsoft.com/office/drawing/2014/main" id="{CF226CAB-EB01-71EF-479F-53153B1EA6DE}"/>
              </a:ext>
            </a:extLst>
          </p:cNvPr>
          <p:cNvGrpSpPr/>
          <p:nvPr/>
        </p:nvGrpSpPr>
        <p:grpSpPr>
          <a:xfrm>
            <a:off x="4245110" y="7527970"/>
            <a:ext cx="640080" cy="640080"/>
            <a:chOff x="4245110" y="7482490"/>
            <a:chExt cx="640080" cy="640080"/>
          </a:xfrm>
        </p:grpSpPr>
        <p:sp>
          <p:nvSpPr>
            <p:cNvPr id="93" name="Flowchart: Connector 92">
              <a:extLst>
                <a:ext uri="{FF2B5EF4-FFF2-40B4-BE49-F238E27FC236}">
                  <a16:creationId xmlns:a16="http://schemas.microsoft.com/office/drawing/2014/main" id="{6CB5C800-185D-798F-572C-81A370464E81}"/>
                </a:ext>
              </a:extLst>
            </p:cNvPr>
            <p:cNvSpPr/>
            <p:nvPr/>
          </p:nvSpPr>
          <p:spPr>
            <a:xfrm rot="16200000">
              <a:off x="4245110" y="7482490"/>
              <a:ext cx="640080" cy="640080"/>
            </a:xfrm>
            <a:prstGeom prst="flowChartConnector">
              <a:avLst/>
            </a:prstGeom>
            <a:solidFill>
              <a:srgbClr val="97572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 dirty="0"/>
            </a:p>
          </p:txBody>
        </p:sp>
        <p:pic>
          <p:nvPicPr>
            <p:cNvPr id="6" name="Graphic 5" descr="Fever with solid fill">
              <a:extLst>
                <a:ext uri="{FF2B5EF4-FFF2-40B4-BE49-F238E27FC236}">
                  <a16:creationId xmlns:a16="http://schemas.microsoft.com/office/drawing/2014/main" id="{2EE9A32B-9CFA-5FD6-14B7-65ECEA7B19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4330238" y="7590302"/>
              <a:ext cx="457200" cy="457200"/>
            </a:xfrm>
            <a:prstGeom prst="rect">
              <a:avLst/>
            </a:prstGeom>
          </p:spPr>
        </p:pic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id="{556527E1-CA61-0114-78D5-1C24F395CE67}"/>
              </a:ext>
            </a:extLst>
          </p:cNvPr>
          <p:cNvSpPr txBox="1"/>
          <p:nvPr/>
        </p:nvSpPr>
        <p:spPr>
          <a:xfrm>
            <a:off x="5035527" y="7475314"/>
            <a:ext cx="2385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20% </a:t>
            </a:r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of people develop fever, head or body aches, joint pain, vomiting, diarrhea, or rash.</a:t>
            </a:r>
          </a:p>
        </p:txBody>
      </p:sp>
      <p:grpSp>
        <p:nvGrpSpPr>
          <p:cNvPr id="145" name="Group 144" descr="Icon of person lying in hospital bed">
            <a:extLst>
              <a:ext uri="{FF2B5EF4-FFF2-40B4-BE49-F238E27FC236}">
                <a16:creationId xmlns:a16="http://schemas.microsoft.com/office/drawing/2014/main" id="{3683DEC1-5FC8-F1D1-12E5-332EED7475B8}"/>
              </a:ext>
            </a:extLst>
          </p:cNvPr>
          <p:cNvGrpSpPr/>
          <p:nvPr/>
        </p:nvGrpSpPr>
        <p:grpSpPr>
          <a:xfrm>
            <a:off x="4240079" y="8421572"/>
            <a:ext cx="640080" cy="640080"/>
            <a:chOff x="4238798" y="8375183"/>
            <a:chExt cx="640080" cy="640080"/>
          </a:xfrm>
        </p:grpSpPr>
        <p:sp>
          <p:nvSpPr>
            <p:cNvPr id="132" name="Flowchart: Connector 131">
              <a:extLst>
                <a:ext uri="{FF2B5EF4-FFF2-40B4-BE49-F238E27FC236}">
                  <a16:creationId xmlns:a16="http://schemas.microsoft.com/office/drawing/2014/main" id="{DCF1E122-0458-8DA9-01D9-66AC6F816D57}"/>
                </a:ext>
              </a:extLst>
            </p:cNvPr>
            <p:cNvSpPr/>
            <p:nvPr/>
          </p:nvSpPr>
          <p:spPr>
            <a:xfrm rot="16200000">
              <a:off x="4238798" y="8375183"/>
              <a:ext cx="640080" cy="640080"/>
            </a:xfrm>
            <a:prstGeom prst="flowChartConnector">
              <a:avLst/>
            </a:prstGeom>
            <a:solidFill>
              <a:srgbClr val="97572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 dirty="0"/>
            </a:p>
          </p:txBody>
        </p:sp>
        <p:pic>
          <p:nvPicPr>
            <p:cNvPr id="115" name="Graphic 114" descr="Inpatient outline">
              <a:extLst>
                <a:ext uri="{FF2B5EF4-FFF2-40B4-BE49-F238E27FC236}">
                  <a16:creationId xmlns:a16="http://schemas.microsoft.com/office/drawing/2014/main" id="{9FA8310B-A33A-16EE-9A63-1D0638B00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330237" y="8472616"/>
              <a:ext cx="457200" cy="457200"/>
            </a:xfrm>
            <a:prstGeom prst="rect">
              <a:avLst/>
            </a:prstGeom>
          </p:spPr>
        </p:pic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0390B429-BD29-7F00-CECC-77F6CB7C5980}"/>
              </a:ext>
            </a:extLst>
          </p:cNvPr>
          <p:cNvSpPr txBox="1"/>
          <p:nvPr/>
        </p:nvSpPr>
        <p:spPr>
          <a:xfrm>
            <a:off x="5035527" y="8324579"/>
            <a:ext cx="23850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Less than 1% </a:t>
            </a:r>
            <a:r>
              <a:rPr lang="en-US" sz="12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of people develop severe illness, including confusion, tremors, coma, muscle weakness, or paralysis.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139EFDD8-C2E0-4DFB-2377-25BF9C41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96122"/>
            <a:ext cx="7772400" cy="506180"/>
          </a:xfrm>
          <a:prstGeom prst="rect">
            <a:avLst/>
          </a:prstGeom>
          <a:solidFill>
            <a:srgbClr val="FCCE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83F2B9B-F93A-16A6-1851-87CB80C7BDDB}"/>
              </a:ext>
            </a:extLst>
          </p:cNvPr>
          <p:cNvSpPr txBox="1"/>
          <p:nvPr/>
        </p:nvSpPr>
        <p:spPr>
          <a:xfrm>
            <a:off x="268145" y="9680877"/>
            <a:ext cx="19776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[INSERT URL]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7F8F270-FEA3-9FCE-19EB-606ED0855CFF}"/>
              </a:ext>
            </a:extLst>
          </p:cNvPr>
          <p:cNvSpPr txBox="1"/>
          <p:nvPr/>
        </p:nvSpPr>
        <p:spPr>
          <a:xfrm>
            <a:off x="4201880" y="9680877"/>
            <a:ext cx="33233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Contact us: </a:t>
            </a:r>
            <a:r>
              <a:rPr lang="en-US" sz="14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[INSERT INFO]</a:t>
            </a:r>
          </a:p>
        </p:txBody>
      </p:sp>
    </p:spTree>
    <p:extLst>
      <p:ext uri="{BB962C8B-B14F-4D97-AF65-F5344CB8AC3E}">
        <p14:creationId xmlns:p14="http://schemas.microsoft.com/office/powerpoint/2010/main" val="51897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94ECB43CC3642ADF5E7195405B3ED" ma:contentTypeVersion="17" ma:contentTypeDescription="Create a new document." ma:contentTypeScope="" ma:versionID="0e58990b9f8c0e54a969bb961c004565">
  <xsd:schema xmlns:xsd="http://www.w3.org/2001/XMLSchema" xmlns:xs="http://www.w3.org/2001/XMLSchema" xmlns:p="http://schemas.microsoft.com/office/2006/metadata/properties" xmlns:ns2="5ccdbd74-ab7f-42b5-96ee-15937bc91f61" xmlns:ns3="f954af75-cb3a-4d1f-bf57-8adfdc64264c" targetNamespace="http://schemas.microsoft.com/office/2006/metadata/properties" ma:root="true" ma:fieldsID="9f917171aa8dcc84279043a4d2e7132b" ns2:_="" ns3:_="">
    <xsd:import namespace="5ccdbd74-ab7f-42b5-96ee-15937bc91f61"/>
    <xsd:import namespace="f954af75-cb3a-4d1f-bf57-8adfdc6426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dbd74-ab7f-42b5-96ee-15937bc91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353dbe8-8260-4ccf-8219-3d2995e6fa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4af75-cb3a-4d1f-bf57-8adfdc64264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71cb004-462c-4608-b079-df03e9afdb8b}" ma:internalName="TaxCatchAll" ma:showField="CatchAllData" ma:web="f954af75-cb3a-4d1f-bf57-8adfdc6426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54af75-cb3a-4d1f-bf57-8adfdc64264c" xsi:nil="true"/>
    <lcf76f155ced4ddcb4097134ff3c332f xmlns="5ccdbd74-ab7f-42b5-96ee-15937bc91f6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5500F3B-673A-4708-BCFE-8EF081ECBEFF}"/>
</file>

<file path=customXml/itemProps2.xml><?xml version="1.0" encoding="utf-8"?>
<ds:datastoreItem xmlns:ds="http://schemas.openxmlformats.org/officeDocument/2006/customXml" ds:itemID="{CB1E0ADC-B416-4437-8160-3835AFAFA5E7}"/>
</file>

<file path=customXml/itemProps3.xml><?xml version="1.0" encoding="utf-8"?>
<ds:datastoreItem xmlns:ds="http://schemas.openxmlformats.org/officeDocument/2006/customXml" ds:itemID="{B94F3FFC-F9B0-438F-BC56-396E66F6D79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1187</TotalTime>
  <Words>310</Words>
  <Application>Microsoft Office PowerPoint</Application>
  <PresentationFormat>Custom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Nunito</vt:lpstr>
      <vt:lpstr>Roboto Medium</vt:lpstr>
      <vt:lpstr>Office Theme</vt:lpstr>
      <vt:lpstr>Instructions</vt:lpstr>
      <vt:lpstr>West Nile Virus Alert 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Christensen, Kristin (CDC/NCEZID/DVBD/OD)</dc:creator>
  <cp:lastModifiedBy>Christensen, Kristin (CDC/NCEZID/DVBD/OD)</cp:lastModifiedBy>
  <cp:revision>2</cp:revision>
  <dcterms:created xsi:type="dcterms:W3CDTF">2025-04-18T23:12:03Z</dcterms:created>
  <dcterms:modified xsi:type="dcterms:W3CDTF">2025-07-11T21:19:48Z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2025-04-19T00:20:03Z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bb803d6f-b5ea-4be5-93d1-73e829c07503</vt:lpwstr>
  </property>
  <property fmtid="{D5CDD505-2E9C-101B-9397-08002B2CF9AE}" pid="8" name="MSIP_Label_7b94a7b8-f06c-4dfe-bdcc-9b548fd58c31_ContentBits">
    <vt:lpwstr>0</vt:lpwstr>
  </property>
  <property fmtid="{D5CDD505-2E9C-101B-9397-08002B2CF9AE}" pid="9" name="ContentTypeId">
    <vt:lpwstr>0x010100DAC94ECB43CC3642ADF5E7195405B3ED</vt:lpwstr>
  </property>
</Properties>
</file>