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2" r:id="rId1"/>
    <p:sldMasterId id="2147484003" r:id="rId2"/>
    <p:sldMasterId id="2147484168" r:id="rId3"/>
    <p:sldMasterId id="2147484342" r:id="rId4"/>
  </p:sldMasterIdLst>
  <p:notesMasterIdLst>
    <p:notesMasterId r:id="rId16"/>
  </p:notesMasterIdLst>
  <p:sldIdLst>
    <p:sldId id="3878" r:id="rId5"/>
    <p:sldId id="3438" r:id="rId6"/>
    <p:sldId id="3659" r:id="rId7"/>
    <p:sldId id="3664" r:id="rId8"/>
    <p:sldId id="3586" r:id="rId9"/>
    <p:sldId id="3875" r:id="rId10"/>
    <p:sldId id="3876" r:id="rId11"/>
    <p:sldId id="3877" r:id="rId12"/>
    <p:sldId id="3648" r:id="rId13"/>
    <p:sldId id="3621" r:id="rId14"/>
    <p:sldId id="3668"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E51"/>
    <a:srgbClr val="084797"/>
    <a:srgbClr val="1B4362"/>
    <a:srgbClr val="153A53"/>
    <a:srgbClr val="0D6FC6"/>
    <a:srgbClr val="2D4665"/>
    <a:srgbClr val="24E0C5"/>
    <a:srgbClr val="8A8D0A"/>
    <a:srgbClr val="5ACC5A"/>
    <a:srgbClr val="046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6" autoAdjust="0"/>
    <p:restoredTop sz="77971" autoAdjust="0"/>
  </p:normalViewPr>
  <p:slideViewPr>
    <p:cSldViewPr snapToGrid="0">
      <p:cViewPr varScale="1">
        <p:scale>
          <a:sx n="66" d="100"/>
          <a:sy n="66" d="100"/>
        </p:scale>
        <p:origin x="1194" y="66"/>
      </p:cViewPr>
      <p:guideLst>
        <p:guide orient="horz" pos="1366"/>
        <p:guide pos="2904"/>
      </p:guideLst>
    </p:cSldViewPr>
  </p:slideViewPr>
  <p:notesTextViewPr>
    <p:cViewPr>
      <p:scale>
        <a:sx n="3" d="2"/>
        <a:sy n="3" d="2"/>
      </p:scale>
      <p:origin x="0" y="0"/>
    </p:cViewPr>
  </p:notesTextViewPr>
  <p:sorterViewPr>
    <p:cViewPr>
      <p:scale>
        <a:sx n="110" d="100"/>
        <a:sy n="110" d="100"/>
      </p:scale>
      <p:origin x="0" y="0"/>
    </p:cViewPr>
  </p:sorterViewPr>
  <p:notesViewPr>
    <p:cSldViewPr snapToGrid="0">
      <p:cViewPr varScale="1">
        <p:scale>
          <a:sx n="65" d="100"/>
          <a:sy n="65" d="100"/>
        </p:scale>
        <p:origin x="31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8FC4DD-2CD5-4738-B6C6-40832DD02F3E}" type="datetimeFigureOut">
              <a:rPr lang="en-US" smtClean="0"/>
              <a:t>4/14/2020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97B941-967F-4308-B253-F22E97F2B7DE}" type="slidenum">
              <a:rPr lang="en-US" smtClean="0"/>
              <a:t>‹#›</a:t>
            </a:fld>
            <a:endParaRPr lang="en-US" dirty="0"/>
          </a:p>
        </p:txBody>
      </p:sp>
    </p:spTree>
    <p:extLst>
      <p:ext uri="{BB962C8B-B14F-4D97-AF65-F5344CB8AC3E}">
        <p14:creationId xmlns:p14="http://schemas.microsoft.com/office/powerpoint/2010/main" val="346348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47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07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06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D768061-2A61-4F25-91DD-7A3936B092E9}"/>
              </a:ext>
            </a:extLst>
          </p:cNvPr>
          <p:cNvSpPr>
            <a:spLocks noGrp="1" noRot="1" noChangeAspect="1" noChangeArrowheads="1" noTextEdit="1"/>
          </p:cNvSpPr>
          <p:nvPr>
            <p:ph type="sldImg"/>
            <p:custDataLst>
              <p:tags r:id="rId1"/>
            </p:custDataLst>
          </p:nvPr>
        </p:nvSpPr>
        <p:spPr bwMode="auto">
          <a:noFill/>
          <a:ln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C3F6F4D-7A78-4618-B2FA-C467B3E1FF01}"/>
              </a:ext>
            </a:extLst>
          </p:cNvPr>
          <p:cNvSpPr>
            <a:spLocks noGrp="1" noChangeArrowheads="1"/>
          </p:cNvSpPr>
          <p:nvPr>
            <p:ph type="body" idx="1"/>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Lst>
        </p:spPr>
        <p:txBody>
          <a:bodyPr wrap="square" numCol="1" anchor="t" anchorCtr="0" compatLnSpc="1">
            <a:prstTxWarp prst="textNoShape">
              <a:avLst/>
            </a:prstTxWarp>
          </a:bodyPr>
          <a:lstStyle/>
          <a:p>
            <a:pPr defTabSz="931774">
              <a:spcBef>
                <a:spcPct val="0"/>
              </a:spcBef>
            </a:pPr>
            <a:endParaRPr lang="en-US" altLang="en-US" dirty="0">
              <a:latin typeface="Calibri" panose="020F0502020204030204" pitchFamily="34" charset="0"/>
            </a:endParaRPr>
          </a:p>
        </p:txBody>
      </p:sp>
      <p:sp>
        <p:nvSpPr>
          <p:cNvPr id="35844" name="Slide Number Placeholder 3">
            <a:extLst>
              <a:ext uri="{FF2B5EF4-FFF2-40B4-BE49-F238E27FC236}">
                <a16:creationId xmlns:a16="http://schemas.microsoft.com/office/drawing/2014/main" id="{A4F8B7EC-415B-4DBD-A597-8B6619745BD8}"/>
              </a:ext>
            </a:extLst>
          </p:cNvPr>
          <p:cNvSpPr>
            <a:spLocks noGrp="1" noChangeArrowheads="1"/>
          </p:cNvSpPr>
          <p:nvPr>
            <p:ph type="sldNum" sz="quarter" idx="5"/>
            <p:custDataLst>
              <p:tags r:id="rId3"/>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57066" indent="-291179">
              <a:spcBef>
                <a:spcPct val="30000"/>
              </a:spcBef>
              <a:defRPr sz="1200">
                <a:solidFill>
                  <a:schemeClr val="tx1"/>
                </a:solidFill>
                <a:latin typeface="Calibri Light" panose="020F0302020204030204" pitchFamily="34" charset="0"/>
                <a:cs typeface="Arial" panose="020B0604020202020204" pitchFamily="34" charset="0"/>
              </a:defRPr>
            </a:lvl2pPr>
            <a:lvl3pPr marL="1164717" indent="-232943">
              <a:spcBef>
                <a:spcPct val="30000"/>
              </a:spcBef>
              <a:defRPr sz="1200">
                <a:solidFill>
                  <a:schemeClr val="tx1"/>
                </a:solidFill>
                <a:latin typeface="Calibri Light" panose="020F0302020204030204" pitchFamily="34" charset="0"/>
                <a:cs typeface="Arial" panose="020B0604020202020204" pitchFamily="34" charset="0"/>
              </a:defRPr>
            </a:lvl3pPr>
            <a:lvl4pPr marL="1630604" indent="-232943">
              <a:spcBef>
                <a:spcPct val="30000"/>
              </a:spcBef>
              <a:defRPr sz="1200">
                <a:solidFill>
                  <a:schemeClr val="tx1"/>
                </a:solidFill>
                <a:latin typeface="Calibri Light" panose="020F0302020204030204" pitchFamily="34" charset="0"/>
                <a:cs typeface="Arial" panose="020B0604020202020204" pitchFamily="34" charset="0"/>
              </a:defRPr>
            </a:lvl4pPr>
            <a:lvl5pPr marL="2096491" indent="-232943">
              <a:spcBef>
                <a:spcPct val="30000"/>
              </a:spcBef>
              <a:defRPr sz="1200">
                <a:solidFill>
                  <a:schemeClr val="tx1"/>
                </a:solidFill>
                <a:latin typeface="Calibri Light" panose="020F0302020204030204" pitchFamily="34" charset="0"/>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ts val="0"/>
              </a:spcAft>
              <a:buClrTx/>
              <a:buSzTx/>
              <a:buFontTx/>
              <a:buNone/>
              <a:tabLst/>
              <a:defRPr/>
            </a:pPr>
            <a:fld id="{DA0AC342-71AB-4F3E-A46B-49B4C4AE17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pPr marL="0" marR="0" lvl="0" indent="0" algn="r" defTabSz="457200" rtl="0" eaLnBrk="1" fontAlgn="base"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97891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DE60E80-27C9-4879-A24F-3B40E20797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09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DE60E80-27C9-4879-A24F-3B40E20797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31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DE60E80-27C9-4879-A24F-3B40E20797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06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10</a:t>
            </a:fld>
            <a:endParaRPr lang="en-US" dirty="0"/>
          </a:p>
        </p:txBody>
      </p:sp>
    </p:spTree>
    <p:extLst>
      <p:ext uri="{BB962C8B-B14F-4D97-AF65-F5344CB8AC3E}">
        <p14:creationId xmlns:p14="http://schemas.microsoft.com/office/powerpoint/2010/main" val="305358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473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4912" r="821"/>
          <a:stretch/>
        </p:blipFill>
        <p:spPr>
          <a:xfrm>
            <a:off x="345242" y="3348672"/>
            <a:ext cx="8444371" cy="3164903"/>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25361" y="5350752"/>
            <a:ext cx="1260880" cy="721484"/>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1" y="5901221"/>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253674"/>
            <a:ext cx="5814874" cy="59702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200" b="1" dirty="0">
                <a:solidFill>
                  <a:schemeClr val="bg1"/>
                </a:solidFill>
              </a:rPr>
              <a:t>Centers for Disease Control and Prevention</a:t>
            </a:r>
            <a:endParaRPr lang="en-US" sz="1100" b="1" dirty="0"/>
          </a:p>
          <a:p>
            <a:pPr lvl="0">
              <a:lnSpc>
                <a:spcPct val="150000"/>
              </a:lnSpc>
            </a:pPr>
            <a:r>
              <a:rPr lang="en-US" sz="1100" b="1" dirty="0"/>
              <a:t>National Center for Chronic Disease Prevention and Surgeon Promotion</a:t>
            </a:r>
          </a:p>
        </p:txBody>
      </p:sp>
      <p:sp>
        <p:nvSpPr>
          <p:cNvPr id="24" name="Picture Placeholder 15"/>
          <p:cNvSpPr>
            <a:spLocks noGrp="1" noChangeAspect="1"/>
          </p:cNvSpPr>
          <p:nvPr>
            <p:ph type="pic" sz="quarter" idx="17" hasCustomPrompt="1"/>
          </p:nvPr>
        </p:nvSpPr>
        <p:spPr>
          <a:xfrm>
            <a:off x="6686550"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79"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7"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5"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46"/>
            <a:ext cx="8245160" cy="590321"/>
          </a:xfrm>
          <a:prstGeom prst="rect">
            <a:avLst/>
          </a:prstGeom>
        </p:spPr>
        <p:txBody>
          <a:bodyPr anchor="t">
            <a:normAutofit/>
          </a:bodyPr>
          <a:lstStyle>
            <a:lvl1pPr marL="0" indent="0" algn="l">
              <a:buNone/>
              <a:defRPr sz="1600" cap="all">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4" y="1020431"/>
            <a:ext cx="8245162" cy="1475013"/>
          </a:xfrm>
          <a:effectLst/>
        </p:spPr>
        <p:txBody>
          <a:bodyPr lIns="45720" anchor="b">
            <a:normAutofit/>
          </a:bodyPr>
          <a:lstStyle>
            <a:lvl1pPr>
              <a:defRPr sz="4000">
                <a:solidFill>
                  <a:schemeClr val="tx1"/>
                </a:solidFill>
                <a:latin typeface="+mj-lt"/>
              </a:defRPr>
            </a:lvl1pPr>
          </a:lstStyle>
          <a:p>
            <a:r>
              <a:rPr lang="en-US" dirty="0"/>
              <a:t>Click to edit title</a:t>
            </a:r>
          </a:p>
        </p:txBody>
      </p:sp>
    </p:spTree>
    <p:extLst>
      <p:ext uri="{BB962C8B-B14F-4D97-AF65-F5344CB8AC3E}">
        <p14:creationId xmlns:p14="http://schemas.microsoft.com/office/powerpoint/2010/main" val="15049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D56C0C7-B75E-EB47-9C3E-160D11617922}"/>
              </a:ext>
            </a:extLst>
          </p:cNvPr>
          <p:cNvSpPr>
            <a:spLocks noGrp="1"/>
          </p:cNvSpPr>
          <p:nvPr>
            <p:ph type="pic" sz="quarter" idx="10"/>
          </p:nvPr>
        </p:nvSpPr>
        <p:spPr>
          <a:xfrm>
            <a:off x="357188" y="650875"/>
            <a:ext cx="2722562" cy="5834063"/>
          </a:xfrm>
          <a:solidFill>
            <a:schemeClr val="bg1">
              <a:lumMod val="95000"/>
            </a:schemeClr>
          </a:solidFill>
        </p:spPr>
        <p:txBody>
          <a:bodyPr/>
          <a:lstStyle/>
          <a:p>
            <a:endParaRPr lang="en-US"/>
          </a:p>
        </p:txBody>
      </p:sp>
      <p:grpSp>
        <p:nvGrpSpPr>
          <p:cNvPr id="5" name="Google Shape;7590;p55">
            <a:extLst>
              <a:ext uri="{FF2B5EF4-FFF2-40B4-BE49-F238E27FC236}">
                <a16:creationId xmlns:a16="http://schemas.microsoft.com/office/drawing/2014/main" id="{DEEA73E5-234E-B04B-9528-CE306E5090E4}"/>
              </a:ext>
            </a:extLst>
          </p:cNvPr>
          <p:cNvGrpSpPr/>
          <p:nvPr userDrawn="1"/>
        </p:nvGrpSpPr>
        <p:grpSpPr>
          <a:xfrm rot="5400000">
            <a:off x="500559" y="3071797"/>
            <a:ext cx="5318222" cy="995857"/>
            <a:chOff x="998425" y="1182125"/>
            <a:chExt cx="1065400" cy="199500"/>
          </a:xfrm>
        </p:grpSpPr>
        <p:sp>
          <p:nvSpPr>
            <p:cNvPr id="6" name="Google Shape;7591;p55">
              <a:extLst>
                <a:ext uri="{FF2B5EF4-FFF2-40B4-BE49-F238E27FC236}">
                  <a16:creationId xmlns:a16="http://schemas.microsoft.com/office/drawing/2014/main" id="{298214ED-661C-8D4C-823B-2745FA8FDD8C}"/>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accent1"/>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92;p55">
              <a:extLst>
                <a:ext uri="{FF2B5EF4-FFF2-40B4-BE49-F238E27FC236}">
                  <a16:creationId xmlns:a16="http://schemas.microsoft.com/office/drawing/2014/main" id="{39D05AFF-0FF5-ED41-818D-6E4AAB0A1213}"/>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93;p55">
              <a:extLst>
                <a:ext uri="{FF2B5EF4-FFF2-40B4-BE49-F238E27FC236}">
                  <a16:creationId xmlns:a16="http://schemas.microsoft.com/office/drawing/2014/main" id="{EFE67F36-948A-614F-A9F9-AA0D90660B8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94;p55">
              <a:extLst>
                <a:ext uri="{FF2B5EF4-FFF2-40B4-BE49-F238E27FC236}">
                  <a16:creationId xmlns:a16="http://schemas.microsoft.com/office/drawing/2014/main" id="{73784E48-1B85-E545-AA5B-D53BF96EE979}"/>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95;p55">
              <a:extLst>
                <a:ext uri="{FF2B5EF4-FFF2-40B4-BE49-F238E27FC236}">
                  <a16:creationId xmlns:a16="http://schemas.microsoft.com/office/drawing/2014/main" id="{BA5A5B00-9F14-F045-A8FB-69E32DA9C229}"/>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 Placeholder 13">
            <a:extLst>
              <a:ext uri="{FF2B5EF4-FFF2-40B4-BE49-F238E27FC236}">
                <a16:creationId xmlns:a16="http://schemas.microsoft.com/office/drawing/2014/main" id="{A323A964-8AD7-D144-BC87-58A1115F1F83}"/>
              </a:ext>
            </a:extLst>
          </p:cNvPr>
          <p:cNvSpPr>
            <a:spLocks noGrp="1"/>
          </p:cNvSpPr>
          <p:nvPr>
            <p:ph type="body" sz="quarter" idx="11" hasCustomPrompt="1"/>
          </p:nvPr>
        </p:nvSpPr>
        <p:spPr>
          <a:xfrm>
            <a:off x="2906120" y="1073193"/>
            <a:ext cx="482600" cy="630237"/>
          </a:xfrm>
        </p:spPr>
        <p:txBody>
          <a:bodyPr anchor="ctr">
            <a:noAutofit/>
          </a:bodyPr>
          <a:lstStyle>
            <a:lvl1pPr marL="0" indent="0" algn="ctr">
              <a:buNone/>
              <a:defRPr sz="3600">
                <a:solidFill>
                  <a:schemeClr val="accent1"/>
                </a:solidFill>
                <a:latin typeface="Bebas" panose="020B0606020202050201" pitchFamily="34" charset="0"/>
              </a:defRPr>
            </a:lvl1pPr>
          </a:lstStyle>
          <a:p>
            <a:pPr lvl="0"/>
            <a:r>
              <a:rPr lang="en-US" dirty="0"/>
              <a:t>1</a:t>
            </a:r>
          </a:p>
        </p:txBody>
      </p:sp>
      <p:sp>
        <p:nvSpPr>
          <p:cNvPr id="15" name="Text Placeholder 13">
            <a:extLst>
              <a:ext uri="{FF2B5EF4-FFF2-40B4-BE49-F238E27FC236}">
                <a16:creationId xmlns:a16="http://schemas.microsoft.com/office/drawing/2014/main" id="{0D01D192-A141-FC4B-99A2-E9B19D59625D}"/>
              </a:ext>
            </a:extLst>
          </p:cNvPr>
          <p:cNvSpPr>
            <a:spLocks noGrp="1"/>
          </p:cNvSpPr>
          <p:nvPr>
            <p:ph type="body" sz="quarter" idx="12" hasCustomPrompt="1"/>
          </p:nvPr>
        </p:nvSpPr>
        <p:spPr>
          <a:xfrm>
            <a:off x="2906120" y="2543823"/>
            <a:ext cx="482600" cy="630237"/>
          </a:xfrm>
        </p:spPr>
        <p:txBody>
          <a:bodyPr anchor="ctr">
            <a:noAutofit/>
          </a:bodyPr>
          <a:lstStyle>
            <a:lvl1pPr marL="0" indent="0" algn="ctr">
              <a:buNone/>
              <a:defRPr sz="3600">
                <a:solidFill>
                  <a:schemeClr val="accent1"/>
                </a:solidFill>
                <a:latin typeface="Bebas" panose="020B0606020202050201" pitchFamily="34" charset="0"/>
              </a:defRPr>
            </a:lvl1pPr>
          </a:lstStyle>
          <a:p>
            <a:pPr lvl="0"/>
            <a:r>
              <a:rPr lang="en-US" dirty="0"/>
              <a:t>2</a:t>
            </a:r>
          </a:p>
        </p:txBody>
      </p:sp>
      <p:sp>
        <p:nvSpPr>
          <p:cNvPr id="16" name="Text Placeholder 13">
            <a:extLst>
              <a:ext uri="{FF2B5EF4-FFF2-40B4-BE49-F238E27FC236}">
                <a16:creationId xmlns:a16="http://schemas.microsoft.com/office/drawing/2014/main" id="{EB28FE6F-CE9E-524A-8C77-6A2913462D4B}"/>
              </a:ext>
            </a:extLst>
          </p:cNvPr>
          <p:cNvSpPr>
            <a:spLocks noGrp="1"/>
          </p:cNvSpPr>
          <p:nvPr>
            <p:ph type="body" sz="quarter" idx="13" hasCustomPrompt="1"/>
          </p:nvPr>
        </p:nvSpPr>
        <p:spPr>
          <a:xfrm>
            <a:off x="2952962" y="3939118"/>
            <a:ext cx="482600" cy="630237"/>
          </a:xfrm>
        </p:spPr>
        <p:txBody>
          <a:bodyPr anchor="ctr">
            <a:noAutofit/>
          </a:bodyPr>
          <a:lstStyle>
            <a:lvl1pPr marL="0" indent="0" algn="ctr">
              <a:buNone/>
              <a:defRPr sz="3600">
                <a:solidFill>
                  <a:schemeClr val="accent1"/>
                </a:solidFill>
                <a:latin typeface="Bebas" panose="020B0606020202050201" pitchFamily="34" charset="0"/>
              </a:defRPr>
            </a:lvl1pPr>
          </a:lstStyle>
          <a:p>
            <a:pPr lvl="0"/>
            <a:r>
              <a:rPr lang="en-US" dirty="0"/>
              <a:t>3</a:t>
            </a:r>
          </a:p>
        </p:txBody>
      </p:sp>
      <p:sp>
        <p:nvSpPr>
          <p:cNvPr id="17" name="Text Placeholder 13">
            <a:extLst>
              <a:ext uri="{FF2B5EF4-FFF2-40B4-BE49-F238E27FC236}">
                <a16:creationId xmlns:a16="http://schemas.microsoft.com/office/drawing/2014/main" id="{D678B37F-A216-A143-AB8D-ECE0B89F5E3F}"/>
              </a:ext>
            </a:extLst>
          </p:cNvPr>
          <p:cNvSpPr>
            <a:spLocks noGrp="1"/>
          </p:cNvSpPr>
          <p:nvPr>
            <p:ph type="body" sz="quarter" idx="14" hasCustomPrompt="1"/>
          </p:nvPr>
        </p:nvSpPr>
        <p:spPr>
          <a:xfrm>
            <a:off x="2952962" y="5400774"/>
            <a:ext cx="482600" cy="630237"/>
          </a:xfrm>
        </p:spPr>
        <p:txBody>
          <a:bodyPr anchor="ctr">
            <a:noAutofit/>
          </a:bodyPr>
          <a:lstStyle>
            <a:lvl1pPr marL="0" indent="0" algn="ctr">
              <a:buNone/>
              <a:defRPr sz="3600">
                <a:solidFill>
                  <a:schemeClr val="accent1"/>
                </a:solidFill>
                <a:latin typeface="Bebas" panose="020B0606020202050201" pitchFamily="34" charset="0"/>
              </a:defRPr>
            </a:lvl1pPr>
          </a:lstStyle>
          <a:p>
            <a:pPr lvl="0"/>
            <a:r>
              <a:rPr lang="en-US" dirty="0"/>
              <a:t>4</a:t>
            </a:r>
          </a:p>
        </p:txBody>
      </p:sp>
      <p:sp>
        <p:nvSpPr>
          <p:cNvPr id="19" name="Content Placeholder 18">
            <a:extLst>
              <a:ext uri="{FF2B5EF4-FFF2-40B4-BE49-F238E27FC236}">
                <a16:creationId xmlns:a16="http://schemas.microsoft.com/office/drawing/2014/main" id="{F5E3108F-4641-9E44-8A82-D10903E21EF0}"/>
              </a:ext>
            </a:extLst>
          </p:cNvPr>
          <p:cNvSpPr>
            <a:spLocks noGrp="1"/>
          </p:cNvSpPr>
          <p:nvPr>
            <p:ph sz="quarter" idx="15"/>
          </p:nvPr>
        </p:nvSpPr>
        <p:spPr>
          <a:xfrm>
            <a:off x="3752850" y="1073150"/>
            <a:ext cx="5033963" cy="817563"/>
          </a:xfrm>
        </p:spPr>
        <p:txBody>
          <a:bodyPr/>
          <a:lstStyle/>
          <a:p>
            <a:pPr lvl="0"/>
            <a:r>
              <a:rPr lang="en-US" dirty="0"/>
              <a:t>Click to edit Master text styles</a:t>
            </a:r>
          </a:p>
        </p:txBody>
      </p:sp>
      <p:sp>
        <p:nvSpPr>
          <p:cNvPr id="21" name="Text Placeholder 20">
            <a:extLst>
              <a:ext uri="{FF2B5EF4-FFF2-40B4-BE49-F238E27FC236}">
                <a16:creationId xmlns:a16="http://schemas.microsoft.com/office/drawing/2014/main" id="{ABC20708-5959-8F41-B899-CEAE50D5FDAC}"/>
              </a:ext>
            </a:extLst>
          </p:cNvPr>
          <p:cNvSpPr>
            <a:spLocks noGrp="1"/>
          </p:cNvSpPr>
          <p:nvPr>
            <p:ph type="body" sz="quarter" idx="16"/>
          </p:nvPr>
        </p:nvSpPr>
        <p:spPr>
          <a:xfrm>
            <a:off x="3792538" y="2432050"/>
            <a:ext cx="4994275" cy="741363"/>
          </a:xfrm>
        </p:spPr>
        <p:txBody>
          <a:bodyPr/>
          <a:lstStyle>
            <a:lvl2pPr marL="324000" indent="0">
              <a:buNone/>
              <a:defRPr/>
            </a:lvl2pPr>
          </a:lstStyle>
          <a:p>
            <a:pPr lvl="0"/>
            <a:r>
              <a:rPr lang="en-US" dirty="0"/>
              <a:t>Click to edit Master text styles</a:t>
            </a:r>
          </a:p>
        </p:txBody>
      </p:sp>
      <p:sp>
        <p:nvSpPr>
          <p:cNvPr id="22" name="Text Placeholder 20">
            <a:extLst>
              <a:ext uri="{FF2B5EF4-FFF2-40B4-BE49-F238E27FC236}">
                <a16:creationId xmlns:a16="http://schemas.microsoft.com/office/drawing/2014/main" id="{0C6D301F-0A3A-9345-8CBC-8A2521887C62}"/>
              </a:ext>
            </a:extLst>
          </p:cNvPr>
          <p:cNvSpPr>
            <a:spLocks noGrp="1"/>
          </p:cNvSpPr>
          <p:nvPr>
            <p:ph type="body" sz="quarter" idx="17"/>
          </p:nvPr>
        </p:nvSpPr>
        <p:spPr>
          <a:xfrm>
            <a:off x="3792538" y="3962700"/>
            <a:ext cx="4994275" cy="741363"/>
          </a:xfrm>
        </p:spPr>
        <p:txBody>
          <a:bodyPr/>
          <a:lstStyle>
            <a:lvl2pPr marL="324000" indent="0">
              <a:buNone/>
              <a:defRPr/>
            </a:lvl2pPr>
          </a:lstStyle>
          <a:p>
            <a:pPr lvl="0"/>
            <a:r>
              <a:rPr lang="en-US" dirty="0"/>
              <a:t>Click to edit Master text styles</a:t>
            </a:r>
          </a:p>
        </p:txBody>
      </p:sp>
      <p:sp>
        <p:nvSpPr>
          <p:cNvPr id="23" name="Text Placeholder 20">
            <a:extLst>
              <a:ext uri="{FF2B5EF4-FFF2-40B4-BE49-F238E27FC236}">
                <a16:creationId xmlns:a16="http://schemas.microsoft.com/office/drawing/2014/main" id="{F31648A6-DE1A-544B-B3B8-1F584EA38B37}"/>
              </a:ext>
            </a:extLst>
          </p:cNvPr>
          <p:cNvSpPr>
            <a:spLocks noGrp="1"/>
          </p:cNvSpPr>
          <p:nvPr>
            <p:ph type="body" sz="quarter" idx="18"/>
          </p:nvPr>
        </p:nvSpPr>
        <p:spPr>
          <a:xfrm>
            <a:off x="3792538" y="5359665"/>
            <a:ext cx="4994275" cy="741363"/>
          </a:xfrm>
        </p:spPr>
        <p:txBody>
          <a:bodyPr/>
          <a:lstStyle>
            <a:lvl2pPr marL="324000" indent="0">
              <a:buNone/>
              <a:defRPr/>
            </a:lvl2pPr>
          </a:lstStyle>
          <a:p>
            <a:pPr lvl="0"/>
            <a:r>
              <a:rPr lang="en-US" dirty="0"/>
              <a:t>Click to edit Master text styles</a:t>
            </a:r>
          </a:p>
        </p:txBody>
      </p:sp>
    </p:spTree>
    <p:extLst>
      <p:ext uri="{BB962C8B-B14F-4D97-AF65-F5344CB8AC3E}">
        <p14:creationId xmlns:p14="http://schemas.microsoft.com/office/powerpoint/2010/main" val="739935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4"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7"/>
            <a:ext cx="3682084" cy="689514"/>
          </a:xfrm>
        </p:spPr>
        <p:txBody>
          <a:bodyPr anchor="ctr"/>
          <a:lstStyle>
            <a:lvl1pPr algn="l">
              <a:defRPr sz="1125"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5262299"/>
            <a:ext cx="4402490" cy="689515"/>
          </a:xfrm>
        </p:spPr>
        <p:txBody>
          <a:bodyPr anchor="ctr">
            <a:normAutofit/>
          </a:bodyPr>
          <a:lstStyle>
            <a:lvl1pPr marL="0" indent="0" algn="r">
              <a:buNone/>
              <a:defRPr sz="619">
                <a:solidFill>
                  <a:schemeClr val="bg1"/>
                </a:solidFill>
              </a:defRPr>
            </a:lvl1pPr>
            <a:lvl2pPr marL="257165" indent="0">
              <a:buNone/>
              <a:defRPr sz="619"/>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90C3D80-3686-1547-B3C3-352AE2823F45}" type="datetime1">
              <a:rPr lang="fr-FR" smtClean="0"/>
              <a:t>14/04/2020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5201602"/>
            <a:ext cx="8446567" cy="1215492"/>
          </a:xfrm>
          <a:prstGeom prst="rect">
            <a:avLst/>
          </a:prstGeom>
        </p:spPr>
      </p:pic>
    </p:spTree>
    <p:extLst>
      <p:ext uri="{BB962C8B-B14F-4D97-AF65-F5344CB8AC3E}">
        <p14:creationId xmlns:p14="http://schemas.microsoft.com/office/powerpoint/2010/main" val="2102237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35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6"/>
            <a:ext cx="8468144" cy="3557252"/>
          </a:xfrm>
        </p:spPr>
        <p:txBody>
          <a:bodyPr anchor="t">
            <a:normAutofit/>
          </a:bodyPr>
          <a:lstStyle>
            <a:lvl1pPr marL="0" indent="0" algn="ctr">
              <a:buNone/>
              <a:defRPr sz="900"/>
            </a:lvl1pPr>
            <a:lvl2pPr marL="257165" indent="0">
              <a:buNone/>
              <a:defRPr sz="900"/>
            </a:lvl2pPr>
            <a:lvl3pPr marL="514330" indent="0">
              <a:buNone/>
              <a:defRPr sz="900"/>
            </a:lvl3pPr>
            <a:lvl4pPr marL="771494" indent="0">
              <a:buNone/>
              <a:defRPr sz="900"/>
            </a:lvl4pPr>
            <a:lvl5pPr marL="1028659" indent="0">
              <a:buNone/>
              <a:defRPr sz="900"/>
            </a:lvl5pPr>
            <a:lvl6pPr marL="1285824" indent="0">
              <a:buNone/>
              <a:defRPr sz="900"/>
            </a:lvl6pPr>
            <a:lvl7pPr marL="1542989" indent="0">
              <a:buNone/>
              <a:defRPr sz="900"/>
            </a:lvl7pPr>
            <a:lvl8pPr marL="1800153" indent="0">
              <a:buNone/>
              <a:defRPr sz="900"/>
            </a:lvl8pPr>
            <a:lvl9pPr marL="2057318" indent="0">
              <a:buNone/>
              <a:defRPr sz="900"/>
            </a:lvl9pPr>
          </a:lstStyle>
          <a:p>
            <a:r>
              <a:rPr lang="en-US" dirty="0"/>
              <a:t>Click icon to add picture</a:t>
            </a:r>
          </a:p>
        </p:txBody>
      </p:sp>
      <p:sp>
        <p:nvSpPr>
          <p:cNvPr id="4" name="Text Placeholder 3"/>
          <p:cNvSpPr>
            <a:spLocks noGrp="1"/>
          </p:cNvSpPr>
          <p:nvPr>
            <p:ph type="body" sz="half" idx="2"/>
          </p:nvPr>
        </p:nvSpPr>
        <p:spPr>
          <a:xfrm>
            <a:off x="435895" y="5260127"/>
            <a:ext cx="8272213" cy="598672"/>
          </a:xfrm>
        </p:spPr>
        <p:txBody>
          <a:bodyPr>
            <a:normAutofit/>
          </a:bodyPr>
          <a:lstStyle>
            <a:lvl1pPr marL="0" indent="0">
              <a:buNone/>
              <a:defRPr sz="675"/>
            </a:lvl1pPr>
            <a:lvl2pPr marL="257165" indent="0">
              <a:buNone/>
              <a:defRPr sz="675"/>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p>
            <a:fld id="{6C203A3F-FC03-9946-A627-1D576801A514}" type="datetime1">
              <a:rPr lang="fr-FR" smtClean="0"/>
              <a:t>14/04/2020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6138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6" y="614407"/>
            <a:ext cx="848200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5"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BE7B0-3D33-CE47-B6EE-D1AE4D3293F5}"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9475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26"/>
            <a:ext cx="1503123" cy="51830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6"/>
            <a:ext cx="5922210" cy="518307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6" y="5956140"/>
            <a:ext cx="996106" cy="365125"/>
          </a:xfrm>
        </p:spPr>
        <p:txBody>
          <a:bodyPr/>
          <a:lstStyle>
            <a:lvl1pPr>
              <a:defRPr>
                <a:solidFill>
                  <a:schemeClr val="accent1">
                    <a:lumMod val="75000"/>
                    <a:lumOff val="25000"/>
                  </a:schemeClr>
                </a:solidFill>
              </a:defRPr>
            </a:lvl1pPr>
          </a:lstStyle>
          <a:p>
            <a:fld id="{88B2C3B4-68C1-044B-984A-BCB7CCD69CF6}" type="datetime1">
              <a:rPr lang="fr-FR" smtClean="0"/>
              <a:t>14/04/2020</a:t>
            </a:fld>
            <a:endParaRPr lang="en-US" dirty="0"/>
          </a:p>
        </p:txBody>
      </p:sp>
      <p:sp>
        <p:nvSpPr>
          <p:cNvPr id="5" name="Footer Placeholder 4"/>
          <p:cNvSpPr>
            <a:spLocks noGrp="1"/>
          </p:cNvSpPr>
          <p:nvPr>
            <p:ph type="ftr" sz="quarter" idx="11"/>
          </p:nvPr>
        </p:nvSpPr>
        <p:spPr>
          <a:xfrm>
            <a:off x="581192" y="5951814"/>
            <a:ext cx="5922210" cy="365125"/>
          </a:xfrm>
        </p:spPr>
        <p:txBody>
          <a:bodyPr/>
          <a:lstStyle/>
          <a:p>
            <a:endParaRPr lang="en-US" dirty="0"/>
          </a:p>
        </p:txBody>
      </p:sp>
      <p:sp>
        <p:nvSpPr>
          <p:cNvPr id="6" name="Slide Number Placeholder 5"/>
          <p:cNvSpPr>
            <a:spLocks noGrp="1"/>
          </p:cNvSpPr>
          <p:nvPr>
            <p:ph type="sldNum" sz="quarter" idx="12"/>
          </p:nvPr>
        </p:nvSpPr>
        <p:spPr>
          <a:xfrm>
            <a:off x="7834963" y="5956140"/>
            <a:ext cx="873147"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1163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5"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4" y="5287875"/>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9" y="5916941"/>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607" y="5102228"/>
            <a:ext cx="8312536" cy="923010"/>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9"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1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3"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3"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7" y="2495451"/>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6"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1463147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1215492"/>
          </a:xfrm>
          <a:prstGeom prst="rect">
            <a:avLst/>
          </a:prstGeom>
        </p:spPr>
      </p:pic>
      <p:sp>
        <p:nvSpPr>
          <p:cNvPr id="6" name="Slide Number Placeholder 5"/>
          <p:cNvSpPr>
            <a:spLocks noGrp="1"/>
          </p:cNvSpPr>
          <p:nvPr>
            <p:ph type="sldNum" sz="quarter" idx="12"/>
          </p:nvPr>
        </p:nvSpPr>
        <p:spPr>
          <a:xfrm>
            <a:off x="7918727" y="5956144"/>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D542BB14-542B-814A-B56D-4D300E713E48}"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9" y="1894752"/>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3822550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5" y="59972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834964" y="5956144"/>
            <a:ext cx="873147"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7" y="5956144"/>
            <a:ext cx="996106" cy="365125"/>
          </a:xfrm>
        </p:spPr>
        <p:txBody>
          <a:bodyPr/>
          <a:lstStyle>
            <a:lvl1pPr>
              <a:defRPr>
                <a:solidFill>
                  <a:schemeClr val="accent1">
                    <a:lumMod val="75000"/>
                    <a:lumOff val="25000"/>
                  </a:schemeClr>
                </a:solidFill>
              </a:defRPr>
            </a:lvl1pPr>
          </a:lstStyle>
          <a:p>
            <a:fld id="{4E6C8FF7-C674-D94F-A015-95E1504BF38F}" type="datetime1">
              <a:rPr lang="fr-FR" smtClean="0"/>
              <a:t>14/04/2020</a:t>
            </a:fld>
            <a:endParaRPr lang="en-US" dirty="0"/>
          </a:p>
        </p:txBody>
      </p:sp>
      <p:sp>
        <p:nvSpPr>
          <p:cNvPr id="5" name="Footer Placeholder 4"/>
          <p:cNvSpPr>
            <a:spLocks noGrp="1"/>
          </p:cNvSpPr>
          <p:nvPr>
            <p:ph type="ftr" sz="quarter" idx="11"/>
          </p:nvPr>
        </p:nvSpPr>
        <p:spPr>
          <a:xfrm>
            <a:off x="581195" y="5951818"/>
            <a:ext cx="5922210" cy="365125"/>
          </a:xfrm>
        </p:spPr>
        <p:txBody>
          <a:bodyPr/>
          <a:lstStyle/>
          <a:p>
            <a:endParaRPr lang="en-US" dirty="0"/>
          </a:p>
        </p:txBody>
      </p:sp>
      <p:sp>
        <p:nvSpPr>
          <p:cNvPr id="3" name="Vertical Text Placeholder 2"/>
          <p:cNvSpPr>
            <a:spLocks noGrp="1"/>
          </p:cNvSpPr>
          <p:nvPr>
            <p:ph type="body" orient="vert" idx="1" hasCustomPrompt="1"/>
          </p:nvPr>
        </p:nvSpPr>
        <p:spPr>
          <a:xfrm>
            <a:off x="581195" y="675731"/>
            <a:ext cx="5922210" cy="5183074"/>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E9683016-1301-4B49-B76E-35F2315492B3}"/>
              </a:ext>
            </a:extLst>
          </p:cNvPr>
          <p:cNvSpPr>
            <a:spLocks noGrp="1"/>
          </p:cNvSpPr>
          <p:nvPr>
            <p:ph type="title" hasCustomPrompt="1"/>
          </p:nvPr>
        </p:nvSpPr>
        <p:spPr>
          <a:xfrm rot="5400000">
            <a:off x="5211278" y="2209709"/>
            <a:ext cx="5030806" cy="1962853"/>
          </a:xfrm>
        </p:spPr>
        <p:txBody>
          <a:bodyPr/>
          <a:lstStyle>
            <a:lvl1pPr>
              <a:defRPr/>
            </a:lvl1pPr>
          </a:lstStyle>
          <a:p>
            <a:r>
              <a:rPr lang="en-US" dirty="0"/>
              <a:t>Click to edit title</a:t>
            </a:r>
          </a:p>
        </p:txBody>
      </p:sp>
    </p:spTree>
    <p:extLst>
      <p:ext uri="{BB962C8B-B14F-4D97-AF65-F5344CB8AC3E}">
        <p14:creationId xmlns:p14="http://schemas.microsoft.com/office/powerpoint/2010/main" val="6852824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2873"/>
            <a:ext cx="7886700" cy="3974090"/>
          </a:xfrm>
        </p:spPr>
        <p:txBody>
          <a:bodyPr>
            <a:normAutofit/>
          </a:bodyPr>
          <a:lstStyle>
            <a:lvl1pPr>
              <a:defRPr sz="760">
                <a:latin typeface="Franklin Gothic Book" charset="0"/>
                <a:ea typeface="Franklin Gothic Book" charset="0"/>
                <a:cs typeface="Franklin Gothic Book" charset="0"/>
              </a:defRPr>
            </a:lvl1pPr>
            <a:lvl2pPr>
              <a:defRPr sz="760">
                <a:latin typeface="Franklin Gothic Book" charset="0"/>
                <a:ea typeface="Franklin Gothic Book" charset="0"/>
                <a:cs typeface="Franklin Gothic Book" charset="0"/>
              </a:defRPr>
            </a:lvl2pPr>
            <a:lvl3pPr>
              <a:defRPr sz="760">
                <a:latin typeface="Franklin Gothic Book" charset="0"/>
                <a:ea typeface="Franklin Gothic Book" charset="0"/>
                <a:cs typeface="Franklin Gothic Book" charset="0"/>
              </a:defRPr>
            </a:lvl3pPr>
            <a:lvl4pPr>
              <a:defRPr sz="760">
                <a:latin typeface="Franklin Gothic Book" charset="0"/>
                <a:ea typeface="Franklin Gothic Book" charset="0"/>
                <a:cs typeface="Franklin Gothic Book" charset="0"/>
              </a:defRPr>
            </a:lvl4pPr>
            <a:lvl5pPr>
              <a:defRPr sz="760">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125874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3" y="5287872"/>
            <a:ext cx="1144039" cy="654628"/>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3" y="5901224"/>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142396"/>
            <a:ext cx="5814874" cy="419667"/>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2"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8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9"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7"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7" y="2495450"/>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6" y="1020431"/>
            <a:ext cx="8245162" cy="1475014"/>
          </a:xfrm>
          <a:effectLst/>
        </p:spPr>
        <p:txBody>
          <a:bodyPr lIns="45720" anchor="b">
            <a:normAutofit/>
          </a:bodyPr>
          <a:lstStyle>
            <a:lvl1pPr>
              <a:defRPr sz="2250">
                <a:solidFill>
                  <a:schemeClr val="tx1"/>
                </a:solidFill>
              </a:defRPr>
            </a:lvl1pPr>
          </a:lstStyle>
          <a:p>
            <a:r>
              <a:rPr lang="en-US" dirty="0"/>
              <a:t>Click to edit title</a:t>
            </a:r>
          </a:p>
        </p:txBody>
      </p:sp>
    </p:spTree>
    <p:extLst>
      <p:ext uri="{BB962C8B-B14F-4D97-AF65-F5344CB8AC3E}">
        <p14:creationId xmlns:p14="http://schemas.microsoft.com/office/powerpoint/2010/main" val="33241604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5640E-F488-C542-A9E2-A333BA0E9790}" type="datetime1">
              <a:rPr lang="fr-FR" smtClean="0"/>
              <a:t>14/04/2020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22151E-1305-417F-B270-4D037C71226A}"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79" y="-1"/>
            <a:ext cx="9161080" cy="6876661"/>
          </a:xfrm>
          <a:prstGeom prst="rect">
            <a:avLst/>
          </a:prstGeom>
        </p:spPr>
      </p:pic>
      <p:sp>
        <p:nvSpPr>
          <p:cNvPr id="7" name="Title 1"/>
          <p:cNvSpPr>
            <a:spLocks noGrp="1"/>
          </p:cNvSpPr>
          <p:nvPr>
            <p:ph type="title"/>
          </p:nvPr>
        </p:nvSpPr>
        <p:spPr>
          <a:xfrm>
            <a:off x="216939" y="-129397"/>
            <a:ext cx="8927063" cy="1325563"/>
          </a:xfrm>
        </p:spPr>
        <p:txBody>
          <a:bodyPr>
            <a:normAutofit/>
          </a:bodyPr>
          <a:lstStyle>
            <a:lvl1pPr>
              <a:defRPr sz="1350">
                <a:solidFill>
                  <a:srgbClr val="FCE013"/>
                </a:solidFill>
                <a:latin typeface="Arial Black" panose="020B0A04020102020204" pitchFamily="34" charset="0"/>
              </a:defRPr>
            </a:lvl1pPr>
          </a:lstStyle>
          <a:p>
            <a:r>
              <a:rPr lang="en-US"/>
              <a:t>Click to edit Master title style</a:t>
            </a:r>
          </a:p>
        </p:txBody>
      </p:sp>
    </p:spTree>
    <p:extLst>
      <p:ext uri="{BB962C8B-B14F-4D97-AF65-F5344CB8AC3E}">
        <p14:creationId xmlns:p14="http://schemas.microsoft.com/office/powerpoint/2010/main" val="418006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3" y="5201602"/>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4" name="Text Placeholder 3"/>
          <p:cNvSpPr>
            <a:spLocks noGrp="1"/>
          </p:cNvSpPr>
          <p:nvPr>
            <p:ph type="body" sz="half" idx="2"/>
          </p:nvPr>
        </p:nvSpPr>
        <p:spPr>
          <a:xfrm>
            <a:off x="4305618" y="5262297"/>
            <a:ext cx="4402490" cy="689515"/>
          </a:xfrm>
          <a:prstGeom prst="rect">
            <a:avLst/>
          </a:prstGeo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435894" y="5262296"/>
            <a:ext cx="3682084" cy="689514"/>
          </a:xfrm>
        </p:spPr>
        <p:txBody>
          <a:bodyPr anchor="ctr"/>
          <a:lstStyle>
            <a:lvl1pPr algn="l">
              <a:defRPr sz="2000"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335862" y="601200"/>
            <a:ext cx="8469630" cy="4204800"/>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48453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339342" y="64933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013" dirty="0"/>
          </a:p>
        </p:txBody>
      </p:sp>
      <p:sp>
        <p:nvSpPr>
          <p:cNvPr id="6" name="Slide Number Placeholder 5"/>
          <p:cNvSpPr>
            <a:spLocks noGrp="1"/>
          </p:cNvSpPr>
          <p:nvPr>
            <p:ph type="sldNum" sz="quarter" idx="12"/>
          </p:nvPr>
        </p:nvSpPr>
        <p:spPr>
          <a:xfrm>
            <a:off x="7834964" y="5956143"/>
            <a:ext cx="873147"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7" y="5956143"/>
            <a:ext cx="996106" cy="365125"/>
          </a:xfrm>
        </p:spPr>
        <p:txBody>
          <a:bodyPr/>
          <a:lstStyle>
            <a:lvl1pPr>
              <a:defRPr>
                <a:solidFill>
                  <a:schemeClr val="accent1">
                    <a:lumMod val="75000"/>
                    <a:lumOff val="25000"/>
                  </a:schemeClr>
                </a:solidFill>
              </a:defRPr>
            </a:lvl1pPr>
          </a:lstStyle>
          <a:p>
            <a:fld id="{15FE28E2-E3F8-9742-BA13-61AD5EBBCF77}" type="datetime1">
              <a:rPr lang="fr-FR" smtClean="0"/>
              <a:t>14/04/2020</a:t>
            </a:fld>
            <a:endParaRPr lang="en-US" dirty="0"/>
          </a:p>
        </p:txBody>
      </p:sp>
      <p:sp>
        <p:nvSpPr>
          <p:cNvPr id="5" name="Footer Placeholder 4"/>
          <p:cNvSpPr>
            <a:spLocks noGrp="1"/>
          </p:cNvSpPr>
          <p:nvPr>
            <p:ph type="ftr" sz="quarter" idx="11"/>
          </p:nvPr>
        </p:nvSpPr>
        <p:spPr>
          <a:xfrm>
            <a:off x="581194" y="5951817"/>
            <a:ext cx="5922210" cy="365125"/>
          </a:xfrm>
        </p:spPr>
        <p:txBody>
          <a:bodyPr/>
          <a:lstStyle/>
          <a:p>
            <a:endParaRPr lang="en-US" dirty="0"/>
          </a:p>
        </p:txBody>
      </p:sp>
      <p:sp>
        <p:nvSpPr>
          <p:cNvPr id="3" name="Content Placeholder 2">
            <a:extLst>
              <a:ext uri="{FF2B5EF4-FFF2-40B4-BE49-F238E27FC236}">
                <a16:creationId xmlns:a16="http://schemas.microsoft.com/office/drawing/2014/main" id="{8B83DD74-926D-4C1A-A79E-157016AD78A7}"/>
              </a:ext>
            </a:extLst>
          </p:cNvPr>
          <p:cNvSpPr>
            <a:spLocks noGrp="1"/>
          </p:cNvSpPr>
          <p:nvPr>
            <p:ph sz="quarter" idx="13"/>
          </p:nvPr>
        </p:nvSpPr>
        <p:spPr>
          <a:xfrm>
            <a:off x="3181352" y="1255714"/>
            <a:ext cx="4829175" cy="3706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9392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5"/>
            <a:ext cx="8412480" cy="757255"/>
          </a:xfrm>
          <a:prstGeom prst="rect">
            <a:avLst/>
          </a:prstGeom>
        </p:spPr>
        <p:txBody>
          <a:bodyPr>
            <a:noAutofit/>
          </a:bodyPr>
          <a:lstStyle>
            <a:lvl1pPr marL="0" indent="0">
              <a:buNone/>
              <a:defRPr sz="844"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4"/>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2719733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6" y="1895302"/>
            <a:ext cx="8272211" cy="434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F76951-78DB-624A-9026-81B23BA551B6}"/>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B028B61-2B09-0B44-83DF-64C52A5C565B}"/>
              </a:ext>
            </a:extLst>
          </p:cNvPr>
          <p:cNvSpPr>
            <a:spLocks noGrp="1"/>
          </p:cNvSpPr>
          <p:nvPr>
            <p:ph type="sldNum" sz="quarter" idx="11"/>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DCABD63C-E612-AA4D-A1B9-7C5E45C0179B}"/>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8" y="523702"/>
            <a:ext cx="8446567" cy="1192254"/>
          </a:xfrm>
          <a:prstGeom prst="rect">
            <a:avLst/>
          </a:prstGeom>
        </p:spPr>
      </p:pic>
      <p:sp>
        <p:nvSpPr>
          <p:cNvPr id="12" name="Title 1">
            <a:extLst>
              <a:ext uri="{FF2B5EF4-FFF2-40B4-BE49-F238E27FC236}">
                <a16:creationId xmlns:a16="http://schemas.microsoft.com/office/drawing/2014/main" id="{03346AE4-5136-B34F-A5D5-29B07DA5E7BE}"/>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Tree>
    <p:extLst>
      <p:ext uri="{BB962C8B-B14F-4D97-AF65-F5344CB8AC3E}">
        <p14:creationId xmlns:p14="http://schemas.microsoft.com/office/powerpoint/2010/main" val="10518476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72AD90-C044-2F4D-B1B4-769E5E84D9A4}"/>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B36841-3110-7E4F-AA82-DC480FB11939}"/>
              </a:ext>
            </a:extLst>
          </p:cNvPr>
          <p:cNvSpPr>
            <a:spLocks noGrp="1"/>
          </p:cNvSpPr>
          <p:nvPr>
            <p:ph type="sldNum" sz="quarter" idx="11"/>
          </p:nvPr>
        </p:nvSpPr>
        <p:spPr/>
        <p:txBody>
          <a:body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E9FD7956-5A74-7141-9E6E-43EB8DE84CA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8" y="5212081"/>
            <a:ext cx="8446567" cy="1192254"/>
          </a:xfrm>
          <a:prstGeom prst="rect">
            <a:avLst/>
          </a:prstGeom>
        </p:spPr>
      </p:pic>
      <p:sp>
        <p:nvSpPr>
          <p:cNvPr id="11" name="Title 1">
            <a:extLst>
              <a:ext uri="{FF2B5EF4-FFF2-40B4-BE49-F238E27FC236}">
                <a16:creationId xmlns:a16="http://schemas.microsoft.com/office/drawing/2014/main" id="{6F85FBB8-89DC-8D43-AD7D-FCD20E82920A}"/>
              </a:ext>
            </a:extLst>
          </p:cNvPr>
          <p:cNvSpPr>
            <a:spLocks noGrp="1"/>
          </p:cNvSpPr>
          <p:nvPr>
            <p:ph type="title"/>
          </p:nvPr>
        </p:nvSpPr>
        <p:spPr>
          <a:xfrm>
            <a:off x="435895" y="5303252"/>
            <a:ext cx="8272212" cy="1013800"/>
          </a:xfrm>
        </p:spPr>
        <p:txBody>
          <a:bodyPr>
            <a:normAutofit/>
          </a:bodyPr>
          <a:lstStyle>
            <a:lvl1pPr algn="l">
              <a:defRPr sz="1890"/>
            </a:lvl1pPr>
          </a:lstStyle>
          <a:p>
            <a:r>
              <a:rPr lang="en-US"/>
              <a:t>Click to edit Master title style</a:t>
            </a:r>
            <a:endParaRPr lang="en-US" dirty="0"/>
          </a:p>
        </p:txBody>
      </p:sp>
    </p:spTree>
    <p:extLst>
      <p:ext uri="{BB962C8B-B14F-4D97-AF65-F5344CB8AC3E}">
        <p14:creationId xmlns:p14="http://schemas.microsoft.com/office/powerpoint/2010/main" val="29300120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5892" y="1982892"/>
            <a:ext cx="4044830" cy="536005"/>
          </a:xfrm>
        </p:spPr>
        <p:txBody>
          <a:bodyPr anchor="b">
            <a:noAutofit/>
          </a:bodyPr>
          <a:lstStyle>
            <a:lvl1pPr marL="0" indent="0">
              <a:buNone/>
              <a:defRPr sz="1114" b="0">
                <a:solidFill>
                  <a:schemeClr val="accent2"/>
                </a:solidFill>
              </a:defRPr>
            </a:lvl1pPr>
            <a:lvl2pPr marL="231458" indent="0">
              <a:buNone/>
              <a:defRPr sz="1013" b="1"/>
            </a:lvl2pPr>
            <a:lvl3pPr marL="462915" indent="0">
              <a:buNone/>
              <a:defRPr sz="911" b="1"/>
            </a:lvl3pPr>
            <a:lvl4pPr marL="694373" indent="0">
              <a:buNone/>
              <a:defRPr sz="810" b="1"/>
            </a:lvl4pPr>
            <a:lvl5pPr marL="925830" indent="0">
              <a:buNone/>
              <a:defRPr sz="810" b="1"/>
            </a:lvl5pPr>
            <a:lvl6pPr marL="1157288" indent="0">
              <a:buNone/>
              <a:defRPr sz="810" b="1"/>
            </a:lvl6pPr>
            <a:lvl7pPr marL="1388745" indent="0">
              <a:buNone/>
              <a:defRPr sz="810" b="1"/>
            </a:lvl7pPr>
            <a:lvl8pPr marL="1620203" indent="0">
              <a:buNone/>
              <a:defRPr sz="810" b="1"/>
            </a:lvl8pPr>
            <a:lvl9pPr marL="1851660" indent="0">
              <a:buNone/>
              <a:defRPr sz="810" b="1"/>
            </a:lvl9pPr>
          </a:lstStyle>
          <a:p>
            <a:pPr lvl="0"/>
            <a:r>
              <a:rPr lang="en-US"/>
              <a:t>Click to edit Master text styles</a:t>
            </a:r>
          </a:p>
        </p:txBody>
      </p:sp>
      <p:sp>
        <p:nvSpPr>
          <p:cNvPr id="4" name="Content Placeholder 3"/>
          <p:cNvSpPr>
            <a:spLocks noGrp="1"/>
          </p:cNvSpPr>
          <p:nvPr>
            <p:ph sz="half" idx="2"/>
          </p:nvPr>
        </p:nvSpPr>
        <p:spPr>
          <a:xfrm>
            <a:off x="435896" y="2624366"/>
            <a:ext cx="4044825" cy="36187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78" y="1959510"/>
            <a:ext cx="4044830" cy="553373"/>
          </a:xfrm>
        </p:spPr>
        <p:txBody>
          <a:bodyPr anchor="b">
            <a:noAutofit/>
          </a:bodyPr>
          <a:lstStyle>
            <a:lvl1pPr marL="0" indent="0">
              <a:buNone/>
              <a:defRPr sz="1114" b="0">
                <a:solidFill>
                  <a:schemeClr val="accent2"/>
                </a:solidFill>
              </a:defRPr>
            </a:lvl1pPr>
            <a:lvl2pPr marL="231458" indent="0">
              <a:buNone/>
              <a:defRPr sz="1013" b="1"/>
            </a:lvl2pPr>
            <a:lvl3pPr marL="462915" indent="0">
              <a:buNone/>
              <a:defRPr sz="911" b="1"/>
            </a:lvl3pPr>
            <a:lvl4pPr marL="694373" indent="0">
              <a:buNone/>
              <a:defRPr sz="810" b="1"/>
            </a:lvl4pPr>
            <a:lvl5pPr marL="925830" indent="0">
              <a:buNone/>
              <a:defRPr sz="810" b="1"/>
            </a:lvl5pPr>
            <a:lvl6pPr marL="1157288" indent="0">
              <a:buNone/>
              <a:defRPr sz="810" b="1"/>
            </a:lvl6pPr>
            <a:lvl7pPr marL="1388745" indent="0">
              <a:buNone/>
              <a:defRPr sz="810" b="1"/>
            </a:lvl7pPr>
            <a:lvl8pPr marL="1620203" indent="0">
              <a:buNone/>
              <a:defRPr sz="810" b="1"/>
            </a:lvl8pPr>
            <a:lvl9pPr marL="1851660" indent="0">
              <a:buNone/>
              <a:defRPr sz="810" b="1"/>
            </a:lvl9pPr>
          </a:lstStyle>
          <a:p>
            <a:pPr lvl="0"/>
            <a:r>
              <a:rPr lang="en-US"/>
              <a:t>Click to edit Master text styles</a:t>
            </a:r>
          </a:p>
        </p:txBody>
      </p:sp>
      <p:sp>
        <p:nvSpPr>
          <p:cNvPr id="6" name="Content Placeholder 5"/>
          <p:cNvSpPr>
            <a:spLocks noGrp="1"/>
          </p:cNvSpPr>
          <p:nvPr>
            <p:ph sz="quarter" idx="4"/>
          </p:nvPr>
        </p:nvSpPr>
        <p:spPr>
          <a:xfrm>
            <a:off x="4663283" y="2618352"/>
            <a:ext cx="4044825" cy="36187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38CCB59-18AA-D346-875A-2C33E511A15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8" y="523702"/>
            <a:ext cx="8446567" cy="1192254"/>
          </a:xfrm>
          <a:prstGeom prst="rect">
            <a:avLst/>
          </a:prstGeom>
        </p:spPr>
      </p:pic>
      <p:sp>
        <p:nvSpPr>
          <p:cNvPr id="13" name="Title 1">
            <a:extLst>
              <a:ext uri="{FF2B5EF4-FFF2-40B4-BE49-F238E27FC236}">
                <a16:creationId xmlns:a16="http://schemas.microsoft.com/office/drawing/2014/main" id="{02A2D496-439C-AE40-B1C3-4C3E04FC48CA}"/>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0BA6354-4015-8044-813C-C9676EDC5EC2}"/>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EBE2489-6E09-1040-8C3E-DCBA7136427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47805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3829F8-D819-4A42-9CA2-7A40BA615D9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8" y="523702"/>
            <a:ext cx="8446567" cy="1192254"/>
          </a:xfrm>
          <a:prstGeom prst="rect">
            <a:avLst/>
          </a:prstGeom>
        </p:spPr>
      </p:pic>
      <p:sp>
        <p:nvSpPr>
          <p:cNvPr id="9" name="Title 1">
            <a:extLst>
              <a:ext uri="{FF2B5EF4-FFF2-40B4-BE49-F238E27FC236}">
                <a16:creationId xmlns:a16="http://schemas.microsoft.com/office/drawing/2014/main" id="{A8DC1384-8A58-464E-8E3E-76ED3E112383}"/>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1B5B2F7-01C5-2646-ABCD-9794558603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3982793-1FAB-2A43-93F1-0538CB39918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309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266"/>
              </a:lnSpc>
              <a:defRPr sz="1181"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013" b="1" baseline="0">
                <a:solidFill>
                  <a:schemeClr val="bg2"/>
                </a:solidFill>
              </a:defRPr>
            </a:lvl1pPr>
            <a:lvl2pPr>
              <a:buClr>
                <a:schemeClr val="tx1"/>
              </a:buClr>
              <a:buSzPct val="100000"/>
              <a:buFont typeface="Wingdings" pitchFamily="2" charset="2"/>
              <a:buChar char="§"/>
              <a:defRPr sz="844">
                <a:solidFill>
                  <a:schemeClr val="bg2"/>
                </a:solidFill>
              </a:defRPr>
            </a:lvl2pPr>
            <a:lvl3pPr>
              <a:buClr>
                <a:schemeClr val="tx1"/>
              </a:buClr>
              <a:buSzPct val="100000"/>
              <a:buFont typeface="Arial" pitchFamily="34" charset="0"/>
              <a:buChar char="•"/>
              <a:defRPr sz="760">
                <a:solidFill>
                  <a:schemeClr val="bg2"/>
                </a:solidFill>
              </a:defRPr>
            </a:lvl3pPr>
            <a:lvl4pPr>
              <a:buClr>
                <a:schemeClr val="tx1"/>
              </a:buClr>
              <a:buSzPct val="70000"/>
              <a:buFont typeface="Courier New" pitchFamily="49" charset="0"/>
              <a:buChar char="o"/>
              <a:defRPr sz="760" baseline="0">
                <a:solidFill>
                  <a:schemeClr val="bg2"/>
                </a:solidFill>
              </a:defRPr>
            </a:lvl4pPr>
            <a:lvl5pPr>
              <a:buClr>
                <a:schemeClr val="tx1"/>
              </a:buClr>
              <a:buSzPct val="70000"/>
              <a:buFont typeface="Arial" pitchFamily="34" charset="0"/>
              <a:buChar char="•"/>
              <a:defRPr sz="76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464"/>
              </a:lnSpc>
              <a:buNone/>
              <a:defRPr sz="464"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6614556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3" y="5287871"/>
            <a:ext cx="1144039" cy="654628"/>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2" y="5901224"/>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142396"/>
            <a:ext cx="5814874" cy="419667"/>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8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9"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7"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7" y="2495449"/>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6" y="1020431"/>
            <a:ext cx="8245162" cy="1475014"/>
          </a:xfrm>
          <a:effectLst/>
        </p:spPr>
        <p:txBody>
          <a:bodyPr lIns="45720" anchor="b">
            <a:normAutofit/>
          </a:bodyPr>
          <a:lstStyle>
            <a:lvl1pPr>
              <a:defRPr sz="2250">
                <a:solidFill>
                  <a:schemeClr val="tx1"/>
                </a:solidFill>
              </a:defRPr>
            </a:lvl1pPr>
          </a:lstStyle>
          <a:p>
            <a:r>
              <a:rPr lang="en-US" dirty="0"/>
              <a:t>Click to edit title</a:t>
            </a:r>
          </a:p>
        </p:txBody>
      </p:sp>
    </p:spTree>
    <p:extLst>
      <p:ext uri="{BB962C8B-B14F-4D97-AF65-F5344CB8AC3E}">
        <p14:creationId xmlns:p14="http://schemas.microsoft.com/office/powerpoint/2010/main" val="27137901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3" y="5287871"/>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8" y="5916938"/>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1" y="5142396"/>
            <a:ext cx="8312536" cy="923010"/>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7"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9"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7" y="2495449"/>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6"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22767291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558682"/>
          </a:xfrm>
          <a:prstGeom prst="rect">
            <a:avLst/>
          </a:prstGeom>
        </p:spPr>
      </p:pic>
      <p:sp>
        <p:nvSpPr>
          <p:cNvPr id="6" name="Slide Number Placeholder 5"/>
          <p:cNvSpPr>
            <a:spLocks noGrp="1"/>
          </p:cNvSpPr>
          <p:nvPr>
            <p:ph type="sldNum" sz="quarter" idx="12"/>
          </p:nvPr>
        </p:nvSpPr>
        <p:spPr>
          <a:xfrm>
            <a:off x="7918727" y="5956142"/>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5704466" y="5956142"/>
            <a:ext cx="2133599" cy="365125"/>
          </a:xfrm>
          <a:prstGeom prst="rect">
            <a:avLst/>
          </a:prstGeom>
        </p:spPr>
        <p:txBody>
          <a:bodyPr/>
          <a:lstStyle>
            <a:lvl1pPr>
              <a:defRPr>
                <a:solidFill>
                  <a:schemeClr val="accent2"/>
                </a:solidFill>
              </a:defRPr>
            </a:lvl1pPr>
          </a:lstStyle>
          <a:p>
            <a:fld id="{A7C0AA6C-636B-7E48-A502-6109EA5BB2F2}"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7" y="1894750"/>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2948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4" name="Text Placeholder 3"/>
          <p:cNvSpPr>
            <a:spLocks noGrp="1"/>
          </p:cNvSpPr>
          <p:nvPr>
            <p:ph type="body" sz="half" idx="2" hasCustomPrompt="1"/>
          </p:nvPr>
        </p:nvSpPr>
        <p:spPr>
          <a:xfrm>
            <a:off x="435894" y="5260128"/>
            <a:ext cx="8272213" cy="598671"/>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text</a:t>
            </a:r>
          </a:p>
        </p:txBody>
      </p:sp>
      <p:sp>
        <p:nvSpPr>
          <p:cNvPr id="2" name="Title 1"/>
          <p:cNvSpPr>
            <a:spLocks noGrp="1"/>
          </p:cNvSpPr>
          <p:nvPr>
            <p:ph type="title" hasCustomPrompt="1"/>
          </p:nvPr>
        </p:nvSpPr>
        <p:spPr>
          <a:xfrm>
            <a:off x="435895" y="4693389"/>
            <a:ext cx="8272212" cy="566738"/>
          </a:xfrm>
        </p:spPr>
        <p:txBody>
          <a:bodyPr anchor="b">
            <a:normAutofit/>
          </a:bodyPr>
          <a:lstStyle>
            <a:lvl1pPr algn="l">
              <a:defRPr sz="2400" b="0">
                <a:solidFill>
                  <a:schemeClr val="accent1"/>
                </a:solidFill>
              </a:defRPr>
            </a:lvl1pPr>
          </a:lstStyle>
          <a:p>
            <a:r>
              <a:rPr lang="en-US" dirty="0"/>
              <a:t>Click to edit title</a:t>
            </a:r>
          </a:p>
        </p:txBody>
      </p:sp>
      <p:sp>
        <p:nvSpPr>
          <p:cNvPr id="3" name="Picture Placeholder 2"/>
          <p:cNvSpPr>
            <a:spLocks noGrp="1" noChangeAspect="1"/>
          </p:cNvSpPr>
          <p:nvPr>
            <p:ph type="pic" idx="1" hasCustomPrompt="1"/>
          </p:nvPr>
        </p:nvSpPr>
        <p:spPr>
          <a:xfrm>
            <a:off x="335863" y="599725"/>
            <a:ext cx="8468144" cy="3557252"/>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below if you want to add object and alt text</a:t>
            </a:r>
          </a:p>
        </p:txBody>
      </p:sp>
    </p:spTree>
    <p:extLst>
      <p:ext uri="{BB962C8B-B14F-4D97-AF65-F5344CB8AC3E}">
        <p14:creationId xmlns:p14="http://schemas.microsoft.com/office/powerpoint/2010/main" val="27549326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5201602"/>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a:xfrm>
            <a:off x="5704466" y="5956142"/>
            <a:ext cx="2133599" cy="365125"/>
          </a:xfrm>
          <a:prstGeom prst="rect">
            <a:avLst/>
          </a:prstGeom>
        </p:spPr>
        <p:txBody>
          <a:bodyPr/>
          <a:lstStyle>
            <a:lvl1pPr>
              <a:defRPr>
                <a:solidFill>
                  <a:schemeClr val="accent2"/>
                </a:solidFill>
              </a:defRPr>
            </a:lvl1pPr>
          </a:lstStyle>
          <a:p>
            <a:fld id="{1333076C-1789-9B43-BA1E-0D6C91B53B3B}" type="datetime1">
              <a:rPr lang="fr-FR" smtClean="0"/>
              <a:t>14/04/2020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4" name="Text Placeholder 3"/>
          <p:cNvSpPr>
            <a:spLocks noGrp="1"/>
          </p:cNvSpPr>
          <p:nvPr>
            <p:ph type="body" sz="half" idx="2"/>
          </p:nvPr>
        </p:nvSpPr>
        <p:spPr>
          <a:xfrm>
            <a:off x="4305619" y="5262300"/>
            <a:ext cx="4402490" cy="689515"/>
          </a:xfrm>
          <a:prstGeom prst="rect">
            <a:avLst/>
          </a:prstGeom>
        </p:spPr>
        <p:txBody>
          <a:bodyPr anchor="ctr">
            <a:normAutofit/>
          </a:bodyPr>
          <a:lstStyle>
            <a:lvl1pPr marL="0" indent="0" algn="r">
              <a:buNone/>
              <a:defRPr sz="619">
                <a:solidFill>
                  <a:schemeClr val="bg1"/>
                </a:solidFill>
              </a:defRPr>
            </a:lvl1pPr>
            <a:lvl2pPr marL="257165" indent="0">
              <a:buNone/>
              <a:defRPr sz="619"/>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2" name="Title 1"/>
          <p:cNvSpPr>
            <a:spLocks noGrp="1"/>
          </p:cNvSpPr>
          <p:nvPr>
            <p:ph type="title"/>
          </p:nvPr>
        </p:nvSpPr>
        <p:spPr>
          <a:xfrm>
            <a:off x="435894" y="5262297"/>
            <a:ext cx="3682084" cy="689514"/>
          </a:xfrm>
        </p:spPr>
        <p:txBody>
          <a:bodyPr anchor="ctr"/>
          <a:lstStyle>
            <a:lvl1pPr algn="l">
              <a:defRPr sz="1125"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335862" y="906191"/>
            <a:ext cx="3969756" cy="1077595"/>
          </a:xfrm>
          <a:prstGeom prst="rect">
            <a:avLst/>
          </a:prstGeo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C2B6B27-28EE-4145-AF2F-EF9B81156278}"/>
              </a:ext>
            </a:extLst>
          </p:cNvPr>
          <p:cNvSpPr>
            <a:spLocks noGrp="1"/>
          </p:cNvSpPr>
          <p:nvPr>
            <p:ph sz="quarter" idx="13"/>
          </p:nvPr>
        </p:nvSpPr>
        <p:spPr>
          <a:xfrm>
            <a:off x="4633278" y="906188"/>
            <a:ext cx="4152133"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047A743-7550-4EFD-8177-FE5821707499}"/>
              </a:ext>
            </a:extLst>
          </p:cNvPr>
          <p:cNvSpPr>
            <a:spLocks noGrp="1"/>
          </p:cNvSpPr>
          <p:nvPr>
            <p:ph sz="quarter" idx="14"/>
          </p:nvPr>
        </p:nvSpPr>
        <p:spPr>
          <a:xfrm>
            <a:off x="581486" y="2783247"/>
            <a:ext cx="3390900" cy="1690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4DA7672-5B9A-43A3-99C6-5C0EC9841722}"/>
              </a:ext>
            </a:extLst>
          </p:cNvPr>
          <p:cNvSpPr>
            <a:spLocks noGrp="1"/>
          </p:cNvSpPr>
          <p:nvPr>
            <p:ph sz="quarter" idx="15"/>
          </p:nvPr>
        </p:nvSpPr>
        <p:spPr>
          <a:xfrm>
            <a:off x="4897440" y="2782889"/>
            <a:ext cx="3665537" cy="1690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9393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339342" y="64933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013" dirty="0"/>
          </a:p>
        </p:txBody>
      </p:sp>
      <p:sp>
        <p:nvSpPr>
          <p:cNvPr id="6" name="Slide Number Placeholder 5"/>
          <p:cNvSpPr>
            <a:spLocks noGrp="1"/>
          </p:cNvSpPr>
          <p:nvPr>
            <p:ph type="sldNum" sz="quarter" idx="12"/>
          </p:nvPr>
        </p:nvSpPr>
        <p:spPr>
          <a:xfrm>
            <a:off x="7834963" y="5956142"/>
            <a:ext cx="873146"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6" y="5956142"/>
            <a:ext cx="996106" cy="365125"/>
          </a:xfrm>
          <a:prstGeom prst="rect">
            <a:avLst/>
          </a:prstGeom>
        </p:spPr>
        <p:txBody>
          <a:bodyPr/>
          <a:lstStyle>
            <a:lvl1pPr>
              <a:defRPr>
                <a:solidFill>
                  <a:schemeClr val="accent1">
                    <a:lumMod val="75000"/>
                    <a:lumOff val="25000"/>
                  </a:schemeClr>
                </a:solidFill>
              </a:defRPr>
            </a:lvl1pPr>
          </a:lstStyle>
          <a:p>
            <a:fld id="{E75E7B31-367C-3949-8A9A-0AB8DBE41B35}" type="datetime1">
              <a:rPr lang="fr-FR" smtClean="0"/>
              <a:t>14/04/2020</a:t>
            </a:fld>
            <a:endParaRPr lang="en-US" dirty="0"/>
          </a:p>
        </p:txBody>
      </p:sp>
      <p:sp>
        <p:nvSpPr>
          <p:cNvPr id="5" name="Footer Placeholder 4"/>
          <p:cNvSpPr>
            <a:spLocks noGrp="1"/>
          </p:cNvSpPr>
          <p:nvPr>
            <p:ph type="ftr" sz="quarter" idx="11"/>
          </p:nvPr>
        </p:nvSpPr>
        <p:spPr>
          <a:xfrm>
            <a:off x="581195" y="5951816"/>
            <a:ext cx="5922209" cy="365125"/>
          </a:xfrm>
        </p:spPr>
        <p:txBody>
          <a:bodyPr/>
          <a:lstStyle/>
          <a:p>
            <a:endParaRPr lang="en-US" dirty="0"/>
          </a:p>
        </p:txBody>
      </p:sp>
      <p:sp>
        <p:nvSpPr>
          <p:cNvPr id="3" name="Content Placeholder 2">
            <a:extLst>
              <a:ext uri="{FF2B5EF4-FFF2-40B4-BE49-F238E27FC236}">
                <a16:creationId xmlns:a16="http://schemas.microsoft.com/office/drawing/2014/main" id="{8B83DD74-926D-4C1A-A79E-157016AD78A7}"/>
              </a:ext>
            </a:extLst>
          </p:cNvPr>
          <p:cNvSpPr>
            <a:spLocks noGrp="1"/>
          </p:cNvSpPr>
          <p:nvPr>
            <p:ph sz="quarter" idx="13"/>
          </p:nvPr>
        </p:nvSpPr>
        <p:spPr>
          <a:xfrm>
            <a:off x="3181352" y="1255714"/>
            <a:ext cx="4829175" cy="3706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854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6" y="5956142"/>
            <a:ext cx="2133599" cy="365125"/>
          </a:xfrm>
          <a:prstGeom prst="rect">
            <a:avLst/>
          </a:prstGeom>
        </p:spPr>
        <p:txBody>
          <a:bodyPr/>
          <a:lstStyle/>
          <a:p>
            <a:fld id="{C707C81A-2998-6F4B-B37B-A913446771E8}" type="datetime1">
              <a:rPr lang="fr-FR" smtClean="0"/>
              <a:t>14/04/2020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22151E-1305-417F-B270-4D037C71226A}"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80" y="-1"/>
            <a:ext cx="9161080" cy="6876661"/>
          </a:xfrm>
          <a:prstGeom prst="rect">
            <a:avLst/>
          </a:prstGeom>
        </p:spPr>
      </p:pic>
      <p:sp>
        <p:nvSpPr>
          <p:cNvPr id="7" name="Title 1"/>
          <p:cNvSpPr>
            <a:spLocks noGrp="1"/>
          </p:cNvSpPr>
          <p:nvPr>
            <p:ph type="title"/>
          </p:nvPr>
        </p:nvSpPr>
        <p:spPr>
          <a:xfrm>
            <a:off x="216939" y="-129397"/>
            <a:ext cx="8927063" cy="1325563"/>
          </a:xfrm>
        </p:spPr>
        <p:txBody>
          <a:bodyPr>
            <a:normAutofit/>
          </a:bodyPr>
          <a:lstStyle>
            <a:lvl1pPr>
              <a:defRPr sz="1350">
                <a:solidFill>
                  <a:srgbClr val="FCE013"/>
                </a:solidFill>
                <a:latin typeface="Arial Black" panose="020B0A04020102020204" pitchFamily="34" charset="0"/>
              </a:defRPr>
            </a:lvl1pPr>
          </a:lstStyle>
          <a:p>
            <a:r>
              <a:rPr lang="en-US"/>
              <a:t>Click to edit Master title style</a:t>
            </a:r>
          </a:p>
        </p:txBody>
      </p:sp>
    </p:spTree>
    <p:extLst>
      <p:ext uri="{BB962C8B-B14F-4D97-AF65-F5344CB8AC3E}">
        <p14:creationId xmlns:p14="http://schemas.microsoft.com/office/powerpoint/2010/main" val="708997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266"/>
              </a:lnSpc>
              <a:defRPr sz="1181"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013" b="1" baseline="0">
                <a:solidFill>
                  <a:schemeClr val="bg2"/>
                </a:solidFill>
              </a:defRPr>
            </a:lvl1pPr>
            <a:lvl2pPr>
              <a:buClr>
                <a:schemeClr val="tx1"/>
              </a:buClr>
              <a:buSzPct val="100000"/>
              <a:buFont typeface="Wingdings" pitchFamily="2" charset="2"/>
              <a:buChar char="§"/>
              <a:defRPr sz="844">
                <a:solidFill>
                  <a:schemeClr val="bg2"/>
                </a:solidFill>
              </a:defRPr>
            </a:lvl2pPr>
            <a:lvl3pPr>
              <a:buClr>
                <a:schemeClr val="tx1"/>
              </a:buClr>
              <a:buSzPct val="100000"/>
              <a:buFont typeface="Arial" pitchFamily="34" charset="0"/>
              <a:buChar char="•"/>
              <a:defRPr sz="760">
                <a:solidFill>
                  <a:schemeClr val="bg2"/>
                </a:solidFill>
              </a:defRPr>
            </a:lvl3pPr>
            <a:lvl4pPr>
              <a:buClr>
                <a:schemeClr val="tx1"/>
              </a:buClr>
              <a:buSzPct val="70000"/>
              <a:buFont typeface="Courier New" pitchFamily="49" charset="0"/>
              <a:buChar char="o"/>
              <a:defRPr sz="760" baseline="0">
                <a:solidFill>
                  <a:schemeClr val="bg2"/>
                </a:solidFill>
              </a:defRPr>
            </a:lvl4pPr>
            <a:lvl5pPr>
              <a:buClr>
                <a:schemeClr val="tx1"/>
              </a:buClr>
              <a:buSzPct val="70000"/>
              <a:buFont typeface="Arial" pitchFamily="34" charset="0"/>
              <a:buChar char="•"/>
              <a:defRPr sz="76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464"/>
              </a:lnSpc>
              <a:buNone/>
              <a:defRPr sz="464"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4651918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1688"/>
              </a:lnSpc>
              <a:defRPr sz="1575"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b="-41214"/>
          <a:stretch/>
        </p:blipFill>
        <p:spPr>
          <a:xfrm>
            <a:off x="6441" y="6690958"/>
            <a:ext cx="9144001" cy="248992"/>
          </a:xfrm>
          <a:prstGeom prst="rect">
            <a:avLst/>
          </a:prstGeom>
        </p:spPr>
      </p:pic>
      <p:sp>
        <p:nvSpPr>
          <p:cNvPr id="5" name="Text Placeholder 7"/>
          <p:cNvSpPr>
            <a:spLocks noGrp="1"/>
          </p:cNvSpPr>
          <p:nvPr>
            <p:ph type="body" sz="quarter" idx="10"/>
          </p:nvPr>
        </p:nvSpPr>
        <p:spPr>
          <a:xfrm>
            <a:off x="457200" y="1545168"/>
            <a:ext cx="8229600" cy="4455584"/>
          </a:xfrm>
        </p:spPr>
        <p:txBody>
          <a:bodyPr/>
          <a:lstStyle>
            <a:lvl1pPr marL="192874" indent="-192874">
              <a:buClr>
                <a:srgbClr val="005DAA"/>
              </a:buClr>
              <a:buFont typeface="Wingdings" panose="05000000000000000000" pitchFamily="2" charset="2"/>
              <a:buChar char="§"/>
              <a:defRPr sz="1125">
                <a:solidFill>
                  <a:schemeClr val="accent4">
                    <a:lumMod val="75000"/>
                  </a:schemeClr>
                </a:solidFill>
              </a:defRPr>
            </a:lvl1pPr>
            <a:lvl2pPr>
              <a:buClr>
                <a:srgbClr val="532E63"/>
              </a:buClr>
              <a:defRPr sz="1125">
                <a:solidFill>
                  <a:schemeClr val="accent4">
                    <a:lumMod val="75000"/>
                  </a:schemeClr>
                </a:solidFill>
              </a:defRPr>
            </a:lvl2pPr>
            <a:lvl3pPr>
              <a:buClr>
                <a:srgbClr val="9A3B26"/>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91596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3" y="5287872"/>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8" y="5916938"/>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1" y="5142398"/>
            <a:ext cx="8312536" cy="923010"/>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7"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9"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1"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2" y="3287714"/>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7" y="2495450"/>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6"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28237801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80"/>
            <a:ext cx="8446567" cy="558682"/>
          </a:xfrm>
          <a:prstGeom prst="rect">
            <a:avLst/>
          </a:prstGeom>
        </p:spPr>
      </p:pic>
      <p:sp>
        <p:nvSpPr>
          <p:cNvPr id="6" name="Slide Number Placeholder 5"/>
          <p:cNvSpPr>
            <a:spLocks noGrp="1"/>
          </p:cNvSpPr>
          <p:nvPr>
            <p:ph type="sldNum" sz="quarter" idx="12"/>
          </p:nvPr>
        </p:nvSpPr>
        <p:spPr>
          <a:xfrm>
            <a:off x="7918727" y="5956143"/>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5704467" y="5956143"/>
            <a:ext cx="2133599" cy="365125"/>
          </a:xfrm>
          <a:prstGeom prst="rect">
            <a:avLst/>
          </a:prstGeom>
        </p:spPr>
        <p:txBody>
          <a:bodyPr/>
          <a:lstStyle>
            <a:lvl1pPr>
              <a:defRPr>
                <a:solidFill>
                  <a:schemeClr val="accent2"/>
                </a:solidFill>
              </a:defRPr>
            </a:lvl1pPr>
          </a:lstStyle>
          <a:p>
            <a:fld id="{AFEE1DC3-704A-3849-9031-31E48266CDF6}"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8" y="1894751"/>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10767844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5201602"/>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a:xfrm>
            <a:off x="5704467" y="5956143"/>
            <a:ext cx="2133599" cy="365125"/>
          </a:xfrm>
          <a:prstGeom prst="rect">
            <a:avLst/>
          </a:prstGeom>
        </p:spPr>
        <p:txBody>
          <a:bodyPr/>
          <a:lstStyle>
            <a:lvl1pPr>
              <a:defRPr>
                <a:solidFill>
                  <a:schemeClr val="accent2"/>
                </a:solidFill>
              </a:defRPr>
            </a:lvl1pPr>
          </a:lstStyle>
          <a:p>
            <a:fld id="{23A9799C-3599-CC42-8CB1-43CDD6BD35EF}" type="datetime1">
              <a:rPr lang="fr-FR" smtClean="0"/>
              <a:t>14/04/2020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4" name="Text Placeholder 3"/>
          <p:cNvSpPr>
            <a:spLocks noGrp="1"/>
          </p:cNvSpPr>
          <p:nvPr>
            <p:ph type="body" sz="half" idx="2"/>
          </p:nvPr>
        </p:nvSpPr>
        <p:spPr>
          <a:xfrm>
            <a:off x="4305619" y="5262301"/>
            <a:ext cx="4402490" cy="689515"/>
          </a:xfrm>
          <a:prstGeom prst="rect">
            <a:avLst/>
          </a:prstGeom>
        </p:spPr>
        <p:txBody>
          <a:bodyPr anchor="ctr">
            <a:normAutofit/>
          </a:bodyPr>
          <a:lstStyle>
            <a:lvl1pPr marL="0" indent="0" algn="r">
              <a:buNone/>
              <a:defRPr sz="619">
                <a:solidFill>
                  <a:schemeClr val="bg1"/>
                </a:solidFill>
              </a:defRPr>
            </a:lvl1pPr>
            <a:lvl2pPr marL="257165" indent="0">
              <a:buNone/>
              <a:defRPr sz="619"/>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2" name="Title 1"/>
          <p:cNvSpPr>
            <a:spLocks noGrp="1"/>
          </p:cNvSpPr>
          <p:nvPr>
            <p:ph type="title"/>
          </p:nvPr>
        </p:nvSpPr>
        <p:spPr>
          <a:xfrm>
            <a:off x="435894" y="5262297"/>
            <a:ext cx="3682084" cy="689514"/>
          </a:xfrm>
        </p:spPr>
        <p:txBody>
          <a:bodyPr anchor="ctr"/>
          <a:lstStyle>
            <a:lvl1pPr algn="l">
              <a:defRPr sz="1125"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335862" y="906192"/>
            <a:ext cx="3969756" cy="1077595"/>
          </a:xfrm>
          <a:prstGeom prst="rect">
            <a:avLst/>
          </a:prstGeo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C2B6B27-28EE-4145-AF2F-EF9B81156278}"/>
              </a:ext>
            </a:extLst>
          </p:cNvPr>
          <p:cNvSpPr>
            <a:spLocks noGrp="1"/>
          </p:cNvSpPr>
          <p:nvPr>
            <p:ph sz="quarter" idx="13"/>
          </p:nvPr>
        </p:nvSpPr>
        <p:spPr>
          <a:xfrm>
            <a:off x="4633278" y="906188"/>
            <a:ext cx="4152133"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047A743-7550-4EFD-8177-FE5821707499}"/>
              </a:ext>
            </a:extLst>
          </p:cNvPr>
          <p:cNvSpPr>
            <a:spLocks noGrp="1"/>
          </p:cNvSpPr>
          <p:nvPr>
            <p:ph sz="quarter" idx="14"/>
          </p:nvPr>
        </p:nvSpPr>
        <p:spPr>
          <a:xfrm>
            <a:off x="581487" y="2783247"/>
            <a:ext cx="3390900" cy="1690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4DA7672-5B9A-43A3-99C6-5C0EC9841722}"/>
              </a:ext>
            </a:extLst>
          </p:cNvPr>
          <p:cNvSpPr>
            <a:spLocks noGrp="1"/>
          </p:cNvSpPr>
          <p:nvPr>
            <p:ph sz="quarter" idx="15"/>
          </p:nvPr>
        </p:nvSpPr>
        <p:spPr>
          <a:xfrm>
            <a:off x="4897441" y="2782889"/>
            <a:ext cx="3665537" cy="1690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079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8140"/>
          <a:stretch/>
        </p:blipFill>
        <p:spPr>
          <a:xfrm>
            <a:off x="1" y="5679810"/>
            <a:ext cx="9148928" cy="1178194"/>
          </a:xfrm>
          <a:prstGeom prst="rect">
            <a:avLst/>
          </a:prstGeom>
        </p:spPr>
      </p:pic>
      <p:sp>
        <p:nvSpPr>
          <p:cNvPr id="3" name="TextBox 2"/>
          <p:cNvSpPr txBox="1"/>
          <p:nvPr userDrawn="1"/>
        </p:nvSpPr>
        <p:spPr>
          <a:xfrm>
            <a:off x="127221" y="3662435"/>
            <a:ext cx="6639341" cy="715581"/>
          </a:xfrm>
          <a:prstGeom prst="rect">
            <a:avLst/>
          </a:prstGeom>
          <a:noFill/>
        </p:spPr>
        <p:txBody>
          <a:bodyPr wrap="square" rtlCol="0">
            <a:spAutoFit/>
          </a:bodyPr>
          <a:lstStyle/>
          <a:p>
            <a:r>
              <a:rPr lang="en-US" sz="675" dirty="0">
                <a:solidFill>
                  <a:srgbClr val="695E4A"/>
                </a:solidFill>
                <a:latin typeface="Calibri" panose="020F0502020204030204" pitchFamily="34" charset="0"/>
              </a:rPr>
              <a:t>For more information, contact CDC</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1-800-CDC-INFO (232-4636)</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TTY:  1-888-232-6348    www.cdc.gov</a:t>
            </a: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2198739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0F2E325F-7789-A74A-8013-2E6542B72719}"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82412-32CE-44C9-A48F-09182CDFB011}" type="slidenum">
              <a:rPr lang="en-US" smtClean="0"/>
              <a:t>‹#›</a:t>
            </a:fld>
            <a:endParaRPr lang="en-US" dirty="0"/>
          </a:p>
        </p:txBody>
      </p:sp>
    </p:spTree>
    <p:extLst>
      <p:ext uri="{BB962C8B-B14F-4D97-AF65-F5344CB8AC3E}">
        <p14:creationId xmlns:p14="http://schemas.microsoft.com/office/powerpoint/2010/main" val="367294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0214" y="614407"/>
            <a:ext cx="8482004" cy="1189298"/>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Vertical Text Placeholder 2"/>
          <p:cNvSpPr>
            <a:spLocks noGrp="1"/>
          </p:cNvSpPr>
          <p:nvPr>
            <p:ph type="body" orient="vert" idx="1" hasCustomPrompt="1"/>
          </p:nvPr>
        </p:nvSpPr>
        <p:spPr>
          <a:xfrm>
            <a:off x="435894" y="2336003"/>
            <a:ext cx="8272212" cy="3522794"/>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20E164F-31C3-9348-9D7E-9D5B6903BF38}"/>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20910255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BB604EB2-DA84-4AA1-B338-59768E594C9D}" type="datetime1">
              <a:rPr lang="en-US"/>
              <a:pPr lvl="0"/>
              <a:t>4/14/2020</a:t>
            </a:fld>
            <a:endParaRPr lang="en-US"/>
          </a:p>
        </p:txBody>
      </p:sp>
      <p:sp>
        <p:nvSpPr>
          <p:cNvPr id="3" name="Footer Placeholder 4"/>
          <p:cNvSpPr txBox="1">
            <a:spLocks noGrp="1"/>
          </p:cNvSpPr>
          <p:nvPr>
            <p:ph type="ftr" sz="quarter" idx="9"/>
          </p:nvPr>
        </p:nvSpPr>
        <p:spPr/>
        <p:txBody>
          <a:bodyPr/>
          <a:lstStyle>
            <a:lvl1pPr>
              <a:defRPr/>
            </a:lvl1pPr>
          </a:lstStyle>
          <a:p>
            <a:pPr lvl="0"/>
            <a:endParaRPr lang="en-US"/>
          </a:p>
        </p:txBody>
      </p:sp>
      <p:sp>
        <p:nvSpPr>
          <p:cNvPr id="4" name="Slide Number Placeholder 5"/>
          <p:cNvSpPr txBox="1">
            <a:spLocks noGrp="1"/>
          </p:cNvSpPr>
          <p:nvPr>
            <p:ph type="sldNum" sz="quarter" idx="8"/>
          </p:nvPr>
        </p:nvSpPr>
        <p:spPr>
          <a:xfrm>
            <a:off x="7918727" y="5956138"/>
            <a:ext cx="789383" cy="365129"/>
          </a:xfrm>
        </p:spPr>
        <p:txBody>
          <a:bodyPr/>
          <a:lstStyle>
            <a:lvl1pPr>
              <a:defRPr/>
            </a:lvl1pPr>
          </a:lstStyle>
          <a:p>
            <a:pPr lvl="0"/>
            <a:fld id="{A912CD19-6202-45F1-BF9C-76A655B718BE}" type="slidenum">
              <a:t>‹#›</a:t>
            </a:fld>
            <a:endParaRPr lang="en-US"/>
          </a:p>
        </p:txBody>
      </p:sp>
      <p:sp>
        <p:nvSpPr>
          <p:cNvPr id="5" name="Title 1"/>
          <p:cNvSpPr txBox="1">
            <a:spLocks noGrp="1"/>
          </p:cNvSpPr>
          <p:nvPr>
            <p:ph type="title"/>
          </p:nvPr>
        </p:nvSpPr>
        <p:spPr>
          <a:xfrm>
            <a:off x="422042" y="518264"/>
            <a:ext cx="8291644" cy="941082"/>
          </a:xfrm>
        </p:spPr>
        <p:txBody>
          <a:bodyPr/>
          <a:lstStyle>
            <a:lvl1pPr>
              <a:defRPr/>
            </a:lvl1pPr>
          </a:lstStyle>
          <a:p>
            <a:pPr lvl="0"/>
            <a:r>
              <a:rPr lang="en-US"/>
              <a:t>Click to edit title</a:t>
            </a:r>
          </a:p>
        </p:txBody>
      </p:sp>
    </p:spTree>
    <p:extLst>
      <p:ext uri="{BB962C8B-B14F-4D97-AF65-F5344CB8AC3E}">
        <p14:creationId xmlns:p14="http://schemas.microsoft.com/office/powerpoint/2010/main" val="23637724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0214" y="614407"/>
            <a:ext cx="8482004" cy="1189298"/>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10" name="正方形/長方形 4">
            <a:extLst>
              <a:ext uri="{FF2B5EF4-FFF2-40B4-BE49-F238E27FC236}">
                <a16:creationId xmlns:a16="http://schemas.microsoft.com/office/drawing/2014/main" id="{D04BDA98-5F9C-AB41-8EE0-016DE7584845}"/>
              </a:ext>
            </a:extLst>
          </p:cNvPr>
          <p:cNvSpPr/>
          <p:nvPr userDrawn="1"/>
        </p:nvSpPr>
        <p:spPr>
          <a:xfrm>
            <a:off x="0" y="3270622"/>
            <a:ext cx="5472178" cy="510055"/>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kumimoji="1" lang="ja-JP" altLang="en-US" sz="900">
              <a:latin typeface="Arial" panose="020B0604020202020204" pitchFamily="34" charset="0"/>
              <a:cs typeface="Arial" panose="020B0604020202020204" pitchFamily="34" charset="0"/>
            </a:endParaRPr>
          </a:p>
        </p:txBody>
      </p:sp>
      <p:sp>
        <p:nvSpPr>
          <p:cNvPr id="11" name="平行四辺形 5">
            <a:extLst>
              <a:ext uri="{FF2B5EF4-FFF2-40B4-BE49-F238E27FC236}">
                <a16:creationId xmlns:a16="http://schemas.microsoft.com/office/drawing/2014/main" id="{8FFBBD07-5771-7246-918E-1E13A14E7978}"/>
              </a:ext>
            </a:extLst>
          </p:cNvPr>
          <p:cNvSpPr/>
          <p:nvPr userDrawn="1"/>
        </p:nvSpPr>
        <p:spPr>
          <a:xfrm rot="9000000">
            <a:off x="3457424" y="3988483"/>
            <a:ext cx="2252828" cy="450665"/>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kumimoji="1" lang="ja-JP" altLang="en-US" sz="900">
              <a:latin typeface="Arial" panose="020B0604020202020204" pitchFamily="34" charset="0"/>
              <a:cs typeface="Arial" panose="020B0604020202020204" pitchFamily="34" charset="0"/>
            </a:endParaRPr>
          </a:p>
        </p:txBody>
      </p:sp>
      <p:sp>
        <p:nvSpPr>
          <p:cNvPr id="12" name="正方形/長方形 6">
            <a:extLst>
              <a:ext uri="{FF2B5EF4-FFF2-40B4-BE49-F238E27FC236}">
                <a16:creationId xmlns:a16="http://schemas.microsoft.com/office/drawing/2014/main" id="{26CA3AD9-B82D-F64D-A73A-8935901F278A}"/>
              </a:ext>
            </a:extLst>
          </p:cNvPr>
          <p:cNvSpPr/>
          <p:nvPr userDrawn="1"/>
        </p:nvSpPr>
        <p:spPr>
          <a:xfrm>
            <a:off x="3691944" y="4640530"/>
            <a:ext cx="5452056" cy="5208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kumimoji="1" lang="ja-JP" altLang="en-US" sz="900">
              <a:latin typeface="Arial" panose="020B0604020202020204" pitchFamily="34" charset="0"/>
              <a:cs typeface="Arial" panose="020B0604020202020204" pitchFamily="34" charset="0"/>
            </a:endParaRPr>
          </a:p>
        </p:txBody>
      </p:sp>
      <p:sp>
        <p:nvSpPr>
          <p:cNvPr id="13" name="テキスト プレースホルダー 11">
            <a:extLst>
              <a:ext uri="{FF2B5EF4-FFF2-40B4-BE49-F238E27FC236}">
                <a16:creationId xmlns:a16="http://schemas.microsoft.com/office/drawing/2014/main" id="{D12B1493-527B-9042-8418-DC509E9243BC}"/>
              </a:ext>
            </a:extLst>
          </p:cNvPr>
          <p:cNvSpPr>
            <a:spLocks noGrp="1"/>
          </p:cNvSpPr>
          <p:nvPr>
            <p:ph type="body" sz="quarter" idx="24" hasCustomPrompt="1"/>
          </p:nvPr>
        </p:nvSpPr>
        <p:spPr>
          <a:xfrm>
            <a:off x="431181" y="3234190"/>
            <a:ext cx="1385840" cy="565983"/>
          </a:xfrm>
        </p:spPr>
        <p:txBody>
          <a:bodyPr anchor="ctr">
            <a:noAutofit/>
          </a:bodyPr>
          <a:lstStyle>
            <a:lvl1pPr marL="0" indent="0" algn="ctr">
              <a:spcBef>
                <a:spcPts val="0"/>
              </a:spcBef>
              <a:buNone/>
              <a:defRPr sz="1400" spc="150">
                <a:solidFill>
                  <a:schemeClr val="accent1"/>
                </a:solidFill>
                <a:latin typeface="Arial" panose="020B0604020202020204" pitchFamily="34" charset="0"/>
                <a:cs typeface="Arial" panose="020B0604020202020204" pitchFamily="34" charset="0"/>
              </a:defRPr>
            </a:lvl1pPr>
          </a:lstStyle>
          <a:p>
            <a:pPr lvl="0"/>
            <a:r>
              <a:rPr lang="en-US" altLang="ja-JP" dirty="0"/>
              <a:t>WORD</a:t>
            </a:r>
            <a:endParaRPr lang="en-US" dirty="0"/>
          </a:p>
        </p:txBody>
      </p:sp>
      <p:sp>
        <p:nvSpPr>
          <p:cNvPr id="14" name="テキスト プレースホルダー 11">
            <a:extLst>
              <a:ext uri="{FF2B5EF4-FFF2-40B4-BE49-F238E27FC236}">
                <a16:creationId xmlns:a16="http://schemas.microsoft.com/office/drawing/2014/main" id="{28865E01-95CF-1E4C-9D84-544B01BC3AAA}"/>
              </a:ext>
            </a:extLst>
          </p:cNvPr>
          <p:cNvSpPr>
            <a:spLocks noGrp="1"/>
          </p:cNvSpPr>
          <p:nvPr>
            <p:ph type="body" sz="quarter" idx="25" hasCustomPrompt="1"/>
          </p:nvPr>
        </p:nvSpPr>
        <p:spPr>
          <a:xfrm>
            <a:off x="1954949" y="3234190"/>
            <a:ext cx="1385840" cy="565983"/>
          </a:xfrm>
        </p:spPr>
        <p:txBody>
          <a:bodyPr anchor="ctr">
            <a:noAutofit/>
          </a:bodyPr>
          <a:lstStyle>
            <a:lvl1pPr marL="0" indent="0" algn="ctr">
              <a:spcBef>
                <a:spcPts val="0"/>
              </a:spcBef>
              <a:buNone/>
              <a:defRPr sz="1400" spc="150">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5" name="テキスト プレースホルダー 11">
            <a:extLst>
              <a:ext uri="{FF2B5EF4-FFF2-40B4-BE49-F238E27FC236}">
                <a16:creationId xmlns:a16="http://schemas.microsoft.com/office/drawing/2014/main" id="{8AA9C12E-82E2-FA40-ACD9-C82826858020}"/>
              </a:ext>
            </a:extLst>
          </p:cNvPr>
          <p:cNvSpPr>
            <a:spLocks noGrp="1"/>
          </p:cNvSpPr>
          <p:nvPr>
            <p:ph type="body" sz="quarter" idx="26" hasCustomPrompt="1"/>
          </p:nvPr>
        </p:nvSpPr>
        <p:spPr>
          <a:xfrm>
            <a:off x="3478718" y="3234190"/>
            <a:ext cx="1385840" cy="565983"/>
          </a:xfrm>
        </p:spPr>
        <p:txBody>
          <a:bodyPr anchor="ctr">
            <a:noAutofit/>
          </a:bodyPr>
          <a:lstStyle>
            <a:lvl1pPr marL="0" indent="0" algn="ctr">
              <a:spcBef>
                <a:spcPts val="0"/>
              </a:spcBef>
              <a:buNone/>
              <a:defRPr sz="1400" spc="150">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7" name="テキスト プレースホルダー 11">
            <a:extLst>
              <a:ext uri="{FF2B5EF4-FFF2-40B4-BE49-F238E27FC236}">
                <a16:creationId xmlns:a16="http://schemas.microsoft.com/office/drawing/2014/main" id="{3785CFDC-3613-D142-A7FA-92343F96FB2E}"/>
              </a:ext>
            </a:extLst>
          </p:cNvPr>
          <p:cNvSpPr>
            <a:spLocks noGrp="1"/>
          </p:cNvSpPr>
          <p:nvPr>
            <p:ph type="body" sz="quarter" idx="28" hasCustomPrompt="1"/>
          </p:nvPr>
        </p:nvSpPr>
        <p:spPr>
          <a:xfrm>
            <a:off x="4889061" y="4617938"/>
            <a:ext cx="1385840" cy="565983"/>
          </a:xfrm>
        </p:spPr>
        <p:txBody>
          <a:bodyPr anchor="ctr">
            <a:noAutofit/>
          </a:bodyPr>
          <a:lstStyle>
            <a:lvl1pPr marL="0" indent="0" algn="ctr">
              <a:spcBef>
                <a:spcPts val="0"/>
              </a:spcBef>
              <a:buNone/>
              <a:defRPr sz="1400" spc="150">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8" name="テキスト プレースホルダー 11">
            <a:extLst>
              <a:ext uri="{FF2B5EF4-FFF2-40B4-BE49-F238E27FC236}">
                <a16:creationId xmlns:a16="http://schemas.microsoft.com/office/drawing/2014/main" id="{06BD4CA5-DF6A-DA4B-B3C4-E13146BAE5AF}"/>
              </a:ext>
            </a:extLst>
          </p:cNvPr>
          <p:cNvSpPr>
            <a:spLocks noGrp="1"/>
          </p:cNvSpPr>
          <p:nvPr>
            <p:ph type="body" sz="quarter" idx="29" hasCustomPrompt="1"/>
          </p:nvPr>
        </p:nvSpPr>
        <p:spPr>
          <a:xfrm>
            <a:off x="7111079" y="4617938"/>
            <a:ext cx="1385840" cy="565983"/>
          </a:xfrm>
        </p:spPr>
        <p:txBody>
          <a:bodyPr anchor="ctr">
            <a:noAutofit/>
          </a:bodyPr>
          <a:lstStyle>
            <a:lvl1pPr marL="0" indent="0" algn="ctr">
              <a:spcBef>
                <a:spcPts val="0"/>
              </a:spcBef>
              <a:buNone/>
              <a:defRPr sz="1400" spc="150">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grpSp>
        <p:nvGrpSpPr>
          <p:cNvPr id="19" name="グループ化 15">
            <a:extLst>
              <a:ext uri="{FF2B5EF4-FFF2-40B4-BE49-F238E27FC236}">
                <a16:creationId xmlns:a16="http://schemas.microsoft.com/office/drawing/2014/main" id="{C37C6CA8-DD74-1C45-B43F-41CCE4A20638}"/>
              </a:ext>
            </a:extLst>
          </p:cNvPr>
          <p:cNvGrpSpPr/>
          <p:nvPr userDrawn="1"/>
        </p:nvGrpSpPr>
        <p:grpSpPr>
          <a:xfrm>
            <a:off x="408676" y="2093578"/>
            <a:ext cx="1462789" cy="1137801"/>
            <a:chOff x="817281" y="2038155"/>
            <a:chExt cx="2925325" cy="1706701"/>
          </a:xfrm>
          <a:solidFill>
            <a:schemeClr val="accent1">
              <a:lumMod val="20000"/>
              <a:lumOff val="80000"/>
            </a:schemeClr>
          </a:solidFill>
        </p:grpSpPr>
        <p:sp>
          <p:nvSpPr>
            <p:cNvPr id="20" name="正方形/長方形 13">
              <a:extLst>
                <a:ext uri="{FF2B5EF4-FFF2-40B4-BE49-F238E27FC236}">
                  <a16:creationId xmlns:a16="http://schemas.microsoft.com/office/drawing/2014/main" id="{F7C79C57-1500-4345-9D21-26615FF09A61}"/>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sp>
          <p:nvSpPr>
            <p:cNvPr id="21" name="二等辺三角形 14">
              <a:extLst>
                <a:ext uri="{FF2B5EF4-FFF2-40B4-BE49-F238E27FC236}">
                  <a16:creationId xmlns:a16="http://schemas.microsoft.com/office/drawing/2014/main" id="{D8B3E571-7C0B-6D4F-B12F-3C187104D670}"/>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grpSp>
      <p:sp>
        <p:nvSpPr>
          <p:cNvPr id="22" name="テキスト プレースホルダー 11">
            <a:extLst>
              <a:ext uri="{FF2B5EF4-FFF2-40B4-BE49-F238E27FC236}">
                <a16:creationId xmlns:a16="http://schemas.microsoft.com/office/drawing/2014/main" id="{E8248DE9-0107-A04E-B3D6-28441CB92D84}"/>
              </a:ext>
            </a:extLst>
          </p:cNvPr>
          <p:cNvSpPr>
            <a:spLocks noGrp="1"/>
          </p:cNvSpPr>
          <p:nvPr>
            <p:ph type="body" sz="quarter" idx="20" hasCustomPrompt="1"/>
          </p:nvPr>
        </p:nvSpPr>
        <p:spPr>
          <a:xfrm>
            <a:off x="453684" y="2153584"/>
            <a:ext cx="1350268" cy="840093"/>
          </a:xfrm>
        </p:spPr>
        <p:txBody>
          <a:bodyPr anchor="ctr">
            <a:noAutofit/>
          </a:bodyPr>
          <a:lstStyle>
            <a:lvl1pPr marL="0" indent="0" algn="l">
              <a:lnSpc>
                <a:spcPct val="120000"/>
              </a:lnSpc>
              <a:buNone/>
              <a:defRPr sz="8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23" name="グループ化 17">
            <a:extLst>
              <a:ext uri="{FF2B5EF4-FFF2-40B4-BE49-F238E27FC236}">
                <a16:creationId xmlns:a16="http://schemas.microsoft.com/office/drawing/2014/main" id="{AA80F118-71D4-3B47-AFAF-06A348212C4E}"/>
              </a:ext>
            </a:extLst>
          </p:cNvPr>
          <p:cNvGrpSpPr/>
          <p:nvPr userDrawn="1"/>
        </p:nvGrpSpPr>
        <p:grpSpPr>
          <a:xfrm>
            <a:off x="1947672" y="2089628"/>
            <a:ext cx="1462789" cy="1137801"/>
            <a:chOff x="817281" y="2038155"/>
            <a:chExt cx="2925325" cy="1706701"/>
          </a:xfrm>
          <a:solidFill>
            <a:schemeClr val="accent1">
              <a:lumMod val="20000"/>
              <a:lumOff val="80000"/>
            </a:schemeClr>
          </a:solidFill>
        </p:grpSpPr>
        <p:sp>
          <p:nvSpPr>
            <p:cNvPr id="24" name="正方形/長方形 18">
              <a:extLst>
                <a:ext uri="{FF2B5EF4-FFF2-40B4-BE49-F238E27FC236}">
                  <a16:creationId xmlns:a16="http://schemas.microsoft.com/office/drawing/2014/main" id="{2E0D1C18-7C11-D743-A7C8-8950BF710CE0}"/>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sp>
          <p:nvSpPr>
            <p:cNvPr id="25" name="二等辺三角形 19">
              <a:extLst>
                <a:ext uri="{FF2B5EF4-FFF2-40B4-BE49-F238E27FC236}">
                  <a16:creationId xmlns:a16="http://schemas.microsoft.com/office/drawing/2014/main" id="{39E55259-52F7-184C-BD69-DD7EA74ED614}"/>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grpSp>
      <p:sp>
        <p:nvSpPr>
          <p:cNvPr id="26" name="テキスト プレースホルダー 11">
            <a:extLst>
              <a:ext uri="{FF2B5EF4-FFF2-40B4-BE49-F238E27FC236}">
                <a16:creationId xmlns:a16="http://schemas.microsoft.com/office/drawing/2014/main" id="{242E7713-7672-F34B-B691-783FBD73E66E}"/>
              </a:ext>
            </a:extLst>
          </p:cNvPr>
          <p:cNvSpPr>
            <a:spLocks noGrp="1"/>
          </p:cNvSpPr>
          <p:nvPr>
            <p:ph type="body" sz="quarter" idx="30" hasCustomPrompt="1"/>
          </p:nvPr>
        </p:nvSpPr>
        <p:spPr>
          <a:xfrm>
            <a:off x="1992681" y="2149635"/>
            <a:ext cx="1350268" cy="840093"/>
          </a:xfrm>
        </p:spPr>
        <p:txBody>
          <a:bodyPr anchor="ctr">
            <a:noAutofit/>
          </a:bodyPr>
          <a:lstStyle>
            <a:lvl1pPr marL="0" indent="0" algn="l">
              <a:lnSpc>
                <a:spcPct val="120000"/>
              </a:lnSpc>
              <a:buNone/>
              <a:defRPr sz="8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27" name="グループ化 21">
            <a:extLst>
              <a:ext uri="{FF2B5EF4-FFF2-40B4-BE49-F238E27FC236}">
                <a16:creationId xmlns:a16="http://schemas.microsoft.com/office/drawing/2014/main" id="{74E54FF7-BC6C-1546-82CF-84099A81545F}"/>
              </a:ext>
            </a:extLst>
          </p:cNvPr>
          <p:cNvGrpSpPr/>
          <p:nvPr userDrawn="1"/>
        </p:nvGrpSpPr>
        <p:grpSpPr>
          <a:xfrm>
            <a:off x="3486669" y="2095904"/>
            <a:ext cx="1462789" cy="1137801"/>
            <a:chOff x="817281" y="2038155"/>
            <a:chExt cx="2925325" cy="1706701"/>
          </a:xfrm>
          <a:solidFill>
            <a:schemeClr val="accent1">
              <a:lumMod val="20000"/>
              <a:lumOff val="80000"/>
            </a:schemeClr>
          </a:solidFill>
        </p:grpSpPr>
        <p:sp>
          <p:nvSpPr>
            <p:cNvPr id="28" name="正方形/長方形 22">
              <a:extLst>
                <a:ext uri="{FF2B5EF4-FFF2-40B4-BE49-F238E27FC236}">
                  <a16:creationId xmlns:a16="http://schemas.microsoft.com/office/drawing/2014/main" id="{26977471-08FE-6443-8A21-82A8274E22C7}"/>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sp>
          <p:nvSpPr>
            <p:cNvPr id="29" name="二等辺三角形 23">
              <a:extLst>
                <a:ext uri="{FF2B5EF4-FFF2-40B4-BE49-F238E27FC236}">
                  <a16:creationId xmlns:a16="http://schemas.microsoft.com/office/drawing/2014/main" id="{EF558542-E230-1442-8135-48DCED928239}"/>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grpSp>
      <p:sp>
        <p:nvSpPr>
          <p:cNvPr id="30" name="テキスト プレースホルダー 11">
            <a:extLst>
              <a:ext uri="{FF2B5EF4-FFF2-40B4-BE49-F238E27FC236}">
                <a16:creationId xmlns:a16="http://schemas.microsoft.com/office/drawing/2014/main" id="{DE03F4C9-7F0E-654B-A086-FC70DB88008A}"/>
              </a:ext>
            </a:extLst>
          </p:cNvPr>
          <p:cNvSpPr>
            <a:spLocks noGrp="1"/>
          </p:cNvSpPr>
          <p:nvPr>
            <p:ph type="body" sz="quarter" idx="31" hasCustomPrompt="1"/>
          </p:nvPr>
        </p:nvSpPr>
        <p:spPr>
          <a:xfrm>
            <a:off x="3531677" y="2155911"/>
            <a:ext cx="1350268" cy="840093"/>
          </a:xfrm>
        </p:spPr>
        <p:txBody>
          <a:bodyPr anchor="ctr">
            <a:noAutofit/>
          </a:bodyPr>
          <a:lstStyle>
            <a:lvl1pPr marL="0" indent="0" algn="l">
              <a:lnSpc>
                <a:spcPct val="120000"/>
              </a:lnSpc>
              <a:buNone/>
              <a:defRPr sz="8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35" name="グループ化 29">
            <a:extLst>
              <a:ext uri="{FF2B5EF4-FFF2-40B4-BE49-F238E27FC236}">
                <a16:creationId xmlns:a16="http://schemas.microsoft.com/office/drawing/2014/main" id="{32850E69-063D-5641-957A-1DEB99D58358}"/>
              </a:ext>
            </a:extLst>
          </p:cNvPr>
          <p:cNvGrpSpPr/>
          <p:nvPr userDrawn="1"/>
        </p:nvGrpSpPr>
        <p:grpSpPr>
          <a:xfrm rot="10800000">
            <a:off x="4886902" y="5209975"/>
            <a:ext cx="1462789" cy="1137801"/>
            <a:chOff x="817281" y="2038155"/>
            <a:chExt cx="2925325" cy="1706701"/>
          </a:xfrm>
          <a:solidFill>
            <a:schemeClr val="accent1">
              <a:lumMod val="20000"/>
              <a:lumOff val="80000"/>
            </a:schemeClr>
          </a:solidFill>
        </p:grpSpPr>
        <p:sp>
          <p:nvSpPr>
            <p:cNvPr id="36" name="正方形/長方形 30">
              <a:extLst>
                <a:ext uri="{FF2B5EF4-FFF2-40B4-BE49-F238E27FC236}">
                  <a16:creationId xmlns:a16="http://schemas.microsoft.com/office/drawing/2014/main" id="{8994A7AD-3BE4-BB41-AB90-7532E95E8B6F}"/>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sp>
          <p:nvSpPr>
            <p:cNvPr id="37" name="二等辺三角形 31">
              <a:extLst>
                <a:ext uri="{FF2B5EF4-FFF2-40B4-BE49-F238E27FC236}">
                  <a16:creationId xmlns:a16="http://schemas.microsoft.com/office/drawing/2014/main" id="{0BC5D392-EE80-E640-B0D4-FC836CC341AC}"/>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grpSp>
      <p:sp>
        <p:nvSpPr>
          <p:cNvPr id="38" name="テキスト プレースホルダー 11">
            <a:extLst>
              <a:ext uri="{FF2B5EF4-FFF2-40B4-BE49-F238E27FC236}">
                <a16:creationId xmlns:a16="http://schemas.microsoft.com/office/drawing/2014/main" id="{49EECD4F-B181-6D48-93D1-C58ED217007D}"/>
              </a:ext>
            </a:extLst>
          </p:cNvPr>
          <p:cNvSpPr>
            <a:spLocks noGrp="1"/>
          </p:cNvSpPr>
          <p:nvPr>
            <p:ph type="body" sz="quarter" idx="33" hasCustomPrompt="1"/>
          </p:nvPr>
        </p:nvSpPr>
        <p:spPr>
          <a:xfrm>
            <a:off x="4931910" y="5419998"/>
            <a:ext cx="1350268" cy="840093"/>
          </a:xfrm>
        </p:spPr>
        <p:txBody>
          <a:bodyPr anchor="ctr">
            <a:noAutofit/>
          </a:bodyPr>
          <a:lstStyle>
            <a:lvl1pPr marL="0" indent="0" algn="l">
              <a:lnSpc>
                <a:spcPct val="120000"/>
              </a:lnSpc>
              <a:buNone/>
              <a:defRPr sz="8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39" name="グループ化 33">
            <a:extLst>
              <a:ext uri="{FF2B5EF4-FFF2-40B4-BE49-F238E27FC236}">
                <a16:creationId xmlns:a16="http://schemas.microsoft.com/office/drawing/2014/main" id="{3D6D3F5A-5702-F34F-996C-192EAF9B6A8D}"/>
              </a:ext>
            </a:extLst>
          </p:cNvPr>
          <p:cNvGrpSpPr/>
          <p:nvPr userDrawn="1"/>
        </p:nvGrpSpPr>
        <p:grpSpPr>
          <a:xfrm rot="10800000">
            <a:off x="7124148" y="5216251"/>
            <a:ext cx="1462789" cy="1137801"/>
            <a:chOff x="817281" y="2038155"/>
            <a:chExt cx="2925325" cy="1706701"/>
          </a:xfrm>
          <a:solidFill>
            <a:schemeClr val="accent1">
              <a:lumMod val="20000"/>
              <a:lumOff val="80000"/>
            </a:schemeClr>
          </a:solidFill>
        </p:grpSpPr>
        <p:sp>
          <p:nvSpPr>
            <p:cNvPr id="40" name="正方形/長方形 34">
              <a:extLst>
                <a:ext uri="{FF2B5EF4-FFF2-40B4-BE49-F238E27FC236}">
                  <a16:creationId xmlns:a16="http://schemas.microsoft.com/office/drawing/2014/main" id="{AFCE950A-7E61-D043-98D8-41811165AFE0}"/>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sp>
          <p:nvSpPr>
            <p:cNvPr id="41" name="二等辺三角形 35">
              <a:extLst>
                <a:ext uri="{FF2B5EF4-FFF2-40B4-BE49-F238E27FC236}">
                  <a16:creationId xmlns:a16="http://schemas.microsoft.com/office/drawing/2014/main" id="{519F5F8E-9AC8-F949-AC1F-88D3C1878429}"/>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cs typeface="Arial" panose="020B0604020202020204" pitchFamily="34" charset="0"/>
              </a:endParaRPr>
            </a:p>
          </p:txBody>
        </p:sp>
      </p:grpSp>
      <p:sp>
        <p:nvSpPr>
          <p:cNvPr id="42" name="テキスト プレースホルダー 11">
            <a:extLst>
              <a:ext uri="{FF2B5EF4-FFF2-40B4-BE49-F238E27FC236}">
                <a16:creationId xmlns:a16="http://schemas.microsoft.com/office/drawing/2014/main" id="{E1174265-445E-BD41-9F86-4D854544CE0E}"/>
              </a:ext>
            </a:extLst>
          </p:cNvPr>
          <p:cNvSpPr>
            <a:spLocks noGrp="1"/>
          </p:cNvSpPr>
          <p:nvPr>
            <p:ph type="body" sz="quarter" idx="34" hasCustomPrompt="1"/>
          </p:nvPr>
        </p:nvSpPr>
        <p:spPr>
          <a:xfrm>
            <a:off x="7169156" y="5426274"/>
            <a:ext cx="1350268" cy="840093"/>
          </a:xfrm>
        </p:spPr>
        <p:txBody>
          <a:bodyPr anchor="ctr">
            <a:noAutofit/>
          </a:bodyPr>
          <a:lstStyle>
            <a:lvl1pPr marL="0" indent="0" algn="l">
              <a:lnSpc>
                <a:spcPct val="120000"/>
              </a:lnSpc>
              <a:buNone/>
              <a:defRPr sz="8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sp>
        <p:nvSpPr>
          <p:cNvPr id="32" name="Title 1">
            <a:extLst>
              <a:ext uri="{FF2B5EF4-FFF2-40B4-BE49-F238E27FC236}">
                <a16:creationId xmlns:a16="http://schemas.microsoft.com/office/drawing/2014/main" id="{F92BE66C-A7B4-9542-8C42-9A3260BFE82A}"/>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4475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50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8" decel="100000" fill="hold" grpId="0" nodeType="afterEffect">
                                  <p:stCondLst>
                                    <p:cond delay="50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1" decel="100000"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2" decel="100000" fill="hold" grpId="0" nodeType="afterEffect">
                                  <p:stCondLst>
                                    <p:cond delay="50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50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2" decel="100000" fill="hold" grpId="0" nodeType="afterEffect">
                                  <p:stCondLst>
                                    <p:cond delay="500"/>
                                  </p:stCondLst>
                                  <p:childTnLst>
                                    <p:set>
                                      <p:cBhvr>
                                        <p:cTn id="70" dur="1" fill="hold">
                                          <p:stCondLst>
                                            <p:cond delay="0"/>
                                          </p:stCondLst>
                                        </p:cTn>
                                        <p:tgtEl>
                                          <p:spTgt spid="18">
                                            <p:txEl>
                                              <p:pRg st="0" end="0"/>
                                            </p:txEl>
                                          </p:spTgt>
                                        </p:tgtEl>
                                        <p:attrNameLst>
                                          <p:attrName>style.visibility</p:attrName>
                                        </p:attrNameLst>
                                      </p:cBhvr>
                                      <p:to>
                                        <p:strVal val="visible"/>
                                      </p:to>
                                    </p:set>
                                    <p:anim calcmode="lin" valueType="num">
                                      <p:cBhvr additive="base">
                                        <p:cTn id="7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8">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50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decel="100000" fill="hold" nodeType="after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6" grpId="0">
        <p:tmplLst>
          <p:tmpl>
            <p:tnLst>
              <p:par>
                <p:cTn presetID="2" presetClass="entr" presetSubtype="1"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tmplLst>
          <p:tmpl>
            <p:tnLst>
              <p:par>
                <p:cTn presetID="2" presetClass="entr" presetSubtype="1"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8" grpId="0">
        <p:tmplLst>
          <p:tmpl>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42" grpId="0">
        <p:tmplLst>
          <p:tmpl>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1" y="59972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3" name="Vertical Text Placeholder 2"/>
          <p:cNvSpPr>
            <a:spLocks noGrp="1"/>
          </p:cNvSpPr>
          <p:nvPr>
            <p:ph type="body" orient="vert" idx="1" hasCustomPrompt="1"/>
          </p:nvPr>
        </p:nvSpPr>
        <p:spPr>
          <a:xfrm>
            <a:off x="581193" y="675727"/>
            <a:ext cx="5922209" cy="5183073"/>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E9683016-1301-4B49-B76E-35F2315492B3}"/>
              </a:ext>
            </a:extLst>
          </p:cNvPr>
          <p:cNvSpPr>
            <a:spLocks noGrp="1"/>
          </p:cNvSpPr>
          <p:nvPr>
            <p:ph type="title" hasCustomPrompt="1"/>
          </p:nvPr>
        </p:nvSpPr>
        <p:spPr>
          <a:xfrm rot="5400000">
            <a:off x="5211278" y="2209703"/>
            <a:ext cx="5030806" cy="1962853"/>
          </a:xfrm>
        </p:spPr>
        <p:txBody>
          <a:bodyPr/>
          <a:lstStyle>
            <a:lvl1pPr>
              <a:defRPr/>
            </a:lvl1pPr>
          </a:lstStyle>
          <a:p>
            <a:r>
              <a:rPr lang="en-US" dirty="0"/>
              <a:t>Click to edit title</a:t>
            </a:r>
          </a:p>
        </p:txBody>
      </p:sp>
    </p:spTree>
    <p:extLst>
      <p:ext uri="{BB962C8B-B14F-4D97-AF65-F5344CB8AC3E}">
        <p14:creationId xmlns:p14="http://schemas.microsoft.com/office/powerpoint/2010/main" val="117944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9"/>
            <a:ext cx="9148928" cy="1178193"/>
          </a:xfrm>
          <a:prstGeom prst="rect">
            <a:avLst/>
          </a:prstGeom>
        </p:spPr>
      </p:pic>
      <p:sp>
        <p:nvSpPr>
          <p:cNvPr id="3" name="TextBox 2"/>
          <p:cNvSpPr txBox="1"/>
          <p:nvPr userDrawn="1"/>
        </p:nvSpPr>
        <p:spPr>
          <a:xfrm>
            <a:off x="127219" y="3662433"/>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3860242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0765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E6B75BF-CD03-4DE2-B6F9-8A4941BF0D39}" type="datetime1">
              <a:rPr lang="en-US" smtClean="0"/>
              <a:t>4/14/2020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928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AD660-5908-4FEA-9CDD-C538D7B4847F}"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69BC2005-1245-A146-907E-4BF65378F42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Tree>
    <p:extLst>
      <p:ext uri="{BB962C8B-B14F-4D97-AF65-F5344CB8AC3E}">
        <p14:creationId xmlns:p14="http://schemas.microsoft.com/office/powerpoint/2010/main" val="5165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42"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801" y="5287871"/>
            <a:ext cx="1144039" cy="654627"/>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6" y="5916935"/>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1" y="5142395"/>
            <a:ext cx="8312536" cy="18056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Centers for Disease Control and Prevention</a:t>
            </a:r>
          </a:p>
          <a:p>
            <a:pPr lvl="0"/>
            <a:endParaRPr lang="en-US" sz="1100" b="1" dirty="0"/>
          </a:p>
          <a:p>
            <a:pPr lvl="0">
              <a:lnSpc>
                <a:spcPct val="150000"/>
              </a:lnSpc>
            </a:pPr>
            <a:r>
              <a:rPr lang="en-US" sz="1100" b="1" dirty="0"/>
              <a:t>National Center for Chronic Disease Prevention and Surgeon Promotion</a:t>
            </a:r>
          </a:p>
          <a:p>
            <a:pPr marL="0" marR="0" lvl="0" indent="0" algn="l" defTabSz="457200" rtl="0" eaLnBrk="1" fontAlgn="auto" latinLnBrk="0" hangingPunct="1">
              <a:lnSpc>
                <a:spcPct val="150000"/>
              </a:lnSpc>
              <a:spcBef>
                <a:spcPts val="3400"/>
              </a:spcBef>
              <a:spcAft>
                <a:spcPts val="0"/>
              </a:spcAft>
              <a:buClrTx/>
              <a:buSzTx/>
              <a:buFontTx/>
              <a:buNone/>
              <a:tabLst/>
              <a:defRPr/>
            </a:pPr>
            <a:r>
              <a:rPr lang="en-US" sz="900"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1100" b="1" dirty="0"/>
          </a:p>
        </p:txBody>
      </p:sp>
      <p:sp>
        <p:nvSpPr>
          <p:cNvPr id="17" name="Picture Placeholder 15"/>
          <p:cNvSpPr>
            <a:spLocks noGrp="1" noChangeAspect="1"/>
          </p:cNvSpPr>
          <p:nvPr>
            <p:ph type="pic" sz="quarter" idx="14" hasCustomPrompt="1"/>
          </p:nvPr>
        </p:nvSpPr>
        <p:spPr>
          <a:xfrm>
            <a:off x="465535"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7"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79"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0"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46"/>
            <a:ext cx="8245160"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4" y="1020431"/>
            <a:ext cx="8245162" cy="1475013"/>
          </a:xfrm>
          <a:effectLst/>
        </p:spPr>
        <p:txBody>
          <a:bodyPr anchor="b">
            <a:normAutofit/>
          </a:bodyPr>
          <a:lstStyle>
            <a:lvl1pPr>
              <a:defRPr sz="4000">
                <a:solidFill>
                  <a:srgbClr val="122C41"/>
                </a:solidFill>
              </a:defRPr>
            </a:lvl1pPr>
          </a:lstStyle>
          <a:p>
            <a:r>
              <a:rPr lang="en-US" dirty="0"/>
              <a:t>Thank you</a:t>
            </a:r>
          </a:p>
        </p:txBody>
      </p:sp>
    </p:spTree>
    <p:extLst>
      <p:ext uri="{BB962C8B-B14F-4D97-AF65-F5344CB8AC3E}">
        <p14:creationId xmlns:p14="http://schemas.microsoft.com/office/powerpoint/2010/main" val="309116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B4C342-C353-4C4A-86E0-C88616DCDA29}" type="datetime1">
              <a:rPr lang="en-US" smtClean="0"/>
              <a:t>4/14/2020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712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298053-D6D7-42A5-AA91-667058AC6BF1}"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425332EE-A261-4B4B-8167-DB7EE918C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Tree>
    <p:extLst>
      <p:ext uri="{BB962C8B-B14F-4D97-AF65-F5344CB8AC3E}">
        <p14:creationId xmlns:p14="http://schemas.microsoft.com/office/powerpoint/2010/main" val="31240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93635C-8D79-4BB9-B1D7-8D868D9A8C78}" type="datetime1">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784AA2A0-7C86-2443-8A43-34C9AB792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Tree>
    <p:extLst>
      <p:ext uri="{BB962C8B-B14F-4D97-AF65-F5344CB8AC3E}">
        <p14:creationId xmlns:p14="http://schemas.microsoft.com/office/powerpoint/2010/main" val="1607179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3B6B8-5B3E-4A31-BEC6-8C2C7F14A8E2}" type="datetime1">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335516FD-2591-504B-BC55-BC7ED33ECB8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Tree>
    <p:extLst>
      <p:ext uri="{BB962C8B-B14F-4D97-AF65-F5344CB8AC3E}">
        <p14:creationId xmlns:p14="http://schemas.microsoft.com/office/powerpoint/2010/main" val="53940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6CD7-79B2-4D78-A496-1EAAE1B2C836}" type="datetime1">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6794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C1839D8-F102-40AD-B6D1-A7C0577238A8}" type="datetime1">
              <a:rPr lang="en-US" smtClean="0"/>
              <a:t>4/14/2020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D124C907-1BE7-EC4B-BDF3-7807E5DA79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5201602"/>
            <a:ext cx="8446567" cy="1215492"/>
          </a:xfrm>
          <a:prstGeom prst="rect">
            <a:avLst/>
          </a:prstGeom>
        </p:spPr>
      </p:pic>
    </p:spTree>
    <p:extLst>
      <p:ext uri="{BB962C8B-B14F-4D97-AF65-F5344CB8AC3E}">
        <p14:creationId xmlns:p14="http://schemas.microsoft.com/office/powerpoint/2010/main" val="86254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C4EB8-6D97-48EA-8409-B4A836982323}"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652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6DA7-F3EC-434C-B0A1-3F222BC439A5}"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395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2CA2C6B-5DE0-4B60-972F-44A492B8BC80}" type="datetime1">
              <a:rPr lang="en-US" smtClean="0"/>
              <a:t>4/14/2020</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346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688"/>
              </a:lnSpc>
              <a:defRPr sz="1575"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350" b="1" baseline="0">
                <a:solidFill>
                  <a:schemeClr val="bg2"/>
                </a:solidFill>
              </a:defRPr>
            </a:lvl1pPr>
            <a:lvl2pPr>
              <a:buClr>
                <a:schemeClr val="tx1"/>
              </a:buClr>
              <a:buSzPct val="100000"/>
              <a:buFont typeface="Wingdings" pitchFamily="2" charset="2"/>
              <a:buChar char="§"/>
              <a:defRPr sz="1125">
                <a:solidFill>
                  <a:schemeClr val="bg2"/>
                </a:solidFill>
              </a:defRPr>
            </a:lvl2pPr>
            <a:lvl3pPr>
              <a:buClr>
                <a:schemeClr val="tx1"/>
              </a:buClr>
              <a:buSzPct val="100000"/>
              <a:buFont typeface="Arial" pitchFamily="34" charset="0"/>
              <a:buChar char="•"/>
              <a:defRPr sz="1013">
                <a:solidFill>
                  <a:schemeClr val="bg2"/>
                </a:solidFill>
              </a:defRPr>
            </a:lvl3pPr>
            <a:lvl4pPr>
              <a:buClr>
                <a:schemeClr val="tx1"/>
              </a:buClr>
              <a:buSzPct val="70000"/>
              <a:buFont typeface="Courier New" pitchFamily="49" charset="0"/>
              <a:buChar char="o"/>
              <a:defRPr sz="1013" baseline="0">
                <a:solidFill>
                  <a:schemeClr val="bg2"/>
                </a:solidFill>
              </a:defRPr>
            </a:lvl4pPr>
            <a:lvl5pPr>
              <a:buClr>
                <a:schemeClr val="tx1"/>
              </a:buClr>
              <a:buSzPct val="70000"/>
              <a:buFont typeface="Arial" pitchFamily="34" charset="0"/>
              <a:buChar char="•"/>
              <a:defRPr sz="1013">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619"/>
              </a:lnSpc>
              <a:buNone/>
              <a:defRPr sz="619"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7020851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3" y="601379"/>
            <a:ext cx="8446567" cy="1215492"/>
          </a:xfrm>
          <a:prstGeom prst="rect">
            <a:avLst/>
          </a:prstGeom>
        </p:spPr>
      </p:pic>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6" y="1894749"/>
            <a:ext cx="8272211" cy="3678303"/>
          </a:xfrm>
        </p:spPr>
        <p:txBody>
          <a:bodyPr/>
          <a:lstStyle>
            <a:lvl1pPr marL="306000" marR="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lvl1p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418677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803" y="5287875"/>
            <a:ext cx="1144039" cy="654627"/>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8" y="5916939"/>
            <a:ext cx="5154215" cy="296863"/>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1" y="5142399"/>
            <a:ext cx="8312536" cy="120552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b="1" dirty="0">
                <a:solidFill>
                  <a:schemeClr val="bg1"/>
                </a:solidFill>
              </a:rPr>
              <a:t>Centers for Disease Control and Prevention</a:t>
            </a:r>
          </a:p>
          <a:p>
            <a:pPr lvl="0"/>
            <a:endParaRPr lang="en-US" sz="825" b="1" dirty="0"/>
          </a:p>
          <a:p>
            <a:pPr lvl="0">
              <a:lnSpc>
                <a:spcPct val="150000"/>
              </a:lnSpc>
            </a:pPr>
            <a:r>
              <a:rPr lang="en-US" sz="825" b="1" dirty="0"/>
              <a:t>National Center for Chronic Disease Prevention and Health Promotion</a:t>
            </a:r>
          </a:p>
          <a:p>
            <a:pPr marL="0" marR="0" lvl="0" indent="0" algn="l" defTabSz="342900" rtl="0" eaLnBrk="1" fontAlgn="auto" latinLnBrk="0" hangingPunct="1">
              <a:lnSpc>
                <a:spcPct val="150000"/>
              </a:lnSpc>
              <a:spcBef>
                <a:spcPts val="2550"/>
              </a:spcBef>
              <a:spcAft>
                <a:spcPts val="0"/>
              </a:spcAft>
              <a:buClrTx/>
              <a:buSzTx/>
              <a:buFontTx/>
              <a:buNone/>
              <a:tabLst/>
              <a:defRPr/>
            </a:pPr>
            <a:r>
              <a:rPr lang="en-US" sz="675"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825" b="1" dirty="0"/>
          </a:p>
        </p:txBody>
      </p:sp>
      <p:sp>
        <p:nvSpPr>
          <p:cNvPr id="17" name="Picture Placeholder 15"/>
          <p:cNvSpPr>
            <a:spLocks noGrp="1" noChangeAspect="1"/>
          </p:cNvSpPr>
          <p:nvPr>
            <p:ph type="pic" sz="quarter" idx="14" hasCustomPrompt="1"/>
          </p:nvPr>
        </p:nvSpPr>
        <p:spPr>
          <a:xfrm>
            <a:off x="465537"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9"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1"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2"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50"/>
            <a:ext cx="8245160" cy="590321"/>
          </a:xfrm>
          <a:prstGeom prst="rect">
            <a:avLst/>
          </a:prstGeo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4" y="1020431"/>
            <a:ext cx="8245162" cy="1475013"/>
          </a:xfrm>
          <a:effectLst/>
        </p:spPr>
        <p:txBody>
          <a:bodyPr anchor="b">
            <a:normAutofit/>
          </a:bodyPr>
          <a:lstStyle>
            <a:lvl1pPr>
              <a:defRPr sz="3000">
                <a:solidFill>
                  <a:srgbClr val="122C41"/>
                </a:solidFill>
              </a:defRPr>
            </a:lvl1pPr>
          </a:lstStyle>
          <a:p>
            <a:r>
              <a:rPr lang="en-US" dirty="0"/>
              <a:t>Thank you</a:t>
            </a:r>
          </a:p>
        </p:txBody>
      </p:sp>
    </p:spTree>
    <p:extLst>
      <p:ext uri="{BB962C8B-B14F-4D97-AF65-F5344CB8AC3E}">
        <p14:creationId xmlns:p14="http://schemas.microsoft.com/office/powerpoint/2010/main" val="251707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
        <p:nvSpPr>
          <p:cNvPr id="6" name="Slide Number Placeholder 5"/>
          <p:cNvSpPr>
            <a:spLocks noGrp="1"/>
          </p:cNvSpPr>
          <p:nvPr>
            <p:ph type="sldNum" sz="quarter" idx="12"/>
          </p:nvPr>
        </p:nvSpPr>
        <p:spPr>
          <a:xfrm>
            <a:off x="7918727" y="5956142"/>
            <a:ext cx="789381" cy="365125"/>
          </a:xfrm>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6D02B069-F49A-4AE5-8346-F2B9DA40BC83}"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8" y="1894753"/>
            <a:ext cx="8272211" cy="3678303"/>
          </a:xfrm>
        </p:spPr>
        <p:txBody>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4" y="702156"/>
            <a:ext cx="8272212" cy="1013800"/>
          </a:xfrm>
        </p:spPr>
        <p:txBody>
          <a:bodyPr/>
          <a:lstStyle/>
          <a:p>
            <a:r>
              <a:rPr lang="en-US" dirty="0"/>
              <a:t>Click to edit title</a:t>
            </a:r>
          </a:p>
        </p:txBody>
      </p:sp>
    </p:spTree>
    <p:extLst>
      <p:ext uri="{BB962C8B-B14F-4D97-AF65-F5344CB8AC3E}">
        <p14:creationId xmlns:p14="http://schemas.microsoft.com/office/powerpoint/2010/main" val="382647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3" y="59972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834963" y="5956142"/>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6745257" y="5956142"/>
            <a:ext cx="996106" cy="365125"/>
          </a:xfrm>
        </p:spPr>
        <p:txBody>
          <a:bodyPr/>
          <a:lstStyle>
            <a:lvl1pPr>
              <a:defRPr>
                <a:solidFill>
                  <a:schemeClr val="accent1">
                    <a:lumMod val="75000"/>
                    <a:lumOff val="25000"/>
                  </a:schemeClr>
                </a:solidFill>
              </a:defRPr>
            </a:lvl1pPr>
          </a:lstStyle>
          <a:p>
            <a:fld id="{8FC81799-9739-4E4E-8E92-D76221380D77}" type="datetime1">
              <a:rPr lang="en-US" smtClean="0"/>
              <a:t>4/14/2020</a:t>
            </a:fld>
            <a:endParaRPr lang="en-US" dirty="0"/>
          </a:p>
        </p:txBody>
      </p:sp>
      <p:sp>
        <p:nvSpPr>
          <p:cNvPr id="5" name="Footer Placeholder 4"/>
          <p:cNvSpPr>
            <a:spLocks noGrp="1"/>
          </p:cNvSpPr>
          <p:nvPr>
            <p:ph type="ftr" sz="quarter" idx="11"/>
          </p:nvPr>
        </p:nvSpPr>
        <p:spPr>
          <a:xfrm>
            <a:off x="581195" y="5951816"/>
            <a:ext cx="5922209" cy="365125"/>
          </a:xfrm>
        </p:spPr>
        <p:txBody>
          <a:bodyPr/>
          <a:lstStyle/>
          <a:p>
            <a:endParaRPr lang="en-US" dirty="0"/>
          </a:p>
        </p:txBody>
      </p:sp>
      <p:sp>
        <p:nvSpPr>
          <p:cNvPr id="3" name="Vertical Text Placeholder 2"/>
          <p:cNvSpPr>
            <a:spLocks noGrp="1"/>
          </p:cNvSpPr>
          <p:nvPr>
            <p:ph type="body" orient="vert" idx="1" hasCustomPrompt="1"/>
          </p:nvPr>
        </p:nvSpPr>
        <p:spPr>
          <a:xfrm>
            <a:off x="581195" y="675731"/>
            <a:ext cx="5922209" cy="5183073"/>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E9683016-1301-4B49-B76E-35F2315492B3}"/>
              </a:ext>
            </a:extLst>
          </p:cNvPr>
          <p:cNvSpPr>
            <a:spLocks noGrp="1"/>
          </p:cNvSpPr>
          <p:nvPr>
            <p:ph type="title" hasCustomPrompt="1"/>
          </p:nvPr>
        </p:nvSpPr>
        <p:spPr>
          <a:xfrm rot="5400000">
            <a:off x="5211278" y="2209707"/>
            <a:ext cx="5030806" cy="1962853"/>
          </a:xfrm>
        </p:spPr>
        <p:txBody>
          <a:bodyPr/>
          <a:lstStyle>
            <a:lvl1pPr>
              <a:defRPr/>
            </a:lvl1pPr>
          </a:lstStyle>
          <a:p>
            <a:r>
              <a:rPr lang="en-US" dirty="0"/>
              <a:t>Click to edit title</a:t>
            </a:r>
          </a:p>
        </p:txBody>
      </p:sp>
    </p:spTree>
    <p:extLst>
      <p:ext uri="{BB962C8B-B14F-4D97-AF65-F5344CB8AC3E}">
        <p14:creationId xmlns:p14="http://schemas.microsoft.com/office/powerpoint/2010/main" val="2070121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2873"/>
            <a:ext cx="7886700" cy="3974090"/>
          </a:xfrm>
        </p:spPr>
        <p:txBody>
          <a:bodyPr>
            <a:normAutofit/>
          </a:bodyPr>
          <a:lstStyle>
            <a:lvl1pPr>
              <a:defRPr sz="1013">
                <a:latin typeface="Franklin Gothic Book" charset="0"/>
                <a:ea typeface="Franklin Gothic Book" charset="0"/>
                <a:cs typeface="Franklin Gothic Book" charset="0"/>
              </a:defRPr>
            </a:lvl1pPr>
            <a:lvl2pPr>
              <a:defRPr sz="1013">
                <a:latin typeface="Franklin Gothic Book" charset="0"/>
                <a:ea typeface="Franklin Gothic Book" charset="0"/>
                <a:cs typeface="Franklin Gothic Book" charset="0"/>
              </a:defRPr>
            </a:lvl2pPr>
            <a:lvl3pPr>
              <a:defRPr sz="1013">
                <a:latin typeface="Franklin Gothic Book" charset="0"/>
                <a:ea typeface="Franklin Gothic Book" charset="0"/>
                <a:cs typeface="Franklin Gothic Book" charset="0"/>
              </a:defRPr>
            </a:lvl3pPr>
            <a:lvl4pPr>
              <a:defRPr sz="1013">
                <a:latin typeface="Franklin Gothic Book" charset="0"/>
                <a:ea typeface="Franklin Gothic Book" charset="0"/>
                <a:cs typeface="Franklin Gothic Book" charset="0"/>
              </a:defRPr>
            </a:lvl4pPr>
            <a:lvl5pPr>
              <a:defRPr sz="1013">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534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8FCC2-CDAA-4D3E-B6E7-1663596381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29"/>
            <a:ext cx="9144000" cy="6855143"/>
          </a:xfrm>
          <a:prstGeom prst="rect">
            <a:avLst/>
          </a:prstGeom>
        </p:spPr>
      </p:pic>
      <p:sp>
        <p:nvSpPr>
          <p:cNvPr id="2" name="Title 1">
            <a:extLst>
              <a:ext uri="{FF2B5EF4-FFF2-40B4-BE49-F238E27FC236}">
                <a16:creationId xmlns:a16="http://schemas.microsoft.com/office/drawing/2014/main" id="{8C47DC3F-34B4-49BD-8876-07EADE4D1FFA}"/>
              </a:ext>
            </a:extLst>
          </p:cNvPr>
          <p:cNvSpPr>
            <a:spLocks noGrp="1"/>
          </p:cNvSpPr>
          <p:nvPr>
            <p:ph type="title"/>
          </p:nvPr>
        </p:nvSpPr>
        <p:spPr>
          <a:xfrm>
            <a:off x="628650" y="309140"/>
            <a:ext cx="7886700" cy="1146437"/>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A479694-0D9C-4DB2-B26C-C1FDC0BAB081}"/>
              </a:ext>
            </a:extLst>
          </p:cNvPr>
          <p:cNvSpPr>
            <a:spLocks noGrp="1"/>
          </p:cNvSpPr>
          <p:nvPr>
            <p:ph sz="half" idx="1"/>
          </p:nvPr>
        </p:nvSpPr>
        <p:spPr>
          <a:xfrm>
            <a:off x="628650" y="1825626"/>
            <a:ext cx="3886200" cy="4351338"/>
          </a:xfrm>
        </p:spPr>
        <p:txBody>
          <a:bodyPr/>
          <a:lstStyle>
            <a:lvl1pPr marL="171450" indent="-171450">
              <a:lnSpc>
                <a:spcPct val="100000"/>
              </a:lnSpc>
              <a:buFont typeface="Wingdings" panose="05000000000000000000" pitchFamily="2" charset="2"/>
              <a:buChar char="§"/>
              <a:defRPr/>
            </a:lvl1pPr>
            <a:lvl2pPr marL="342900" indent="-167879">
              <a:lnSpc>
                <a:spcPct val="100000"/>
              </a:lnSpc>
              <a:defRPr/>
            </a:lvl2pPr>
            <a:lvl3pPr marL="559594" indent="-216694">
              <a:lnSpc>
                <a:spcPct val="100000"/>
              </a:lnSpc>
              <a:buFont typeface="Wingdings" panose="05000000000000000000" pitchFamily="2" charset="2"/>
              <a:buChar char="s"/>
              <a:defRPr/>
            </a:lvl3pPr>
            <a:lvl4pPr marL="727472" indent="-167879">
              <a:lnSpc>
                <a:spcPct val="100000"/>
              </a:lnSpc>
              <a:buSzPct val="50000"/>
              <a:buFont typeface="Wingdings" panose="05000000000000000000" pitchFamily="2" charset="2"/>
              <a:buChar char="v"/>
              <a:defRPr/>
            </a:lvl4pPr>
            <a:lvl5pPr marL="902494" indent="-175022">
              <a:lnSpc>
                <a:spcPct val="100000"/>
              </a:lnSpc>
              <a:buSzPct val="7500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E673C15-E2E3-4C57-9E3E-02BA5A24D6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11F9CD-56F7-46B4-AC69-E7E56BCCC805}"/>
              </a:ext>
            </a:extLst>
          </p:cNvPr>
          <p:cNvSpPr>
            <a:spLocks noGrp="1"/>
          </p:cNvSpPr>
          <p:nvPr>
            <p:ph type="sldNum" sz="quarter" idx="12"/>
          </p:nvPr>
        </p:nvSpPr>
        <p:spPr/>
        <p:txBody>
          <a:bodyPr/>
          <a:lstStyle/>
          <a:p>
            <a:fld id="{68E0C1B8-CE63-46F8-B046-15E69C9EF2B2}" type="slidenum">
              <a:rPr lang="en-US" smtClean="0"/>
              <a:t>‹#›</a:t>
            </a:fld>
            <a:endParaRPr lang="en-US" dirty="0"/>
          </a:p>
        </p:txBody>
      </p:sp>
      <p:sp>
        <p:nvSpPr>
          <p:cNvPr id="10" name="Content Placeholder 2">
            <a:extLst>
              <a:ext uri="{FF2B5EF4-FFF2-40B4-BE49-F238E27FC236}">
                <a16:creationId xmlns:a16="http://schemas.microsoft.com/office/drawing/2014/main" id="{FA49E53C-ADB9-4835-B18D-F66C005F6F2B}"/>
              </a:ext>
            </a:extLst>
          </p:cNvPr>
          <p:cNvSpPr>
            <a:spLocks noGrp="1"/>
          </p:cNvSpPr>
          <p:nvPr>
            <p:ph sz="half" idx="13"/>
          </p:nvPr>
        </p:nvSpPr>
        <p:spPr>
          <a:xfrm>
            <a:off x="4960387" y="1825626"/>
            <a:ext cx="3886200" cy="4351338"/>
          </a:xfrm>
        </p:spPr>
        <p:txBody>
          <a:bodyPr/>
          <a:lstStyle>
            <a:lvl1pPr marL="171450" indent="-171450">
              <a:lnSpc>
                <a:spcPct val="100000"/>
              </a:lnSpc>
              <a:buFont typeface="Wingdings" panose="05000000000000000000" pitchFamily="2" charset="2"/>
              <a:buChar char="§"/>
              <a:defRPr/>
            </a:lvl1pPr>
            <a:lvl2pPr marL="342900" indent="-167879">
              <a:lnSpc>
                <a:spcPct val="100000"/>
              </a:lnSpc>
              <a:defRPr/>
            </a:lvl2pPr>
            <a:lvl3pPr marL="559594" indent="-216694">
              <a:lnSpc>
                <a:spcPct val="100000"/>
              </a:lnSpc>
              <a:buFont typeface="Wingdings" panose="05000000000000000000" pitchFamily="2" charset="2"/>
              <a:buChar char="s"/>
              <a:defRPr/>
            </a:lvl3pPr>
            <a:lvl4pPr marL="727472" indent="-167879">
              <a:lnSpc>
                <a:spcPct val="100000"/>
              </a:lnSpc>
              <a:buSzPct val="50000"/>
              <a:buFont typeface="Wingdings" panose="05000000000000000000" pitchFamily="2" charset="2"/>
              <a:buChar char="v"/>
              <a:defRPr/>
            </a:lvl4pPr>
            <a:lvl5pPr marL="902494" indent="-175022">
              <a:lnSpc>
                <a:spcPct val="100000"/>
              </a:lnSpc>
              <a:buSzPct val="7500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7971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246" y="3124200"/>
            <a:ext cx="8444371" cy="3328416"/>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805" y="5287879"/>
            <a:ext cx="1144039" cy="654627"/>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5" y="5901229"/>
            <a:ext cx="5154215" cy="296863"/>
          </a:xfrm>
          <a:prstGeom prst="rect">
            <a:avLst/>
          </a:prstGeom>
        </p:spPr>
        <p:txBody>
          <a:bodyPr>
            <a:noAutofit/>
          </a:bodyPr>
          <a:lstStyle>
            <a:lvl1pPr marL="0" indent="0">
              <a:buNone/>
              <a:defRPr sz="1000">
                <a:solidFill>
                  <a:schemeClr val="bg1"/>
                </a:solidFill>
              </a:defRPr>
            </a:lvl1pPr>
            <a:lvl2pPr marL="323984" indent="0">
              <a:buNone/>
              <a:defRPr/>
            </a:lvl2pPr>
            <a:lvl3pPr marL="629968" indent="0">
              <a:buNone/>
              <a:defRPr/>
            </a:lvl3pPr>
            <a:lvl4pPr marL="1007949" indent="0">
              <a:buNone/>
              <a:defRPr/>
            </a:lvl4pPr>
            <a:lvl5pPr marL="1367932"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142395"/>
            <a:ext cx="5814874" cy="670376"/>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Centers for Disease Control and Prevention</a:t>
            </a:r>
          </a:p>
          <a:p>
            <a:pPr lvl="0"/>
            <a:endParaRPr lang="en-US" sz="1100" b="1" dirty="0"/>
          </a:p>
          <a:p>
            <a:pPr lvl="0">
              <a:lnSpc>
                <a:spcPct val="150000"/>
              </a:lnSpc>
            </a:pPr>
            <a:r>
              <a:rPr lang="en-US" sz="1100"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4"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83"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11"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9"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54"/>
            <a:ext cx="8245160" cy="590321"/>
          </a:xfrm>
          <a:prstGeom prst="rect">
            <a:avLst/>
          </a:prstGeom>
        </p:spPr>
        <p:txBody>
          <a:bodyPr anchor="t">
            <a:normAutofit/>
          </a:bodyPr>
          <a:lstStyle>
            <a:lvl1pPr marL="0" indent="0" algn="l">
              <a:buNone/>
              <a:defRPr sz="1600" cap="all">
                <a:solidFill>
                  <a:schemeClr val="accent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4" y="1020431"/>
            <a:ext cx="8245162" cy="1475013"/>
          </a:xfrm>
          <a:effectLst/>
        </p:spPr>
        <p:txBody>
          <a:bodyPr lIns="45720" anchor="b">
            <a:normAutofit/>
          </a:bodyPr>
          <a:lstStyle>
            <a:lvl1pPr>
              <a:defRPr sz="4000">
                <a:solidFill>
                  <a:schemeClr val="tx1"/>
                </a:solidFill>
              </a:defRPr>
            </a:lvl1pPr>
          </a:lstStyle>
          <a:p>
            <a:r>
              <a:rPr lang="en-US" dirty="0"/>
              <a:t>Click to edit title</a:t>
            </a:r>
          </a:p>
        </p:txBody>
      </p:sp>
    </p:spTree>
    <p:extLst>
      <p:ext uri="{BB962C8B-B14F-4D97-AF65-F5344CB8AC3E}">
        <p14:creationId xmlns:p14="http://schemas.microsoft.com/office/powerpoint/2010/main" val="3798756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15" name="Picture 17">
            <a:extLst>
              <a:ext uri="{FF2B5EF4-FFF2-40B4-BE49-F238E27FC236}">
                <a16:creationId xmlns:a16="http://schemas.microsoft.com/office/drawing/2014/main" id="{A2C020C6-697A-4D4A-9DF6-2D003C1F7E2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35895" y="601664"/>
            <a:ext cx="82722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1">
            <a:extLst>
              <a:ext uri="{FF2B5EF4-FFF2-40B4-BE49-F238E27FC236}">
                <a16:creationId xmlns:a16="http://schemas.microsoft.com/office/drawing/2014/main" id="{1E71586F-A8F0-B649-8743-F83D75E253BC}"/>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
        <p:nvSpPr>
          <p:cNvPr id="6" name="圆角矩形 19">
            <a:extLst>
              <a:ext uri="{FF2B5EF4-FFF2-40B4-BE49-F238E27FC236}">
                <a16:creationId xmlns:a16="http://schemas.microsoft.com/office/drawing/2014/main" id="{20A9F21F-82C6-4EAE-AF19-6AAAA6EA8950}"/>
              </a:ext>
            </a:extLst>
          </p:cNvPr>
          <p:cNvSpPr/>
          <p:nvPr userDrawn="1"/>
        </p:nvSpPr>
        <p:spPr>
          <a:xfrm>
            <a:off x="839327" y="1993547"/>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Group 6">
            <a:extLst>
              <a:ext uri="{FF2B5EF4-FFF2-40B4-BE49-F238E27FC236}">
                <a16:creationId xmlns:a16="http://schemas.microsoft.com/office/drawing/2014/main" id="{992D8A8D-E4B3-4664-B1C1-3371D430F812}"/>
              </a:ext>
            </a:extLst>
          </p:cNvPr>
          <p:cNvGrpSpPr/>
          <p:nvPr userDrawn="1"/>
        </p:nvGrpSpPr>
        <p:grpSpPr>
          <a:xfrm>
            <a:off x="891917" y="2050834"/>
            <a:ext cx="764793" cy="764793"/>
            <a:chOff x="681221" y="2300214"/>
            <a:chExt cx="764793" cy="764793"/>
          </a:xfrm>
        </p:grpSpPr>
        <p:grpSp>
          <p:nvGrpSpPr>
            <p:cNvPr id="8" name="淘宝网Chenying0907出品 45">
              <a:extLst>
                <a:ext uri="{FF2B5EF4-FFF2-40B4-BE49-F238E27FC236}">
                  <a16:creationId xmlns:a16="http://schemas.microsoft.com/office/drawing/2014/main" id="{76FF53C0-10D8-48D9-A49C-F033FE278758}"/>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11" name="同心圆 47">
                <a:extLst>
                  <a:ext uri="{FF2B5EF4-FFF2-40B4-BE49-F238E27FC236}">
                    <a16:creationId xmlns:a16="http://schemas.microsoft.com/office/drawing/2014/main" id="{1860D669-92D7-4DA9-98D4-F227403FC66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2" name="淘宝网Chenying0907出品 48">
                <a:extLst>
                  <a:ext uri="{FF2B5EF4-FFF2-40B4-BE49-F238E27FC236}">
                    <a16:creationId xmlns:a16="http://schemas.microsoft.com/office/drawing/2014/main" id="{0047853D-8E95-4F94-8EAE-BD0ABE375ABD}"/>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9" name="淘宝网Chenying0907出品 46">
              <a:extLst>
                <a:ext uri="{FF2B5EF4-FFF2-40B4-BE49-F238E27FC236}">
                  <a16:creationId xmlns:a16="http://schemas.microsoft.com/office/drawing/2014/main" id="{B71B69DF-FC23-4A9F-BE9E-0157768C892C}"/>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 Placeholder 3">
            <a:extLst>
              <a:ext uri="{FF2B5EF4-FFF2-40B4-BE49-F238E27FC236}">
                <a16:creationId xmlns:a16="http://schemas.microsoft.com/office/drawing/2014/main" id="{13F4ED54-F806-4143-B9BD-85896A3CB2CE}"/>
              </a:ext>
            </a:extLst>
          </p:cNvPr>
          <p:cNvSpPr>
            <a:spLocks noGrp="1"/>
          </p:cNvSpPr>
          <p:nvPr>
            <p:ph type="body" sz="quarter" idx="10" hasCustomPrompt="1"/>
          </p:nvPr>
        </p:nvSpPr>
        <p:spPr>
          <a:xfrm>
            <a:off x="928227" y="2200202"/>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17" name="Text Placeholder 16">
            <a:extLst>
              <a:ext uri="{FF2B5EF4-FFF2-40B4-BE49-F238E27FC236}">
                <a16:creationId xmlns:a16="http://schemas.microsoft.com/office/drawing/2014/main" id="{19AC6606-AA5E-4D8C-A0F6-D7EBC99F84B9}"/>
              </a:ext>
            </a:extLst>
          </p:cNvPr>
          <p:cNvSpPr>
            <a:spLocks noGrp="1"/>
          </p:cNvSpPr>
          <p:nvPr>
            <p:ph type="body" sz="quarter" idx="11" hasCustomPrompt="1"/>
          </p:nvPr>
        </p:nvSpPr>
        <p:spPr>
          <a:xfrm>
            <a:off x="1682392" y="2109491"/>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19" name="Text Placeholder 18">
            <a:extLst>
              <a:ext uri="{FF2B5EF4-FFF2-40B4-BE49-F238E27FC236}">
                <a16:creationId xmlns:a16="http://schemas.microsoft.com/office/drawing/2014/main" id="{2C6EF992-CB3F-4E1A-9C05-294675967DD6}"/>
              </a:ext>
            </a:extLst>
          </p:cNvPr>
          <p:cNvSpPr>
            <a:spLocks noGrp="1"/>
          </p:cNvSpPr>
          <p:nvPr>
            <p:ph type="body" sz="quarter" idx="12"/>
          </p:nvPr>
        </p:nvSpPr>
        <p:spPr>
          <a:xfrm>
            <a:off x="1682392" y="2323620"/>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20" name="圆角矩形 19">
            <a:extLst>
              <a:ext uri="{FF2B5EF4-FFF2-40B4-BE49-F238E27FC236}">
                <a16:creationId xmlns:a16="http://schemas.microsoft.com/office/drawing/2014/main" id="{D6A67614-18F2-4A3D-B89B-E431FA5E9C89}"/>
              </a:ext>
            </a:extLst>
          </p:cNvPr>
          <p:cNvSpPr/>
          <p:nvPr userDrawn="1"/>
        </p:nvSpPr>
        <p:spPr>
          <a:xfrm>
            <a:off x="839327" y="3066137"/>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Group 20">
            <a:extLst>
              <a:ext uri="{FF2B5EF4-FFF2-40B4-BE49-F238E27FC236}">
                <a16:creationId xmlns:a16="http://schemas.microsoft.com/office/drawing/2014/main" id="{A03C7196-7BC8-4CAD-900A-2FD0FE63A30F}"/>
              </a:ext>
            </a:extLst>
          </p:cNvPr>
          <p:cNvGrpSpPr/>
          <p:nvPr userDrawn="1"/>
        </p:nvGrpSpPr>
        <p:grpSpPr>
          <a:xfrm>
            <a:off x="891917" y="3123424"/>
            <a:ext cx="764793" cy="764793"/>
            <a:chOff x="681221" y="2300214"/>
            <a:chExt cx="764793" cy="764793"/>
          </a:xfrm>
        </p:grpSpPr>
        <p:grpSp>
          <p:nvGrpSpPr>
            <p:cNvPr id="22" name="淘宝网Chenying0907出品 45">
              <a:extLst>
                <a:ext uri="{FF2B5EF4-FFF2-40B4-BE49-F238E27FC236}">
                  <a16:creationId xmlns:a16="http://schemas.microsoft.com/office/drawing/2014/main" id="{3358A45D-E5F8-4A71-8212-5A1A76536915}"/>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24" name="同心圆 47">
                <a:extLst>
                  <a:ext uri="{FF2B5EF4-FFF2-40B4-BE49-F238E27FC236}">
                    <a16:creationId xmlns:a16="http://schemas.microsoft.com/office/drawing/2014/main" id="{C91649FB-9DAA-4CDE-9106-162DB20A654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5" name="淘宝网Chenying0907出品 48">
                <a:extLst>
                  <a:ext uri="{FF2B5EF4-FFF2-40B4-BE49-F238E27FC236}">
                    <a16:creationId xmlns:a16="http://schemas.microsoft.com/office/drawing/2014/main" id="{84CC8136-4709-4E06-BC2F-BB843D5E4AFA}"/>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23" name="淘宝网Chenying0907出品 46">
              <a:extLst>
                <a:ext uri="{FF2B5EF4-FFF2-40B4-BE49-F238E27FC236}">
                  <a16:creationId xmlns:a16="http://schemas.microsoft.com/office/drawing/2014/main" id="{DD4C82E6-0640-43D9-A2B6-D8AFA15BBC90}"/>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 Placeholder 3">
            <a:extLst>
              <a:ext uri="{FF2B5EF4-FFF2-40B4-BE49-F238E27FC236}">
                <a16:creationId xmlns:a16="http://schemas.microsoft.com/office/drawing/2014/main" id="{6EA8FE40-2F89-4C59-9275-728C0B76BBCE}"/>
              </a:ext>
            </a:extLst>
          </p:cNvPr>
          <p:cNvSpPr>
            <a:spLocks noGrp="1"/>
          </p:cNvSpPr>
          <p:nvPr>
            <p:ph type="body" sz="quarter" idx="13" hasCustomPrompt="1"/>
          </p:nvPr>
        </p:nvSpPr>
        <p:spPr>
          <a:xfrm>
            <a:off x="928227" y="3272792"/>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27" name="Text Placeholder 16">
            <a:extLst>
              <a:ext uri="{FF2B5EF4-FFF2-40B4-BE49-F238E27FC236}">
                <a16:creationId xmlns:a16="http://schemas.microsoft.com/office/drawing/2014/main" id="{4CEF5E32-8861-4046-8A6E-278E23A45195}"/>
              </a:ext>
            </a:extLst>
          </p:cNvPr>
          <p:cNvSpPr>
            <a:spLocks noGrp="1"/>
          </p:cNvSpPr>
          <p:nvPr>
            <p:ph type="body" sz="quarter" idx="14" hasCustomPrompt="1"/>
          </p:nvPr>
        </p:nvSpPr>
        <p:spPr>
          <a:xfrm>
            <a:off x="1682392" y="3182081"/>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28" name="Text Placeholder 18">
            <a:extLst>
              <a:ext uri="{FF2B5EF4-FFF2-40B4-BE49-F238E27FC236}">
                <a16:creationId xmlns:a16="http://schemas.microsoft.com/office/drawing/2014/main" id="{87619EAD-E495-4E53-9257-0C2EBF4FBA78}"/>
              </a:ext>
            </a:extLst>
          </p:cNvPr>
          <p:cNvSpPr>
            <a:spLocks noGrp="1"/>
          </p:cNvSpPr>
          <p:nvPr>
            <p:ph type="body" sz="quarter" idx="15"/>
          </p:nvPr>
        </p:nvSpPr>
        <p:spPr>
          <a:xfrm>
            <a:off x="1682392" y="3396210"/>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29" name="圆角矩形 19">
            <a:extLst>
              <a:ext uri="{FF2B5EF4-FFF2-40B4-BE49-F238E27FC236}">
                <a16:creationId xmlns:a16="http://schemas.microsoft.com/office/drawing/2014/main" id="{6E5340C4-FABE-4A5F-8479-941271F078CB}"/>
              </a:ext>
            </a:extLst>
          </p:cNvPr>
          <p:cNvSpPr/>
          <p:nvPr userDrawn="1"/>
        </p:nvSpPr>
        <p:spPr>
          <a:xfrm>
            <a:off x="839327" y="4149544"/>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Group 29">
            <a:extLst>
              <a:ext uri="{FF2B5EF4-FFF2-40B4-BE49-F238E27FC236}">
                <a16:creationId xmlns:a16="http://schemas.microsoft.com/office/drawing/2014/main" id="{0B06CB7A-0872-4D28-A9FA-01654B88D094}"/>
              </a:ext>
            </a:extLst>
          </p:cNvPr>
          <p:cNvGrpSpPr/>
          <p:nvPr userDrawn="1"/>
        </p:nvGrpSpPr>
        <p:grpSpPr>
          <a:xfrm>
            <a:off x="891917" y="4206831"/>
            <a:ext cx="764793" cy="764793"/>
            <a:chOff x="681221" y="2300214"/>
            <a:chExt cx="764793" cy="764793"/>
          </a:xfrm>
        </p:grpSpPr>
        <p:grpSp>
          <p:nvGrpSpPr>
            <p:cNvPr id="31" name="淘宝网Chenying0907出品 45">
              <a:extLst>
                <a:ext uri="{FF2B5EF4-FFF2-40B4-BE49-F238E27FC236}">
                  <a16:creationId xmlns:a16="http://schemas.microsoft.com/office/drawing/2014/main" id="{57E3F36F-8754-4A4C-8E79-12BCDA5AAFDB}"/>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33" name="同心圆 47">
                <a:extLst>
                  <a:ext uri="{FF2B5EF4-FFF2-40B4-BE49-F238E27FC236}">
                    <a16:creationId xmlns:a16="http://schemas.microsoft.com/office/drawing/2014/main" id="{EBDD64E2-7D19-4379-BC6E-BD0060B4193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4" name="淘宝网Chenying0907出品 48">
                <a:extLst>
                  <a:ext uri="{FF2B5EF4-FFF2-40B4-BE49-F238E27FC236}">
                    <a16:creationId xmlns:a16="http://schemas.microsoft.com/office/drawing/2014/main" id="{06A1A47C-974D-4071-A750-89E89D82269D}"/>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32" name="淘宝网Chenying0907出品 46">
              <a:extLst>
                <a:ext uri="{FF2B5EF4-FFF2-40B4-BE49-F238E27FC236}">
                  <a16:creationId xmlns:a16="http://schemas.microsoft.com/office/drawing/2014/main" id="{BED4624C-8517-42B4-8643-334848EDC8D9}"/>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 Placeholder 3">
            <a:extLst>
              <a:ext uri="{FF2B5EF4-FFF2-40B4-BE49-F238E27FC236}">
                <a16:creationId xmlns:a16="http://schemas.microsoft.com/office/drawing/2014/main" id="{15A6BBB6-7144-407E-9EA3-C4BAFA5BC6BB}"/>
              </a:ext>
            </a:extLst>
          </p:cNvPr>
          <p:cNvSpPr>
            <a:spLocks noGrp="1"/>
          </p:cNvSpPr>
          <p:nvPr>
            <p:ph type="body" sz="quarter" idx="16" hasCustomPrompt="1"/>
          </p:nvPr>
        </p:nvSpPr>
        <p:spPr>
          <a:xfrm>
            <a:off x="928227" y="4356199"/>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36" name="Text Placeholder 16">
            <a:extLst>
              <a:ext uri="{FF2B5EF4-FFF2-40B4-BE49-F238E27FC236}">
                <a16:creationId xmlns:a16="http://schemas.microsoft.com/office/drawing/2014/main" id="{F5B2B774-2E66-4F34-A913-BF5117D89552}"/>
              </a:ext>
            </a:extLst>
          </p:cNvPr>
          <p:cNvSpPr>
            <a:spLocks noGrp="1"/>
          </p:cNvSpPr>
          <p:nvPr>
            <p:ph type="body" sz="quarter" idx="17" hasCustomPrompt="1"/>
          </p:nvPr>
        </p:nvSpPr>
        <p:spPr>
          <a:xfrm>
            <a:off x="1682392" y="4265488"/>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37" name="Text Placeholder 18">
            <a:extLst>
              <a:ext uri="{FF2B5EF4-FFF2-40B4-BE49-F238E27FC236}">
                <a16:creationId xmlns:a16="http://schemas.microsoft.com/office/drawing/2014/main" id="{C086F274-47B3-4422-8D5D-924A407C8A16}"/>
              </a:ext>
            </a:extLst>
          </p:cNvPr>
          <p:cNvSpPr>
            <a:spLocks noGrp="1"/>
          </p:cNvSpPr>
          <p:nvPr>
            <p:ph type="body" sz="quarter" idx="18"/>
          </p:nvPr>
        </p:nvSpPr>
        <p:spPr>
          <a:xfrm>
            <a:off x="1682392" y="4479617"/>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38" name="圆角矩形 19">
            <a:extLst>
              <a:ext uri="{FF2B5EF4-FFF2-40B4-BE49-F238E27FC236}">
                <a16:creationId xmlns:a16="http://schemas.microsoft.com/office/drawing/2014/main" id="{EFF15116-957C-4F12-9ADA-AB0926DA44AB}"/>
              </a:ext>
            </a:extLst>
          </p:cNvPr>
          <p:cNvSpPr/>
          <p:nvPr userDrawn="1"/>
        </p:nvSpPr>
        <p:spPr>
          <a:xfrm>
            <a:off x="839327" y="5227772"/>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Group 38">
            <a:extLst>
              <a:ext uri="{FF2B5EF4-FFF2-40B4-BE49-F238E27FC236}">
                <a16:creationId xmlns:a16="http://schemas.microsoft.com/office/drawing/2014/main" id="{CF1C9082-E3BC-4413-93B1-BD03B91D008D}"/>
              </a:ext>
            </a:extLst>
          </p:cNvPr>
          <p:cNvGrpSpPr/>
          <p:nvPr userDrawn="1"/>
        </p:nvGrpSpPr>
        <p:grpSpPr>
          <a:xfrm>
            <a:off x="891917" y="5285059"/>
            <a:ext cx="764793" cy="764793"/>
            <a:chOff x="681221" y="2300214"/>
            <a:chExt cx="764793" cy="764793"/>
          </a:xfrm>
        </p:grpSpPr>
        <p:grpSp>
          <p:nvGrpSpPr>
            <p:cNvPr id="40" name="淘宝网Chenying0907出品 45">
              <a:extLst>
                <a:ext uri="{FF2B5EF4-FFF2-40B4-BE49-F238E27FC236}">
                  <a16:creationId xmlns:a16="http://schemas.microsoft.com/office/drawing/2014/main" id="{A39B2FB4-E6AC-4FC3-9765-656FA89EFC6D}"/>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42" name="同心圆 47">
                <a:extLst>
                  <a:ext uri="{FF2B5EF4-FFF2-40B4-BE49-F238E27FC236}">
                    <a16:creationId xmlns:a16="http://schemas.microsoft.com/office/drawing/2014/main" id="{D9DF577E-B06C-4086-B242-6C520B84AAE3}"/>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43" name="淘宝网Chenying0907出品 48">
                <a:extLst>
                  <a:ext uri="{FF2B5EF4-FFF2-40B4-BE49-F238E27FC236}">
                    <a16:creationId xmlns:a16="http://schemas.microsoft.com/office/drawing/2014/main" id="{50AC28BA-0710-435F-B644-DF3ED8E41E77}"/>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1" name="淘宝网Chenying0907出品 46">
              <a:extLst>
                <a:ext uri="{FF2B5EF4-FFF2-40B4-BE49-F238E27FC236}">
                  <a16:creationId xmlns:a16="http://schemas.microsoft.com/office/drawing/2014/main" id="{41DF96DD-DCC8-498F-B073-E2F07707F2D1}"/>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 Placeholder 3">
            <a:extLst>
              <a:ext uri="{FF2B5EF4-FFF2-40B4-BE49-F238E27FC236}">
                <a16:creationId xmlns:a16="http://schemas.microsoft.com/office/drawing/2014/main" id="{C5FC3DB1-67A3-4034-A599-407212E037F8}"/>
              </a:ext>
            </a:extLst>
          </p:cNvPr>
          <p:cNvSpPr>
            <a:spLocks noGrp="1"/>
          </p:cNvSpPr>
          <p:nvPr>
            <p:ph type="body" sz="quarter" idx="19" hasCustomPrompt="1"/>
          </p:nvPr>
        </p:nvSpPr>
        <p:spPr>
          <a:xfrm>
            <a:off x="928227" y="5434427"/>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45" name="Text Placeholder 16">
            <a:extLst>
              <a:ext uri="{FF2B5EF4-FFF2-40B4-BE49-F238E27FC236}">
                <a16:creationId xmlns:a16="http://schemas.microsoft.com/office/drawing/2014/main" id="{D7A287A6-3F98-4F2E-BC12-C36BA977DF17}"/>
              </a:ext>
            </a:extLst>
          </p:cNvPr>
          <p:cNvSpPr>
            <a:spLocks noGrp="1"/>
          </p:cNvSpPr>
          <p:nvPr>
            <p:ph type="body" sz="quarter" idx="20" hasCustomPrompt="1"/>
          </p:nvPr>
        </p:nvSpPr>
        <p:spPr>
          <a:xfrm>
            <a:off x="1682392" y="5343716"/>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46" name="Text Placeholder 18">
            <a:extLst>
              <a:ext uri="{FF2B5EF4-FFF2-40B4-BE49-F238E27FC236}">
                <a16:creationId xmlns:a16="http://schemas.microsoft.com/office/drawing/2014/main" id="{1EC17992-5CFD-4EBC-BCE6-257F4C3E7875}"/>
              </a:ext>
            </a:extLst>
          </p:cNvPr>
          <p:cNvSpPr>
            <a:spLocks noGrp="1"/>
          </p:cNvSpPr>
          <p:nvPr>
            <p:ph type="body" sz="quarter" idx="21"/>
          </p:nvPr>
        </p:nvSpPr>
        <p:spPr>
          <a:xfrm>
            <a:off x="1682392" y="5557845"/>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47" name="圆角矩形 19">
            <a:extLst>
              <a:ext uri="{FF2B5EF4-FFF2-40B4-BE49-F238E27FC236}">
                <a16:creationId xmlns:a16="http://schemas.microsoft.com/office/drawing/2014/main" id="{4C5EA5B7-9513-40BE-A1C7-60D88130DFD4}"/>
              </a:ext>
            </a:extLst>
          </p:cNvPr>
          <p:cNvSpPr/>
          <p:nvPr userDrawn="1"/>
        </p:nvSpPr>
        <p:spPr>
          <a:xfrm>
            <a:off x="5101511" y="1993547"/>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Group 47">
            <a:extLst>
              <a:ext uri="{FF2B5EF4-FFF2-40B4-BE49-F238E27FC236}">
                <a16:creationId xmlns:a16="http://schemas.microsoft.com/office/drawing/2014/main" id="{E2B7E436-F857-41F0-8A13-551BF42CE410}"/>
              </a:ext>
            </a:extLst>
          </p:cNvPr>
          <p:cNvGrpSpPr/>
          <p:nvPr userDrawn="1"/>
        </p:nvGrpSpPr>
        <p:grpSpPr>
          <a:xfrm>
            <a:off x="5154101" y="2055902"/>
            <a:ext cx="764793" cy="764793"/>
            <a:chOff x="681221" y="2300214"/>
            <a:chExt cx="764793" cy="764793"/>
          </a:xfrm>
        </p:grpSpPr>
        <p:grpSp>
          <p:nvGrpSpPr>
            <p:cNvPr id="49" name="淘宝网Chenying0907出品 45">
              <a:extLst>
                <a:ext uri="{FF2B5EF4-FFF2-40B4-BE49-F238E27FC236}">
                  <a16:creationId xmlns:a16="http://schemas.microsoft.com/office/drawing/2014/main" id="{B7620B5C-AB7D-4163-80D4-2992A3F8A178}"/>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51" name="同心圆 47">
                <a:extLst>
                  <a:ext uri="{FF2B5EF4-FFF2-40B4-BE49-F238E27FC236}">
                    <a16:creationId xmlns:a16="http://schemas.microsoft.com/office/drawing/2014/main" id="{A4F44194-AE17-40EF-B0A0-0AE2022F05A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2" name="淘宝网Chenying0907出品 48">
                <a:extLst>
                  <a:ext uri="{FF2B5EF4-FFF2-40B4-BE49-F238E27FC236}">
                    <a16:creationId xmlns:a16="http://schemas.microsoft.com/office/drawing/2014/main" id="{31F6D42A-C086-4821-ACA1-C47C881A8E02}"/>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0" name="淘宝网Chenying0907出品 46">
              <a:extLst>
                <a:ext uri="{FF2B5EF4-FFF2-40B4-BE49-F238E27FC236}">
                  <a16:creationId xmlns:a16="http://schemas.microsoft.com/office/drawing/2014/main" id="{40B6CFDE-596F-44B3-9F50-6613295B5FE5}"/>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 Placeholder 3">
            <a:extLst>
              <a:ext uri="{FF2B5EF4-FFF2-40B4-BE49-F238E27FC236}">
                <a16:creationId xmlns:a16="http://schemas.microsoft.com/office/drawing/2014/main" id="{E0CE0F4D-60E1-49CC-AD36-443F1E020DC2}"/>
              </a:ext>
            </a:extLst>
          </p:cNvPr>
          <p:cNvSpPr>
            <a:spLocks noGrp="1"/>
          </p:cNvSpPr>
          <p:nvPr>
            <p:ph type="body" sz="quarter" idx="22" hasCustomPrompt="1"/>
          </p:nvPr>
        </p:nvSpPr>
        <p:spPr>
          <a:xfrm>
            <a:off x="5190411" y="2205270"/>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54" name="Text Placeholder 16">
            <a:extLst>
              <a:ext uri="{FF2B5EF4-FFF2-40B4-BE49-F238E27FC236}">
                <a16:creationId xmlns:a16="http://schemas.microsoft.com/office/drawing/2014/main" id="{5FC14C33-8BFF-4B07-ADC8-8F89455BD02D}"/>
              </a:ext>
            </a:extLst>
          </p:cNvPr>
          <p:cNvSpPr>
            <a:spLocks noGrp="1"/>
          </p:cNvSpPr>
          <p:nvPr>
            <p:ph type="body" sz="quarter" idx="23" hasCustomPrompt="1"/>
          </p:nvPr>
        </p:nvSpPr>
        <p:spPr>
          <a:xfrm>
            <a:off x="5944576" y="2114559"/>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55" name="Text Placeholder 18">
            <a:extLst>
              <a:ext uri="{FF2B5EF4-FFF2-40B4-BE49-F238E27FC236}">
                <a16:creationId xmlns:a16="http://schemas.microsoft.com/office/drawing/2014/main" id="{69ADB272-5889-4A3F-94B2-9CAD4A520002}"/>
              </a:ext>
            </a:extLst>
          </p:cNvPr>
          <p:cNvSpPr>
            <a:spLocks noGrp="1"/>
          </p:cNvSpPr>
          <p:nvPr>
            <p:ph type="body" sz="quarter" idx="24"/>
          </p:nvPr>
        </p:nvSpPr>
        <p:spPr>
          <a:xfrm>
            <a:off x="5944576" y="2328688"/>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56" name="圆角矩形 19">
            <a:extLst>
              <a:ext uri="{FF2B5EF4-FFF2-40B4-BE49-F238E27FC236}">
                <a16:creationId xmlns:a16="http://schemas.microsoft.com/office/drawing/2014/main" id="{217D67AB-4BDC-4BD9-B4B4-F5F922FD583B}"/>
              </a:ext>
            </a:extLst>
          </p:cNvPr>
          <p:cNvSpPr/>
          <p:nvPr userDrawn="1"/>
        </p:nvSpPr>
        <p:spPr>
          <a:xfrm>
            <a:off x="5101511" y="3066137"/>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Group 56">
            <a:extLst>
              <a:ext uri="{FF2B5EF4-FFF2-40B4-BE49-F238E27FC236}">
                <a16:creationId xmlns:a16="http://schemas.microsoft.com/office/drawing/2014/main" id="{3911F91C-3D76-4233-958C-EDFF8E392992}"/>
              </a:ext>
            </a:extLst>
          </p:cNvPr>
          <p:cNvGrpSpPr/>
          <p:nvPr userDrawn="1"/>
        </p:nvGrpSpPr>
        <p:grpSpPr>
          <a:xfrm>
            <a:off x="5154101" y="3128492"/>
            <a:ext cx="764793" cy="764793"/>
            <a:chOff x="681221" y="2300214"/>
            <a:chExt cx="764793" cy="764793"/>
          </a:xfrm>
        </p:grpSpPr>
        <p:grpSp>
          <p:nvGrpSpPr>
            <p:cNvPr id="58" name="淘宝网Chenying0907出品 45">
              <a:extLst>
                <a:ext uri="{FF2B5EF4-FFF2-40B4-BE49-F238E27FC236}">
                  <a16:creationId xmlns:a16="http://schemas.microsoft.com/office/drawing/2014/main" id="{5D14784F-8E45-4FDB-8ACE-64B5553C70D5}"/>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60" name="同心圆 47">
                <a:extLst>
                  <a:ext uri="{FF2B5EF4-FFF2-40B4-BE49-F238E27FC236}">
                    <a16:creationId xmlns:a16="http://schemas.microsoft.com/office/drawing/2014/main" id="{42B57A9F-A537-4C5F-A6AE-40A0F64FC1E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1" name="淘宝网Chenying0907出品 48">
                <a:extLst>
                  <a:ext uri="{FF2B5EF4-FFF2-40B4-BE49-F238E27FC236}">
                    <a16:creationId xmlns:a16="http://schemas.microsoft.com/office/drawing/2014/main" id="{34AD7847-68E5-494D-9E6A-4D9A7EA0FFEF}"/>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9" name="淘宝网Chenying0907出品 46">
              <a:extLst>
                <a:ext uri="{FF2B5EF4-FFF2-40B4-BE49-F238E27FC236}">
                  <a16:creationId xmlns:a16="http://schemas.microsoft.com/office/drawing/2014/main" id="{E0102AFB-C71E-4D11-B6FA-E4E0D4B197C0}"/>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 Placeholder 3">
            <a:extLst>
              <a:ext uri="{FF2B5EF4-FFF2-40B4-BE49-F238E27FC236}">
                <a16:creationId xmlns:a16="http://schemas.microsoft.com/office/drawing/2014/main" id="{5AB6DF7A-EBC7-4811-9029-DFA802103BAE}"/>
              </a:ext>
            </a:extLst>
          </p:cNvPr>
          <p:cNvSpPr>
            <a:spLocks noGrp="1"/>
          </p:cNvSpPr>
          <p:nvPr>
            <p:ph type="body" sz="quarter" idx="25" hasCustomPrompt="1"/>
          </p:nvPr>
        </p:nvSpPr>
        <p:spPr>
          <a:xfrm>
            <a:off x="5190411" y="3277860"/>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63" name="Text Placeholder 16">
            <a:extLst>
              <a:ext uri="{FF2B5EF4-FFF2-40B4-BE49-F238E27FC236}">
                <a16:creationId xmlns:a16="http://schemas.microsoft.com/office/drawing/2014/main" id="{D934B9CE-1D65-426B-809B-5F3EDB09EFE4}"/>
              </a:ext>
            </a:extLst>
          </p:cNvPr>
          <p:cNvSpPr>
            <a:spLocks noGrp="1"/>
          </p:cNvSpPr>
          <p:nvPr>
            <p:ph type="body" sz="quarter" idx="26" hasCustomPrompt="1"/>
          </p:nvPr>
        </p:nvSpPr>
        <p:spPr>
          <a:xfrm>
            <a:off x="5944576" y="3187149"/>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64" name="Text Placeholder 18">
            <a:extLst>
              <a:ext uri="{FF2B5EF4-FFF2-40B4-BE49-F238E27FC236}">
                <a16:creationId xmlns:a16="http://schemas.microsoft.com/office/drawing/2014/main" id="{42C2E171-0D31-48D2-B25A-04EF78C678B9}"/>
              </a:ext>
            </a:extLst>
          </p:cNvPr>
          <p:cNvSpPr>
            <a:spLocks noGrp="1"/>
          </p:cNvSpPr>
          <p:nvPr>
            <p:ph type="body" sz="quarter" idx="27"/>
          </p:nvPr>
        </p:nvSpPr>
        <p:spPr>
          <a:xfrm>
            <a:off x="5944576" y="3401278"/>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65" name="圆角矩形 19">
            <a:extLst>
              <a:ext uri="{FF2B5EF4-FFF2-40B4-BE49-F238E27FC236}">
                <a16:creationId xmlns:a16="http://schemas.microsoft.com/office/drawing/2014/main" id="{DE72B344-66C8-4D5D-856F-04FCCE3E7D62}"/>
              </a:ext>
            </a:extLst>
          </p:cNvPr>
          <p:cNvSpPr/>
          <p:nvPr userDrawn="1"/>
        </p:nvSpPr>
        <p:spPr>
          <a:xfrm>
            <a:off x="5101511" y="4149544"/>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6" name="Group 65">
            <a:extLst>
              <a:ext uri="{FF2B5EF4-FFF2-40B4-BE49-F238E27FC236}">
                <a16:creationId xmlns:a16="http://schemas.microsoft.com/office/drawing/2014/main" id="{63AA524A-22DE-405A-9B02-BEFB494E3153}"/>
              </a:ext>
            </a:extLst>
          </p:cNvPr>
          <p:cNvGrpSpPr/>
          <p:nvPr userDrawn="1"/>
        </p:nvGrpSpPr>
        <p:grpSpPr>
          <a:xfrm>
            <a:off x="5154101" y="4211899"/>
            <a:ext cx="764793" cy="764793"/>
            <a:chOff x="681221" y="2300214"/>
            <a:chExt cx="764793" cy="764793"/>
          </a:xfrm>
        </p:grpSpPr>
        <p:grpSp>
          <p:nvGrpSpPr>
            <p:cNvPr id="67" name="淘宝网Chenying0907出品 45">
              <a:extLst>
                <a:ext uri="{FF2B5EF4-FFF2-40B4-BE49-F238E27FC236}">
                  <a16:creationId xmlns:a16="http://schemas.microsoft.com/office/drawing/2014/main" id="{239E5D89-6E85-4D7F-851A-F7FAE2666153}"/>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69" name="同心圆 47">
                <a:extLst>
                  <a:ext uri="{FF2B5EF4-FFF2-40B4-BE49-F238E27FC236}">
                    <a16:creationId xmlns:a16="http://schemas.microsoft.com/office/drawing/2014/main" id="{AF513186-E2A9-4466-AF25-064870969C18}"/>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0" name="淘宝网Chenying0907出品 48">
                <a:extLst>
                  <a:ext uri="{FF2B5EF4-FFF2-40B4-BE49-F238E27FC236}">
                    <a16:creationId xmlns:a16="http://schemas.microsoft.com/office/drawing/2014/main" id="{4AA0202D-84D7-42EE-8DB5-4B29772A7309}"/>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68" name="淘宝网Chenying0907出品 46">
              <a:extLst>
                <a:ext uri="{FF2B5EF4-FFF2-40B4-BE49-F238E27FC236}">
                  <a16:creationId xmlns:a16="http://schemas.microsoft.com/office/drawing/2014/main" id="{F0D099D2-8DEE-4AB3-92C7-9006DB911E3D}"/>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 Placeholder 3">
            <a:extLst>
              <a:ext uri="{FF2B5EF4-FFF2-40B4-BE49-F238E27FC236}">
                <a16:creationId xmlns:a16="http://schemas.microsoft.com/office/drawing/2014/main" id="{FD3B2386-21A5-40A2-A528-03200B691CBD}"/>
              </a:ext>
            </a:extLst>
          </p:cNvPr>
          <p:cNvSpPr>
            <a:spLocks noGrp="1"/>
          </p:cNvSpPr>
          <p:nvPr>
            <p:ph type="body" sz="quarter" idx="28" hasCustomPrompt="1"/>
          </p:nvPr>
        </p:nvSpPr>
        <p:spPr>
          <a:xfrm>
            <a:off x="5190411" y="4361267"/>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72" name="Text Placeholder 16">
            <a:extLst>
              <a:ext uri="{FF2B5EF4-FFF2-40B4-BE49-F238E27FC236}">
                <a16:creationId xmlns:a16="http://schemas.microsoft.com/office/drawing/2014/main" id="{3681F5D0-3B40-4817-BDAD-24960A756F3E}"/>
              </a:ext>
            </a:extLst>
          </p:cNvPr>
          <p:cNvSpPr>
            <a:spLocks noGrp="1"/>
          </p:cNvSpPr>
          <p:nvPr>
            <p:ph type="body" sz="quarter" idx="29" hasCustomPrompt="1"/>
          </p:nvPr>
        </p:nvSpPr>
        <p:spPr>
          <a:xfrm>
            <a:off x="5944576" y="4270556"/>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73" name="Text Placeholder 18">
            <a:extLst>
              <a:ext uri="{FF2B5EF4-FFF2-40B4-BE49-F238E27FC236}">
                <a16:creationId xmlns:a16="http://schemas.microsoft.com/office/drawing/2014/main" id="{FC56AC2E-0228-4E7C-A75E-E20F1DC76D19}"/>
              </a:ext>
            </a:extLst>
          </p:cNvPr>
          <p:cNvSpPr>
            <a:spLocks noGrp="1"/>
          </p:cNvSpPr>
          <p:nvPr>
            <p:ph type="body" sz="quarter" idx="30"/>
          </p:nvPr>
        </p:nvSpPr>
        <p:spPr>
          <a:xfrm>
            <a:off x="5944576" y="4484685"/>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
        <p:nvSpPr>
          <p:cNvPr id="74" name="圆角矩形 19">
            <a:extLst>
              <a:ext uri="{FF2B5EF4-FFF2-40B4-BE49-F238E27FC236}">
                <a16:creationId xmlns:a16="http://schemas.microsoft.com/office/drawing/2014/main" id="{FD45E3B6-A851-4FE3-82E4-DB389AF9434B}"/>
              </a:ext>
            </a:extLst>
          </p:cNvPr>
          <p:cNvSpPr/>
          <p:nvPr userDrawn="1"/>
        </p:nvSpPr>
        <p:spPr>
          <a:xfrm>
            <a:off x="5101511" y="5227772"/>
            <a:ext cx="3420856" cy="86927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5" name="Group 74">
            <a:extLst>
              <a:ext uri="{FF2B5EF4-FFF2-40B4-BE49-F238E27FC236}">
                <a16:creationId xmlns:a16="http://schemas.microsoft.com/office/drawing/2014/main" id="{31156047-F523-47F2-B10E-D37F2801B831}"/>
              </a:ext>
            </a:extLst>
          </p:cNvPr>
          <p:cNvGrpSpPr/>
          <p:nvPr userDrawn="1"/>
        </p:nvGrpSpPr>
        <p:grpSpPr>
          <a:xfrm>
            <a:off x="5154101" y="5290127"/>
            <a:ext cx="764793" cy="764793"/>
            <a:chOff x="681221" y="2300214"/>
            <a:chExt cx="764793" cy="764793"/>
          </a:xfrm>
        </p:grpSpPr>
        <p:grpSp>
          <p:nvGrpSpPr>
            <p:cNvPr id="76" name="淘宝网Chenying0907出品 45">
              <a:extLst>
                <a:ext uri="{FF2B5EF4-FFF2-40B4-BE49-F238E27FC236}">
                  <a16:creationId xmlns:a16="http://schemas.microsoft.com/office/drawing/2014/main" id="{8E1DCE75-F1F6-417E-A6B2-8443751B2235}"/>
                </a:ext>
              </a:extLst>
            </p:cNvPr>
            <p:cNvGrpSpPr/>
            <p:nvPr/>
          </p:nvGrpSpPr>
          <p:grpSpPr>
            <a:xfrm>
              <a:off x="681221" y="2300214"/>
              <a:ext cx="764793" cy="764793"/>
              <a:chOff x="304800" y="673100"/>
              <a:chExt cx="4000500" cy="4000500"/>
            </a:xfrm>
            <a:effectLst>
              <a:outerShdw blurRad="330200" dist="254000" dir="6180000" sx="73000" sy="73000" algn="tr" rotWithShape="0">
                <a:schemeClr val="tx1">
                  <a:lumMod val="90000"/>
                  <a:lumOff val="10000"/>
                  <a:alpha val="50000"/>
                </a:schemeClr>
              </a:outerShdw>
            </a:effectLst>
          </p:grpSpPr>
          <p:sp>
            <p:nvSpPr>
              <p:cNvPr id="78" name="同心圆 47">
                <a:extLst>
                  <a:ext uri="{FF2B5EF4-FFF2-40B4-BE49-F238E27FC236}">
                    <a16:creationId xmlns:a16="http://schemas.microsoft.com/office/drawing/2014/main" id="{D5A403BB-0423-4C77-A011-78516C51FA5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9" name="淘宝网Chenying0907出品 48">
                <a:extLst>
                  <a:ext uri="{FF2B5EF4-FFF2-40B4-BE49-F238E27FC236}">
                    <a16:creationId xmlns:a16="http://schemas.microsoft.com/office/drawing/2014/main" id="{F351F78A-F146-4209-B3A7-ECDCBDD67E3B}"/>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77" name="淘宝网Chenying0907出品 46">
              <a:extLst>
                <a:ext uri="{FF2B5EF4-FFF2-40B4-BE49-F238E27FC236}">
                  <a16:creationId xmlns:a16="http://schemas.microsoft.com/office/drawing/2014/main" id="{2A6358FE-0651-494C-AD30-49A9A5D9ABC7}"/>
                </a:ext>
              </a:extLst>
            </p:cNvPr>
            <p:cNvSpPr/>
            <p:nvPr/>
          </p:nvSpPr>
          <p:spPr>
            <a:xfrm>
              <a:off x="764635" y="2388050"/>
              <a:ext cx="597964" cy="59796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Text Placeholder 3">
            <a:extLst>
              <a:ext uri="{FF2B5EF4-FFF2-40B4-BE49-F238E27FC236}">
                <a16:creationId xmlns:a16="http://schemas.microsoft.com/office/drawing/2014/main" id="{EDB6025B-C5C4-41F3-B8A4-A0E06BC1255D}"/>
              </a:ext>
            </a:extLst>
          </p:cNvPr>
          <p:cNvSpPr>
            <a:spLocks noGrp="1"/>
          </p:cNvSpPr>
          <p:nvPr>
            <p:ph type="body" sz="quarter" idx="31" hasCustomPrompt="1"/>
          </p:nvPr>
        </p:nvSpPr>
        <p:spPr>
          <a:xfrm>
            <a:off x="5190411" y="5439495"/>
            <a:ext cx="692173" cy="50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lang="en-US" sz="2400" smtClean="0">
                <a:solidFill>
                  <a:schemeClr val="bg1"/>
                </a:solidFill>
                <a:latin typeface="Calibri" panose="020F0502020204030204" pitchFamily="34" charset="0"/>
                <a:cs typeface="Arial" panose="020B0604020202020204" pitchFamily="34" charset="0"/>
              </a:defRPr>
            </a:lvl1pPr>
            <a:lvl2pPr>
              <a:defRPr lang="en-US" sz="2400" smtClean="0">
                <a:solidFill>
                  <a:schemeClr val="tx1"/>
                </a:solidFill>
                <a:latin typeface="Calibri" panose="020F0502020204030204" pitchFamily="34" charset="0"/>
                <a:cs typeface="Arial" panose="020B0604020202020204" pitchFamily="34" charset="0"/>
              </a:defRPr>
            </a:lvl2pPr>
            <a:lvl3pPr>
              <a:defRPr lang="en-US" sz="2000" smtClean="0">
                <a:solidFill>
                  <a:schemeClr val="tx1"/>
                </a:solidFill>
                <a:latin typeface="Calibri" panose="020F0502020204030204" pitchFamily="34" charset="0"/>
                <a:cs typeface="Arial" panose="020B0604020202020204" pitchFamily="34" charset="0"/>
              </a:defRPr>
            </a:lvl3pPr>
            <a:lvl4pPr>
              <a:defRPr lang="en-US" sz="1800" smtClean="0">
                <a:solidFill>
                  <a:schemeClr val="tx1"/>
                </a:solidFill>
                <a:latin typeface="Calibri" panose="020F0502020204030204" pitchFamily="34" charset="0"/>
                <a:cs typeface="Arial" panose="020B0604020202020204" pitchFamily="34" charset="0"/>
              </a:defRPr>
            </a:lvl4pPr>
            <a:lvl5pPr>
              <a:defRPr lang="en-US" sz="1800">
                <a:solidFill>
                  <a:schemeClr val="tx1"/>
                </a:solidFill>
                <a:latin typeface="Calibri" panose="020F0502020204030204" pitchFamily="34" charset="0"/>
                <a:cs typeface="Arial" panose="020B0604020202020204" pitchFamily="34" charset="0"/>
              </a:defRPr>
            </a:lvl5pPr>
          </a:lstStyle>
          <a:p>
            <a:pPr marL="0" lvl="0" algn="ctr">
              <a:lnSpc>
                <a:spcPct val="90000"/>
              </a:lnSpc>
              <a:spcBef>
                <a:spcPct val="0"/>
              </a:spcBef>
              <a:buSzPct val="100000"/>
              <a:buFontTx/>
              <a:buNone/>
            </a:pPr>
            <a:r>
              <a:rPr lang="en-US" dirty="0"/>
              <a:t>01</a:t>
            </a:r>
          </a:p>
        </p:txBody>
      </p:sp>
      <p:sp>
        <p:nvSpPr>
          <p:cNvPr id="81" name="Text Placeholder 16">
            <a:extLst>
              <a:ext uri="{FF2B5EF4-FFF2-40B4-BE49-F238E27FC236}">
                <a16:creationId xmlns:a16="http://schemas.microsoft.com/office/drawing/2014/main" id="{D1E07E79-A44B-4C41-A297-2552F39164FA}"/>
              </a:ext>
            </a:extLst>
          </p:cNvPr>
          <p:cNvSpPr>
            <a:spLocks noGrp="1"/>
          </p:cNvSpPr>
          <p:nvPr>
            <p:ph type="body" sz="quarter" idx="32" hasCustomPrompt="1"/>
          </p:nvPr>
        </p:nvSpPr>
        <p:spPr>
          <a:xfrm>
            <a:off x="5944576" y="5348784"/>
            <a:ext cx="1952625" cy="247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a:lstStyle>
            <a:lvl1pPr>
              <a:defRPr lang="en-US" sz="1600" dirty="0" smtClean="0">
                <a:solidFill>
                  <a:srgbClr val="143953"/>
                </a:solidFill>
                <a:latin typeface="Calibri" panose="020F0502020204030204" pitchFamily="34" charset="0"/>
                <a:cs typeface="Arial" panose="020B0604020202020204" pitchFamily="34" charset="0"/>
              </a:defRPr>
            </a:lvl1pPr>
          </a:lstStyle>
          <a:p>
            <a:pPr marL="0" lvl="0">
              <a:lnSpc>
                <a:spcPct val="100000"/>
              </a:lnSpc>
              <a:spcBef>
                <a:spcPct val="0"/>
              </a:spcBef>
              <a:buSzPct val="100000"/>
              <a:buFontTx/>
              <a:buNone/>
            </a:pPr>
            <a:r>
              <a:rPr lang="en-US" dirty="0"/>
              <a:t>Click to edit text styles</a:t>
            </a:r>
          </a:p>
        </p:txBody>
      </p:sp>
      <p:sp>
        <p:nvSpPr>
          <p:cNvPr id="82" name="Text Placeholder 18">
            <a:extLst>
              <a:ext uri="{FF2B5EF4-FFF2-40B4-BE49-F238E27FC236}">
                <a16:creationId xmlns:a16="http://schemas.microsoft.com/office/drawing/2014/main" id="{3278E204-0021-4722-AF07-1AA9B59F702E}"/>
              </a:ext>
            </a:extLst>
          </p:cNvPr>
          <p:cNvSpPr>
            <a:spLocks noGrp="1"/>
          </p:cNvSpPr>
          <p:nvPr>
            <p:ph type="body" sz="quarter" idx="33"/>
          </p:nvPr>
        </p:nvSpPr>
        <p:spPr>
          <a:xfrm>
            <a:off x="5944576" y="5562913"/>
            <a:ext cx="2298477" cy="5366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noAutofit/>
          </a:bodyPr>
          <a:lstStyle>
            <a:lvl1pPr marL="0" indent="0">
              <a:buNone/>
              <a:defRPr lang="en-US" sz="1050" dirty="0" smtClean="0">
                <a:solidFill>
                  <a:srgbClr val="595959"/>
                </a:solidFill>
                <a:latin typeface="Calibri" panose="020F0502020204030204" pitchFamily="34" charset="0"/>
                <a:cs typeface="Arial" panose="020B0604020202020204" pitchFamily="34" charset="0"/>
              </a:defRPr>
            </a:lvl1pPr>
          </a:lstStyle>
          <a:p>
            <a:pPr marL="0" lvl="0">
              <a:lnSpc>
                <a:spcPct val="110000"/>
              </a:lnSpc>
              <a:buSzTx/>
            </a:pPr>
            <a:r>
              <a:rPr lang="en-US" dirty="0"/>
              <a:t>Click to edit Master text styles</a:t>
            </a:r>
          </a:p>
        </p:txBody>
      </p:sp>
    </p:spTree>
    <p:extLst>
      <p:ext uri="{BB962C8B-B14F-4D97-AF65-F5344CB8AC3E}">
        <p14:creationId xmlns:p14="http://schemas.microsoft.com/office/powerpoint/2010/main" val="1171232970"/>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grpSp>
        <p:nvGrpSpPr>
          <p:cNvPr id="28" name="Group 11">
            <a:extLst>
              <a:ext uri="{FF2B5EF4-FFF2-40B4-BE49-F238E27FC236}">
                <a16:creationId xmlns:a16="http://schemas.microsoft.com/office/drawing/2014/main" id="{44E331C8-D162-4D6D-8A10-DFA6DEF056EB}"/>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29" name="Rectangle 12">
              <a:extLst>
                <a:ext uri="{FF2B5EF4-FFF2-40B4-BE49-F238E27FC236}">
                  <a16:creationId xmlns:a16="http://schemas.microsoft.com/office/drawing/2014/main" id="{E97923B7-D2E3-4A94-8984-76432D2C4DDD}"/>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30" name="Group 13">
              <a:extLst>
                <a:ext uri="{FF2B5EF4-FFF2-40B4-BE49-F238E27FC236}">
                  <a16:creationId xmlns:a16="http://schemas.microsoft.com/office/drawing/2014/main" id="{4B884723-2B74-4B38-A519-FEC46F7EBD8A}"/>
                </a:ext>
              </a:extLst>
            </p:cNvPr>
            <p:cNvGrpSpPr/>
            <p:nvPr userDrawn="1"/>
          </p:nvGrpSpPr>
          <p:grpSpPr>
            <a:xfrm>
              <a:off x="7591778" y="6478439"/>
              <a:ext cx="4125003" cy="97339"/>
              <a:chOff x="6119314" y="6478440"/>
              <a:chExt cx="5645462" cy="93810"/>
            </a:xfrm>
          </p:grpSpPr>
          <p:sp>
            <p:nvSpPr>
              <p:cNvPr id="31" name="Rectangle 14">
                <a:extLst>
                  <a:ext uri="{FF2B5EF4-FFF2-40B4-BE49-F238E27FC236}">
                    <a16:creationId xmlns:a16="http://schemas.microsoft.com/office/drawing/2014/main" id="{B94D0BBD-6228-4D4F-A566-51048B76F6FB}"/>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15">
                <a:extLst>
                  <a:ext uri="{FF2B5EF4-FFF2-40B4-BE49-F238E27FC236}">
                    <a16:creationId xmlns:a16="http://schemas.microsoft.com/office/drawing/2014/main" id="{C04B2528-9F66-480B-9E91-6C5B91AD801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6">
                <a:extLst>
                  <a:ext uri="{FF2B5EF4-FFF2-40B4-BE49-F238E27FC236}">
                    <a16:creationId xmlns:a16="http://schemas.microsoft.com/office/drawing/2014/main" id="{18568593-2AC9-4A95-84D4-A5EE57C56B16}"/>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17">
                <a:extLst>
                  <a:ext uri="{FF2B5EF4-FFF2-40B4-BE49-F238E27FC236}">
                    <a16:creationId xmlns:a16="http://schemas.microsoft.com/office/drawing/2014/main" id="{763771C7-B039-4B74-9149-15821C16000F}"/>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18">
                <a:extLst>
                  <a:ext uri="{FF2B5EF4-FFF2-40B4-BE49-F238E27FC236}">
                    <a16:creationId xmlns:a16="http://schemas.microsoft.com/office/drawing/2014/main" id="{B7B7F61C-30D4-4126-80CA-AABF7F920DAD}"/>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19">
                <a:extLst>
                  <a:ext uri="{FF2B5EF4-FFF2-40B4-BE49-F238E27FC236}">
                    <a16:creationId xmlns:a16="http://schemas.microsoft.com/office/drawing/2014/main" id="{83A45E08-BE8C-4712-AEDE-13C7965FA43A}"/>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0">
                <a:extLst>
                  <a:ext uri="{FF2B5EF4-FFF2-40B4-BE49-F238E27FC236}">
                    <a16:creationId xmlns:a16="http://schemas.microsoft.com/office/drawing/2014/main" id="{AAE49430-A2D4-4773-96FC-F732D950B204}"/>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1309396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59569" y="614407"/>
            <a:ext cx="842486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8F97FC5D-D1BA-3344-88A4-28CB971D90E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569" y="601379"/>
            <a:ext cx="8425843" cy="1215492"/>
          </a:xfrm>
          <a:prstGeom prst="rect">
            <a:avLst/>
          </a:prstGeom>
        </p:spPr>
      </p:pic>
      <p:grpSp>
        <p:nvGrpSpPr>
          <p:cNvPr id="19" name="Group 11">
            <a:extLst>
              <a:ext uri="{FF2B5EF4-FFF2-40B4-BE49-F238E27FC236}">
                <a16:creationId xmlns:a16="http://schemas.microsoft.com/office/drawing/2014/main" id="{3075752C-5391-462C-A50D-5F6F55F841A4}"/>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20" name="Rectangle 12">
              <a:extLst>
                <a:ext uri="{FF2B5EF4-FFF2-40B4-BE49-F238E27FC236}">
                  <a16:creationId xmlns:a16="http://schemas.microsoft.com/office/drawing/2014/main" id="{CE820652-998B-421A-8D14-F85DC15162EB}"/>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13">
              <a:extLst>
                <a:ext uri="{FF2B5EF4-FFF2-40B4-BE49-F238E27FC236}">
                  <a16:creationId xmlns:a16="http://schemas.microsoft.com/office/drawing/2014/main" id="{C93F9222-371A-46C8-ABF8-313193D7207B}"/>
                </a:ext>
              </a:extLst>
            </p:cNvPr>
            <p:cNvGrpSpPr/>
            <p:nvPr userDrawn="1"/>
          </p:nvGrpSpPr>
          <p:grpSpPr>
            <a:xfrm>
              <a:off x="7591778" y="6478439"/>
              <a:ext cx="4125003" cy="97339"/>
              <a:chOff x="6119314" y="6478440"/>
              <a:chExt cx="5645462" cy="93810"/>
            </a:xfrm>
          </p:grpSpPr>
          <p:sp>
            <p:nvSpPr>
              <p:cNvPr id="22" name="Rectangle 14">
                <a:extLst>
                  <a:ext uri="{FF2B5EF4-FFF2-40B4-BE49-F238E27FC236}">
                    <a16:creationId xmlns:a16="http://schemas.microsoft.com/office/drawing/2014/main" id="{3027A230-2FA2-4BB1-9F1C-77E70509AB41}"/>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5F6D9519-44A0-42F2-ADDF-BE803F547584}"/>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6">
                <a:extLst>
                  <a:ext uri="{FF2B5EF4-FFF2-40B4-BE49-F238E27FC236}">
                    <a16:creationId xmlns:a16="http://schemas.microsoft.com/office/drawing/2014/main" id="{9BE1F929-2BE7-4B78-98C9-0463FC413303}"/>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7">
                <a:extLst>
                  <a:ext uri="{FF2B5EF4-FFF2-40B4-BE49-F238E27FC236}">
                    <a16:creationId xmlns:a16="http://schemas.microsoft.com/office/drawing/2014/main" id="{5569A232-EA89-4918-A412-1A5769685169}"/>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8">
                <a:extLst>
                  <a:ext uri="{FF2B5EF4-FFF2-40B4-BE49-F238E27FC236}">
                    <a16:creationId xmlns:a16="http://schemas.microsoft.com/office/drawing/2014/main" id="{13A8BE71-6678-46DA-91DB-F94595B7AB1D}"/>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9">
                <a:extLst>
                  <a:ext uri="{FF2B5EF4-FFF2-40B4-BE49-F238E27FC236}">
                    <a16:creationId xmlns:a16="http://schemas.microsoft.com/office/drawing/2014/main" id="{E28ED719-821C-4240-A306-83211C731DBD}"/>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0">
                <a:extLst>
                  <a:ext uri="{FF2B5EF4-FFF2-40B4-BE49-F238E27FC236}">
                    <a16:creationId xmlns:a16="http://schemas.microsoft.com/office/drawing/2014/main" id="{D7A2CDC9-4939-402C-A0B6-F1EFFD05034E}"/>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2605445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grpSp>
        <p:nvGrpSpPr>
          <p:cNvPr id="9" name="Group 11">
            <a:extLst>
              <a:ext uri="{FF2B5EF4-FFF2-40B4-BE49-F238E27FC236}">
                <a16:creationId xmlns:a16="http://schemas.microsoft.com/office/drawing/2014/main" id="{20401183-C4A3-4A91-B758-47E712AEB9B6}"/>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0" name="Rectangle 12">
              <a:extLst>
                <a:ext uri="{FF2B5EF4-FFF2-40B4-BE49-F238E27FC236}">
                  <a16:creationId xmlns:a16="http://schemas.microsoft.com/office/drawing/2014/main" id="{89BA7A77-EDCE-49A1-9DA1-3B75AB6DFFE6}"/>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1" name="Group 13">
              <a:extLst>
                <a:ext uri="{FF2B5EF4-FFF2-40B4-BE49-F238E27FC236}">
                  <a16:creationId xmlns:a16="http://schemas.microsoft.com/office/drawing/2014/main" id="{9E30C4BB-23A6-4C78-8183-2D613E4A23F3}"/>
                </a:ext>
              </a:extLst>
            </p:cNvPr>
            <p:cNvGrpSpPr/>
            <p:nvPr userDrawn="1"/>
          </p:nvGrpSpPr>
          <p:grpSpPr>
            <a:xfrm>
              <a:off x="7591778" y="6478439"/>
              <a:ext cx="4125003" cy="97339"/>
              <a:chOff x="6119314" y="6478440"/>
              <a:chExt cx="5645462" cy="93810"/>
            </a:xfrm>
          </p:grpSpPr>
          <p:sp>
            <p:nvSpPr>
              <p:cNvPr id="12" name="Rectangle 14">
                <a:extLst>
                  <a:ext uri="{FF2B5EF4-FFF2-40B4-BE49-F238E27FC236}">
                    <a16:creationId xmlns:a16="http://schemas.microsoft.com/office/drawing/2014/main" id="{32479F40-B281-4286-B7D5-FD193AED97FE}"/>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5">
                <a:extLst>
                  <a:ext uri="{FF2B5EF4-FFF2-40B4-BE49-F238E27FC236}">
                    <a16:creationId xmlns:a16="http://schemas.microsoft.com/office/drawing/2014/main" id="{05C43591-87CC-4EAB-8F72-D0066DC46BCD}"/>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7FB2FE5E-FF0C-4A35-9D22-B8DEF0E64BED}"/>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7">
                <a:extLst>
                  <a:ext uri="{FF2B5EF4-FFF2-40B4-BE49-F238E27FC236}">
                    <a16:creationId xmlns:a16="http://schemas.microsoft.com/office/drawing/2014/main" id="{8325747A-E65B-4184-A1A0-4A9245CEC3B2}"/>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762EBF04-7F12-45BB-A4A7-5ECC825A1499}"/>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9">
                <a:extLst>
                  <a:ext uri="{FF2B5EF4-FFF2-40B4-BE49-F238E27FC236}">
                    <a16:creationId xmlns:a16="http://schemas.microsoft.com/office/drawing/2014/main" id="{E84EAE9B-4503-47EB-A7FB-F0C38828A337}"/>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0">
                <a:extLst>
                  <a:ext uri="{FF2B5EF4-FFF2-40B4-BE49-F238E27FC236}">
                    <a16:creationId xmlns:a16="http://schemas.microsoft.com/office/drawing/2014/main" id="{4A9F1F39-4603-4109-82D6-849702146956}"/>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90441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5863" y="5141975"/>
            <a:ext cx="8468145" cy="1258827"/>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3" name="Text Placeholder 2"/>
          <p:cNvSpPr>
            <a:spLocks noGrp="1"/>
          </p:cNvSpPr>
          <p:nvPr>
            <p:ph type="body" idx="1" hasCustomPrompt="1"/>
          </p:nvPr>
        </p:nvSpPr>
        <p:spPr>
          <a:xfrm>
            <a:off x="435895" y="4541417"/>
            <a:ext cx="8272211" cy="600556"/>
          </a:xfrm>
          <a:prstGeom prst="rect">
            <a:avLst/>
          </a:prstGeo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text</a:t>
            </a:r>
          </a:p>
        </p:txBody>
      </p:sp>
      <p:sp>
        <p:nvSpPr>
          <p:cNvPr id="2" name="Title 1"/>
          <p:cNvSpPr>
            <a:spLocks noGrp="1"/>
          </p:cNvSpPr>
          <p:nvPr>
            <p:ph type="title" hasCustomPrompt="1"/>
          </p:nvPr>
        </p:nvSpPr>
        <p:spPr>
          <a:xfrm>
            <a:off x="435895" y="3043911"/>
            <a:ext cx="8272211" cy="1497507"/>
          </a:xfrm>
        </p:spPr>
        <p:txBody>
          <a:bodyPr anchor="b">
            <a:normAutofit/>
          </a:bodyPr>
          <a:lstStyle>
            <a:lvl1pPr algn="l">
              <a:defRPr sz="3600" b="0" cap="all">
                <a:solidFill>
                  <a:srgbClr val="122C41"/>
                </a:solidFill>
              </a:defRPr>
            </a:lvl1pPr>
          </a:lstStyle>
          <a:p>
            <a:r>
              <a:rPr lang="en-US" dirty="0"/>
              <a:t>Click to edit title</a:t>
            </a:r>
          </a:p>
        </p:txBody>
      </p:sp>
    </p:spTree>
    <p:extLst>
      <p:ext uri="{BB962C8B-B14F-4D97-AF65-F5344CB8AC3E}">
        <p14:creationId xmlns:p14="http://schemas.microsoft.com/office/powerpoint/2010/main" val="712243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8302FD98-A107-FC42-9B6F-365E2C8A3C9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grpSp>
        <p:nvGrpSpPr>
          <p:cNvPr id="10" name="Group 11">
            <a:extLst>
              <a:ext uri="{FF2B5EF4-FFF2-40B4-BE49-F238E27FC236}">
                <a16:creationId xmlns:a16="http://schemas.microsoft.com/office/drawing/2014/main" id="{D109FF5D-0581-4389-9081-8B32617434AE}"/>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1" name="Rectangle 12">
              <a:extLst>
                <a:ext uri="{FF2B5EF4-FFF2-40B4-BE49-F238E27FC236}">
                  <a16:creationId xmlns:a16="http://schemas.microsoft.com/office/drawing/2014/main" id="{B4A5191F-4785-44EC-9188-331219BF37B4}"/>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3">
              <a:extLst>
                <a:ext uri="{FF2B5EF4-FFF2-40B4-BE49-F238E27FC236}">
                  <a16:creationId xmlns:a16="http://schemas.microsoft.com/office/drawing/2014/main" id="{E00830CD-47F5-46C9-BEEA-BA859F199B72}"/>
                </a:ext>
              </a:extLst>
            </p:cNvPr>
            <p:cNvGrpSpPr/>
            <p:nvPr userDrawn="1"/>
          </p:nvGrpSpPr>
          <p:grpSpPr>
            <a:xfrm>
              <a:off x="7591778" y="6478439"/>
              <a:ext cx="4125003" cy="97339"/>
              <a:chOff x="6119314" y="6478440"/>
              <a:chExt cx="5645462" cy="93810"/>
            </a:xfrm>
          </p:grpSpPr>
          <p:sp>
            <p:nvSpPr>
              <p:cNvPr id="13" name="Rectangle 14">
                <a:extLst>
                  <a:ext uri="{FF2B5EF4-FFF2-40B4-BE49-F238E27FC236}">
                    <a16:creationId xmlns:a16="http://schemas.microsoft.com/office/drawing/2014/main" id="{EA402D93-1D43-4929-9CC7-C7CF4BF3C38C}"/>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5">
                <a:extLst>
                  <a:ext uri="{FF2B5EF4-FFF2-40B4-BE49-F238E27FC236}">
                    <a16:creationId xmlns:a16="http://schemas.microsoft.com/office/drawing/2014/main" id="{ECDA9968-5B3B-426E-A69F-176A1FD81EA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6">
                <a:extLst>
                  <a:ext uri="{FF2B5EF4-FFF2-40B4-BE49-F238E27FC236}">
                    <a16:creationId xmlns:a16="http://schemas.microsoft.com/office/drawing/2014/main" id="{47EB255B-5007-4A64-85C2-73A58F317E55}"/>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7">
                <a:extLst>
                  <a:ext uri="{FF2B5EF4-FFF2-40B4-BE49-F238E27FC236}">
                    <a16:creationId xmlns:a16="http://schemas.microsoft.com/office/drawing/2014/main" id="{FE1EA58A-1B69-4C14-AB58-33A496D412FE}"/>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8">
                <a:extLst>
                  <a:ext uri="{FF2B5EF4-FFF2-40B4-BE49-F238E27FC236}">
                    <a16:creationId xmlns:a16="http://schemas.microsoft.com/office/drawing/2014/main" id="{225A004D-5E5B-4321-8422-248F65E05D1C}"/>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9">
                <a:extLst>
                  <a:ext uri="{FF2B5EF4-FFF2-40B4-BE49-F238E27FC236}">
                    <a16:creationId xmlns:a16="http://schemas.microsoft.com/office/drawing/2014/main" id="{82D55C7B-8103-4676-A43D-1E20BBFBACD0}"/>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0">
                <a:extLst>
                  <a:ext uri="{FF2B5EF4-FFF2-40B4-BE49-F238E27FC236}">
                    <a16:creationId xmlns:a16="http://schemas.microsoft.com/office/drawing/2014/main" id="{033E0944-CFEE-4713-8098-FBD8B131151C}"/>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14664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3" name="Picture 12">
            <a:extLst>
              <a:ext uri="{FF2B5EF4-FFF2-40B4-BE49-F238E27FC236}">
                <a16:creationId xmlns:a16="http://schemas.microsoft.com/office/drawing/2014/main" id="{05C6DDA8-BCEA-DB4E-AF1B-99ADF6D2890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grpSp>
        <p:nvGrpSpPr>
          <p:cNvPr id="14" name="Group 11">
            <a:extLst>
              <a:ext uri="{FF2B5EF4-FFF2-40B4-BE49-F238E27FC236}">
                <a16:creationId xmlns:a16="http://schemas.microsoft.com/office/drawing/2014/main" id="{54E963EF-82A0-463F-9FB1-1F7DA82AD4D8}"/>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5" name="Rectangle 12">
              <a:extLst>
                <a:ext uri="{FF2B5EF4-FFF2-40B4-BE49-F238E27FC236}">
                  <a16:creationId xmlns:a16="http://schemas.microsoft.com/office/drawing/2014/main" id="{A38E86C2-D661-4E47-A39D-FE7353114823}"/>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6" name="Group 13">
              <a:extLst>
                <a:ext uri="{FF2B5EF4-FFF2-40B4-BE49-F238E27FC236}">
                  <a16:creationId xmlns:a16="http://schemas.microsoft.com/office/drawing/2014/main" id="{2C9E4DD3-5721-45DD-AF67-992BB63395AB}"/>
                </a:ext>
              </a:extLst>
            </p:cNvPr>
            <p:cNvGrpSpPr/>
            <p:nvPr userDrawn="1"/>
          </p:nvGrpSpPr>
          <p:grpSpPr>
            <a:xfrm>
              <a:off x="7591778" y="6478439"/>
              <a:ext cx="4125003" cy="97339"/>
              <a:chOff x="6119314" y="6478440"/>
              <a:chExt cx="5645462" cy="93810"/>
            </a:xfrm>
          </p:grpSpPr>
          <p:sp>
            <p:nvSpPr>
              <p:cNvPr id="17" name="Rectangle 14">
                <a:extLst>
                  <a:ext uri="{FF2B5EF4-FFF2-40B4-BE49-F238E27FC236}">
                    <a16:creationId xmlns:a16="http://schemas.microsoft.com/office/drawing/2014/main" id="{04803C5D-3999-470F-B7DA-F288FF70828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5">
                <a:extLst>
                  <a:ext uri="{FF2B5EF4-FFF2-40B4-BE49-F238E27FC236}">
                    <a16:creationId xmlns:a16="http://schemas.microsoft.com/office/drawing/2014/main" id="{D9F9C989-B4C7-40FE-96B3-A17E87DCC7CF}"/>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6">
                <a:extLst>
                  <a:ext uri="{FF2B5EF4-FFF2-40B4-BE49-F238E27FC236}">
                    <a16:creationId xmlns:a16="http://schemas.microsoft.com/office/drawing/2014/main" id="{206B4832-3CA8-4461-9A56-992E208114D4}"/>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7">
                <a:extLst>
                  <a:ext uri="{FF2B5EF4-FFF2-40B4-BE49-F238E27FC236}">
                    <a16:creationId xmlns:a16="http://schemas.microsoft.com/office/drawing/2014/main" id="{4503E0AB-8760-4E4D-83A3-62D69DBE66F2}"/>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8">
                <a:extLst>
                  <a:ext uri="{FF2B5EF4-FFF2-40B4-BE49-F238E27FC236}">
                    <a16:creationId xmlns:a16="http://schemas.microsoft.com/office/drawing/2014/main" id="{5E28A7B3-6509-4DA5-9D4B-FB97F4B36C7A}"/>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9">
                <a:extLst>
                  <a:ext uri="{FF2B5EF4-FFF2-40B4-BE49-F238E27FC236}">
                    <a16:creationId xmlns:a16="http://schemas.microsoft.com/office/drawing/2014/main" id="{EE26218A-2253-4F37-AB1F-036B8DD25C5C}"/>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0">
                <a:extLst>
                  <a:ext uri="{FF2B5EF4-FFF2-40B4-BE49-F238E27FC236}">
                    <a16:creationId xmlns:a16="http://schemas.microsoft.com/office/drawing/2014/main" id="{227DE911-038D-4E94-9DA3-4903B308C6F6}"/>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72595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with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4D348-3283-BE4B-BBB5-E91BA731AE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569" y="448925"/>
            <a:ext cx="8425843" cy="848934"/>
          </a:xfrm>
          <a:prstGeom prst="rect">
            <a:avLst/>
          </a:prstGeom>
        </p:spPr>
      </p:pic>
      <p:sp>
        <p:nvSpPr>
          <p:cNvPr id="3" name="Date Placeholder 2"/>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hasCustomPrompt="1"/>
          </p:nvPr>
        </p:nvSpPr>
        <p:spPr>
          <a:xfrm>
            <a:off x="359569" y="448925"/>
            <a:ext cx="8424863" cy="1133192"/>
          </a:xfrm>
        </p:spPr>
        <p:txBody>
          <a:bodyPr anchor="ctr">
            <a:normAutofit/>
          </a:bodyPr>
          <a:lstStyle>
            <a:lvl1pPr algn="ctr">
              <a:lnSpc>
                <a:spcPts val="2550"/>
              </a:lnSpc>
              <a:defRPr sz="2400" cap="none"/>
            </a:lvl1pPr>
          </a:lstStyle>
          <a:p>
            <a:r>
              <a:rPr lang="en-US" dirty="0"/>
              <a:t>Click To Edit Master Title Style</a:t>
            </a:r>
          </a:p>
        </p:txBody>
      </p:sp>
      <p:grpSp>
        <p:nvGrpSpPr>
          <p:cNvPr id="7" name="Group 11">
            <a:extLst>
              <a:ext uri="{FF2B5EF4-FFF2-40B4-BE49-F238E27FC236}">
                <a16:creationId xmlns:a16="http://schemas.microsoft.com/office/drawing/2014/main" id="{35207145-088E-4F33-A581-343BC5BC8DE8}"/>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0" name="Rectangle 12">
              <a:extLst>
                <a:ext uri="{FF2B5EF4-FFF2-40B4-BE49-F238E27FC236}">
                  <a16:creationId xmlns:a16="http://schemas.microsoft.com/office/drawing/2014/main" id="{713BD317-98BE-48B3-887C-142804DB9EC9}"/>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1" name="Group 13">
              <a:extLst>
                <a:ext uri="{FF2B5EF4-FFF2-40B4-BE49-F238E27FC236}">
                  <a16:creationId xmlns:a16="http://schemas.microsoft.com/office/drawing/2014/main" id="{5B65C156-3FB5-4F28-B036-776E6815B5D2}"/>
                </a:ext>
              </a:extLst>
            </p:cNvPr>
            <p:cNvGrpSpPr/>
            <p:nvPr userDrawn="1"/>
          </p:nvGrpSpPr>
          <p:grpSpPr>
            <a:xfrm>
              <a:off x="7591778" y="6478439"/>
              <a:ext cx="4125003" cy="97339"/>
              <a:chOff x="6119314" y="6478440"/>
              <a:chExt cx="5645462" cy="93810"/>
            </a:xfrm>
          </p:grpSpPr>
          <p:sp>
            <p:nvSpPr>
              <p:cNvPr id="12" name="Rectangle 14">
                <a:extLst>
                  <a:ext uri="{FF2B5EF4-FFF2-40B4-BE49-F238E27FC236}">
                    <a16:creationId xmlns:a16="http://schemas.microsoft.com/office/drawing/2014/main" id="{CB2CDA6D-38D4-406B-B396-1A6BD636706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5">
                <a:extLst>
                  <a:ext uri="{FF2B5EF4-FFF2-40B4-BE49-F238E27FC236}">
                    <a16:creationId xmlns:a16="http://schemas.microsoft.com/office/drawing/2014/main" id="{0632A7E2-4B4B-4ED9-BB0E-AC0A055DB2E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907AFF3A-F671-4883-80F5-CF3675537277}"/>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7">
                <a:extLst>
                  <a:ext uri="{FF2B5EF4-FFF2-40B4-BE49-F238E27FC236}">
                    <a16:creationId xmlns:a16="http://schemas.microsoft.com/office/drawing/2014/main" id="{FEA49DC9-0E1F-4BB0-B909-D5B78DF85384}"/>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31038C31-12DF-4300-9125-25AD909009CE}"/>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9">
                <a:extLst>
                  <a:ext uri="{FF2B5EF4-FFF2-40B4-BE49-F238E27FC236}">
                    <a16:creationId xmlns:a16="http://schemas.microsoft.com/office/drawing/2014/main" id="{39AC7CE3-1B2D-44C2-B67D-E2AE5E619B76}"/>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0">
                <a:extLst>
                  <a:ext uri="{FF2B5EF4-FFF2-40B4-BE49-F238E27FC236}">
                    <a16:creationId xmlns:a16="http://schemas.microsoft.com/office/drawing/2014/main" id="{AE63FED8-5B75-428F-B1F5-51B6EF181CA0}"/>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452450682"/>
      </p:ext>
    </p:extLst>
  </p:cSld>
  <p:clrMapOvr>
    <a:masterClrMapping/>
  </p:clrMapOvr>
  <p:extLst>
    <p:ext uri="{DCECCB84-F9BA-43D5-87BE-67443E8EF086}">
      <p15:sldGuideLst xmlns:p15="http://schemas.microsoft.com/office/powerpoint/2012/main">
        <p15:guide id="1" orient="horz" pos="23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hasCustomPrompt="1"/>
          </p:nvPr>
        </p:nvSpPr>
        <p:spPr>
          <a:xfrm>
            <a:off x="359569" y="448925"/>
            <a:ext cx="8424862" cy="1133192"/>
          </a:xfrm>
        </p:spPr>
        <p:txBody>
          <a:bodyPr anchor="ctr">
            <a:normAutofit/>
          </a:bodyPr>
          <a:lstStyle>
            <a:lvl1pPr algn="ctr">
              <a:defRPr sz="2400" b="1" cap="none">
                <a:solidFill>
                  <a:schemeClr val="tx1"/>
                </a:solidFill>
              </a:defRPr>
            </a:lvl1pPr>
          </a:lstStyle>
          <a:p>
            <a:r>
              <a:rPr lang="en-US" dirty="0"/>
              <a:t>CLICK TO EDIT MASTER TITLE STYLE</a:t>
            </a:r>
          </a:p>
        </p:txBody>
      </p:sp>
      <p:grpSp>
        <p:nvGrpSpPr>
          <p:cNvPr id="7" name="Group 11">
            <a:extLst>
              <a:ext uri="{FF2B5EF4-FFF2-40B4-BE49-F238E27FC236}">
                <a16:creationId xmlns:a16="http://schemas.microsoft.com/office/drawing/2014/main" id="{35207145-088E-4F33-A581-343BC5BC8DE8}"/>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0" name="Rectangle 12">
              <a:extLst>
                <a:ext uri="{FF2B5EF4-FFF2-40B4-BE49-F238E27FC236}">
                  <a16:creationId xmlns:a16="http://schemas.microsoft.com/office/drawing/2014/main" id="{713BD317-98BE-48B3-887C-142804DB9EC9}"/>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1" name="Group 13">
              <a:extLst>
                <a:ext uri="{FF2B5EF4-FFF2-40B4-BE49-F238E27FC236}">
                  <a16:creationId xmlns:a16="http://schemas.microsoft.com/office/drawing/2014/main" id="{5B65C156-3FB5-4F28-B036-776E6815B5D2}"/>
                </a:ext>
              </a:extLst>
            </p:cNvPr>
            <p:cNvGrpSpPr/>
            <p:nvPr userDrawn="1"/>
          </p:nvGrpSpPr>
          <p:grpSpPr>
            <a:xfrm>
              <a:off x="7591778" y="6478439"/>
              <a:ext cx="4125003" cy="97339"/>
              <a:chOff x="6119314" y="6478440"/>
              <a:chExt cx="5645462" cy="93810"/>
            </a:xfrm>
          </p:grpSpPr>
          <p:sp>
            <p:nvSpPr>
              <p:cNvPr id="12" name="Rectangle 14">
                <a:extLst>
                  <a:ext uri="{FF2B5EF4-FFF2-40B4-BE49-F238E27FC236}">
                    <a16:creationId xmlns:a16="http://schemas.microsoft.com/office/drawing/2014/main" id="{CB2CDA6D-38D4-406B-B396-1A6BD636706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5">
                <a:extLst>
                  <a:ext uri="{FF2B5EF4-FFF2-40B4-BE49-F238E27FC236}">
                    <a16:creationId xmlns:a16="http://schemas.microsoft.com/office/drawing/2014/main" id="{0632A7E2-4B4B-4ED9-BB0E-AC0A055DB2E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907AFF3A-F671-4883-80F5-CF3675537277}"/>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7">
                <a:extLst>
                  <a:ext uri="{FF2B5EF4-FFF2-40B4-BE49-F238E27FC236}">
                    <a16:creationId xmlns:a16="http://schemas.microsoft.com/office/drawing/2014/main" id="{FEA49DC9-0E1F-4BB0-B909-D5B78DF85384}"/>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31038C31-12DF-4300-9125-25AD909009CE}"/>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9">
                <a:extLst>
                  <a:ext uri="{FF2B5EF4-FFF2-40B4-BE49-F238E27FC236}">
                    <a16:creationId xmlns:a16="http://schemas.microsoft.com/office/drawing/2014/main" id="{39AC7CE3-1B2D-44C2-B67D-E2AE5E619B76}"/>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0">
                <a:extLst>
                  <a:ext uri="{FF2B5EF4-FFF2-40B4-BE49-F238E27FC236}">
                    <a16:creationId xmlns:a16="http://schemas.microsoft.com/office/drawing/2014/main" id="{AE63FED8-5B75-428F-B1F5-51B6EF181CA0}"/>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436537438"/>
      </p:ext>
    </p:extLst>
  </p:cSld>
  <p:clrMapOvr>
    <a:masterClrMapping/>
  </p:clrMapOvr>
  <p:extLst>
    <p:ext uri="{DCECCB84-F9BA-43D5-87BE-67443E8EF086}">
      <p15:sldGuideLst xmlns:p15="http://schemas.microsoft.com/office/powerpoint/2012/main">
        <p15:guide id="1" orient="horz" pos="238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5" name="Group 11">
            <a:extLst>
              <a:ext uri="{FF2B5EF4-FFF2-40B4-BE49-F238E27FC236}">
                <a16:creationId xmlns:a16="http://schemas.microsoft.com/office/drawing/2014/main" id="{531A5CB3-83B9-4579-8607-263FEE5621D5}"/>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6" name="Rectangle 12">
              <a:extLst>
                <a:ext uri="{FF2B5EF4-FFF2-40B4-BE49-F238E27FC236}">
                  <a16:creationId xmlns:a16="http://schemas.microsoft.com/office/drawing/2014/main" id="{59A7E560-1F8D-40BF-98C2-C0722B96C8A0}"/>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13">
              <a:extLst>
                <a:ext uri="{FF2B5EF4-FFF2-40B4-BE49-F238E27FC236}">
                  <a16:creationId xmlns:a16="http://schemas.microsoft.com/office/drawing/2014/main" id="{7BC448E8-59EA-4B99-8972-1F36FFCBC210}"/>
                </a:ext>
              </a:extLst>
            </p:cNvPr>
            <p:cNvGrpSpPr/>
            <p:nvPr userDrawn="1"/>
          </p:nvGrpSpPr>
          <p:grpSpPr>
            <a:xfrm>
              <a:off x="7591778" y="6478439"/>
              <a:ext cx="4125003" cy="97339"/>
              <a:chOff x="6119314" y="6478440"/>
              <a:chExt cx="5645462" cy="93810"/>
            </a:xfrm>
          </p:grpSpPr>
          <p:sp>
            <p:nvSpPr>
              <p:cNvPr id="8" name="Rectangle 14">
                <a:extLst>
                  <a:ext uri="{FF2B5EF4-FFF2-40B4-BE49-F238E27FC236}">
                    <a16:creationId xmlns:a16="http://schemas.microsoft.com/office/drawing/2014/main" id="{E289A906-A33A-4254-8D62-E03FE092CC58}"/>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5">
                <a:extLst>
                  <a:ext uri="{FF2B5EF4-FFF2-40B4-BE49-F238E27FC236}">
                    <a16:creationId xmlns:a16="http://schemas.microsoft.com/office/drawing/2014/main" id="{96099965-DB22-4913-AAFD-D88C1A542148}"/>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6">
                <a:extLst>
                  <a:ext uri="{FF2B5EF4-FFF2-40B4-BE49-F238E27FC236}">
                    <a16:creationId xmlns:a16="http://schemas.microsoft.com/office/drawing/2014/main" id="{D85EDFB6-A785-49F9-93E5-64B3A26778F0}"/>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7">
                <a:extLst>
                  <a:ext uri="{FF2B5EF4-FFF2-40B4-BE49-F238E27FC236}">
                    <a16:creationId xmlns:a16="http://schemas.microsoft.com/office/drawing/2014/main" id="{932FD3C8-CAA4-4D9A-B6BF-123E4FC5A236}"/>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8">
                <a:extLst>
                  <a:ext uri="{FF2B5EF4-FFF2-40B4-BE49-F238E27FC236}">
                    <a16:creationId xmlns:a16="http://schemas.microsoft.com/office/drawing/2014/main" id="{971EF921-FB58-445C-94C2-64B3E3AE4484}"/>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9">
                <a:extLst>
                  <a:ext uri="{FF2B5EF4-FFF2-40B4-BE49-F238E27FC236}">
                    <a16:creationId xmlns:a16="http://schemas.microsoft.com/office/drawing/2014/main" id="{0F97E37F-605E-402D-BBCF-16D103E6DF8C}"/>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0">
                <a:extLst>
                  <a:ext uri="{FF2B5EF4-FFF2-40B4-BE49-F238E27FC236}">
                    <a16:creationId xmlns:a16="http://schemas.microsoft.com/office/drawing/2014/main" id="{EB7C88B5-697B-4DAD-B203-C493709D7E29}"/>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4191242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352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8" name="Group 11">
            <a:extLst>
              <a:ext uri="{FF2B5EF4-FFF2-40B4-BE49-F238E27FC236}">
                <a16:creationId xmlns:a16="http://schemas.microsoft.com/office/drawing/2014/main" id="{559F7282-ED8D-473F-B155-FFBCEAE5D445}"/>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9" name="Rectangle 12">
              <a:extLst>
                <a:ext uri="{FF2B5EF4-FFF2-40B4-BE49-F238E27FC236}">
                  <a16:creationId xmlns:a16="http://schemas.microsoft.com/office/drawing/2014/main" id="{D4BDE47A-EFF9-468C-9464-5D069F369AD9}"/>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0" name="Group 13">
              <a:extLst>
                <a:ext uri="{FF2B5EF4-FFF2-40B4-BE49-F238E27FC236}">
                  <a16:creationId xmlns:a16="http://schemas.microsoft.com/office/drawing/2014/main" id="{018D7138-C1D1-4129-AE11-08CE9FDEAD3F}"/>
                </a:ext>
              </a:extLst>
            </p:cNvPr>
            <p:cNvGrpSpPr/>
            <p:nvPr userDrawn="1"/>
          </p:nvGrpSpPr>
          <p:grpSpPr>
            <a:xfrm>
              <a:off x="7591778" y="6478439"/>
              <a:ext cx="4125003" cy="97339"/>
              <a:chOff x="6119314" y="6478440"/>
              <a:chExt cx="5645462" cy="93810"/>
            </a:xfrm>
          </p:grpSpPr>
          <p:sp>
            <p:nvSpPr>
              <p:cNvPr id="11" name="Rectangle 14">
                <a:extLst>
                  <a:ext uri="{FF2B5EF4-FFF2-40B4-BE49-F238E27FC236}">
                    <a16:creationId xmlns:a16="http://schemas.microsoft.com/office/drawing/2014/main" id="{D2B7B6EE-CF0A-4E59-B31D-F7BEC1EC4AD9}"/>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5">
                <a:extLst>
                  <a:ext uri="{FF2B5EF4-FFF2-40B4-BE49-F238E27FC236}">
                    <a16:creationId xmlns:a16="http://schemas.microsoft.com/office/drawing/2014/main" id="{6E03AB61-0081-4525-B0D3-A2E88E4FFB8A}"/>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6">
                <a:extLst>
                  <a:ext uri="{FF2B5EF4-FFF2-40B4-BE49-F238E27FC236}">
                    <a16:creationId xmlns:a16="http://schemas.microsoft.com/office/drawing/2014/main" id="{40C15C87-F4E1-4A26-99CC-0D049B86A43A}"/>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7">
                <a:extLst>
                  <a:ext uri="{FF2B5EF4-FFF2-40B4-BE49-F238E27FC236}">
                    <a16:creationId xmlns:a16="http://schemas.microsoft.com/office/drawing/2014/main" id="{A0FE653E-3178-4D27-8C18-68A1903C6F31}"/>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8">
                <a:extLst>
                  <a:ext uri="{FF2B5EF4-FFF2-40B4-BE49-F238E27FC236}">
                    <a16:creationId xmlns:a16="http://schemas.microsoft.com/office/drawing/2014/main" id="{85C45180-F9C9-4756-A801-213A53C0548C}"/>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9">
                <a:extLst>
                  <a:ext uri="{FF2B5EF4-FFF2-40B4-BE49-F238E27FC236}">
                    <a16:creationId xmlns:a16="http://schemas.microsoft.com/office/drawing/2014/main" id="{B1AEA44E-957B-41FB-B2F9-39B62E27685B}"/>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0">
                <a:extLst>
                  <a:ext uri="{FF2B5EF4-FFF2-40B4-BE49-F238E27FC236}">
                    <a16:creationId xmlns:a16="http://schemas.microsoft.com/office/drawing/2014/main" id="{DA4B6F84-F2D2-459F-AC67-D39AFA5E4B89}"/>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858268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0" name="Group 11">
            <a:extLst>
              <a:ext uri="{FF2B5EF4-FFF2-40B4-BE49-F238E27FC236}">
                <a16:creationId xmlns:a16="http://schemas.microsoft.com/office/drawing/2014/main" id="{714F8868-F1B9-42A0-9B92-966A5AA16912}"/>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11" name="Rectangle 12">
              <a:extLst>
                <a:ext uri="{FF2B5EF4-FFF2-40B4-BE49-F238E27FC236}">
                  <a16:creationId xmlns:a16="http://schemas.microsoft.com/office/drawing/2014/main" id="{41090B3F-EF24-4C9A-8C3D-C285A6980762}"/>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3">
              <a:extLst>
                <a:ext uri="{FF2B5EF4-FFF2-40B4-BE49-F238E27FC236}">
                  <a16:creationId xmlns:a16="http://schemas.microsoft.com/office/drawing/2014/main" id="{5779011C-0342-4431-9049-79B03E25EEDF}"/>
                </a:ext>
              </a:extLst>
            </p:cNvPr>
            <p:cNvGrpSpPr/>
            <p:nvPr userDrawn="1"/>
          </p:nvGrpSpPr>
          <p:grpSpPr>
            <a:xfrm>
              <a:off x="7591778" y="6478439"/>
              <a:ext cx="4125003" cy="97339"/>
              <a:chOff x="6119314" y="6478440"/>
              <a:chExt cx="5645462" cy="93810"/>
            </a:xfrm>
          </p:grpSpPr>
          <p:sp>
            <p:nvSpPr>
              <p:cNvPr id="13" name="Rectangle 14">
                <a:extLst>
                  <a:ext uri="{FF2B5EF4-FFF2-40B4-BE49-F238E27FC236}">
                    <a16:creationId xmlns:a16="http://schemas.microsoft.com/office/drawing/2014/main" id="{62ECE81A-05D3-41FA-8988-A163D7BE3E86}"/>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5">
                <a:extLst>
                  <a:ext uri="{FF2B5EF4-FFF2-40B4-BE49-F238E27FC236}">
                    <a16:creationId xmlns:a16="http://schemas.microsoft.com/office/drawing/2014/main" id="{D0132906-D079-428D-9F4E-22BF340A151B}"/>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6">
                <a:extLst>
                  <a:ext uri="{FF2B5EF4-FFF2-40B4-BE49-F238E27FC236}">
                    <a16:creationId xmlns:a16="http://schemas.microsoft.com/office/drawing/2014/main" id="{DA40C5A1-ECA6-4106-8B64-65627A957D41}"/>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7">
                <a:extLst>
                  <a:ext uri="{FF2B5EF4-FFF2-40B4-BE49-F238E27FC236}">
                    <a16:creationId xmlns:a16="http://schemas.microsoft.com/office/drawing/2014/main" id="{202DF516-3BBC-491E-8FB8-DFEA8BA89A76}"/>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8">
                <a:extLst>
                  <a:ext uri="{FF2B5EF4-FFF2-40B4-BE49-F238E27FC236}">
                    <a16:creationId xmlns:a16="http://schemas.microsoft.com/office/drawing/2014/main" id="{0E0A2E81-6546-48E2-980D-3FFE3513E534}"/>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9">
                <a:extLst>
                  <a:ext uri="{FF2B5EF4-FFF2-40B4-BE49-F238E27FC236}">
                    <a16:creationId xmlns:a16="http://schemas.microsoft.com/office/drawing/2014/main" id="{090295E2-4F67-4BA6-A322-B62AAF8C92E2}"/>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0">
                <a:extLst>
                  <a:ext uri="{FF2B5EF4-FFF2-40B4-BE49-F238E27FC236}">
                    <a16:creationId xmlns:a16="http://schemas.microsoft.com/office/drawing/2014/main" id="{5B9C577F-9BDD-40BB-A072-A0D18D012846}"/>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18368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grpSp>
        <p:nvGrpSpPr>
          <p:cNvPr id="8" name="Group 11">
            <a:extLst>
              <a:ext uri="{FF2B5EF4-FFF2-40B4-BE49-F238E27FC236}">
                <a16:creationId xmlns:a16="http://schemas.microsoft.com/office/drawing/2014/main" id="{6838B7F4-84E6-4D48-83DB-151135D38F39}"/>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9" name="Rectangle 12">
              <a:extLst>
                <a:ext uri="{FF2B5EF4-FFF2-40B4-BE49-F238E27FC236}">
                  <a16:creationId xmlns:a16="http://schemas.microsoft.com/office/drawing/2014/main" id="{0FEB6B8F-60FA-441C-B827-95032FFE5401}"/>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0" name="Group 13">
              <a:extLst>
                <a:ext uri="{FF2B5EF4-FFF2-40B4-BE49-F238E27FC236}">
                  <a16:creationId xmlns:a16="http://schemas.microsoft.com/office/drawing/2014/main" id="{65940A4C-EAF0-4DBE-86DC-9952553C739F}"/>
                </a:ext>
              </a:extLst>
            </p:cNvPr>
            <p:cNvGrpSpPr/>
            <p:nvPr userDrawn="1"/>
          </p:nvGrpSpPr>
          <p:grpSpPr>
            <a:xfrm>
              <a:off x="7591778" y="6478439"/>
              <a:ext cx="4125003" cy="97339"/>
              <a:chOff x="6119314" y="6478440"/>
              <a:chExt cx="5645462" cy="93810"/>
            </a:xfrm>
          </p:grpSpPr>
          <p:sp>
            <p:nvSpPr>
              <p:cNvPr id="11" name="Rectangle 14">
                <a:extLst>
                  <a:ext uri="{FF2B5EF4-FFF2-40B4-BE49-F238E27FC236}">
                    <a16:creationId xmlns:a16="http://schemas.microsoft.com/office/drawing/2014/main" id="{D77B845F-D76C-48F1-A178-96A3131197DD}"/>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5">
                <a:extLst>
                  <a:ext uri="{FF2B5EF4-FFF2-40B4-BE49-F238E27FC236}">
                    <a16:creationId xmlns:a16="http://schemas.microsoft.com/office/drawing/2014/main" id="{CF4F8D61-6112-471D-A62C-2332B0B743A7}"/>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6">
                <a:extLst>
                  <a:ext uri="{FF2B5EF4-FFF2-40B4-BE49-F238E27FC236}">
                    <a16:creationId xmlns:a16="http://schemas.microsoft.com/office/drawing/2014/main" id="{0E1294A1-B0A5-483C-862F-3AB927ED494D}"/>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7">
                <a:extLst>
                  <a:ext uri="{FF2B5EF4-FFF2-40B4-BE49-F238E27FC236}">
                    <a16:creationId xmlns:a16="http://schemas.microsoft.com/office/drawing/2014/main" id="{9D3D1085-D669-4F1B-B320-B50F329B700B}"/>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8">
                <a:extLst>
                  <a:ext uri="{FF2B5EF4-FFF2-40B4-BE49-F238E27FC236}">
                    <a16:creationId xmlns:a16="http://schemas.microsoft.com/office/drawing/2014/main" id="{389FBCC9-14F4-4510-885F-9031B8CAF4A8}"/>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9">
                <a:extLst>
                  <a:ext uri="{FF2B5EF4-FFF2-40B4-BE49-F238E27FC236}">
                    <a16:creationId xmlns:a16="http://schemas.microsoft.com/office/drawing/2014/main" id="{23CB00EA-E254-476D-BBD3-71F4FB8EE07B}"/>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0">
                <a:extLst>
                  <a:ext uri="{FF2B5EF4-FFF2-40B4-BE49-F238E27FC236}">
                    <a16:creationId xmlns:a16="http://schemas.microsoft.com/office/drawing/2014/main" id="{FE0E7412-92BC-417C-99D7-C633C40163A3}"/>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526515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t="4912" r="821"/>
          <a:stretch/>
        </p:blipFill>
        <p:spPr>
          <a:xfrm>
            <a:off x="345244" y="3348676"/>
            <a:ext cx="8444371" cy="3164903"/>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06125" y="5350752"/>
            <a:ext cx="1280117" cy="1050048"/>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3" y="5901225"/>
            <a:ext cx="5154215" cy="296863"/>
          </a:xfrm>
          <a:prstGeom prst="rect">
            <a:avLst/>
          </a:prstGeom>
        </p:spPr>
        <p:txBody>
          <a:bodyPr>
            <a:noAutofit/>
          </a:bodyPr>
          <a:lstStyle>
            <a:lvl1pPr marL="0" indent="0">
              <a:buNone/>
              <a:defRPr sz="750">
                <a:solidFill>
                  <a:schemeClr val="bg1"/>
                </a:solidFill>
                <a:latin typeface="+mj-lt"/>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253678"/>
            <a:ext cx="5814874" cy="467757"/>
          </a:xfrm>
          <a:prstGeom prst="rect">
            <a:avLst/>
          </a:prstGeom>
          <a:noFill/>
        </p:spPr>
        <p:txBody>
          <a:bodyPr wrap="square"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900" b="1" dirty="0">
                <a:solidFill>
                  <a:schemeClr val="bg1"/>
                </a:solidFill>
                <a:latin typeface="+mj-lt"/>
              </a:rPr>
              <a:t>Centers for Disease Control and Prevention</a:t>
            </a:r>
            <a:endParaRPr lang="en-US" sz="825" b="1" dirty="0">
              <a:latin typeface="+mj-lt"/>
            </a:endParaRPr>
          </a:p>
          <a:p>
            <a:pPr lvl="0">
              <a:lnSpc>
                <a:spcPct val="150000"/>
              </a:lnSpc>
            </a:pPr>
            <a:r>
              <a:rPr lang="en-US" sz="825" b="1" dirty="0">
                <a:latin typeface="+mj-lt"/>
              </a:rPr>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2"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81"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9"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7"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50"/>
            <a:ext cx="8245160" cy="590321"/>
          </a:xfrm>
          <a:prstGeom prst="rect">
            <a:avLst/>
          </a:prstGeom>
        </p:spPr>
        <p:txBody>
          <a:bodyPr anchor="t">
            <a:normAutofit/>
          </a:bodyPr>
          <a:lstStyle>
            <a:lvl1pPr marL="0" indent="0" algn="l">
              <a:buNone/>
              <a:defRPr sz="1200" cap="all">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4" y="1020431"/>
            <a:ext cx="8245162" cy="1475013"/>
          </a:xfrm>
          <a:effectLst/>
        </p:spPr>
        <p:txBody>
          <a:bodyPr lIns="45720" anchor="b">
            <a:normAutofit/>
          </a:bodyPr>
          <a:lstStyle>
            <a:lvl1pPr>
              <a:defRPr sz="3000">
                <a:solidFill>
                  <a:schemeClr val="tx1"/>
                </a:solidFill>
                <a:latin typeface="+mj-lt"/>
              </a:defRPr>
            </a:lvl1pPr>
          </a:lstStyle>
          <a:p>
            <a:r>
              <a:rPr lang="en-US" dirty="0"/>
              <a:t>Click to edit title</a:t>
            </a:r>
          </a:p>
        </p:txBody>
      </p:sp>
    </p:spTree>
    <p:extLst>
      <p:ext uri="{BB962C8B-B14F-4D97-AF65-F5344CB8AC3E}">
        <p14:creationId xmlns:p14="http://schemas.microsoft.com/office/powerpoint/2010/main" val="167146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3" y="601379"/>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dirty="0"/>
          </a:p>
        </p:txBody>
      </p:sp>
      <p:sp>
        <p:nvSpPr>
          <p:cNvPr id="4" name="Content Placeholder 3"/>
          <p:cNvSpPr>
            <a:spLocks noGrp="1"/>
          </p:cNvSpPr>
          <p:nvPr>
            <p:ph sz="half" idx="2" hasCustomPrompt="1"/>
          </p:nvPr>
        </p:nvSpPr>
        <p:spPr>
          <a:xfrm>
            <a:off x="4641313" y="2228004"/>
            <a:ext cx="4066794" cy="3633047"/>
          </a:xfrm>
          <a:prstGeom prst="rect">
            <a:avLst/>
          </a:prstGeom>
        </p:spPr>
        <p:txBody>
          <a:bodyPr>
            <a:normAutofit/>
          </a:bodyPr>
          <a:lstStyle>
            <a:lvl1pPr marL="306000" marR="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lvl1p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hasCustomPrompt="1"/>
          </p:nvPr>
        </p:nvSpPr>
        <p:spPr>
          <a:xfrm>
            <a:off x="435895" y="2228004"/>
            <a:ext cx="4066793" cy="3633047"/>
          </a:xfrm>
          <a:prstGeom prst="rect">
            <a:avLst/>
          </a:prstGeom>
        </p:spPr>
        <p:txBody>
          <a:bodyPr>
            <a:normAutofit/>
          </a:bodyPr>
          <a:lstStyle>
            <a:lvl1pPr marL="306000" marR="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lvl1p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1B31DC79-CE97-C347-AF7B-0BF886E456E0}"/>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2311488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4"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3" y="5287875"/>
            <a:ext cx="1144039" cy="654627"/>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8" y="5916939"/>
            <a:ext cx="5154215" cy="296863"/>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1" y="5142395"/>
            <a:ext cx="8312536" cy="12044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b="1" dirty="0">
                <a:solidFill>
                  <a:schemeClr val="bg1"/>
                </a:solidFill>
              </a:rPr>
              <a:t>Centers for Disease Control and Prevention</a:t>
            </a:r>
          </a:p>
          <a:p>
            <a:pPr lvl="0"/>
            <a:endParaRPr lang="en-US" sz="825" b="1" dirty="0"/>
          </a:p>
          <a:p>
            <a:pPr lvl="0">
              <a:lnSpc>
                <a:spcPct val="150000"/>
              </a:lnSpc>
            </a:pPr>
            <a:r>
              <a:rPr lang="en-US" sz="825" b="1" dirty="0"/>
              <a:t>National Center for Chronic Disease Prevention and Surgeon Promotion</a:t>
            </a:r>
          </a:p>
          <a:p>
            <a:pPr marL="0" marR="0" lvl="0" indent="0" algn="l" defTabSz="342900" rtl="0" eaLnBrk="1" fontAlgn="auto" latinLnBrk="0" hangingPunct="1">
              <a:lnSpc>
                <a:spcPct val="150000"/>
              </a:lnSpc>
              <a:spcBef>
                <a:spcPts val="2550"/>
              </a:spcBef>
              <a:spcAft>
                <a:spcPts val="0"/>
              </a:spcAft>
              <a:buClrTx/>
              <a:buSzTx/>
              <a:buFontTx/>
              <a:buNone/>
              <a:tabLst/>
              <a:defRPr/>
            </a:pPr>
            <a:r>
              <a:rPr lang="en-US" sz="675"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825" b="1" dirty="0"/>
          </a:p>
        </p:txBody>
      </p:sp>
      <p:sp>
        <p:nvSpPr>
          <p:cNvPr id="17" name="Picture Placeholder 15"/>
          <p:cNvSpPr>
            <a:spLocks noGrp="1" noChangeAspect="1"/>
          </p:cNvSpPr>
          <p:nvPr>
            <p:ph type="pic" sz="quarter" idx="14" hasCustomPrompt="1"/>
          </p:nvPr>
        </p:nvSpPr>
        <p:spPr>
          <a:xfrm>
            <a:off x="465537"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9"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1"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2" y="328771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50"/>
            <a:ext cx="8245160" cy="590321"/>
          </a:xfrm>
          <a:prstGeom prst="rect">
            <a:avLst/>
          </a:prstGeo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4" y="1020431"/>
            <a:ext cx="8245162" cy="1475013"/>
          </a:xfrm>
          <a:effectLst/>
        </p:spPr>
        <p:txBody>
          <a:bodyPr anchor="b">
            <a:normAutofit/>
          </a:bodyPr>
          <a:lstStyle>
            <a:lvl1pPr>
              <a:defRPr sz="3000">
                <a:solidFill>
                  <a:srgbClr val="122C41"/>
                </a:solidFill>
              </a:defRPr>
            </a:lvl1pPr>
          </a:lstStyle>
          <a:p>
            <a:r>
              <a:rPr lang="en-US" dirty="0"/>
              <a:t>Thank you</a:t>
            </a:r>
          </a:p>
        </p:txBody>
      </p:sp>
    </p:spTree>
    <p:extLst>
      <p:ext uri="{BB962C8B-B14F-4D97-AF65-F5344CB8AC3E}">
        <p14:creationId xmlns:p14="http://schemas.microsoft.com/office/powerpoint/2010/main" val="1370706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
        <p:nvSpPr>
          <p:cNvPr id="6" name="Slide Number Placeholder 5"/>
          <p:cNvSpPr>
            <a:spLocks noGrp="1"/>
          </p:cNvSpPr>
          <p:nvPr>
            <p:ph type="sldNum" sz="quarter" idx="12"/>
          </p:nvPr>
        </p:nvSpPr>
        <p:spPr>
          <a:xfrm>
            <a:off x="7918727" y="5956142"/>
            <a:ext cx="789381" cy="365125"/>
          </a:xfrm>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8" y="1894753"/>
            <a:ext cx="8272211" cy="3678303"/>
          </a:xfrm>
        </p:spPr>
        <p:txBody>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3484823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dirty="0"/>
          </a:p>
        </p:txBody>
      </p:sp>
      <p:sp>
        <p:nvSpPr>
          <p:cNvPr id="4" name="Content Placeholder 3"/>
          <p:cNvSpPr>
            <a:spLocks noGrp="1"/>
          </p:cNvSpPr>
          <p:nvPr>
            <p:ph sz="half" idx="2" hasCustomPrompt="1"/>
          </p:nvPr>
        </p:nvSpPr>
        <p:spPr>
          <a:xfrm>
            <a:off x="4641313" y="2228004"/>
            <a:ext cx="4066794" cy="3633047"/>
          </a:xfrm>
          <a:prstGeom prst="rect">
            <a:avLst/>
          </a:prstGeom>
        </p:spPr>
        <p:txBody>
          <a:bodyPr>
            <a:normAutofit/>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hasCustomPrompt="1"/>
          </p:nvPr>
        </p:nvSpPr>
        <p:spPr>
          <a:xfrm>
            <a:off x="435897" y="2228004"/>
            <a:ext cx="4066793" cy="3633047"/>
          </a:xfrm>
          <a:prstGeom prst="rect">
            <a:avLst/>
          </a:prstGeom>
        </p:spPr>
        <p:txBody>
          <a:bodyPr>
            <a:normAutofit/>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1B31DC79-CE97-C347-AF7B-0BF886E456E0}"/>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2140421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6" name="Content Placeholder 5"/>
          <p:cNvSpPr>
            <a:spLocks noGrp="1"/>
          </p:cNvSpPr>
          <p:nvPr>
            <p:ph sz="quarter" idx="4" hasCustomPrompt="1"/>
          </p:nvPr>
        </p:nvSpPr>
        <p:spPr>
          <a:xfrm>
            <a:off x="4663283" y="2672058"/>
            <a:ext cx="4044825" cy="2934999"/>
          </a:xfrm>
          <a:prstGeom prst="rect">
            <a:avLst/>
          </a:prstGeom>
        </p:spPr>
        <p:txBody>
          <a:bodyPr anchor="t">
            <a:normAutofit/>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51504" y="1996902"/>
            <a:ext cx="3815305" cy="553373"/>
          </a:xfrm>
          <a:prstGeom prst="rect">
            <a:avLst/>
          </a:prstGeom>
        </p:spPr>
        <p:txBody>
          <a:bodyPr anchor="b">
            <a:noAutofit/>
          </a:bodyPr>
          <a:lstStyle>
            <a:lvl1pPr marL="0" indent="0">
              <a:buNone/>
              <a:defRPr sz="16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text</a:t>
            </a:r>
          </a:p>
        </p:txBody>
      </p:sp>
      <p:sp>
        <p:nvSpPr>
          <p:cNvPr id="4" name="Content Placeholder 3"/>
          <p:cNvSpPr>
            <a:spLocks noGrp="1"/>
          </p:cNvSpPr>
          <p:nvPr>
            <p:ph sz="half" idx="2" hasCustomPrompt="1"/>
          </p:nvPr>
        </p:nvSpPr>
        <p:spPr>
          <a:xfrm>
            <a:off x="435896" y="2672058"/>
            <a:ext cx="4044825" cy="2934999"/>
          </a:xfrm>
          <a:prstGeom prst="rect">
            <a:avLst/>
          </a:prstGeom>
        </p:spPr>
        <p:txBody>
          <a:bodyPr anchor="t">
            <a:normAutofit/>
          </a:bodyPr>
          <a:lstStyle>
            <a:lvl1pPr marL="229500" marR="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lvl1pPr>
          </a:lstStyle>
          <a:p>
            <a:pPr marL="229500" marR="0" lvl="0" indent="-229500" algn="l" defTabSz="342900" rtl="0" eaLnBrk="1" fontAlgn="auto" latinLnBrk="0" hangingPunct="1">
              <a:lnSpc>
                <a:spcPct val="100000"/>
              </a:lnSpc>
              <a:spcBef>
                <a:spcPct val="20000"/>
              </a:spcBef>
              <a:spcAft>
                <a:spcPts val="45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436816" y="1996902"/>
            <a:ext cx="3815306" cy="536005"/>
          </a:xfrm>
          <a:prstGeom prst="rect">
            <a:avLst/>
          </a:prstGeom>
        </p:spPr>
        <p:txBody>
          <a:bodyPr anchor="b">
            <a:noAutofit/>
          </a:bodyPr>
          <a:lstStyle>
            <a:lvl1pPr marL="0" indent="0">
              <a:buNone/>
              <a:defRPr sz="16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text</a:t>
            </a:r>
          </a:p>
        </p:txBody>
      </p:sp>
      <p:sp>
        <p:nvSpPr>
          <p:cNvPr id="13" name="Title 1">
            <a:extLst>
              <a:ext uri="{FF2B5EF4-FFF2-40B4-BE49-F238E27FC236}">
                <a16:creationId xmlns:a16="http://schemas.microsoft.com/office/drawing/2014/main" id="{C01AB8AF-6404-564E-BD7C-E8B586091427}"/>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1863138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5" y="601379"/>
            <a:ext cx="8446567" cy="121549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Title 1">
            <a:extLst>
              <a:ext uri="{FF2B5EF4-FFF2-40B4-BE49-F238E27FC236}">
                <a16:creationId xmlns:a16="http://schemas.microsoft.com/office/drawing/2014/main" id="{49911A2A-8BE0-F44F-B966-25611BB023BF}"/>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grpSp>
        <p:nvGrpSpPr>
          <p:cNvPr id="19" name="Group 11">
            <a:extLst>
              <a:ext uri="{FF2B5EF4-FFF2-40B4-BE49-F238E27FC236}">
                <a16:creationId xmlns:a16="http://schemas.microsoft.com/office/drawing/2014/main" id="{87274E13-C6BC-4C08-B4E4-AC93FEB58B95}"/>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20" name="Rectangle 12">
              <a:extLst>
                <a:ext uri="{FF2B5EF4-FFF2-40B4-BE49-F238E27FC236}">
                  <a16:creationId xmlns:a16="http://schemas.microsoft.com/office/drawing/2014/main" id="{51389897-55C6-4449-BA6D-DD9D61073889}"/>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13">
              <a:extLst>
                <a:ext uri="{FF2B5EF4-FFF2-40B4-BE49-F238E27FC236}">
                  <a16:creationId xmlns:a16="http://schemas.microsoft.com/office/drawing/2014/main" id="{FBF23D34-9AD8-4CA1-9E88-C7231CF71553}"/>
                </a:ext>
              </a:extLst>
            </p:cNvPr>
            <p:cNvGrpSpPr/>
            <p:nvPr userDrawn="1"/>
          </p:nvGrpSpPr>
          <p:grpSpPr>
            <a:xfrm>
              <a:off x="7591778" y="6478439"/>
              <a:ext cx="4125003" cy="97339"/>
              <a:chOff x="6119314" y="6478440"/>
              <a:chExt cx="5645462" cy="93810"/>
            </a:xfrm>
          </p:grpSpPr>
          <p:sp>
            <p:nvSpPr>
              <p:cNvPr id="22" name="Rectangle 14">
                <a:extLst>
                  <a:ext uri="{FF2B5EF4-FFF2-40B4-BE49-F238E27FC236}">
                    <a16:creationId xmlns:a16="http://schemas.microsoft.com/office/drawing/2014/main" id="{92218743-0CE6-438D-94C2-54045C204957}"/>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C8566A8D-7712-4BC8-9326-81055E2CAEA1}"/>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6">
                <a:extLst>
                  <a:ext uri="{FF2B5EF4-FFF2-40B4-BE49-F238E27FC236}">
                    <a16:creationId xmlns:a16="http://schemas.microsoft.com/office/drawing/2014/main" id="{68D78918-3676-45F8-83E4-E8354588AEF6}"/>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7">
                <a:extLst>
                  <a:ext uri="{FF2B5EF4-FFF2-40B4-BE49-F238E27FC236}">
                    <a16:creationId xmlns:a16="http://schemas.microsoft.com/office/drawing/2014/main" id="{BE980900-4A38-4535-8368-EFE217F4BA0B}"/>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8">
                <a:extLst>
                  <a:ext uri="{FF2B5EF4-FFF2-40B4-BE49-F238E27FC236}">
                    <a16:creationId xmlns:a16="http://schemas.microsoft.com/office/drawing/2014/main" id="{F124BE9A-2265-4BE1-99DF-74AC46A5E503}"/>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9">
                <a:extLst>
                  <a:ext uri="{FF2B5EF4-FFF2-40B4-BE49-F238E27FC236}">
                    <a16:creationId xmlns:a16="http://schemas.microsoft.com/office/drawing/2014/main" id="{821C1521-0C65-4060-BB33-7E02A46D5A9D}"/>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0">
                <a:extLst>
                  <a:ext uri="{FF2B5EF4-FFF2-40B4-BE49-F238E27FC236}">
                    <a16:creationId xmlns:a16="http://schemas.microsoft.com/office/drawing/2014/main" id="{25705FFC-43BC-429B-8FAE-E6150CE60FA8}"/>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66617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Date Placeholder 1"/>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Google Shape;35;p4">
            <a:extLst>
              <a:ext uri="{FF2B5EF4-FFF2-40B4-BE49-F238E27FC236}">
                <a16:creationId xmlns:a16="http://schemas.microsoft.com/office/drawing/2014/main" id="{3F1807E9-A45E-5F4E-8203-7CDB204AEEC9}"/>
              </a:ext>
            </a:extLst>
          </p:cNvPr>
          <p:cNvSpPr txBox="1">
            <a:spLocks noGrp="1"/>
          </p:cNvSpPr>
          <p:nvPr>
            <p:ph type="title" idx="2" hasCustomPrompt="1"/>
          </p:nvPr>
        </p:nvSpPr>
        <p:spPr>
          <a:xfrm>
            <a:off x="3472811" y="2161149"/>
            <a:ext cx="2135100" cy="770400"/>
          </a:xfrm>
          <a:prstGeom prst="rect">
            <a:avLst/>
          </a:prstGeom>
          <a:noFill/>
        </p:spPr>
        <p:txBody>
          <a:bodyPr spcFirstLastPara="1" wrap="square" lIns="91425" tIns="91425" rIns="91425" bIns="91425" anchor="b" anchorCtr="0">
            <a:noAutofit/>
          </a:bodyPr>
          <a:lstStyle>
            <a:lvl1pPr lvl="0" rtl="0">
              <a:spcBef>
                <a:spcPts val="0"/>
              </a:spcBef>
              <a:spcAft>
                <a:spcPts val="0"/>
              </a:spcAft>
              <a:buClr>
                <a:srgbClr val="E4A947"/>
              </a:buClr>
              <a:buSzPts val="6000"/>
              <a:buNone/>
              <a:defRPr sz="4500">
                <a:solidFill>
                  <a:srgbClr val="E4A947"/>
                </a:solidFill>
              </a:defRPr>
            </a:lvl1pPr>
            <a:lvl2pPr lvl="1"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BB4592"/>
              </a:buClr>
              <a:buSzPts val="9600"/>
              <a:buFont typeface="Fira Sans Extra Condensed Medium"/>
              <a:buNone/>
              <a:defRPr sz="7200">
                <a:solidFill>
                  <a:srgbClr val="BB4592"/>
                </a:solidFill>
                <a:latin typeface="Fira Sans Extra Condensed Medium"/>
                <a:ea typeface="Fira Sans Extra Condensed Medium"/>
                <a:cs typeface="Fira Sans Extra Condensed Medium"/>
                <a:sym typeface="Fira Sans Extra Condensed Medium"/>
              </a:defRPr>
            </a:lvl9pPr>
          </a:lstStyle>
          <a:p>
            <a:r>
              <a:t>xx%</a:t>
            </a:r>
          </a:p>
        </p:txBody>
      </p:sp>
      <p:sp>
        <p:nvSpPr>
          <p:cNvPr id="6" name="Google Shape;36;p4">
            <a:extLst>
              <a:ext uri="{FF2B5EF4-FFF2-40B4-BE49-F238E27FC236}">
                <a16:creationId xmlns:a16="http://schemas.microsoft.com/office/drawing/2014/main" id="{4F95BF68-F4E4-A24B-875C-9CAA922BAD08}"/>
              </a:ext>
            </a:extLst>
          </p:cNvPr>
          <p:cNvSpPr txBox="1">
            <a:spLocks noGrp="1"/>
          </p:cNvSpPr>
          <p:nvPr>
            <p:ph type="subTitle" idx="1"/>
          </p:nvPr>
        </p:nvSpPr>
        <p:spPr>
          <a:xfrm>
            <a:off x="3472814" y="2597349"/>
            <a:ext cx="26322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1D2EC"/>
              </a:buClr>
              <a:buSzPts val="1100"/>
              <a:buNone/>
              <a:defRPr sz="825">
                <a:solidFill>
                  <a:srgbClr val="E1D2EC"/>
                </a:solidFill>
              </a:defRPr>
            </a:lvl1pPr>
            <a:lvl2pPr lvl="1"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2pPr>
            <a:lvl3pPr lvl="2" algn="ctr" rtl="0">
              <a:lnSpc>
                <a:spcPct val="100000"/>
              </a:lnSpc>
              <a:spcBef>
                <a:spcPts val="0"/>
              </a:spcBef>
              <a:spcAft>
                <a:spcPts val="0"/>
              </a:spcAft>
              <a:buClr>
                <a:srgbClr val="D6C8E0"/>
              </a:buClr>
              <a:buSzPts val="1100"/>
              <a:buNone/>
              <a:defRPr sz="825">
                <a:solidFill>
                  <a:srgbClr val="D6C8E0"/>
                </a:solidFill>
                <a:latin typeface="Lato Light"/>
                <a:ea typeface="Lato Light"/>
                <a:cs typeface="Lato Light"/>
                <a:sym typeface="Lato Light"/>
              </a:defRPr>
            </a:lvl3pPr>
            <a:lvl4pPr lvl="3"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4pPr>
            <a:lvl5pPr lvl="4"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5pPr>
            <a:lvl6pPr lvl="5"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6pPr>
            <a:lvl7pPr lvl="6"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7pPr>
            <a:lvl8pPr lvl="7"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8pPr>
            <a:lvl9pPr lvl="8" algn="ctr" rtl="0">
              <a:lnSpc>
                <a:spcPct val="100000"/>
              </a:lnSpc>
              <a:spcBef>
                <a:spcPts val="0"/>
              </a:spcBef>
              <a:spcAft>
                <a:spcPts val="0"/>
              </a:spcAft>
              <a:buClr>
                <a:srgbClr val="D6C8E0"/>
              </a:buClr>
              <a:buSzPts val="1100"/>
              <a:buFont typeface="Lato Light"/>
              <a:buNone/>
              <a:defRPr sz="825">
                <a:solidFill>
                  <a:srgbClr val="D6C8E0"/>
                </a:solidFill>
                <a:latin typeface="Lato Light"/>
                <a:ea typeface="Lato Light"/>
                <a:cs typeface="Lato Light"/>
                <a:sym typeface="Lato Light"/>
              </a:defRPr>
            </a:lvl9pPr>
          </a:lstStyle>
          <a:p>
            <a:endParaRPr/>
          </a:p>
        </p:txBody>
      </p:sp>
      <p:cxnSp>
        <p:nvCxnSpPr>
          <p:cNvPr id="10" name="Google Shape;47;p4">
            <a:extLst>
              <a:ext uri="{FF2B5EF4-FFF2-40B4-BE49-F238E27FC236}">
                <a16:creationId xmlns:a16="http://schemas.microsoft.com/office/drawing/2014/main" id="{FE4C695A-76F5-9243-8887-1614BB51C5B2}"/>
              </a:ext>
            </a:extLst>
          </p:cNvPr>
          <p:cNvCxnSpPr/>
          <p:nvPr userDrawn="1"/>
        </p:nvCxnSpPr>
        <p:spPr>
          <a:xfrm>
            <a:off x="3232639" y="2200282"/>
            <a:ext cx="0" cy="2125200"/>
          </a:xfrm>
          <a:prstGeom prst="straightConnector1">
            <a:avLst/>
          </a:prstGeom>
          <a:noFill/>
          <a:ln w="9525" cap="flat" cmpd="sng">
            <a:solidFill>
              <a:srgbClr val="E1D2EC"/>
            </a:solidFill>
            <a:prstDash val="solid"/>
            <a:round/>
            <a:headEnd type="oval" w="med" len="med"/>
            <a:tailEnd type="none" w="med" len="med"/>
          </a:ln>
        </p:spPr>
      </p:cxnSp>
      <p:cxnSp>
        <p:nvCxnSpPr>
          <p:cNvPr id="11" name="Google Shape;48;p4">
            <a:extLst>
              <a:ext uri="{FF2B5EF4-FFF2-40B4-BE49-F238E27FC236}">
                <a16:creationId xmlns:a16="http://schemas.microsoft.com/office/drawing/2014/main" id="{4F269316-40B6-3640-8424-2F3BD23F195D}"/>
              </a:ext>
            </a:extLst>
          </p:cNvPr>
          <p:cNvCxnSpPr/>
          <p:nvPr userDrawn="1"/>
        </p:nvCxnSpPr>
        <p:spPr>
          <a:xfrm>
            <a:off x="6304435" y="2200282"/>
            <a:ext cx="0" cy="2125200"/>
          </a:xfrm>
          <a:prstGeom prst="straightConnector1">
            <a:avLst/>
          </a:prstGeom>
          <a:noFill/>
          <a:ln w="9525" cap="flat" cmpd="sng">
            <a:solidFill>
              <a:srgbClr val="E1D2EC"/>
            </a:solidFill>
            <a:prstDash val="solid"/>
            <a:round/>
            <a:headEnd type="none" w="med" len="med"/>
            <a:tailEnd type="oval" w="med" len="med"/>
          </a:ln>
        </p:spPr>
      </p:cxnSp>
      <p:sp>
        <p:nvSpPr>
          <p:cNvPr id="12" name="Title 1">
            <a:extLst>
              <a:ext uri="{FF2B5EF4-FFF2-40B4-BE49-F238E27FC236}">
                <a16:creationId xmlns:a16="http://schemas.microsoft.com/office/drawing/2014/main" id="{627E6836-E4DF-9446-B93B-AEB4AD2921F7}"/>
              </a:ext>
            </a:extLst>
          </p:cNvPr>
          <p:cNvSpPr txBox="1">
            <a:spLocks/>
          </p:cNvSpPr>
          <p:nvPr userDrawn="1"/>
        </p:nvSpPr>
        <p:spPr>
          <a:xfrm>
            <a:off x="435896" y="702156"/>
            <a:ext cx="2657473" cy="1670880"/>
          </a:xfrm>
          <a:prstGeom prst="rect">
            <a:avLst/>
          </a:prstGeom>
        </p:spPr>
        <p:txBody>
          <a:bodyPr vert="horz" lIns="68580" tIns="34290" rIns="68580" bIns="34290" rtlCol="0" anchor="ctr">
            <a:noAutofit/>
          </a:bodyPr>
          <a:lstStyle>
            <a:lvl1pPr algn="ctr" defTabSz="457200" rtl="0" eaLnBrk="1" latinLnBrk="0" hangingPunct="1">
              <a:lnSpc>
                <a:spcPct val="90000"/>
              </a:lnSpc>
              <a:spcBef>
                <a:spcPct val="0"/>
              </a:spcBef>
              <a:buNone/>
              <a:defRPr sz="2800" b="0" i="0" kern="1200" cap="all">
                <a:solidFill>
                  <a:schemeClr val="bg1"/>
                </a:solidFill>
                <a:latin typeface="Calibri" panose="020F0502020204030204" pitchFamily="34" charset="0"/>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100" dirty="0">
                <a:solidFill>
                  <a:schemeClr val="tx2"/>
                </a:solidFill>
              </a:rPr>
              <a:t>Click to edit title</a:t>
            </a:r>
          </a:p>
        </p:txBody>
      </p:sp>
      <p:sp>
        <p:nvSpPr>
          <p:cNvPr id="14" name="Picture Placeholder 13">
            <a:extLst>
              <a:ext uri="{FF2B5EF4-FFF2-40B4-BE49-F238E27FC236}">
                <a16:creationId xmlns:a16="http://schemas.microsoft.com/office/drawing/2014/main" id="{B099A292-61A3-5243-B86E-64F8854A343A}"/>
              </a:ext>
            </a:extLst>
          </p:cNvPr>
          <p:cNvSpPr>
            <a:spLocks noGrp="1"/>
          </p:cNvSpPr>
          <p:nvPr>
            <p:ph type="pic" sz="quarter" idx="13"/>
          </p:nvPr>
        </p:nvSpPr>
        <p:spPr>
          <a:xfrm>
            <a:off x="435893" y="2546349"/>
            <a:ext cx="2657475" cy="3232150"/>
          </a:xfrm>
        </p:spPr>
        <p:txBody>
          <a:bodyPr/>
          <a:lstStyle/>
          <a:p>
            <a:endParaRPr lang="en-US" dirty="0"/>
          </a:p>
        </p:txBody>
      </p:sp>
    </p:spTree>
    <p:extLst>
      <p:ext uri="{BB962C8B-B14F-4D97-AF65-F5344CB8AC3E}">
        <p14:creationId xmlns:p14="http://schemas.microsoft.com/office/powerpoint/2010/main" val="3312930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D56C0C7-B75E-EB47-9C3E-160D11617922}"/>
              </a:ext>
            </a:extLst>
          </p:cNvPr>
          <p:cNvSpPr>
            <a:spLocks noGrp="1"/>
          </p:cNvSpPr>
          <p:nvPr>
            <p:ph type="pic" sz="quarter" idx="10"/>
          </p:nvPr>
        </p:nvSpPr>
        <p:spPr>
          <a:xfrm>
            <a:off x="357190" y="650875"/>
            <a:ext cx="2722562" cy="5834063"/>
          </a:xfrm>
          <a:solidFill>
            <a:schemeClr val="bg1">
              <a:lumMod val="95000"/>
            </a:schemeClr>
          </a:solidFill>
        </p:spPr>
        <p:txBody>
          <a:bodyPr/>
          <a:lstStyle/>
          <a:p>
            <a:endParaRPr lang="en-US" dirty="0"/>
          </a:p>
        </p:txBody>
      </p:sp>
      <p:grpSp>
        <p:nvGrpSpPr>
          <p:cNvPr id="5" name="Google Shape;7590;p55">
            <a:extLst>
              <a:ext uri="{FF2B5EF4-FFF2-40B4-BE49-F238E27FC236}">
                <a16:creationId xmlns:a16="http://schemas.microsoft.com/office/drawing/2014/main" id="{DEEA73E5-234E-B04B-9528-CE306E5090E4}"/>
              </a:ext>
            </a:extLst>
          </p:cNvPr>
          <p:cNvGrpSpPr/>
          <p:nvPr userDrawn="1"/>
        </p:nvGrpSpPr>
        <p:grpSpPr>
          <a:xfrm rot="5400000">
            <a:off x="500559" y="3071798"/>
            <a:ext cx="5318222" cy="995857"/>
            <a:chOff x="998425" y="1182125"/>
            <a:chExt cx="1065400" cy="199500"/>
          </a:xfrm>
        </p:grpSpPr>
        <p:sp>
          <p:nvSpPr>
            <p:cNvPr id="6" name="Google Shape;7591;p55">
              <a:extLst>
                <a:ext uri="{FF2B5EF4-FFF2-40B4-BE49-F238E27FC236}">
                  <a16:creationId xmlns:a16="http://schemas.microsoft.com/office/drawing/2014/main" id="{298214ED-661C-8D4C-823B-2745FA8FDD8C}"/>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accent1"/>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7" name="Google Shape;7592;p55">
              <a:extLst>
                <a:ext uri="{FF2B5EF4-FFF2-40B4-BE49-F238E27FC236}">
                  <a16:creationId xmlns:a16="http://schemas.microsoft.com/office/drawing/2014/main" id="{39D05AFF-0FF5-ED41-818D-6E4AAB0A1213}"/>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8" name="Google Shape;7593;p55">
              <a:extLst>
                <a:ext uri="{FF2B5EF4-FFF2-40B4-BE49-F238E27FC236}">
                  <a16:creationId xmlns:a16="http://schemas.microsoft.com/office/drawing/2014/main" id="{EFE67F36-948A-614F-A9F9-AA0D90660B8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9" name="Google Shape;7594;p55">
              <a:extLst>
                <a:ext uri="{FF2B5EF4-FFF2-40B4-BE49-F238E27FC236}">
                  <a16:creationId xmlns:a16="http://schemas.microsoft.com/office/drawing/2014/main" id="{73784E48-1B85-E545-AA5B-D53BF96EE979}"/>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0" name="Google Shape;7595;p55">
              <a:extLst>
                <a:ext uri="{FF2B5EF4-FFF2-40B4-BE49-F238E27FC236}">
                  <a16:creationId xmlns:a16="http://schemas.microsoft.com/office/drawing/2014/main" id="{BA5A5B00-9F14-F045-A8FB-69E32DA9C229}"/>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chemeClr val="bg1"/>
            </a:solid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sp>
        <p:nvSpPr>
          <p:cNvPr id="14" name="Text Placeholder 13">
            <a:extLst>
              <a:ext uri="{FF2B5EF4-FFF2-40B4-BE49-F238E27FC236}">
                <a16:creationId xmlns:a16="http://schemas.microsoft.com/office/drawing/2014/main" id="{A323A964-8AD7-D144-BC87-58A1115F1F83}"/>
              </a:ext>
            </a:extLst>
          </p:cNvPr>
          <p:cNvSpPr>
            <a:spLocks noGrp="1"/>
          </p:cNvSpPr>
          <p:nvPr>
            <p:ph type="body" sz="quarter" idx="11" hasCustomPrompt="1"/>
          </p:nvPr>
        </p:nvSpPr>
        <p:spPr>
          <a:xfrm>
            <a:off x="2906122" y="1073197"/>
            <a:ext cx="482600" cy="630237"/>
          </a:xfrm>
        </p:spPr>
        <p:txBody>
          <a:bodyPr anchor="ctr">
            <a:noAutofit/>
          </a:bodyPr>
          <a:lstStyle>
            <a:lvl1pPr marL="0" indent="0" algn="ctr">
              <a:buNone/>
              <a:defRPr sz="2700">
                <a:solidFill>
                  <a:schemeClr val="accent1"/>
                </a:solidFill>
                <a:latin typeface="Bebas" panose="020B0606020202050201" pitchFamily="34" charset="0"/>
              </a:defRPr>
            </a:lvl1pPr>
          </a:lstStyle>
          <a:p>
            <a:pPr lvl="0"/>
            <a:r>
              <a:rPr lang="en-US" dirty="0"/>
              <a:t>1</a:t>
            </a:r>
          </a:p>
        </p:txBody>
      </p:sp>
      <p:sp>
        <p:nvSpPr>
          <p:cNvPr id="15" name="Text Placeholder 13">
            <a:extLst>
              <a:ext uri="{FF2B5EF4-FFF2-40B4-BE49-F238E27FC236}">
                <a16:creationId xmlns:a16="http://schemas.microsoft.com/office/drawing/2014/main" id="{0D01D192-A141-FC4B-99A2-E9B19D59625D}"/>
              </a:ext>
            </a:extLst>
          </p:cNvPr>
          <p:cNvSpPr>
            <a:spLocks noGrp="1"/>
          </p:cNvSpPr>
          <p:nvPr>
            <p:ph type="body" sz="quarter" idx="12" hasCustomPrompt="1"/>
          </p:nvPr>
        </p:nvSpPr>
        <p:spPr>
          <a:xfrm>
            <a:off x="2906122" y="2543827"/>
            <a:ext cx="482600" cy="630237"/>
          </a:xfrm>
        </p:spPr>
        <p:txBody>
          <a:bodyPr anchor="ctr">
            <a:noAutofit/>
          </a:bodyPr>
          <a:lstStyle>
            <a:lvl1pPr marL="0" indent="0" algn="ctr">
              <a:buNone/>
              <a:defRPr sz="2700">
                <a:solidFill>
                  <a:schemeClr val="accent1"/>
                </a:solidFill>
                <a:latin typeface="Bebas" panose="020B0606020202050201" pitchFamily="34" charset="0"/>
              </a:defRPr>
            </a:lvl1pPr>
          </a:lstStyle>
          <a:p>
            <a:pPr lvl="0"/>
            <a:r>
              <a:rPr lang="en-US" dirty="0"/>
              <a:t>2</a:t>
            </a:r>
          </a:p>
        </p:txBody>
      </p:sp>
      <p:sp>
        <p:nvSpPr>
          <p:cNvPr id="16" name="Text Placeholder 13">
            <a:extLst>
              <a:ext uri="{FF2B5EF4-FFF2-40B4-BE49-F238E27FC236}">
                <a16:creationId xmlns:a16="http://schemas.microsoft.com/office/drawing/2014/main" id="{EB28FE6F-CE9E-524A-8C77-6A2913462D4B}"/>
              </a:ext>
            </a:extLst>
          </p:cNvPr>
          <p:cNvSpPr>
            <a:spLocks noGrp="1"/>
          </p:cNvSpPr>
          <p:nvPr>
            <p:ph type="body" sz="quarter" idx="13" hasCustomPrompt="1"/>
          </p:nvPr>
        </p:nvSpPr>
        <p:spPr>
          <a:xfrm>
            <a:off x="2952964" y="3939122"/>
            <a:ext cx="482600" cy="630237"/>
          </a:xfrm>
        </p:spPr>
        <p:txBody>
          <a:bodyPr anchor="ctr">
            <a:noAutofit/>
          </a:bodyPr>
          <a:lstStyle>
            <a:lvl1pPr marL="0" indent="0" algn="ctr">
              <a:buNone/>
              <a:defRPr sz="2700">
                <a:solidFill>
                  <a:schemeClr val="accent1"/>
                </a:solidFill>
                <a:latin typeface="Bebas" panose="020B0606020202050201" pitchFamily="34" charset="0"/>
              </a:defRPr>
            </a:lvl1pPr>
          </a:lstStyle>
          <a:p>
            <a:pPr lvl="0"/>
            <a:r>
              <a:rPr lang="en-US" dirty="0"/>
              <a:t>3</a:t>
            </a:r>
          </a:p>
        </p:txBody>
      </p:sp>
      <p:sp>
        <p:nvSpPr>
          <p:cNvPr id="17" name="Text Placeholder 13">
            <a:extLst>
              <a:ext uri="{FF2B5EF4-FFF2-40B4-BE49-F238E27FC236}">
                <a16:creationId xmlns:a16="http://schemas.microsoft.com/office/drawing/2014/main" id="{D678B37F-A216-A143-AB8D-ECE0B89F5E3F}"/>
              </a:ext>
            </a:extLst>
          </p:cNvPr>
          <p:cNvSpPr>
            <a:spLocks noGrp="1"/>
          </p:cNvSpPr>
          <p:nvPr>
            <p:ph type="body" sz="quarter" idx="14" hasCustomPrompt="1"/>
          </p:nvPr>
        </p:nvSpPr>
        <p:spPr>
          <a:xfrm>
            <a:off x="2952964" y="5400778"/>
            <a:ext cx="482600" cy="630237"/>
          </a:xfrm>
        </p:spPr>
        <p:txBody>
          <a:bodyPr anchor="ctr">
            <a:noAutofit/>
          </a:bodyPr>
          <a:lstStyle>
            <a:lvl1pPr marL="0" indent="0" algn="ctr">
              <a:buNone/>
              <a:defRPr sz="2700">
                <a:solidFill>
                  <a:schemeClr val="accent1"/>
                </a:solidFill>
                <a:latin typeface="Bebas" panose="020B0606020202050201" pitchFamily="34" charset="0"/>
              </a:defRPr>
            </a:lvl1pPr>
          </a:lstStyle>
          <a:p>
            <a:pPr lvl="0"/>
            <a:r>
              <a:rPr lang="en-US" dirty="0"/>
              <a:t>4</a:t>
            </a:r>
          </a:p>
        </p:txBody>
      </p:sp>
      <p:sp>
        <p:nvSpPr>
          <p:cNvPr id="19" name="Content Placeholder 18">
            <a:extLst>
              <a:ext uri="{FF2B5EF4-FFF2-40B4-BE49-F238E27FC236}">
                <a16:creationId xmlns:a16="http://schemas.microsoft.com/office/drawing/2014/main" id="{F5E3108F-4641-9E44-8A82-D10903E21EF0}"/>
              </a:ext>
            </a:extLst>
          </p:cNvPr>
          <p:cNvSpPr>
            <a:spLocks noGrp="1"/>
          </p:cNvSpPr>
          <p:nvPr>
            <p:ph sz="quarter" idx="15"/>
          </p:nvPr>
        </p:nvSpPr>
        <p:spPr>
          <a:xfrm>
            <a:off x="3752850" y="1073154"/>
            <a:ext cx="5033963" cy="817563"/>
          </a:xfrm>
        </p:spPr>
        <p:txBody>
          <a:bodyPr/>
          <a:lstStyle/>
          <a:p>
            <a:pPr lvl="0"/>
            <a:r>
              <a:rPr lang="en-US" dirty="0"/>
              <a:t>Click to edit Master text styles</a:t>
            </a:r>
          </a:p>
        </p:txBody>
      </p:sp>
      <p:sp>
        <p:nvSpPr>
          <p:cNvPr id="21" name="Text Placeholder 20">
            <a:extLst>
              <a:ext uri="{FF2B5EF4-FFF2-40B4-BE49-F238E27FC236}">
                <a16:creationId xmlns:a16="http://schemas.microsoft.com/office/drawing/2014/main" id="{ABC20708-5959-8F41-B899-CEAE50D5FDAC}"/>
              </a:ext>
            </a:extLst>
          </p:cNvPr>
          <p:cNvSpPr>
            <a:spLocks noGrp="1"/>
          </p:cNvSpPr>
          <p:nvPr>
            <p:ph type="body" sz="quarter" idx="16"/>
          </p:nvPr>
        </p:nvSpPr>
        <p:spPr>
          <a:xfrm>
            <a:off x="3792540" y="2432054"/>
            <a:ext cx="4994275" cy="741363"/>
          </a:xfrm>
        </p:spPr>
        <p:txBody>
          <a:bodyPr/>
          <a:lstStyle>
            <a:lvl2pPr marL="243000" indent="0">
              <a:buNone/>
              <a:defRPr/>
            </a:lvl2pPr>
          </a:lstStyle>
          <a:p>
            <a:pPr lvl="0"/>
            <a:r>
              <a:rPr lang="en-US" dirty="0"/>
              <a:t>Click to edit Master text styles</a:t>
            </a:r>
          </a:p>
        </p:txBody>
      </p:sp>
      <p:sp>
        <p:nvSpPr>
          <p:cNvPr id="22" name="Text Placeholder 20">
            <a:extLst>
              <a:ext uri="{FF2B5EF4-FFF2-40B4-BE49-F238E27FC236}">
                <a16:creationId xmlns:a16="http://schemas.microsoft.com/office/drawing/2014/main" id="{0C6D301F-0A3A-9345-8CBC-8A2521887C62}"/>
              </a:ext>
            </a:extLst>
          </p:cNvPr>
          <p:cNvSpPr>
            <a:spLocks noGrp="1"/>
          </p:cNvSpPr>
          <p:nvPr>
            <p:ph type="body" sz="quarter" idx="17"/>
          </p:nvPr>
        </p:nvSpPr>
        <p:spPr>
          <a:xfrm>
            <a:off x="3792540" y="3962704"/>
            <a:ext cx="4994275" cy="741363"/>
          </a:xfrm>
        </p:spPr>
        <p:txBody>
          <a:bodyPr/>
          <a:lstStyle>
            <a:lvl2pPr marL="243000" indent="0">
              <a:buNone/>
              <a:defRPr/>
            </a:lvl2pPr>
          </a:lstStyle>
          <a:p>
            <a:pPr lvl="0"/>
            <a:r>
              <a:rPr lang="en-US" dirty="0"/>
              <a:t>Click to edit Master text styles</a:t>
            </a:r>
          </a:p>
        </p:txBody>
      </p:sp>
      <p:sp>
        <p:nvSpPr>
          <p:cNvPr id="23" name="Text Placeholder 20">
            <a:extLst>
              <a:ext uri="{FF2B5EF4-FFF2-40B4-BE49-F238E27FC236}">
                <a16:creationId xmlns:a16="http://schemas.microsoft.com/office/drawing/2014/main" id="{F31648A6-DE1A-544B-B3B8-1F584EA38B37}"/>
              </a:ext>
            </a:extLst>
          </p:cNvPr>
          <p:cNvSpPr>
            <a:spLocks noGrp="1"/>
          </p:cNvSpPr>
          <p:nvPr>
            <p:ph type="body" sz="quarter" idx="18"/>
          </p:nvPr>
        </p:nvSpPr>
        <p:spPr>
          <a:xfrm>
            <a:off x="3792540" y="5359669"/>
            <a:ext cx="4994275" cy="741363"/>
          </a:xfrm>
        </p:spPr>
        <p:txBody>
          <a:bodyPr/>
          <a:lstStyle>
            <a:lvl2pPr marL="243000" indent="0">
              <a:buNone/>
              <a:defRPr/>
            </a:lvl2pPr>
          </a:lstStyle>
          <a:p>
            <a:pPr lvl="0"/>
            <a:r>
              <a:rPr lang="en-US" dirty="0"/>
              <a:t>Click to edit Master text styles</a:t>
            </a:r>
          </a:p>
        </p:txBody>
      </p:sp>
    </p:spTree>
    <p:extLst>
      <p:ext uri="{BB962C8B-B14F-4D97-AF65-F5344CB8AC3E}">
        <p14:creationId xmlns:p14="http://schemas.microsoft.com/office/powerpoint/2010/main" val="2779375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0214" y="614407"/>
            <a:ext cx="8482004" cy="1189298"/>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Vertical Text Placeholder 2"/>
          <p:cNvSpPr>
            <a:spLocks noGrp="1"/>
          </p:cNvSpPr>
          <p:nvPr>
            <p:ph type="body" orient="vert" idx="1" hasCustomPrompt="1"/>
          </p:nvPr>
        </p:nvSpPr>
        <p:spPr>
          <a:xfrm>
            <a:off x="435894" y="2336003"/>
            <a:ext cx="8272212" cy="3522794"/>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20E164F-31C3-9348-9D7E-9D5B6903BF38}"/>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3657509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0214" y="614407"/>
            <a:ext cx="8482004" cy="1189298"/>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10" name="正方形/長方形 4">
            <a:extLst>
              <a:ext uri="{FF2B5EF4-FFF2-40B4-BE49-F238E27FC236}">
                <a16:creationId xmlns:a16="http://schemas.microsoft.com/office/drawing/2014/main" id="{D04BDA98-5F9C-AB41-8EE0-016DE7584845}"/>
              </a:ext>
            </a:extLst>
          </p:cNvPr>
          <p:cNvSpPr/>
          <p:nvPr userDrawn="1"/>
        </p:nvSpPr>
        <p:spPr>
          <a:xfrm>
            <a:off x="0" y="3270626"/>
            <a:ext cx="5472178" cy="510055"/>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3" tIns="17147" rIns="34293" bIns="17147" numCol="1" spcCol="0" rtlCol="0" fromWordArt="0" anchor="ctr" anchorCtr="0" forceAA="0" compatLnSpc="1">
            <a:prstTxWarp prst="textNoShape">
              <a:avLst/>
            </a:prstTxWarp>
            <a:noAutofit/>
          </a:bodyPr>
          <a:lstStyle/>
          <a:p>
            <a:pPr algn="ctr"/>
            <a:endParaRPr kumimoji="1" lang="ja-JP" altLang="en-US" sz="675">
              <a:latin typeface="Arial" panose="020B0604020202020204" pitchFamily="34" charset="0"/>
              <a:cs typeface="Arial" panose="020B0604020202020204" pitchFamily="34" charset="0"/>
            </a:endParaRPr>
          </a:p>
        </p:txBody>
      </p:sp>
      <p:sp>
        <p:nvSpPr>
          <p:cNvPr id="11" name="平行四辺形 5">
            <a:extLst>
              <a:ext uri="{FF2B5EF4-FFF2-40B4-BE49-F238E27FC236}">
                <a16:creationId xmlns:a16="http://schemas.microsoft.com/office/drawing/2014/main" id="{8FFBBD07-5771-7246-918E-1E13A14E7978}"/>
              </a:ext>
            </a:extLst>
          </p:cNvPr>
          <p:cNvSpPr/>
          <p:nvPr userDrawn="1"/>
        </p:nvSpPr>
        <p:spPr>
          <a:xfrm rot="9000000">
            <a:off x="3457426" y="3988487"/>
            <a:ext cx="2252828" cy="450665"/>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3" tIns="17147" rIns="34293" bIns="17147" numCol="1" spcCol="0" rtlCol="0" fromWordArt="0" anchor="ctr" anchorCtr="0" forceAA="0" compatLnSpc="1">
            <a:prstTxWarp prst="textNoShape">
              <a:avLst/>
            </a:prstTxWarp>
            <a:noAutofit/>
          </a:bodyPr>
          <a:lstStyle/>
          <a:p>
            <a:pPr algn="ctr"/>
            <a:endParaRPr kumimoji="1" lang="ja-JP" altLang="en-US" sz="675">
              <a:latin typeface="Arial" panose="020B0604020202020204" pitchFamily="34" charset="0"/>
              <a:cs typeface="Arial" panose="020B0604020202020204" pitchFamily="34" charset="0"/>
            </a:endParaRPr>
          </a:p>
        </p:txBody>
      </p:sp>
      <p:sp>
        <p:nvSpPr>
          <p:cNvPr id="12" name="正方形/長方形 6">
            <a:extLst>
              <a:ext uri="{FF2B5EF4-FFF2-40B4-BE49-F238E27FC236}">
                <a16:creationId xmlns:a16="http://schemas.microsoft.com/office/drawing/2014/main" id="{26CA3AD9-B82D-F64D-A73A-8935901F278A}"/>
              </a:ext>
            </a:extLst>
          </p:cNvPr>
          <p:cNvSpPr/>
          <p:nvPr userDrawn="1"/>
        </p:nvSpPr>
        <p:spPr>
          <a:xfrm>
            <a:off x="3691944" y="4640530"/>
            <a:ext cx="5452056" cy="5208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3" tIns="17147" rIns="34293" bIns="17147" numCol="1" spcCol="0" rtlCol="0" fromWordArt="0" anchor="ctr" anchorCtr="0" forceAA="0" compatLnSpc="1">
            <a:prstTxWarp prst="textNoShape">
              <a:avLst/>
            </a:prstTxWarp>
            <a:noAutofit/>
          </a:bodyPr>
          <a:lstStyle/>
          <a:p>
            <a:pPr algn="ctr"/>
            <a:endParaRPr kumimoji="1" lang="ja-JP" altLang="en-US" sz="675">
              <a:latin typeface="Arial" panose="020B0604020202020204" pitchFamily="34" charset="0"/>
              <a:cs typeface="Arial" panose="020B0604020202020204" pitchFamily="34" charset="0"/>
            </a:endParaRPr>
          </a:p>
        </p:txBody>
      </p:sp>
      <p:sp>
        <p:nvSpPr>
          <p:cNvPr id="13" name="テキスト プレースホルダー 11">
            <a:extLst>
              <a:ext uri="{FF2B5EF4-FFF2-40B4-BE49-F238E27FC236}">
                <a16:creationId xmlns:a16="http://schemas.microsoft.com/office/drawing/2014/main" id="{D12B1493-527B-9042-8418-DC509E9243BC}"/>
              </a:ext>
            </a:extLst>
          </p:cNvPr>
          <p:cNvSpPr>
            <a:spLocks noGrp="1"/>
          </p:cNvSpPr>
          <p:nvPr>
            <p:ph type="body" sz="quarter" idx="24" hasCustomPrompt="1"/>
          </p:nvPr>
        </p:nvSpPr>
        <p:spPr>
          <a:xfrm>
            <a:off x="431182" y="3234192"/>
            <a:ext cx="1385840" cy="565983"/>
          </a:xfrm>
        </p:spPr>
        <p:txBody>
          <a:bodyPr anchor="ctr">
            <a:noAutofit/>
          </a:bodyPr>
          <a:lstStyle>
            <a:lvl1pPr marL="0" indent="0" algn="ctr">
              <a:spcBef>
                <a:spcPts val="0"/>
              </a:spcBef>
              <a:buNone/>
              <a:defRPr sz="1050" spc="113">
                <a:solidFill>
                  <a:schemeClr val="accent1"/>
                </a:solidFill>
                <a:latin typeface="Arial" panose="020B0604020202020204" pitchFamily="34" charset="0"/>
                <a:cs typeface="Arial" panose="020B0604020202020204" pitchFamily="34" charset="0"/>
              </a:defRPr>
            </a:lvl1pPr>
          </a:lstStyle>
          <a:p>
            <a:pPr lvl="0"/>
            <a:r>
              <a:rPr lang="en-US" altLang="ja-JP" dirty="0"/>
              <a:t>WORD</a:t>
            </a:r>
            <a:endParaRPr lang="en-US" dirty="0"/>
          </a:p>
        </p:txBody>
      </p:sp>
      <p:sp>
        <p:nvSpPr>
          <p:cNvPr id="14" name="テキスト プレースホルダー 11">
            <a:extLst>
              <a:ext uri="{FF2B5EF4-FFF2-40B4-BE49-F238E27FC236}">
                <a16:creationId xmlns:a16="http://schemas.microsoft.com/office/drawing/2014/main" id="{28865E01-95CF-1E4C-9D84-544B01BC3AAA}"/>
              </a:ext>
            </a:extLst>
          </p:cNvPr>
          <p:cNvSpPr>
            <a:spLocks noGrp="1"/>
          </p:cNvSpPr>
          <p:nvPr>
            <p:ph type="body" sz="quarter" idx="25" hasCustomPrompt="1"/>
          </p:nvPr>
        </p:nvSpPr>
        <p:spPr>
          <a:xfrm>
            <a:off x="1954951" y="3234192"/>
            <a:ext cx="1385840" cy="565983"/>
          </a:xfrm>
        </p:spPr>
        <p:txBody>
          <a:bodyPr anchor="ctr">
            <a:noAutofit/>
          </a:bodyPr>
          <a:lstStyle>
            <a:lvl1pPr marL="0" indent="0" algn="ctr">
              <a:spcBef>
                <a:spcPts val="0"/>
              </a:spcBef>
              <a:buNone/>
              <a:defRPr sz="1050" spc="113">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5" name="テキスト プレースホルダー 11">
            <a:extLst>
              <a:ext uri="{FF2B5EF4-FFF2-40B4-BE49-F238E27FC236}">
                <a16:creationId xmlns:a16="http://schemas.microsoft.com/office/drawing/2014/main" id="{8AA9C12E-82E2-FA40-ACD9-C82826858020}"/>
              </a:ext>
            </a:extLst>
          </p:cNvPr>
          <p:cNvSpPr>
            <a:spLocks noGrp="1"/>
          </p:cNvSpPr>
          <p:nvPr>
            <p:ph type="body" sz="quarter" idx="26" hasCustomPrompt="1"/>
          </p:nvPr>
        </p:nvSpPr>
        <p:spPr>
          <a:xfrm>
            <a:off x="3478720" y="3234192"/>
            <a:ext cx="1385840" cy="565983"/>
          </a:xfrm>
        </p:spPr>
        <p:txBody>
          <a:bodyPr anchor="ctr">
            <a:noAutofit/>
          </a:bodyPr>
          <a:lstStyle>
            <a:lvl1pPr marL="0" indent="0" algn="ctr">
              <a:spcBef>
                <a:spcPts val="0"/>
              </a:spcBef>
              <a:buNone/>
              <a:defRPr sz="1050" spc="113">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7" name="テキスト プレースホルダー 11">
            <a:extLst>
              <a:ext uri="{FF2B5EF4-FFF2-40B4-BE49-F238E27FC236}">
                <a16:creationId xmlns:a16="http://schemas.microsoft.com/office/drawing/2014/main" id="{3785CFDC-3613-D142-A7FA-92343F96FB2E}"/>
              </a:ext>
            </a:extLst>
          </p:cNvPr>
          <p:cNvSpPr>
            <a:spLocks noGrp="1"/>
          </p:cNvSpPr>
          <p:nvPr>
            <p:ph type="body" sz="quarter" idx="28" hasCustomPrompt="1"/>
          </p:nvPr>
        </p:nvSpPr>
        <p:spPr>
          <a:xfrm>
            <a:off x="4889062" y="4617942"/>
            <a:ext cx="1385840" cy="565983"/>
          </a:xfrm>
        </p:spPr>
        <p:txBody>
          <a:bodyPr anchor="ctr">
            <a:noAutofit/>
          </a:bodyPr>
          <a:lstStyle>
            <a:lvl1pPr marL="0" indent="0" algn="ctr">
              <a:spcBef>
                <a:spcPts val="0"/>
              </a:spcBef>
              <a:buNone/>
              <a:defRPr sz="1050" spc="113">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sp>
        <p:nvSpPr>
          <p:cNvPr id="18" name="テキスト プレースホルダー 11">
            <a:extLst>
              <a:ext uri="{FF2B5EF4-FFF2-40B4-BE49-F238E27FC236}">
                <a16:creationId xmlns:a16="http://schemas.microsoft.com/office/drawing/2014/main" id="{06BD4CA5-DF6A-DA4B-B3C4-E13146BAE5AF}"/>
              </a:ext>
            </a:extLst>
          </p:cNvPr>
          <p:cNvSpPr>
            <a:spLocks noGrp="1"/>
          </p:cNvSpPr>
          <p:nvPr>
            <p:ph type="body" sz="quarter" idx="29" hasCustomPrompt="1"/>
          </p:nvPr>
        </p:nvSpPr>
        <p:spPr>
          <a:xfrm>
            <a:off x="7111081" y="4617942"/>
            <a:ext cx="1385840" cy="565983"/>
          </a:xfrm>
        </p:spPr>
        <p:txBody>
          <a:bodyPr anchor="ctr">
            <a:noAutofit/>
          </a:bodyPr>
          <a:lstStyle>
            <a:lvl1pPr marL="0" indent="0" algn="ctr">
              <a:spcBef>
                <a:spcPts val="0"/>
              </a:spcBef>
              <a:buNone/>
              <a:defRPr sz="1050" spc="113">
                <a:solidFill>
                  <a:schemeClr val="accent1"/>
                </a:solidFill>
                <a:latin typeface="Arial" panose="020B0604020202020204" pitchFamily="34" charset="0"/>
                <a:cs typeface="Arial" panose="020B0604020202020204" pitchFamily="34" charset="0"/>
              </a:defRPr>
            </a:lvl1pPr>
          </a:lstStyle>
          <a:p>
            <a:pPr lvl="0"/>
            <a:r>
              <a:rPr lang="en-US" altLang="ja-JP" dirty="0"/>
              <a:t>WORD</a:t>
            </a:r>
          </a:p>
        </p:txBody>
      </p:sp>
      <p:grpSp>
        <p:nvGrpSpPr>
          <p:cNvPr id="19" name="グループ化 15">
            <a:extLst>
              <a:ext uri="{FF2B5EF4-FFF2-40B4-BE49-F238E27FC236}">
                <a16:creationId xmlns:a16="http://schemas.microsoft.com/office/drawing/2014/main" id="{C37C6CA8-DD74-1C45-B43F-41CCE4A20638}"/>
              </a:ext>
            </a:extLst>
          </p:cNvPr>
          <p:cNvGrpSpPr/>
          <p:nvPr userDrawn="1"/>
        </p:nvGrpSpPr>
        <p:grpSpPr>
          <a:xfrm>
            <a:off x="408678" y="2093582"/>
            <a:ext cx="1462789" cy="1137801"/>
            <a:chOff x="817281" y="2038155"/>
            <a:chExt cx="2925325" cy="1706701"/>
          </a:xfrm>
          <a:solidFill>
            <a:schemeClr val="accent1">
              <a:lumMod val="20000"/>
              <a:lumOff val="80000"/>
            </a:schemeClr>
          </a:solidFill>
        </p:grpSpPr>
        <p:sp>
          <p:nvSpPr>
            <p:cNvPr id="20" name="正方形/長方形 13">
              <a:extLst>
                <a:ext uri="{FF2B5EF4-FFF2-40B4-BE49-F238E27FC236}">
                  <a16:creationId xmlns:a16="http://schemas.microsoft.com/office/drawing/2014/main" id="{F7C79C57-1500-4345-9D21-26615FF09A61}"/>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sp>
          <p:nvSpPr>
            <p:cNvPr id="21" name="二等辺三角形 14">
              <a:extLst>
                <a:ext uri="{FF2B5EF4-FFF2-40B4-BE49-F238E27FC236}">
                  <a16:creationId xmlns:a16="http://schemas.microsoft.com/office/drawing/2014/main" id="{D8B3E571-7C0B-6D4F-B12F-3C187104D670}"/>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grpSp>
      <p:sp>
        <p:nvSpPr>
          <p:cNvPr id="22" name="テキスト プレースホルダー 11">
            <a:extLst>
              <a:ext uri="{FF2B5EF4-FFF2-40B4-BE49-F238E27FC236}">
                <a16:creationId xmlns:a16="http://schemas.microsoft.com/office/drawing/2014/main" id="{E8248DE9-0107-A04E-B3D6-28441CB92D84}"/>
              </a:ext>
            </a:extLst>
          </p:cNvPr>
          <p:cNvSpPr>
            <a:spLocks noGrp="1"/>
          </p:cNvSpPr>
          <p:nvPr>
            <p:ph type="body" sz="quarter" idx="20" hasCustomPrompt="1"/>
          </p:nvPr>
        </p:nvSpPr>
        <p:spPr>
          <a:xfrm>
            <a:off x="453684" y="2153588"/>
            <a:ext cx="1350268" cy="840093"/>
          </a:xfrm>
        </p:spPr>
        <p:txBody>
          <a:bodyPr anchor="ctr">
            <a:noAutofit/>
          </a:bodyPr>
          <a:lstStyle>
            <a:lvl1pPr marL="0" indent="0" algn="l">
              <a:lnSpc>
                <a:spcPct val="120000"/>
              </a:lnSpc>
              <a:buNone/>
              <a:defRPr sz="6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23" name="グループ化 17">
            <a:extLst>
              <a:ext uri="{FF2B5EF4-FFF2-40B4-BE49-F238E27FC236}">
                <a16:creationId xmlns:a16="http://schemas.microsoft.com/office/drawing/2014/main" id="{AA80F118-71D4-3B47-AFAF-06A348212C4E}"/>
              </a:ext>
            </a:extLst>
          </p:cNvPr>
          <p:cNvGrpSpPr/>
          <p:nvPr userDrawn="1"/>
        </p:nvGrpSpPr>
        <p:grpSpPr>
          <a:xfrm>
            <a:off x="1947674" y="2089632"/>
            <a:ext cx="1462789" cy="1137801"/>
            <a:chOff x="817281" y="2038155"/>
            <a:chExt cx="2925325" cy="1706701"/>
          </a:xfrm>
          <a:solidFill>
            <a:schemeClr val="accent1">
              <a:lumMod val="20000"/>
              <a:lumOff val="80000"/>
            </a:schemeClr>
          </a:solidFill>
        </p:grpSpPr>
        <p:sp>
          <p:nvSpPr>
            <p:cNvPr id="24" name="正方形/長方形 18">
              <a:extLst>
                <a:ext uri="{FF2B5EF4-FFF2-40B4-BE49-F238E27FC236}">
                  <a16:creationId xmlns:a16="http://schemas.microsoft.com/office/drawing/2014/main" id="{2E0D1C18-7C11-D743-A7C8-8950BF710CE0}"/>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sp>
          <p:nvSpPr>
            <p:cNvPr id="25" name="二等辺三角形 19">
              <a:extLst>
                <a:ext uri="{FF2B5EF4-FFF2-40B4-BE49-F238E27FC236}">
                  <a16:creationId xmlns:a16="http://schemas.microsoft.com/office/drawing/2014/main" id="{39E55259-52F7-184C-BD69-DD7EA74ED614}"/>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grpSp>
      <p:sp>
        <p:nvSpPr>
          <p:cNvPr id="26" name="テキスト プレースホルダー 11">
            <a:extLst>
              <a:ext uri="{FF2B5EF4-FFF2-40B4-BE49-F238E27FC236}">
                <a16:creationId xmlns:a16="http://schemas.microsoft.com/office/drawing/2014/main" id="{242E7713-7672-F34B-B691-783FBD73E66E}"/>
              </a:ext>
            </a:extLst>
          </p:cNvPr>
          <p:cNvSpPr>
            <a:spLocks noGrp="1"/>
          </p:cNvSpPr>
          <p:nvPr>
            <p:ph type="body" sz="quarter" idx="30" hasCustomPrompt="1"/>
          </p:nvPr>
        </p:nvSpPr>
        <p:spPr>
          <a:xfrm>
            <a:off x="1992681" y="2149639"/>
            <a:ext cx="1350268" cy="840093"/>
          </a:xfrm>
        </p:spPr>
        <p:txBody>
          <a:bodyPr anchor="ctr">
            <a:noAutofit/>
          </a:bodyPr>
          <a:lstStyle>
            <a:lvl1pPr marL="0" indent="0" algn="l">
              <a:lnSpc>
                <a:spcPct val="120000"/>
              </a:lnSpc>
              <a:buNone/>
              <a:defRPr sz="6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27" name="グループ化 21">
            <a:extLst>
              <a:ext uri="{FF2B5EF4-FFF2-40B4-BE49-F238E27FC236}">
                <a16:creationId xmlns:a16="http://schemas.microsoft.com/office/drawing/2014/main" id="{74E54FF7-BC6C-1546-82CF-84099A81545F}"/>
              </a:ext>
            </a:extLst>
          </p:cNvPr>
          <p:cNvGrpSpPr/>
          <p:nvPr userDrawn="1"/>
        </p:nvGrpSpPr>
        <p:grpSpPr>
          <a:xfrm>
            <a:off x="3486671" y="2095908"/>
            <a:ext cx="1462789" cy="1137801"/>
            <a:chOff x="817281" y="2038155"/>
            <a:chExt cx="2925325" cy="1706701"/>
          </a:xfrm>
          <a:solidFill>
            <a:schemeClr val="accent1">
              <a:lumMod val="20000"/>
              <a:lumOff val="80000"/>
            </a:schemeClr>
          </a:solidFill>
        </p:grpSpPr>
        <p:sp>
          <p:nvSpPr>
            <p:cNvPr id="28" name="正方形/長方形 22">
              <a:extLst>
                <a:ext uri="{FF2B5EF4-FFF2-40B4-BE49-F238E27FC236}">
                  <a16:creationId xmlns:a16="http://schemas.microsoft.com/office/drawing/2014/main" id="{26977471-08FE-6443-8A21-82A8274E22C7}"/>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sp>
          <p:nvSpPr>
            <p:cNvPr id="29" name="二等辺三角形 23">
              <a:extLst>
                <a:ext uri="{FF2B5EF4-FFF2-40B4-BE49-F238E27FC236}">
                  <a16:creationId xmlns:a16="http://schemas.microsoft.com/office/drawing/2014/main" id="{EF558542-E230-1442-8135-48DCED928239}"/>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grpSp>
      <p:sp>
        <p:nvSpPr>
          <p:cNvPr id="30" name="テキスト プレースホルダー 11">
            <a:extLst>
              <a:ext uri="{FF2B5EF4-FFF2-40B4-BE49-F238E27FC236}">
                <a16:creationId xmlns:a16="http://schemas.microsoft.com/office/drawing/2014/main" id="{DE03F4C9-7F0E-654B-A086-FC70DB88008A}"/>
              </a:ext>
            </a:extLst>
          </p:cNvPr>
          <p:cNvSpPr>
            <a:spLocks noGrp="1"/>
          </p:cNvSpPr>
          <p:nvPr>
            <p:ph type="body" sz="quarter" idx="31" hasCustomPrompt="1"/>
          </p:nvPr>
        </p:nvSpPr>
        <p:spPr>
          <a:xfrm>
            <a:off x="3531678" y="2155915"/>
            <a:ext cx="1350268" cy="840093"/>
          </a:xfrm>
        </p:spPr>
        <p:txBody>
          <a:bodyPr anchor="ctr">
            <a:noAutofit/>
          </a:bodyPr>
          <a:lstStyle>
            <a:lvl1pPr marL="0" indent="0" algn="l">
              <a:lnSpc>
                <a:spcPct val="120000"/>
              </a:lnSpc>
              <a:buNone/>
              <a:defRPr sz="6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35" name="グループ化 29">
            <a:extLst>
              <a:ext uri="{FF2B5EF4-FFF2-40B4-BE49-F238E27FC236}">
                <a16:creationId xmlns:a16="http://schemas.microsoft.com/office/drawing/2014/main" id="{32850E69-063D-5641-957A-1DEB99D58358}"/>
              </a:ext>
            </a:extLst>
          </p:cNvPr>
          <p:cNvGrpSpPr/>
          <p:nvPr userDrawn="1"/>
        </p:nvGrpSpPr>
        <p:grpSpPr>
          <a:xfrm rot="10800000">
            <a:off x="4886904" y="5209979"/>
            <a:ext cx="1462789" cy="1137801"/>
            <a:chOff x="817281" y="2038155"/>
            <a:chExt cx="2925325" cy="1706701"/>
          </a:xfrm>
          <a:solidFill>
            <a:schemeClr val="accent1">
              <a:lumMod val="20000"/>
              <a:lumOff val="80000"/>
            </a:schemeClr>
          </a:solidFill>
        </p:grpSpPr>
        <p:sp>
          <p:nvSpPr>
            <p:cNvPr id="36" name="正方形/長方形 30">
              <a:extLst>
                <a:ext uri="{FF2B5EF4-FFF2-40B4-BE49-F238E27FC236}">
                  <a16:creationId xmlns:a16="http://schemas.microsoft.com/office/drawing/2014/main" id="{8994A7AD-3BE4-BB41-AB90-7532E95E8B6F}"/>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sp>
          <p:nvSpPr>
            <p:cNvPr id="37" name="二等辺三角形 31">
              <a:extLst>
                <a:ext uri="{FF2B5EF4-FFF2-40B4-BE49-F238E27FC236}">
                  <a16:creationId xmlns:a16="http://schemas.microsoft.com/office/drawing/2014/main" id="{0BC5D392-EE80-E640-B0D4-FC836CC341AC}"/>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grpSp>
      <p:sp>
        <p:nvSpPr>
          <p:cNvPr id="38" name="テキスト プレースホルダー 11">
            <a:extLst>
              <a:ext uri="{FF2B5EF4-FFF2-40B4-BE49-F238E27FC236}">
                <a16:creationId xmlns:a16="http://schemas.microsoft.com/office/drawing/2014/main" id="{49EECD4F-B181-6D48-93D1-C58ED217007D}"/>
              </a:ext>
            </a:extLst>
          </p:cNvPr>
          <p:cNvSpPr>
            <a:spLocks noGrp="1"/>
          </p:cNvSpPr>
          <p:nvPr>
            <p:ph type="body" sz="quarter" idx="33" hasCustomPrompt="1"/>
          </p:nvPr>
        </p:nvSpPr>
        <p:spPr>
          <a:xfrm>
            <a:off x="4931910" y="5420002"/>
            <a:ext cx="1350268" cy="840093"/>
          </a:xfrm>
        </p:spPr>
        <p:txBody>
          <a:bodyPr anchor="ctr">
            <a:noAutofit/>
          </a:bodyPr>
          <a:lstStyle>
            <a:lvl1pPr marL="0" indent="0" algn="l">
              <a:lnSpc>
                <a:spcPct val="120000"/>
              </a:lnSpc>
              <a:buNone/>
              <a:defRPr sz="6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grpSp>
        <p:nvGrpSpPr>
          <p:cNvPr id="39" name="グループ化 33">
            <a:extLst>
              <a:ext uri="{FF2B5EF4-FFF2-40B4-BE49-F238E27FC236}">
                <a16:creationId xmlns:a16="http://schemas.microsoft.com/office/drawing/2014/main" id="{3D6D3F5A-5702-F34F-996C-192EAF9B6A8D}"/>
              </a:ext>
            </a:extLst>
          </p:cNvPr>
          <p:cNvGrpSpPr/>
          <p:nvPr userDrawn="1"/>
        </p:nvGrpSpPr>
        <p:grpSpPr>
          <a:xfrm rot="10800000">
            <a:off x="7124150" y="5216255"/>
            <a:ext cx="1462789" cy="1137801"/>
            <a:chOff x="817281" y="2038155"/>
            <a:chExt cx="2925325" cy="1706701"/>
          </a:xfrm>
          <a:solidFill>
            <a:schemeClr val="accent1">
              <a:lumMod val="20000"/>
              <a:lumOff val="80000"/>
            </a:schemeClr>
          </a:solidFill>
        </p:grpSpPr>
        <p:sp>
          <p:nvSpPr>
            <p:cNvPr id="40" name="正方形/長方形 34">
              <a:extLst>
                <a:ext uri="{FF2B5EF4-FFF2-40B4-BE49-F238E27FC236}">
                  <a16:creationId xmlns:a16="http://schemas.microsoft.com/office/drawing/2014/main" id="{AFCE950A-7E61-D043-98D8-41811165AFE0}"/>
                </a:ext>
              </a:extLst>
            </p:cNvPr>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sp>
          <p:nvSpPr>
            <p:cNvPr id="41" name="二等辺三角形 35">
              <a:extLst>
                <a:ext uri="{FF2B5EF4-FFF2-40B4-BE49-F238E27FC236}">
                  <a16:creationId xmlns:a16="http://schemas.microsoft.com/office/drawing/2014/main" id="{519F5F8E-9AC8-F949-AC1F-88D3C1878429}"/>
                </a:ext>
              </a:extLst>
            </p:cNvPr>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75">
                <a:latin typeface="Arial" panose="020B0604020202020204" pitchFamily="34" charset="0"/>
                <a:cs typeface="Arial" panose="020B0604020202020204" pitchFamily="34" charset="0"/>
              </a:endParaRPr>
            </a:p>
          </p:txBody>
        </p:sp>
      </p:grpSp>
      <p:sp>
        <p:nvSpPr>
          <p:cNvPr id="42" name="テキスト プレースホルダー 11">
            <a:extLst>
              <a:ext uri="{FF2B5EF4-FFF2-40B4-BE49-F238E27FC236}">
                <a16:creationId xmlns:a16="http://schemas.microsoft.com/office/drawing/2014/main" id="{E1174265-445E-BD41-9F86-4D854544CE0E}"/>
              </a:ext>
            </a:extLst>
          </p:cNvPr>
          <p:cNvSpPr>
            <a:spLocks noGrp="1"/>
          </p:cNvSpPr>
          <p:nvPr>
            <p:ph type="body" sz="quarter" idx="34" hasCustomPrompt="1"/>
          </p:nvPr>
        </p:nvSpPr>
        <p:spPr>
          <a:xfrm>
            <a:off x="7169157" y="5426278"/>
            <a:ext cx="1350268" cy="840093"/>
          </a:xfrm>
        </p:spPr>
        <p:txBody>
          <a:bodyPr anchor="ctr">
            <a:noAutofit/>
          </a:bodyPr>
          <a:lstStyle>
            <a:lvl1pPr marL="0" indent="0" algn="l">
              <a:lnSpc>
                <a:spcPct val="120000"/>
              </a:lnSpc>
              <a:buNone/>
              <a:defRPr sz="600">
                <a:solidFill>
                  <a:schemeClr val="tx1"/>
                </a:solidFill>
                <a:latin typeface="Arial" panose="020B0604020202020204" pitchFamily="34" charset="0"/>
                <a:cs typeface="Arial" panose="020B0604020202020204" pitchFamily="34" charset="0"/>
              </a:defRPr>
            </a:lvl1pPr>
          </a:lstStyle>
          <a:p>
            <a:pPr lvl="0"/>
            <a:r>
              <a:rPr lang="en-US" altLang="ja-JP" dirty="0"/>
              <a:t>Text Here</a:t>
            </a:r>
            <a:endParaRPr lang="en-US" dirty="0"/>
          </a:p>
        </p:txBody>
      </p:sp>
      <p:sp>
        <p:nvSpPr>
          <p:cNvPr id="32" name="Title 1">
            <a:extLst>
              <a:ext uri="{FF2B5EF4-FFF2-40B4-BE49-F238E27FC236}">
                <a16:creationId xmlns:a16="http://schemas.microsoft.com/office/drawing/2014/main" id="{F92BE66C-A7B4-9542-8C42-9A3260BFE82A}"/>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8040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50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8" decel="100000" fill="hold" grpId="0" nodeType="afterEffect">
                                  <p:stCondLst>
                                    <p:cond delay="50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1" decel="100000"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2" decel="100000" fill="hold" grpId="0" nodeType="afterEffect">
                                  <p:stCondLst>
                                    <p:cond delay="50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50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2" decel="100000" fill="hold" grpId="0" nodeType="afterEffect">
                                  <p:stCondLst>
                                    <p:cond delay="500"/>
                                  </p:stCondLst>
                                  <p:childTnLst>
                                    <p:set>
                                      <p:cBhvr>
                                        <p:cTn id="70" dur="1" fill="hold">
                                          <p:stCondLst>
                                            <p:cond delay="0"/>
                                          </p:stCondLst>
                                        </p:cTn>
                                        <p:tgtEl>
                                          <p:spTgt spid="18">
                                            <p:txEl>
                                              <p:pRg st="0" end="0"/>
                                            </p:txEl>
                                          </p:spTgt>
                                        </p:tgtEl>
                                        <p:attrNameLst>
                                          <p:attrName>style.visibility</p:attrName>
                                        </p:attrNameLst>
                                      </p:cBhvr>
                                      <p:to>
                                        <p:strVal val="visible"/>
                                      </p:to>
                                    </p:set>
                                    <p:anim calcmode="lin" valueType="num">
                                      <p:cBhvr additive="base">
                                        <p:cTn id="7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8">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50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decel="100000" fill="hold" nodeType="after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6" grpId="0">
        <p:tmplLst>
          <p:tmpl>
            <p:tnLst>
              <p:par>
                <p:cTn presetID="2" presetClass="entr" presetSubtype="1"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tmplLst>
          <p:tmpl>
            <p:tnLst>
              <p:par>
                <p:cTn presetID="2" presetClass="entr" presetSubtype="1"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8" grpId="0">
        <p:tmplLst>
          <p:tmpl>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42" grpId="0">
        <p:tmplLst>
          <p:tmpl>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3" y="599725"/>
            <a:ext cx="2180113"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834963" y="5956142"/>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6745257" y="5956142"/>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a:xfrm>
            <a:off x="581195" y="5951816"/>
            <a:ext cx="5922209" cy="365125"/>
          </a:xfrm>
        </p:spPr>
        <p:txBody>
          <a:bodyPr/>
          <a:lstStyle/>
          <a:p>
            <a:endParaRPr lang="en-US" dirty="0"/>
          </a:p>
        </p:txBody>
      </p:sp>
      <p:sp>
        <p:nvSpPr>
          <p:cNvPr id="3" name="Vertical Text Placeholder 2"/>
          <p:cNvSpPr>
            <a:spLocks noGrp="1"/>
          </p:cNvSpPr>
          <p:nvPr>
            <p:ph type="body" orient="vert" idx="1" hasCustomPrompt="1"/>
          </p:nvPr>
        </p:nvSpPr>
        <p:spPr>
          <a:xfrm>
            <a:off x="581195" y="675731"/>
            <a:ext cx="5922209" cy="5183073"/>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E9683016-1301-4B49-B76E-35F2315492B3}"/>
              </a:ext>
            </a:extLst>
          </p:cNvPr>
          <p:cNvSpPr>
            <a:spLocks noGrp="1"/>
          </p:cNvSpPr>
          <p:nvPr>
            <p:ph type="title" hasCustomPrompt="1"/>
          </p:nvPr>
        </p:nvSpPr>
        <p:spPr>
          <a:xfrm rot="5400000">
            <a:off x="5211278" y="2209707"/>
            <a:ext cx="5030806" cy="1962853"/>
          </a:xfrm>
        </p:spPr>
        <p:txBody>
          <a:bodyPr/>
          <a:lstStyle>
            <a:lvl1pPr>
              <a:defRPr/>
            </a:lvl1pPr>
          </a:lstStyle>
          <a:p>
            <a:r>
              <a:rPr lang="en-US" dirty="0"/>
              <a:t>Click to edit title</a:t>
            </a:r>
          </a:p>
        </p:txBody>
      </p:sp>
    </p:spTree>
    <p:extLst>
      <p:ext uri="{BB962C8B-B14F-4D97-AF65-F5344CB8AC3E}">
        <p14:creationId xmlns:p14="http://schemas.microsoft.com/office/powerpoint/2010/main" val="220288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3" y="601379"/>
            <a:ext cx="8446567" cy="1215492"/>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6" name="Content Placeholder 5"/>
          <p:cNvSpPr>
            <a:spLocks noGrp="1"/>
          </p:cNvSpPr>
          <p:nvPr>
            <p:ph sz="quarter" idx="4" hasCustomPrompt="1"/>
          </p:nvPr>
        </p:nvSpPr>
        <p:spPr>
          <a:xfrm>
            <a:off x="4663282" y="2672058"/>
            <a:ext cx="4044825" cy="2934999"/>
          </a:xfrm>
          <a:prstGeom prst="rect">
            <a:avLst/>
          </a:prstGeom>
        </p:spPr>
        <p:txBody>
          <a:bodyPr anchor="t">
            <a:normAutofit/>
          </a:bodyPr>
          <a:lstStyle>
            <a:lvl1pPr marL="306000" marR="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lvl1p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51502" y="1996898"/>
            <a:ext cx="3815305" cy="553373"/>
          </a:xfrm>
          <a:prstGeom prst="rect">
            <a:avLst/>
          </a:prstGeo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 name="Content Placeholder 3"/>
          <p:cNvSpPr>
            <a:spLocks noGrp="1"/>
          </p:cNvSpPr>
          <p:nvPr>
            <p:ph sz="half" idx="2" hasCustomPrompt="1"/>
          </p:nvPr>
        </p:nvSpPr>
        <p:spPr>
          <a:xfrm>
            <a:off x="435896" y="2672058"/>
            <a:ext cx="4044825" cy="2934999"/>
          </a:xfrm>
          <a:prstGeom prst="rect">
            <a:avLst/>
          </a:prstGeom>
        </p:spPr>
        <p:txBody>
          <a:bodyPr anchor="t">
            <a:normAutofit/>
          </a:bodyPr>
          <a:lstStyle>
            <a:lvl1pPr marL="306000" marR="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lvl1p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436815" y="1996898"/>
            <a:ext cx="3815306" cy="536005"/>
          </a:xfrm>
          <a:prstGeom prst="rect">
            <a:avLst/>
          </a:prstGeo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3" name="Title 1">
            <a:extLst>
              <a:ext uri="{FF2B5EF4-FFF2-40B4-BE49-F238E27FC236}">
                <a16:creationId xmlns:a16="http://schemas.microsoft.com/office/drawing/2014/main" id="{C01AB8AF-6404-564E-BD7C-E8B586091427}"/>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2783152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t="4912" r="821"/>
          <a:stretch/>
        </p:blipFill>
        <p:spPr>
          <a:xfrm>
            <a:off x="345244" y="3348676"/>
            <a:ext cx="8444371" cy="3164903"/>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7325361" y="5350752"/>
            <a:ext cx="1260880" cy="721484"/>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3" y="5901225"/>
            <a:ext cx="5154215" cy="296863"/>
          </a:xfrm>
          <a:prstGeom prst="rect">
            <a:avLst/>
          </a:prstGeom>
        </p:spPr>
        <p:txBody>
          <a:bodyPr>
            <a:noAutofit/>
          </a:bodyPr>
          <a:lstStyle>
            <a:lvl1pPr marL="0" indent="0">
              <a:buNone/>
              <a:defRPr sz="75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1" y="5253678"/>
            <a:ext cx="5814874" cy="467051"/>
          </a:xfrm>
          <a:prstGeom prst="rect">
            <a:avLst/>
          </a:prstGeom>
          <a:noFill/>
        </p:spPr>
        <p:txBody>
          <a:bodyPr wrap="square"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900" b="1" dirty="0">
                <a:solidFill>
                  <a:schemeClr val="bg1"/>
                </a:solidFill>
              </a:rPr>
              <a:t>Centers for Disease Control and Prevention</a:t>
            </a:r>
            <a:endParaRPr lang="en-US" sz="825" b="1" dirty="0"/>
          </a:p>
          <a:p>
            <a:pPr lvl="0">
              <a:lnSpc>
                <a:spcPct val="150000"/>
              </a:lnSpc>
            </a:pPr>
            <a:r>
              <a:rPr lang="en-US" sz="825" b="1" dirty="0"/>
              <a:t>National Center for Chronic Disease Prevention and Surgeon Promotion</a:t>
            </a:r>
          </a:p>
        </p:txBody>
      </p:sp>
      <p:sp>
        <p:nvSpPr>
          <p:cNvPr id="24" name="Picture Placeholder 15"/>
          <p:cNvSpPr>
            <a:spLocks noGrp="1" noChangeAspect="1"/>
          </p:cNvSpPr>
          <p:nvPr>
            <p:ph type="pic" sz="quarter" idx="17" hasCustomPrompt="1"/>
          </p:nvPr>
        </p:nvSpPr>
        <p:spPr>
          <a:xfrm>
            <a:off x="6686552"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81"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9"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7" y="3480753"/>
            <a:ext cx="1989799"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5" y="2495450"/>
            <a:ext cx="8245160" cy="590321"/>
          </a:xfrm>
          <a:prstGeom prst="rect">
            <a:avLst/>
          </a:prstGeom>
        </p:spPr>
        <p:txBody>
          <a:bodyPr anchor="t">
            <a:normAutofit/>
          </a:bodyPr>
          <a:lstStyle>
            <a:lvl1pPr marL="0" indent="0" algn="l">
              <a:buNone/>
              <a:defRPr sz="1200" cap="all">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4" y="1020431"/>
            <a:ext cx="8245162" cy="1475013"/>
          </a:xfrm>
          <a:effectLst/>
        </p:spPr>
        <p:txBody>
          <a:bodyPr lIns="45720" anchor="b">
            <a:normAutofit/>
          </a:bodyPr>
          <a:lstStyle>
            <a:lvl1pPr>
              <a:defRPr sz="3000">
                <a:solidFill>
                  <a:schemeClr val="tx1"/>
                </a:solidFill>
                <a:latin typeface="+mj-lt"/>
              </a:defRPr>
            </a:lvl1pPr>
          </a:lstStyle>
          <a:p>
            <a:r>
              <a:rPr lang="en-US" dirty="0"/>
              <a:t>Click to edit title</a:t>
            </a:r>
          </a:p>
        </p:txBody>
      </p:sp>
    </p:spTree>
    <p:extLst>
      <p:ext uri="{BB962C8B-B14F-4D97-AF65-F5344CB8AC3E}">
        <p14:creationId xmlns:p14="http://schemas.microsoft.com/office/powerpoint/2010/main" val="2794665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38845" y="601379"/>
            <a:ext cx="8446567" cy="121549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Title 1">
            <a:extLst>
              <a:ext uri="{FF2B5EF4-FFF2-40B4-BE49-F238E27FC236}">
                <a16:creationId xmlns:a16="http://schemas.microsoft.com/office/drawing/2014/main" id="{49911A2A-8BE0-F44F-B966-25611BB023BF}"/>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277666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46CC3AE6-9EDD-4984-9E9E-7AFF5BACEA5E}"/>
              </a:ext>
            </a:extLst>
          </p:cNvPr>
          <p:cNvSpPr>
            <a:spLocks noChangeArrowheads="1"/>
          </p:cNvSpPr>
          <p:nvPr>
            <p:custDataLst>
              <p:tags r:id="rId1"/>
            </p:custDataLst>
          </p:nvPr>
        </p:nvSpPr>
        <p:spPr bwMode="auto">
          <a:xfrm>
            <a:off x="251222" y="457200"/>
            <a:ext cx="8534400" cy="120650"/>
          </a:xfrm>
          <a:prstGeom prst="rect">
            <a:avLst/>
          </a:prstGeom>
          <a:solidFill>
            <a:srgbClr val="00000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lstStyle>
            <a:lvl1pPr>
              <a:buSzPct val="100000"/>
              <a:defRPr>
                <a:solidFill>
                  <a:schemeClr val="tx1"/>
                </a:solidFill>
                <a:latin typeface="Calibri" panose="020F0502020204030204" pitchFamily="34" charset="0"/>
                <a:cs typeface="Arial" panose="020B0604020202020204" pitchFamily="34" charset="0"/>
              </a:defRPr>
            </a:lvl1pPr>
            <a:lvl2pPr marL="742950" indent="-285750">
              <a:buSzPct val="100000"/>
              <a:defRPr>
                <a:solidFill>
                  <a:schemeClr val="tx1"/>
                </a:solidFill>
                <a:latin typeface="Calibri" panose="020F0502020204030204" pitchFamily="34" charset="0"/>
                <a:cs typeface="Arial" panose="020B0604020202020204" pitchFamily="34" charset="0"/>
              </a:defRPr>
            </a:lvl2pPr>
            <a:lvl3pPr marL="1143000" indent="-228600">
              <a:buSzPct val="100000"/>
              <a:defRPr>
                <a:solidFill>
                  <a:schemeClr val="tx1"/>
                </a:solidFill>
                <a:latin typeface="Calibri" panose="020F0502020204030204" pitchFamily="34" charset="0"/>
                <a:cs typeface="Arial" panose="020B0604020202020204" pitchFamily="34" charset="0"/>
              </a:defRPr>
            </a:lvl3pPr>
            <a:lvl4pPr marL="1600200" indent="-228600">
              <a:buSzPct val="100000"/>
              <a:defRPr>
                <a:solidFill>
                  <a:schemeClr val="tx1"/>
                </a:solidFill>
                <a:latin typeface="Calibri" panose="020F0502020204030204" pitchFamily="34" charset="0"/>
                <a:cs typeface="Arial" panose="020B0604020202020204" pitchFamily="34" charset="0"/>
              </a:defRPr>
            </a:lvl4pPr>
            <a:lvl5pPr marL="2057400" indent="-228600">
              <a:buSzPct val="1000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buSzPct val="100000"/>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buSzPct val="100000"/>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buSzPct val="100000"/>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buSzPct val="100000"/>
              <a:defRPr>
                <a:solidFill>
                  <a:schemeClr val="tx1"/>
                </a:solidFill>
                <a:latin typeface="Calibri" panose="020F0502020204030204" pitchFamily="34" charset="0"/>
                <a:cs typeface="Arial" panose="020B0604020202020204" pitchFamily="34" charset="0"/>
              </a:defRPr>
            </a:lvl9pPr>
          </a:lstStyle>
          <a:p>
            <a:pPr>
              <a:buSzTx/>
            </a:pPr>
            <a:endParaRPr lang="en-US" altLang="en-US" sz="1013" dirty="0">
              <a:solidFill>
                <a:srgbClr val="FFFFFF"/>
              </a:solidFill>
              <a:sym typeface="Wingdings" panose="05000000000000000000" pitchFamily="2" charset="2"/>
            </a:endParaRPr>
          </a:p>
        </p:txBody>
      </p:sp>
      <p:pic>
        <p:nvPicPr>
          <p:cNvPr id="15" name="Picture 17">
            <a:extLst>
              <a:ext uri="{FF2B5EF4-FFF2-40B4-BE49-F238E27FC236}">
                <a16:creationId xmlns:a16="http://schemas.microsoft.com/office/drawing/2014/main" id="{A2C020C6-697A-4D4A-9DF6-2D003C1F7E22}"/>
              </a:ext>
            </a:extLst>
          </p:cNvPr>
          <p:cNvPicPr>
            <a:picLocks noChangeAspect="1" noChangeArrowheads="1"/>
          </p:cNvPicPr>
          <p:nvPr>
            <p:custDataLst>
              <p:tags r:id="rId2"/>
            </p:custDataLst>
          </p:nvPr>
        </p:nvPicPr>
        <p:blipFill>
          <a:blip>
            <a:extLst>
              <a:ext uri="{28A0092B-C50C-407E-A947-70E740481C1C}">
                <a14:useLocalDpi xmlns:a14="http://schemas.microsoft.com/office/drawing/2010/main" val="0"/>
              </a:ext>
            </a:extLst>
          </a:blip>
          <a:srcRect/>
          <a:stretch>
            <a:fillRect/>
          </a:stretch>
        </p:blipFill>
        <p:spPr bwMode="auto">
          <a:xfrm>
            <a:off x="253606" y="601668"/>
            <a:ext cx="853201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1">
            <a:extLst>
              <a:ext uri="{FF2B5EF4-FFF2-40B4-BE49-F238E27FC236}">
                <a16:creationId xmlns:a16="http://schemas.microsoft.com/office/drawing/2014/main" id="{1E71586F-A8F0-B649-8743-F83D75E253BC}"/>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2842396812"/>
      </p:ext>
    </p:extLst>
  </p:cSld>
  <p:clrMapOvr>
    <a:masterClrMapping/>
  </p:clrMapOvr>
  <p:transition spd="med" advClick="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cstate="print">
            <a:extLst>
              <a:ext uri="{28A0092B-C50C-407E-A947-70E740481C1C}">
                <a14:useLocalDpi xmlns:a14="http://schemas.microsoft.com/office/drawing/2010/main" val="0"/>
              </a:ext>
            </a:extLst>
          </a:blip>
          <a:srcRect b="18140"/>
          <a:stretch/>
        </p:blipFill>
        <p:spPr>
          <a:xfrm>
            <a:off x="1" y="5679813"/>
            <a:ext cx="9148928" cy="1178193"/>
          </a:xfrm>
          <a:prstGeom prst="rect">
            <a:avLst/>
          </a:prstGeom>
        </p:spPr>
      </p:pic>
      <p:sp>
        <p:nvSpPr>
          <p:cNvPr id="3" name="TextBox 2"/>
          <p:cNvSpPr txBox="1"/>
          <p:nvPr userDrawn="1"/>
        </p:nvSpPr>
        <p:spPr>
          <a:xfrm>
            <a:off x="127221" y="3662436"/>
            <a:ext cx="6639341"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81561682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7"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6" y="5287875"/>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71" y="5916944"/>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607" y="5102231"/>
            <a:ext cx="8312536" cy="920124"/>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8"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10"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82"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1"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8" y="2495454"/>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7"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1818628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8" y="601379"/>
            <a:ext cx="8446567" cy="1215492"/>
          </a:xfrm>
          <a:prstGeom prst="rect">
            <a:avLst/>
          </a:prstGeom>
        </p:spPr>
      </p:pic>
      <p:sp>
        <p:nvSpPr>
          <p:cNvPr id="6" name="Slide Number Placeholder 5"/>
          <p:cNvSpPr>
            <a:spLocks noGrp="1"/>
          </p:cNvSpPr>
          <p:nvPr>
            <p:ph type="sldNum" sz="quarter" idx="12"/>
          </p:nvPr>
        </p:nvSpPr>
        <p:spPr>
          <a:xfrm>
            <a:off x="7918727" y="5956147"/>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D542BB14-542B-814A-B56D-4D300E713E48}"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900" y="1894752"/>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5647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6629404" y="599725"/>
            <a:ext cx="2180114"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834964" y="5956147"/>
            <a:ext cx="873147"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7" y="5956147"/>
            <a:ext cx="996106" cy="365125"/>
          </a:xfrm>
        </p:spPr>
        <p:txBody>
          <a:bodyPr/>
          <a:lstStyle>
            <a:lvl1pPr>
              <a:defRPr>
                <a:solidFill>
                  <a:schemeClr val="accent1">
                    <a:lumMod val="75000"/>
                    <a:lumOff val="25000"/>
                  </a:schemeClr>
                </a:solidFill>
              </a:defRPr>
            </a:lvl1pPr>
          </a:lstStyle>
          <a:p>
            <a:fld id="{4E6C8FF7-C674-D94F-A015-95E1504BF38F}" type="datetime1">
              <a:rPr lang="fr-FR" smtClean="0"/>
              <a:t>14/04/2020</a:t>
            </a:fld>
            <a:endParaRPr lang="en-US" dirty="0"/>
          </a:p>
        </p:txBody>
      </p:sp>
      <p:sp>
        <p:nvSpPr>
          <p:cNvPr id="5" name="Footer Placeholder 4"/>
          <p:cNvSpPr>
            <a:spLocks noGrp="1"/>
          </p:cNvSpPr>
          <p:nvPr>
            <p:ph type="ftr" sz="quarter" idx="11"/>
          </p:nvPr>
        </p:nvSpPr>
        <p:spPr>
          <a:xfrm>
            <a:off x="581195" y="5951821"/>
            <a:ext cx="5922210" cy="365125"/>
          </a:xfrm>
        </p:spPr>
        <p:txBody>
          <a:bodyPr/>
          <a:lstStyle/>
          <a:p>
            <a:endParaRPr lang="en-US" dirty="0"/>
          </a:p>
        </p:txBody>
      </p:sp>
      <p:sp>
        <p:nvSpPr>
          <p:cNvPr id="3" name="Vertical Text Placeholder 2"/>
          <p:cNvSpPr>
            <a:spLocks noGrp="1"/>
          </p:cNvSpPr>
          <p:nvPr>
            <p:ph type="body" orient="vert" idx="1" hasCustomPrompt="1"/>
          </p:nvPr>
        </p:nvSpPr>
        <p:spPr>
          <a:xfrm>
            <a:off x="581195" y="675731"/>
            <a:ext cx="5922210" cy="5183074"/>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E9683016-1301-4B49-B76E-35F2315492B3}"/>
              </a:ext>
            </a:extLst>
          </p:cNvPr>
          <p:cNvSpPr>
            <a:spLocks noGrp="1"/>
          </p:cNvSpPr>
          <p:nvPr>
            <p:ph type="title" hasCustomPrompt="1"/>
          </p:nvPr>
        </p:nvSpPr>
        <p:spPr>
          <a:xfrm rot="5400000">
            <a:off x="5211278" y="2209709"/>
            <a:ext cx="5030806" cy="1962854"/>
          </a:xfrm>
        </p:spPr>
        <p:txBody>
          <a:bodyPr/>
          <a:lstStyle>
            <a:lvl1pPr>
              <a:defRPr/>
            </a:lvl1pPr>
          </a:lstStyle>
          <a:p>
            <a:r>
              <a:rPr lang="en-US" dirty="0"/>
              <a:t>Click to edit title</a:t>
            </a:r>
          </a:p>
        </p:txBody>
      </p:sp>
    </p:spTree>
    <p:extLst>
      <p:ext uri="{BB962C8B-B14F-4D97-AF65-F5344CB8AC3E}">
        <p14:creationId xmlns:p14="http://schemas.microsoft.com/office/powerpoint/2010/main" val="2306092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2873"/>
            <a:ext cx="7886700" cy="3974090"/>
          </a:xfrm>
        </p:spPr>
        <p:txBody>
          <a:bodyPr>
            <a:normAutofit/>
          </a:bodyPr>
          <a:lstStyle>
            <a:lvl1pPr>
              <a:defRPr sz="760">
                <a:latin typeface="Franklin Gothic Book" charset="0"/>
                <a:ea typeface="Franklin Gothic Book" charset="0"/>
                <a:cs typeface="Franklin Gothic Book" charset="0"/>
              </a:defRPr>
            </a:lvl1pPr>
            <a:lvl2pPr>
              <a:defRPr sz="760">
                <a:latin typeface="Franklin Gothic Book" charset="0"/>
                <a:ea typeface="Franklin Gothic Book" charset="0"/>
                <a:cs typeface="Franklin Gothic Book" charset="0"/>
              </a:defRPr>
            </a:lvl2pPr>
            <a:lvl3pPr>
              <a:defRPr sz="760">
                <a:latin typeface="Franklin Gothic Book" charset="0"/>
                <a:ea typeface="Franklin Gothic Book" charset="0"/>
                <a:cs typeface="Franklin Gothic Book" charset="0"/>
              </a:defRPr>
            </a:lvl3pPr>
            <a:lvl4pPr>
              <a:defRPr sz="760">
                <a:latin typeface="Franklin Gothic Book" charset="0"/>
                <a:ea typeface="Franklin Gothic Book" charset="0"/>
                <a:cs typeface="Franklin Gothic Book" charset="0"/>
              </a:defRPr>
            </a:lvl4pPr>
            <a:lvl5pPr>
              <a:defRPr sz="760">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41224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6" y="3124200"/>
            <a:ext cx="8444371" cy="3328416"/>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4" y="5287872"/>
            <a:ext cx="1144039" cy="654628"/>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4" y="5901227"/>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4" y="5142397"/>
            <a:ext cx="5814874" cy="416781"/>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1"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79"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7"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5"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8" y="2495453"/>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7" y="1020431"/>
            <a:ext cx="8245162" cy="1475014"/>
          </a:xfrm>
          <a:effectLst/>
        </p:spPr>
        <p:txBody>
          <a:bodyPr lIns="45720" anchor="b">
            <a:normAutofit/>
          </a:bodyPr>
          <a:lstStyle>
            <a:lvl1pPr>
              <a:defRPr sz="2250">
                <a:solidFill>
                  <a:schemeClr val="tx1"/>
                </a:solidFill>
              </a:defRPr>
            </a:lvl1pPr>
          </a:lstStyle>
          <a:p>
            <a:r>
              <a:rPr lang="en-US" dirty="0"/>
              <a:t>Click to edit title</a:t>
            </a:r>
          </a:p>
        </p:txBody>
      </p:sp>
    </p:spTree>
    <p:extLst>
      <p:ext uri="{BB962C8B-B14F-4D97-AF65-F5344CB8AC3E}">
        <p14:creationId xmlns:p14="http://schemas.microsoft.com/office/powerpoint/2010/main" val="3535064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8140"/>
          <a:stretch/>
        </p:blipFill>
        <p:spPr>
          <a:xfrm>
            <a:off x="1" y="5679810"/>
            <a:ext cx="9148928" cy="1178194"/>
          </a:xfrm>
          <a:prstGeom prst="rect">
            <a:avLst/>
          </a:prstGeom>
        </p:spPr>
      </p:pic>
      <p:sp>
        <p:nvSpPr>
          <p:cNvPr id="3" name="TextBox 2"/>
          <p:cNvSpPr txBox="1"/>
          <p:nvPr userDrawn="1"/>
        </p:nvSpPr>
        <p:spPr>
          <a:xfrm>
            <a:off x="127222" y="3662435"/>
            <a:ext cx="6639341" cy="715581"/>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For more information, contact CDC</a:t>
            </a:r>
            <a:b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1-800-CDC-INFO (232-4636)</a:t>
            </a:r>
            <a:b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TTY:  1-888-232-6348    www.cdc.gov</a:t>
            </a:r>
            <a:b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675"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71329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3" y="601379"/>
            <a:ext cx="8446567" cy="121549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Title 1">
            <a:extLst>
              <a:ext uri="{FF2B5EF4-FFF2-40B4-BE49-F238E27FC236}">
                <a16:creationId xmlns:a16="http://schemas.microsoft.com/office/drawing/2014/main" id="{49911A2A-8BE0-F44F-B966-25611BB023BF}"/>
              </a:ext>
            </a:extLst>
          </p:cNvPr>
          <p:cNvSpPr>
            <a:spLocks noGrp="1"/>
          </p:cNvSpPr>
          <p:nvPr>
            <p:ph type="title" hasCustomPrompt="1"/>
          </p:nvPr>
        </p:nvSpPr>
        <p:spPr>
          <a:xfrm>
            <a:off x="435894" y="702156"/>
            <a:ext cx="8272212" cy="1013800"/>
          </a:xfrm>
        </p:spPr>
        <p:txBody>
          <a:bodyPr anchor="ctr">
            <a:noAutofit/>
          </a:bodyPr>
          <a:lstStyle>
            <a:lvl1pPr algn="ctr">
              <a:defRPr sz="2800"/>
            </a:lvl1pPr>
          </a:lstStyle>
          <a:p>
            <a:r>
              <a:rPr lang="en-US" dirty="0"/>
              <a:t>Click to edit title</a:t>
            </a:r>
          </a:p>
        </p:txBody>
      </p:sp>
    </p:spTree>
    <p:extLst>
      <p:ext uri="{BB962C8B-B14F-4D97-AF65-F5344CB8AC3E}">
        <p14:creationId xmlns:p14="http://schemas.microsoft.com/office/powerpoint/2010/main" val="34503358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339340" y="649335"/>
            <a:ext cx="2180114"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013" dirty="0"/>
          </a:p>
        </p:txBody>
      </p:sp>
      <p:sp>
        <p:nvSpPr>
          <p:cNvPr id="6" name="Slide Number Placeholder 5"/>
          <p:cNvSpPr>
            <a:spLocks noGrp="1"/>
          </p:cNvSpPr>
          <p:nvPr>
            <p:ph type="sldNum" sz="quarter" idx="12"/>
          </p:nvPr>
        </p:nvSpPr>
        <p:spPr>
          <a:xfrm>
            <a:off x="7834964" y="5956146"/>
            <a:ext cx="873147"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7" y="5956146"/>
            <a:ext cx="996106" cy="365125"/>
          </a:xfrm>
        </p:spPr>
        <p:txBody>
          <a:bodyPr/>
          <a:lstStyle>
            <a:lvl1pPr>
              <a:defRPr>
                <a:solidFill>
                  <a:schemeClr val="accent1">
                    <a:lumMod val="75000"/>
                    <a:lumOff val="25000"/>
                  </a:schemeClr>
                </a:solidFill>
              </a:defRPr>
            </a:lvl1pPr>
          </a:lstStyle>
          <a:p>
            <a:fld id="{15FE28E2-E3F8-9742-BA13-61AD5EBBCF77}" type="datetime1">
              <a:rPr lang="fr-FR" smtClean="0"/>
              <a:t>14/04/2020</a:t>
            </a:fld>
            <a:endParaRPr lang="en-US" dirty="0"/>
          </a:p>
        </p:txBody>
      </p:sp>
      <p:sp>
        <p:nvSpPr>
          <p:cNvPr id="5" name="Footer Placeholder 4"/>
          <p:cNvSpPr>
            <a:spLocks noGrp="1"/>
          </p:cNvSpPr>
          <p:nvPr>
            <p:ph type="ftr" sz="quarter" idx="11"/>
          </p:nvPr>
        </p:nvSpPr>
        <p:spPr>
          <a:xfrm>
            <a:off x="581195" y="5951820"/>
            <a:ext cx="5922210" cy="365125"/>
          </a:xfrm>
        </p:spPr>
        <p:txBody>
          <a:bodyPr/>
          <a:lstStyle/>
          <a:p>
            <a:endParaRPr lang="en-US" dirty="0"/>
          </a:p>
        </p:txBody>
      </p:sp>
      <p:sp>
        <p:nvSpPr>
          <p:cNvPr id="3" name="Content Placeholder 2">
            <a:extLst>
              <a:ext uri="{FF2B5EF4-FFF2-40B4-BE49-F238E27FC236}">
                <a16:creationId xmlns:a16="http://schemas.microsoft.com/office/drawing/2014/main" id="{8B83DD74-926D-4C1A-A79E-157016AD78A7}"/>
              </a:ext>
            </a:extLst>
          </p:cNvPr>
          <p:cNvSpPr>
            <a:spLocks noGrp="1"/>
          </p:cNvSpPr>
          <p:nvPr>
            <p:ph sz="quarter" idx="13"/>
          </p:nvPr>
        </p:nvSpPr>
        <p:spPr>
          <a:xfrm>
            <a:off x="3181352" y="1255714"/>
            <a:ext cx="4829175" cy="3706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0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8"/>
            <a:ext cx="8412480" cy="757255"/>
          </a:xfrm>
          <a:prstGeom prst="rect">
            <a:avLst/>
          </a:prstGeom>
        </p:spPr>
        <p:txBody>
          <a:bodyPr>
            <a:noAutofit/>
          </a:bodyPr>
          <a:lstStyle>
            <a:lvl1pPr marL="0" indent="0">
              <a:buNone/>
              <a:defRPr sz="844"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4"/>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799361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8" y="1895302"/>
            <a:ext cx="8272211" cy="434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F76951-78DB-624A-9026-81B23BA551B6}"/>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B028B61-2B09-0B44-83DF-64C52A5C565B}"/>
              </a:ext>
            </a:extLst>
          </p:cNvPr>
          <p:cNvSpPr>
            <a:spLocks noGrp="1"/>
          </p:cNvSpPr>
          <p:nvPr>
            <p:ph type="sldNum" sz="quarter" idx="11"/>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DCABD63C-E612-AA4D-A1B9-7C5E45C0179B}"/>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9" y="523702"/>
            <a:ext cx="8446567" cy="1192254"/>
          </a:xfrm>
          <a:prstGeom prst="rect">
            <a:avLst/>
          </a:prstGeom>
        </p:spPr>
      </p:pic>
      <p:sp>
        <p:nvSpPr>
          <p:cNvPr id="12" name="Title 1">
            <a:extLst>
              <a:ext uri="{FF2B5EF4-FFF2-40B4-BE49-F238E27FC236}">
                <a16:creationId xmlns:a16="http://schemas.microsoft.com/office/drawing/2014/main" id="{03346AE4-5136-B34F-A5D5-29B07DA5E7BE}"/>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Tree>
    <p:extLst>
      <p:ext uri="{BB962C8B-B14F-4D97-AF65-F5344CB8AC3E}">
        <p14:creationId xmlns:p14="http://schemas.microsoft.com/office/powerpoint/2010/main" val="412606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772AD90-C044-2F4D-B1B4-769E5E84D9A4}"/>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B36841-3110-7E4F-AA82-DC480FB11939}"/>
              </a:ext>
            </a:extLst>
          </p:cNvPr>
          <p:cNvSpPr>
            <a:spLocks noGrp="1"/>
          </p:cNvSpPr>
          <p:nvPr>
            <p:ph type="sldNum" sz="quarter" idx="11"/>
          </p:nvPr>
        </p:nvSpPr>
        <p:spPr/>
        <p:txBody>
          <a:body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E9FD7956-5A74-7141-9E6E-43EB8DE84CA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9" y="5212081"/>
            <a:ext cx="8446567" cy="1192254"/>
          </a:xfrm>
          <a:prstGeom prst="rect">
            <a:avLst/>
          </a:prstGeom>
        </p:spPr>
      </p:pic>
      <p:sp>
        <p:nvSpPr>
          <p:cNvPr id="11" name="Title 1">
            <a:extLst>
              <a:ext uri="{FF2B5EF4-FFF2-40B4-BE49-F238E27FC236}">
                <a16:creationId xmlns:a16="http://schemas.microsoft.com/office/drawing/2014/main" id="{6F85FBB8-89DC-8D43-AD7D-FCD20E82920A}"/>
              </a:ext>
            </a:extLst>
          </p:cNvPr>
          <p:cNvSpPr>
            <a:spLocks noGrp="1"/>
          </p:cNvSpPr>
          <p:nvPr>
            <p:ph type="title"/>
          </p:nvPr>
        </p:nvSpPr>
        <p:spPr>
          <a:xfrm>
            <a:off x="435895" y="5303252"/>
            <a:ext cx="8272212" cy="1013800"/>
          </a:xfrm>
        </p:spPr>
        <p:txBody>
          <a:bodyPr>
            <a:normAutofit/>
          </a:bodyPr>
          <a:lstStyle>
            <a:lvl1pPr algn="l">
              <a:defRPr sz="1890"/>
            </a:lvl1pPr>
          </a:lstStyle>
          <a:p>
            <a:r>
              <a:rPr lang="en-US"/>
              <a:t>Click to edit Master title style</a:t>
            </a:r>
            <a:endParaRPr lang="en-US" dirty="0"/>
          </a:p>
        </p:txBody>
      </p:sp>
    </p:spTree>
    <p:extLst>
      <p:ext uri="{BB962C8B-B14F-4D97-AF65-F5344CB8AC3E}">
        <p14:creationId xmlns:p14="http://schemas.microsoft.com/office/powerpoint/2010/main" val="2846109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5892" y="1982895"/>
            <a:ext cx="4044830" cy="536005"/>
          </a:xfrm>
        </p:spPr>
        <p:txBody>
          <a:bodyPr anchor="b">
            <a:noAutofit/>
          </a:bodyPr>
          <a:lstStyle>
            <a:lvl1pPr marL="0" indent="0">
              <a:buNone/>
              <a:defRPr sz="1114" b="0">
                <a:solidFill>
                  <a:schemeClr val="accent2"/>
                </a:solidFill>
              </a:defRPr>
            </a:lvl1pPr>
            <a:lvl2pPr marL="231458" indent="0">
              <a:buNone/>
              <a:defRPr sz="1013" b="1"/>
            </a:lvl2pPr>
            <a:lvl3pPr marL="462915" indent="0">
              <a:buNone/>
              <a:defRPr sz="911" b="1"/>
            </a:lvl3pPr>
            <a:lvl4pPr marL="694373" indent="0">
              <a:buNone/>
              <a:defRPr sz="810" b="1"/>
            </a:lvl4pPr>
            <a:lvl5pPr marL="925830" indent="0">
              <a:buNone/>
              <a:defRPr sz="810" b="1"/>
            </a:lvl5pPr>
            <a:lvl6pPr marL="1157288" indent="0">
              <a:buNone/>
              <a:defRPr sz="810" b="1"/>
            </a:lvl6pPr>
            <a:lvl7pPr marL="1388745" indent="0">
              <a:buNone/>
              <a:defRPr sz="810" b="1"/>
            </a:lvl7pPr>
            <a:lvl8pPr marL="1620203" indent="0">
              <a:buNone/>
              <a:defRPr sz="810" b="1"/>
            </a:lvl8pPr>
            <a:lvl9pPr marL="1851660" indent="0">
              <a:buNone/>
              <a:defRPr sz="810" b="1"/>
            </a:lvl9pPr>
          </a:lstStyle>
          <a:p>
            <a:pPr lvl="0"/>
            <a:r>
              <a:rPr lang="en-US"/>
              <a:t>Click to edit Master text styles</a:t>
            </a:r>
          </a:p>
        </p:txBody>
      </p:sp>
      <p:sp>
        <p:nvSpPr>
          <p:cNvPr id="4" name="Content Placeholder 3"/>
          <p:cNvSpPr>
            <a:spLocks noGrp="1"/>
          </p:cNvSpPr>
          <p:nvPr>
            <p:ph sz="half" idx="2"/>
          </p:nvPr>
        </p:nvSpPr>
        <p:spPr>
          <a:xfrm>
            <a:off x="435896" y="2624369"/>
            <a:ext cx="4044825" cy="36187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79" y="1959513"/>
            <a:ext cx="4044830" cy="553373"/>
          </a:xfrm>
        </p:spPr>
        <p:txBody>
          <a:bodyPr anchor="b">
            <a:noAutofit/>
          </a:bodyPr>
          <a:lstStyle>
            <a:lvl1pPr marL="0" indent="0">
              <a:buNone/>
              <a:defRPr sz="1114" b="0">
                <a:solidFill>
                  <a:schemeClr val="accent2"/>
                </a:solidFill>
              </a:defRPr>
            </a:lvl1pPr>
            <a:lvl2pPr marL="231458" indent="0">
              <a:buNone/>
              <a:defRPr sz="1013" b="1"/>
            </a:lvl2pPr>
            <a:lvl3pPr marL="462915" indent="0">
              <a:buNone/>
              <a:defRPr sz="911" b="1"/>
            </a:lvl3pPr>
            <a:lvl4pPr marL="694373" indent="0">
              <a:buNone/>
              <a:defRPr sz="810" b="1"/>
            </a:lvl4pPr>
            <a:lvl5pPr marL="925830" indent="0">
              <a:buNone/>
              <a:defRPr sz="810" b="1"/>
            </a:lvl5pPr>
            <a:lvl6pPr marL="1157288" indent="0">
              <a:buNone/>
              <a:defRPr sz="810" b="1"/>
            </a:lvl6pPr>
            <a:lvl7pPr marL="1388745" indent="0">
              <a:buNone/>
              <a:defRPr sz="810" b="1"/>
            </a:lvl7pPr>
            <a:lvl8pPr marL="1620203" indent="0">
              <a:buNone/>
              <a:defRPr sz="810" b="1"/>
            </a:lvl8pPr>
            <a:lvl9pPr marL="1851660" indent="0">
              <a:buNone/>
              <a:defRPr sz="810" b="1"/>
            </a:lvl9pPr>
          </a:lstStyle>
          <a:p>
            <a:pPr lvl="0"/>
            <a:r>
              <a:rPr lang="en-US"/>
              <a:t>Click to edit Master text styles</a:t>
            </a:r>
          </a:p>
        </p:txBody>
      </p:sp>
      <p:sp>
        <p:nvSpPr>
          <p:cNvPr id="6" name="Content Placeholder 5"/>
          <p:cNvSpPr>
            <a:spLocks noGrp="1"/>
          </p:cNvSpPr>
          <p:nvPr>
            <p:ph sz="quarter" idx="4"/>
          </p:nvPr>
        </p:nvSpPr>
        <p:spPr>
          <a:xfrm>
            <a:off x="4663283" y="2618355"/>
            <a:ext cx="4044825" cy="36187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38CCB59-18AA-D346-875A-2C33E511A15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9" y="523702"/>
            <a:ext cx="8446567" cy="1192254"/>
          </a:xfrm>
          <a:prstGeom prst="rect">
            <a:avLst/>
          </a:prstGeom>
        </p:spPr>
      </p:pic>
      <p:sp>
        <p:nvSpPr>
          <p:cNvPr id="13" name="Title 1">
            <a:extLst>
              <a:ext uri="{FF2B5EF4-FFF2-40B4-BE49-F238E27FC236}">
                <a16:creationId xmlns:a16="http://schemas.microsoft.com/office/drawing/2014/main" id="{02A2D496-439C-AE40-B1C3-4C3E04FC48CA}"/>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0BA6354-4015-8044-813C-C9676EDC5EC2}"/>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EBE2489-6E09-1040-8C3E-DCBA7136427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2502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3829F8-D819-4A42-9CA2-7A40BA615D9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719" y="523702"/>
            <a:ext cx="8446567" cy="1192254"/>
          </a:xfrm>
          <a:prstGeom prst="rect">
            <a:avLst/>
          </a:prstGeom>
        </p:spPr>
      </p:pic>
      <p:sp>
        <p:nvSpPr>
          <p:cNvPr id="9" name="Title 1">
            <a:extLst>
              <a:ext uri="{FF2B5EF4-FFF2-40B4-BE49-F238E27FC236}">
                <a16:creationId xmlns:a16="http://schemas.microsoft.com/office/drawing/2014/main" id="{A8DC1384-8A58-464E-8E3E-76ED3E112383}"/>
              </a:ext>
            </a:extLst>
          </p:cNvPr>
          <p:cNvSpPr>
            <a:spLocks noGrp="1"/>
          </p:cNvSpPr>
          <p:nvPr>
            <p:ph type="title"/>
          </p:nvPr>
        </p:nvSpPr>
        <p:spPr>
          <a:xfrm>
            <a:off x="435895" y="614873"/>
            <a:ext cx="8272212" cy="1013800"/>
          </a:xfrm>
        </p:spPr>
        <p:txBody>
          <a:bodyPr>
            <a:normAutofit/>
          </a:bodyPr>
          <a:lstStyle>
            <a:lvl1pPr>
              <a:defRPr sz="1890"/>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1B5B2F7-01C5-2646-ABCD-9794558603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3982793-1FAB-2A43-93F1-0538CB39918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5825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3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8140"/>
          <a:stretch/>
        </p:blipFill>
        <p:spPr>
          <a:xfrm>
            <a:off x="1" y="5679823"/>
            <a:ext cx="9148928" cy="1178194"/>
          </a:xfrm>
          <a:prstGeom prst="rect">
            <a:avLst/>
          </a:prstGeom>
        </p:spPr>
      </p:pic>
      <p:sp>
        <p:nvSpPr>
          <p:cNvPr id="3" name="TextBox 2"/>
          <p:cNvSpPr txBox="1"/>
          <p:nvPr userDrawn="1"/>
        </p:nvSpPr>
        <p:spPr>
          <a:xfrm>
            <a:off x="127230" y="3662446"/>
            <a:ext cx="6639341" cy="482055"/>
          </a:xfrm>
          <a:prstGeom prst="rect">
            <a:avLst/>
          </a:prstGeom>
          <a:noFill/>
        </p:spPr>
        <p:txBody>
          <a:bodyPr wrap="square" rtlCol="0">
            <a:spAutoFit/>
          </a:bodyPr>
          <a:lstStyle/>
          <a:p>
            <a:r>
              <a:rPr lang="en-US" sz="422" dirty="0">
                <a:solidFill>
                  <a:srgbClr val="695E4A"/>
                </a:solidFill>
                <a:latin typeface="Calibri" panose="020F0502020204030204" pitchFamily="34" charset="0"/>
              </a:rPr>
              <a:t>For more information, contact CDC</a:t>
            </a:r>
            <a:br>
              <a:rPr lang="en-US" sz="422" dirty="0">
                <a:solidFill>
                  <a:srgbClr val="695E4A"/>
                </a:solidFill>
                <a:latin typeface="Calibri" panose="020F0502020204030204" pitchFamily="34" charset="0"/>
              </a:rPr>
            </a:br>
            <a:r>
              <a:rPr lang="en-US" sz="422" dirty="0">
                <a:solidFill>
                  <a:srgbClr val="695E4A"/>
                </a:solidFill>
                <a:latin typeface="Calibri" panose="020F0502020204030204" pitchFamily="34" charset="0"/>
              </a:rPr>
              <a:t>1-800-CDC-INFO (232-4636)</a:t>
            </a:r>
            <a:br>
              <a:rPr lang="en-US" sz="422" dirty="0">
                <a:solidFill>
                  <a:srgbClr val="695E4A"/>
                </a:solidFill>
                <a:latin typeface="Calibri" panose="020F0502020204030204" pitchFamily="34" charset="0"/>
              </a:rPr>
            </a:br>
            <a:r>
              <a:rPr lang="en-US" sz="422" dirty="0">
                <a:solidFill>
                  <a:srgbClr val="695E4A"/>
                </a:solidFill>
                <a:latin typeface="Calibri" panose="020F0502020204030204" pitchFamily="34" charset="0"/>
              </a:rPr>
              <a:t>TTY:  1-888-232-6348    www.cdc.gov</a:t>
            </a:r>
            <a:br>
              <a:rPr lang="en-US" sz="422" dirty="0">
                <a:solidFill>
                  <a:srgbClr val="695E4A"/>
                </a:solidFill>
                <a:latin typeface="Calibri" panose="020F0502020204030204" pitchFamily="34" charset="0"/>
              </a:rPr>
            </a:br>
            <a:br>
              <a:rPr lang="en-US" sz="422" dirty="0">
                <a:solidFill>
                  <a:srgbClr val="695E4A"/>
                </a:solidFill>
                <a:latin typeface="Calibri" panose="020F0502020204030204" pitchFamily="34" charset="0"/>
              </a:rPr>
            </a:br>
            <a:br>
              <a:rPr lang="en-US" sz="422" dirty="0">
                <a:solidFill>
                  <a:srgbClr val="695E4A"/>
                </a:solidFill>
                <a:latin typeface="Calibri" panose="020F0502020204030204" pitchFamily="34" charset="0"/>
              </a:rPr>
            </a:br>
            <a:r>
              <a:rPr lang="en-US" sz="422"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66194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266"/>
              </a:lnSpc>
              <a:defRPr sz="1181"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013" b="1" baseline="0">
                <a:solidFill>
                  <a:schemeClr val="bg2"/>
                </a:solidFill>
              </a:defRPr>
            </a:lvl1pPr>
            <a:lvl2pPr>
              <a:buClr>
                <a:schemeClr val="tx1"/>
              </a:buClr>
              <a:buSzPct val="100000"/>
              <a:buFont typeface="Wingdings" pitchFamily="2" charset="2"/>
              <a:buChar char="§"/>
              <a:defRPr sz="844">
                <a:solidFill>
                  <a:schemeClr val="bg2"/>
                </a:solidFill>
              </a:defRPr>
            </a:lvl2pPr>
            <a:lvl3pPr>
              <a:buClr>
                <a:schemeClr val="tx1"/>
              </a:buClr>
              <a:buSzPct val="100000"/>
              <a:buFont typeface="Arial" pitchFamily="34" charset="0"/>
              <a:buChar char="•"/>
              <a:defRPr sz="760">
                <a:solidFill>
                  <a:schemeClr val="bg2"/>
                </a:solidFill>
              </a:defRPr>
            </a:lvl3pPr>
            <a:lvl4pPr>
              <a:buClr>
                <a:schemeClr val="tx1"/>
              </a:buClr>
              <a:buSzPct val="70000"/>
              <a:buFont typeface="Courier New" pitchFamily="49" charset="0"/>
              <a:buChar char="o"/>
              <a:defRPr sz="760" baseline="0">
                <a:solidFill>
                  <a:schemeClr val="bg2"/>
                </a:solidFill>
              </a:defRPr>
            </a:lvl4pPr>
            <a:lvl5pPr>
              <a:buClr>
                <a:schemeClr val="tx1"/>
              </a:buClr>
              <a:buSzPct val="70000"/>
              <a:buFont typeface="Arial" pitchFamily="34" charset="0"/>
              <a:buChar char="•"/>
              <a:defRPr sz="76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464"/>
              </a:lnSpc>
              <a:buNone/>
              <a:defRPr sz="464"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126304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5" y="3124200"/>
            <a:ext cx="8444371" cy="3328416"/>
          </a:xfrm>
          <a:prstGeom prst="rect">
            <a:avLst/>
          </a:prstGeom>
        </p:spPr>
      </p:pic>
      <p:pic>
        <p:nvPicPr>
          <p:cNvPr id="17" name="Picture 16"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4" y="5287871"/>
            <a:ext cx="1144039" cy="654628"/>
          </a:xfrm>
          <a:prstGeom prst="rect">
            <a:avLst/>
          </a:prstGeom>
        </p:spPr>
      </p:pic>
      <p:sp>
        <p:nvSpPr>
          <p:cNvPr id="13" name="Text Placeholder 8">
            <a:extLst>
              <a:ext uri="{FF2B5EF4-FFF2-40B4-BE49-F238E27FC236}">
                <a16:creationId xmlns:a16="http://schemas.microsoft.com/office/drawing/2014/main" id="{70267573-BD48-46C2-AC4B-1BE9FA82894D}"/>
              </a:ext>
            </a:extLst>
          </p:cNvPr>
          <p:cNvSpPr>
            <a:spLocks noGrp="1"/>
          </p:cNvSpPr>
          <p:nvPr>
            <p:ph type="body" sz="quarter" idx="13" hasCustomPrompt="1"/>
          </p:nvPr>
        </p:nvSpPr>
        <p:spPr>
          <a:xfrm>
            <a:off x="401394" y="5901227"/>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14" name="TextBox 13">
            <a:extLst>
              <a:ext uri="{FF2B5EF4-FFF2-40B4-BE49-F238E27FC236}">
                <a16:creationId xmlns:a16="http://schemas.microsoft.com/office/drawing/2014/main" id="{C589FD1C-9A84-47DC-A616-3425A76BB29F}"/>
              </a:ext>
            </a:extLst>
          </p:cNvPr>
          <p:cNvSpPr txBox="1"/>
          <p:nvPr userDrawn="1"/>
        </p:nvSpPr>
        <p:spPr>
          <a:xfrm>
            <a:off x="401394" y="5142397"/>
            <a:ext cx="5814874" cy="416781"/>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6686551"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3" name="Picture Placeholder 15"/>
          <p:cNvSpPr>
            <a:spLocks noGrp="1" noChangeAspect="1"/>
          </p:cNvSpPr>
          <p:nvPr>
            <p:ph type="pic" sz="quarter" idx="16" hasCustomPrompt="1"/>
          </p:nvPr>
        </p:nvSpPr>
        <p:spPr>
          <a:xfrm>
            <a:off x="4612879"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5" hasCustomPrompt="1"/>
          </p:nvPr>
        </p:nvSpPr>
        <p:spPr>
          <a:xfrm>
            <a:off x="2539207"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6" name="Picture Placeholder 15"/>
          <p:cNvSpPr>
            <a:spLocks noGrp="1" noChangeAspect="1"/>
          </p:cNvSpPr>
          <p:nvPr>
            <p:ph type="pic" sz="quarter" idx="14" hasCustomPrompt="1"/>
          </p:nvPr>
        </p:nvSpPr>
        <p:spPr>
          <a:xfrm>
            <a:off x="465535"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8" y="2495452"/>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435897" y="1020431"/>
            <a:ext cx="8245162" cy="1475014"/>
          </a:xfrm>
          <a:effectLst/>
        </p:spPr>
        <p:txBody>
          <a:bodyPr lIns="45720" anchor="b">
            <a:normAutofit/>
          </a:bodyPr>
          <a:lstStyle>
            <a:lvl1pPr>
              <a:defRPr sz="2250">
                <a:solidFill>
                  <a:schemeClr val="tx1"/>
                </a:solidFill>
              </a:defRPr>
            </a:lvl1pPr>
          </a:lstStyle>
          <a:p>
            <a:r>
              <a:rPr lang="en-US" dirty="0"/>
              <a:t>Click to edit title</a:t>
            </a:r>
          </a:p>
        </p:txBody>
      </p:sp>
    </p:spTree>
    <p:extLst>
      <p:ext uri="{BB962C8B-B14F-4D97-AF65-F5344CB8AC3E}">
        <p14:creationId xmlns:p14="http://schemas.microsoft.com/office/powerpoint/2010/main" val="1834932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5"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4" y="5287871"/>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69" y="5916941"/>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4" y="5142399"/>
            <a:ext cx="8312536" cy="920124"/>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5"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7"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79"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1"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8" y="2495452"/>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7"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234831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Date Placeholder 1"/>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6941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558682"/>
          </a:xfrm>
          <a:prstGeom prst="rect">
            <a:avLst/>
          </a:prstGeom>
        </p:spPr>
      </p:pic>
      <p:sp>
        <p:nvSpPr>
          <p:cNvPr id="6" name="Slide Number Placeholder 5"/>
          <p:cNvSpPr>
            <a:spLocks noGrp="1"/>
          </p:cNvSpPr>
          <p:nvPr>
            <p:ph type="sldNum" sz="quarter" idx="12"/>
          </p:nvPr>
        </p:nvSpPr>
        <p:spPr>
          <a:xfrm>
            <a:off x="7918727" y="5956145"/>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5704467" y="5956145"/>
            <a:ext cx="2133599" cy="365125"/>
          </a:xfrm>
          <a:prstGeom prst="rect">
            <a:avLst/>
          </a:prstGeom>
        </p:spPr>
        <p:txBody>
          <a:bodyPr/>
          <a:lstStyle>
            <a:lvl1pPr>
              <a:defRPr>
                <a:solidFill>
                  <a:schemeClr val="accent2"/>
                </a:solidFill>
              </a:defRPr>
            </a:lvl1pPr>
          </a:lstStyle>
          <a:p>
            <a:fld id="{A7C0AA6C-636B-7E48-A502-6109EA5BB2F2}"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899" y="1894750"/>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26359995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5201602"/>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a:xfrm>
            <a:off x="5704467" y="5956145"/>
            <a:ext cx="2133599" cy="365125"/>
          </a:xfrm>
          <a:prstGeom prst="rect">
            <a:avLst/>
          </a:prstGeom>
        </p:spPr>
        <p:txBody>
          <a:bodyPr/>
          <a:lstStyle>
            <a:lvl1pPr>
              <a:defRPr>
                <a:solidFill>
                  <a:schemeClr val="accent2"/>
                </a:solidFill>
              </a:defRPr>
            </a:lvl1pPr>
          </a:lstStyle>
          <a:p>
            <a:fld id="{1333076C-1789-9B43-BA1E-0D6C91B53B3B}" type="datetime1">
              <a:rPr lang="fr-FR" smtClean="0"/>
              <a:t>14/04/2020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4" name="Text Placeholder 3"/>
          <p:cNvSpPr>
            <a:spLocks noGrp="1"/>
          </p:cNvSpPr>
          <p:nvPr>
            <p:ph type="body" sz="half" idx="2"/>
          </p:nvPr>
        </p:nvSpPr>
        <p:spPr>
          <a:xfrm>
            <a:off x="4305619" y="5262303"/>
            <a:ext cx="4402490" cy="689515"/>
          </a:xfrm>
          <a:prstGeom prst="rect">
            <a:avLst/>
          </a:prstGeom>
        </p:spPr>
        <p:txBody>
          <a:bodyPr anchor="ctr">
            <a:normAutofit/>
          </a:bodyPr>
          <a:lstStyle>
            <a:lvl1pPr marL="0" indent="0" algn="r">
              <a:buNone/>
              <a:defRPr sz="619">
                <a:solidFill>
                  <a:schemeClr val="bg1"/>
                </a:solidFill>
              </a:defRPr>
            </a:lvl1pPr>
            <a:lvl2pPr marL="257165" indent="0">
              <a:buNone/>
              <a:defRPr sz="619"/>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2" name="Title 1"/>
          <p:cNvSpPr>
            <a:spLocks noGrp="1"/>
          </p:cNvSpPr>
          <p:nvPr>
            <p:ph type="title"/>
          </p:nvPr>
        </p:nvSpPr>
        <p:spPr>
          <a:xfrm>
            <a:off x="435894" y="5262297"/>
            <a:ext cx="3682084" cy="689514"/>
          </a:xfrm>
        </p:spPr>
        <p:txBody>
          <a:bodyPr anchor="ctr"/>
          <a:lstStyle>
            <a:lvl1pPr algn="l">
              <a:defRPr sz="1125"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335862" y="906194"/>
            <a:ext cx="3969756" cy="1077595"/>
          </a:xfrm>
          <a:prstGeom prst="rect">
            <a:avLst/>
          </a:prstGeo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C2B6B27-28EE-4145-AF2F-EF9B81156278}"/>
              </a:ext>
            </a:extLst>
          </p:cNvPr>
          <p:cNvSpPr>
            <a:spLocks noGrp="1"/>
          </p:cNvSpPr>
          <p:nvPr>
            <p:ph sz="quarter" idx="13"/>
          </p:nvPr>
        </p:nvSpPr>
        <p:spPr>
          <a:xfrm>
            <a:off x="4633280" y="906188"/>
            <a:ext cx="4152133"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047A743-7550-4EFD-8177-FE5821707499}"/>
              </a:ext>
            </a:extLst>
          </p:cNvPr>
          <p:cNvSpPr>
            <a:spLocks noGrp="1"/>
          </p:cNvSpPr>
          <p:nvPr>
            <p:ph sz="quarter" idx="14"/>
          </p:nvPr>
        </p:nvSpPr>
        <p:spPr>
          <a:xfrm>
            <a:off x="581486" y="2783247"/>
            <a:ext cx="3390900" cy="1690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4DA7672-5B9A-43A3-99C6-5C0EC9841722}"/>
              </a:ext>
            </a:extLst>
          </p:cNvPr>
          <p:cNvSpPr>
            <a:spLocks noGrp="1"/>
          </p:cNvSpPr>
          <p:nvPr>
            <p:ph sz="quarter" idx="15"/>
          </p:nvPr>
        </p:nvSpPr>
        <p:spPr>
          <a:xfrm>
            <a:off x="4897441" y="2782889"/>
            <a:ext cx="3665537" cy="1690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40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339340" y="649335"/>
            <a:ext cx="2180114"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013" dirty="0"/>
          </a:p>
        </p:txBody>
      </p:sp>
      <p:sp>
        <p:nvSpPr>
          <p:cNvPr id="6" name="Slide Number Placeholder 5"/>
          <p:cNvSpPr>
            <a:spLocks noGrp="1"/>
          </p:cNvSpPr>
          <p:nvPr>
            <p:ph type="sldNum" sz="quarter" idx="12"/>
          </p:nvPr>
        </p:nvSpPr>
        <p:spPr>
          <a:xfrm>
            <a:off x="7834963" y="5956145"/>
            <a:ext cx="873146"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6745257" y="5956145"/>
            <a:ext cx="996106" cy="365125"/>
          </a:xfrm>
          <a:prstGeom prst="rect">
            <a:avLst/>
          </a:prstGeom>
        </p:spPr>
        <p:txBody>
          <a:bodyPr/>
          <a:lstStyle>
            <a:lvl1pPr>
              <a:defRPr>
                <a:solidFill>
                  <a:schemeClr val="accent1">
                    <a:lumMod val="75000"/>
                    <a:lumOff val="25000"/>
                  </a:schemeClr>
                </a:solidFill>
              </a:defRPr>
            </a:lvl1pPr>
          </a:lstStyle>
          <a:p>
            <a:fld id="{E75E7B31-367C-3949-8A9A-0AB8DBE41B35}" type="datetime1">
              <a:rPr lang="fr-FR" smtClean="0"/>
              <a:t>14/04/2020</a:t>
            </a:fld>
            <a:endParaRPr lang="en-US" dirty="0"/>
          </a:p>
        </p:txBody>
      </p:sp>
      <p:sp>
        <p:nvSpPr>
          <p:cNvPr id="5" name="Footer Placeholder 4"/>
          <p:cNvSpPr>
            <a:spLocks noGrp="1"/>
          </p:cNvSpPr>
          <p:nvPr>
            <p:ph type="ftr" sz="quarter" idx="11"/>
          </p:nvPr>
        </p:nvSpPr>
        <p:spPr>
          <a:xfrm>
            <a:off x="581196" y="5951819"/>
            <a:ext cx="5922209" cy="365125"/>
          </a:xfrm>
        </p:spPr>
        <p:txBody>
          <a:bodyPr/>
          <a:lstStyle/>
          <a:p>
            <a:endParaRPr lang="en-US" dirty="0"/>
          </a:p>
        </p:txBody>
      </p:sp>
      <p:sp>
        <p:nvSpPr>
          <p:cNvPr id="3" name="Content Placeholder 2">
            <a:extLst>
              <a:ext uri="{FF2B5EF4-FFF2-40B4-BE49-F238E27FC236}">
                <a16:creationId xmlns:a16="http://schemas.microsoft.com/office/drawing/2014/main" id="{8B83DD74-926D-4C1A-A79E-157016AD78A7}"/>
              </a:ext>
            </a:extLst>
          </p:cNvPr>
          <p:cNvSpPr>
            <a:spLocks noGrp="1"/>
          </p:cNvSpPr>
          <p:nvPr>
            <p:ph sz="quarter" idx="13"/>
          </p:nvPr>
        </p:nvSpPr>
        <p:spPr>
          <a:xfrm>
            <a:off x="3181352" y="1255714"/>
            <a:ext cx="4829175" cy="3706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9926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8140"/>
          <a:stretch/>
        </p:blipFill>
        <p:spPr>
          <a:xfrm>
            <a:off x="1" y="5679809"/>
            <a:ext cx="9148928" cy="1178194"/>
          </a:xfrm>
          <a:prstGeom prst="rect">
            <a:avLst/>
          </a:prstGeom>
        </p:spPr>
      </p:pic>
      <p:sp>
        <p:nvSpPr>
          <p:cNvPr id="3" name="TextBox 2"/>
          <p:cNvSpPr txBox="1"/>
          <p:nvPr userDrawn="1"/>
        </p:nvSpPr>
        <p:spPr>
          <a:xfrm>
            <a:off x="127222" y="3662435"/>
            <a:ext cx="6639341" cy="715581"/>
          </a:xfrm>
          <a:prstGeom prst="rect">
            <a:avLst/>
          </a:prstGeom>
          <a:noFill/>
        </p:spPr>
        <p:txBody>
          <a:bodyPr wrap="square" rtlCol="0">
            <a:spAutoFit/>
          </a:bodyPr>
          <a:lstStyle/>
          <a:p>
            <a:r>
              <a:rPr lang="en-US" sz="675" dirty="0">
                <a:solidFill>
                  <a:srgbClr val="695E4A"/>
                </a:solidFill>
                <a:latin typeface="Calibri" panose="020F0502020204030204" pitchFamily="34" charset="0"/>
              </a:rPr>
              <a:t>For more information, contact CDC</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1-800-CDC-INFO (232-4636)</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TTY:  1-888-232-6348    www.cdc.gov</a:t>
            </a: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0741143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7" y="5956145"/>
            <a:ext cx="2133599" cy="365125"/>
          </a:xfrm>
          <a:prstGeom prst="rect">
            <a:avLst/>
          </a:prstGeom>
        </p:spPr>
        <p:txBody>
          <a:bodyPr/>
          <a:lstStyle/>
          <a:p>
            <a:fld id="{C707C81A-2998-6F4B-B37B-A913446771E8}" type="datetime1">
              <a:rPr lang="fr-FR" smtClean="0"/>
              <a:t>14/04/2020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22151E-1305-417F-B270-4D037C71226A}"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79" y="-1"/>
            <a:ext cx="9161081" cy="6876661"/>
          </a:xfrm>
          <a:prstGeom prst="rect">
            <a:avLst/>
          </a:prstGeom>
        </p:spPr>
      </p:pic>
      <p:sp>
        <p:nvSpPr>
          <p:cNvPr id="7" name="Title 1"/>
          <p:cNvSpPr>
            <a:spLocks noGrp="1"/>
          </p:cNvSpPr>
          <p:nvPr>
            <p:ph type="title"/>
          </p:nvPr>
        </p:nvSpPr>
        <p:spPr>
          <a:xfrm>
            <a:off x="216941" y="-129397"/>
            <a:ext cx="8927063" cy="1325563"/>
          </a:xfrm>
        </p:spPr>
        <p:txBody>
          <a:bodyPr>
            <a:normAutofit/>
          </a:bodyPr>
          <a:lstStyle>
            <a:lvl1pPr>
              <a:defRPr sz="1350">
                <a:solidFill>
                  <a:srgbClr val="FCE013"/>
                </a:solidFill>
                <a:latin typeface="Arial Black" panose="020B0A04020102020204" pitchFamily="34" charset="0"/>
              </a:defRPr>
            </a:lvl1pPr>
          </a:lstStyle>
          <a:p>
            <a:r>
              <a:rPr lang="en-US"/>
              <a:t>Click to edit Master title style</a:t>
            </a:r>
          </a:p>
        </p:txBody>
      </p:sp>
    </p:spTree>
    <p:extLst>
      <p:ext uri="{BB962C8B-B14F-4D97-AF65-F5344CB8AC3E}">
        <p14:creationId xmlns:p14="http://schemas.microsoft.com/office/powerpoint/2010/main" val="1182222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1266"/>
              </a:lnSpc>
              <a:defRPr sz="1181"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013" b="1" baseline="0">
                <a:solidFill>
                  <a:schemeClr val="bg2"/>
                </a:solidFill>
              </a:defRPr>
            </a:lvl1pPr>
            <a:lvl2pPr>
              <a:buClr>
                <a:schemeClr val="tx1"/>
              </a:buClr>
              <a:buSzPct val="100000"/>
              <a:buFont typeface="Wingdings" pitchFamily="2" charset="2"/>
              <a:buChar char="§"/>
              <a:defRPr sz="844">
                <a:solidFill>
                  <a:schemeClr val="bg2"/>
                </a:solidFill>
              </a:defRPr>
            </a:lvl2pPr>
            <a:lvl3pPr>
              <a:buClr>
                <a:schemeClr val="tx1"/>
              </a:buClr>
              <a:buSzPct val="100000"/>
              <a:buFont typeface="Arial" pitchFamily="34" charset="0"/>
              <a:buChar char="•"/>
              <a:defRPr sz="760">
                <a:solidFill>
                  <a:schemeClr val="bg2"/>
                </a:solidFill>
              </a:defRPr>
            </a:lvl3pPr>
            <a:lvl4pPr>
              <a:buClr>
                <a:schemeClr val="tx1"/>
              </a:buClr>
              <a:buSzPct val="70000"/>
              <a:buFont typeface="Courier New" pitchFamily="49" charset="0"/>
              <a:buChar char="o"/>
              <a:defRPr sz="760" baseline="0">
                <a:solidFill>
                  <a:schemeClr val="bg2"/>
                </a:solidFill>
              </a:defRPr>
            </a:lvl4pPr>
            <a:lvl5pPr>
              <a:buClr>
                <a:schemeClr val="tx1"/>
              </a:buClr>
              <a:buSzPct val="70000"/>
              <a:buFont typeface="Arial" pitchFamily="34" charset="0"/>
              <a:buChar char="•"/>
              <a:defRPr sz="76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464"/>
              </a:lnSpc>
              <a:buNone/>
              <a:defRPr sz="464"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29375756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1688"/>
              </a:lnSpc>
              <a:defRPr sz="1575"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b="-41214"/>
          <a:stretch/>
        </p:blipFill>
        <p:spPr>
          <a:xfrm>
            <a:off x="6443" y="6690958"/>
            <a:ext cx="9144001" cy="248992"/>
          </a:xfrm>
          <a:prstGeom prst="rect">
            <a:avLst/>
          </a:prstGeom>
        </p:spPr>
      </p:pic>
      <p:sp>
        <p:nvSpPr>
          <p:cNvPr id="5" name="Text Placeholder 7"/>
          <p:cNvSpPr>
            <a:spLocks noGrp="1"/>
          </p:cNvSpPr>
          <p:nvPr>
            <p:ph type="body" sz="quarter" idx="10"/>
          </p:nvPr>
        </p:nvSpPr>
        <p:spPr>
          <a:xfrm>
            <a:off x="457200" y="1545168"/>
            <a:ext cx="8229600" cy="4455584"/>
          </a:xfrm>
        </p:spPr>
        <p:txBody>
          <a:bodyPr/>
          <a:lstStyle>
            <a:lvl1pPr marL="192874" indent="-192874">
              <a:buClr>
                <a:srgbClr val="005DAA"/>
              </a:buClr>
              <a:buFont typeface="Wingdings" panose="05000000000000000000" pitchFamily="2" charset="2"/>
              <a:buChar char="§"/>
              <a:defRPr sz="1125">
                <a:solidFill>
                  <a:schemeClr val="accent4">
                    <a:lumMod val="75000"/>
                  </a:schemeClr>
                </a:solidFill>
              </a:defRPr>
            </a:lvl1pPr>
            <a:lvl2pPr>
              <a:buClr>
                <a:srgbClr val="532E63"/>
              </a:buClr>
              <a:defRPr sz="1125">
                <a:solidFill>
                  <a:schemeClr val="accent4">
                    <a:lumMod val="75000"/>
                  </a:schemeClr>
                </a:solidFill>
              </a:defRPr>
            </a:lvl2pPr>
            <a:lvl3pPr>
              <a:buClr>
                <a:srgbClr val="9A3B26"/>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064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46" y="3124200"/>
            <a:ext cx="8444371" cy="3328416"/>
          </a:xfrm>
          <a:prstGeom prst="rect">
            <a:avLst/>
          </a:prstGeom>
        </p:spPr>
      </p:pic>
      <p:pic>
        <p:nvPicPr>
          <p:cNvPr id="15" name="Picture 14" descr="logos: United States Department of Health and Human Services (USDHHS), CDC (Centers for Disease Control and Prevention)"/>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4" y="5287872"/>
            <a:ext cx="1144039" cy="654628"/>
          </a:xfrm>
          <a:prstGeom prst="rect">
            <a:avLst/>
          </a:prstGeom>
        </p:spPr>
      </p:pic>
      <p:sp>
        <p:nvSpPr>
          <p:cNvPr id="23" name="Text Placeholder 8">
            <a:extLst>
              <a:ext uri="{FF2B5EF4-FFF2-40B4-BE49-F238E27FC236}">
                <a16:creationId xmlns:a16="http://schemas.microsoft.com/office/drawing/2014/main" id="{BFE955A7-A9FA-4F55-B3CD-38D02C567C27}"/>
              </a:ext>
            </a:extLst>
          </p:cNvPr>
          <p:cNvSpPr>
            <a:spLocks noGrp="1"/>
          </p:cNvSpPr>
          <p:nvPr>
            <p:ph type="body" sz="quarter" idx="13" hasCustomPrompt="1"/>
          </p:nvPr>
        </p:nvSpPr>
        <p:spPr>
          <a:xfrm>
            <a:off x="406270" y="5916941"/>
            <a:ext cx="5154215" cy="296863"/>
          </a:xfrm>
          <a:prstGeom prst="rect">
            <a:avLst/>
          </a:prstGeom>
        </p:spPr>
        <p:txBody>
          <a:bodyPr>
            <a:noAutofit/>
          </a:bodyPr>
          <a:lstStyle>
            <a:lvl1pPr marL="0" indent="0">
              <a:buNone/>
              <a:defRPr sz="563">
                <a:solidFill>
                  <a:schemeClr val="bg1"/>
                </a:solidFill>
              </a:defRPr>
            </a:lvl1pPr>
            <a:lvl2pPr marL="182243" indent="0">
              <a:buNone/>
              <a:defRPr/>
            </a:lvl2pPr>
            <a:lvl3pPr marL="354361" indent="0">
              <a:buNone/>
              <a:defRPr/>
            </a:lvl3pPr>
            <a:lvl4pPr marL="566977" indent="0">
              <a:buNone/>
              <a:defRPr/>
            </a:lvl4pPr>
            <a:lvl5pPr marL="769469" indent="0">
              <a:buNone/>
              <a:defRPr/>
            </a:lvl5pPr>
          </a:lstStyle>
          <a:p>
            <a:pPr lvl="0"/>
            <a:r>
              <a:rPr lang="en-US" dirty="0"/>
              <a:t>Click to enter your Division Name here</a:t>
            </a:r>
          </a:p>
        </p:txBody>
      </p:sp>
      <p:sp>
        <p:nvSpPr>
          <p:cNvPr id="24" name="TextBox 23">
            <a:extLst>
              <a:ext uri="{FF2B5EF4-FFF2-40B4-BE49-F238E27FC236}">
                <a16:creationId xmlns:a16="http://schemas.microsoft.com/office/drawing/2014/main" id="{AD3DCBC8-FBFF-4BDA-8B81-39723BC35A7D}"/>
              </a:ext>
            </a:extLst>
          </p:cNvPr>
          <p:cNvSpPr txBox="1"/>
          <p:nvPr userDrawn="1"/>
        </p:nvSpPr>
        <p:spPr>
          <a:xfrm>
            <a:off x="401394" y="5142401"/>
            <a:ext cx="8312536" cy="920124"/>
          </a:xfrm>
          <a:prstGeom prst="rect">
            <a:avLst/>
          </a:prstGeom>
          <a:noFill/>
        </p:spPr>
        <p:txBody>
          <a:bodyPr wrap="square" rtlCol="0">
            <a:spAutoFit/>
          </a:bodyPr>
          <a:lstStyle/>
          <a:p>
            <a:pPr marL="0" marR="0" lvl="0" indent="0" algn="l" defTabSz="257165" rtl="0" eaLnBrk="1" fontAlgn="auto" latinLnBrk="0" hangingPunct="1">
              <a:lnSpc>
                <a:spcPct val="100000"/>
              </a:lnSpc>
              <a:spcBef>
                <a:spcPts val="0"/>
              </a:spcBef>
              <a:spcAft>
                <a:spcPts val="0"/>
              </a:spcAft>
              <a:buClrTx/>
              <a:buSzTx/>
              <a:buFontTx/>
              <a:buNone/>
              <a:tabLst/>
              <a:defRPr/>
            </a:pPr>
            <a:r>
              <a:rPr lang="en-US" sz="675" b="1" dirty="0">
                <a:solidFill>
                  <a:schemeClr val="bg1"/>
                </a:solidFill>
              </a:rPr>
              <a:t>Centers for Disease Control and Prevention</a:t>
            </a:r>
          </a:p>
          <a:p>
            <a:pPr lvl="0"/>
            <a:endParaRPr lang="en-US" sz="619" b="1" dirty="0"/>
          </a:p>
          <a:p>
            <a:pPr lvl="0">
              <a:lnSpc>
                <a:spcPct val="150000"/>
              </a:lnSpc>
            </a:pPr>
            <a:r>
              <a:rPr lang="en-US" sz="619" b="1" dirty="0"/>
              <a:t>National Center for Chronic Disease Prevention and Health Promotion</a:t>
            </a:r>
          </a:p>
          <a:p>
            <a:pPr marL="0" marR="0" lvl="0" indent="0" algn="l" defTabSz="257165" rtl="0" eaLnBrk="1" fontAlgn="auto" latinLnBrk="0" hangingPunct="1">
              <a:lnSpc>
                <a:spcPct val="150000"/>
              </a:lnSpc>
              <a:spcBef>
                <a:spcPts val="1913"/>
              </a:spcBef>
              <a:spcAft>
                <a:spcPts val="0"/>
              </a:spcAft>
              <a:buClrTx/>
              <a:buSzTx/>
              <a:buFontTx/>
              <a:buNone/>
              <a:tabLst/>
              <a:defRPr/>
            </a:pPr>
            <a:r>
              <a:rPr lang="en-US" sz="506"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619" b="1" dirty="0"/>
          </a:p>
        </p:txBody>
      </p:sp>
      <p:sp>
        <p:nvSpPr>
          <p:cNvPr id="17" name="Picture Placeholder 15"/>
          <p:cNvSpPr>
            <a:spLocks noGrp="1" noChangeAspect="1"/>
          </p:cNvSpPr>
          <p:nvPr>
            <p:ph type="pic" sz="quarter" idx="14" hasCustomPrompt="1"/>
          </p:nvPr>
        </p:nvSpPr>
        <p:spPr>
          <a:xfrm>
            <a:off x="465535"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8" name="Picture Placeholder 15"/>
          <p:cNvSpPr>
            <a:spLocks noGrp="1" noChangeAspect="1"/>
          </p:cNvSpPr>
          <p:nvPr>
            <p:ph type="pic" sz="quarter" idx="15" hasCustomPrompt="1"/>
          </p:nvPr>
        </p:nvSpPr>
        <p:spPr>
          <a:xfrm>
            <a:off x="2539207"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19" name="Picture Placeholder 15"/>
          <p:cNvSpPr>
            <a:spLocks noGrp="1" noChangeAspect="1"/>
          </p:cNvSpPr>
          <p:nvPr>
            <p:ph type="pic" sz="quarter" idx="16" hasCustomPrompt="1"/>
          </p:nvPr>
        </p:nvSpPr>
        <p:spPr>
          <a:xfrm>
            <a:off x="4612879"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22" name="Picture Placeholder 15"/>
          <p:cNvSpPr>
            <a:spLocks noGrp="1" noChangeAspect="1"/>
          </p:cNvSpPr>
          <p:nvPr>
            <p:ph type="pic" sz="quarter" idx="17" hasCustomPrompt="1"/>
          </p:nvPr>
        </p:nvSpPr>
        <p:spPr>
          <a:xfrm>
            <a:off x="6686551" y="3287714"/>
            <a:ext cx="1989800" cy="1651000"/>
          </a:xfrm>
          <a:prstGeom prst="rect">
            <a:avLst/>
          </a:prstGeom>
        </p:spPr>
        <p:txBody>
          <a:bodyPr/>
          <a:lstStyle>
            <a:lvl1pPr marL="0" indent="0" algn="ctr">
              <a:buNone/>
              <a:defRPr>
                <a:solidFill>
                  <a:srgbClr val="FFFFFF"/>
                </a:solidFill>
              </a:defRPr>
            </a:lvl1pPr>
          </a:lstStyle>
          <a:p>
            <a:r>
              <a:rPr lang="en-US" dirty="0"/>
              <a:t>Click icon below to add pic and alt text</a:t>
            </a:r>
          </a:p>
        </p:txBody>
      </p:sp>
      <p:sp>
        <p:nvSpPr>
          <p:cNvPr id="3" name="Subtitle 2"/>
          <p:cNvSpPr>
            <a:spLocks noGrp="1"/>
          </p:cNvSpPr>
          <p:nvPr>
            <p:ph type="subTitle" idx="1" hasCustomPrompt="1"/>
          </p:nvPr>
        </p:nvSpPr>
        <p:spPr>
          <a:xfrm>
            <a:off x="435898" y="2495453"/>
            <a:ext cx="8245160" cy="590321"/>
          </a:xfrm>
          <a:prstGeom prst="rect">
            <a:avLst/>
          </a:prstGeo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dirty="0"/>
              <a:t>CONTACT</a:t>
            </a:r>
          </a:p>
        </p:txBody>
      </p:sp>
      <p:sp>
        <p:nvSpPr>
          <p:cNvPr id="2" name="Title 1"/>
          <p:cNvSpPr>
            <a:spLocks noGrp="1"/>
          </p:cNvSpPr>
          <p:nvPr>
            <p:ph type="ctrTitle" hasCustomPrompt="1"/>
          </p:nvPr>
        </p:nvSpPr>
        <p:spPr>
          <a:xfrm>
            <a:off x="435897" y="1020431"/>
            <a:ext cx="8245162" cy="1475014"/>
          </a:xfrm>
          <a:effectLst/>
        </p:spPr>
        <p:txBody>
          <a:bodyPr anchor="b">
            <a:normAutofit/>
          </a:bodyPr>
          <a:lstStyle>
            <a:lvl1pPr>
              <a:defRPr sz="2250">
                <a:solidFill>
                  <a:srgbClr val="122C41"/>
                </a:solidFill>
              </a:defRPr>
            </a:lvl1pPr>
          </a:lstStyle>
          <a:p>
            <a:r>
              <a:rPr lang="en-US" dirty="0"/>
              <a:t>Thank you</a:t>
            </a:r>
          </a:p>
        </p:txBody>
      </p:sp>
    </p:spTree>
    <p:extLst>
      <p:ext uri="{BB962C8B-B14F-4D97-AF65-F5344CB8AC3E}">
        <p14:creationId xmlns:p14="http://schemas.microsoft.com/office/powerpoint/2010/main" val="417757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7" y="601380"/>
            <a:ext cx="8446567" cy="558682"/>
          </a:xfrm>
          <a:prstGeom prst="rect">
            <a:avLst/>
          </a:prstGeom>
        </p:spPr>
      </p:pic>
      <p:sp>
        <p:nvSpPr>
          <p:cNvPr id="6" name="Slide Number Placeholder 5"/>
          <p:cNvSpPr>
            <a:spLocks noGrp="1"/>
          </p:cNvSpPr>
          <p:nvPr>
            <p:ph type="sldNum" sz="quarter" idx="12"/>
          </p:nvPr>
        </p:nvSpPr>
        <p:spPr>
          <a:xfrm>
            <a:off x="7918727" y="5956146"/>
            <a:ext cx="789381" cy="365125"/>
          </a:xfrm>
        </p:spPr>
        <p:txBody>
          <a:bodyPr/>
          <a:lstStyle/>
          <a:p>
            <a:fld id="{D57F1E4F-1CFF-5643-939E-217C01CDF565}" type="slidenum">
              <a:rPr lang="en-US"/>
              <a:pPr/>
              <a:t>‹#›</a:t>
            </a:fld>
            <a:endParaRPr lang="en-US" dirty="0"/>
          </a:p>
        </p:txBody>
      </p:sp>
      <p:sp>
        <p:nvSpPr>
          <p:cNvPr id="4" name="Date Placeholder 3"/>
          <p:cNvSpPr>
            <a:spLocks noGrp="1"/>
          </p:cNvSpPr>
          <p:nvPr>
            <p:ph type="dt" sz="half" idx="10"/>
          </p:nvPr>
        </p:nvSpPr>
        <p:spPr>
          <a:xfrm>
            <a:off x="5704468" y="5956146"/>
            <a:ext cx="2133599" cy="365125"/>
          </a:xfrm>
          <a:prstGeom prst="rect">
            <a:avLst/>
          </a:prstGeom>
        </p:spPr>
        <p:txBody>
          <a:bodyPr/>
          <a:lstStyle>
            <a:lvl1pPr>
              <a:defRPr>
                <a:solidFill>
                  <a:schemeClr val="accent2"/>
                </a:solidFill>
              </a:defRPr>
            </a:lvl1pPr>
          </a:lstStyle>
          <a:p>
            <a:fld id="{AFEE1DC3-704A-3849-9031-31E48266CDF6}"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2"/>
          <p:cNvSpPr>
            <a:spLocks noGrp="1"/>
          </p:cNvSpPr>
          <p:nvPr>
            <p:ph idx="1" hasCustomPrompt="1"/>
          </p:nvPr>
        </p:nvSpPr>
        <p:spPr>
          <a:xfrm>
            <a:off x="435900" y="1894751"/>
            <a:ext cx="8272211" cy="3678304"/>
          </a:xfrm>
        </p:spPr>
        <p:txBody>
          <a:bodyPr/>
          <a:lstStyle>
            <a:lvl1pPr marL="172118" marR="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lvl1pPr>
          </a:lstStyle>
          <a:p>
            <a:pPr marL="172118" marR="0" lvl="0" indent="-172118" algn="l" defTabSz="257165" rtl="0" eaLnBrk="1" fontAlgn="auto" latinLnBrk="0" hangingPunct="1">
              <a:lnSpc>
                <a:spcPct val="100000"/>
              </a:lnSpc>
              <a:spcBef>
                <a:spcPct val="20000"/>
              </a:spcBef>
              <a:spcAft>
                <a:spcPts val="338"/>
              </a:spcAft>
              <a:buClr>
                <a:schemeClr val="accent2"/>
              </a:buClr>
              <a:buSzPct val="92000"/>
              <a:buFont typeface="Arial"/>
              <a:buChar char="•"/>
              <a:tabLst/>
              <a:defRPr/>
            </a:pPr>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5895" y="702156"/>
            <a:ext cx="8272212" cy="1013800"/>
          </a:xfrm>
        </p:spPr>
        <p:txBody>
          <a:bodyPr/>
          <a:lstStyle/>
          <a:p>
            <a:r>
              <a:rPr lang="en-US" dirty="0"/>
              <a:t>Click to edit title</a:t>
            </a:r>
          </a:p>
        </p:txBody>
      </p:sp>
    </p:spTree>
    <p:extLst>
      <p:ext uri="{BB962C8B-B14F-4D97-AF65-F5344CB8AC3E}">
        <p14:creationId xmlns:p14="http://schemas.microsoft.com/office/powerpoint/2010/main" val="278857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7" y="5201602"/>
            <a:ext cx="8446567" cy="121549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a:xfrm>
            <a:off x="5704468" y="5956146"/>
            <a:ext cx="2133599" cy="365125"/>
          </a:xfrm>
          <a:prstGeom prst="rect">
            <a:avLst/>
          </a:prstGeom>
        </p:spPr>
        <p:txBody>
          <a:bodyPr/>
          <a:lstStyle>
            <a:lvl1pPr>
              <a:defRPr>
                <a:solidFill>
                  <a:schemeClr val="accent2"/>
                </a:solidFill>
              </a:defRPr>
            </a:lvl1pPr>
          </a:lstStyle>
          <a:p>
            <a:fld id="{23A9799C-3599-CC42-8CB1-43CDD6BD35EF}" type="datetime1">
              <a:rPr lang="fr-FR" smtClean="0"/>
              <a:t>14/04/2020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4" name="Text Placeholder 3"/>
          <p:cNvSpPr>
            <a:spLocks noGrp="1"/>
          </p:cNvSpPr>
          <p:nvPr>
            <p:ph type="body" sz="half" idx="2"/>
          </p:nvPr>
        </p:nvSpPr>
        <p:spPr>
          <a:xfrm>
            <a:off x="4305619" y="5262304"/>
            <a:ext cx="4402490" cy="689515"/>
          </a:xfrm>
          <a:prstGeom prst="rect">
            <a:avLst/>
          </a:prstGeom>
        </p:spPr>
        <p:txBody>
          <a:bodyPr anchor="ctr">
            <a:normAutofit/>
          </a:bodyPr>
          <a:lstStyle>
            <a:lvl1pPr marL="0" indent="0" algn="r">
              <a:buNone/>
              <a:defRPr sz="619">
                <a:solidFill>
                  <a:schemeClr val="bg1"/>
                </a:solidFill>
              </a:defRPr>
            </a:lvl1pPr>
            <a:lvl2pPr marL="257165" indent="0">
              <a:buNone/>
              <a:defRPr sz="619"/>
            </a:lvl2pPr>
            <a:lvl3pPr marL="514330"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Edit Master text styles</a:t>
            </a:r>
          </a:p>
        </p:txBody>
      </p:sp>
      <p:sp>
        <p:nvSpPr>
          <p:cNvPr id="2" name="Title 1"/>
          <p:cNvSpPr>
            <a:spLocks noGrp="1"/>
          </p:cNvSpPr>
          <p:nvPr>
            <p:ph type="title"/>
          </p:nvPr>
        </p:nvSpPr>
        <p:spPr>
          <a:xfrm>
            <a:off x="435894" y="5262297"/>
            <a:ext cx="3682084" cy="689514"/>
          </a:xfrm>
        </p:spPr>
        <p:txBody>
          <a:bodyPr anchor="ctr"/>
          <a:lstStyle>
            <a:lvl1pPr algn="l">
              <a:defRPr sz="1125"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335862" y="906195"/>
            <a:ext cx="3969756" cy="1077595"/>
          </a:xfrm>
          <a:prstGeom prst="rect">
            <a:avLst/>
          </a:prstGeo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dirty="0"/>
              <a:t>Edit text (click icon below if you want to add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C2B6B27-28EE-4145-AF2F-EF9B81156278}"/>
              </a:ext>
            </a:extLst>
          </p:cNvPr>
          <p:cNvSpPr>
            <a:spLocks noGrp="1"/>
          </p:cNvSpPr>
          <p:nvPr>
            <p:ph sz="quarter" idx="13"/>
          </p:nvPr>
        </p:nvSpPr>
        <p:spPr>
          <a:xfrm>
            <a:off x="4633280" y="906188"/>
            <a:ext cx="4152133"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047A743-7550-4EFD-8177-FE5821707499}"/>
              </a:ext>
            </a:extLst>
          </p:cNvPr>
          <p:cNvSpPr>
            <a:spLocks noGrp="1"/>
          </p:cNvSpPr>
          <p:nvPr>
            <p:ph sz="quarter" idx="14"/>
          </p:nvPr>
        </p:nvSpPr>
        <p:spPr>
          <a:xfrm>
            <a:off x="581487" y="2783247"/>
            <a:ext cx="3390900" cy="1690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4DA7672-5B9A-43A3-99C6-5C0EC9841722}"/>
              </a:ext>
            </a:extLst>
          </p:cNvPr>
          <p:cNvSpPr>
            <a:spLocks noGrp="1"/>
          </p:cNvSpPr>
          <p:nvPr>
            <p:ph sz="quarter" idx="15"/>
          </p:nvPr>
        </p:nvSpPr>
        <p:spPr>
          <a:xfrm>
            <a:off x="4897442" y="2782889"/>
            <a:ext cx="3665537" cy="1690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03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Date Placeholder 1"/>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Google Shape;35;p4">
            <a:extLst>
              <a:ext uri="{FF2B5EF4-FFF2-40B4-BE49-F238E27FC236}">
                <a16:creationId xmlns:a16="http://schemas.microsoft.com/office/drawing/2014/main" id="{3F1807E9-A45E-5F4E-8203-7CDB204AEEC9}"/>
              </a:ext>
            </a:extLst>
          </p:cNvPr>
          <p:cNvSpPr txBox="1">
            <a:spLocks noGrp="1"/>
          </p:cNvSpPr>
          <p:nvPr>
            <p:ph type="title" idx="2" hasCustomPrompt="1"/>
          </p:nvPr>
        </p:nvSpPr>
        <p:spPr>
          <a:xfrm>
            <a:off x="3472811" y="2161149"/>
            <a:ext cx="2135100" cy="770400"/>
          </a:xfrm>
          <a:prstGeom prst="rect">
            <a:avLst/>
          </a:prstGeom>
          <a:noFill/>
        </p:spPr>
        <p:txBody>
          <a:bodyPr spcFirstLastPara="1" wrap="square" lIns="91425" tIns="91425" rIns="91425" bIns="91425" anchor="b" anchorCtr="0">
            <a:noAutofit/>
          </a:bodyPr>
          <a:lstStyle>
            <a:lvl1pPr lvl="0" rtl="0">
              <a:spcBef>
                <a:spcPts val="0"/>
              </a:spcBef>
              <a:spcAft>
                <a:spcPts val="0"/>
              </a:spcAft>
              <a:buClr>
                <a:srgbClr val="E4A947"/>
              </a:buClr>
              <a:buSzPts val="6000"/>
              <a:buNone/>
              <a:defRPr sz="6000">
                <a:solidFill>
                  <a:srgbClr val="E4A947"/>
                </a:solidFill>
              </a:defRPr>
            </a:lvl1pPr>
            <a:lvl2pPr lvl="1"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BB4592"/>
              </a:buClr>
              <a:buSzPts val="9600"/>
              <a:buFont typeface="Fira Sans Extra Condensed Medium"/>
              <a:buNone/>
              <a:defRPr sz="9600">
                <a:solidFill>
                  <a:srgbClr val="BB4592"/>
                </a:solidFill>
                <a:latin typeface="Fira Sans Extra Condensed Medium"/>
                <a:ea typeface="Fira Sans Extra Condensed Medium"/>
                <a:cs typeface="Fira Sans Extra Condensed Medium"/>
                <a:sym typeface="Fira Sans Extra Condensed Medium"/>
              </a:defRPr>
            </a:lvl9pPr>
          </a:lstStyle>
          <a:p>
            <a:r>
              <a:t>xx%</a:t>
            </a:r>
          </a:p>
        </p:txBody>
      </p:sp>
      <p:sp>
        <p:nvSpPr>
          <p:cNvPr id="6" name="Google Shape;36;p4">
            <a:extLst>
              <a:ext uri="{FF2B5EF4-FFF2-40B4-BE49-F238E27FC236}">
                <a16:creationId xmlns:a16="http://schemas.microsoft.com/office/drawing/2014/main" id="{4F95BF68-F4E4-A24B-875C-9CAA922BAD08}"/>
              </a:ext>
            </a:extLst>
          </p:cNvPr>
          <p:cNvSpPr txBox="1">
            <a:spLocks noGrp="1"/>
          </p:cNvSpPr>
          <p:nvPr>
            <p:ph type="subTitle" idx="1"/>
          </p:nvPr>
        </p:nvSpPr>
        <p:spPr>
          <a:xfrm>
            <a:off x="3472814" y="2597349"/>
            <a:ext cx="26322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1D2EC"/>
              </a:buClr>
              <a:buSzPts val="1100"/>
              <a:buNone/>
              <a:defRPr sz="1100">
                <a:solidFill>
                  <a:srgbClr val="E1D2EC"/>
                </a:solidFill>
              </a:defRPr>
            </a:lvl1pPr>
            <a:lvl2pPr lvl="1"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2pPr>
            <a:lvl3pPr lvl="2" algn="ctr" rtl="0">
              <a:lnSpc>
                <a:spcPct val="100000"/>
              </a:lnSpc>
              <a:spcBef>
                <a:spcPts val="0"/>
              </a:spcBef>
              <a:spcAft>
                <a:spcPts val="0"/>
              </a:spcAft>
              <a:buClr>
                <a:srgbClr val="D6C8E0"/>
              </a:buClr>
              <a:buSzPts val="1100"/>
              <a:buNone/>
              <a:defRPr sz="1100">
                <a:solidFill>
                  <a:srgbClr val="D6C8E0"/>
                </a:solidFill>
                <a:latin typeface="Lato Light"/>
                <a:ea typeface="Lato Light"/>
                <a:cs typeface="Lato Light"/>
                <a:sym typeface="Lato Light"/>
              </a:defRPr>
            </a:lvl3pPr>
            <a:lvl4pPr lvl="3"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4pPr>
            <a:lvl5pPr lvl="4"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5pPr>
            <a:lvl6pPr lvl="5"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6pPr>
            <a:lvl7pPr lvl="6"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7pPr>
            <a:lvl8pPr lvl="7"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8pPr>
            <a:lvl9pPr lvl="8" algn="ctr" rtl="0">
              <a:lnSpc>
                <a:spcPct val="100000"/>
              </a:lnSpc>
              <a:spcBef>
                <a:spcPts val="0"/>
              </a:spcBef>
              <a:spcAft>
                <a:spcPts val="0"/>
              </a:spcAft>
              <a:buClr>
                <a:srgbClr val="D6C8E0"/>
              </a:buClr>
              <a:buSzPts val="1100"/>
              <a:buFont typeface="Lato Light"/>
              <a:buNone/>
              <a:defRPr sz="1100">
                <a:solidFill>
                  <a:srgbClr val="D6C8E0"/>
                </a:solidFill>
                <a:latin typeface="Lato Light"/>
                <a:ea typeface="Lato Light"/>
                <a:cs typeface="Lato Light"/>
                <a:sym typeface="Lato Light"/>
              </a:defRPr>
            </a:lvl9pPr>
          </a:lstStyle>
          <a:p>
            <a:endParaRPr/>
          </a:p>
        </p:txBody>
      </p:sp>
      <p:cxnSp>
        <p:nvCxnSpPr>
          <p:cNvPr id="10" name="Google Shape;47;p4">
            <a:extLst>
              <a:ext uri="{FF2B5EF4-FFF2-40B4-BE49-F238E27FC236}">
                <a16:creationId xmlns:a16="http://schemas.microsoft.com/office/drawing/2014/main" id="{FE4C695A-76F5-9243-8887-1614BB51C5B2}"/>
              </a:ext>
            </a:extLst>
          </p:cNvPr>
          <p:cNvCxnSpPr/>
          <p:nvPr userDrawn="1"/>
        </p:nvCxnSpPr>
        <p:spPr>
          <a:xfrm>
            <a:off x="3232639" y="2200282"/>
            <a:ext cx="0" cy="2125200"/>
          </a:xfrm>
          <a:prstGeom prst="straightConnector1">
            <a:avLst/>
          </a:prstGeom>
          <a:noFill/>
          <a:ln w="9525" cap="flat" cmpd="sng">
            <a:solidFill>
              <a:srgbClr val="E1D2EC"/>
            </a:solidFill>
            <a:prstDash val="solid"/>
            <a:round/>
            <a:headEnd type="oval" w="med" len="med"/>
            <a:tailEnd type="none" w="med" len="med"/>
          </a:ln>
        </p:spPr>
      </p:cxnSp>
      <p:cxnSp>
        <p:nvCxnSpPr>
          <p:cNvPr id="11" name="Google Shape;48;p4">
            <a:extLst>
              <a:ext uri="{FF2B5EF4-FFF2-40B4-BE49-F238E27FC236}">
                <a16:creationId xmlns:a16="http://schemas.microsoft.com/office/drawing/2014/main" id="{4F269316-40B6-3640-8424-2F3BD23F195D}"/>
              </a:ext>
            </a:extLst>
          </p:cNvPr>
          <p:cNvCxnSpPr/>
          <p:nvPr userDrawn="1"/>
        </p:nvCxnSpPr>
        <p:spPr>
          <a:xfrm>
            <a:off x="6304435" y="2200282"/>
            <a:ext cx="0" cy="2125200"/>
          </a:xfrm>
          <a:prstGeom prst="straightConnector1">
            <a:avLst/>
          </a:prstGeom>
          <a:noFill/>
          <a:ln w="9525" cap="flat" cmpd="sng">
            <a:solidFill>
              <a:srgbClr val="E1D2EC"/>
            </a:solidFill>
            <a:prstDash val="solid"/>
            <a:round/>
            <a:headEnd type="none" w="med" len="med"/>
            <a:tailEnd type="oval" w="med" len="med"/>
          </a:ln>
        </p:spPr>
      </p:cxnSp>
      <p:sp>
        <p:nvSpPr>
          <p:cNvPr id="12" name="Title 1">
            <a:extLst>
              <a:ext uri="{FF2B5EF4-FFF2-40B4-BE49-F238E27FC236}">
                <a16:creationId xmlns:a16="http://schemas.microsoft.com/office/drawing/2014/main" id="{627E6836-E4DF-9446-B93B-AEB4AD2921F7}"/>
              </a:ext>
            </a:extLst>
          </p:cNvPr>
          <p:cNvSpPr txBox="1">
            <a:spLocks/>
          </p:cNvSpPr>
          <p:nvPr userDrawn="1"/>
        </p:nvSpPr>
        <p:spPr>
          <a:xfrm>
            <a:off x="435894" y="702156"/>
            <a:ext cx="2657473" cy="1670880"/>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2800" b="0" i="0" kern="1200" cap="all">
                <a:solidFill>
                  <a:schemeClr val="bg1"/>
                </a:solidFill>
                <a:latin typeface="Calibri" panose="020F0502020204030204" pitchFamily="34" charset="0"/>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solidFill>
                  <a:schemeClr val="tx2"/>
                </a:solidFill>
              </a:rPr>
              <a:t>Click to edit title</a:t>
            </a:r>
          </a:p>
        </p:txBody>
      </p:sp>
      <p:sp>
        <p:nvSpPr>
          <p:cNvPr id="14" name="Picture Placeholder 13">
            <a:extLst>
              <a:ext uri="{FF2B5EF4-FFF2-40B4-BE49-F238E27FC236}">
                <a16:creationId xmlns:a16="http://schemas.microsoft.com/office/drawing/2014/main" id="{B099A292-61A3-5243-B86E-64F8854A343A}"/>
              </a:ext>
            </a:extLst>
          </p:cNvPr>
          <p:cNvSpPr>
            <a:spLocks noGrp="1"/>
          </p:cNvSpPr>
          <p:nvPr>
            <p:ph type="pic" sz="quarter" idx="13"/>
          </p:nvPr>
        </p:nvSpPr>
        <p:spPr>
          <a:xfrm>
            <a:off x="435892" y="2546349"/>
            <a:ext cx="2657475" cy="3232150"/>
          </a:xfrm>
        </p:spPr>
        <p:txBody>
          <a:bodyPr/>
          <a:lstStyle/>
          <a:p>
            <a:endParaRPr lang="en-US"/>
          </a:p>
        </p:txBody>
      </p:sp>
    </p:spTree>
    <p:extLst>
      <p:ext uri="{BB962C8B-B14F-4D97-AF65-F5344CB8AC3E}">
        <p14:creationId xmlns:p14="http://schemas.microsoft.com/office/powerpoint/2010/main" val="12090251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8140"/>
          <a:stretch/>
        </p:blipFill>
        <p:spPr>
          <a:xfrm>
            <a:off x="1" y="5679810"/>
            <a:ext cx="9148928" cy="1178194"/>
          </a:xfrm>
          <a:prstGeom prst="rect">
            <a:avLst/>
          </a:prstGeom>
        </p:spPr>
      </p:pic>
      <p:sp>
        <p:nvSpPr>
          <p:cNvPr id="3" name="TextBox 2"/>
          <p:cNvSpPr txBox="1"/>
          <p:nvPr userDrawn="1"/>
        </p:nvSpPr>
        <p:spPr>
          <a:xfrm>
            <a:off x="127222" y="3662435"/>
            <a:ext cx="6639341" cy="715581"/>
          </a:xfrm>
          <a:prstGeom prst="rect">
            <a:avLst/>
          </a:prstGeom>
          <a:noFill/>
        </p:spPr>
        <p:txBody>
          <a:bodyPr wrap="square" rtlCol="0">
            <a:spAutoFit/>
          </a:bodyPr>
          <a:lstStyle/>
          <a:p>
            <a:r>
              <a:rPr lang="en-US" sz="675" dirty="0">
                <a:solidFill>
                  <a:srgbClr val="695E4A"/>
                </a:solidFill>
                <a:latin typeface="Calibri" panose="020F0502020204030204" pitchFamily="34" charset="0"/>
              </a:rPr>
              <a:t>For more information, contact CDC</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1-800-CDC-INFO (232-4636)</a:t>
            </a: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TTY:  1-888-232-6348    www.cdc.gov</a:t>
            </a: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br>
              <a:rPr lang="en-US" sz="675" dirty="0">
                <a:solidFill>
                  <a:srgbClr val="695E4A"/>
                </a:solidFill>
                <a:latin typeface="Calibri" panose="020F0502020204030204" pitchFamily="34" charset="0"/>
              </a:rPr>
            </a:br>
            <a:r>
              <a:rPr lang="en-US" sz="675"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74415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8"/>
            <a:ext cx="2057400" cy="365125"/>
          </a:xfrm>
          <a:prstGeom prst="rect">
            <a:avLst/>
          </a:prstGeom>
        </p:spPr>
        <p:txBody>
          <a:bodyPr/>
          <a:lstStyle/>
          <a:p>
            <a:fld id="{0F2E325F-7789-A74A-8013-2E6542B72719}"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82412-32CE-44C9-A48F-09182CDFB011}" type="slidenum">
              <a:rPr lang="en-US" smtClean="0"/>
              <a:t>‹#›</a:t>
            </a:fld>
            <a:endParaRPr lang="en-US" dirty="0"/>
          </a:p>
        </p:txBody>
      </p:sp>
    </p:spTree>
    <p:extLst>
      <p:ext uri="{BB962C8B-B14F-4D97-AF65-F5344CB8AC3E}">
        <p14:creationId xmlns:p14="http://schemas.microsoft.com/office/powerpoint/2010/main" val="4093088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Только заголовок">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844" y="601379"/>
            <a:ext cx="8446567" cy="1215492"/>
          </a:xfrm>
          <a:prstGeom prst="rect">
            <a:avLst/>
          </a:prstGeom>
        </p:spPr>
      </p:pic>
      <p:sp>
        <p:nvSpPr>
          <p:cNvPr id="5" name="Slide Number Placeholder 4"/>
          <p:cNvSpPr>
            <a:spLocks noGrp="1"/>
          </p:cNvSpPr>
          <p:nvPr>
            <p:ph type="sldNum" sz="quarter" idx="12"/>
          </p:nvPr>
        </p:nvSpPr>
        <p:spPr/>
        <p:txBody>
          <a:bodyPr/>
          <a:lstStyle/>
          <a:p>
            <a:fld id="{E52F4FCC-12E6-43F2-BB4D-06081B2D1F77}" type="slidenum">
              <a:rPr lang="de-DE" smtClean="0"/>
              <a:t>‹#›</a:t>
            </a:fld>
            <a:endParaRPr lang="de-DE"/>
          </a:p>
        </p:txBody>
      </p:sp>
      <p:sp>
        <p:nvSpPr>
          <p:cNvPr id="3" name="Date Placeholder 2"/>
          <p:cNvSpPr>
            <a:spLocks noGrp="1"/>
          </p:cNvSpPr>
          <p:nvPr>
            <p:ph type="dt" sz="half" idx="10"/>
          </p:nvPr>
        </p:nvSpPr>
        <p:spPr/>
        <p:txBody>
          <a:bodyPr/>
          <a:lstStyle/>
          <a:p>
            <a:fld id="{969A49ED-78FE-4C03-8F4E-48DBFE267502}" type="datetimeFigureOut">
              <a:rPr lang="de-DE" smtClean="0"/>
              <a:t>14.04.2020</a:t>
            </a:fld>
            <a:endParaRPr lang="de-DE"/>
          </a:p>
        </p:txBody>
      </p:sp>
      <p:sp>
        <p:nvSpPr>
          <p:cNvPr id="4" name="Footer Placeholder 3"/>
          <p:cNvSpPr>
            <a:spLocks noGrp="1"/>
          </p:cNvSpPr>
          <p:nvPr>
            <p:ph type="ftr" sz="quarter" idx="11"/>
          </p:nvPr>
        </p:nvSpPr>
        <p:spPr/>
        <p:txBody>
          <a:bodyPr/>
          <a:lstStyle/>
          <a:p>
            <a:endParaRPr lang="de-DE"/>
          </a:p>
        </p:txBody>
      </p:sp>
      <p:sp>
        <p:nvSpPr>
          <p:cNvPr id="9" name="Title 1">
            <a:extLst>
              <a:ext uri="{FF2B5EF4-FFF2-40B4-BE49-F238E27FC236}">
                <a16:creationId xmlns:a16="http://schemas.microsoft.com/office/drawing/2014/main" id="{49911A2A-8BE0-F44F-B966-25611BB023BF}"/>
              </a:ext>
            </a:extLst>
          </p:cNvPr>
          <p:cNvSpPr>
            <a:spLocks noGrp="1"/>
          </p:cNvSpPr>
          <p:nvPr>
            <p:ph type="title" hasCustomPrompt="1"/>
          </p:nvPr>
        </p:nvSpPr>
        <p:spPr>
          <a:xfrm>
            <a:off x="435894" y="702156"/>
            <a:ext cx="8272212" cy="1013800"/>
          </a:xfrm>
        </p:spPr>
        <p:txBody>
          <a:bodyPr anchor="ctr">
            <a:noAutofit/>
          </a:bodyPr>
          <a:lstStyle>
            <a:lvl1pPr algn="ctr">
              <a:defRPr sz="2100"/>
            </a:lvl1pPr>
          </a:lstStyle>
          <a:p>
            <a:r>
              <a:rPr lang="en-US" dirty="0"/>
              <a:t>Click to edit title</a:t>
            </a:r>
          </a:p>
        </p:txBody>
      </p:sp>
    </p:spTree>
    <p:extLst>
      <p:ext uri="{BB962C8B-B14F-4D97-AF65-F5344CB8AC3E}">
        <p14:creationId xmlns:p14="http://schemas.microsoft.com/office/powerpoint/2010/main" val="2570876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2"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4"/>
          </a:xfrm>
          <a:effectLst/>
        </p:spPr>
        <p:txBody>
          <a:bodyPr anchor="b">
            <a:normAutofit/>
          </a:bodyPr>
          <a:lstStyle>
            <a:lvl1pPr>
              <a:defRPr sz="2025">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7" y="2495448"/>
            <a:ext cx="8245159" cy="590321"/>
          </a:xfrm>
        </p:spPr>
        <p:txBody>
          <a:bodyPr anchor="t">
            <a:normAutofit/>
          </a:bodyPr>
          <a:lstStyle>
            <a:lvl1pPr marL="0" indent="0" algn="l">
              <a:buNone/>
              <a:defRPr sz="900" cap="all">
                <a:solidFill>
                  <a:schemeClr val="accent2"/>
                </a:solidFill>
              </a:defRPr>
            </a:lvl1pPr>
            <a:lvl2pPr marL="257165" indent="0" algn="ctr">
              <a:buNone/>
              <a:defRPr>
                <a:solidFill>
                  <a:schemeClr val="tx1">
                    <a:tint val="75000"/>
                  </a:schemeClr>
                </a:solidFill>
              </a:defRPr>
            </a:lvl2pPr>
            <a:lvl3pPr marL="514330" indent="0" algn="ctr">
              <a:buNone/>
              <a:defRPr>
                <a:solidFill>
                  <a:schemeClr val="tx1">
                    <a:tint val="75000"/>
                  </a:schemeClr>
                </a:solidFill>
              </a:defRPr>
            </a:lvl3pPr>
            <a:lvl4pPr marL="771494" indent="0" algn="ctr">
              <a:buNone/>
              <a:defRPr>
                <a:solidFill>
                  <a:schemeClr val="tx1">
                    <a:tint val="75000"/>
                  </a:schemeClr>
                </a:solidFill>
              </a:defRPr>
            </a:lvl4pPr>
            <a:lvl5pPr marL="1028659" indent="0" algn="ctr">
              <a:buNone/>
              <a:defRPr>
                <a:solidFill>
                  <a:schemeClr val="tx1">
                    <a:tint val="75000"/>
                  </a:schemeClr>
                </a:solidFill>
              </a:defRPr>
            </a:lvl5pPr>
            <a:lvl6pPr marL="1285824" indent="0" algn="ctr">
              <a:buNone/>
              <a:defRPr>
                <a:solidFill>
                  <a:schemeClr val="tx1">
                    <a:tint val="75000"/>
                  </a:schemeClr>
                </a:solidFill>
              </a:defRPr>
            </a:lvl6pPr>
            <a:lvl7pPr marL="1542989" indent="0" algn="ctr">
              <a:buNone/>
              <a:defRPr>
                <a:solidFill>
                  <a:schemeClr val="tx1">
                    <a:tint val="75000"/>
                  </a:schemeClr>
                </a:solidFill>
              </a:defRPr>
            </a:lvl7pPr>
            <a:lvl8pPr marL="1800153" indent="0" algn="ctr">
              <a:buNone/>
              <a:defRPr>
                <a:solidFill>
                  <a:schemeClr val="tx1">
                    <a:tint val="75000"/>
                  </a:schemeClr>
                </a:solidFill>
              </a:defRPr>
            </a:lvl8pPr>
            <a:lvl9pPr marL="20573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40"/>
            <a:ext cx="2133600" cy="365125"/>
          </a:xfrm>
        </p:spPr>
        <p:txBody>
          <a:bodyPr/>
          <a:lstStyle>
            <a:lvl1pPr>
              <a:defRPr>
                <a:solidFill>
                  <a:schemeClr val="accent1">
                    <a:lumMod val="75000"/>
                    <a:lumOff val="25000"/>
                  </a:schemeClr>
                </a:solidFill>
              </a:defRPr>
            </a:lvl1pPr>
          </a:lstStyle>
          <a:p>
            <a:fld id="{1E3C524D-C660-D447-BE71-D1BA8BD99536}" type="datetime1">
              <a:rPr lang="fr-FR" smtClean="0"/>
              <a:t>14/04/2020</a:t>
            </a:fld>
            <a:endParaRPr lang="en-US" dirty="0"/>
          </a:p>
        </p:txBody>
      </p:sp>
      <p:sp>
        <p:nvSpPr>
          <p:cNvPr id="5" name="Footer Placeholder 4"/>
          <p:cNvSpPr>
            <a:spLocks noGrp="1"/>
          </p:cNvSpPr>
          <p:nvPr>
            <p:ph type="ftr" sz="quarter" idx="11"/>
          </p:nvPr>
        </p:nvSpPr>
        <p:spPr>
          <a:xfrm>
            <a:off x="435895" y="5951814"/>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6" y="5956140"/>
            <a:ext cx="76233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56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6" y="614407"/>
            <a:ext cx="848200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6" y="2180496"/>
            <a:ext cx="8272211" cy="36783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C6C76-F63F-694D-BD17-45845E3FC147}" type="datetime1">
              <a:rPr lang="fr-FR" smtClean="0"/>
              <a:t>14/04/2020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6" y="5956140"/>
            <a:ext cx="789381" cy="365125"/>
          </a:xfrm>
        </p:spPr>
        <p:txBody>
          <a:bodyPr/>
          <a:lstStyle/>
          <a:p>
            <a:fld id="{D57F1E4F-1CFF-5643-939E-217C01CDF565}"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1215492"/>
          </a:xfrm>
          <a:prstGeom prst="rect">
            <a:avLst/>
          </a:prstGeom>
        </p:spPr>
      </p:pic>
    </p:spTree>
    <p:extLst>
      <p:ext uri="{BB962C8B-B14F-4D97-AF65-F5344CB8AC3E}">
        <p14:creationId xmlns:p14="http://schemas.microsoft.com/office/powerpoint/2010/main" val="6443726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5141975"/>
            <a:ext cx="8468145" cy="12588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6" y="3043911"/>
            <a:ext cx="8272211" cy="1497508"/>
          </a:xfrm>
        </p:spPr>
        <p:txBody>
          <a:bodyPr anchor="b">
            <a:normAutofit/>
          </a:bodyPr>
          <a:lstStyle>
            <a:lvl1pPr algn="l">
              <a:defRPr sz="2025"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6" y="4541417"/>
            <a:ext cx="8272211" cy="600556"/>
          </a:xfrm>
        </p:spPr>
        <p:txBody>
          <a:bodyPr anchor="t">
            <a:normAutofit/>
          </a:bodyPr>
          <a:lstStyle>
            <a:lvl1pPr marL="0" indent="0" algn="l">
              <a:buNone/>
              <a:defRPr sz="1013" cap="all">
                <a:solidFill>
                  <a:schemeClr val="accent2"/>
                </a:solidFill>
              </a:defRPr>
            </a:lvl1pPr>
            <a:lvl2pPr marL="257165" indent="0">
              <a:buNone/>
              <a:defRPr sz="1013">
                <a:solidFill>
                  <a:schemeClr val="tx1">
                    <a:tint val="75000"/>
                  </a:schemeClr>
                </a:solidFill>
              </a:defRPr>
            </a:lvl2pPr>
            <a:lvl3pPr marL="514330" indent="0">
              <a:buNone/>
              <a:defRPr sz="900">
                <a:solidFill>
                  <a:schemeClr val="tx1">
                    <a:tint val="75000"/>
                  </a:schemeClr>
                </a:solidFill>
              </a:defRPr>
            </a:lvl3pPr>
            <a:lvl4pPr marL="771494" indent="0">
              <a:buNone/>
              <a:defRPr sz="788">
                <a:solidFill>
                  <a:schemeClr val="tx1">
                    <a:tint val="75000"/>
                  </a:schemeClr>
                </a:solidFill>
              </a:defRPr>
            </a:lvl4pPr>
            <a:lvl5pPr marL="1028659" indent="0">
              <a:buNone/>
              <a:defRPr sz="788">
                <a:solidFill>
                  <a:schemeClr val="tx1">
                    <a:tint val="75000"/>
                  </a:schemeClr>
                </a:solidFill>
              </a:defRPr>
            </a:lvl5pPr>
            <a:lvl6pPr marL="1285824" indent="0">
              <a:buNone/>
              <a:defRPr sz="788">
                <a:solidFill>
                  <a:schemeClr val="tx1">
                    <a:tint val="75000"/>
                  </a:schemeClr>
                </a:solidFill>
              </a:defRPr>
            </a:lvl6pPr>
            <a:lvl7pPr marL="1542989" indent="0">
              <a:buNone/>
              <a:defRPr sz="788">
                <a:solidFill>
                  <a:schemeClr val="tx1">
                    <a:tint val="75000"/>
                  </a:schemeClr>
                </a:solidFill>
              </a:defRPr>
            </a:lvl7pPr>
            <a:lvl8pPr marL="1800153" indent="0">
              <a:buNone/>
              <a:defRPr sz="788">
                <a:solidFill>
                  <a:schemeClr val="tx1">
                    <a:tint val="75000"/>
                  </a:schemeClr>
                </a:solidFill>
              </a:defRPr>
            </a:lvl8pPr>
            <a:lvl9pPr marL="2057318"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81F62C4-7F7B-CD41-8501-9BB43782B016}" type="datetime1">
              <a:rPr lang="fr-FR" smtClean="0"/>
              <a:t>14/04/2020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550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6" y="2228004"/>
            <a:ext cx="40667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25681-0402-0A47-8BD8-543EAF6B9D4D}" type="datetime1">
              <a:rPr lang="fr-FR" smtClean="0"/>
              <a:t>14/04/2020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1215492"/>
          </a:xfrm>
          <a:prstGeom prst="rect">
            <a:avLst/>
          </a:prstGeom>
        </p:spPr>
      </p:pic>
    </p:spTree>
    <p:extLst>
      <p:ext uri="{BB962C8B-B14F-4D97-AF65-F5344CB8AC3E}">
        <p14:creationId xmlns:p14="http://schemas.microsoft.com/office/powerpoint/2010/main" val="62233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6" y="2250896"/>
            <a:ext cx="3815306" cy="536005"/>
          </a:xfrm>
        </p:spPr>
        <p:txBody>
          <a:bodyPr anchor="b">
            <a:noAutofit/>
          </a:bodyPr>
          <a:lstStyle>
            <a:lvl1pPr marL="0" indent="0">
              <a:buNone/>
              <a:defRPr sz="1238" b="0">
                <a:solidFill>
                  <a:schemeClr val="accent2"/>
                </a:solidFill>
              </a:defRPr>
            </a:lvl1pPr>
            <a:lvl2pPr marL="257165" indent="0">
              <a:buNone/>
              <a:defRPr sz="1125" b="1"/>
            </a:lvl2pPr>
            <a:lvl3pPr marL="514330" indent="0">
              <a:buNone/>
              <a:defRPr sz="1013" b="1"/>
            </a:lvl3pPr>
            <a:lvl4pPr marL="771494" indent="0">
              <a:buNone/>
              <a:defRPr sz="900" b="1"/>
            </a:lvl4pPr>
            <a:lvl5pPr marL="1028659" indent="0">
              <a:buNone/>
              <a:defRPr sz="900" b="1"/>
            </a:lvl5pPr>
            <a:lvl6pPr marL="1285824" indent="0">
              <a:buNone/>
              <a:defRPr sz="900" b="1"/>
            </a:lvl6pPr>
            <a:lvl7pPr marL="1542989" indent="0">
              <a:buNone/>
              <a:defRPr sz="900" b="1"/>
            </a:lvl7pPr>
            <a:lvl8pPr marL="1800153" indent="0">
              <a:buNone/>
              <a:defRPr sz="900" b="1"/>
            </a:lvl8pPr>
            <a:lvl9pPr marL="2057318" indent="0">
              <a:buNone/>
              <a:defRPr sz="900" b="1"/>
            </a:lvl9pPr>
          </a:lstStyle>
          <a:p>
            <a:pPr lvl="0"/>
            <a:r>
              <a:rPr lang="en-US"/>
              <a:t>Edit Master text styles</a:t>
            </a:r>
          </a:p>
        </p:txBody>
      </p:sp>
      <p:sp>
        <p:nvSpPr>
          <p:cNvPr id="4" name="Content Placeholder 3"/>
          <p:cNvSpPr>
            <a:spLocks noGrp="1"/>
          </p:cNvSpPr>
          <p:nvPr>
            <p:ph sz="half" idx="2"/>
          </p:nvPr>
        </p:nvSpPr>
        <p:spPr>
          <a:xfrm>
            <a:off x="435896" y="2926053"/>
            <a:ext cx="4044825" cy="29350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3" y="2250895"/>
            <a:ext cx="3815305" cy="553373"/>
          </a:xfrm>
        </p:spPr>
        <p:txBody>
          <a:bodyPr anchor="b">
            <a:noAutofit/>
          </a:bodyPr>
          <a:lstStyle>
            <a:lvl1pPr marL="0" indent="0">
              <a:buNone/>
              <a:defRPr sz="1238" b="0">
                <a:solidFill>
                  <a:schemeClr val="accent2"/>
                </a:solidFill>
              </a:defRPr>
            </a:lvl1pPr>
            <a:lvl2pPr marL="257165" indent="0">
              <a:buNone/>
              <a:defRPr sz="1125" b="1"/>
            </a:lvl2pPr>
            <a:lvl3pPr marL="514330" indent="0">
              <a:buNone/>
              <a:defRPr sz="1013" b="1"/>
            </a:lvl3pPr>
            <a:lvl4pPr marL="771494" indent="0">
              <a:buNone/>
              <a:defRPr sz="900" b="1"/>
            </a:lvl4pPr>
            <a:lvl5pPr marL="1028659" indent="0">
              <a:buNone/>
              <a:defRPr sz="900" b="1"/>
            </a:lvl5pPr>
            <a:lvl6pPr marL="1285824" indent="0">
              <a:buNone/>
              <a:defRPr sz="900" b="1"/>
            </a:lvl6pPr>
            <a:lvl7pPr marL="1542989" indent="0">
              <a:buNone/>
              <a:defRPr sz="900" b="1"/>
            </a:lvl7pPr>
            <a:lvl8pPr marL="1800153" indent="0">
              <a:buNone/>
              <a:defRPr sz="900" b="1"/>
            </a:lvl8pPr>
            <a:lvl9pPr marL="2057318" indent="0">
              <a:buNone/>
              <a:defRPr sz="900" b="1"/>
            </a:lvl9pPr>
          </a:lstStyle>
          <a:p>
            <a:pPr lvl="0"/>
            <a:r>
              <a:rPr lang="en-US"/>
              <a:t>Edit Master text styles</a:t>
            </a:r>
          </a:p>
        </p:txBody>
      </p:sp>
      <p:sp>
        <p:nvSpPr>
          <p:cNvPr id="6" name="Content Placeholder 5"/>
          <p:cNvSpPr>
            <a:spLocks noGrp="1"/>
          </p:cNvSpPr>
          <p:nvPr>
            <p:ph sz="quarter" idx="4"/>
          </p:nvPr>
        </p:nvSpPr>
        <p:spPr>
          <a:xfrm>
            <a:off x="4663283" y="2926053"/>
            <a:ext cx="4044825" cy="29350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B8B00-B5C0-9D4C-86D6-43CB973362D7}" type="datetime1">
              <a:rPr lang="fr-FR" smtClean="0"/>
              <a:t>14/04/2020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1215492"/>
          </a:xfrm>
          <a:prstGeom prst="rect">
            <a:avLst/>
          </a:prstGeom>
        </p:spPr>
      </p:pic>
    </p:spTree>
    <p:extLst>
      <p:ext uri="{BB962C8B-B14F-4D97-AF65-F5344CB8AC3E}">
        <p14:creationId xmlns:p14="http://schemas.microsoft.com/office/powerpoint/2010/main" val="40917434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46A522-D5E8-F642-82D8-F0F6C3D56C10}" type="datetime1">
              <a:rPr lang="fr-FR" smtClean="0"/>
              <a:t>14/04/2020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330514" y="606555"/>
            <a:ext cx="8475027" cy="12588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846" y="601379"/>
            <a:ext cx="8446567" cy="1215492"/>
          </a:xfrm>
          <a:prstGeom prst="rect">
            <a:avLst/>
          </a:prstGeom>
        </p:spPr>
      </p:pic>
    </p:spTree>
    <p:extLst>
      <p:ext uri="{BB962C8B-B14F-4D97-AF65-F5344CB8AC3E}">
        <p14:creationId xmlns:p14="http://schemas.microsoft.com/office/powerpoint/2010/main" val="2407210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0EC34-6BA5-0945-8D43-B4558E67B339}" type="datetime1">
              <a:rPr lang="fr-FR" smtClean="0"/>
              <a:t>14/04/2020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3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55" Type="http://schemas.openxmlformats.org/officeDocument/2006/relationships/slideLayout" Target="../slideLayouts/slideLayout91.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 Type="http://schemas.openxmlformats.org/officeDocument/2006/relationships/slideLayout" Target="../slideLayouts/slideLayout41.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theme" Target="../theme/theme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theme" Target="../theme/theme4.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8" Type="http://schemas.openxmlformats.org/officeDocument/2006/relationships/slideLayout" Target="../slideLayouts/slideLayout100.xml"/><Relationship Id="rId3"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dirty="0"/>
              <a:t>Click to edit Master title style</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grpSp>
        <p:nvGrpSpPr>
          <p:cNvPr id="23" name="Group 22">
            <a:extLst>
              <a:ext uri="{C183D7F6-B498-43B3-948B-1728B52AA6E4}">
                <adec:decorative xmlns:adec="http://schemas.microsoft.com/office/drawing/2017/decorative" val="1"/>
              </a:ext>
            </a:extLst>
          </p:cNvPr>
          <p:cNvGrpSpPr/>
          <p:nvPr userDrawn="1"/>
        </p:nvGrpSpPr>
        <p:grpSpPr>
          <a:xfrm>
            <a:off x="334900" y="6562724"/>
            <a:ext cx="8469881" cy="97720"/>
            <a:chOff x="446533" y="6478058"/>
            <a:chExt cx="11293175" cy="97720"/>
          </a:xfrm>
        </p:grpSpPr>
        <p:sp>
          <p:nvSpPr>
            <p:cNvPr id="16" name="Rectangle 15"/>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8" name="Group 7"/>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4" name="Text Placeholder 2"/>
          <p:cNvSpPr>
            <a:spLocks noGrp="1"/>
          </p:cNvSpPr>
          <p:nvPr>
            <p:ph type="body" idx="1"/>
          </p:nvPr>
        </p:nvSpPr>
        <p:spPr>
          <a:xfrm>
            <a:off x="435894" y="1986753"/>
            <a:ext cx="8272212" cy="3522794"/>
          </a:xfrm>
          <a:prstGeom prst="rect">
            <a:avLst/>
          </a:prstGeom>
        </p:spPr>
        <p:txBody>
          <a:bodyPr vert="horz" lIns="91440" tIns="45720" rIns="91440" bIns="45720" rtlCol="0" anchor="t">
            <a:norm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Rectangle 27">
            <a:extLst>
              <a:ext uri="{FF2B5EF4-FFF2-40B4-BE49-F238E27FC236}">
                <a16:creationId xmlns:a16="http://schemas.microsoft.com/office/drawing/2014/main" id="{E67B0194-10E6-204A-A67A-D6F1E5F98597}"/>
              </a:ext>
            </a:extLst>
          </p:cNvPr>
          <p:cNvSpPr/>
          <p:nvPr userDrawn="1"/>
        </p:nvSpPr>
        <p:spPr>
          <a:xfrm>
            <a:off x="334901" y="457200"/>
            <a:ext cx="2777490" cy="94997"/>
          </a:xfrm>
          <a:prstGeom prst="rect">
            <a:avLst/>
          </a:prstGeom>
          <a:solidFill>
            <a:srgbClr val="1A3260"/>
          </a:solidFill>
          <a:ln w="12700" cap="rnd" cmpd="sng" algn="ctr">
            <a:noFill/>
            <a:prstDash val="solid"/>
          </a:ln>
          <a:effectLst/>
        </p:spPr>
      </p:sp>
      <p:sp>
        <p:nvSpPr>
          <p:cNvPr id="29" name="Rectangle 28">
            <a:extLst>
              <a:ext uri="{FF2B5EF4-FFF2-40B4-BE49-F238E27FC236}">
                <a16:creationId xmlns:a16="http://schemas.microsoft.com/office/drawing/2014/main" id="{2D131D2E-5050-8342-A626-AEA5A5EB2B73}"/>
              </a:ext>
            </a:extLst>
          </p:cNvPr>
          <p:cNvSpPr/>
          <p:nvPr userDrawn="1"/>
        </p:nvSpPr>
        <p:spPr>
          <a:xfrm>
            <a:off x="6031610" y="453643"/>
            <a:ext cx="2777490" cy="98554"/>
          </a:xfrm>
          <a:prstGeom prst="rect">
            <a:avLst/>
          </a:prstGeom>
          <a:solidFill>
            <a:srgbClr val="969FA7"/>
          </a:solidFill>
          <a:ln w="12700" cap="rnd" cmpd="sng" algn="ctr">
            <a:noFill/>
            <a:prstDash val="solid"/>
          </a:ln>
          <a:effectLst/>
        </p:spPr>
      </p:sp>
      <p:sp>
        <p:nvSpPr>
          <p:cNvPr id="30" name="Rectangle 29">
            <a:extLst>
              <a:ext uri="{FF2B5EF4-FFF2-40B4-BE49-F238E27FC236}">
                <a16:creationId xmlns:a16="http://schemas.microsoft.com/office/drawing/2014/main" id="{3C607FBD-4103-0C4E-BF7C-42F2A8000DAD}"/>
              </a:ext>
            </a:extLst>
          </p:cNvPr>
          <p:cNvSpPr/>
          <p:nvPr userDrawn="1"/>
        </p:nvSpPr>
        <p:spPr>
          <a:xfrm>
            <a:off x="3181373" y="457200"/>
            <a:ext cx="2777490" cy="91440"/>
          </a:xfrm>
          <a:prstGeom prst="rect">
            <a:avLst/>
          </a:prstGeom>
          <a:solidFill>
            <a:srgbClr val="4590B8"/>
          </a:solidFill>
          <a:ln w="12700" cap="rnd" cmpd="sng" algn="ctr">
            <a:noFill/>
            <a:prstDash val="solid"/>
          </a:ln>
          <a:effectLst/>
        </p:spPr>
      </p:sp>
    </p:spTree>
    <p:extLst>
      <p:ext uri="{BB962C8B-B14F-4D97-AF65-F5344CB8AC3E}">
        <p14:creationId xmlns:p14="http://schemas.microsoft.com/office/powerpoint/2010/main" val="32815742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824" r:id="rId9"/>
    <p:sldLayoutId id="2147483798" r:id="rId10"/>
    <p:sldLayoutId id="2147483711" r:id="rId11"/>
    <p:sldLayoutId id="2147483712" r:id="rId12"/>
    <p:sldLayoutId id="2147483713" r:id="rId13"/>
    <p:sldLayoutId id="2147483714" r:id="rId14"/>
    <p:sldLayoutId id="2147483715" r:id="rId15"/>
    <p:sldLayoutId id="2147483797" r:id="rId16"/>
    <p:sldLayoutId id="2147483825" r:id="rId17"/>
  </p:sldLayoutIdLst>
  <p:txStyles>
    <p:titleStyle>
      <a:lvl1pPr algn="l" defTabSz="457200" rtl="0" eaLnBrk="1" latinLnBrk="0" hangingPunct="1">
        <a:lnSpc>
          <a:spcPct val="90000"/>
        </a:lnSpc>
        <a:spcBef>
          <a:spcPct val="0"/>
        </a:spcBef>
        <a:buNone/>
        <a:defRPr sz="3200" b="0" i="0" kern="1200" cap="all">
          <a:solidFill>
            <a:schemeClr val="bg1"/>
          </a:solidFill>
          <a:latin typeface="Calibri" panose="020F0502020204030204" pitchFamily="34" charset="0"/>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C04CFE8C-8792-4738-90F5-50B3CE50DBC1}" type="datetime1">
              <a:rPr lang="en-US" smtClean="0"/>
              <a:t>4/14/2020</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2C70D08-0ECC-9444-86A6-FE139297DA5B}"/>
              </a:ext>
              <a:ext uri="{C183D7F6-B498-43B3-948B-1728B52AA6E4}">
                <adec:decorative xmlns:adec="http://schemas.microsoft.com/office/drawing/2017/decorative" val="1"/>
              </a:ext>
            </a:extLst>
          </p:cNvPr>
          <p:cNvGrpSpPr/>
          <p:nvPr userDrawn="1"/>
        </p:nvGrpSpPr>
        <p:grpSpPr>
          <a:xfrm>
            <a:off x="334902" y="6562724"/>
            <a:ext cx="8469881" cy="97720"/>
            <a:chOff x="446533" y="6478058"/>
            <a:chExt cx="11293175" cy="97720"/>
          </a:xfrm>
        </p:grpSpPr>
        <p:sp>
          <p:nvSpPr>
            <p:cNvPr id="13" name="Rectangle 12">
              <a:extLst>
                <a:ext uri="{FF2B5EF4-FFF2-40B4-BE49-F238E27FC236}">
                  <a16:creationId xmlns:a16="http://schemas.microsoft.com/office/drawing/2014/main" id="{52965BBB-E30A-D948-B114-CFD3215453A1}"/>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D354B128-AF95-5B45-A602-2DD086DE5A0B}"/>
                </a:ext>
              </a:extLst>
            </p:cNvPr>
            <p:cNvGrpSpPr/>
            <p:nvPr userDrawn="1"/>
          </p:nvGrpSpPr>
          <p:grpSpPr>
            <a:xfrm>
              <a:off x="7591778" y="6478439"/>
              <a:ext cx="4147930" cy="97339"/>
              <a:chOff x="6119314" y="6478440"/>
              <a:chExt cx="5676839" cy="93810"/>
            </a:xfrm>
          </p:grpSpPr>
          <p:sp>
            <p:nvSpPr>
              <p:cNvPr id="15" name="Rectangle 14">
                <a:extLst>
                  <a:ext uri="{FF2B5EF4-FFF2-40B4-BE49-F238E27FC236}">
                    <a16:creationId xmlns:a16="http://schemas.microsoft.com/office/drawing/2014/main" id="{36886ADF-7463-864E-96A9-CB2CBA6753F7}"/>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31E024D-5021-544A-8D6F-EAB5E610A2D3}"/>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F9749B0-FDE8-BA47-9DB0-5EA27F24C5F5}"/>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8199C76-6097-334F-8FB4-B7712D0897EF}"/>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B7F349E-071F-EE4E-823D-64E301DFD2A2}"/>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B2C6F5FA-7D90-4C4E-8036-1F765AB0FA44}"/>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AB135698-46D2-B845-B11D-78434A926F3A}"/>
                  </a:ext>
                </a:extLst>
              </p:cNvPr>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350159764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60160"/>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smtClean="0"/>
              <a:pPr/>
              <a:t>‹#›</a:t>
            </a:fld>
            <a:endParaRPr lang="en-US" dirty="0"/>
          </a:p>
        </p:txBody>
      </p:sp>
      <p:grpSp>
        <p:nvGrpSpPr>
          <p:cNvPr id="7" name="Group 6">
            <a:extLst>
              <a:ext uri="{FF2B5EF4-FFF2-40B4-BE49-F238E27FC236}">
                <a16:creationId xmlns:a16="http://schemas.microsoft.com/office/drawing/2014/main" id="{B2F39142-897B-CF40-AA29-821E0DC6862D}"/>
              </a:ext>
            </a:extLst>
          </p:cNvPr>
          <p:cNvGrpSpPr/>
          <p:nvPr userDrawn="1"/>
        </p:nvGrpSpPr>
        <p:grpSpPr>
          <a:xfrm>
            <a:off x="359570" y="264127"/>
            <a:ext cx="8428068" cy="94998"/>
            <a:chOff x="446534" y="457199"/>
            <a:chExt cx="11118554" cy="94998"/>
          </a:xfrm>
        </p:grpSpPr>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7199"/>
              <a:ext cx="3522941"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A916A6D-B4D8-3E43-9FBD-BABCF00FF963}"/>
                </a:ext>
              </a:extLst>
            </p:cNvPr>
            <p:cNvSpPr/>
            <p:nvPr userDrawn="1"/>
          </p:nvSpPr>
          <p:spPr>
            <a:xfrm>
              <a:off x="446535" y="457200"/>
              <a:ext cx="3703320" cy="94997"/>
            </a:xfrm>
            <a:prstGeom prst="rect">
              <a:avLst/>
            </a:prstGeom>
            <a:solidFill>
              <a:srgbClr val="1A3260"/>
            </a:solidFill>
            <a:ln w="12700" cap="rnd" cmpd="sng" algn="ctr">
              <a:noFill/>
              <a:prstDash val="solid"/>
            </a:ln>
            <a:effectLst/>
          </p:spPr>
        </p:sp>
        <p:sp>
          <p:nvSpPr>
            <p:cNvPr id="24" name="Rectangle 23">
              <a:extLst>
                <a:ext uri="{FF2B5EF4-FFF2-40B4-BE49-F238E27FC236}">
                  <a16:creationId xmlns:a16="http://schemas.microsoft.com/office/drawing/2014/main" id="{0A3AF66D-B18D-C141-9332-87B83399169E}"/>
                </a:ext>
              </a:extLst>
            </p:cNvPr>
            <p:cNvSpPr/>
            <p:nvPr userDrawn="1"/>
          </p:nvSpPr>
          <p:spPr>
            <a:xfrm>
              <a:off x="4241831" y="457200"/>
              <a:ext cx="3703320" cy="91440"/>
            </a:xfrm>
            <a:prstGeom prst="rect">
              <a:avLst/>
            </a:prstGeom>
            <a:solidFill>
              <a:srgbClr val="4590B8"/>
            </a:solidFill>
            <a:ln w="12700" cap="rnd" cmpd="sng" algn="ctr">
              <a:noFill/>
              <a:prstDash val="solid"/>
            </a:ln>
            <a:effectLst/>
          </p:spPr>
        </p:sp>
      </p:grpSp>
      <p:grpSp>
        <p:nvGrpSpPr>
          <p:cNvPr id="45" name="Group 11">
            <a:extLst>
              <a:ext uri="{FF2B5EF4-FFF2-40B4-BE49-F238E27FC236}">
                <a16:creationId xmlns:a16="http://schemas.microsoft.com/office/drawing/2014/main" id="{FFF5D602-33F7-4226-A59A-D338A4D8D03F}"/>
              </a:ext>
              <a:ext uri="{C183D7F6-B498-43B3-948B-1728B52AA6E4}">
                <adec:decorative xmlns:adec="http://schemas.microsoft.com/office/drawing/2017/decorative" val="1"/>
              </a:ext>
            </a:extLst>
          </p:cNvPr>
          <p:cNvGrpSpPr/>
          <p:nvPr userDrawn="1"/>
        </p:nvGrpSpPr>
        <p:grpSpPr>
          <a:xfrm>
            <a:off x="359569" y="6545766"/>
            <a:ext cx="8428069" cy="114678"/>
            <a:chOff x="446533" y="6478058"/>
            <a:chExt cx="11270248" cy="97720"/>
          </a:xfrm>
        </p:grpSpPr>
        <p:sp>
          <p:nvSpPr>
            <p:cNvPr id="46" name="Rectangle 12">
              <a:extLst>
                <a:ext uri="{FF2B5EF4-FFF2-40B4-BE49-F238E27FC236}">
                  <a16:creationId xmlns:a16="http://schemas.microsoft.com/office/drawing/2014/main" id="{3458E1EB-E420-4700-B6F9-7083820E59DA}"/>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47" name="Group 13">
              <a:extLst>
                <a:ext uri="{FF2B5EF4-FFF2-40B4-BE49-F238E27FC236}">
                  <a16:creationId xmlns:a16="http://schemas.microsoft.com/office/drawing/2014/main" id="{46B40E98-07E5-4918-A370-340733787AE0}"/>
                </a:ext>
              </a:extLst>
            </p:cNvPr>
            <p:cNvGrpSpPr/>
            <p:nvPr userDrawn="1"/>
          </p:nvGrpSpPr>
          <p:grpSpPr>
            <a:xfrm>
              <a:off x="7591778" y="6478439"/>
              <a:ext cx="4125003" cy="97339"/>
              <a:chOff x="6119314" y="6478440"/>
              <a:chExt cx="5645462" cy="93810"/>
            </a:xfrm>
          </p:grpSpPr>
          <p:sp>
            <p:nvSpPr>
              <p:cNvPr id="48" name="Rectangle 14">
                <a:extLst>
                  <a:ext uri="{FF2B5EF4-FFF2-40B4-BE49-F238E27FC236}">
                    <a16:creationId xmlns:a16="http://schemas.microsoft.com/office/drawing/2014/main" id="{8BB611BB-451A-4F42-A5A1-7D78CB4D2F19}"/>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15">
                <a:extLst>
                  <a:ext uri="{FF2B5EF4-FFF2-40B4-BE49-F238E27FC236}">
                    <a16:creationId xmlns:a16="http://schemas.microsoft.com/office/drawing/2014/main" id="{EF3A161D-BB8E-41F4-BA06-B72B08B988B3}"/>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16">
                <a:extLst>
                  <a:ext uri="{FF2B5EF4-FFF2-40B4-BE49-F238E27FC236}">
                    <a16:creationId xmlns:a16="http://schemas.microsoft.com/office/drawing/2014/main" id="{A8D9FD17-2570-470D-BF7F-CFD4B53E8F89}"/>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17">
                <a:extLst>
                  <a:ext uri="{FF2B5EF4-FFF2-40B4-BE49-F238E27FC236}">
                    <a16:creationId xmlns:a16="http://schemas.microsoft.com/office/drawing/2014/main" id="{68B23820-66AF-47CD-9F55-635025DB042F}"/>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18">
                <a:extLst>
                  <a:ext uri="{FF2B5EF4-FFF2-40B4-BE49-F238E27FC236}">
                    <a16:creationId xmlns:a16="http://schemas.microsoft.com/office/drawing/2014/main" id="{35ACE701-53DD-4CD3-9EE4-01FA0BEE6A08}"/>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19">
                <a:extLst>
                  <a:ext uri="{FF2B5EF4-FFF2-40B4-BE49-F238E27FC236}">
                    <a16:creationId xmlns:a16="http://schemas.microsoft.com/office/drawing/2014/main" id="{2586D26A-55C5-4801-A97C-DD468F542242}"/>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0">
                <a:extLst>
                  <a:ext uri="{FF2B5EF4-FFF2-40B4-BE49-F238E27FC236}">
                    <a16:creationId xmlns:a16="http://schemas.microsoft.com/office/drawing/2014/main" id="{4E6E9550-9A47-40E7-B91E-F96943CA06CA}"/>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62477753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 id="2147484187" r:id="rId19"/>
    <p:sldLayoutId id="2147484188" r:id="rId20"/>
    <p:sldLayoutId id="2147484189" r:id="rId21"/>
    <p:sldLayoutId id="2147484190" r:id="rId22"/>
    <p:sldLayoutId id="2147484191" r:id="rId23"/>
    <p:sldLayoutId id="2147484192" r:id="rId24"/>
    <p:sldLayoutId id="2147484193" r:id="rId25"/>
    <p:sldLayoutId id="2147484194" r:id="rId26"/>
    <p:sldLayoutId id="2147484195" r:id="rId27"/>
    <p:sldLayoutId id="2147484196" r:id="rId28"/>
    <p:sldLayoutId id="2147484197" r:id="rId29"/>
    <p:sldLayoutId id="2147484198" r:id="rId30"/>
    <p:sldLayoutId id="2147484199" r:id="rId31"/>
    <p:sldLayoutId id="2147484200" r:id="rId32"/>
    <p:sldLayoutId id="2147484201" r:id="rId33"/>
    <p:sldLayoutId id="2147484202" r:id="rId34"/>
    <p:sldLayoutId id="2147484203" r:id="rId35"/>
    <p:sldLayoutId id="2147484204" r:id="rId36"/>
    <p:sldLayoutId id="2147484205" r:id="rId37"/>
    <p:sldLayoutId id="2147484206" r:id="rId38"/>
    <p:sldLayoutId id="2147484207" r:id="rId39"/>
    <p:sldLayoutId id="2147484208" r:id="rId40"/>
    <p:sldLayoutId id="2147484209" r:id="rId41"/>
    <p:sldLayoutId id="2147484210" r:id="rId42"/>
    <p:sldLayoutId id="2147484211" r:id="rId43"/>
    <p:sldLayoutId id="2147484212" r:id="rId44"/>
    <p:sldLayoutId id="2147484213" r:id="rId45"/>
    <p:sldLayoutId id="2147484214" r:id="rId46"/>
    <p:sldLayoutId id="2147484215" r:id="rId47"/>
    <p:sldLayoutId id="2147484216" r:id="rId48"/>
    <p:sldLayoutId id="2147484217" r:id="rId49"/>
    <p:sldLayoutId id="2147484218" r:id="rId50"/>
    <p:sldLayoutId id="2147484219" r:id="rId51"/>
    <p:sldLayoutId id="2147484220" r:id="rId52"/>
    <p:sldLayoutId id="2147484221" r:id="rId53"/>
    <p:sldLayoutId id="2147484222" r:id="rId54"/>
    <p:sldLayoutId id="2147484223" r:id="rId55"/>
    <p:sldLayoutId id="2147484224" r:id="rId56"/>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j-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j-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j-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j-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5" y="705124"/>
            <a:ext cx="8272212" cy="118955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5895"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5" y="5956140"/>
            <a:ext cx="2133599" cy="365125"/>
          </a:xfrm>
          <a:prstGeom prst="rect">
            <a:avLst/>
          </a:prstGeom>
        </p:spPr>
        <p:txBody>
          <a:bodyPr vert="horz" lIns="91440" tIns="45720" rIns="91440" bIns="45720" rtlCol="0" anchor="ctr"/>
          <a:lstStyle>
            <a:lvl1pPr algn="r">
              <a:defRPr sz="506">
                <a:solidFill>
                  <a:schemeClr val="accent2"/>
                </a:solidFill>
              </a:defRPr>
            </a:lvl1pPr>
          </a:lstStyle>
          <a:p>
            <a:fld id="{E3CF03FC-30D6-B648-906B-58578AA88505}" type="datetime1">
              <a:rPr lang="fr-FR" smtClean="0"/>
              <a:t>14/04/2020</a:t>
            </a:fld>
            <a:endParaRPr lang="en-US" dirty="0"/>
          </a:p>
        </p:txBody>
      </p:sp>
      <p:sp>
        <p:nvSpPr>
          <p:cNvPr id="5" name="Footer Placeholder 4"/>
          <p:cNvSpPr>
            <a:spLocks noGrp="1"/>
          </p:cNvSpPr>
          <p:nvPr>
            <p:ph type="ftr" sz="quarter" idx="3"/>
          </p:nvPr>
        </p:nvSpPr>
        <p:spPr>
          <a:xfrm>
            <a:off x="435895" y="5951814"/>
            <a:ext cx="5187908" cy="365125"/>
          </a:xfrm>
          <a:prstGeom prst="rect">
            <a:avLst/>
          </a:prstGeom>
        </p:spPr>
        <p:txBody>
          <a:bodyPr vert="horz" lIns="91440" tIns="45720" rIns="91440" bIns="45720" rtlCol="0" anchor="ctr"/>
          <a:lstStyle>
            <a:lvl1pPr algn="l">
              <a:defRPr sz="506"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6" y="5956140"/>
            <a:ext cx="789383" cy="365125"/>
          </a:xfrm>
          <a:prstGeom prst="rect">
            <a:avLst/>
          </a:prstGeom>
        </p:spPr>
        <p:txBody>
          <a:bodyPr vert="horz" lIns="91440" tIns="45720" rIns="91440" bIns="45720" rtlCol="0" anchor="ctr"/>
          <a:lstStyle>
            <a:lvl1pPr algn="r">
              <a:defRPr sz="506">
                <a:solidFill>
                  <a:schemeClr val="accent2"/>
                </a:solidFill>
              </a:defRPr>
            </a:lvl1pPr>
          </a:lstStyle>
          <a:p>
            <a:fld id="{D57F1E4F-1CFF-5643-939E-217C01CDF565}" type="slidenum">
              <a:rPr lang="en-US" smtClean="0"/>
              <a:pPr/>
              <a:t>‹#›</a:t>
            </a:fld>
            <a:endParaRPr lang="en-US" dirty="0"/>
          </a:p>
        </p:txBody>
      </p:sp>
      <p:grpSp>
        <p:nvGrpSpPr>
          <p:cNvPr id="7" name="Group 6">
            <a:extLst>
              <a:ext uri="{FF2B5EF4-FFF2-40B4-BE49-F238E27FC236}">
                <a16:creationId xmlns:a16="http://schemas.microsoft.com/office/drawing/2014/main" id="{209C348F-8DA6-9149-AA8F-A069F0800DE4}"/>
              </a:ext>
            </a:extLst>
          </p:cNvPr>
          <p:cNvGrpSpPr/>
          <p:nvPr userDrawn="1"/>
        </p:nvGrpSpPr>
        <p:grpSpPr>
          <a:xfrm>
            <a:off x="334901" y="453643"/>
            <a:ext cx="8474199" cy="98554"/>
            <a:chOff x="372112" y="378036"/>
            <a:chExt cx="9415777" cy="82128"/>
          </a:xfrm>
        </p:grpSpPr>
        <p:sp>
          <p:nvSpPr>
            <p:cNvPr id="9" name="Rectangle 8"/>
            <p:cNvSpPr/>
            <p:nvPr/>
          </p:nvSpPr>
          <p:spPr>
            <a:xfrm>
              <a:off x="372112" y="381000"/>
              <a:ext cx="3086100" cy="79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701789" y="378036"/>
              <a:ext cx="3086100" cy="821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534858" y="381000"/>
              <a:ext cx="3086100" cy="76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grpSp>
        <p:nvGrpSpPr>
          <p:cNvPr id="12" name="Group 11">
            <a:extLst>
              <a:ext uri="{C183D7F6-B498-43B3-948B-1728B52AA6E4}">
                <adec:decorative xmlns:adec="http://schemas.microsoft.com/office/drawing/2017/decorative" val="1"/>
              </a:ext>
            </a:extLst>
          </p:cNvPr>
          <p:cNvGrpSpPr/>
          <p:nvPr userDrawn="1"/>
        </p:nvGrpSpPr>
        <p:grpSpPr>
          <a:xfrm>
            <a:off x="334903" y="6562725"/>
            <a:ext cx="8469881" cy="97720"/>
            <a:chOff x="446533" y="6478058"/>
            <a:chExt cx="11293175" cy="97720"/>
          </a:xfrm>
        </p:grpSpPr>
        <p:sp>
          <p:nvSpPr>
            <p:cNvPr id="13" name="Rectangle 12"/>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244511169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64" r:id="rId22"/>
    <p:sldLayoutId id="2147484365" r:id="rId23"/>
    <p:sldLayoutId id="2147484366" r:id="rId24"/>
    <p:sldLayoutId id="2147484367" r:id="rId25"/>
    <p:sldLayoutId id="2147484368" r:id="rId26"/>
    <p:sldLayoutId id="2147484369" r:id="rId27"/>
    <p:sldLayoutId id="2147484370" r:id="rId28"/>
    <p:sldLayoutId id="2147484371" r:id="rId29"/>
    <p:sldLayoutId id="2147484372" r:id="rId30"/>
    <p:sldLayoutId id="2147484373" r:id="rId31"/>
    <p:sldLayoutId id="2147484374" r:id="rId32"/>
    <p:sldLayoutId id="2147484375" r:id="rId33"/>
    <p:sldLayoutId id="2147484376" r:id="rId34"/>
    <p:sldLayoutId id="2147484377" r:id="rId35"/>
    <p:sldLayoutId id="2147484378" r:id="rId36"/>
    <p:sldLayoutId id="2147484379" r:id="rId37"/>
    <p:sldLayoutId id="2147484380" r:id="rId38"/>
  </p:sldLayoutIdLst>
  <p:hf hdr="0" ftr="0" dt="0"/>
  <p:txStyles>
    <p:titleStyle>
      <a:lvl1pPr algn="ctr" defTabSz="257165" rtl="0" eaLnBrk="1" latinLnBrk="0" hangingPunct="1">
        <a:spcBef>
          <a:spcPct val="0"/>
        </a:spcBef>
        <a:buNone/>
        <a:defRPr sz="189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18" indent="-172118"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1013" kern="1200">
          <a:solidFill>
            <a:schemeClr val="tx2"/>
          </a:solidFill>
          <a:latin typeface="+mn-lt"/>
          <a:ea typeface="+mn-ea"/>
          <a:cs typeface="+mn-cs"/>
        </a:defRPr>
      </a:lvl1pPr>
      <a:lvl2pPr marL="354361" indent="-172118"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2pPr>
      <a:lvl3pPr marL="506230" indent="-151869"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788" kern="1200">
          <a:solidFill>
            <a:schemeClr val="tx2"/>
          </a:solidFill>
          <a:latin typeface="+mn-lt"/>
          <a:ea typeface="+mn-ea"/>
          <a:cs typeface="+mn-cs"/>
        </a:defRPr>
      </a:lvl3pPr>
      <a:lvl4pPr marL="698597" indent="-131620"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4pPr>
      <a:lvl5pPr marL="901089" indent="-131620"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5pPr>
      <a:lvl6pPr marL="1068707" indent="-128582"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451" indent="-128582"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194" indent="-128582"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4937" indent="-128582" algn="l" defTabSz="25716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65" rtl="0" eaLnBrk="1" latinLnBrk="0" hangingPunct="1">
        <a:defRPr sz="1013" kern="1200">
          <a:solidFill>
            <a:schemeClr val="tx1"/>
          </a:solidFill>
          <a:latin typeface="+mn-lt"/>
          <a:ea typeface="+mn-ea"/>
          <a:cs typeface="+mn-cs"/>
        </a:defRPr>
      </a:lvl1pPr>
      <a:lvl2pPr marL="257165" algn="l" defTabSz="257165" rtl="0" eaLnBrk="1" latinLnBrk="0" hangingPunct="1">
        <a:defRPr sz="1013" kern="1200">
          <a:solidFill>
            <a:schemeClr val="tx1"/>
          </a:solidFill>
          <a:latin typeface="+mn-lt"/>
          <a:ea typeface="+mn-ea"/>
          <a:cs typeface="+mn-cs"/>
        </a:defRPr>
      </a:lvl2pPr>
      <a:lvl3pPr marL="514330" algn="l" defTabSz="257165" rtl="0" eaLnBrk="1" latinLnBrk="0" hangingPunct="1">
        <a:defRPr sz="1013" kern="1200">
          <a:solidFill>
            <a:schemeClr val="tx1"/>
          </a:solidFill>
          <a:latin typeface="+mn-lt"/>
          <a:ea typeface="+mn-ea"/>
          <a:cs typeface="+mn-cs"/>
        </a:defRPr>
      </a:lvl3pPr>
      <a:lvl4pPr marL="771494" algn="l" defTabSz="257165" rtl="0" eaLnBrk="1" latinLnBrk="0" hangingPunct="1">
        <a:defRPr sz="1013" kern="1200">
          <a:solidFill>
            <a:schemeClr val="tx1"/>
          </a:solidFill>
          <a:latin typeface="+mn-lt"/>
          <a:ea typeface="+mn-ea"/>
          <a:cs typeface="+mn-cs"/>
        </a:defRPr>
      </a:lvl4pPr>
      <a:lvl5pPr marL="1028659" algn="l" defTabSz="257165" rtl="0" eaLnBrk="1" latinLnBrk="0" hangingPunct="1">
        <a:defRPr sz="1013" kern="1200">
          <a:solidFill>
            <a:schemeClr val="tx1"/>
          </a:solidFill>
          <a:latin typeface="+mn-lt"/>
          <a:ea typeface="+mn-ea"/>
          <a:cs typeface="+mn-cs"/>
        </a:defRPr>
      </a:lvl5pPr>
      <a:lvl6pPr marL="1285824" algn="l" defTabSz="257165" rtl="0" eaLnBrk="1" latinLnBrk="0" hangingPunct="1">
        <a:defRPr sz="1013" kern="1200">
          <a:solidFill>
            <a:schemeClr val="tx1"/>
          </a:solidFill>
          <a:latin typeface="+mn-lt"/>
          <a:ea typeface="+mn-ea"/>
          <a:cs typeface="+mn-cs"/>
        </a:defRPr>
      </a:lvl6pPr>
      <a:lvl7pPr marL="1542989" algn="l" defTabSz="257165" rtl="0" eaLnBrk="1" latinLnBrk="0" hangingPunct="1">
        <a:defRPr sz="1013" kern="1200">
          <a:solidFill>
            <a:schemeClr val="tx1"/>
          </a:solidFill>
          <a:latin typeface="+mn-lt"/>
          <a:ea typeface="+mn-ea"/>
          <a:cs typeface="+mn-cs"/>
        </a:defRPr>
      </a:lvl7pPr>
      <a:lvl8pPr marL="1800153" algn="l" defTabSz="257165" rtl="0" eaLnBrk="1" latinLnBrk="0" hangingPunct="1">
        <a:defRPr sz="1013" kern="1200">
          <a:solidFill>
            <a:schemeClr val="tx1"/>
          </a:solidFill>
          <a:latin typeface="+mn-lt"/>
          <a:ea typeface="+mn-ea"/>
          <a:cs typeface="+mn-cs"/>
        </a:defRPr>
      </a:lvl8pPr>
      <a:lvl9pPr marL="2057318" algn="l" defTabSz="25716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eg"/></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hyperlink" Target="http://www.cdc.gov/tobacco" TargetMode="External"/><Relationship Id="rId3" Type="http://schemas.openxmlformats.org/officeDocument/2006/relationships/image" Target="../media/image54.png"/><Relationship Id="rId7" Type="http://schemas.openxmlformats.org/officeDocument/2006/relationships/hyperlink" Target="http://www.surgeongeneral.gov/" TargetMode="External"/><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98.xml"/><Relationship Id="rId6" Type="http://schemas.openxmlformats.org/officeDocument/2006/relationships/image" Target="../media/image57.png"/><Relationship Id="rId11" Type="http://schemas.openxmlformats.org/officeDocument/2006/relationships/hyperlink" Target="mailto:SGReports@cdc.gov" TargetMode="External"/><Relationship Id="rId5" Type="http://schemas.openxmlformats.org/officeDocument/2006/relationships/image" Target="../media/image56.png"/><Relationship Id="rId10" Type="http://schemas.openxmlformats.org/officeDocument/2006/relationships/hyperlink" Target="http://www.smokefree.gov/" TargetMode="External"/><Relationship Id="rId4" Type="http://schemas.openxmlformats.org/officeDocument/2006/relationships/image" Target="../media/image55.png"/><Relationship Id="rId9" Type="http://schemas.openxmlformats.org/officeDocument/2006/relationships/hyperlink" Target="http://www.cdc.gov/qu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54BE860-BDC7-40E7-BB63-AACFFE85881B}"/>
              </a:ext>
            </a:extLst>
          </p:cNvPr>
          <p:cNvPicPr>
            <a:picLocks noChangeAspect="1"/>
          </p:cNvPicPr>
          <p:nvPr/>
        </p:nvPicPr>
        <p:blipFill>
          <a:blip r:embed="rId3"/>
          <a:stretch>
            <a:fillRect/>
          </a:stretch>
        </p:blipFill>
        <p:spPr>
          <a:xfrm>
            <a:off x="6602681" y="538771"/>
            <a:ext cx="1929855" cy="2507794"/>
          </a:xfrm>
          <a:prstGeom prst="rect">
            <a:avLst/>
          </a:prstGeom>
          <a:effectLst>
            <a:outerShdw blurRad="228600" dist="38100" dir="16200000" rotWithShape="0">
              <a:srgbClr val="17406D">
                <a:lumMod val="75000"/>
                <a:alpha val="40000"/>
              </a:srgbClr>
            </a:outerShdw>
          </a:effectLst>
        </p:spPr>
      </p:pic>
      <p:sp>
        <p:nvSpPr>
          <p:cNvPr id="13" name="Title 7">
            <a:extLst>
              <a:ext uri="{FF2B5EF4-FFF2-40B4-BE49-F238E27FC236}">
                <a16:creationId xmlns:a16="http://schemas.microsoft.com/office/drawing/2014/main" id="{E3762B1C-3DA3-488B-A8A9-F9BBDD023161}"/>
              </a:ext>
            </a:extLst>
          </p:cNvPr>
          <p:cNvSpPr>
            <a:spLocks noGrp="1"/>
          </p:cNvSpPr>
          <p:nvPr>
            <p:ph type="title"/>
          </p:nvPr>
        </p:nvSpPr>
        <p:spPr>
          <a:xfrm>
            <a:off x="507087" y="702604"/>
            <a:ext cx="7989751" cy="1504844"/>
          </a:xfrm>
        </p:spPr>
        <p:txBody>
          <a:bodyPr>
            <a:normAutofit/>
          </a:bodyPr>
          <a:lstStyle/>
          <a:p>
            <a:r>
              <a:rPr lang="en-US" sz="4800" b="1" cap="none" dirty="0">
                <a:cs typeface="Times New Roman" panose="02020603050405020304" pitchFamily="18" charset="0"/>
              </a:rPr>
              <a:t>SMOKING CESSATION </a:t>
            </a:r>
            <a:br>
              <a:rPr lang="en-US" cap="none" dirty="0">
                <a:latin typeface="Times New Roman" panose="02020603050405020304" pitchFamily="18" charset="0"/>
                <a:cs typeface="Times New Roman" panose="02020603050405020304" pitchFamily="18" charset="0"/>
              </a:rPr>
            </a:br>
            <a:r>
              <a:rPr lang="en-US" sz="2800" cap="none" dirty="0"/>
              <a:t>A REPORT OF THE SURGEON GENERAL </a:t>
            </a:r>
          </a:p>
        </p:txBody>
      </p:sp>
      <p:sp>
        <p:nvSpPr>
          <p:cNvPr id="16" name="Subtitle 34">
            <a:extLst>
              <a:ext uri="{FF2B5EF4-FFF2-40B4-BE49-F238E27FC236}">
                <a16:creationId xmlns:a16="http://schemas.microsoft.com/office/drawing/2014/main" id="{ABE2F269-E2F1-49AA-BDDD-6C5CB9D52D7A}"/>
              </a:ext>
            </a:extLst>
          </p:cNvPr>
          <p:cNvSpPr>
            <a:spLocks noGrp="1"/>
          </p:cNvSpPr>
          <p:nvPr>
            <p:ph type="body" idx="1"/>
          </p:nvPr>
        </p:nvSpPr>
        <p:spPr>
          <a:xfrm>
            <a:off x="611464" y="2490087"/>
            <a:ext cx="7989751" cy="600556"/>
          </a:xfrm>
        </p:spPr>
        <p:txBody>
          <a:bodyPr>
            <a:normAutofit fontScale="92500" lnSpcReduction="20000"/>
          </a:bodyPr>
          <a:lstStyle/>
          <a:p>
            <a:r>
              <a:rPr lang="en-US" sz="2000" dirty="0">
                <a:latin typeface="+mj-lt"/>
                <a:cs typeface="Times New Roman" panose="02020603050405020304" pitchFamily="18" charset="0"/>
              </a:rPr>
              <a:t>Speaker’s Name, Title</a:t>
            </a:r>
          </a:p>
          <a:p>
            <a:pPr lvl="0">
              <a:spcBef>
                <a:spcPts val="0"/>
              </a:spcBef>
              <a:spcAft>
                <a:spcPts val="0"/>
              </a:spcAft>
              <a:buClrTx/>
              <a:buSzTx/>
              <a:defRPr/>
            </a:pPr>
            <a:r>
              <a:rPr lang="en-US" sz="1400" cap="none" dirty="0">
                <a:solidFill>
                  <a:srgbClr val="000000"/>
                </a:solidFill>
              </a:rPr>
              <a:t>PRESENTATION DATE</a:t>
            </a:r>
          </a:p>
          <a:p>
            <a:endParaRPr lang="en-US" sz="2000" dirty="0">
              <a:latin typeface="+mj-lt"/>
              <a:cs typeface="Times New Roman" panose="02020603050405020304" pitchFamily="18" charset="0"/>
            </a:endParaRPr>
          </a:p>
        </p:txBody>
      </p:sp>
      <p:pic>
        <p:nvPicPr>
          <p:cNvPr id="17" name="Picture Placeholder 11" descr="children and adults outside walking and running">
            <a:extLst>
              <a:ext uri="{FF2B5EF4-FFF2-40B4-BE49-F238E27FC236}">
                <a16:creationId xmlns:a16="http://schemas.microsoft.com/office/drawing/2014/main" id="{C380DCEF-9D32-48FC-BBF6-AA723A67DEB7}"/>
              </a:ext>
            </a:extLst>
          </p:cNvPr>
          <p:cNvPicPr>
            <a:picLocks noGrp="1" noChangeAspect="1"/>
          </p:cNvPicPr>
          <p:nvPr>
            <p:ph type="pic" sz="quarter" idx="4294967295"/>
          </p:nvPr>
        </p:nvPicPr>
        <p:blipFill>
          <a:blip r:embed="rId4" cstate="print">
            <a:extLst>
              <a:ext uri="{28A0092B-C50C-407E-A947-70E740481C1C}">
                <a14:useLocalDpi xmlns:a14="http://schemas.microsoft.com/office/drawing/2010/main"/>
              </a:ext>
            </a:extLst>
          </a:blip>
          <a:srcRect l="9682" r="9682"/>
          <a:stretch>
            <a:fillRect/>
          </a:stretch>
        </p:blipFill>
        <p:spPr>
          <a:xfrm>
            <a:off x="440599" y="3333264"/>
            <a:ext cx="1990725" cy="1651000"/>
          </a:xfrm>
        </p:spPr>
      </p:pic>
      <p:pic>
        <p:nvPicPr>
          <p:cNvPr id="20" name="Picture Placeholder 5" descr="Two people sitting at a table&#10;&#10;Description automatically generated">
            <a:extLst>
              <a:ext uri="{FF2B5EF4-FFF2-40B4-BE49-F238E27FC236}">
                <a16:creationId xmlns:a16="http://schemas.microsoft.com/office/drawing/2014/main" id="{C519D244-D14D-4C97-ABBB-9A9460818940}"/>
              </a:ext>
            </a:extLst>
          </p:cNvPr>
          <p:cNvPicPr>
            <a:picLocks noChangeAspect="1"/>
          </p:cNvPicPr>
          <p:nvPr/>
        </p:nvPicPr>
        <p:blipFill>
          <a:blip r:embed="rId5"/>
          <a:srcRect l="9840" r="9840"/>
          <a:stretch>
            <a:fillRect/>
          </a:stretch>
        </p:blipFill>
        <p:spPr>
          <a:xfrm>
            <a:off x="2512163" y="3319036"/>
            <a:ext cx="1989799" cy="1651000"/>
          </a:xfrm>
          <a:prstGeom prst="rect">
            <a:avLst/>
          </a:prstGeom>
        </p:spPr>
      </p:pic>
      <p:pic>
        <p:nvPicPr>
          <p:cNvPr id="23" name="Picture Placeholder 16" descr="A close up of a logo&#10;&#10;Description automatically generated">
            <a:extLst>
              <a:ext uri="{FF2B5EF4-FFF2-40B4-BE49-F238E27FC236}">
                <a16:creationId xmlns:a16="http://schemas.microsoft.com/office/drawing/2014/main" id="{B76DE33A-625C-499A-843C-4BB1F8A9BD72}"/>
              </a:ext>
            </a:extLst>
          </p:cNvPr>
          <p:cNvPicPr>
            <a:picLocks noChangeAspect="1"/>
          </p:cNvPicPr>
          <p:nvPr/>
        </p:nvPicPr>
        <p:blipFill rotWithShape="1">
          <a:blip r:embed="rId6"/>
          <a:srcRect l="-18308" t="-9180" r="-18060" b="-8930"/>
          <a:stretch/>
        </p:blipFill>
        <p:spPr>
          <a:xfrm>
            <a:off x="4582801" y="3278343"/>
            <a:ext cx="1989799" cy="1651000"/>
          </a:xfrm>
          <a:prstGeom prst="rect">
            <a:avLst/>
          </a:prstGeom>
          <a:solidFill>
            <a:srgbClr val="FFFFFF"/>
          </a:solidFill>
        </p:spPr>
      </p:pic>
      <p:pic>
        <p:nvPicPr>
          <p:cNvPr id="26" name="Picture Placeholder 6" descr="A group of people around each other&#10;&#10;Description automatically generated">
            <a:extLst>
              <a:ext uri="{FF2B5EF4-FFF2-40B4-BE49-F238E27FC236}">
                <a16:creationId xmlns:a16="http://schemas.microsoft.com/office/drawing/2014/main" id="{6401E5D2-7E92-4F78-B642-D395029FA3FB}"/>
              </a:ext>
            </a:extLst>
          </p:cNvPr>
          <p:cNvPicPr>
            <a:picLocks noChangeAspect="1"/>
          </p:cNvPicPr>
          <p:nvPr/>
        </p:nvPicPr>
        <p:blipFill>
          <a:blip r:embed="rId7"/>
          <a:srcRect l="186" r="186"/>
          <a:stretch>
            <a:fillRect/>
          </a:stretch>
        </p:blipFill>
        <p:spPr>
          <a:xfrm>
            <a:off x="6713602" y="3329204"/>
            <a:ext cx="1989799" cy="1651000"/>
          </a:xfrm>
          <a:prstGeom prst="rect">
            <a:avLst/>
          </a:prstGeom>
        </p:spPr>
      </p:pic>
    </p:spTree>
    <p:extLst>
      <p:ext uri="{BB962C8B-B14F-4D97-AF65-F5344CB8AC3E}">
        <p14:creationId xmlns:p14="http://schemas.microsoft.com/office/powerpoint/2010/main" val="53845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a room&#10;&#10;Description automatically generated">
            <a:extLst>
              <a:ext uri="{FF2B5EF4-FFF2-40B4-BE49-F238E27FC236}">
                <a16:creationId xmlns:a16="http://schemas.microsoft.com/office/drawing/2014/main" id="{AC95BE23-31C0-45E9-ADE1-283A593268C0}"/>
              </a:ext>
            </a:extLst>
          </p:cNvPr>
          <p:cNvPicPr>
            <a:picLocks noChangeAspect="1"/>
          </p:cNvPicPr>
          <p:nvPr/>
        </p:nvPicPr>
        <p:blipFill rotWithShape="1">
          <a:blip r:embed="rId3"/>
          <a:srcRect t="10272" b="37714"/>
          <a:stretch/>
        </p:blipFill>
        <p:spPr>
          <a:xfrm>
            <a:off x="363706" y="597028"/>
            <a:ext cx="8492785" cy="2944992"/>
          </a:xfrm>
          <a:prstGeom prst="rect">
            <a:avLst/>
          </a:prstGeom>
        </p:spPr>
      </p:pic>
      <p:sp>
        <p:nvSpPr>
          <p:cNvPr id="4" name="Rectangle 3">
            <a:extLst>
              <a:ext uri="{FF2B5EF4-FFF2-40B4-BE49-F238E27FC236}">
                <a16:creationId xmlns:a16="http://schemas.microsoft.com/office/drawing/2014/main" id="{12AD615D-6283-40EA-B13C-A070E822023E}"/>
              </a:ext>
            </a:extLst>
          </p:cNvPr>
          <p:cNvSpPr/>
          <p:nvPr/>
        </p:nvSpPr>
        <p:spPr>
          <a:xfrm>
            <a:off x="519343" y="4289148"/>
            <a:ext cx="7957734" cy="524311"/>
          </a:xfrm>
          <a:prstGeom prst="rect">
            <a:avLst/>
          </a:prstGeom>
        </p:spPr>
        <p:txBody>
          <a:bodyPr wrap="square">
            <a:spAutoFit/>
          </a:bodyPr>
          <a:lstStyle/>
          <a:p>
            <a:pPr marL="171450" marR="0" lvl="0" indent="-171450" algn="l" defTabSz="457200" rtl="0" eaLnBrk="1" fontAlgn="auto" latinLnBrk="0" hangingPunct="1">
              <a:lnSpc>
                <a:spcPct val="102000"/>
              </a:lnSpc>
              <a:spcBef>
                <a:spcPts val="300"/>
              </a:spcBef>
              <a:spcAft>
                <a:spcPts val="300"/>
              </a:spcAft>
              <a:buClr>
                <a:srgbClr val="112E51"/>
              </a:buClr>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34 million adults in the U.S. still smoke and therefore continue to be at risk of developing smoking-related diseases.</a:t>
            </a:r>
          </a:p>
        </p:txBody>
      </p:sp>
      <p:sp>
        <p:nvSpPr>
          <p:cNvPr id="5" name="Rectangle 4">
            <a:extLst>
              <a:ext uri="{FF2B5EF4-FFF2-40B4-BE49-F238E27FC236}">
                <a16:creationId xmlns:a16="http://schemas.microsoft.com/office/drawing/2014/main" id="{4A70ED4B-796A-49B5-A163-D682D78B45B2}"/>
              </a:ext>
            </a:extLst>
          </p:cNvPr>
          <p:cNvSpPr/>
          <p:nvPr/>
        </p:nvSpPr>
        <p:spPr>
          <a:xfrm>
            <a:off x="519343" y="4731057"/>
            <a:ext cx="8492785" cy="1853841"/>
          </a:xfrm>
          <a:prstGeom prst="rect">
            <a:avLst/>
          </a:prstGeom>
        </p:spPr>
        <p:txBody>
          <a:bodyPr wrap="square">
            <a:spAutoFit/>
          </a:bodyPr>
          <a:lstStyle/>
          <a:p>
            <a:pPr marL="171450" marR="0" lvl="0" indent="-171450" algn="l" defTabSz="457200" rtl="0" eaLnBrk="1" fontAlgn="auto" latinLnBrk="0" hangingPunct="1">
              <a:lnSpc>
                <a:spcPct val="102000"/>
              </a:lnSpc>
              <a:spcBef>
                <a:spcPts val="300"/>
              </a:spcBef>
              <a:spcAft>
                <a:spcPts val="300"/>
              </a:spcAft>
              <a:buClr>
                <a:srgbClr val="112E51"/>
              </a:buClr>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One of the most important actions people can take to improve their health is to quit smoking—this is true regardless of their age or how long they’ve been smoking.</a:t>
            </a:r>
          </a:p>
          <a:p>
            <a:pPr marL="171450" marR="0" lvl="0" indent="-171450" algn="l" defTabSz="457200" rtl="0" eaLnBrk="1" fontAlgn="auto" latinLnBrk="0" hangingPunct="1">
              <a:lnSpc>
                <a:spcPct val="102000"/>
              </a:lnSpc>
              <a:spcBef>
                <a:spcPts val="300"/>
              </a:spcBef>
              <a:spcAft>
                <a:spcPts val="300"/>
              </a:spcAft>
              <a:buClr>
                <a:srgbClr val="112E51"/>
              </a:buClr>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There are proven treatments and strategies to help people quit smoking successfully.</a:t>
            </a:r>
          </a:p>
          <a:p>
            <a:pPr marL="171450" marR="0" lvl="0" indent="-171450" algn="l" defTabSz="457200" rtl="0" eaLnBrk="1" fontAlgn="auto" latinLnBrk="0" hangingPunct="1">
              <a:lnSpc>
                <a:spcPct val="102000"/>
              </a:lnSpc>
              <a:spcBef>
                <a:spcPts val="300"/>
              </a:spcBef>
              <a:spcAft>
                <a:spcPts val="300"/>
              </a:spcAft>
              <a:buClr>
                <a:srgbClr val="112E51"/>
              </a:buClr>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In addition to ensuring people have access to the interventions we know work, it’s also important that we continue to explore novel strategies to help people quit. </a:t>
            </a:r>
          </a:p>
          <a:p>
            <a:pPr marL="171450" marR="0" lvl="0" indent="-171450" algn="l" defTabSz="457200" rtl="0" eaLnBrk="1" fontAlgn="auto" latinLnBrk="0" hangingPunct="1">
              <a:lnSpc>
                <a:spcPct val="102000"/>
              </a:lnSpc>
              <a:spcBef>
                <a:spcPts val="300"/>
              </a:spcBef>
              <a:spcAft>
                <a:spcPts val="300"/>
              </a:spcAft>
              <a:buClr>
                <a:srgbClr val="112E51"/>
              </a:buClr>
              <a:buSzTx/>
              <a:buFont typeface="Wingdings" panose="05000000000000000000" pitchFamily="2" charset="2"/>
              <a:buChar char="Ø"/>
              <a:tabLst/>
              <a:defRPr/>
            </a:pPr>
            <a:r>
              <a:rPr lang="en-US" sz="1400" dirty="0">
                <a:latin typeface="Calibri" panose="020F0502020204030204" pitchFamily="34" charset="0"/>
                <a:cs typeface="Calibri" panose="020F0502020204030204" pitchFamily="34" charset="0"/>
              </a:rPr>
              <a:t>As a nation we can and must do more to ensure that proven cessation treatments are reaching the people that need them.</a:t>
            </a: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4547B62-C955-444E-B90E-F9CE095D5694}"/>
              </a:ext>
              <a:ext uri="{C183D7F6-B498-43B3-948B-1728B52AA6E4}">
                <adec:decorative xmlns:adec="http://schemas.microsoft.com/office/drawing/2017/decorative" val="1"/>
              </a:ext>
            </a:extLst>
          </p:cNvPr>
          <p:cNvSpPr/>
          <p:nvPr/>
        </p:nvSpPr>
        <p:spPr>
          <a:xfrm>
            <a:off x="363706" y="3381153"/>
            <a:ext cx="8492785" cy="799309"/>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DEB50F6-E8A8-4FAF-8488-A102F53BD501}"/>
              </a:ext>
            </a:extLst>
          </p:cNvPr>
          <p:cNvSpPr>
            <a:spLocks noGrp="1"/>
          </p:cNvSpPr>
          <p:nvPr>
            <p:ph type="title"/>
          </p:nvPr>
        </p:nvSpPr>
        <p:spPr>
          <a:xfrm>
            <a:off x="1619573" y="2870851"/>
            <a:ext cx="8229600" cy="1143000"/>
          </a:xfrm>
        </p:spPr>
        <p:txBody>
          <a:bodyPr>
            <a:normAutofit/>
          </a:bodyPr>
          <a:lstStyle/>
          <a:p>
            <a:r>
              <a:rPr lang="en-US" sz="2800" b="0" dirty="0">
                <a:solidFill>
                  <a:schemeClr val="bg1"/>
                </a:solidFill>
              </a:rPr>
              <a:t>KEY TAKEAWAYS FROM THIS REPORT</a:t>
            </a:r>
          </a:p>
        </p:txBody>
      </p:sp>
    </p:spTree>
    <p:extLst>
      <p:ext uri="{BB962C8B-B14F-4D97-AF65-F5344CB8AC3E}">
        <p14:creationId xmlns:p14="http://schemas.microsoft.com/office/powerpoint/2010/main" val="2997433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B1E4C036-161A-4F14-96AB-861962830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3519" y="1869655"/>
            <a:ext cx="2190476" cy="2846461"/>
          </a:xfrm>
          <a:prstGeom prst="rect">
            <a:avLst/>
          </a:prstGeom>
          <a:effectLst>
            <a:outerShdw blurRad="228600" dist="38100" dir="16200000" rotWithShape="0">
              <a:schemeClr val="tx2">
                <a:lumMod val="75000"/>
                <a:alpha val="40000"/>
              </a:schemeClr>
            </a:outerShdw>
          </a:effectLst>
        </p:spPr>
      </p:pic>
      <p:sp>
        <p:nvSpPr>
          <p:cNvPr id="7" name="Title 6">
            <a:extLst>
              <a:ext uri="{FF2B5EF4-FFF2-40B4-BE49-F238E27FC236}">
                <a16:creationId xmlns:a16="http://schemas.microsoft.com/office/drawing/2014/main" id="{501A3E12-79AA-469A-9BBF-48CEC3556749}"/>
              </a:ext>
            </a:extLst>
          </p:cNvPr>
          <p:cNvSpPr>
            <a:spLocks noGrp="1"/>
          </p:cNvSpPr>
          <p:nvPr>
            <p:ph type="title"/>
          </p:nvPr>
        </p:nvSpPr>
        <p:spPr>
          <a:xfrm>
            <a:off x="387265" y="821609"/>
            <a:ext cx="8272212" cy="741249"/>
          </a:xfrm>
        </p:spPr>
        <p:txBody>
          <a:bodyPr>
            <a:normAutofit/>
          </a:bodyPr>
          <a:lstStyle/>
          <a:p>
            <a:r>
              <a:rPr lang="en-US" sz="2800" dirty="0"/>
              <a:t>Resources Available</a:t>
            </a:r>
          </a:p>
        </p:txBody>
      </p:sp>
      <p:pic>
        <p:nvPicPr>
          <p:cNvPr id="40" name="Picture 39" descr="A screengrab of the cover of the &quot;What you need to know about quitting smoking: Advice from the Surgeon General&quot; pamphlet.">
            <a:extLst>
              <a:ext uri="{FF2B5EF4-FFF2-40B4-BE49-F238E27FC236}">
                <a16:creationId xmlns:a16="http://schemas.microsoft.com/office/drawing/2014/main" id="{4FBF6C47-88E3-1A48-BA8E-430176E8BE30}"/>
              </a:ext>
            </a:extLst>
          </p:cNvPr>
          <p:cNvPicPr>
            <a:picLocks noChangeAspect="1"/>
          </p:cNvPicPr>
          <p:nvPr/>
        </p:nvPicPr>
        <p:blipFill>
          <a:blip r:embed="rId4"/>
          <a:stretch>
            <a:fillRect/>
          </a:stretch>
        </p:blipFill>
        <p:spPr>
          <a:xfrm>
            <a:off x="4457672" y="3821299"/>
            <a:ext cx="1953790" cy="2721320"/>
          </a:xfrm>
          <a:prstGeom prst="rect">
            <a:avLst/>
          </a:prstGeom>
          <a:effectLst>
            <a:innerShdw blurRad="38100">
              <a:prstClr val="black"/>
            </a:innerShdw>
          </a:effectLst>
        </p:spPr>
      </p:pic>
      <p:grpSp>
        <p:nvGrpSpPr>
          <p:cNvPr id="8" name="Group 7" descr="A screengrab of the infographic about smoking cessation and evidence based treatment options.">
            <a:extLst>
              <a:ext uri="{FF2B5EF4-FFF2-40B4-BE49-F238E27FC236}">
                <a16:creationId xmlns:a16="http://schemas.microsoft.com/office/drawing/2014/main" id="{7548E6D2-848E-2243-88DC-5675AD883513}"/>
              </a:ext>
            </a:extLst>
          </p:cNvPr>
          <p:cNvGrpSpPr/>
          <p:nvPr/>
        </p:nvGrpSpPr>
        <p:grpSpPr>
          <a:xfrm>
            <a:off x="6635899" y="3821299"/>
            <a:ext cx="2347061" cy="2607352"/>
            <a:chOff x="6054316" y="2138590"/>
            <a:chExt cx="2750451" cy="3619071"/>
          </a:xfrm>
        </p:grpSpPr>
        <p:pic>
          <p:nvPicPr>
            <p:cNvPr id="10" name="Picture 9" descr="A screenshot of a social media post&#10;&#10;Description automatically generated">
              <a:extLst>
                <a:ext uri="{FF2B5EF4-FFF2-40B4-BE49-F238E27FC236}">
                  <a16:creationId xmlns:a16="http://schemas.microsoft.com/office/drawing/2014/main" id="{8FED4DB2-05A8-FC4D-B5B2-36E0223295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54316" y="2138590"/>
              <a:ext cx="2216382" cy="3619071"/>
            </a:xfrm>
            <a:prstGeom prst="rect">
              <a:avLst/>
            </a:prstGeom>
            <a:effectLst>
              <a:outerShdw blurRad="203200" dist="50800" dir="5400000" algn="ctr" rotWithShape="0">
                <a:srgbClr val="000000">
                  <a:alpha val="43137"/>
                </a:srgbClr>
              </a:outerShdw>
            </a:effectLst>
          </p:spPr>
        </p:pic>
        <p:pic>
          <p:nvPicPr>
            <p:cNvPr id="6" name="Picture 5" descr="A screenshot of a social media post&#10;&#10;Description automatically generated">
              <a:extLst>
                <a:ext uri="{FF2B5EF4-FFF2-40B4-BE49-F238E27FC236}">
                  <a16:creationId xmlns:a16="http://schemas.microsoft.com/office/drawing/2014/main" id="{74701653-7B4E-E143-949F-62F0E4867F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88384" y="2544813"/>
              <a:ext cx="2216383" cy="3024268"/>
            </a:xfrm>
            <a:prstGeom prst="rect">
              <a:avLst/>
            </a:prstGeom>
            <a:effectLst>
              <a:outerShdw blurRad="165100" dist="50800" dir="5400000" algn="ctr" rotWithShape="0">
                <a:srgbClr val="000000">
                  <a:alpha val="43137"/>
                </a:srgbClr>
              </a:outerShdw>
            </a:effectLst>
          </p:spPr>
        </p:pic>
      </p:grpSp>
      <p:sp>
        <p:nvSpPr>
          <p:cNvPr id="9" name="Rectangle 8">
            <a:extLst>
              <a:ext uri="{FF2B5EF4-FFF2-40B4-BE49-F238E27FC236}">
                <a16:creationId xmlns:a16="http://schemas.microsoft.com/office/drawing/2014/main" id="{4A043731-D8D5-4B19-AE12-F1CA7EA3106A}"/>
              </a:ext>
            </a:extLst>
          </p:cNvPr>
          <p:cNvSpPr/>
          <p:nvPr/>
        </p:nvSpPr>
        <p:spPr>
          <a:xfrm>
            <a:off x="387265" y="2133634"/>
            <a:ext cx="4905992" cy="36009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3A53"/>
                </a:solidFill>
                <a:effectLst/>
                <a:uLnTx/>
                <a:uFillTx/>
                <a:latin typeface="Calibri" panose="020F0502020204030204"/>
                <a:ea typeface="+mn-ea"/>
                <a:cs typeface="+mn-cs"/>
              </a:rPr>
              <a:t>To read the full report and access related materials, visit: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www.SurgeonGeneral.gov</a:t>
            </a: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3A53"/>
                </a:solidFill>
                <a:effectLst/>
                <a:uLnTx/>
                <a:uFillTx/>
                <a:latin typeface="Calibri" panose="020F0502020204030204"/>
                <a:ea typeface="+mn-ea"/>
                <a:cs typeface="+mn-cs"/>
              </a:rPr>
              <a:t>To learn more about tobacco control and prevention and quitting smoking, visit: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www.CDC.gov/tobacco</a:t>
            </a: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www.CDC.gov/quit</a:t>
            </a: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www.smokefree.gov</a:t>
            </a:r>
            <a:r>
              <a:rPr kumimoji="0" lang="en-US" sz="1800" b="0" i="0" u="none" strike="noStrike" kern="1200" cap="none" spc="0" normalizeH="0" baseline="0" noProof="0" dirty="0">
                <a:ln>
                  <a:noFill/>
                </a:ln>
                <a:solidFill>
                  <a:srgbClr val="084797"/>
                </a:solidFill>
                <a:effectLst/>
                <a:uLnTx/>
                <a:uFillTx/>
                <a:latin typeface="Calibri" panose="020F0502020204030204"/>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2E51"/>
                </a:solidFill>
                <a:effectLst/>
                <a:uLnTx/>
                <a:uFillTx/>
                <a:latin typeface="Calibri" panose="020F0502020204030204"/>
                <a:ea typeface="+mn-ea"/>
                <a:cs typeface="+mn-cs"/>
              </a:rPr>
              <a:t>Contact Info: </a:t>
            </a:r>
          </a:p>
        </p:txBody>
      </p:sp>
      <p:sp>
        <p:nvSpPr>
          <p:cNvPr id="11" name="Rectangle 10">
            <a:extLst>
              <a:ext uri="{FF2B5EF4-FFF2-40B4-BE49-F238E27FC236}">
                <a16:creationId xmlns:a16="http://schemas.microsoft.com/office/drawing/2014/main" id="{7A9070B6-FF9A-4D27-93F7-CD4F8FD7A46F}"/>
              </a:ext>
            </a:extLst>
          </p:cNvPr>
          <p:cNvSpPr/>
          <p:nvPr/>
        </p:nvSpPr>
        <p:spPr>
          <a:xfrm>
            <a:off x="884630" y="5696019"/>
            <a:ext cx="1886799" cy="3231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3260"/>
                </a:solidFill>
                <a:effectLst/>
                <a:uLnTx/>
                <a:uFillTx/>
                <a:latin typeface="Tw Cen MT" panose="020B0602020104020603"/>
                <a:ea typeface="+mn-ea"/>
                <a:cs typeface="+mn-cs"/>
                <a:hlinkClick r:id="rId11">
                  <a:extLst>
                    <a:ext uri="{A12FA001-AC4F-418D-AE19-62706E023703}">
                      <ahyp:hlinkClr xmlns:ahyp="http://schemas.microsoft.com/office/drawing/2018/hyperlinkcolor" val="tx"/>
                    </a:ext>
                  </a:extLst>
                </a:hlinkClick>
              </a:rPr>
              <a:t>SGReports@cdc.gov</a:t>
            </a:r>
            <a:r>
              <a:rPr kumimoji="0" lang="en-US" sz="1500" b="0" i="0" u="none" strike="noStrike" kern="1200" cap="none" spc="0" normalizeH="0" baseline="0" noProof="0" dirty="0">
                <a:ln>
                  <a:noFill/>
                </a:ln>
                <a:solidFill>
                  <a:srgbClr val="1A3260"/>
                </a:solidFill>
                <a:effectLst/>
                <a:uLnTx/>
                <a:uFillTx/>
                <a:latin typeface="Tw Cen MT" panose="020B0602020104020603"/>
                <a:ea typeface="+mn-ea"/>
                <a:cs typeface="+mn-cs"/>
              </a:rPr>
              <a:t>  </a:t>
            </a:r>
          </a:p>
        </p:txBody>
      </p:sp>
      <p:pic>
        <p:nvPicPr>
          <p:cNvPr id="12" name="Picture 11" descr="A close up of a sign&#10;&#10;Description automatically generated">
            <a:extLst>
              <a:ext uri="{FF2B5EF4-FFF2-40B4-BE49-F238E27FC236}">
                <a16:creationId xmlns:a16="http://schemas.microsoft.com/office/drawing/2014/main" id="{1C44FE1D-13AB-412D-B334-2B442319647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510024" y="5696019"/>
            <a:ext cx="340372" cy="340372"/>
          </a:xfrm>
          <a:prstGeom prst="rect">
            <a:avLst/>
          </a:prstGeom>
        </p:spPr>
      </p:pic>
    </p:spTree>
    <p:extLst>
      <p:ext uri="{BB962C8B-B14F-4D97-AF65-F5344CB8AC3E}">
        <p14:creationId xmlns:p14="http://schemas.microsoft.com/office/powerpoint/2010/main" val="32059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A70862-A160-4AF3-B407-861391E50395}"/>
              </a:ext>
            </a:extLst>
          </p:cNvPr>
          <p:cNvSpPr>
            <a:spLocks noGrp="1"/>
          </p:cNvSpPr>
          <p:nvPr>
            <p:ph type="title"/>
          </p:nvPr>
        </p:nvSpPr>
        <p:spPr>
          <a:xfrm>
            <a:off x="558045" y="556021"/>
            <a:ext cx="8272212" cy="988332"/>
          </a:xfrm>
        </p:spPr>
        <p:txBody>
          <a:bodyPr anchor="ctr">
            <a:normAutofit/>
          </a:bodyPr>
          <a:lstStyle/>
          <a:p>
            <a:pPr algn="ctr"/>
            <a:r>
              <a:rPr lang="en-US" sz="2800" dirty="0"/>
              <a:t>What’s New in this Report?</a:t>
            </a:r>
          </a:p>
        </p:txBody>
      </p:sp>
      <p:sp>
        <p:nvSpPr>
          <p:cNvPr id="3" name="Rectangle 2">
            <a:extLst>
              <a:ext uri="{FF2B5EF4-FFF2-40B4-BE49-F238E27FC236}">
                <a16:creationId xmlns:a16="http://schemas.microsoft.com/office/drawing/2014/main" id="{2BBE0B8E-395A-49E0-A0B8-C33569FDBB28}"/>
              </a:ext>
            </a:extLst>
          </p:cNvPr>
          <p:cNvSpPr/>
          <p:nvPr/>
        </p:nvSpPr>
        <p:spPr>
          <a:xfrm>
            <a:off x="3678417" y="1865637"/>
            <a:ext cx="5125750" cy="4262705"/>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lang="en-US" sz="1700" dirty="0">
                <a:latin typeface="Calibri" panose="020F0502020204030204" pitchFamily="34" charset="0"/>
                <a:ea typeface="Calibri" panose="020F0502020204030204" pitchFamily="34" charset="0"/>
                <a:cs typeface="Times New Roman" panose="02020603050405020304" pitchFamily="18" charset="0"/>
              </a:rPr>
              <a:t>Represents the </a:t>
            </a:r>
            <a:r>
              <a:rPr lang="en-US" sz="1700" dirty="0">
                <a:solidFill>
                  <a:schemeClr val="tx2"/>
                </a:solidFill>
                <a:latin typeface="Calibri" panose="020F0502020204030204" pitchFamily="34" charset="0"/>
                <a:ea typeface="Calibri" panose="020F0502020204030204" pitchFamily="34" charset="0"/>
                <a:cs typeface="Times New Roman" panose="02020603050405020304" pitchFamily="18" charset="0"/>
              </a:rPr>
              <a:t>34</a:t>
            </a:r>
            <a:r>
              <a:rPr lang="en-US" sz="1700" baseline="300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a:t>
            </a:r>
            <a:r>
              <a:rPr lang="en-US" sz="1700" dirty="0">
                <a:latin typeface="Calibri" panose="020F0502020204030204" pitchFamily="34" charset="0"/>
                <a:ea typeface="Calibri" panose="020F0502020204030204" pitchFamily="34" charset="0"/>
                <a:cs typeface="Times New Roman" panose="02020603050405020304" pitchFamily="18" charset="0"/>
              </a:rPr>
              <a:t> tobacco-related Surgeon General’s report published since 1964.</a:t>
            </a: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Serves as the </a:t>
            </a:r>
            <a:r>
              <a:rPr kumimoji="0" lang="en-US" sz="17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1</a:t>
            </a:r>
            <a:r>
              <a:rPr kumimoji="0" lang="en-US" sz="1700" b="0" i="0" u="none" strike="noStrike" kern="1200" cap="none" spc="0" normalizeH="0" baseline="3000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st</a:t>
            </a:r>
            <a:r>
              <a:rPr kumimoji="0" lang="en-US" sz="17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Surgeon General’s repo</a:t>
            </a:r>
            <a:r>
              <a:rPr lang="en-US" sz="1700" dirty="0">
                <a:latin typeface="Calibri" panose="020F0502020204030204" pitchFamily="34" charset="0"/>
                <a:ea typeface="Calibri" panose="020F0502020204030204" pitchFamily="34" charset="0"/>
                <a:cs typeface="Times New Roman" panose="02020603050405020304" pitchFamily="18" charset="0"/>
              </a:rPr>
              <a:t>rt on smoking cessation in 30 years, highlighting what we’ve learned in the past three decades.</a:t>
            </a: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Documents </a:t>
            </a:r>
            <a:r>
              <a:rPr lang="en-US" sz="1700" dirty="0">
                <a:latin typeface="Calibri" panose="020F0502020204030204" pitchFamily="34" charset="0"/>
                <a:ea typeface="Calibri" panose="020F0502020204030204" pitchFamily="34" charset="0"/>
                <a:cs typeface="Times New Roman" panose="02020603050405020304" pitchFamily="18" charset="0"/>
              </a:rPr>
              <a:t>how quitting smoking decreases the risk of various diseases. </a:t>
            </a:r>
            <a:endPar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Provides an overview of effective clinical and health systems interventions to help adults quit smoking. </a:t>
            </a: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Reviews the evidence on the effects of population-based policy interventions on smoking cessation.</a:t>
            </a:r>
          </a:p>
          <a:p>
            <a:pPr marL="342900" marR="0" lvl="0" indent="-342900" algn="l" defTabSz="457200" rtl="0" eaLnBrk="1" fontAlgn="auto" latinLnBrk="0" hangingPunct="1">
              <a:lnSpc>
                <a:spcPct val="107000"/>
              </a:lnSpc>
              <a:spcBef>
                <a:spcPts val="0"/>
              </a:spcBef>
              <a:spcAft>
                <a:spcPts val="0"/>
              </a:spcAft>
              <a:buClr>
                <a:srgbClr val="0F6FC6"/>
              </a:buClr>
              <a:buSzTx/>
              <a:buFont typeface="System Font Regular"/>
              <a:buChar char="→"/>
              <a:tabLst/>
              <a:defRPr/>
            </a:pPr>
            <a:r>
              <a:rPr kumimoji="0" lang="en-US" sz="17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Addresses emerging issues in the field of tobacco control, including e-cigarettes, web-based cessation technology, and population- based policies. </a:t>
            </a:r>
          </a:p>
        </p:txBody>
      </p:sp>
      <p:pic>
        <p:nvPicPr>
          <p:cNvPr id="6" name="Content Placeholder 5" descr="Headshot of VADM Jerome M. Adams, MD, MPH, the 20th Surgeon General of the United States.  ">
            <a:extLst>
              <a:ext uri="{FF2B5EF4-FFF2-40B4-BE49-F238E27FC236}">
                <a16:creationId xmlns:a16="http://schemas.microsoft.com/office/drawing/2014/main" id="{A5B12B8B-78A7-4D97-82E4-BBAC16350CF9}"/>
              </a:ext>
            </a:extLst>
          </p:cNvPr>
          <p:cNvPicPr>
            <a:picLocks noChangeAspect="1"/>
          </p:cNvPicPr>
          <p:nvPr/>
        </p:nvPicPr>
        <p:blipFill rotWithShape="1">
          <a:blip r:embed="rId3"/>
          <a:srcRect r="6948"/>
          <a:stretch/>
        </p:blipFill>
        <p:spPr>
          <a:xfrm>
            <a:off x="431921" y="1930337"/>
            <a:ext cx="3154408" cy="4237419"/>
          </a:xfrm>
          <a:prstGeom prst="rect">
            <a:avLst/>
          </a:prstGeom>
        </p:spPr>
      </p:pic>
      <p:sp>
        <p:nvSpPr>
          <p:cNvPr id="8" name="TextBox 7">
            <a:extLst>
              <a:ext uri="{FF2B5EF4-FFF2-40B4-BE49-F238E27FC236}">
                <a16:creationId xmlns:a16="http://schemas.microsoft.com/office/drawing/2014/main" id="{6F4CE726-44D3-4E3F-8B32-DEB88FEA10C3}"/>
              </a:ext>
            </a:extLst>
          </p:cNvPr>
          <p:cNvSpPr txBox="1"/>
          <p:nvPr/>
        </p:nvSpPr>
        <p:spPr>
          <a:xfrm>
            <a:off x="339833" y="6128342"/>
            <a:ext cx="315440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D3D3D">
                    <a:lumMod val="50000"/>
                  </a:srgbClr>
                </a:solidFill>
                <a:effectLst/>
                <a:uLnTx/>
                <a:uFillTx/>
                <a:latin typeface="Calibri" panose="020F0502020204030204" pitchFamily="34" charset="0"/>
                <a:ea typeface="+mn-ea"/>
                <a:cs typeface="Calibri" panose="020F0502020204030204" pitchFamily="34" charset="0"/>
              </a:rPr>
              <a:t>VADM Jerome M. Adams, MD, MPH</a:t>
            </a:r>
            <a:endParaRPr lang="en-US" sz="1000" b="1" dirty="0">
              <a:solidFill>
                <a:srgbClr val="3D3D3D">
                  <a:lumMod val="50000"/>
                </a:srgb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D3D3D">
                    <a:lumMod val="50000"/>
                  </a:srgbClr>
                </a:solidFill>
                <a:effectLst/>
                <a:uLnTx/>
                <a:uFillTx/>
                <a:latin typeface="Calibri" panose="020F0502020204030204" pitchFamily="34" charset="0"/>
                <a:ea typeface="+mn-ea"/>
                <a:cs typeface="Calibri" panose="020F0502020204030204" pitchFamily="34" charset="0"/>
              </a:rPr>
              <a:t>20</a:t>
            </a:r>
            <a:r>
              <a:rPr kumimoji="0" lang="en-US" sz="1000" b="1" i="0" u="none" strike="noStrike" kern="1200" cap="none" spc="0" normalizeH="0" baseline="30000" noProof="0" dirty="0">
                <a:ln>
                  <a:noFill/>
                </a:ln>
                <a:solidFill>
                  <a:srgbClr val="3D3D3D">
                    <a:lumMod val="50000"/>
                  </a:srgbClr>
                </a:solidFill>
                <a:effectLst/>
                <a:uLnTx/>
                <a:uFillTx/>
                <a:latin typeface="Calibri" panose="020F0502020204030204" pitchFamily="34" charset="0"/>
                <a:ea typeface="+mn-ea"/>
                <a:cs typeface="Calibri" panose="020F0502020204030204" pitchFamily="34" charset="0"/>
              </a:rPr>
              <a:t>th</a:t>
            </a:r>
            <a:r>
              <a:rPr kumimoji="0" lang="en-US" sz="1000" b="1" i="0" u="none" strike="noStrike" kern="1200" cap="none" spc="0" normalizeH="0" baseline="0" noProof="0" dirty="0">
                <a:ln>
                  <a:noFill/>
                </a:ln>
                <a:solidFill>
                  <a:srgbClr val="3D3D3D">
                    <a:lumMod val="50000"/>
                  </a:srgbClr>
                </a:solidFill>
                <a:effectLst/>
                <a:uLnTx/>
                <a:uFillTx/>
                <a:latin typeface="Calibri" panose="020F0502020204030204" pitchFamily="34" charset="0"/>
                <a:ea typeface="+mn-ea"/>
                <a:cs typeface="Calibri" panose="020F0502020204030204" pitchFamily="34" charset="0"/>
              </a:rPr>
              <a:t> Surgeon General of the United States</a:t>
            </a:r>
          </a:p>
        </p:txBody>
      </p:sp>
      <p:sp>
        <p:nvSpPr>
          <p:cNvPr id="9" name="Rectangle 8">
            <a:extLst>
              <a:ext uri="{FF2B5EF4-FFF2-40B4-BE49-F238E27FC236}">
                <a16:creationId xmlns:a16="http://schemas.microsoft.com/office/drawing/2014/main" id="{672878AE-67B9-4BBD-BAB4-F3020AEE88C1}"/>
              </a:ext>
            </a:extLst>
          </p:cNvPr>
          <p:cNvSpPr/>
          <p:nvPr/>
        </p:nvSpPr>
        <p:spPr>
          <a:xfrm>
            <a:off x="1122287" y="1305195"/>
            <a:ext cx="6899426" cy="369332"/>
          </a:xfrm>
          <a:prstGeom prst="rect">
            <a:avLst/>
          </a:prstGeom>
        </p:spPr>
        <p:txBody>
          <a:bodyPr wrap="square">
            <a:spAutoFit/>
          </a:bodyPr>
          <a:lstStyle/>
          <a:p>
            <a:pPr lvl="0" algn="ctr">
              <a:lnSpc>
                <a:spcPct val="90000"/>
              </a:lnSpc>
              <a:spcBef>
                <a:spcPts val="1800"/>
              </a:spcBef>
              <a:spcAft>
                <a:spcPts val="1800"/>
              </a:spcAft>
              <a:defRPr/>
            </a:pPr>
            <a:r>
              <a:rPr lang="en-US" sz="2000" b="1" dirty="0">
                <a:solidFill>
                  <a:schemeClr val="bg1"/>
                </a:solidFill>
                <a:latin typeface="Calibri" panose="020F0502020204030204" pitchFamily="34" charset="0"/>
                <a:cs typeface="Calibri" panose="020F0502020204030204" pitchFamily="34" charset="0"/>
              </a:rPr>
              <a:t>Report was released January 23, 2020, in Washington, D.C.</a:t>
            </a:r>
          </a:p>
        </p:txBody>
      </p:sp>
    </p:spTree>
    <p:extLst>
      <p:ext uri="{BB962C8B-B14F-4D97-AF65-F5344CB8AC3E}">
        <p14:creationId xmlns:p14="http://schemas.microsoft.com/office/powerpoint/2010/main" val="240356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6FA8-0FC0-4510-A0B0-0C4BB991DBE9}"/>
              </a:ext>
            </a:extLst>
          </p:cNvPr>
          <p:cNvSpPr>
            <a:spLocks noGrp="1"/>
          </p:cNvSpPr>
          <p:nvPr>
            <p:ph type="title"/>
          </p:nvPr>
        </p:nvSpPr>
        <p:spPr>
          <a:xfrm>
            <a:off x="431921" y="729658"/>
            <a:ext cx="8272212" cy="988332"/>
          </a:xfrm>
        </p:spPr>
        <p:txBody>
          <a:bodyPr anchor="ctr">
            <a:normAutofit/>
          </a:bodyPr>
          <a:lstStyle/>
          <a:p>
            <a:pPr algn="ctr"/>
            <a:r>
              <a:rPr lang="en-US" dirty="0">
                <a:solidFill>
                  <a:prstClr val="white"/>
                </a:solidFill>
              </a:rPr>
              <a:t>Surgeon General's Report compilation process</a:t>
            </a:r>
            <a:endParaRPr lang="en-US" dirty="0"/>
          </a:p>
        </p:txBody>
      </p:sp>
      <p:pic>
        <p:nvPicPr>
          <p:cNvPr id="66" name="Content Placeholder 17" descr="A screenshot of the cover page of the SRNT paper titled &quot;Surgeon General's Reports on Tobacco: A Continued Legacy of Unbiased and Rigorous Synthesis of the Scientific Evidence.&quot;">
            <a:extLst>
              <a:ext uri="{FF2B5EF4-FFF2-40B4-BE49-F238E27FC236}">
                <a16:creationId xmlns:a16="http://schemas.microsoft.com/office/drawing/2014/main" id="{5079806C-12CB-4358-82D2-BE327E262439}"/>
              </a:ext>
            </a:extLst>
          </p:cNvPr>
          <p:cNvPicPr>
            <a:picLocks noChangeAspect="1"/>
          </p:cNvPicPr>
          <p:nvPr/>
        </p:nvPicPr>
        <p:blipFill rotWithShape="1">
          <a:blip r:embed="rId3"/>
          <a:srcRect l="2623" t="1065" r="2591" b="2355"/>
          <a:stretch/>
        </p:blipFill>
        <p:spPr>
          <a:xfrm>
            <a:off x="182441" y="2592276"/>
            <a:ext cx="2691728" cy="3648628"/>
          </a:xfrm>
          <a:prstGeom prst="rect">
            <a:avLst/>
          </a:prstGeom>
          <a:effectLst>
            <a:outerShdw blurRad="127000" dist="50800" dir="5400000" algn="ctr" rotWithShape="0">
              <a:srgbClr val="000000">
                <a:alpha val="43137"/>
              </a:srgbClr>
            </a:outerShdw>
          </a:effectLst>
        </p:spPr>
      </p:pic>
      <p:sp>
        <p:nvSpPr>
          <p:cNvPr id="3" name="Rectangle 2">
            <a:extLst>
              <a:ext uri="{FF2B5EF4-FFF2-40B4-BE49-F238E27FC236}">
                <a16:creationId xmlns:a16="http://schemas.microsoft.com/office/drawing/2014/main" id="{32E515EB-3AEE-4537-890B-EA0D12312149}"/>
              </a:ext>
            </a:extLst>
          </p:cNvPr>
          <p:cNvSpPr/>
          <p:nvPr/>
        </p:nvSpPr>
        <p:spPr>
          <a:xfrm>
            <a:off x="3601823" y="3149888"/>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4" name="Rectangle 3">
            <a:extLst>
              <a:ext uri="{FF2B5EF4-FFF2-40B4-BE49-F238E27FC236}">
                <a16:creationId xmlns:a16="http://schemas.microsoft.com/office/drawing/2014/main" id="{BC90A353-E985-4D71-B6EF-BBC62CDC80F2}"/>
              </a:ext>
            </a:extLst>
          </p:cNvPr>
          <p:cNvSpPr/>
          <p:nvPr/>
        </p:nvSpPr>
        <p:spPr>
          <a:xfrm>
            <a:off x="3599415" y="4181744"/>
            <a:ext cx="28886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5" name="Rectangle 4">
            <a:extLst>
              <a:ext uri="{FF2B5EF4-FFF2-40B4-BE49-F238E27FC236}">
                <a16:creationId xmlns:a16="http://schemas.microsoft.com/office/drawing/2014/main" id="{82978CCF-7EF6-4262-BB12-AF42F2B2973D}"/>
              </a:ext>
            </a:extLst>
          </p:cNvPr>
          <p:cNvSpPr/>
          <p:nvPr/>
        </p:nvSpPr>
        <p:spPr>
          <a:xfrm>
            <a:off x="3595106" y="5360256"/>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6" name="Rectangle 5">
            <a:extLst>
              <a:ext uri="{FF2B5EF4-FFF2-40B4-BE49-F238E27FC236}">
                <a16:creationId xmlns:a16="http://schemas.microsoft.com/office/drawing/2014/main" id="{41EE8D3B-4E61-454A-A66C-24F02939FA50}"/>
              </a:ext>
            </a:extLst>
          </p:cNvPr>
          <p:cNvSpPr/>
          <p:nvPr/>
        </p:nvSpPr>
        <p:spPr>
          <a:xfrm>
            <a:off x="6257817" y="2024853"/>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sp>
        <p:nvSpPr>
          <p:cNvPr id="7" name="Rectangle 6">
            <a:extLst>
              <a:ext uri="{FF2B5EF4-FFF2-40B4-BE49-F238E27FC236}">
                <a16:creationId xmlns:a16="http://schemas.microsoft.com/office/drawing/2014/main" id="{85142D98-CFED-4E2D-A92C-A02ACE99A222}"/>
              </a:ext>
            </a:extLst>
          </p:cNvPr>
          <p:cNvSpPr/>
          <p:nvPr/>
        </p:nvSpPr>
        <p:spPr>
          <a:xfrm>
            <a:off x="6268203" y="3139559"/>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6</a:t>
            </a:r>
          </a:p>
        </p:txBody>
      </p:sp>
      <p:sp>
        <p:nvSpPr>
          <p:cNvPr id="8" name="Rectangle 7">
            <a:extLst>
              <a:ext uri="{FF2B5EF4-FFF2-40B4-BE49-F238E27FC236}">
                <a16:creationId xmlns:a16="http://schemas.microsoft.com/office/drawing/2014/main" id="{1E86331B-A732-4CBD-882A-DB0A30757244}"/>
              </a:ext>
            </a:extLst>
          </p:cNvPr>
          <p:cNvSpPr/>
          <p:nvPr/>
        </p:nvSpPr>
        <p:spPr>
          <a:xfrm>
            <a:off x="6243068" y="4141770"/>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7</a:t>
            </a:r>
          </a:p>
        </p:txBody>
      </p:sp>
      <p:sp>
        <p:nvSpPr>
          <p:cNvPr id="9" name="Rectangle 8">
            <a:extLst>
              <a:ext uri="{FF2B5EF4-FFF2-40B4-BE49-F238E27FC236}">
                <a16:creationId xmlns:a16="http://schemas.microsoft.com/office/drawing/2014/main" id="{B44F4F50-D8DD-4970-B732-32A47F55E045}"/>
              </a:ext>
            </a:extLst>
          </p:cNvPr>
          <p:cNvSpPr/>
          <p:nvPr/>
        </p:nvSpPr>
        <p:spPr>
          <a:xfrm>
            <a:off x="6251550" y="5339450"/>
            <a:ext cx="30168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8</a:t>
            </a:r>
          </a:p>
        </p:txBody>
      </p:sp>
      <p:sp>
        <p:nvSpPr>
          <p:cNvPr id="10" name="Rectangle 9">
            <a:extLst>
              <a:ext uri="{FF2B5EF4-FFF2-40B4-BE49-F238E27FC236}">
                <a16:creationId xmlns:a16="http://schemas.microsoft.com/office/drawing/2014/main" id="{E69EA863-DE30-4250-A52B-4FD84B4E5D2B}"/>
              </a:ext>
            </a:extLst>
          </p:cNvPr>
          <p:cNvSpPr/>
          <p:nvPr/>
        </p:nvSpPr>
        <p:spPr>
          <a:xfrm>
            <a:off x="2823911" y="2583375"/>
            <a:ext cx="6276062" cy="4324261"/>
          </a:xfrm>
          <a:prstGeom prst="rect">
            <a:avLst/>
          </a:prstGeom>
        </p:spPr>
        <p:txBody>
          <a:bodyPr wrap="square">
            <a:spAutoFit/>
          </a:bodyPr>
          <a:lstStyle/>
          <a:p>
            <a:pPr marL="342900" marR="0" lvl="0" indent="-342900" algn="l" defTabSz="457200" rtl="0" eaLnBrk="1" fontAlgn="auto" latinLnBrk="0" hangingPunct="1">
              <a:lnSpc>
                <a:spcPct val="100000"/>
              </a:lnSpc>
              <a:spcBef>
                <a:spcPts val="600"/>
              </a:spcBef>
              <a:spcAft>
                <a:spcPts val="600"/>
              </a:spcAft>
              <a:buClr>
                <a:srgbClr val="009DD9"/>
              </a:buClr>
              <a:buSzTx/>
              <a:buFont typeface=".Lucida Grande UI Regular"/>
              <a:buChar char="⇢"/>
              <a:tabLst/>
              <a:defRPr/>
            </a:pPr>
            <a:r>
              <a:rPr kumimoji="0" lang="en-US" sz="17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Each chapter is written by established experts who provide an unbiased and scientifically rigorous synthesis of the most current evidence. Chapter authors craft conclusions supported by the evidence including causal determinations.</a:t>
            </a:r>
          </a:p>
          <a:p>
            <a:pPr marL="342900" marR="0" lvl="0" indent="-342900" algn="l" defTabSz="457200" rtl="0" eaLnBrk="1" fontAlgn="auto" latinLnBrk="0" hangingPunct="1">
              <a:lnSpc>
                <a:spcPct val="100000"/>
              </a:lnSpc>
              <a:spcBef>
                <a:spcPts val="600"/>
              </a:spcBef>
              <a:spcAft>
                <a:spcPts val="600"/>
              </a:spcAft>
              <a:buClr>
                <a:srgbClr val="009DD9"/>
              </a:buClr>
              <a:buSzTx/>
              <a:buFont typeface=".Lucida Grande UI Regular"/>
              <a:buChar char="⇢"/>
              <a:tabLst/>
              <a:defRPr/>
            </a:pPr>
            <a:r>
              <a:rPr lang="en-US" sz="1700" dirty="0">
                <a:solidFill>
                  <a:srgbClr val="000000"/>
                </a:solidFill>
                <a:ea typeface="Calibri" panose="020F0502020204030204" pitchFamily="34" charset="0"/>
                <a:cs typeface="Times New Roman" panose="02020603050405020304" pitchFamily="18" charset="0"/>
              </a:rPr>
              <a:t>C</a:t>
            </a:r>
            <a:r>
              <a:rPr kumimoji="0" lang="en-US" sz="17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hapters are reviewed by senior scientific editors</a:t>
            </a:r>
            <a:r>
              <a:rPr lang="en-US" sz="1700" dirty="0">
                <a:solidFill>
                  <a:srgbClr val="000000"/>
                </a:solidFill>
                <a:ea typeface="Calibri" panose="020F0502020204030204" pitchFamily="34" charset="0"/>
                <a:cs typeface="Times New Roman" panose="02020603050405020304" pitchFamily="18" charset="0"/>
              </a:rPr>
              <a:t>, who </a:t>
            </a:r>
            <a:r>
              <a:rPr kumimoji="0" lang="en-US" sz="17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provide independent consideration of the presented evidence to evaluate the basis for the conclusions and revise them as appropriate.  </a:t>
            </a:r>
          </a:p>
          <a:p>
            <a:pPr marL="342900" indent="-342900">
              <a:spcBef>
                <a:spcPts val="600"/>
              </a:spcBef>
              <a:spcAft>
                <a:spcPts val="600"/>
              </a:spcAft>
              <a:buClr>
                <a:srgbClr val="009DD9"/>
              </a:buClr>
              <a:buFont typeface=".Lucida Grande UI Regular"/>
              <a:buChar char="⇢"/>
              <a:defRPr/>
            </a:pPr>
            <a:r>
              <a:rPr lang="en-US" sz="1700" dirty="0">
                <a:solidFill>
                  <a:srgbClr val="000000"/>
                </a:solidFill>
                <a:ea typeface="Calibri" panose="020F0502020204030204" pitchFamily="34" charset="0"/>
                <a:cs typeface="Times New Roman" panose="02020603050405020304" pitchFamily="18" charset="0"/>
              </a:rPr>
              <a:t>T</a:t>
            </a:r>
            <a:r>
              <a:rPr kumimoji="0" lang="en-US" sz="17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he entire report </a:t>
            </a:r>
            <a:r>
              <a:rPr lang="en-US" sz="1700" dirty="0">
                <a:solidFill>
                  <a:srgbClr val="000000"/>
                </a:solidFill>
                <a:ea typeface="Calibri" panose="020F0502020204030204" pitchFamily="34" charset="0"/>
                <a:cs typeface="Times New Roman" panose="02020603050405020304" pitchFamily="18" charset="0"/>
              </a:rPr>
              <a:t>is </a:t>
            </a:r>
            <a:r>
              <a:rPr kumimoji="0" lang="en-US" sz="17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reviewed by expert peer-reviewers. Reviewers’ comments are addressed by senior scientific editors in consultation with authors.</a:t>
            </a:r>
          </a:p>
          <a:p>
            <a:pPr marL="342900" indent="-342900">
              <a:spcBef>
                <a:spcPts val="600"/>
              </a:spcBef>
              <a:spcAft>
                <a:spcPts val="600"/>
              </a:spcAft>
              <a:buClr>
                <a:srgbClr val="009DD9"/>
              </a:buClr>
              <a:buFont typeface=".Lucida Grande UI Regular"/>
              <a:buChar char="⇢"/>
              <a:defRPr/>
            </a:pPr>
            <a:r>
              <a:rPr lang="en-US" sz="1700" dirty="0">
                <a:solidFill>
                  <a:srgbClr val="000000"/>
                </a:solidFill>
                <a:ea typeface="Calibri" panose="020F0502020204030204" pitchFamily="34" charset="0"/>
                <a:cs typeface="Times New Roman" panose="02020603050405020304" pitchFamily="18" charset="0"/>
              </a:rPr>
              <a:t>The report then completes mandatory scientific clearance processes and senior scientific editors address revisions in consultation with authors to produce the final report.</a:t>
            </a:r>
            <a:endParaRPr lang="en-US" sz="1700" dirty="0">
              <a:solidFill>
                <a:srgbClr val="000000"/>
              </a:solidFill>
            </a:endParaRPr>
          </a:p>
          <a:p>
            <a:pPr marL="342900" marR="0" lvl="0" indent="-342900" algn="l" defTabSz="457200" rtl="0" eaLnBrk="1" fontAlgn="auto" latinLnBrk="0" hangingPunct="1">
              <a:lnSpc>
                <a:spcPct val="100000"/>
              </a:lnSpc>
              <a:spcBef>
                <a:spcPts val="600"/>
              </a:spcBef>
              <a:spcAft>
                <a:spcPts val="600"/>
              </a:spcAft>
              <a:buClr>
                <a:srgbClr val="009DD9"/>
              </a:buClr>
              <a:buSzTx/>
              <a:buFont typeface=".Lucida Grande UI Regular"/>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B3D9EA1-D319-8A46-A16A-9F63AB836AD8}"/>
              </a:ext>
            </a:extLst>
          </p:cNvPr>
          <p:cNvSpPr/>
          <p:nvPr/>
        </p:nvSpPr>
        <p:spPr>
          <a:xfrm>
            <a:off x="182441" y="1757232"/>
            <a:ext cx="8961559" cy="736355"/>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Surgeon General’s reports are compiled using </a:t>
            </a:r>
            <a:r>
              <a:rPr kumimoji="0" lang="en-US" sz="2000" b="1" i="0" u="none" strike="noStrike" kern="1200" cap="none" spc="0" normalizeH="0" baseline="0" noProof="0" dirty="0">
                <a:ln>
                  <a:noFill/>
                </a:ln>
                <a:solidFill>
                  <a:srgbClr val="153A53"/>
                </a:solidFill>
                <a:effectLst/>
                <a:uLnTx/>
                <a:uFillTx/>
                <a:latin typeface="Calibri" panose="020F0502020204030204" pitchFamily="34" charset="0"/>
                <a:ea typeface="Calibri" panose="020F0502020204030204" pitchFamily="34" charset="0"/>
                <a:cs typeface="Times New Roman" panose="02020603050405020304" pitchFamily="18" charset="0"/>
              </a:rPr>
              <a:t>a longstanding, peer-reviewed, and comprehensive process</a:t>
            </a:r>
            <a:r>
              <a:rPr kumimoji="0" lang="en-US" sz="2000" b="0" i="0" u="none" strike="noStrike" kern="1200" cap="none" spc="0" normalizeH="0" baseline="0" noProof="0" dirty="0">
                <a:ln>
                  <a:noFill/>
                </a:ln>
                <a:solidFill>
                  <a:srgbClr val="153A53"/>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 safeguard their scientific rigor and practical relevance. </a:t>
            </a:r>
          </a:p>
        </p:txBody>
      </p:sp>
    </p:spTree>
    <p:extLst>
      <p:ext uri="{BB962C8B-B14F-4D97-AF65-F5344CB8AC3E}">
        <p14:creationId xmlns:p14="http://schemas.microsoft.com/office/powerpoint/2010/main" val="247851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 half moon image in blue on the far left taking up the entire slide with 4 different images icons to the right of it individually making a second half moon line. ">
            <a:extLst>
              <a:ext uri="{FF2B5EF4-FFF2-40B4-BE49-F238E27FC236}">
                <a16:creationId xmlns:a16="http://schemas.microsoft.com/office/drawing/2014/main" id="{C154CAEA-43BD-504B-8441-B02AFE9AD5D6}"/>
              </a:ext>
            </a:extLst>
          </p:cNvPr>
          <p:cNvGrpSpPr/>
          <p:nvPr/>
        </p:nvGrpSpPr>
        <p:grpSpPr>
          <a:xfrm>
            <a:off x="60960" y="1812831"/>
            <a:ext cx="9147659" cy="4767956"/>
            <a:chOff x="0" y="1710437"/>
            <a:chExt cx="9199770" cy="5147563"/>
          </a:xfrm>
        </p:grpSpPr>
        <p:sp>
          <p:nvSpPr>
            <p:cNvPr id="4" name="Freeform 5"/>
            <p:cNvSpPr>
              <a:spLocks/>
            </p:cNvSpPr>
            <p:nvPr/>
          </p:nvSpPr>
          <p:spPr bwMode="auto">
            <a:xfrm>
              <a:off x="517850" y="6005226"/>
              <a:ext cx="890136" cy="852774"/>
            </a:xfrm>
            <a:custGeom>
              <a:avLst/>
              <a:gdLst>
                <a:gd name="T0" fmla="*/ 285 w 1759"/>
                <a:gd name="T1" fmla="*/ 1684 h 1684"/>
                <a:gd name="T2" fmla="*/ 0 w 1759"/>
                <a:gd name="T3" fmla="*/ 1684 h 1684"/>
                <a:gd name="T4" fmla="*/ 824 w 1759"/>
                <a:gd name="T5" fmla="*/ 984 h 1684"/>
                <a:gd name="T6" fmla="*/ 1617 w 1759"/>
                <a:gd name="T7" fmla="*/ 0 h 1684"/>
                <a:gd name="T8" fmla="*/ 1759 w 1759"/>
                <a:gd name="T9" fmla="*/ 92 h 1684"/>
                <a:gd name="T10" fmla="*/ 944 w 1759"/>
                <a:gd name="T11" fmla="*/ 1103 h 1684"/>
                <a:gd name="T12" fmla="*/ 285 w 1759"/>
                <a:gd name="T13" fmla="*/ 1684 h 1684"/>
              </a:gdLst>
              <a:ahLst/>
              <a:cxnLst>
                <a:cxn ang="0">
                  <a:pos x="T0" y="T1"/>
                </a:cxn>
                <a:cxn ang="0">
                  <a:pos x="T2" y="T3"/>
                </a:cxn>
                <a:cxn ang="0">
                  <a:pos x="T4" y="T5"/>
                </a:cxn>
                <a:cxn ang="0">
                  <a:pos x="T6" y="T7"/>
                </a:cxn>
                <a:cxn ang="0">
                  <a:pos x="T8" y="T9"/>
                </a:cxn>
                <a:cxn ang="0">
                  <a:pos x="T10" y="T11"/>
                </a:cxn>
                <a:cxn ang="0">
                  <a:pos x="T12" y="T13"/>
                </a:cxn>
              </a:cxnLst>
              <a:rect l="0" t="0" r="r" b="b"/>
              <a:pathLst>
                <a:path w="1759" h="1684">
                  <a:moveTo>
                    <a:pt x="285" y="1684"/>
                  </a:moveTo>
                  <a:cubicBezTo>
                    <a:pt x="0" y="1684"/>
                    <a:pt x="0" y="1684"/>
                    <a:pt x="0" y="1684"/>
                  </a:cubicBezTo>
                  <a:cubicBezTo>
                    <a:pt x="295" y="1475"/>
                    <a:pt x="570" y="1241"/>
                    <a:pt x="824" y="984"/>
                  </a:cubicBezTo>
                  <a:cubicBezTo>
                    <a:pt x="1121" y="684"/>
                    <a:pt x="1387" y="354"/>
                    <a:pt x="1617" y="0"/>
                  </a:cubicBezTo>
                  <a:cubicBezTo>
                    <a:pt x="1759" y="92"/>
                    <a:pt x="1759" y="92"/>
                    <a:pt x="1759" y="92"/>
                  </a:cubicBezTo>
                  <a:cubicBezTo>
                    <a:pt x="1521" y="457"/>
                    <a:pt x="1248" y="796"/>
                    <a:pt x="944" y="1103"/>
                  </a:cubicBezTo>
                  <a:cubicBezTo>
                    <a:pt x="739" y="1311"/>
                    <a:pt x="518" y="1505"/>
                    <a:pt x="285" y="1684"/>
                  </a:cubicBez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5" name="Freeform 6"/>
            <p:cNvSpPr>
              <a:spLocks/>
            </p:cNvSpPr>
            <p:nvPr/>
          </p:nvSpPr>
          <p:spPr bwMode="auto">
            <a:xfrm>
              <a:off x="518495" y="1710437"/>
              <a:ext cx="846981" cy="790942"/>
            </a:xfrm>
            <a:custGeom>
              <a:avLst/>
              <a:gdLst>
                <a:gd name="T0" fmla="*/ 0 w 1675"/>
                <a:gd name="T1" fmla="*/ 0 h 1562"/>
                <a:gd name="T2" fmla="*/ 284 w 1675"/>
                <a:gd name="T3" fmla="*/ 0 h 1562"/>
                <a:gd name="T4" fmla="*/ 900 w 1675"/>
                <a:gd name="T5" fmla="*/ 538 h 1562"/>
                <a:gd name="T6" fmla="*/ 1675 w 1675"/>
                <a:gd name="T7" fmla="*/ 1467 h 1562"/>
                <a:gd name="T8" fmla="*/ 1535 w 1675"/>
                <a:gd name="T9" fmla="*/ 1562 h 1562"/>
                <a:gd name="T10" fmla="*/ 781 w 1675"/>
                <a:gd name="T11" fmla="*/ 657 h 1562"/>
                <a:gd name="T12" fmla="*/ 0 w 1675"/>
                <a:gd name="T13" fmla="*/ 0 h 1562"/>
              </a:gdLst>
              <a:ahLst/>
              <a:cxnLst>
                <a:cxn ang="0">
                  <a:pos x="T0" y="T1"/>
                </a:cxn>
                <a:cxn ang="0">
                  <a:pos x="T2" y="T3"/>
                </a:cxn>
                <a:cxn ang="0">
                  <a:pos x="T4" y="T5"/>
                </a:cxn>
                <a:cxn ang="0">
                  <a:pos x="T6" y="T7"/>
                </a:cxn>
                <a:cxn ang="0">
                  <a:pos x="T8" y="T9"/>
                </a:cxn>
                <a:cxn ang="0">
                  <a:pos x="T10" y="T11"/>
                </a:cxn>
                <a:cxn ang="0">
                  <a:pos x="T12" y="T13"/>
                </a:cxn>
              </a:cxnLst>
              <a:rect l="0" t="0" r="r" b="b"/>
              <a:pathLst>
                <a:path w="1675" h="1562">
                  <a:moveTo>
                    <a:pt x="0" y="0"/>
                  </a:moveTo>
                  <a:cubicBezTo>
                    <a:pt x="284" y="0"/>
                    <a:pt x="284" y="0"/>
                    <a:pt x="284" y="0"/>
                  </a:cubicBezTo>
                  <a:cubicBezTo>
                    <a:pt x="501" y="166"/>
                    <a:pt x="707" y="346"/>
                    <a:pt x="900" y="538"/>
                  </a:cubicBezTo>
                  <a:cubicBezTo>
                    <a:pt x="1187" y="822"/>
                    <a:pt x="1446" y="1133"/>
                    <a:pt x="1675" y="1467"/>
                  </a:cubicBezTo>
                  <a:cubicBezTo>
                    <a:pt x="1535" y="1562"/>
                    <a:pt x="1535" y="1562"/>
                    <a:pt x="1535" y="1562"/>
                  </a:cubicBezTo>
                  <a:cubicBezTo>
                    <a:pt x="1312" y="1237"/>
                    <a:pt x="1060" y="934"/>
                    <a:pt x="781" y="657"/>
                  </a:cubicBezTo>
                  <a:cubicBezTo>
                    <a:pt x="539" y="418"/>
                    <a:pt x="278" y="197"/>
                    <a:pt x="0" y="0"/>
                  </a:cubicBez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6" name="Freeform 7"/>
            <p:cNvSpPr>
              <a:spLocks/>
            </p:cNvSpPr>
            <p:nvPr/>
          </p:nvSpPr>
          <p:spPr bwMode="auto">
            <a:xfrm>
              <a:off x="0" y="1915257"/>
              <a:ext cx="1416359" cy="4794602"/>
            </a:xfrm>
            <a:custGeom>
              <a:avLst/>
              <a:gdLst>
                <a:gd name="T0" fmla="*/ 0 w 2799"/>
                <a:gd name="T1" fmla="*/ 9467 h 9467"/>
                <a:gd name="T2" fmla="*/ 0 w 2799"/>
                <a:gd name="T3" fmla="*/ 0 h 9467"/>
                <a:gd name="T4" fmla="*/ 2799 w 2799"/>
                <a:gd name="T5" fmla="*/ 4733 h 9467"/>
                <a:gd name="T6" fmla="*/ 0 w 2799"/>
                <a:gd name="T7" fmla="*/ 9467 h 9467"/>
              </a:gdLst>
              <a:ahLst/>
              <a:cxnLst>
                <a:cxn ang="0">
                  <a:pos x="T0" y="T1"/>
                </a:cxn>
                <a:cxn ang="0">
                  <a:pos x="T2" y="T3"/>
                </a:cxn>
                <a:cxn ang="0">
                  <a:pos x="T4" y="T5"/>
                </a:cxn>
                <a:cxn ang="0">
                  <a:pos x="T6" y="T7"/>
                </a:cxn>
              </a:cxnLst>
              <a:rect l="0" t="0" r="r" b="b"/>
              <a:pathLst>
                <a:path w="2799" h="9467">
                  <a:moveTo>
                    <a:pt x="0" y="9467"/>
                  </a:moveTo>
                  <a:cubicBezTo>
                    <a:pt x="0" y="0"/>
                    <a:pt x="0" y="0"/>
                    <a:pt x="0" y="0"/>
                  </a:cubicBezTo>
                  <a:cubicBezTo>
                    <a:pt x="1668" y="919"/>
                    <a:pt x="2799" y="2694"/>
                    <a:pt x="2799" y="4733"/>
                  </a:cubicBezTo>
                  <a:cubicBezTo>
                    <a:pt x="2799" y="6773"/>
                    <a:pt x="1668" y="8548"/>
                    <a:pt x="0" y="9467"/>
                  </a:cubicBez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7" name="Freeform 8"/>
            <p:cNvSpPr>
              <a:spLocks/>
            </p:cNvSpPr>
            <p:nvPr/>
          </p:nvSpPr>
          <p:spPr bwMode="auto">
            <a:xfrm>
              <a:off x="1419580" y="2655960"/>
              <a:ext cx="474052" cy="1147767"/>
            </a:xfrm>
            <a:custGeom>
              <a:avLst/>
              <a:gdLst>
                <a:gd name="T0" fmla="*/ 146 w 938"/>
                <a:gd name="T1" fmla="*/ 0 h 2267"/>
                <a:gd name="T2" fmla="*/ 647 w 938"/>
                <a:gd name="T3" fmla="*/ 1083 h 2267"/>
                <a:gd name="T4" fmla="*/ 938 w 938"/>
                <a:gd name="T5" fmla="*/ 2241 h 2267"/>
                <a:gd name="T6" fmla="*/ 770 w 938"/>
                <a:gd name="T7" fmla="*/ 2267 h 2267"/>
                <a:gd name="T8" fmla="*/ 487 w 938"/>
                <a:gd name="T9" fmla="*/ 1140 h 2267"/>
                <a:gd name="T10" fmla="*/ 0 w 938"/>
                <a:gd name="T11" fmla="*/ 84 h 2267"/>
                <a:gd name="T12" fmla="*/ 146 w 938"/>
                <a:gd name="T13" fmla="*/ 0 h 2267"/>
              </a:gdLst>
              <a:ahLst/>
              <a:cxnLst>
                <a:cxn ang="0">
                  <a:pos x="T0" y="T1"/>
                </a:cxn>
                <a:cxn ang="0">
                  <a:pos x="T2" y="T3"/>
                </a:cxn>
                <a:cxn ang="0">
                  <a:pos x="T4" y="T5"/>
                </a:cxn>
                <a:cxn ang="0">
                  <a:pos x="T6" y="T7"/>
                </a:cxn>
                <a:cxn ang="0">
                  <a:pos x="T8" y="T9"/>
                </a:cxn>
                <a:cxn ang="0">
                  <a:pos x="T10" y="T11"/>
                </a:cxn>
                <a:cxn ang="0">
                  <a:pos x="T12" y="T13"/>
                </a:cxn>
              </a:cxnLst>
              <a:rect l="0" t="0" r="r" b="b"/>
              <a:pathLst>
                <a:path w="938" h="2267">
                  <a:moveTo>
                    <a:pt x="146" y="0"/>
                  </a:moveTo>
                  <a:cubicBezTo>
                    <a:pt x="347" y="345"/>
                    <a:pt x="514" y="708"/>
                    <a:pt x="647" y="1083"/>
                  </a:cubicBezTo>
                  <a:cubicBezTo>
                    <a:pt x="779" y="1459"/>
                    <a:pt x="877" y="1847"/>
                    <a:pt x="938" y="2241"/>
                  </a:cubicBezTo>
                  <a:cubicBezTo>
                    <a:pt x="770" y="2267"/>
                    <a:pt x="770" y="2267"/>
                    <a:pt x="770" y="2267"/>
                  </a:cubicBezTo>
                  <a:cubicBezTo>
                    <a:pt x="711" y="1882"/>
                    <a:pt x="616" y="1505"/>
                    <a:pt x="487" y="1140"/>
                  </a:cubicBezTo>
                  <a:cubicBezTo>
                    <a:pt x="358" y="774"/>
                    <a:pt x="195" y="421"/>
                    <a:pt x="0" y="84"/>
                  </a:cubicBezTo>
                  <a:lnTo>
                    <a:pt x="146" y="0"/>
                  </a:ln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8" name="Freeform 9"/>
            <p:cNvSpPr>
              <a:spLocks/>
            </p:cNvSpPr>
            <p:nvPr/>
          </p:nvSpPr>
          <p:spPr bwMode="auto">
            <a:xfrm>
              <a:off x="1792510" y="3831424"/>
              <a:ext cx="139124" cy="1047933"/>
            </a:xfrm>
            <a:custGeom>
              <a:avLst/>
              <a:gdLst>
                <a:gd name="T0" fmla="*/ 212 w 275"/>
                <a:gd name="T1" fmla="*/ 0 h 2069"/>
                <a:gd name="T2" fmla="*/ 259 w 275"/>
                <a:gd name="T3" fmla="*/ 446 h 2069"/>
                <a:gd name="T4" fmla="*/ 275 w 275"/>
                <a:gd name="T5" fmla="*/ 894 h 2069"/>
                <a:gd name="T6" fmla="*/ 248 w 275"/>
                <a:gd name="T7" fmla="*/ 1484 h 2069"/>
                <a:gd name="T8" fmla="*/ 166 w 275"/>
                <a:gd name="T9" fmla="*/ 2069 h 2069"/>
                <a:gd name="T10" fmla="*/ 0 w 275"/>
                <a:gd name="T11" fmla="*/ 2038 h 2069"/>
                <a:gd name="T12" fmla="*/ 79 w 275"/>
                <a:gd name="T13" fmla="*/ 1469 h 2069"/>
                <a:gd name="T14" fmla="*/ 106 w 275"/>
                <a:gd name="T15" fmla="*/ 894 h 2069"/>
                <a:gd name="T16" fmla="*/ 91 w 275"/>
                <a:gd name="T17" fmla="*/ 457 h 2069"/>
                <a:gd name="T18" fmla="*/ 45 w 275"/>
                <a:gd name="T19" fmla="*/ 24 h 2069"/>
                <a:gd name="T20" fmla="*/ 212 w 275"/>
                <a:gd name="T21" fmla="*/ 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069">
                  <a:moveTo>
                    <a:pt x="212" y="0"/>
                  </a:moveTo>
                  <a:cubicBezTo>
                    <a:pt x="233" y="149"/>
                    <a:pt x="249" y="297"/>
                    <a:pt x="259" y="446"/>
                  </a:cubicBezTo>
                  <a:cubicBezTo>
                    <a:pt x="270" y="596"/>
                    <a:pt x="275" y="746"/>
                    <a:pt x="275" y="894"/>
                  </a:cubicBezTo>
                  <a:cubicBezTo>
                    <a:pt x="275" y="1089"/>
                    <a:pt x="266" y="1285"/>
                    <a:pt x="248" y="1484"/>
                  </a:cubicBezTo>
                  <a:cubicBezTo>
                    <a:pt x="229" y="1680"/>
                    <a:pt x="202" y="1876"/>
                    <a:pt x="166" y="2069"/>
                  </a:cubicBezTo>
                  <a:cubicBezTo>
                    <a:pt x="0" y="2038"/>
                    <a:pt x="0" y="2038"/>
                    <a:pt x="0" y="2038"/>
                  </a:cubicBezTo>
                  <a:cubicBezTo>
                    <a:pt x="35" y="1849"/>
                    <a:pt x="62" y="1659"/>
                    <a:pt x="79" y="1469"/>
                  </a:cubicBezTo>
                  <a:cubicBezTo>
                    <a:pt x="97" y="1280"/>
                    <a:pt x="106" y="1088"/>
                    <a:pt x="106" y="894"/>
                  </a:cubicBezTo>
                  <a:cubicBezTo>
                    <a:pt x="106" y="747"/>
                    <a:pt x="101" y="601"/>
                    <a:pt x="91" y="457"/>
                  </a:cubicBezTo>
                  <a:cubicBezTo>
                    <a:pt x="80" y="312"/>
                    <a:pt x="65" y="167"/>
                    <a:pt x="45" y="24"/>
                  </a:cubicBezTo>
                  <a:lnTo>
                    <a:pt x="212" y="0"/>
                  </a:ln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9" name="Freeform 10"/>
            <p:cNvSpPr>
              <a:spLocks/>
            </p:cNvSpPr>
            <p:nvPr/>
          </p:nvSpPr>
          <p:spPr bwMode="auto">
            <a:xfrm>
              <a:off x="1390596" y="4872916"/>
              <a:ext cx="484357" cy="1089155"/>
            </a:xfrm>
            <a:custGeom>
              <a:avLst/>
              <a:gdLst>
                <a:gd name="T0" fmla="*/ 957 w 957"/>
                <a:gd name="T1" fmla="*/ 31 h 2150"/>
                <a:gd name="T2" fmla="*/ 646 w 957"/>
                <a:gd name="T3" fmla="*/ 1126 h 2150"/>
                <a:gd name="T4" fmla="*/ 145 w 957"/>
                <a:gd name="T5" fmla="*/ 2150 h 2150"/>
                <a:gd name="T6" fmla="*/ 0 w 957"/>
                <a:gd name="T7" fmla="*/ 2062 h 2150"/>
                <a:gd name="T8" fmla="*/ 487 w 957"/>
                <a:gd name="T9" fmla="*/ 1066 h 2150"/>
                <a:gd name="T10" fmla="*/ 790 w 957"/>
                <a:gd name="T11" fmla="*/ 0 h 2150"/>
                <a:gd name="T12" fmla="*/ 957 w 957"/>
                <a:gd name="T13" fmla="*/ 31 h 2150"/>
              </a:gdLst>
              <a:ahLst/>
              <a:cxnLst>
                <a:cxn ang="0">
                  <a:pos x="T0" y="T1"/>
                </a:cxn>
                <a:cxn ang="0">
                  <a:pos x="T2" y="T3"/>
                </a:cxn>
                <a:cxn ang="0">
                  <a:pos x="T4" y="T5"/>
                </a:cxn>
                <a:cxn ang="0">
                  <a:pos x="T6" y="T7"/>
                </a:cxn>
                <a:cxn ang="0">
                  <a:pos x="T8" y="T9"/>
                </a:cxn>
                <a:cxn ang="0">
                  <a:pos x="T10" y="T11"/>
                </a:cxn>
                <a:cxn ang="0">
                  <a:pos x="T12" y="T13"/>
                </a:cxn>
              </a:cxnLst>
              <a:rect l="0" t="0" r="r" b="b"/>
              <a:pathLst>
                <a:path w="957" h="2150">
                  <a:moveTo>
                    <a:pt x="957" y="31"/>
                  </a:moveTo>
                  <a:cubicBezTo>
                    <a:pt x="885" y="406"/>
                    <a:pt x="781" y="772"/>
                    <a:pt x="646" y="1126"/>
                  </a:cubicBezTo>
                  <a:cubicBezTo>
                    <a:pt x="510" y="1481"/>
                    <a:pt x="342" y="1824"/>
                    <a:pt x="145" y="2150"/>
                  </a:cubicBezTo>
                  <a:cubicBezTo>
                    <a:pt x="0" y="2062"/>
                    <a:pt x="0" y="2062"/>
                    <a:pt x="0" y="2062"/>
                  </a:cubicBezTo>
                  <a:cubicBezTo>
                    <a:pt x="192" y="1745"/>
                    <a:pt x="355" y="1411"/>
                    <a:pt x="487" y="1066"/>
                  </a:cubicBezTo>
                  <a:cubicBezTo>
                    <a:pt x="620" y="721"/>
                    <a:pt x="721" y="364"/>
                    <a:pt x="790" y="0"/>
                  </a:cubicBezTo>
                  <a:lnTo>
                    <a:pt x="957" y="31"/>
                  </a:ln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10" name="Oval 11"/>
            <p:cNvSpPr>
              <a:spLocks noChangeArrowheads="1"/>
            </p:cNvSpPr>
            <p:nvPr/>
          </p:nvSpPr>
          <p:spPr bwMode="auto">
            <a:xfrm>
              <a:off x="1013801" y="2206386"/>
              <a:ext cx="758741" cy="759382"/>
            </a:xfrm>
            <a:prstGeom prst="ellipse">
              <a:avLst/>
            </a:pr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11" name="Oval 12"/>
            <p:cNvSpPr>
              <a:spLocks noChangeArrowheads="1"/>
            </p:cNvSpPr>
            <p:nvPr/>
          </p:nvSpPr>
          <p:spPr bwMode="auto">
            <a:xfrm>
              <a:off x="1451140" y="3338051"/>
              <a:ext cx="758741" cy="760025"/>
            </a:xfrm>
            <a:prstGeom prst="ellipse">
              <a:avLst/>
            </a:pr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12" name="Oval 13"/>
            <p:cNvSpPr>
              <a:spLocks noChangeArrowheads="1"/>
            </p:cNvSpPr>
            <p:nvPr/>
          </p:nvSpPr>
          <p:spPr bwMode="auto">
            <a:xfrm>
              <a:off x="1451140" y="4456544"/>
              <a:ext cx="758741" cy="760025"/>
            </a:xfrm>
            <a:prstGeom prst="ellipse">
              <a:avLst/>
            </a:pr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13" name="Oval 14"/>
            <p:cNvSpPr>
              <a:spLocks noChangeArrowheads="1"/>
            </p:cNvSpPr>
            <p:nvPr/>
          </p:nvSpPr>
          <p:spPr bwMode="auto">
            <a:xfrm>
              <a:off x="1053735" y="5602670"/>
              <a:ext cx="758741" cy="758737"/>
            </a:xfrm>
            <a:prstGeom prst="ellipse">
              <a:avLst/>
            </a:prstGeom>
            <a:solidFill>
              <a:schemeClr val="tx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216" name="Oval 216"/>
            <p:cNvSpPr>
              <a:spLocks noChangeArrowheads="1"/>
            </p:cNvSpPr>
            <p:nvPr/>
          </p:nvSpPr>
          <p:spPr bwMode="auto">
            <a:xfrm>
              <a:off x="242155" y="3729649"/>
              <a:ext cx="142987" cy="142987"/>
            </a:xfrm>
            <a:prstGeom prst="ellipse">
              <a:avLst/>
            </a:prstGeom>
            <a:solidFill>
              <a:schemeClr val="accent2"/>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217" name="Oval 217"/>
            <p:cNvSpPr>
              <a:spLocks noChangeArrowheads="1"/>
            </p:cNvSpPr>
            <p:nvPr/>
          </p:nvSpPr>
          <p:spPr bwMode="auto">
            <a:xfrm>
              <a:off x="242155" y="4046540"/>
              <a:ext cx="142987" cy="143632"/>
            </a:xfrm>
            <a:prstGeom prst="ellipse">
              <a:avLst/>
            </a:prstGeom>
            <a:solidFill>
              <a:schemeClr val="accent3"/>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218" name="Oval 218"/>
            <p:cNvSpPr>
              <a:spLocks noChangeArrowheads="1"/>
            </p:cNvSpPr>
            <p:nvPr/>
          </p:nvSpPr>
          <p:spPr bwMode="auto">
            <a:xfrm>
              <a:off x="242155" y="4364076"/>
              <a:ext cx="142987" cy="142987"/>
            </a:xfrm>
            <a:prstGeom prst="ellipse">
              <a:avLst/>
            </a:prstGeom>
            <a:solidFill>
              <a:schemeClr val="accent4"/>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219" name="Oval 219"/>
            <p:cNvSpPr>
              <a:spLocks noChangeArrowheads="1"/>
            </p:cNvSpPr>
            <p:nvPr/>
          </p:nvSpPr>
          <p:spPr bwMode="auto">
            <a:xfrm>
              <a:off x="242155" y="4680966"/>
              <a:ext cx="142987" cy="143632"/>
            </a:xfrm>
            <a:prstGeom prst="ellipse">
              <a:avLst/>
            </a:prstGeom>
            <a:solidFill>
              <a:schemeClr val="accent5"/>
            </a:solidFill>
            <a:ln>
              <a:noFill/>
            </a:ln>
          </p:spPr>
          <p:txBody>
            <a:bodyPr vert="horz" wrap="square" lIns="34290" tIns="17145" rIns="34290" bIns="17145"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Roboto Bold" charset="0"/>
                <a:ea typeface="+mn-ea"/>
                <a:cs typeface="+mn-cs"/>
              </a:endParaRPr>
            </a:p>
          </p:txBody>
        </p:sp>
        <p:sp>
          <p:nvSpPr>
            <p:cNvPr id="220" name="TextBox 219"/>
            <p:cNvSpPr txBox="1"/>
            <p:nvPr/>
          </p:nvSpPr>
          <p:spPr>
            <a:xfrm>
              <a:off x="2010264" y="2085402"/>
              <a:ext cx="7189506" cy="10300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More than </a:t>
              </a:r>
              <a:r>
                <a:rPr kumimoji="0" lang="en-US" sz="4000" b="1" i="0" u="none" strike="noStrike" kern="1200" cap="none" spc="0" normalizeH="0" baseline="0" noProof="0" dirty="0">
                  <a:ln>
                    <a:noFill/>
                  </a:ln>
                  <a:solidFill>
                    <a:srgbClr val="009DD9"/>
                  </a:solidFill>
                  <a:effectLst/>
                  <a:uLnTx/>
                  <a:uFillTx/>
                  <a:latin typeface="Calibri" panose="020F0502020204030204"/>
                  <a:ea typeface="Roboto" charset="0"/>
                  <a:cs typeface="Roboto" charset="0"/>
                </a:rPr>
                <a:t>150</a:t>
              </a: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  individuals involved, including authors,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editors, and peer reviewers            </a:t>
              </a:r>
            </a:p>
          </p:txBody>
        </p:sp>
        <p:sp>
          <p:nvSpPr>
            <p:cNvPr id="222" name="TextBox 221"/>
            <p:cNvSpPr txBox="1"/>
            <p:nvPr/>
          </p:nvSpPr>
          <p:spPr>
            <a:xfrm>
              <a:off x="2430644" y="3088287"/>
              <a:ext cx="6498791" cy="10300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DD9"/>
                  </a:solidFill>
                  <a:effectLst/>
                  <a:uLnTx/>
                  <a:uFillTx/>
                  <a:latin typeface="Calibri" panose="020F0502020204030204"/>
                  <a:ea typeface="Roboto" charset="0"/>
                  <a:cs typeface="Roboto" charset="0"/>
                </a:rPr>
                <a:t>8</a:t>
              </a: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 Comprehensive chapters consisting of more than </a:t>
              </a:r>
              <a:r>
                <a:rPr kumimoji="0" lang="en-US" sz="4000" b="1" i="0" u="none" strike="noStrike" kern="1200" cap="none" spc="0" normalizeH="0" baseline="0" noProof="0" dirty="0">
                  <a:ln>
                    <a:noFill/>
                  </a:ln>
                  <a:solidFill>
                    <a:srgbClr val="009DD9"/>
                  </a:solidFill>
                  <a:effectLst/>
                  <a:uLnTx/>
                  <a:uFillTx/>
                  <a:latin typeface="Calibri" panose="020F0502020204030204"/>
                  <a:ea typeface="Roboto" charset="0"/>
                  <a:cs typeface="Roboto" charset="0"/>
                </a:rPr>
                <a:t>700</a:t>
              </a: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 pages of the latest scientific evidence on smoking cessation</a:t>
              </a:r>
            </a:p>
          </p:txBody>
        </p:sp>
        <p:sp>
          <p:nvSpPr>
            <p:cNvPr id="224" name="TextBox 223"/>
            <p:cNvSpPr txBox="1"/>
            <p:nvPr/>
          </p:nvSpPr>
          <p:spPr>
            <a:xfrm>
              <a:off x="2430644" y="4485184"/>
              <a:ext cx="2458828" cy="7974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09DD9"/>
                  </a:solidFill>
                  <a:effectLst/>
                  <a:uLnTx/>
                  <a:uFillTx/>
                  <a:latin typeface="Calibri" panose="020F0502020204030204"/>
                  <a:ea typeface="Roboto" charset="0"/>
                  <a:cs typeface="Roboto" charset="0"/>
                </a:rPr>
                <a:t>10</a:t>
              </a: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  Major Conclusions </a:t>
              </a:r>
            </a:p>
          </p:txBody>
        </p:sp>
        <p:sp>
          <p:nvSpPr>
            <p:cNvPr id="226" name="TextBox 225"/>
            <p:cNvSpPr txBox="1"/>
            <p:nvPr/>
          </p:nvSpPr>
          <p:spPr>
            <a:xfrm>
              <a:off x="2063350" y="5627419"/>
              <a:ext cx="2890751" cy="7974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09DD9"/>
                  </a:solidFill>
                  <a:effectLst/>
                  <a:uLnTx/>
                  <a:uFillTx/>
                  <a:latin typeface="Calibri" panose="020F0502020204030204"/>
                  <a:ea typeface="Roboto" charset="0"/>
                  <a:cs typeface="Roboto" charset="0"/>
                </a:rPr>
                <a:t>101</a:t>
              </a:r>
              <a:r>
                <a:rPr kumimoji="0" lang="en-US" sz="1600" b="1" i="0" u="none" strike="noStrike" kern="1200" cap="none" spc="0" normalizeH="0" baseline="0" noProof="0" dirty="0">
                  <a:ln>
                    <a:noFill/>
                  </a:ln>
                  <a:solidFill>
                    <a:srgbClr val="17406D"/>
                  </a:solidFill>
                  <a:effectLst/>
                  <a:uLnTx/>
                  <a:uFillTx/>
                  <a:latin typeface="Calibri" panose="020F0502020204030204"/>
                  <a:ea typeface="Roboto" charset="0"/>
                  <a:cs typeface="Roboto" charset="0"/>
                </a:rPr>
                <a:t>  Chapter Conclusions </a:t>
              </a:r>
            </a:p>
          </p:txBody>
        </p:sp>
        <p:sp>
          <p:nvSpPr>
            <p:cNvPr id="231" name="Shape 2783"/>
            <p:cNvSpPr/>
            <p:nvPr/>
          </p:nvSpPr>
          <p:spPr>
            <a:xfrm>
              <a:off x="1627153" y="3515525"/>
              <a:ext cx="427340" cy="36906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Roboto Bold" charset="0"/>
                <a:ea typeface="Roboto Bold" charset="0"/>
                <a:cs typeface="Roboto Bold" charset="0"/>
                <a:sym typeface="Gill Sans"/>
              </a:endParaRPr>
            </a:p>
          </p:txBody>
        </p:sp>
      </p:grpSp>
      <p:sp>
        <p:nvSpPr>
          <p:cNvPr id="2" name="Title 1">
            <a:extLst>
              <a:ext uri="{FF2B5EF4-FFF2-40B4-BE49-F238E27FC236}">
                <a16:creationId xmlns:a16="http://schemas.microsoft.com/office/drawing/2014/main" id="{F2E187A3-69A5-7247-89BB-67F93576B667}"/>
              </a:ext>
            </a:extLst>
          </p:cNvPr>
          <p:cNvSpPr>
            <a:spLocks noGrp="1"/>
          </p:cNvSpPr>
          <p:nvPr>
            <p:ph type="title"/>
          </p:nvPr>
        </p:nvSpPr>
        <p:spPr/>
        <p:txBody>
          <a:bodyPr/>
          <a:lstStyle/>
          <a:p>
            <a:r>
              <a:rPr lang="en-US" kern="0" dirty="0">
                <a:solidFill>
                  <a:prstClr val="white"/>
                </a:solidFill>
                <a:cs typeface="Arial" panose="020B0604020202020204" pitchFamily="34" charset="0"/>
              </a:rPr>
              <a:t>2020 Surgeon General’s Report At a Glance </a:t>
            </a:r>
            <a:endParaRPr lang="en-US" dirty="0"/>
          </a:p>
        </p:txBody>
      </p:sp>
      <p:pic>
        <p:nvPicPr>
          <p:cNvPr id="15" name="Graphic 14" descr="Customer review">
            <a:extLst>
              <a:ext uri="{FF2B5EF4-FFF2-40B4-BE49-F238E27FC236}">
                <a16:creationId xmlns:a16="http://schemas.microsoft.com/office/drawing/2014/main" id="{35343099-9D3D-6C4E-B062-CCC232EEF7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5276" y="2371835"/>
            <a:ext cx="517445" cy="517445"/>
          </a:xfrm>
          <a:prstGeom prst="rect">
            <a:avLst/>
          </a:prstGeom>
        </p:spPr>
      </p:pic>
      <p:pic>
        <p:nvPicPr>
          <p:cNvPr id="17" name="Graphic 16" descr="Thought bubble">
            <a:extLst>
              <a:ext uri="{FF2B5EF4-FFF2-40B4-BE49-F238E27FC236}">
                <a16:creationId xmlns:a16="http://schemas.microsoft.com/office/drawing/2014/main" id="{E4CDB60E-BB3B-B347-9D12-EC4C9F23F1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1168" y="4450297"/>
            <a:ext cx="548247" cy="548247"/>
          </a:xfrm>
          <a:prstGeom prst="rect">
            <a:avLst/>
          </a:prstGeom>
        </p:spPr>
      </p:pic>
      <p:pic>
        <p:nvPicPr>
          <p:cNvPr id="19" name="Graphic 18" descr="Document">
            <a:extLst>
              <a:ext uri="{FF2B5EF4-FFF2-40B4-BE49-F238E27FC236}">
                <a16:creationId xmlns:a16="http://schemas.microsoft.com/office/drawing/2014/main" id="{549A2A1A-A328-094E-846D-D485E04C83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349" y="5533366"/>
            <a:ext cx="472114" cy="472114"/>
          </a:xfrm>
          <a:prstGeom prst="rect">
            <a:avLst/>
          </a:prstGeom>
        </p:spPr>
      </p:pic>
    </p:spTree>
    <p:extLst>
      <p:ext uri="{BB962C8B-B14F-4D97-AF65-F5344CB8AC3E}">
        <p14:creationId xmlns:p14="http://schemas.microsoft.com/office/powerpoint/2010/main" val="21357112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085E13B8-9B92-954B-952A-940F6EA38D45}"/>
              </a:ext>
            </a:extLst>
          </p:cNvPr>
          <p:cNvSpPr>
            <a:spLocks noGrp="1"/>
          </p:cNvSpPr>
          <p:nvPr>
            <p:ph type="title"/>
          </p:nvPr>
        </p:nvSpPr>
        <p:spPr/>
        <p:txBody>
          <a:bodyPr/>
          <a:lstStyle/>
          <a:p>
            <a:r>
              <a:rPr lang="en-US" dirty="0"/>
              <a:t>2020 Surgeon General’s Report </a:t>
            </a:r>
            <a:br>
              <a:rPr lang="en-US" dirty="0"/>
            </a:br>
            <a:r>
              <a:rPr lang="en-US" dirty="0"/>
              <a:t>cHAPTER Outline</a:t>
            </a:r>
          </a:p>
        </p:txBody>
      </p:sp>
      <p:sp>
        <p:nvSpPr>
          <p:cNvPr id="28" name="Text Placeholder 27">
            <a:extLst>
              <a:ext uri="{FF2B5EF4-FFF2-40B4-BE49-F238E27FC236}">
                <a16:creationId xmlns:a16="http://schemas.microsoft.com/office/drawing/2014/main" id="{C585F24D-CBEF-4D6B-A2E9-7F4C135B295D}"/>
              </a:ext>
            </a:extLst>
          </p:cNvPr>
          <p:cNvSpPr>
            <a:spLocks noGrp="1"/>
          </p:cNvSpPr>
          <p:nvPr>
            <p:ph type="body" sz="quarter" idx="10"/>
          </p:nvPr>
        </p:nvSpPr>
        <p:spPr/>
        <p:txBody>
          <a:bodyPr>
            <a:normAutofit/>
          </a:bodyPr>
          <a:lstStyle/>
          <a:p>
            <a:pPr marL="0" indent="0" algn="ctr">
              <a:buNone/>
            </a:pPr>
            <a:r>
              <a:rPr lang="en-US" dirty="0"/>
              <a:t>1</a:t>
            </a:r>
          </a:p>
        </p:txBody>
      </p:sp>
      <p:sp>
        <p:nvSpPr>
          <p:cNvPr id="29" name="Text Placeholder 28">
            <a:extLst>
              <a:ext uri="{FF2B5EF4-FFF2-40B4-BE49-F238E27FC236}">
                <a16:creationId xmlns:a16="http://schemas.microsoft.com/office/drawing/2014/main" id="{AD2C2073-EFE7-4E4A-AE08-90A1B451E23A}"/>
              </a:ext>
            </a:extLst>
          </p:cNvPr>
          <p:cNvSpPr>
            <a:spLocks noGrp="1"/>
          </p:cNvSpPr>
          <p:nvPr>
            <p:ph type="body" sz="quarter" idx="11"/>
          </p:nvPr>
        </p:nvSpPr>
        <p:spPr/>
        <p:txBody>
          <a:bodyPr wrap="square" lIns="91440" tIns="0" rIns="0" bIns="0">
            <a:normAutofit/>
          </a:bodyPr>
          <a:lstStyle/>
          <a:p>
            <a:pPr marL="0" lvl="0" indent="0">
              <a:buNone/>
            </a:pPr>
            <a:r>
              <a:rPr lang="en-US" b="1" dirty="0"/>
              <a:t>Chapter 1</a:t>
            </a:r>
          </a:p>
        </p:txBody>
      </p:sp>
      <p:sp>
        <p:nvSpPr>
          <p:cNvPr id="30" name="Text Placeholder 29">
            <a:extLst>
              <a:ext uri="{FF2B5EF4-FFF2-40B4-BE49-F238E27FC236}">
                <a16:creationId xmlns:a16="http://schemas.microsoft.com/office/drawing/2014/main" id="{1D26F860-80A9-414A-BD3B-C5E4041C9373}"/>
              </a:ext>
            </a:extLst>
          </p:cNvPr>
          <p:cNvSpPr>
            <a:spLocks noGrp="1"/>
          </p:cNvSpPr>
          <p:nvPr>
            <p:ph type="body" sz="quarter" idx="12"/>
          </p:nvPr>
        </p:nvSpPr>
        <p:spPr>
          <a:xfrm>
            <a:off x="1682392" y="2316505"/>
            <a:ext cx="2298477" cy="536671"/>
          </a:xfrm>
        </p:spPr>
        <p:txBody>
          <a:bodyPr wrap="square" lIns="91440" tIns="0" rIns="0" bIns="0">
            <a:noAutofit/>
          </a:bodyPr>
          <a:lstStyle/>
          <a:p>
            <a:r>
              <a:rPr lang="en-US" altLang="en-US" dirty="0">
                <a:sym typeface="Wingdings" panose="05000000000000000000" pitchFamily="2" charset="2"/>
              </a:rPr>
              <a:t>Introduction, Conclusions, and the Evolving Landscape of Smoking Cessation</a:t>
            </a:r>
          </a:p>
        </p:txBody>
      </p:sp>
      <p:sp>
        <p:nvSpPr>
          <p:cNvPr id="31" name="Text Placeholder 30">
            <a:extLst>
              <a:ext uri="{FF2B5EF4-FFF2-40B4-BE49-F238E27FC236}">
                <a16:creationId xmlns:a16="http://schemas.microsoft.com/office/drawing/2014/main" id="{260B4562-DE24-421D-89BD-69E163CDC92F}"/>
              </a:ext>
            </a:extLst>
          </p:cNvPr>
          <p:cNvSpPr>
            <a:spLocks noGrp="1"/>
          </p:cNvSpPr>
          <p:nvPr>
            <p:ph type="body" sz="quarter" idx="13"/>
          </p:nvPr>
        </p:nvSpPr>
        <p:spPr/>
        <p:txBody>
          <a:bodyPr>
            <a:normAutofit/>
          </a:bodyPr>
          <a:lstStyle/>
          <a:p>
            <a:pPr marL="0" indent="0" algn="ctr">
              <a:buNone/>
            </a:pPr>
            <a:r>
              <a:rPr lang="en-US" dirty="0"/>
              <a:t>2</a:t>
            </a:r>
          </a:p>
        </p:txBody>
      </p:sp>
      <p:sp>
        <p:nvSpPr>
          <p:cNvPr id="32" name="Text Placeholder 31">
            <a:extLst>
              <a:ext uri="{FF2B5EF4-FFF2-40B4-BE49-F238E27FC236}">
                <a16:creationId xmlns:a16="http://schemas.microsoft.com/office/drawing/2014/main" id="{6A85C89C-74D9-40F5-9E6C-8D115C04CF11}"/>
              </a:ext>
            </a:extLst>
          </p:cNvPr>
          <p:cNvSpPr>
            <a:spLocks noGrp="1"/>
          </p:cNvSpPr>
          <p:nvPr>
            <p:ph type="body" sz="quarter" idx="14"/>
          </p:nvPr>
        </p:nvSpPr>
        <p:spPr/>
        <p:txBody>
          <a:bodyPr wrap="square" lIns="91440" tIns="0" rIns="0" bIns="0">
            <a:normAutofit/>
          </a:bodyPr>
          <a:lstStyle/>
          <a:p>
            <a:pPr marL="0" indent="0">
              <a:buNone/>
            </a:pPr>
            <a:r>
              <a:rPr lang="en-US" b="1" dirty="0"/>
              <a:t>Chapter 2</a:t>
            </a:r>
          </a:p>
        </p:txBody>
      </p:sp>
      <p:sp>
        <p:nvSpPr>
          <p:cNvPr id="33" name="Text Placeholder 32">
            <a:extLst>
              <a:ext uri="{FF2B5EF4-FFF2-40B4-BE49-F238E27FC236}">
                <a16:creationId xmlns:a16="http://schemas.microsoft.com/office/drawing/2014/main" id="{F700DD16-C3B9-4531-A01F-3F76D3523D53}"/>
              </a:ext>
            </a:extLst>
          </p:cNvPr>
          <p:cNvSpPr>
            <a:spLocks noGrp="1"/>
          </p:cNvSpPr>
          <p:nvPr>
            <p:ph type="body" sz="quarter" idx="15"/>
          </p:nvPr>
        </p:nvSpPr>
        <p:spPr/>
        <p:txBody>
          <a:bodyPr wrap="square" lIns="91440" tIns="0" rIns="0" bIns="0">
            <a:normAutofit/>
          </a:bodyPr>
          <a:lstStyle/>
          <a:p>
            <a:r>
              <a:rPr lang="en-US" altLang="en-US" dirty="0">
                <a:sym typeface="Wingdings" panose="05000000000000000000" pitchFamily="2" charset="2"/>
              </a:rPr>
              <a:t>Patterns of Smoking Cessation Among U.S. Adults, Young Adults, and Youth</a:t>
            </a:r>
          </a:p>
        </p:txBody>
      </p:sp>
      <p:sp>
        <p:nvSpPr>
          <p:cNvPr id="34" name="Text Placeholder 33">
            <a:extLst>
              <a:ext uri="{FF2B5EF4-FFF2-40B4-BE49-F238E27FC236}">
                <a16:creationId xmlns:a16="http://schemas.microsoft.com/office/drawing/2014/main" id="{944443DB-5845-4A37-97C0-8F0FE4105E41}"/>
              </a:ext>
            </a:extLst>
          </p:cNvPr>
          <p:cNvSpPr>
            <a:spLocks noGrp="1"/>
          </p:cNvSpPr>
          <p:nvPr>
            <p:ph type="body" sz="quarter" idx="16"/>
          </p:nvPr>
        </p:nvSpPr>
        <p:spPr/>
        <p:txBody>
          <a:bodyPr>
            <a:normAutofit/>
          </a:bodyPr>
          <a:lstStyle/>
          <a:p>
            <a:pPr marL="0" indent="0" algn="ctr">
              <a:buNone/>
            </a:pPr>
            <a:r>
              <a:rPr lang="en-US" dirty="0"/>
              <a:t>3</a:t>
            </a:r>
          </a:p>
        </p:txBody>
      </p:sp>
      <p:sp>
        <p:nvSpPr>
          <p:cNvPr id="36" name="Text Placeholder 35">
            <a:extLst>
              <a:ext uri="{FF2B5EF4-FFF2-40B4-BE49-F238E27FC236}">
                <a16:creationId xmlns:a16="http://schemas.microsoft.com/office/drawing/2014/main" id="{5C0B74E9-38C6-44B7-AA9C-993873A61BA9}"/>
              </a:ext>
            </a:extLst>
          </p:cNvPr>
          <p:cNvSpPr>
            <a:spLocks noGrp="1"/>
          </p:cNvSpPr>
          <p:nvPr>
            <p:ph type="body" sz="quarter" idx="17"/>
          </p:nvPr>
        </p:nvSpPr>
        <p:spPr/>
        <p:txBody>
          <a:bodyPr wrap="square" lIns="91440" tIns="0" rIns="0" bIns="0">
            <a:normAutofit/>
          </a:bodyPr>
          <a:lstStyle/>
          <a:p>
            <a:pPr marL="0" indent="0">
              <a:buNone/>
            </a:pPr>
            <a:r>
              <a:rPr lang="en-US" b="1" dirty="0"/>
              <a:t>Chapter 3</a:t>
            </a:r>
          </a:p>
        </p:txBody>
      </p:sp>
      <p:sp>
        <p:nvSpPr>
          <p:cNvPr id="37" name="Text Placeholder 36">
            <a:extLst>
              <a:ext uri="{FF2B5EF4-FFF2-40B4-BE49-F238E27FC236}">
                <a16:creationId xmlns:a16="http://schemas.microsoft.com/office/drawing/2014/main" id="{D82E1EA5-A5A1-477A-A4C5-B53CCDCA557F}"/>
              </a:ext>
            </a:extLst>
          </p:cNvPr>
          <p:cNvSpPr>
            <a:spLocks noGrp="1"/>
          </p:cNvSpPr>
          <p:nvPr>
            <p:ph type="body" sz="quarter" idx="18"/>
          </p:nvPr>
        </p:nvSpPr>
        <p:spPr>
          <a:xfrm>
            <a:off x="1682392" y="4668275"/>
            <a:ext cx="2298477" cy="289021"/>
          </a:xfrm>
        </p:spPr>
        <p:txBody>
          <a:bodyPr wrap="square" lIns="91440" tIns="0" rIns="0" bIns="0">
            <a:noAutofit/>
          </a:bodyPr>
          <a:lstStyle/>
          <a:p>
            <a:r>
              <a:rPr lang="en-US" altLang="en-US" dirty="0">
                <a:sym typeface="Wingdings" panose="05000000000000000000" pitchFamily="2" charset="2"/>
              </a:rPr>
              <a:t>New Biological Insights into Smoking Cessation</a:t>
            </a:r>
          </a:p>
          <a:p>
            <a:endParaRPr lang="en-US" dirty="0"/>
          </a:p>
        </p:txBody>
      </p:sp>
      <p:sp>
        <p:nvSpPr>
          <p:cNvPr id="38" name="Text Placeholder 37">
            <a:extLst>
              <a:ext uri="{FF2B5EF4-FFF2-40B4-BE49-F238E27FC236}">
                <a16:creationId xmlns:a16="http://schemas.microsoft.com/office/drawing/2014/main" id="{D9A8EEC5-A286-462B-9953-034787E25D21}"/>
              </a:ext>
            </a:extLst>
          </p:cNvPr>
          <p:cNvSpPr>
            <a:spLocks noGrp="1"/>
          </p:cNvSpPr>
          <p:nvPr>
            <p:ph type="body" sz="quarter" idx="19"/>
          </p:nvPr>
        </p:nvSpPr>
        <p:spPr/>
        <p:txBody>
          <a:bodyPr>
            <a:normAutofit/>
          </a:bodyPr>
          <a:lstStyle/>
          <a:p>
            <a:pPr marL="0" indent="0" algn="ctr">
              <a:buNone/>
            </a:pPr>
            <a:r>
              <a:rPr lang="en-US" dirty="0"/>
              <a:t>4</a:t>
            </a:r>
          </a:p>
        </p:txBody>
      </p:sp>
      <p:sp>
        <p:nvSpPr>
          <p:cNvPr id="39" name="Text Placeholder 38">
            <a:extLst>
              <a:ext uri="{FF2B5EF4-FFF2-40B4-BE49-F238E27FC236}">
                <a16:creationId xmlns:a16="http://schemas.microsoft.com/office/drawing/2014/main" id="{FAC1B911-719F-48A0-893C-E1A824B01B18}"/>
              </a:ext>
            </a:extLst>
          </p:cNvPr>
          <p:cNvSpPr>
            <a:spLocks noGrp="1"/>
          </p:cNvSpPr>
          <p:nvPr>
            <p:ph type="body" sz="quarter" idx="20"/>
          </p:nvPr>
        </p:nvSpPr>
        <p:spPr/>
        <p:txBody>
          <a:bodyPr wrap="square" lIns="91440" tIns="0" rIns="0" bIns="0">
            <a:normAutofit/>
          </a:bodyPr>
          <a:lstStyle/>
          <a:p>
            <a:pPr marL="0" indent="0">
              <a:buNone/>
            </a:pPr>
            <a:r>
              <a:rPr lang="en-US" b="1" dirty="0"/>
              <a:t>Chapter 4</a:t>
            </a:r>
          </a:p>
        </p:txBody>
      </p:sp>
      <p:sp>
        <p:nvSpPr>
          <p:cNvPr id="40" name="Text Placeholder 39">
            <a:extLst>
              <a:ext uri="{FF2B5EF4-FFF2-40B4-BE49-F238E27FC236}">
                <a16:creationId xmlns:a16="http://schemas.microsoft.com/office/drawing/2014/main" id="{203EB449-8F72-4DE6-9FC7-990D0924468C}"/>
              </a:ext>
            </a:extLst>
          </p:cNvPr>
          <p:cNvSpPr>
            <a:spLocks noGrp="1"/>
          </p:cNvSpPr>
          <p:nvPr>
            <p:ph type="body" sz="quarter" idx="21"/>
          </p:nvPr>
        </p:nvSpPr>
        <p:spPr/>
        <p:txBody>
          <a:bodyPr wrap="square" lIns="91440" tIns="0" rIns="0" bIns="0">
            <a:normAutofit/>
          </a:bodyPr>
          <a:lstStyle/>
          <a:p>
            <a:r>
              <a:rPr lang="en-US" altLang="en-US" dirty="0">
                <a:sym typeface="Wingdings" panose="05000000000000000000" pitchFamily="2" charset="2"/>
              </a:rPr>
              <a:t>The Health Benefits of Smoking Cessation</a:t>
            </a:r>
          </a:p>
        </p:txBody>
      </p:sp>
      <p:sp>
        <p:nvSpPr>
          <p:cNvPr id="41" name="Text Placeholder 40">
            <a:extLst>
              <a:ext uri="{FF2B5EF4-FFF2-40B4-BE49-F238E27FC236}">
                <a16:creationId xmlns:a16="http://schemas.microsoft.com/office/drawing/2014/main" id="{AC0730F9-64CF-4EF9-9195-FF4242956AF1}"/>
              </a:ext>
            </a:extLst>
          </p:cNvPr>
          <p:cNvSpPr>
            <a:spLocks noGrp="1"/>
          </p:cNvSpPr>
          <p:nvPr>
            <p:ph type="body" sz="quarter" idx="22"/>
          </p:nvPr>
        </p:nvSpPr>
        <p:spPr/>
        <p:txBody>
          <a:bodyPr>
            <a:normAutofit/>
          </a:bodyPr>
          <a:lstStyle/>
          <a:p>
            <a:pPr marL="0" indent="0" algn="ctr">
              <a:buNone/>
            </a:pPr>
            <a:r>
              <a:rPr lang="en-US" dirty="0"/>
              <a:t>5</a:t>
            </a:r>
          </a:p>
        </p:txBody>
      </p:sp>
      <p:sp>
        <p:nvSpPr>
          <p:cNvPr id="42" name="Text Placeholder 41">
            <a:extLst>
              <a:ext uri="{FF2B5EF4-FFF2-40B4-BE49-F238E27FC236}">
                <a16:creationId xmlns:a16="http://schemas.microsoft.com/office/drawing/2014/main" id="{33E77524-8CEA-4D8C-897F-788D513883B4}"/>
              </a:ext>
            </a:extLst>
          </p:cNvPr>
          <p:cNvSpPr>
            <a:spLocks noGrp="1"/>
          </p:cNvSpPr>
          <p:nvPr>
            <p:ph type="body" sz="quarter" idx="23"/>
          </p:nvPr>
        </p:nvSpPr>
        <p:spPr/>
        <p:txBody>
          <a:bodyPr lIns="91440" rIns="0" bIns="0">
            <a:noAutofit/>
          </a:bodyPr>
          <a:lstStyle/>
          <a:p>
            <a:pPr marL="0" indent="0">
              <a:buNone/>
            </a:pPr>
            <a:r>
              <a:rPr lang="en-US" b="1" dirty="0"/>
              <a:t>Chapter 5</a:t>
            </a:r>
          </a:p>
        </p:txBody>
      </p:sp>
      <p:sp>
        <p:nvSpPr>
          <p:cNvPr id="43" name="Text Placeholder 42">
            <a:extLst>
              <a:ext uri="{FF2B5EF4-FFF2-40B4-BE49-F238E27FC236}">
                <a16:creationId xmlns:a16="http://schemas.microsoft.com/office/drawing/2014/main" id="{D11910CD-F464-4D27-84AE-545808D81B8D}"/>
              </a:ext>
            </a:extLst>
          </p:cNvPr>
          <p:cNvSpPr>
            <a:spLocks noGrp="1"/>
          </p:cNvSpPr>
          <p:nvPr>
            <p:ph type="body" sz="quarter" idx="24"/>
          </p:nvPr>
        </p:nvSpPr>
        <p:spPr>
          <a:xfrm>
            <a:off x="5944576" y="2407345"/>
            <a:ext cx="2393179" cy="379514"/>
          </a:xfrm>
        </p:spPr>
        <p:txBody>
          <a:bodyPr lIns="91440" rIns="0" bIns="0">
            <a:noAutofit/>
          </a:bodyPr>
          <a:lstStyle/>
          <a:p>
            <a:pPr>
              <a:lnSpc>
                <a:spcPts val="1060"/>
              </a:lnSpc>
              <a:spcBef>
                <a:spcPts val="0"/>
              </a:spcBef>
              <a:spcAft>
                <a:spcPts val="0"/>
              </a:spcAft>
            </a:pPr>
            <a:r>
              <a:rPr lang="en-GB" dirty="0"/>
              <a:t>The Benefits of Smoking Cessation on Overall Morbidity, Mortality, and Economic Costs</a:t>
            </a:r>
          </a:p>
        </p:txBody>
      </p:sp>
      <p:sp>
        <p:nvSpPr>
          <p:cNvPr id="44" name="Text Placeholder 43">
            <a:extLst>
              <a:ext uri="{FF2B5EF4-FFF2-40B4-BE49-F238E27FC236}">
                <a16:creationId xmlns:a16="http://schemas.microsoft.com/office/drawing/2014/main" id="{F6FA48C2-AD0D-4EFD-98DE-BE8033999A36}"/>
              </a:ext>
            </a:extLst>
          </p:cNvPr>
          <p:cNvSpPr>
            <a:spLocks noGrp="1"/>
          </p:cNvSpPr>
          <p:nvPr>
            <p:ph type="body" sz="quarter" idx="25"/>
          </p:nvPr>
        </p:nvSpPr>
        <p:spPr/>
        <p:txBody>
          <a:bodyPr>
            <a:normAutofit/>
          </a:bodyPr>
          <a:lstStyle/>
          <a:p>
            <a:pPr marL="0" indent="0" algn="ctr">
              <a:buNone/>
            </a:pPr>
            <a:r>
              <a:rPr lang="en-US" dirty="0"/>
              <a:t>6</a:t>
            </a:r>
          </a:p>
        </p:txBody>
      </p:sp>
      <p:sp>
        <p:nvSpPr>
          <p:cNvPr id="45" name="Text Placeholder 44">
            <a:extLst>
              <a:ext uri="{FF2B5EF4-FFF2-40B4-BE49-F238E27FC236}">
                <a16:creationId xmlns:a16="http://schemas.microsoft.com/office/drawing/2014/main" id="{CEDD9C56-689E-407C-BB65-EB8493278E7A}"/>
              </a:ext>
            </a:extLst>
          </p:cNvPr>
          <p:cNvSpPr>
            <a:spLocks noGrp="1"/>
          </p:cNvSpPr>
          <p:nvPr>
            <p:ph type="body" sz="quarter" idx="26"/>
          </p:nvPr>
        </p:nvSpPr>
        <p:spPr/>
        <p:txBody>
          <a:bodyPr lIns="91440" rIns="0" bIns="0">
            <a:noAutofit/>
          </a:bodyPr>
          <a:lstStyle/>
          <a:p>
            <a:pPr marL="0" indent="0">
              <a:buNone/>
            </a:pPr>
            <a:r>
              <a:rPr lang="en-US" b="1" dirty="0"/>
              <a:t>Chapter 6</a:t>
            </a:r>
          </a:p>
        </p:txBody>
      </p:sp>
      <p:sp>
        <p:nvSpPr>
          <p:cNvPr id="46" name="Text Placeholder 45">
            <a:extLst>
              <a:ext uri="{FF2B5EF4-FFF2-40B4-BE49-F238E27FC236}">
                <a16:creationId xmlns:a16="http://schemas.microsoft.com/office/drawing/2014/main" id="{76465D23-98E8-467B-8728-1DB8259834DE}"/>
              </a:ext>
            </a:extLst>
          </p:cNvPr>
          <p:cNvSpPr>
            <a:spLocks noGrp="1"/>
          </p:cNvSpPr>
          <p:nvPr>
            <p:ph type="body" sz="quarter" idx="27"/>
          </p:nvPr>
        </p:nvSpPr>
        <p:spPr>
          <a:xfrm>
            <a:off x="5944576" y="3385819"/>
            <a:ext cx="2298477" cy="541739"/>
          </a:xfrm>
        </p:spPr>
        <p:txBody>
          <a:bodyPr lIns="91440" rIns="0" bIns="0">
            <a:noAutofit/>
          </a:bodyPr>
          <a:lstStyle/>
          <a:p>
            <a:r>
              <a:rPr lang="en-US" altLang="en-US" dirty="0">
                <a:sym typeface="Wingdings" panose="05000000000000000000" pitchFamily="2" charset="2"/>
              </a:rPr>
              <a:t>Interventions for Smoking Cessation and Treatments for Nicotine Dependence</a:t>
            </a:r>
          </a:p>
        </p:txBody>
      </p:sp>
      <p:sp>
        <p:nvSpPr>
          <p:cNvPr id="47" name="Text Placeholder 46">
            <a:extLst>
              <a:ext uri="{FF2B5EF4-FFF2-40B4-BE49-F238E27FC236}">
                <a16:creationId xmlns:a16="http://schemas.microsoft.com/office/drawing/2014/main" id="{A0AECE13-7B0E-4E67-8757-023691CE41E4}"/>
              </a:ext>
            </a:extLst>
          </p:cNvPr>
          <p:cNvSpPr>
            <a:spLocks noGrp="1"/>
          </p:cNvSpPr>
          <p:nvPr>
            <p:ph type="body" sz="quarter" idx="28"/>
          </p:nvPr>
        </p:nvSpPr>
        <p:spPr/>
        <p:txBody>
          <a:bodyPr>
            <a:normAutofit/>
          </a:bodyPr>
          <a:lstStyle/>
          <a:p>
            <a:pPr marL="0" indent="0" algn="ctr">
              <a:buNone/>
            </a:pPr>
            <a:r>
              <a:rPr lang="en-US" dirty="0"/>
              <a:t>7</a:t>
            </a:r>
          </a:p>
        </p:txBody>
      </p:sp>
      <p:sp>
        <p:nvSpPr>
          <p:cNvPr id="48" name="Text Placeholder 47">
            <a:extLst>
              <a:ext uri="{FF2B5EF4-FFF2-40B4-BE49-F238E27FC236}">
                <a16:creationId xmlns:a16="http://schemas.microsoft.com/office/drawing/2014/main" id="{8D956F81-8CD2-4CFE-B713-D861693D6499}"/>
              </a:ext>
            </a:extLst>
          </p:cNvPr>
          <p:cNvSpPr>
            <a:spLocks noGrp="1"/>
          </p:cNvSpPr>
          <p:nvPr>
            <p:ph type="body" sz="quarter" idx="29"/>
          </p:nvPr>
        </p:nvSpPr>
        <p:spPr/>
        <p:txBody>
          <a:bodyPr lIns="91440" rIns="0" bIns="0">
            <a:noAutofit/>
          </a:bodyPr>
          <a:lstStyle/>
          <a:p>
            <a:pPr marL="0" indent="0">
              <a:buNone/>
            </a:pPr>
            <a:r>
              <a:rPr lang="en-US" b="1" dirty="0"/>
              <a:t>Chapter 7</a:t>
            </a:r>
          </a:p>
        </p:txBody>
      </p:sp>
      <p:sp>
        <p:nvSpPr>
          <p:cNvPr id="49" name="Text Placeholder 48">
            <a:extLst>
              <a:ext uri="{FF2B5EF4-FFF2-40B4-BE49-F238E27FC236}">
                <a16:creationId xmlns:a16="http://schemas.microsoft.com/office/drawing/2014/main" id="{5BA68961-994A-4C86-980F-9E97943FD00D}"/>
              </a:ext>
            </a:extLst>
          </p:cNvPr>
          <p:cNvSpPr>
            <a:spLocks noGrp="1"/>
          </p:cNvSpPr>
          <p:nvPr>
            <p:ph type="body" sz="quarter" idx="30"/>
          </p:nvPr>
        </p:nvSpPr>
        <p:spPr/>
        <p:txBody>
          <a:bodyPr lIns="91440" rIns="0" bIns="0">
            <a:noAutofit/>
          </a:bodyPr>
          <a:lstStyle/>
          <a:p>
            <a:r>
              <a:rPr lang="en-US" altLang="en-US" dirty="0">
                <a:sym typeface="Wingdings" panose="05000000000000000000" pitchFamily="2" charset="2"/>
              </a:rPr>
              <a:t>Clinical-, System-, and Population-Level Strategies that Promote Smoking Cessation</a:t>
            </a:r>
          </a:p>
        </p:txBody>
      </p:sp>
      <p:sp>
        <p:nvSpPr>
          <p:cNvPr id="50" name="Text Placeholder 49">
            <a:extLst>
              <a:ext uri="{FF2B5EF4-FFF2-40B4-BE49-F238E27FC236}">
                <a16:creationId xmlns:a16="http://schemas.microsoft.com/office/drawing/2014/main" id="{AE21F7C9-DC66-4331-8437-A9221C84DACB}"/>
              </a:ext>
            </a:extLst>
          </p:cNvPr>
          <p:cNvSpPr>
            <a:spLocks noGrp="1"/>
          </p:cNvSpPr>
          <p:nvPr>
            <p:ph type="body" sz="quarter" idx="31"/>
          </p:nvPr>
        </p:nvSpPr>
        <p:spPr/>
        <p:txBody>
          <a:bodyPr>
            <a:normAutofit/>
          </a:bodyPr>
          <a:lstStyle/>
          <a:p>
            <a:pPr marL="0" indent="0" algn="ctr">
              <a:buNone/>
            </a:pPr>
            <a:r>
              <a:rPr lang="en-US" dirty="0"/>
              <a:t>8</a:t>
            </a:r>
          </a:p>
        </p:txBody>
      </p:sp>
      <p:sp>
        <p:nvSpPr>
          <p:cNvPr id="51" name="Text Placeholder 50">
            <a:extLst>
              <a:ext uri="{FF2B5EF4-FFF2-40B4-BE49-F238E27FC236}">
                <a16:creationId xmlns:a16="http://schemas.microsoft.com/office/drawing/2014/main" id="{202E6147-6FBA-43E6-BC71-0E7A874A8CAC}"/>
              </a:ext>
            </a:extLst>
          </p:cNvPr>
          <p:cNvSpPr>
            <a:spLocks noGrp="1"/>
          </p:cNvSpPr>
          <p:nvPr>
            <p:ph type="body" sz="quarter" idx="32"/>
          </p:nvPr>
        </p:nvSpPr>
        <p:spPr/>
        <p:txBody>
          <a:bodyPr lIns="91440" rIns="0" bIns="0">
            <a:noAutofit/>
          </a:bodyPr>
          <a:lstStyle/>
          <a:p>
            <a:pPr marL="0" indent="0">
              <a:buNone/>
            </a:pPr>
            <a:r>
              <a:rPr lang="en-US" b="1" dirty="0"/>
              <a:t>Chapter 8</a:t>
            </a:r>
          </a:p>
        </p:txBody>
      </p:sp>
      <p:sp>
        <p:nvSpPr>
          <p:cNvPr id="52" name="Text Placeholder 51">
            <a:extLst>
              <a:ext uri="{FF2B5EF4-FFF2-40B4-BE49-F238E27FC236}">
                <a16:creationId xmlns:a16="http://schemas.microsoft.com/office/drawing/2014/main" id="{F563CC75-DC58-48B5-9E1D-64BBEED1FB70}"/>
              </a:ext>
            </a:extLst>
          </p:cNvPr>
          <p:cNvSpPr>
            <a:spLocks noGrp="1"/>
          </p:cNvSpPr>
          <p:nvPr>
            <p:ph type="body" sz="quarter" idx="33"/>
          </p:nvPr>
        </p:nvSpPr>
        <p:spPr>
          <a:xfrm>
            <a:off x="5944576" y="5444927"/>
            <a:ext cx="2298477" cy="536671"/>
          </a:xfrm>
        </p:spPr>
        <p:txBody>
          <a:bodyPr lIns="91440" rIns="0" bIns="0">
            <a:noAutofit/>
          </a:bodyPr>
          <a:lstStyle/>
          <a:p>
            <a:r>
              <a:rPr lang="en-US" altLang="en-US" dirty="0">
                <a:sym typeface="Wingdings" panose="05000000000000000000" pitchFamily="2" charset="2"/>
              </a:rPr>
              <a:t>Vision for the Future </a:t>
            </a:r>
          </a:p>
        </p:txBody>
      </p:sp>
    </p:spTree>
    <p:extLst>
      <p:ext uri="{BB962C8B-B14F-4D97-AF65-F5344CB8AC3E}">
        <p14:creationId xmlns:p14="http://schemas.microsoft.com/office/powerpoint/2010/main" val="8616245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An image of the capital steps">
            <a:extLst>
              <a:ext uri="{FF2B5EF4-FFF2-40B4-BE49-F238E27FC236}">
                <a16:creationId xmlns:a16="http://schemas.microsoft.com/office/drawing/2014/main" id="{CD8F23E2-B7FB-427C-9361-B5430A45A11F}"/>
              </a:ext>
            </a:extLst>
          </p:cNvPr>
          <p:cNvGrpSpPr/>
          <p:nvPr/>
        </p:nvGrpSpPr>
        <p:grpSpPr>
          <a:xfrm>
            <a:off x="359568" y="1038641"/>
            <a:ext cx="2998487" cy="5315011"/>
            <a:chOff x="479423" y="452062"/>
            <a:chExt cx="3642200" cy="5948737"/>
          </a:xfrm>
        </p:grpSpPr>
        <p:sp>
          <p:nvSpPr>
            <p:cNvPr id="7" name="Rectangle 6">
              <a:extLst>
                <a:ext uri="{FF2B5EF4-FFF2-40B4-BE49-F238E27FC236}">
                  <a16:creationId xmlns:a16="http://schemas.microsoft.com/office/drawing/2014/main" id="{B1A7422B-B46D-4554-BAA7-B86210E4E801}"/>
                </a:ext>
              </a:extLst>
            </p:cNvPr>
            <p:cNvSpPr/>
            <p:nvPr/>
          </p:nvSpPr>
          <p:spPr>
            <a:xfrm flipH="1">
              <a:off x="479423" y="452062"/>
              <a:ext cx="3642198" cy="59487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sp>
          <p:nvSpPr>
            <p:cNvPr id="8" name="Rectangle 5">
              <a:extLst>
                <a:ext uri="{FF2B5EF4-FFF2-40B4-BE49-F238E27FC236}">
                  <a16:creationId xmlns:a16="http://schemas.microsoft.com/office/drawing/2014/main" id="{D8DB70A5-4F78-4CA3-8926-8914F60055C9}"/>
                </a:ext>
              </a:extLst>
            </p:cNvPr>
            <p:cNvSpPr/>
            <p:nvPr/>
          </p:nvSpPr>
          <p:spPr>
            <a:xfrm flipH="1">
              <a:off x="479424" y="452062"/>
              <a:ext cx="3642199" cy="5948737"/>
            </a:xfrm>
            <a:prstGeom prst="rect">
              <a:avLst/>
            </a:prstGeom>
            <a:solidFill>
              <a:srgbClr val="122C4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pic>
          <p:nvPicPr>
            <p:cNvPr id="9" name="Picture 6" descr="A close up of a logo&#10;&#10;Description automatically generated">
              <a:extLst>
                <a:ext uri="{FF2B5EF4-FFF2-40B4-BE49-F238E27FC236}">
                  <a16:creationId xmlns:a16="http://schemas.microsoft.com/office/drawing/2014/main" id="{CCCB9DA2-F8AC-403F-B19D-533743888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26" y="1419668"/>
              <a:ext cx="2628393" cy="3415526"/>
            </a:xfrm>
            <a:prstGeom prst="rect">
              <a:avLst/>
            </a:prstGeom>
            <a:blipFill>
              <a:blip r:embed="rId5" cstate="email">
                <a:extLst>
                  <a:ext uri="{28A0092B-C50C-407E-A947-70E740481C1C}">
                    <a14:useLocalDpi xmlns:a14="http://schemas.microsoft.com/office/drawing/2010/main"/>
                  </a:ext>
                </a:extLst>
              </a:blip>
              <a:stretch>
                <a:fillRect/>
              </a:stretch>
            </a:blipFill>
            <a:effectLst>
              <a:outerShdw blurRad="228600" dist="38100" dir="16200000" rotWithShape="0">
                <a:schemeClr val="tx2">
                  <a:lumMod val="75000"/>
                  <a:alpha val="40000"/>
                </a:schemeClr>
              </a:outerShdw>
            </a:effectLst>
          </p:spPr>
        </p:pic>
      </p:grpSp>
      <p:sp>
        <p:nvSpPr>
          <p:cNvPr id="12" name="Rectangle 11">
            <a:extLst>
              <a:ext uri="{FF2B5EF4-FFF2-40B4-BE49-F238E27FC236}">
                <a16:creationId xmlns:a16="http://schemas.microsoft.com/office/drawing/2014/main" id="{4603D399-3E96-4BF2-91D6-F24D22F8D069}"/>
              </a:ext>
              <a:ext uri="{C183D7F6-B498-43B3-948B-1728B52AA6E4}">
                <adec:decorative xmlns:adec="http://schemas.microsoft.com/office/drawing/2017/decorative" val="1"/>
              </a:ext>
            </a:extLst>
          </p:cNvPr>
          <p:cNvSpPr/>
          <p:nvPr/>
        </p:nvSpPr>
        <p:spPr>
          <a:xfrm>
            <a:off x="3476705" y="867151"/>
            <a:ext cx="3203064"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Arial" panose="020B0604020202020204"/>
            </a:endParaRPr>
          </a:p>
        </p:txBody>
      </p:sp>
      <p:sp>
        <p:nvSpPr>
          <p:cNvPr id="2" name="Rectangle 1">
            <a:extLst>
              <a:ext uri="{FF2B5EF4-FFF2-40B4-BE49-F238E27FC236}">
                <a16:creationId xmlns:a16="http://schemas.microsoft.com/office/drawing/2014/main" id="{9D8194BD-DC3B-4613-BDAB-10B94052858F}"/>
              </a:ext>
            </a:extLst>
          </p:cNvPr>
          <p:cNvSpPr/>
          <p:nvPr/>
        </p:nvSpPr>
        <p:spPr>
          <a:xfrm>
            <a:off x="3358053" y="1038641"/>
            <a:ext cx="5426377" cy="5955476"/>
          </a:xfrm>
          <a:prstGeom prst="rect">
            <a:avLst/>
          </a:prstGeom>
        </p:spPr>
        <p:txBody>
          <a:bodyPr wrap="square">
            <a:spAutoFit/>
          </a:bodyPr>
          <a:lstStyle/>
          <a:p>
            <a:pPr lvl="0"/>
            <a:r>
              <a:rPr lang="en-US" b="1" dirty="0">
                <a:latin typeface="Calibri" panose="020F0502020204030204" pitchFamily="34" charset="0"/>
                <a:cs typeface="Calibri" panose="020F0502020204030204" pitchFamily="34" charset="0"/>
              </a:rPr>
              <a:t>1. </a:t>
            </a:r>
            <a:r>
              <a:rPr lang="en-US" dirty="0">
                <a:latin typeface="Calibri" panose="020F0502020204030204" pitchFamily="34" charset="0"/>
                <a:cs typeface="Calibri" panose="020F0502020204030204" pitchFamily="34" charset="0"/>
              </a:rPr>
              <a:t>Smoking cessation is beneficial at any age. Smoking cessation improves health status and enhances quality of life.</a:t>
            </a:r>
          </a:p>
          <a:p>
            <a:pPr marL="342900" lvl="0" indent="-342900">
              <a:buAutoNum type="arabicPeriod"/>
            </a:pPr>
            <a:endParaRPr lang="en-US" dirty="0">
              <a:latin typeface="Calibri" panose="020F0502020204030204" pitchFamily="34" charset="0"/>
              <a:cs typeface="Calibri" panose="020F0502020204030204" pitchFamily="34" charset="0"/>
            </a:endParaRPr>
          </a:p>
          <a:p>
            <a:pPr lvl="0"/>
            <a:r>
              <a:rPr lang="en-US" b="1"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Smoking cessation reduces the risk of premature death and can add as much as a decade to life expectancy.</a:t>
            </a:r>
          </a:p>
          <a:p>
            <a:pPr lvl="0"/>
            <a:endParaRPr lang="en-US" dirty="0">
              <a:latin typeface="Calibri" panose="020F0502020204030204" pitchFamily="34" charset="0"/>
              <a:cs typeface="Calibri" panose="020F0502020204030204" pitchFamily="34" charset="0"/>
            </a:endParaRPr>
          </a:p>
          <a:p>
            <a:pPr lvl="0"/>
            <a:r>
              <a:rPr lang="en-US" b="1"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Smoking places a substantial financial burden on smokers, healthcare systems, and society. Smoking cessation reduces this burden, including smoking-attributable healthcare expenditures.</a:t>
            </a:r>
          </a:p>
          <a:p>
            <a:pPr lvl="0"/>
            <a:endParaRPr lang="en-US" dirty="0">
              <a:latin typeface="Calibri" panose="020F0502020204030204" pitchFamily="34" charset="0"/>
              <a:cs typeface="Calibri" panose="020F0502020204030204" pitchFamily="34" charset="0"/>
            </a:endParaRPr>
          </a:p>
          <a:p>
            <a:pPr lvl="0"/>
            <a:r>
              <a:rPr lang="en-US" b="1" dirty="0">
                <a:latin typeface="Calibri" panose="020F0502020204030204" pitchFamily="34" charset="0"/>
                <a:cs typeface="Calibri" panose="020F0502020204030204" pitchFamily="34" charset="0"/>
              </a:rPr>
              <a:t>4. </a:t>
            </a:r>
            <a:r>
              <a:rPr lang="en-US" dirty="0">
                <a:latin typeface="Calibri" panose="020F0502020204030204" pitchFamily="34" charset="0"/>
                <a:cs typeface="Calibri" panose="020F0502020204030204" pitchFamily="34" charset="0"/>
              </a:rPr>
              <a:t>Smoking cessation reduces risk for many adverse health effects, including reproductive health outcomes, cardiovascular diseases, chronic obstructive pulmonary disease, and cancer. Quitting smoking is also beneficial to those who have been diagnosed with heart disease and chronic obstructive pulmonary disease.</a:t>
            </a:r>
          </a:p>
          <a:p>
            <a:pPr lvl="0"/>
            <a:endParaRPr lang="en-US" sz="1300" dirty="0">
              <a:latin typeface="Calibri" panose="020F0502020204030204" pitchFamily="34" charset="0"/>
              <a:cs typeface="Calibri" panose="020F0502020204030204" pitchFamily="34" charset="0"/>
            </a:endParaRPr>
          </a:p>
          <a:p>
            <a:pPr lvl="0"/>
            <a:endParaRPr lang="en-US" sz="1300" dirty="0">
              <a:latin typeface="Calibri" panose="020F0502020204030204" pitchFamily="34" charset="0"/>
              <a:cs typeface="Calibri" panose="020F0502020204030204" pitchFamily="34" charset="0"/>
            </a:endParaRPr>
          </a:p>
          <a:p>
            <a:pPr lvl="0"/>
            <a:endParaRPr lang="en-US" sz="13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13EE7BC8-A3C1-4296-A928-3D5D7330428A}"/>
              </a:ext>
            </a:extLst>
          </p:cNvPr>
          <p:cNvSpPr>
            <a:spLocks noGrp="1"/>
          </p:cNvSpPr>
          <p:nvPr>
            <p:ph type="title"/>
          </p:nvPr>
        </p:nvSpPr>
        <p:spPr>
          <a:xfrm>
            <a:off x="865806" y="0"/>
            <a:ext cx="8424862" cy="1133192"/>
          </a:xfrm>
        </p:spPr>
        <p:txBody>
          <a:bodyPr>
            <a:normAutofit/>
          </a:bodyPr>
          <a:lstStyle/>
          <a:p>
            <a:r>
              <a:rPr lang="en-US" sz="2800" dirty="0">
                <a:latin typeface="Calibri" panose="020F0502020204030204" pitchFamily="34" charset="0"/>
                <a:cs typeface="Calibri" panose="020F0502020204030204" pitchFamily="34" charset="0"/>
              </a:rPr>
              <a:t>10 MAJOR CONCLUSIONS</a:t>
            </a:r>
          </a:p>
        </p:txBody>
      </p:sp>
    </p:spTree>
    <p:extLst>
      <p:ext uri="{BB962C8B-B14F-4D97-AF65-F5344CB8AC3E}">
        <p14:creationId xmlns:p14="http://schemas.microsoft.com/office/powerpoint/2010/main" val="375941109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An image of the capital steps in the background">
            <a:extLst>
              <a:ext uri="{FF2B5EF4-FFF2-40B4-BE49-F238E27FC236}">
                <a16:creationId xmlns:a16="http://schemas.microsoft.com/office/drawing/2014/main" id="{CD8F23E2-B7FB-427C-9361-B5430A45A11F}"/>
              </a:ext>
            </a:extLst>
          </p:cNvPr>
          <p:cNvGrpSpPr/>
          <p:nvPr/>
        </p:nvGrpSpPr>
        <p:grpSpPr>
          <a:xfrm>
            <a:off x="173586" y="936859"/>
            <a:ext cx="2998487" cy="5315011"/>
            <a:chOff x="479423" y="452062"/>
            <a:chExt cx="3642200" cy="5948737"/>
          </a:xfrm>
        </p:grpSpPr>
        <p:sp>
          <p:nvSpPr>
            <p:cNvPr id="7" name="Rectangle 6">
              <a:extLst>
                <a:ext uri="{FF2B5EF4-FFF2-40B4-BE49-F238E27FC236}">
                  <a16:creationId xmlns:a16="http://schemas.microsoft.com/office/drawing/2014/main" id="{B1A7422B-B46D-4554-BAA7-B86210E4E801}"/>
                </a:ext>
              </a:extLst>
            </p:cNvPr>
            <p:cNvSpPr/>
            <p:nvPr/>
          </p:nvSpPr>
          <p:spPr>
            <a:xfrm flipH="1">
              <a:off x="479423" y="452062"/>
              <a:ext cx="3642198" cy="59487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sp>
          <p:nvSpPr>
            <p:cNvPr id="8" name="Rectangle 5">
              <a:extLst>
                <a:ext uri="{FF2B5EF4-FFF2-40B4-BE49-F238E27FC236}">
                  <a16:creationId xmlns:a16="http://schemas.microsoft.com/office/drawing/2014/main" id="{D8DB70A5-4F78-4CA3-8926-8914F60055C9}"/>
                </a:ext>
              </a:extLst>
            </p:cNvPr>
            <p:cNvSpPr/>
            <p:nvPr/>
          </p:nvSpPr>
          <p:spPr>
            <a:xfrm flipH="1">
              <a:off x="479424" y="452062"/>
              <a:ext cx="3642199" cy="5948737"/>
            </a:xfrm>
            <a:prstGeom prst="rect">
              <a:avLst/>
            </a:prstGeom>
            <a:solidFill>
              <a:srgbClr val="122C4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pic>
          <p:nvPicPr>
            <p:cNvPr id="9" name="Picture 6" descr="A close up of a logo&#10;&#10;Description automatically generated">
              <a:extLst>
                <a:ext uri="{FF2B5EF4-FFF2-40B4-BE49-F238E27FC236}">
                  <a16:creationId xmlns:a16="http://schemas.microsoft.com/office/drawing/2014/main" id="{CCCB9DA2-F8AC-403F-B19D-533743888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26" y="1419668"/>
              <a:ext cx="2628393" cy="3415526"/>
            </a:xfrm>
            <a:prstGeom prst="rect">
              <a:avLst/>
            </a:prstGeom>
            <a:blipFill>
              <a:blip r:embed="rId5" cstate="email">
                <a:extLst>
                  <a:ext uri="{28A0092B-C50C-407E-A947-70E740481C1C}">
                    <a14:useLocalDpi xmlns:a14="http://schemas.microsoft.com/office/drawing/2010/main"/>
                  </a:ext>
                </a:extLst>
              </a:blip>
              <a:stretch>
                <a:fillRect/>
              </a:stretch>
            </a:blipFill>
            <a:effectLst>
              <a:outerShdw blurRad="228600" dist="38100" dir="16200000" rotWithShape="0">
                <a:schemeClr val="tx2">
                  <a:lumMod val="75000"/>
                  <a:alpha val="40000"/>
                </a:schemeClr>
              </a:outerShdw>
            </a:effectLst>
          </p:spPr>
        </p:pic>
      </p:grpSp>
      <p:sp>
        <p:nvSpPr>
          <p:cNvPr id="12" name="Rectangle 11">
            <a:extLst>
              <a:ext uri="{FF2B5EF4-FFF2-40B4-BE49-F238E27FC236}">
                <a16:creationId xmlns:a16="http://schemas.microsoft.com/office/drawing/2014/main" id="{4603D399-3E96-4BF2-91D6-F24D22F8D069}"/>
              </a:ext>
              <a:ext uri="{C183D7F6-B498-43B3-948B-1728B52AA6E4}">
                <adec:decorative xmlns:adec="http://schemas.microsoft.com/office/drawing/2017/decorative" val="1"/>
              </a:ext>
            </a:extLst>
          </p:cNvPr>
          <p:cNvSpPr/>
          <p:nvPr/>
        </p:nvSpPr>
        <p:spPr>
          <a:xfrm flipV="1">
            <a:off x="3487122" y="862808"/>
            <a:ext cx="3146151" cy="74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Arial" panose="020B0604020202020204"/>
            </a:endParaRPr>
          </a:p>
        </p:txBody>
      </p:sp>
      <p:sp>
        <p:nvSpPr>
          <p:cNvPr id="2" name="Rectangle 1">
            <a:extLst>
              <a:ext uri="{FF2B5EF4-FFF2-40B4-BE49-F238E27FC236}">
                <a16:creationId xmlns:a16="http://schemas.microsoft.com/office/drawing/2014/main" id="{9D8194BD-DC3B-4613-BDAB-10B94052858F}"/>
              </a:ext>
            </a:extLst>
          </p:cNvPr>
          <p:cNvSpPr/>
          <p:nvPr/>
        </p:nvSpPr>
        <p:spPr>
          <a:xfrm>
            <a:off x="3172073" y="761027"/>
            <a:ext cx="6049419" cy="6555641"/>
          </a:xfrm>
          <a:prstGeom prst="rect">
            <a:avLst/>
          </a:prstGeom>
        </p:spPr>
        <p:txBody>
          <a:bodyPr wrap="square">
            <a:spAutoFit/>
          </a:bodyPr>
          <a:lstStyle/>
          <a:p>
            <a:pPr lvl="0">
              <a:buFont typeface="+mj-lt"/>
              <a:buNone/>
            </a:pPr>
            <a:endParaRPr lang="en-US" sz="1300" dirty="0">
              <a:latin typeface="Calibri" panose="020F0502020204030204" pitchFamily="34" charset="0"/>
              <a:cs typeface="Calibri" panose="020F0502020204030204" pitchFamily="34" charset="0"/>
            </a:endParaRPr>
          </a:p>
          <a:p>
            <a:r>
              <a:rPr lang="en-US" sz="1700" b="1" dirty="0">
                <a:latin typeface="Calibri" panose="020F0502020204030204" pitchFamily="34" charset="0"/>
                <a:cs typeface="Calibri" panose="020F0502020204030204" pitchFamily="34" charset="0"/>
              </a:rPr>
              <a:t>5. </a:t>
            </a:r>
            <a:r>
              <a:rPr lang="en-US" sz="1700" dirty="0">
                <a:latin typeface="Calibri" panose="020F0502020204030204" pitchFamily="34" charset="0"/>
                <a:cs typeface="Calibri" panose="020F0502020204030204" pitchFamily="34" charset="0"/>
              </a:rPr>
              <a:t>More than three out of five U.S. adults who have ever smoked cigarettes have quit. Although a majority of cigarette smokers make a quit attempt each year, less than one-third use cessation medications approved by the U.S. Food and Drug Administration (FDA) or behavioral counseling to support quit attempts.</a:t>
            </a:r>
          </a:p>
          <a:p>
            <a:endParaRPr lang="en-US" sz="1700" b="1" dirty="0">
              <a:latin typeface="Calibri" panose="020F0502020204030204" pitchFamily="34" charset="0"/>
              <a:cs typeface="Calibri" panose="020F0502020204030204" pitchFamily="34" charset="0"/>
            </a:endParaRPr>
          </a:p>
          <a:p>
            <a:r>
              <a:rPr lang="en-US" sz="1700" b="1" dirty="0">
                <a:latin typeface="Calibri" panose="020F0502020204030204" pitchFamily="34" charset="0"/>
                <a:cs typeface="Calibri" panose="020F0502020204030204" pitchFamily="34" charset="0"/>
              </a:rPr>
              <a:t>6. </a:t>
            </a:r>
            <a:r>
              <a:rPr lang="en-US" sz="1700" dirty="0">
                <a:latin typeface="Calibri" panose="020F0502020204030204" pitchFamily="34" charset="0"/>
                <a:cs typeface="Calibri" panose="020F0502020204030204" pitchFamily="34" charset="0"/>
              </a:rPr>
              <a:t>Considerable disparities exist in the prevalence of smoking across the U.S. population, with higher prevalence in some subgroups. Similarly, the prevalence of key indicators of smoking cessation—quit attempts, receiving advice to quit from a health professional, and using cessation therapies—also varies across the population, with lower prevalence in some subgroups.</a:t>
            </a:r>
          </a:p>
          <a:p>
            <a:endParaRPr lang="en-US" sz="1700" dirty="0">
              <a:latin typeface="Calibri" panose="020F0502020204030204" pitchFamily="34" charset="0"/>
              <a:cs typeface="Calibri" panose="020F0502020204030204" pitchFamily="34" charset="0"/>
            </a:endParaRPr>
          </a:p>
          <a:p>
            <a:pPr lvl="0">
              <a:buFont typeface="+mj-lt"/>
              <a:buNone/>
            </a:pPr>
            <a:r>
              <a:rPr lang="en-US" sz="1700" b="1" dirty="0">
                <a:latin typeface="Calibri" panose="020F0502020204030204" pitchFamily="34" charset="0"/>
                <a:cs typeface="Calibri" panose="020F0502020204030204" pitchFamily="34" charset="0"/>
              </a:rPr>
              <a:t>7. </a:t>
            </a:r>
            <a:r>
              <a:rPr lang="en-US" sz="1700" dirty="0">
                <a:latin typeface="Calibri" panose="020F0502020204030204" pitchFamily="34" charset="0"/>
                <a:cs typeface="Calibri" panose="020F0502020204030204" pitchFamily="34" charset="0"/>
              </a:rPr>
              <a:t>Smoking cessation medications approved by the U.S. Food and Drug Administration (FDA) and behavioral counseling are cost-effective cessation strategies. Cessation medications approved by the FDA and behavioral counseling increase the likelihood of successfully quitting smoking, particularly when used in combination. Using combinations of nicotine replacement therapies can further increase the likelihood of quitting.</a:t>
            </a:r>
          </a:p>
          <a:p>
            <a:pPr lvl="0">
              <a:buFont typeface="+mj-lt"/>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lvl="0">
              <a:buFont typeface="+mj-lt"/>
              <a:buNone/>
            </a:pPr>
            <a:endParaRPr lang="en-US" b="1" dirty="0">
              <a:latin typeface="Calibri" panose="020F0502020204030204" pitchFamily="34" charset="0"/>
              <a:cs typeface="Calibri" panose="020F0502020204030204" pitchFamily="34" charset="0"/>
            </a:endParaRPr>
          </a:p>
          <a:p>
            <a:pPr lvl="0">
              <a:buFont typeface="+mj-lt"/>
              <a:buNone/>
            </a:pPr>
            <a:endParaRPr lang="en-US" sz="13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42AC67C-9A01-446D-A609-43C16BBBC54D}"/>
              </a:ext>
            </a:extLst>
          </p:cNvPr>
          <p:cNvSpPr>
            <a:spLocks noGrp="1"/>
          </p:cNvSpPr>
          <p:nvPr>
            <p:ph type="title"/>
          </p:nvPr>
        </p:nvSpPr>
        <p:spPr>
          <a:xfrm>
            <a:off x="847766" y="18073"/>
            <a:ext cx="8424862" cy="1133192"/>
          </a:xfrm>
        </p:spPr>
        <p:txBody>
          <a:bodyPr>
            <a:normAutofit/>
          </a:bodyPr>
          <a:lstStyle/>
          <a:p>
            <a:r>
              <a:rPr lang="en-US" sz="2800" dirty="0">
                <a:latin typeface="Calibri" panose="020F0502020204030204" pitchFamily="34" charset="0"/>
                <a:cs typeface="Calibri" panose="020F0502020204030204" pitchFamily="34" charset="0"/>
              </a:rPr>
              <a:t>10 MAJOR CONCLUSIONS</a:t>
            </a:r>
          </a:p>
        </p:txBody>
      </p:sp>
    </p:spTree>
    <p:extLst>
      <p:ext uri="{BB962C8B-B14F-4D97-AF65-F5344CB8AC3E}">
        <p14:creationId xmlns:p14="http://schemas.microsoft.com/office/powerpoint/2010/main" val="253971124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An image of the capital steps in the background.">
            <a:extLst>
              <a:ext uri="{FF2B5EF4-FFF2-40B4-BE49-F238E27FC236}">
                <a16:creationId xmlns:a16="http://schemas.microsoft.com/office/drawing/2014/main" id="{CD8F23E2-B7FB-427C-9361-B5430A45A11F}"/>
              </a:ext>
            </a:extLst>
          </p:cNvPr>
          <p:cNvGrpSpPr/>
          <p:nvPr/>
        </p:nvGrpSpPr>
        <p:grpSpPr>
          <a:xfrm>
            <a:off x="359568" y="1038641"/>
            <a:ext cx="2998487" cy="5315011"/>
            <a:chOff x="479423" y="452062"/>
            <a:chExt cx="3642200" cy="5948737"/>
          </a:xfrm>
        </p:grpSpPr>
        <p:sp>
          <p:nvSpPr>
            <p:cNvPr id="7" name="Rectangle 6">
              <a:extLst>
                <a:ext uri="{FF2B5EF4-FFF2-40B4-BE49-F238E27FC236}">
                  <a16:creationId xmlns:a16="http://schemas.microsoft.com/office/drawing/2014/main" id="{B1A7422B-B46D-4554-BAA7-B86210E4E801}"/>
                </a:ext>
              </a:extLst>
            </p:cNvPr>
            <p:cNvSpPr/>
            <p:nvPr/>
          </p:nvSpPr>
          <p:spPr>
            <a:xfrm flipH="1">
              <a:off x="479423" y="452062"/>
              <a:ext cx="3642198" cy="59487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sp>
          <p:nvSpPr>
            <p:cNvPr id="8" name="Rectangle 5">
              <a:extLst>
                <a:ext uri="{FF2B5EF4-FFF2-40B4-BE49-F238E27FC236}">
                  <a16:creationId xmlns:a16="http://schemas.microsoft.com/office/drawing/2014/main" id="{D8DB70A5-4F78-4CA3-8926-8914F60055C9}"/>
                </a:ext>
              </a:extLst>
            </p:cNvPr>
            <p:cNvSpPr/>
            <p:nvPr/>
          </p:nvSpPr>
          <p:spPr>
            <a:xfrm flipH="1">
              <a:off x="479424" y="452062"/>
              <a:ext cx="3642199" cy="5948737"/>
            </a:xfrm>
            <a:prstGeom prst="rect">
              <a:avLst/>
            </a:prstGeom>
            <a:solidFill>
              <a:srgbClr val="122C4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Calibri"/>
                <a:ea typeface="맑은 고딕" panose="020B0503020000020004" pitchFamily="34" charset="-127"/>
              </a:endParaRPr>
            </a:p>
          </p:txBody>
        </p:sp>
        <p:pic>
          <p:nvPicPr>
            <p:cNvPr id="9" name="Picture 6" descr="A close up of a logo&#10;&#10;Description automatically generated">
              <a:extLst>
                <a:ext uri="{FF2B5EF4-FFF2-40B4-BE49-F238E27FC236}">
                  <a16:creationId xmlns:a16="http://schemas.microsoft.com/office/drawing/2014/main" id="{CCCB9DA2-F8AC-403F-B19D-533743888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26" y="1419668"/>
              <a:ext cx="2628393" cy="3415526"/>
            </a:xfrm>
            <a:prstGeom prst="rect">
              <a:avLst/>
            </a:prstGeom>
            <a:blipFill>
              <a:blip r:embed="rId5" cstate="email">
                <a:extLst>
                  <a:ext uri="{28A0092B-C50C-407E-A947-70E740481C1C}">
                    <a14:useLocalDpi xmlns:a14="http://schemas.microsoft.com/office/drawing/2010/main"/>
                  </a:ext>
                </a:extLst>
              </a:blip>
              <a:stretch>
                <a:fillRect/>
              </a:stretch>
            </a:blipFill>
            <a:effectLst>
              <a:outerShdw blurRad="228600" dist="38100" dir="16200000" rotWithShape="0">
                <a:schemeClr val="tx2">
                  <a:lumMod val="75000"/>
                  <a:alpha val="40000"/>
                </a:schemeClr>
              </a:outerShdw>
            </a:effectLst>
          </p:spPr>
        </p:pic>
      </p:grpSp>
      <p:sp>
        <p:nvSpPr>
          <p:cNvPr id="12" name="Rectangle 11">
            <a:extLst>
              <a:ext uri="{FF2B5EF4-FFF2-40B4-BE49-F238E27FC236}">
                <a16:creationId xmlns:a16="http://schemas.microsoft.com/office/drawing/2014/main" id="{4603D399-3E96-4BF2-91D6-F24D22F8D069}"/>
              </a:ext>
              <a:ext uri="{C183D7F6-B498-43B3-948B-1728B52AA6E4}">
                <adec:decorative xmlns:adec="http://schemas.microsoft.com/office/drawing/2017/decorative" val="1"/>
              </a:ext>
            </a:extLst>
          </p:cNvPr>
          <p:cNvSpPr/>
          <p:nvPr/>
        </p:nvSpPr>
        <p:spPr>
          <a:xfrm flipV="1">
            <a:off x="3487122" y="862808"/>
            <a:ext cx="3146151" cy="74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Arial" panose="020B0604020202020204"/>
            </a:endParaRPr>
          </a:p>
        </p:txBody>
      </p:sp>
      <p:sp>
        <p:nvSpPr>
          <p:cNvPr id="2" name="Rectangle 1">
            <a:extLst>
              <a:ext uri="{FF2B5EF4-FFF2-40B4-BE49-F238E27FC236}">
                <a16:creationId xmlns:a16="http://schemas.microsoft.com/office/drawing/2014/main" id="{9D8194BD-DC3B-4613-BDAB-10B94052858F}"/>
              </a:ext>
            </a:extLst>
          </p:cNvPr>
          <p:cNvSpPr/>
          <p:nvPr/>
        </p:nvSpPr>
        <p:spPr>
          <a:xfrm>
            <a:off x="3358052" y="1075899"/>
            <a:ext cx="5426379" cy="5555367"/>
          </a:xfrm>
          <a:prstGeom prst="rect">
            <a:avLst/>
          </a:prstGeom>
        </p:spPr>
        <p:txBody>
          <a:bodyPr wrap="square">
            <a:spAutoFit/>
          </a:bodyPr>
          <a:lstStyle/>
          <a:p>
            <a:pPr lvl="0">
              <a:buFont typeface="+mj-lt"/>
              <a:buNone/>
            </a:pPr>
            <a:r>
              <a:rPr lang="en-US" b="1"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 Insurance coverage for smoking cessation treatment that is comprehensive, barrier-free, and widely promoted increases the use of these treatment services, leads to higher rates of successful quitting, and is cost-effective.</a:t>
            </a:r>
          </a:p>
          <a:p>
            <a:pPr lvl="0">
              <a:buFont typeface="+mj-lt"/>
              <a:buNone/>
            </a:pPr>
            <a:endParaRPr lang="en-US" dirty="0">
              <a:latin typeface="Calibri" panose="020F0502020204030204" pitchFamily="34" charset="0"/>
              <a:cs typeface="Calibri" panose="020F0502020204030204" pitchFamily="34" charset="0"/>
            </a:endParaRPr>
          </a:p>
          <a:p>
            <a:pPr lvl="0">
              <a:buFont typeface="+mj-lt"/>
              <a:buNone/>
            </a:pPr>
            <a:r>
              <a:rPr lang="en-US" b="1" dirty="0">
                <a:latin typeface="Calibri" panose="020F0502020204030204" pitchFamily="34" charset="0"/>
                <a:cs typeface="Calibri" panose="020F0502020204030204" pitchFamily="34" charset="0"/>
              </a:rPr>
              <a:t>9. </a:t>
            </a:r>
            <a:r>
              <a:rPr lang="en-US" dirty="0">
                <a:latin typeface="Calibri" panose="020F0502020204030204" pitchFamily="34" charset="0"/>
                <a:cs typeface="Calibri" panose="020F0502020204030204" pitchFamily="34" charset="0"/>
              </a:rPr>
              <a:t>E-cigarettes, a continually changing and heterogeneous group of products, are used in a variety of ways. Consequently, it is difficult to make generalizations about efficacy for cessation based on clinical trials involving a particular e-cigarette, and there is presently inadequate evidence to conclude that e-cigarettes, in general, increase smoking cessation.</a:t>
            </a:r>
          </a:p>
          <a:p>
            <a:pPr lvl="0">
              <a:buFont typeface="+mj-lt"/>
              <a:buNone/>
            </a:pPr>
            <a:endParaRPr lang="en-US" dirty="0">
              <a:latin typeface="Calibri" panose="020F0502020204030204" pitchFamily="34" charset="0"/>
              <a:cs typeface="Calibri" panose="020F0502020204030204" pitchFamily="34" charset="0"/>
            </a:endParaRPr>
          </a:p>
          <a:p>
            <a:pPr lvl="0">
              <a:buFont typeface="+mj-lt"/>
              <a:buNone/>
            </a:pPr>
            <a:r>
              <a:rPr lang="en-US" b="1" dirty="0">
                <a:latin typeface="Calibri" panose="020F0502020204030204" pitchFamily="34" charset="0"/>
                <a:cs typeface="Calibri" panose="020F0502020204030204" pitchFamily="34" charset="0"/>
              </a:rPr>
              <a:t>10. </a:t>
            </a:r>
            <a:r>
              <a:rPr lang="en-US" dirty="0">
                <a:latin typeface="Calibri" panose="020F0502020204030204" pitchFamily="34" charset="0"/>
                <a:cs typeface="Calibri" panose="020F0502020204030204" pitchFamily="34" charset="0"/>
              </a:rPr>
              <a:t>Smoking cessation can be increased by raising the price of cigarettes, adopting comprehensive </a:t>
            </a:r>
            <a:r>
              <a:rPr lang="en-US" dirty="0" err="1">
                <a:latin typeface="Calibri" panose="020F0502020204030204" pitchFamily="34" charset="0"/>
                <a:cs typeface="Calibri" panose="020F0502020204030204" pitchFamily="34" charset="0"/>
              </a:rPr>
              <a:t>smokefree</a:t>
            </a:r>
            <a:r>
              <a:rPr lang="en-US" dirty="0">
                <a:latin typeface="Calibri" panose="020F0502020204030204" pitchFamily="34" charset="0"/>
                <a:cs typeface="Calibri" panose="020F0502020204030204" pitchFamily="34" charset="0"/>
              </a:rPr>
              <a:t> policies, implementing mass media campaigns, requiring pictorial health warnings, and maintaining comprehensive statewide tobacco control programs.</a:t>
            </a:r>
          </a:p>
          <a:p>
            <a:pPr lvl="0">
              <a:buFont typeface="+mj-lt"/>
              <a:buNone/>
            </a:pPr>
            <a:endParaRPr lang="en-US" sz="13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056138FA-9B5F-4685-BA7E-76A2660C3507}"/>
              </a:ext>
            </a:extLst>
          </p:cNvPr>
          <p:cNvSpPr>
            <a:spLocks noGrp="1"/>
          </p:cNvSpPr>
          <p:nvPr>
            <p:ph type="title"/>
          </p:nvPr>
        </p:nvSpPr>
        <p:spPr>
          <a:xfrm>
            <a:off x="847766" y="0"/>
            <a:ext cx="8424862" cy="1133192"/>
          </a:xfrm>
        </p:spPr>
        <p:txBody>
          <a:bodyPr>
            <a:normAutofit/>
          </a:bodyPr>
          <a:lstStyle/>
          <a:p>
            <a:r>
              <a:rPr lang="en-US" sz="2800" dirty="0">
                <a:latin typeface="Calibri" panose="020F0502020204030204" pitchFamily="34" charset="0"/>
                <a:cs typeface="Calibri" panose="020F0502020204030204" pitchFamily="34" charset="0"/>
              </a:rPr>
              <a:t>10 MAJOR CONCLUSIONS</a:t>
            </a:r>
          </a:p>
        </p:txBody>
      </p:sp>
    </p:spTree>
    <p:extLst>
      <p:ext uri="{BB962C8B-B14F-4D97-AF65-F5344CB8AC3E}">
        <p14:creationId xmlns:p14="http://schemas.microsoft.com/office/powerpoint/2010/main" val="334840177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淘宝网Chenying0907出品 22" descr="A blue circle"/>
          <p:cNvSpPr/>
          <p:nvPr/>
        </p:nvSpPr>
        <p:spPr>
          <a:xfrm>
            <a:off x="6108882" y="2035999"/>
            <a:ext cx="1043940" cy="1043940"/>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itle 1"/>
          <p:cNvSpPr>
            <a:spLocks noGrp="1"/>
          </p:cNvSpPr>
          <p:nvPr>
            <p:ph type="title"/>
          </p:nvPr>
        </p:nvSpPr>
        <p:spPr/>
        <p:txBody>
          <a:bodyPr/>
          <a:lstStyle/>
          <a:p>
            <a:r>
              <a:rPr lang="en-GB" dirty="0"/>
              <a:t>Stakeholders Who Can Take Action</a:t>
            </a:r>
            <a:endParaRPr lang="en-US" dirty="0"/>
          </a:p>
        </p:txBody>
      </p:sp>
      <p:sp>
        <p:nvSpPr>
          <p:cNvPr id="18" name="Oval 17" descr="An icon of a U.S. map."/>
          <p:cNvSpPr/>
          <p:nvPr/>
        </p:nvSpPr>
        <p:spPr>
          <a:xfrm>
            <a:off x="755048" y="5250229"/>
            <a:ext cx="827405" cy="827405"/>
          </a:xfrm>
          <a:prstGeom prst="ellipse">
            <a:avLst/>
          </a:prstGeom>
          <a:solidFill>
            <a:schemeClr val="bg1"/>
          </a:solidFill>
          <a:ln w="762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5" name="Rectangle 64"/>
          <p:cNvSpPr/>
          <p:nvPr/>
        </p:nvSpPr>
        <p:spPr>
          <a:xfrm>
            <a:off x="4428810" y="2293616"/>
            <a:ext cx="129095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Health systems and insurers</a:t>
            </a:r>
          </a:p>
        </p:txBody>
      </p:sp>
      <p:sp>
        <p:nvSpPr>
          <p:cNvPr id="69" name="Rectangle 68"/>
          <p:cNvSpPr/>
          <p:nvPr/>
        </p:nvSpPr>
        <p:spPr>
          <a:xfrm>
            <a:off x="7315490" y="3771025"/>
            <a:ext cx="1492112"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Civic, business and community leaders</a:t>
            </a:r>
          </a:p>
        </p:txBody>
      </p:sp>
      <p:sp>
        <p:nvSpPr>
          <p:cNvPr id="79" name="Rectangle 78"/>
          <p:cNvSpPr/>
          <p:nvPr/>
        </p:nvSpPr>
        <p:spPr>
          <a:xfrm>
            <a:off x="4412423" y="3678693"/>
            <a:ext cx="1421790"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Public health and healthcare professionals</a:t>
            </a:r>
          </a:p>
        </p:txBody>
      </p:sp>
      <p:sp>
        <p:nvSpPr>
          <p:cNvPr id="103" name="Rectangle 102"/>
          <p:cNvSpPr/>
          <p:nvPr/>
        </p:nvSpPr>
        <p:spPr>
          <a:xfrm>
            <a:off x="1763837" y="2382062"/>
            <a:ext cx="135699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Researchers</a:t>
            </a:r>
          </a:p>
        </p:txBody>
      </p:sp>
      <p:sp>
        <p:nvSpPr>
          <p:cNvPr id="100" name="Rectangle 99"/>
          <p:cNvSpPr/>
          <p:nvPr/>
        </p:nvSpPr>
        <p:spPr>
          <a:xfrm>
            <a:off x="7274394" y="2316280"/>
            <a:ext cx="126492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Federal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government</a:t>
            </a:r>
          </a:p>
        </p:txBody>
      </p:sp>
      <p:sp>
        <p:nvSpPr>
          <p:cNvPr id="97" name="Rectangle 96"/>
          <p:cNvSpPr/>
          <p:nvPr/>
        </p:nvSpPr>
        <p:spPr>
          <a:xfrm>
            <a:off x="1760371" y="5226216"/>
            <a:ext cx="1491615"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State, local, tribal, and territorial governments</a:t>
            </a:r>
          </a:p>
        </p:txBody>
      </p:sp>
      <p:sp>
        <p:nvSpPr>
          <p:cNvPr id="48" name="Rectangle 47"/>
          <p:cNvSpPr/>
          <p:nvPr/>
        </p:nvSpPr>
        <p:spPr>
          <a:xfrm>
            <a:off x="1736107" y="3781781"/>
            <a:ext cx="1412256"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Individuals, families, and communities</a:t>
            </a:r>
          </a:p>
        </p:txBody>
      </p:sp>
      <p:sp>
        <p:nvSpPr>
          <p:cNvPr id="114" name="Rectangle 113"/>
          <p:cNvSpPr/>
          <p:nvPr/>
        </p:nvSpPr>
        <p:spPr>
          <a:xfrm>
            <a:off x="4468776" y="5283401"/>
            <a:ext cx="2765315"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Voluntary health agencies, non governmental organizations, and other community-and faith-based organizations</a:t>
            </a:r>
          </a:p>
        </p:txBody>
      </p:sp>
      <p:sp>
        <p:nvSpPr>
          <p:cNvPr id="339" name="淘宝网Chenying0907出品 22" descr="A blue circle"/>
          <p:cNvSpPr/>
          <p:nvPr/>
        </p:nvSpPr>
        <p:spPr>
          <a:xfrm>
            <a:off x="3263298" y="5046768"/>
            <a:ext cx="1043940" cy="1043940"/>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40" name="Group 339" descr="An icon of a healthcare clinic."/>
          <p:cNvGrpSpPr/>
          <p:nvPr/>
        </p:nvGrpSpPr>
        <p:grpSpPr>
          <a:xfrm>
            <a:off x="3369343" y="5152813"/>
            <a:ext cx="831850" cy="831850"/>
            <a:chOff x="12212" y="8075"/>
            <a:chExt cx="1310" cy="1310"/>
          </a:xfrm>
        </p:grpSpPr>
        <p:sp>
          <p:nvSpPr>
            <p:cNvPr id="279" name="Oval 278"/>
            <p:cNvSpPr/>
            <p:nvPr/>
          </p:nvSpPr>
          <p:spPr>
            <a:xfrm>
              <a:off x="12212" y="8075"/>
              <a:ext cx="1311" cy="1311"/>
            </a:xfrm>
            <a:prstGeom prst="ellipse">
              <a:avLst/>
            </a:pr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Oval 111"/>
            <p:cNvSpPr/>
            <p:nvPr/>
          </p:nvSpPr>
          <p:spPr>
            <a:xfrm>
              <a:off x="12262" y="8125"/>
              <a:ext cx="1221" cy="1221"/>
            </a:xfrm>
            <a:prstGeom prst="ellipse">
              <a:avLst/>
            </a:prstGeom>
            <a:blipFill rotWithShape="1">
              <a:blip r:embed="rId2"/>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 name="Group 2" descr="A blue circle.">
            <a:extLst>
              <a:ext uri="{FF2B5EF4-FFF2-40B4-BE49-F238E27FC236}">
                <a16:creationId xmlns:a16="http://schemas.microsoft.com/office/drawing/2014/main" id="{980DF740-5F1F-B34A-886E-7A91E9D3789B}"/>
              </a:ext>
            </a:extLst>
          </p:cNvPr>
          <p:cNvGrpSpPr/>
          <p:nvPr/>
        </p:nvGrpSpPr>
        <p:grpSpPr>
          <a:xfrm>
            <a:off x="6083374" y="3494454"/>
            <a:ext cx="1043940" cy="1043940"/>
            <a:chOff x="5826524" y="3432810"/>
            <a:chExt cx="1043940" cy="1043940"/>
          </a:xfrm>
        </p:grpSpPr>
        <p:sp>
          <p:nvSpPr>
            <p:cNvPr id="71" name="淘宝网Chenying0907出品 22"/>
            <p:cNvSpPr/>
            <p:nvPr/>
          </p:nvSpPr>
          <p:spPr>
            <a:xfrm>
              <a:off x="5826524" y="3432810"/>
              <a:ext cx="1043940" cy="1043940"/>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3" name="Oval 72"/>
            <p:cNvSpPr/>
            <p:nvPr/>
          </p:nvSpPr>
          <p:spPr>
            <a:xfrm>
              <a:off x="5935109" y="3541395"/>
              <a:ext cx="827405" cy="827405"/>
            </a:xfrm>
            <a:prstGeom prst="ellipse">
              <a:avLst/>
            </a:prstGeom>
            <a:blipFill rotWithShape="1">
              <a:blip r:embed="rId3"/>
              <a:stretch>
                <a:fillRect/>
              </a:stretch>
            </a:blipFill>
            <a:ln w="76200">
              <a:solidFill>
                <a:schemeClr val="bg1">
                  <a:lumMod val="85000"/>
                </a:schemeClr>
              </a:solidFill>
            </a:ln>
            <a:effectLst>
              <a:innerShdw blurRad="63500" dist="50800" dir="13500000">
                <a:prstClr val="black">
                  <a:alpha val="50000"/>
                </a:prstClr>
              </a:inn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grpSp>
      <p:grpSp>
        <p:nvGrpSpPr>
          <p:cNvPr id="355" name="Group 354" descr="A blue circle."/>
          <p:cNvGrpSpPr/>
          <p:nvPr/>
        </p:nvGrpSpPr>
        <p:grpSpPr>
          <a:xfrm>
            <a:off x="610314" y="3501439"/>
            <a:ext cx="1043940" cy="1043940"/>
            <a:chOff x="730" y="3101"/>
            <a:chExt cx="1644" cy="1644"/>
          </a:xfrm>
        </p:grpSpPr>
        <p:sp>
          <p:nvSpPr>
            <p:cNvPr id="8" name="淘宝网Chenying0907出品 22"/>
            <p:cNvSpPr/>
            <p:nvPr/>
          </p:nvSpPr>
          <p:spPr>
            <a:xfrm>
              <a:off x="730" y="3101"/>
              <a:ext cx="1644" cy="1644"/>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Oval 54"/>
            <p:cNvSpPr/>
            <p:nvPr/>
          </p:nvSpPr>
          <p:spPr>
            <a:xfrm>
              <a:off x="905" y="3261"/>
              <a:ext cx="1290" cy="1290"/>
            </a:xfrm>
            <a:prstGeom prst="ellipse">
              <a:avLst/>
            </a:prstGeom>
            <a:blipFill rotWithShape="1">
              <a:blip r:embed="rId4"/>
              <a:stretch>
                <a:fillRect l="-1229" t="-3338" r="-6589" b="-7472"/>
              </a:stretch>
            </a:blipFill>
            <a:ln w="76200">
              <a:solidFill>
                <a:schemeClr val="bg1">
                  <a:lumMod val="85000"/>
                </a:schemeClr>
              </a:solidFill>
            </a:ln>
            <a:effectLst>
              <a:innerShdw blurRad="114300">
                <a:prstClr val="black"/>
              </a:inn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56" name="Group 355" descr="A blue circle."/>
          <p:cNvGrpSpPr/>
          <p:nvPr/>
        </p:nvGrpSpPr>
        <p:grpSpPr>
          <a:xfrm>
            <a:off x="602872" y="2035999"/>
            <a:ext cx="1043940" cy="1043940"/>
            <a:chOff x="730" y="5480"/>
            <a:chExt cx="1644" cy="1644"/>
          </a:xfrm>
        </p:grpSpPr>
        <p:sp>
          <p:nvSpPr>
            <p:cNvPr id="105" name="淘宝网Chenying0907出品 22"/>
            <p:cNvSpPr/>
            <p:nvPr/>
          </p:nvSpPr>
          <p:spPr>
            <a:xfrm>
              <a:off x="730" y="5480"/>
              <a:ext cx="1644" cy="1644"/>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7" name="Oval 106"/>
            <p:cNvSpPr/>
            <p:nvPr/>
          </p:nvSpPr>
          <p:spPr>
            <a:xfrm>
              <a:off x="918" y="5668"/>
              <a:ext cx="1269" cy="1269"/>
            </a:xfrm>
            <a:prstGeom prst="ellipse">
              <a:avLst/>
            </a:prstGeom>
            <a:blipFill rotWithShape="1">
              <a:blip r:embed="rId5"/>
              <a:stretch>
                <a:fillRect/>
              </a:stretch>
            </a:blipFill>
            <a:ln w="76200">
              <a:solidFill>
                <a:schemeClr val="bg1">
                  <a:lumMod val="8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51" name="Group 350" descr="A blue circle."/>
          <p:cNvGrpSpPr/>
          <p:nvPr/>
        </p:nvGrpSpPr>
        <p:grpSpPr>
          <a:xfrm>
            <a:off x="3263298" y="3501439"/>
            <a:ext cx="1043940" cy="1043940"/>
            <a:chOff x="6526" y="5586"/>
            <a:chExt cx="1644" cy="1644"/>
          </a:xfrm>
        </p:grpSpPr>
        <p:sp>
          <p:nvSpPr>
            <p:cNvPr id="80" name="淘宝网Chenying0907出品 22"/>
            <p:cNvSpPr/>
            <p:nvPr/>
          </p:nvSpPr>
          <p:spPr>
            <a:xfrm>
              <a:off x="6526" y="5586"/>
              <a:ext cx="1644" cy="1644"/>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1" name="Oval 80"/>
            <p:cNvSpPr/>
            <p:nvPr/>
          </p:nvSpPr>
          <p:spPr>
            <a:xfrm>
              <a:off x="6707" y="5767"/>
              <a:ext cx="1282" cy="1282"/>
            </a:xfrm>
            <a:prstGeom prst="ellipse">
              <a:avLst/>
            </a:prstGeom>
            <a:blipFill rotWithShape="1">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a:blipFill>
            <a:ln w="76200">
              <a:solidFill>
                <a:schemeClr val="bg1">
                  <a:lumMod val="8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grpSp>
      <p:sp>
        <p:nvSpPr>
          <p:cNvPr id="12" name="淘宝网Chenying0907出品 22" descr="A blue circle."/>
          <p:cNvSpPr/>
          <p:nvPr/>
        </p:nvSpPr>
        <p:spPr>
          <a:xfrm>
            <a:off x="3263298" y="2035999"/>
            <a:ext cx="1043940" cy="1043940"/>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8" name="淘宝网Chenying0907出品 22" descr="A blue circle."/>
          <p:cNvSpPr/>
          <p:nvPr/>
        </p:nvSpPr>
        <p:spPr>
          <a:xfrm>
            <a:off x="636938" y="5056095"/>
            <a:ext cx="1043940" cy="1043940"/>
          </a:xfrm>
          <a:prstGeom prst="ellipse">
            <a:avLst/>
          </a:prstGeom>
          <a:solidFill>
            <a:schemeClr val="accent1"/>
          </a:solidFill>
          <a:ln>
            <a:noFill/>
          </a:ln>
          <a:effectLst>
            <a:outerShdw blurRad="254000" dist="1143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6" name="Oval 275" descr="A white circle with a grey outline."/>
          <p:cNvSpPr/>
          <p:nvPr/>
        </p:nvSpPr>
        <p:spPr>
          <a:xfrm>
            <a:off x="742983" y="5159612"/>
            <a:ext cx="832485" cy="832485"/>
          </a:xfrm>
          <a:prstGeom prst="ellipse">
            <a:avLst/>
          </a:pr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75" name="Group 274" descr="An icon of the U.S. map."/>
          <p:cNvGrpSpPr/>
          <p:nvPr/>
        </p:nvGrpSpPr>
        <p:grpSpPr>
          <a:xfrm>
            <a:off x="806483" y="5366508"/>
            <a:ext cx="694055" cy="445770"/>
            <a:chOff x="8505" y="6157"/>
            <a:chExt cx="1072" cy="688"/>
          </a:xfrm>
          <a:solidFill>
            <a:schemeClr val="accent1"/>
          </a:solidFill>
        </p:grpSpPr>
        <p:sp>
          <p:nvSpPr>
            <p:cNvPr id="262" name="Freeform 3"/>
            <p:cNvSpPr>
              <a:spLocks noChangeAspect="1"/>
            </p:cNvSpPr>
            <p:nvPr/>
          </p:nvSpPr>
          <p:spPr bwMode="auto">
            <a:xfrm>
              <a:off x="9187" y="6256"/>
              <a:ext cx="171" cy="215"/>
            </a:xfrm>
            <a:custGeom>
              <a:avLst/>
              <a:gdLst/>
              <a:ahLst/>
              <a:cxnLst>
                <a:cxn ang="0">
                  <a:pos x="102" y="16"/>
                </a:cxn>
                <a:cxn ang="0">
                  <a:pos x="39" y="124"/>
                </a:cxn>
                <a:cxn ang="0">
                  <a:pos x="66" y="167"/>
                </a:cxn>
                <a:cxn ang="0">
                  <a:pos x="35" y="216"/>
                </a:cxn>
                <a:cxn ang="0">
                  <a:pos x="51" y="235"/>
                </a:cxn>
                <a:cxn ang="0">
                  <a:pos x="39" y="267"/>
                </a:cxn>
                <a:cxn ang="0">
                  <a:pos x="37" y="323"/>
                </a:cxn>
                <a:cxn ang="0">
                  <a:pos x="0" y="343"/>
                </a:cxn>
                <a:cxn ang="0">
                  <a:pos x="10" y="360"/>
                </a:cxn>
                <a:cxn ang="0">
                  <a:pos x="84" y="574"/>
                </a:cxn>
                <a:cxn ang="0">
                  <a:pos x="149" y="603"/>
                </a:cxn>
                <a:cxn ang="0">
                  <a:pos x="147" y="561"/>
                </a:cxn>
                <a:cxn ang="0">
                  <a:pos x="181" y="527"/>
                </a:cxn>
                <a:cxn ang="0">
                  <a:pos x="171" y="491"/>
                </a:cxn>
                <a:cxn ang="0">
                  <a:pos x="253" y="451"/>
                </a:cxn>
                <a:cxn ang="0">
                  <a:pos x="259" y="393"/>
                </a:cxn>
                <a:cxn ang="0">
                  <a:pos x="306" y="392"/>
                </a:cxn>
                <a:cxn ang="0">
                  <a:pos x="346" y="348"/>
                </a:cxn>
                <a:cxn ang="0">
                  <a:pos x="392" y="320"/>
                </a:cxn>
                <a:cxn ang="0">
                  <a:pos x="394" y="282"/>
                </a:cxn>
                <a:cxn ang="0">
                  <a:pos x="332" y="269"/>
                </a:cxn>
                <a:cxn ang="0">
                  <a:pos x="322" y="226"/>
                </a:cxn>
                <a:cxn ang="0">
                  <a:pos x="260" y="217"/>
                </a:cxn>
                <a:cxn ang="0">
                  <a:pos x="217" y="37"/>
                </a:cxn>
                <a:cxn ang="0">
                  <a:pos x="197" y="0"/>
                </a:cxn>
                <a:cxn ang="0">
                  <a:pos x="134" y="13"/>
                </a:cxn>
                <a:cxn ang="0">
                  <a:pos x="122" y="30"/>
                </a:cxn>
                <a:cxn ang="0">
                  <a:pos x="102" y="16"/>
                </a:cxn>
              </a:cxnLst>
              <a:rect l="0" t="0" r="r" b="b"/>
              <a:pathLst>
                <a:path w="394" h="603">
                  <a:moveTo>
                    <a:pt x="102" y="16"/>
                  </a:moveTo>
                  <a:lnTo>
                    <a:pt x="39" y="124"/>
                  </a:lnTo>
                  <a:lnTo>
                    <a:pt x="66" y="167"/>
                  </a:lnTo>
                  <a:lnTo>
                    <a:pt x="35" y="216"/>
                  </a:lnTo>
                  <a:lnTo>
                    <a:pt x="51" y="235"/>
                  </a:lnTo>
                  <a:lnTo>
                    <a:pt x="39" y="267"/>
                  </a:lnTo>
                  <a:lnTo>
                    <a:pt x="37" y="323"/>
                  </a:lnTo>
                  <a:lnTo>
                    <a:pt x="0" y="343"/>
                  </a:lnTo>
                  <a:lnTo>
                    <a:pt x="10" y="360"/>
                  </a:lnTo>
                  <a:lnTo>
                    <a:pt x="84" y="574"/>
                  </a:lnTo>
                  <a:lnTo>
                    <a:pt x="149" y="603"/>
                  </a:lnTo>
                  <a:lnTo>
                    <a:pt x="147" y="561"/>
                  </a:lnTo>
                  <a:lnTo>
                    <a:pt x="181" y="527"/>
                  </a:lnTo>
                  <a:lnTo>
                    <a:pt x="171" y="491"/>
                  </a:lnTo>
                  <a:lnTo>
                    <a:pt x="253" y="451"/>
                  </a:lnTo>
                  <a:lnTo>
                    <a:pt x="259" y="393"/>
                  </a:lnTo>
                  <a:lnTo>
                    <a:pt x="306" y="392"/>
                  </a:lnTo>
                  <a:lnTo>
                    <a:pt x="346" y="348"/>
                  </a:lnTo>
                  <a:lnTo>
                    <a:pt x="392" y="320"/>
                  </a:lnTo>
                  <a:lnTo>
                    <a:pt x="394" y="282"/>
                  </a:lnTo>
                  <a:lnTo>
                    <a:pt x="332" y="269"/>
                  </a:lnTo>
                  <a:lnTo>
                    <a:pt x="322" y="226"/>
                  </a:lnTo>
                  <a:lnTo>
                    <a:pt x="260" y="217"/>
                  </a:lnTo>
                  <a:lnTo>
                    <a:pt x="217" y="37"/>
                  </a:lnTo>
                  <a:lnTo>
                    <a:pt x="197" y="0"/>
                  </a:lnTo>
                  <a:lnTo>
                    <a:pt x="134" y="13"/>
                  </a:lnTo>
                  <a:lnTo>
                    <a:pt x="122" y="30"/>
                  </a:lnTo>
                  <a:lnTo>
                    <a:pt x="102" y="16"/>
                  </a:lnTo>
                  <a:close/>
                </a:path>
              </a:pathLst>
            </a:custGeom>
            <a:grpFill/>
            <a:ln w="6350" cmpd="sng">
              <a:solidFill>
                <a:schemeClr val="bg1"/>
              </a:solidFill>
              <a:prstDash val="solid"/>
              <a:round/>
            </a:ln>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nvGrpSpPr>
            <p:cNvPr id="273" name="Group 272"/>
            <p:cNvGrpSpPr/>
            <p:nvPr/>
          </p:nvGrpSpPr>
          <p:grpSpPr>
            <a:xfrm>
              <a:off x="8505" y="6157"/>
              <a:ext cx="1073" cy="689"/>
              <a:chOff x="8505" y="6157"/>
              <a:chExt cx="1073" cy="689"/>
            </a:xfrm>
            <a:grpFill/>
          </p:grpSpPr>
          <p:sp>
            <p:nvSpPr>
              <p:cNvPr id="210" name="Freeform 27"/>
              <p:cNvSpPr>
                <a:spLocks noChangeAspect="1"/>
              </p:cNvSpPr>
              <p:nvPr/>
            </p:nvSpPr>
            <p:spPr bwMode="auto">
              <a:xfrm>
                <a:off x="8810" y="6278"/>
                <a:ext cx="242" cy="101"/>
              </a:xfrm>
              <a:custGeom>
                <a:avLst/>
                <a:gdLst/>
                <a:ahLst/>
                <a:cxnLst>
                  <a:cxn ang="0">
                    <a:pos x="9" y="0"/>
                  </a:cxn>
                  <a:cxn ang="0">
                    <a:pos x="8" y="123"/>
                  </a:cxn>
                  <a:cxn ang="0">
                    <a:pos x="0" y="267"/>
                  </a:cxn>
                  <a:cxn ang="0">
                    <a:pos x="354" y="272"/>
                  </a:cxn>
                  <a:cxn ang="0">
                    <a:pos x="391" y="292"/>
                  </a:cxn>
                  <a:cxn ang="0">
                    <a:pos x="417" y="265"/>
                  </a:cxn>
                  <a:cxn ang="0">
                    <a:pos x="487" y="317"/>
                  </a:cxn>
                  <a:cxn ang="0">
                    <a:pos x="477" y="262"/>
                  </a:cxn>
                  <a:cxn ang="0">
                    <a:pos x="483" y="220"/>
                  </a:cxn>
                  <a:cxn ang="0">
                    <a:pos x="487" y="76"/>
                  </a:cxn>
                  <a:cxn ang="0">
                    <a:pos x="456" y="44"/>
                  </a:cxn>
                  <a:cxn ang="0">
                    <a:pos x="468" y="5"/>
                  </a:cxn>
                  <a:cxn ang="0">
                    <a:pos x="237" y="3"/>
                  </a:cxn>
                  <a:cxn ang="0">
                    <a:pos x="9" y="0"/>
                  </a:cxn>
                </a:cxnLst>
                <a:rect l="0" t="0" r="r" b="b"/>
                <a:pathLst>
                  <a:path w="487" h="317">
                    <a:moveTo>
                      <a:pt x="9" y="0"/>
                    </a:moveTo>
                    <a:lnTo>
                      <a:pt x="8" y="123"/>
                    </a:lnTo>
                    <a:lnTo>
                      <a:pt x="0" y="267"/>
                    </a:lnTo>
                    <a:lnTo>
                      <a:pt x="354" y="272"/>
                    </a:lnTo>
                    <a:lnTo>
                      <a:pt x="391" y="292"/>
                    </a:lnTo>
                    <a:lnTo>
                      <a:pt x="417" y="265"/>
                    </a:lnTo>
                    <a:lnTo>
                      <a:pt x="487" y="317"/>
                    </a:lnTo>
                    <a:lnTo>
                      <a:pt x="477" y="262"/>
                    </a:lnTo>
                    <a:lnTo>
                      <a:pt x="483" y="220"/>
                    </a:lnTo>
                    <a:lnTo>
                      <a:pt x="487" y="76"/>
                    </a:lnTo>
                    <a:lnTo>
                      <a:pt x="456" y="44"/>
                    </a:lnTo>
                    <a:lnTo>
                      <a:pt x="468" y="5"/>
                    </a:lnTo>
                    <a:lnTo>
                      <a:pt x="237" y="3"/>
                    </a:lnTo>
                    <a:lnTo>
                      <a:pt x="9"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nvGrpSpPr>
              <p:cNvPr id="212" name="Group 4"/>
              <p:cNvGrpSpPr>
                <a:grpSpLocks noChangeAspect="1"/>
              </p:cNvGrpSpPr>
              <p:nvPr/>
            </p:nvGrpSpPr>
            <p:grpSpPr bwMode="auto">
              <a:xfrm>
                <a:off x="8770" y="6752"/>
                <a:ext cx="121" cy="93"/>
                <a:chOff x="2398" y="2728"/>
                <a:chExt cx="718" cy="553"/>
              </a:xfrm>
              <a:grpFill/>
            </p:grpSpPr>
            <p:grpSp>
              <p:nvGrpSpPr>
                <p:cNvPr id="213" name="Group 5"/>
                <p:cNvGrpSpPr/>
                <p:nvPr/>
              </p:nvGrpSpPr>
              <p:grpSpPr bwMode="auto">
                <a:xfrm>
                  <a:off x="2398" y="2728"/>
                  <a:ext cx="718" cy="553"/>
                  <a:chOff x="2398" y="2728"/>
                  <a:chExt cx="718" cy="553"/>
                </a:xfrm>
                <a:grpFill/>
              </p:grpSpPr>
              <p:sp>
                <p:nvSpPr>
                  <p:cNvPr id="214" name="Freeform 6"/>
                  <p:cNvSpPr/>
                  <p:nvPr/>
                </p:nvSpPr>
                <p:spPr bwMode="auto">
                  <a:xfrm>
                    <a:off x="2398" y="2798"/>
                    <a:ext cx="54" cy="80"/>
                  </a:xfrm>
                  <a:custGeom>
                    <a:avLst/>
                    <a:gdLst/>
                    <a:ahLst/>
                    <a:cxnLst>
                      <a:cxn ang="0">
                        <a:pos x="0" y="80"/>
                      </a:cxn>
                      <a:cxn ang="0">
                        <a:pos x="0" y="56"/>
                      </a:cxn>
                      <a:cxn ang="0">
                        <a:pos x="31" y="0"/>
                      </a:cxn>
                      <a:cxn ang="0">
                        <a:pos x="54" y="16"/>
                      </a:cxn>
                      <a:cxn ang="0">
                        <a:pos x="28" y="80"/>
                      </a:cxn>
                      <a:cxn ang="0">
                        <a:pos x="0" y="80"/>
                      </a:cxn>
                    </a:cxnLst>
                    <a:rect l="0" t="0" r="r" b="b"/>
                    <a:pathLst>
                      <a:path w="54" h="80">
                        <a:moveTo>
                          <a:pt x="0" y="80"/>
                        </a:moveTo>
                        <a:lnTo>
                          <a:pt x="0" y="56"/>
                        </a:lnTo>
                        <a:lnTo>
                          <a:pt x="31" y="0"/>
                        </a:lnTo>
                        <a:lnTo>
                          <a:pt x="54" y="16"/>
                        </a:lnTo>
                        <a:lnTo>
                          <a:pt x="28" y="80"/>
                        </a:lnTo>
                        <a:lnTo>
                          <a:pt x="0" y="80"/>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5" name="Freeform 7"/>
                  <p:cNvSpPr/>
                  <p:nvPr/>
                </p:nvSpPr>
                <p:spPr bwMode="auto">
                  <a:xfrm>
                    <a:off x="2476" y="2728"/>
                    <a:ext cx="103" cy="101"/>
                  </a:xfrm>
                  <a:custGeom>
                    <a:avLst/>
                    <a:gdLst/>
                    <a:ahLst/>
                    <a:cxnLst>
                      <a:cxn ang="0">
                        <a:pos x="22" y="12"/>
                      </a:cxn>
                      <a:cxn ang="0">
                        <a:pos x="0" y="60"/>
                      </a:cxn>
                      <a:cxn ang="0">
                        <a:pos x="40" y="93"/>
                      </a:cxn>
                      <a:cxn ang="0">
                        <a:pos x="86" y="101"/>
                      </a:cxn>
                      <a:cxn ang="0">
                        <a:pos x="103" y="61"/>
                      </a:cxn>
                      <a:cxn ang="0">
                        <a:pos x="92" y="0"/>
                      </a:cxn>
                      <a:cxn ang="0">
                        <a:pos x="22" y="12"/>
                      </a:cxn>
                    </a:cxnLst>
                    <a:rect l="0" t="0" r="r" b="b"/>
                    <a:pathLst>
                      <a:path w="103" h="101">
                        <a:moveTo>
                          <a:pt x="22" y="12"/>
                        </a:moveTo>
                        <a:lnTo>
                          <a:pt x="0" y="60"/>
                        </a:lnTo>
                        <a:lnTo>
                          <a:pt x="40" y="93"/>
                        </a:lnTo>
                        <a:lnTo>
                          <a:pt x="86" y="101"/>
                        </a:lnTo>
                        <a:lnTo>
                          <a:pt x="103" y="61"/>
                        </a:lnTo>
                        <a:lnTo>
                          <a:pt x="92" y="0"/>
                        </a:lnTo>
                        <a:lnTo>
                          <a:pt x="22" y="12"/>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6" name="Freeform 8"/>
                  <p:cNvSpPr/>
                  <p:nvPr/>
                </p:nvSpPr>
                <p:spPr bwMode="auto">
                  <a:xfrm>
                    <a:off x="2573" y="2798"/>
                    <a:ext cx="153" cy="113"/>
                  </a:xfrm>
                  <a:custGeom>
                    <a:avLst/>
                    <a:gdLst/>
                    <a:ahLst/>
                    <a:cxnLst>
                      <a:cxn ang="0">
                        <a:pos x="0" y="40"/>
                      </a:cxn>
                      <a:cxn ang="0">
                        <a:pos x="105" y="0"/>
                      </a:cxn>
                      <a:cxn ang="0">
                        <a:pos x="125" y="49"/>
                      </a:cxn>
                      <a:cxn ang="0">
                        <a:pos x="145" y="60"/>
                      </a:cxn>
                      <a:cxn ang="0">
                        <a:pos x="153" y="100"/>
                      </a:cxn>
                      <a:cxn ang="0">
                        <a:pos x="101" y="106"/>
                      </a:cxn>
                      <a:cxn ang="0">
                        <a:pos x="64" y="113"/>
                      </a:cxn>
                      <a:cxn ang="0">
                        <a:pos x="0" y="40"/>
                      </a:cxn>
                    </a:cxnLst>
                    <a:rect l="0" t="0" r="r" b="b"/>
                    <a:pathLst>
                      <a:path w="153" h="113">
                        <a:moveTo>
                          <a:pt x="0" y="40"/>
                        </a:moveTo>
                        <a:lnTo>
                          <a:pt x="105" y="0"/>
                        </a:lnTo>
                        <a:lnTo>
                          <a:pt x="125" y="49"/>
                        </a:lnTo>
                        <a:lnTo>
                          <a:pt x="145" y="60"/>
                        </a:lnTo>
                        <a:lnTo>
                          <a:pt x="153" y="100"/>
                        </a:lnTo>
                        <a:lnTo>
                          <a:pt x="101" y="106"/>
                        </a:lnTo>
                        <a:lnTo>
                          <a:pt x="64" y="113"/>
                        </a:lnTo>
                        <a:lnTo>
                          <a:pt x="0" y="40"/>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7" name="Freeform 9"/>
                  <p:cNvSpPr/>
                  <p:nvPr/>
                </p:nvSpPr>
                <p:spPr bwMode="auto">
                  <a:xfrm>
                    <a:off x="2731" y="2884"/>
                    <a:ext cx="122" cy="60"/>
                  </a:xfrm>
                  <a:custGeom>
                    <a:avLst/>
                    <a:gdLst/>
                    <a:ahLst/>
                    <a:cxnLst>
                      <a:cxn ang="0">
                        <a:pos x="19" y="3"/>
                      </a:cxn>
                      <a:cxn ang="0">
                        <a:pos x="0" y="56"/>
                      </a:cxn>
                      <a:cxn ang="0">
                        <a:pos x="33" y="60"/>
                      </a:cxn>
                      <a:cxn ang="0">
                        <a:pos x="53" y="47"/>
                      </a:cxn>
                      <a:cxn ang="0">
                        <a:pos x="90" y="49"/>
                      </a:cxn>
                      <a:cxn ang="0">
                        <a:pos x="122" y="25"/>
                      </a:cxn>
                      <a:cxn ang="0">
                        <a:pos x="101" y="16"/>
                      </a:cxn>
                      <a:cxn ang="0">
                        <a:pos x="85" y="0"/>
                      </a:cxn>
                      <a:cxn ang="0">
                        <a:pos x="19" y="3"/>
                      </a:cxn>
                    </a:cxnLst>
                    <a:rect l="0" t="0" r="r" b="b"/>
                    <a:pathLst>
                      <a:path w="122" h="60">
                        <a:moveTo>
                          <a:pt x="19" y="3"/>
                        </a:moveTo>
                        <a:lnTo>
                          <a:pt x="0" y="56"/>
                        </a:lnTo>
                        <a:lnTo>
                          <a:pt x="33" y="60"/>
                        </a:lnTo>
                        <a:lnTo>
                          <a:pt x="53" y="47"/>
                        </a:lnTo>
                        <a:lnTo>
                          <a:pt x="90" y="49"/>
                        </a:lnTo>
                        <a:lnTo>
                          <a:pt x="122" y="25"/>
                        </a:lnTo>
                        <a:lnTo>
                          <a:pt x="101" y="16"/>
                        </a:lnTo>
                        <a:lnTo>
                          <a:pt x="85" y="0"/>
                        </a:lnTo>
                        <a:lnTo>
                          <a:pt x="19" y="3"/>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8" name="Freeform 10"/>
                  <p:cNvSpPr/>
                  <p:nvPr/>
                </p:nvSpPr>
                <p:spPr bwMode="auto">
                  <a:xfrm>
                    <a:off x="2767" y="2969"/>
                    <a:ext cx="50" cy="43"/>
                  </a:xfrm>
                  <a:custGeom>
                    <a:avLst/>
                    <a:gdLst/>
                    <a:ahLst/>
                    <a:cxnLst>
                      <a:cxn ang="0">
                        <a:pos x="44" y="0"/>
                      </a:cxn>
                      <a:cxn ang="0">
                        <a:pos x="0" y="3"/>
                      </a:cxn>
                      <a:cxn ang="0">
                        <a:pos x="8" y="43"/>
                      </a:cxn>
                      <a:cxn ang="0">
                        <a:pos x="50" y="33"/>
                      </a:cxn>
                      <a:cxn ang="0">
                        <a:pos x="44" y="0"/>
                      </a:cxn>
                    </a:cxnLst>
                    <a:rect l="0" t="0" r="r" b="b"/>
                    <a:pathLst>
                      <a:path w="50" h="43">
                        <a:moveTo>
                          <a:pt x="44" y="0"/>
                        </a:moveTo>
                        <a:lnTo>
                          <a:pt x="0" y="3"/>
                        </a:lnTo>
                        <a:lnTo>
                          <a:pt x="8" y="43"/>
                        </a:lnTo>
                        <a:lnTo>
                          <a:pt x="50" y="33"/>
                        </a:lnTo>
                        <a:lnTo>
                          <a:pt x="44" y="0"/>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9" name="Freeform 11"/>
                  <p:cNvSpPr/>
                  <p:nvPr/>
                </p:nvSpPr>
                <p:spPr bwMode="auto">
                  <a:xfrm>
                    <a:off x="2822" y="3016"/>
                    <a:ext cx="34" cy="42"/>
                  </a:xfrm>
                  <a:custGeom>
                    <a:avLst/>
                    <a:gdLst/>
                    <a:ahLst/>
                    <a:cxnLst>
                      <a:cxn ang="0">
                        <a:pos x="0" y="16"/>
                      </a:cxn>
                      <a:cxn ang="0">
                        <a:pos x="34" y="0"/>
                      </a:cxn>
                      <a:cxn ang="0">
                        <a:pos x="34" y="37"/>
                      </a:cxn>
                      <a:cxn ang="0">
                        <a:pos x="11" y="42"/>
                      </a:cxn>
                      <a:cxn ang="0">
                        <a:pos x="0" y="16"/>
                      </a:cxn>
                    </a:cxnLst>
                    <a:rect l="0" t="0" r="r" b="b"/>
                    <a:pathLst>
                      <a:path w="34" h="42">
                        <a:moveTo>
                          <a:pt x="0" y="16"/>
                        </a:moveTo>
                        <a:lnTo>
                          <a:pt x="34" y="0"/>
                        </a:lnTo>
                        <a:lnTo>
                          <a:pt x="34" y="37"/>
                        </a:lnTo>
                        <a:lnTo>
                          <a:pt x="11" y="42"/>
                        </a:lnTo>
                        <a:lnTo>
                          <a:pt x="0" y="16"/>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0" name="Freeform 12"/>
                  <p:cNvSpPr/>
                  <p:nvPr/>
                </p:nvSpPr>
                <p:spPr bwMode="auto">
                  <a:xfrm>
                    <a:off x="2908" y="3036"/>
                    <a:ext cx="208" cy="245"/>
                  </a:xfrm>
                  <a:custGeom>
                    <a:avLst/>
                    <a:gdLst/>
                    <a:ahLst/>
                    <a:cxnLst>
                      <a:cxn ang="0">
                        <a:pos x="35" y="0"/>
                      </a:cxn>
                      <a:cxn ang="0">
                        <a:pos x="0" y="93"/>
                      </a:cxn>
                      <a:cxn ang="0">
                        <a:pos x="25" y="139"/>
                      </a:cxn>
                      <a:cxn ang="0">
                        <a:pos x="25" y="223"/>
                      </a:cxn>
                      <a:cxn ang="0">
                        <a:pos x="75" y="245"/>
                      </a:cxn>
                      <a:cxn ang="0">
                        <a:pos x="97" y="197"/>
                      </a:cxn>
                      <a:cxn ang="0">
                        <a:pos x="161" y="186"/>
                      </a:cxn>
                      <a:cxn ang="0">
                        <a:pos x="208" y="132"/>
                      </a:cxn>
                      <a:cxn ang="0">
                        <a:pos x="158" y="49"/>
                      </a:cxn>
                      <a:cxn ang="0">
                        <a:pos x="35" y="0"/>
                      </a:cxn>
                    </a:cxnLst>
                    <a:rect l="0" t="0" r="r" b="b"/>
                    <a:pathLst>
                      <a:path w="208" h="245">
                        <a:moveTo>
                          <a:pt x="35" y="0"/>
                        </a:moveTo>
                        <a:lnTo>
                          <a:pt x="0" y="93"/>
                        </a:lnTo>
                        <a:lnTo>
                          <a:pt x="25" y="139"/>
                        </a:lnTo>
                        <a:lnTo>
                          <a:pt x="25" y="223"/>
                        </a:lnTo>
                        <a:lnTo>
                          <a:pt x="75" y="245"/>
                        </a:lnTo>
                        <a:lnTo>
                          <a:pt x="97" y="197"/>
                        </a:lnTo>
                        <a:lnTo>
                          <a:pt x="161" y="186"/>
                        </a:lnTo>
                        <a:lnTo>
                          <a:pt x="208" y="132"/>
                        </a:lnTo>
                        <a:lnTo>
                          <a:pt x="158" y="49"/>
                        </a:lnTo>
                        <a:lnTo>
                          <a:pt x="35" y="0"/>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sp>
              <p:nvSpPr>
                <p:cNvPr id="221" name="Freeform 13"/>
                <p:cNvSpPr/>
                <p:nvPr/>
              </p:nvSpPr>
              <p:spPr bwMode="auto">
                <a:xfrm>
                  <a:off x="2835" y="2921"/>
                  <a:ext cx="114" cy="96"/>
                </a:xfrm>
                <a:custGeom>
                  <a:avLst/>
                  <a:gdLst/>
                  <a:ahLst/>
                  <a:cxnLst>
                    <a:cxn ang="0">
                      <a:pos x="23" y="0"/>
                    </a:cxn>
                    <a:cxn ang="0">
                      <a:pos x="0" y="29"/>
                    </a:cxn>
                    <a:cxn ang="0">
                      <a:pos x="10" y="51"/>
                    </a:cxn>
                    <a:cxn ang="0">
                      <a:pos x="31" y="59"/>
                    </a:cxn>
                    <a:cxn ang="0">
                      <a:pos x="53" y="96"/>
                    </a:cxn>
                    <a:cxn ang="0">
                      <a:pos x="113" y="81"/>
                    </a:cxn>
                    <a:cxn ang="0">
                      <a:pos x="114" y="42"/>
                    </a:cxn>
                    <a:cxn ang="0">
                      <a:pos x="71" y="8"/>
                    </a:cxn>
                    <a:cxn ang="0">
                      <a:pos x="23" y="0"/>
                    </a:cxn>
                  </a:cxnLst>
                  <a:rect l="0" t="0" r="r" b="b"/>
                  <a:pathLst>
                    <a:path w="114" h="96">
                      <a:moveTo>
                        <a:pt x="23" y="0"/>
                      </a:moveTo>
                      <a:lnTo>
                        <a:pt x="0" y="29"/>
                      </a:lnTo>
                      <a:lnTo>
                        <a:pt x="10" y="51"/>
                      </a:lnTo>
                      <a:lnTo>
                        <a:pt x="31" y="59"/>
                      </a:lnTo>
                      <a:lnTo>
                        <a:pt x="53" y="96"/>
                      </a:lnTo>
                      <a:lnTo>
                        <a:pt x="113" y="81"/>
                      </a:lnTo>
                      <a:lnTo>
                        <a:pt x="114" y="42"/>
                      </a:lnTo>
                      <a:lnTo>
                        <a:pt x="71" y="8"/>
                      </a:lnTo>
                      <a:lnTo>
                        <a:pt x="23" y="0"/>
                      </a:lnTo>
                      <a:close/>
                    </a:path>
                  </a:pathLst>
                </a:custGeom>
                <a:grpFill/>
                <a:ln w="254" cap="flat" cmpd="sng">
                  <a:solidFill>
                    <a:schemeClr val="bg1">
                      <a:alpha val="28000"/>
                    </a:schemeClr>
                  </a:solidFill>
                  <a:prstDash val="solid"/>
                  <a:round/>
                  <a:headEnd type="none" w="med" len="med"/>
                  <a:tailEnd type="none" w="med" len="med"/>
                </a:ln>
                <a:effectLst/>
                <a:scene3d>
                  <a:camera prst="orthographicFront"/>
                  <a:lightRig rig="threePt" dir="t"/>
                </a:scene3d>
                <a:sp3d/>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sp>
            <p:nvSpPr>
              <p:cNvPr id="222" name="Freeform 16"/>
              <p:cNvSpPr/>
              <p:nvPr/>
            </p:nvSpPr>
            <p:spPr bwMode="auto">
              <a:xfrm>
                <a:off x="8505" y="6238"/>
                <a:ext cx="164" cy="136"/>
              </a:xfrm>
              <a:custGeom>
                <a:avLst/>
                <a:gdLst/>
                <a:ahLst/>
                <a:cxnLst>
                  <a:cxn ang="0">
                    <a:pos x="121" y="0"/>
                  </a:cxn>
                  <a:cxn ang="0">
                    <a:pos x="105" y="8"/>
                  </a:cxn>
                  <a:cxn ang="0">
                    <a:pos x="95" y="46"/>
                  </a:cxn>
                  <a:cxn ang="0">
                    <a:pos x="85" y="77"/>
                  </a:cxn>
                  <a:cxn ang="0">
                    <a:pos x="77" y="102"/>
                  </a:cxn>
                  <a:cxn ang="0">
                    <a:pos x="67" y="129"/>
                  </a:cxn>
                  <a:cxn ang="0">
                    <a:pos x="56" y="157"/>
                  </a:cxn>
                  <a:cxn ang="0">
                    <a:pos x="41" y="187"/>
                  </a:cxn>
                  <a:cxn ang="0">
                    <a:pos x="21" y="221"/>
                  </a:cxn>
                  <a:cxn ang="0">
                    <a:pos x="0" y="255"/>
                  </a:cxn>
                  <a:cxn ang="0">
                    <a:pos x="0" y="328"/>
                  </a:cxn>
                  <a:cxn ang="0">
                    <a:pos x="310" y="392"/>
                  </a:cxn>
                  <a:cxn ang="0">
                    <a:pos x="453" y="422"/>
                  </a:cxn>
                  <a:cxn ang="0">
                    <a:pos x="483" y="275"/>
                  </a:cxn>
                  <a:cxn ang="0">
                    <a:pos x="502" y="262"/>
                  </a:cxn>
                  <a:cxn ang="0">
                    <a:pos x="485" y="230"/>
                  </a:cxn>
                  <a:cxn ang="0">
                    <a:pos x="493" y="196"/>
                  </a:cxn>
                  <a:cxn ang="0">
                    <a:pos x="553" y="140"/>
                  </a:cxn>
                  <a:cxn ang="0">
                    <a:pos x="512" y="89"/>
                  </a:cxn>
                  <a:cxn ang="0">
                    <a:pos x="340" y="53"/>
                  </a:cxn>
                  <a:cxn ang="0">
                    <a:pos x="316" y="68"/>
                  </a:cxn>
                  <a:cxn ang="0">
                    <a:pos x="285" y="43"/>
                  </a:cxn>
                  <a:cxn ang="0">
                    <a:pos x="258" y="69"/>
                  </a:cxn>
                  <a:cxn ang="0">
                    <a:pos x="232" y="43"/>
                  </a:cxn>
                  <a:cxn ang="0">
                    <a:pos x="163" y="45"/>
                  </a:cxn>
                  <a:cxn ang="0">
                    <a:pos x="172" y="3"/>
                  </a:cxn>
                  <a:cxn ang="0">
                    <a:pos x="121" y="0"/>
                  </a:cxn>
                </a:cxnLst>
                <a:rect l="0" t="0" r="r" b="b"/>
                <a:pathLst>
                  <a:path w="553" h="422">
                    <a:moveTo>
                      <a:pt x="121" y="0"/>
                    </a:moveTo>
                    <a:lnTo>
                      <a:pt x="105" y="8"/>
                    </a:lnTo>
                    <a:lnTo>
                      <a:pt x="95" y="46"/>
                    </a:lnTo>
                    <a:lnTo>
                      <a:pt x="85" y="77"/>
                    </a:lnTo>
                    <a:lnTo>
                      <a:pt x="77" y="102"/>
                    </a:lnTo>
                    <a:lnTo>
                      <a:pt x="67" y="129"/>
                    </a:lnTo>
                    <a:lnTo>
                      <a:pt x="56" y="157"/>
                    </a:lnTo>
                    <a:lnTo>
                      <a:pt x="41" y="187"/>
                    </a:lnTo>
                    <a:lnTo>
                      <a:pt x="21" y="221"/>
                    </a:lnTo>
                    <a:lnTo>
                      <a:pt x="0" y="255"/>
                    </a:lnTo>
                    <a:lnTo>
                      <a:pt x="0" y="328"/>
                    </a:lnTo>
                    <a:lnTo>
                      <a:pt x="310" y="392"/>
                    </a:lnTo>
                    <a:lnTo>
                      <a:pt x="453" y="422"/>
                    </a:lnTo>
                    <a:lnTo>
                      <a:pt x="483" y="275"/>
                    </a:lnTo>
                    <a:lnTo>
                      <a:pt x="502" y="262"/>
                    </a:lnTo>
                    <a:lnTo>
                      <a:pt x="485" y="230"/>
                    </a:lnTo>
                    <a:lnTo>
                      <a:pt x="493" y="196"/>
                    </a:lnTo>
                    <a:lnTo>
                      <a:pt x="553" y="140"/>
                    </a:lnTo>
                    <a:lnTo>
                      <a:pt x="512" y="89"/>
                    </a:lnTo>
                    <a:lnTo>
                      <a:pt x="340" y="53"/>
                    </a:lnTo>
                    <a:lnTo>
                      <a:pt x="316" y="68"/>
                    </a:lnTo>
                    <a:lnTo>
                      <a:pt x="285" y="43"/>
                    </a:lnTo>
                    <a:lnTo>
                      <a:pt x="258" y="69"/>
                    </a:lnTo>
                    <a:lnTo>
                      <a:pt x="232" y="43"/>
                    </a:lnTo>
                    <a:lnTo>
                      <a:pt x="163" y="45"/>
                    </a:lnTo>
                    <a:lnTo>
                      <a:pt x="172" y="3"/>
                    </a:lnTo>
                    <a:lnTo>
                      <a:pt x="121"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3" name="Freeform 15"/>
              <p:cNvSpPr/>
              <p:nvPr/>
            </p:nvSpPr>
            <p:spPr bwMode="auto">
              <a:xfrm>
                <a:off x="8537" y="6157"/>
                <a:ext cx="131" cy="121"/>
              </a:xfrm>
              <a:custGeom>
                <a:avLst/>
                <a:gdLst/>
                <a:ahLst/>
                <a:cxnLst>
                  <a:cxn ang="0">
                    <a:pos x="112" y="0"/>
                  </a:cxn>
                  <a:cxn ang="0">
                    <a:pos x="203" y="25"/>
                  </a:cxn>
                  <a:cxn ang="0">
                    <a:pos x="272" y="41"/>
                  </a:cxn>
                  <a:cxn ang="0">
                    <a:pos x="306" y="49"/>
                  </a:cxn>
                  <a:cxn ang="0">
                    <a:pos x="341" y="54"/>
                  </a:cxn>
                  <a:cxn ang="0">
                    <a:pos x="387" y="63"/>
                  </a:cxn>
                  <a:cxn ang="0">
                    <a:pos x="443" y="73"/>
                  </a:cxn>
                  <a:cxn ang="0">
                    <a:pos x="407" y="325"/>
                  </a:cxn>
                  <a:cxn ang="0">
                    <a:pos x="235" y="289"/>
                  </a:cxn>
                  <a:cxn ang="0">
                    <a:pos x="211" y="305"/>
                  </a:cxn>
                  <a:cxn ang="0">
                    <a:pos x="180" y="281"/>
                  </a:cxn>
                  <a:cxn ang="0">
                    <a:pos x="153" y="305"/>
                  </a:cxn>
                  <a:cxn ang="0">
                    <a:pos x="128" y="284"/>
                  </a:cxn>
                  <a:cxn ang="0">
                    <a:pos x="57" y="281"/>
                  </a:cxn>
                  <a:cxn ang="0">
                    <a:pos x="67" y="239"/>
                  </a:cxn>
                  <a:cxn ang="0">
                    <a:pos x="16" y="236"/>
                  </a:cxn>
                  <a:cxn ang="0">
                    <a:pos x="11" y="212"/>
                  </a:cxn>
                  <a:cxn ang="0">
                    <a:pos x="21" y="187"/>
                  </a:cxn>
                  <a:cxn ang="0">
                    <a:pos x="8" y="165"/>
                  </a:cxn>
                  <a:cxn ang="0">
                    <a:pos x="10" y="101"/>
                  </a:cxn>
                  <a:cxn ang="0">
                    <a:pos x="0" y="53"/>
                  </a:cxn>
                  <a:cxn ang="0">
                    <a:pos x="6" y="34"/>
                  </a:cxn>
                  <a:cxn ang="0">
                    <a:pos x="28" y="41"/>
                  </a:cxn>
                  <a:cxn ang="0">
                    <a:pos x="52" y="70"/>
                  </a:cxn>
                  <a:cxn ang="0">
                    <a:pos x="96" y="76"/>
                  </a:cxn>
                  <a:cxn ang="0">
                    <a:pos x="107" y="100"/>
                  </a:cxn>
                  <a:cxn ang="0">
                    <a:pos x="86" y="100"/>
                  </a:cxn>
                  <a:cxn ang="0">
                    <a:pos x="83" y="120"/>
                  </a:cxn>
                  <a:cxn ang="0">
                    <a:pos x="96" y="122"/>
                  </a:cxn>
                  <a:cxn ang="0">
                    <a:pos x="101" y="142"/>
                  </a:cxn>
                  <a:cxn ang="0">
                    <a:pos x="74" y="157"/>
                  </a:cxn>
                  <a:cxn ang="0">
                    <a:pos x="74" y="171"/>
                  </a:cxn>
                  <a:cxn ang="0">
                    <a:pos x="104" y="171"/>
                  </a:cxn>
                  <a:cxn ang="0">
                    <a:pos x="112" y="136"/>
                  </a:cxn>
                  <a:cxn ang="0">
                    <a:pos x="134" y="115"/>
                  </a:cxn>
                  <a:cxn ang="0">
                    <a:pos x="107" y="60"/>
                  </a:cxn>
                  <a:cxn ang="0">
                    <a:pos x="124" y="43"/>
                  </a:cxn>
                  <a:cxn ang="0">
                    <a:pos x="112" y="0"/>
                  </a:cxn>
                </a:cxnLst>
                <a:rect l="0" t="0" r="r" b="b"/>
                <a:pathLst>
                  <a:path w="443" h="325">
                    <a:moveTo>
                      <a:pt x="112" y="0"/>
                    </a:moveTo>
                    <a:lnTo>
                      <a:pt x="203" y="25"/>
                    </a:lnTo>
                    <a:lnTo>
                      <a:pt x="272" y="41"/>
                    </a:lnTo>
                    <a:lnTo>
                      <a:pt x="306" y="49"/>
                    </a:lnTo>
                    <a:lnTo>
                      <a:pt x="341" y="54"/>
                    </a:lnTo>
                    <a:lnTo>
                      <a:pt x="387" y="63"/>
                    </a:lnTo>
                    <a:lnTo>
                      <a:pt x="443" y="73"/>
                    </a:lnTo>
                    <a:lnTo>
                      <a:pt x="407" y="325"/>
                    </a:lnTo>
                    <a:lnTo>
                      <a:pt x="235" y="289"/>
                    </a:lnTo>
                    <a:lnTo>
                      <a:pt x="211" y="305"/>
                    </a:lnTo>
                    <a:lnTo>
                      <a:pt x="180" y="281"/>
                    </a:lnTo>
                    <a:lnTo>
                      <a:pt x="153" y="305"/>
                    </a:lnTo>
                    <a:lnTo>
                      <a:pt x="128" y="284"/>
                    </a:lnTo>
                    <a:lnTo>
                      <a:pt x="57" y="281"/>
                    </a:lnTo>
                    <a:lnTo>
                      <a:pt x="67" y="239"/>
                    </a:lnTo>
                    <a:lnTo>
                      <a:pt x="16" y="236"/>
                    </a:lnTo>
                    <a:lnTo>
                      <a:pt x="11" y="212"/>
                    </a:lnTo>
                    <a:lnTo>
                      <a:pt x="21" y="187"/>
                    </a:lnTo>
                    <a:lnTo>
                      <a:pt x="8" y="165"/>
                    </a:lnTo>
                    <a:lnTo>
                      <a:pt x="10" y="101"/>
                    </a:lnTo>
                    <a:lnTo>
                      <a:pt x="0" y="53"/>
                    </a:lnTo>
                    <a:lnTo>
                      <a:pt x="6" y="34"/>
                    </a:lnTo>
                    <a:lnTo>
                      <a:pt x="28" y="41"/>
                    </a:lnTo>
                    <a:lnTo>
                      <a:pt x="52" y="70"/>
                    </a:lnTo>
                    <a:lnTo>
                      <a:pt x="96" y="76"/>
                    </a:lnTo>
                    <a:lnTo>
                      <a:pt x="107" y="100"/>
                    </a:lnTo>
                    <a:lnTo>
                      <a:pt x="86" y="100"/>
                    </a:lnTo>
                    <a:lnTo>
                      <a:pt x="83" y="120"/>
                    </a:lnTo>
                    <a:lnTo>
                      <a:pt x="96" y="122"/>
                    </a:lnTo>
                    <a:lnTo>
                      <a:pt x="101" y="142"/>
                    </a:lnTo>
                    <a:lnTo>
                      <a:pt x="74" y="157"/>
                    </a:lnTo>
                    <a:lnTo>
                      <a:pt x="74" y="171"/>
                    </a:lnTo>
                    <a:lnTo>
                      <a:pt x="104" y="171"/>
                    </a:lnTo>
                    <a:lnTo>
                      <a:pt x="112" y="136"/>
                    </a:lnTo>
                    <a:lnTo>
                      <a:pt x="134" y="115"/>
                    </a:lnTo>
                    <a:lnTo>
                      <a:pt x="107" y="60"/>
                    </a:lnTo>
                    <a:lnTo>
                      <a:pt x="124" y="43"/>
                    </a:lnTo>
                    <a:lnTo>
                      <a:pt x="112"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4" name="Freeform 19"/>
              <p:cNvSpPr>
                <a:spLocks noChangeAspect="1"/>
              </p:cNvSpPr>
              <p:nvPr/>
            </p:nvSpPr>
            <p:spPr bwMode="auto">
              <a:xfrm>
                <a:off x="8628" y="6177"/>
                <a:ext cx="162" cy="208"/>
              </a:xfrm>
              <a:custGeom>
                <a:avLst/>
                <a:gdLst/>
                <a:ahLst/>
                <a:cxnLst>
                  <a:cxn ang="0">
                    <a:pos x="96" y="0"/>
                  </a:cxn>
                  <a:cxn ang="0">
                    <a:pos x="60" y="252"/>
                  </a:cxn>
                  <a:cxn ang="0">
                    <a:pos x="97" y="305"/>
                  </a:cxn>
                  <a:cxn ang="0">
                    <a:pos x="39" y="361"/>
                  </a:cxn>
                  <a:cxn ang="0">
                    <a:pos x="31" y="400"/>
                  </a:cxn>
                  <a:cxn ang="0">
                    <a:pos x="48" y="427"/>
                  </a:cxn>
                  <a:cxn ang="0">
                    <a:pos x="31" y="441"/>
                  </a:cxn>
                  <a:cxn ang="0">
                    <a:pos x="0" y="587"/>
                  </a:cxn>
                  <a:cxn ang="0">
                    <a:pos x="190" y="620"/>
                  </a:cxn>
                  <a:cxn ang="0">
                    <a:pos x="369" y="644"/>
                  </a:cxn>
                  <a:cxn ang="0">
                    <a:pos x="388" y="511"/>
                  </a:cxn>
                  <a:cxn ang="0">
                    <a:pos x="397" y="437"/>
                  </a:cxn>
                  <a:cxn ang="0">
                    <a:pos x="380" y="411"/>
                  </a:cxn>
                  <a:cxn ang="0">
                    <a:pos x="339" y="419"/>
                  </a:cxn>
                  <a:cxn ang="0">
                    <a:pos x="285" y="425"/>
                  </a:cxn>
                  <a:cxn ang="0">
                    <a:pos x="275" y="365"/>
                  </a:cxn>
                  <a:cxn ang="0">
                    <a:pos x="211" y="317"/>
                  </a:cxn>
                  <a:cxn ang="0">
                    <a:pos x="219" y="286"/>
                  </a:cxn>
                  <a:cxn ang="0">
                    <a:pos x="226" y="231"/>
                  </a:cxn>
                  <a:cxn ang="0">
                    <a:pos x="142" y="112"/>
                  </a:cxn>
                  <a:cxn ang="0">
                    <a:pos x="153" y="8"/>
                  </a:cxn>
                  <a:cxn ang="0">
                    <a:pos x="96" y="0"/>
                  </a:cxn>
                </a:cxnLst>
                <a:rect l="0" t="0" r="r" b="b"/>
                <a:pathLst>
                  <a:path w="397" h="644">
                    <a:moveTo>
                      <a:pt x="96" y="0"/>
                    </a:moveTo>
                    <a:lnTo>
                      <a:pt x="60" y="252"/>
                    </a:lnTo>
                    <a:lnTo>
                      <a:pt x="97" y="305"/>
                    </a:lnTo>
                    <a:lnTo>
                      <a:pt x="39" y="361"/>
                    </a:lnTo>
                    <a:lnTo>
                      <a:pt x="31" y="400"/>
                    </a:lnTo>
                    <a:lnTo>
                      <a:pt x="48" y="427"/>
                    </a:lnTo>
                    <a:lnTo>
                      <a:pt x="31" y="441"/>
                    </a:lnTo>
                    <a:lnTo>
                      <a:pt x="0" y="587"/>
                    </a:lnTo>
                    <a:lnTo>
                      <a:pt x="190" y="620"/>
                    </a:lnTo>
                    <a:lnTo>
                      <a:pt x="369" y="644"/>
                    </a:lnTo>
                    <a:lnTo>
                      <a:pt x="388" y="511"/>
                    </a:lnTo>
                    <a:lnTo>
                      <a:pt x="397" y="437"/>
                    </a:lnTo>
                    <a:lnTo>
                      <a:pt x="380" y="411"/>
                    </a:lnTo>
                    <a:lnTo>
                      <a:pt x="339" y="419"/>
                    </a:lnTo>
                    <a:lnTo>
                      <a:pt x="285" y="425"/>
                    </a:lnTo>
                    <a:lnTo>
                      <a:pt x="275" y="365"/>
                    </a:lnTo>
                    <a:lnTo>
                      <a:pt x="211" y="317"/>
                    </a:lnTo>
                    <a:lnTo>
                      <a:pt x="219" y="286"/>
                    </a:lnTo>
                    <a:lnTo>
                      <a:pt x="226" y="231"/>
                    </a:lnTo>
                    <a:lnTo>
                      <a:pt x="142" y="112"/>
                    </a:lnTo>
                    <a:lnTo>
                      <a:pt x="153" y="8"/>
                    </a:lnTo>
                    <a:lnTo>
                      <a:pt x="96"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5" name="Freeform 18"/>
              <p:cNvSpPr/>
              <p:nvPr/>
            </p:nvSpPr>
            <p:spPr bwMode="auto">
              <a:xfrm>
                <a:off x="8568" y="6359"/>
                <a:ext cx="141" cy="215"/>
              </a:xfrm>
              <a:custGeom>
                <a:avLst/>
                <a:gdLst/>
                <a:ahLst/>
                <a:cxnLst>
                  <a:cxn ang="0">
                    <a:pos x="56" y="0"/>
                  </a:cxn>
                  <a:cxn ang="0">
                    <a:pos x="0" y="264"/>
                  </a:cxn>
                  <a:cxn ang="0">
                    <a:pos x="301" y="666"/>
                  </a:cxn>
                  <a:cxn ang="0">
                    <a:pos x="319" y="649"/>
                  </a:cxn>
                  <a:cxn ang="0">
                    <a:pos x="318" y="569"/>
                  </a:cxn>
                  <a:cxn ang="0">
                    <a:pos x="355" y="575"/>
                  </a:cxn>
                  <a:cxn ang="0">
                    <a:pos x="394" y="331"/>
                  </a:cxn>
                  <a:cxn ang="0">
                    <a:pos x="420" y="166"/>
                  </a:cxn>
                  <a:cxn ang="0">
                    <a:pos x="428" y="116"/>
                  </a:cxn>
                  <a:cxn ang="0">
                    <a:pos x="441" y="71"/>
                  </a:cxn>
                  <a:cxn ang="0">
                    <a:pos x="243" y="40"/>
                  </a:cxn>
                  <a:cxn ang="0">
                    <a:pos x="56" y="0"/>
                  </a:cxn>
                </a:cxnLst>
                <a:rect l="0" t="0" r="r" b="b"/>
                <a:pathLst>
                  <a:path w="441" h="666">
                    <a:moveTo>
                      <a:pt x="56" y="0"/>
                    </a:moveTo>
                    <a:lnTo>
                      <a:pt x="0" y="264"/>
                    </a:lnTo>
                    <a:lnTo>
                      <a:pt x="301" y="666"/>
                    </a:lnTo>
                    <a:lnTo>
                      <a:pt x="319" y="649"/>
                    </a:lnTo>
                    <a:lnTo>
                      <a:pt x="318" y="569"/>
                    </a:lnTo>
                    <a:lnTo>
                      <a:pt x="355" y="575"/>
                    </a:lnTo>
                    <a:lnTo>
                      <a:pt x="394" y="331"/>
                    </a:lnTo>
                    <a:lnTo>
                      <a:pt x="420" y="166"/>
                    </a:lnTo>
                    <a:lnTo>
                      <a:pt x="428" y="116"/>
                    </a:lnTo>
                    <a:lnTo>
                      <a:pt x="441" y="71"/>
                    </a:lnTo>
                    <a:lnTo>
                      <a:pt x="243" y="40"/>
                    </a:lnTo>
                    <a:lnTo>
                      <a:pt x="56"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6" name="Freeform 24"/>
              <p:cNvSpPr/>
              <p:nvPr/>
            </p:nvSpPr>
            <p:spPr bwMode="auto">
              <a:xfrm>
                <a:off x="8628" y="6521"/>
                <a:ext cx="182" cy="160"/>
              </a:xfrm>
              <a:custGeom>
                <a:avLst/>
                <a:gdLst/>
                <a:ahLst/>
                <a:cxnLst>
                  <a:cxn ang="0">
                    <a:pos x="113" y="0"/>
                  </a:cxn>
                  <a:cxn ang="0">
                    <a:pos x="104" y="65"/>
                  </a:cxn>
                  <a:cxn ang="0">
                    <a:pos x="66" y="58"/>
                  </a:cxn>
                  <a:cxn ang="0">
                    <a:pos x="68" y="141"/>
                  </a:cxn>
                  <a:cxn ang="0">
                    <a:pos x="50" y="157"/>
                  </a:cxn>
                  <a:cxn ang="0">
                    <a:pos x="77" y="208"/>
                  </a:cxn>
                  <a:cxn ang="0">
                    <a:pos x="50" y="231"/>
                  </a:cxn>
                  <a:cxn ang="0">
                    <a:pos x="35" y="268"/>
                  </a:cxn>
                  <a:cxn ang="0">
                    <a:pos x="13" y="304"/>
                  </a:cxn>
                  <a:cxn ang="0">
                    <a:pos x="28" y="325"/>
                  </a:cxn>
                  <a:cxn ang="0">
                    <a:pos x="2" y="334"/>
                  </a:cxn>
                  <a:cxn ang="0">
                    <a:pos x="0" y="368"/>
                  </a:cxn>
                  <a:cxn ang="0">
                    <a:pos x="251" y="495"/>
                  </a:cxn>
                  <a:cxn ang="0">
                    <a:pos x="393" y="497"/>
                  </a:cxn>
                  <a:cxn ang="0">
                    <a:pos x="447" y="39"/>
                  </a:cxn>
                  <a:cxn ang="0">
                    <a:pos x="113" y="0"/>
                  </a:cxn>
                </a:cxnLst>
                <a:rect l="0" t="0" r="r" b="b"/>
                <a:pathLst>
                  <a:path w="447" h="497">
                    <a:moveTo>
                      <a:pt x="113" y="0"/>
                    </a:moveTo>
                    <a:lnTo>
                      <a:pt x="104" y="65"/>
                    </a:lnTo>
                    <a:lnTo>
                      <a:pt x="66" y="58"/>
                    </a:lnTo>
                    <a:lnTo>
                      <a:pt x="68" y="141"/>
                    </a:lnTo>
                    <a:lnTo>
                      <a:pt x="50" y="157"/>
                    </a:lnTo>
                    <a:lnTo>
                      <a:pt x="77" y="208"/>
                    </a:lnTo>
                    <a:lnTo>
                      <a:pt x="50" y="231"/>
                    </a:lnTo>
                    <a:lnTo>
                      <a:pt x="35" y="268"/>
                    </a:lnTo>
                    <a:lnTo>
                      <a:pt x="13" y="304"/>
                    </a:lnTo>
                    <a:lnTo>
                      <a:pt x="28" y="325"/>
                    </a:lnTo>
                    <a:lnTo>
                      <a:pt x="2" y="334"/>
                    </a:lnTo>
                    <a:lnTo>
                      <a:pt x="0" y="368"/>
                    </a:lnTo>
                    <a:lnTo>
                      <a:pt x="251" y="495"/>
                    </a:lnTo>
                    <a:lnTo>
                      <a:pt x="393" y="497"/>
                    </a:lnTo>
                    <a:lnTo>
                      <a:pt x="447" y="39"/>
                    </a:lnTo>
                    <a:lnTo>
                      <a:pt x="113"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7" name="Freeform 25"/>
              <p:cNvSpPr>
                <a:spLocks noChangeAspect="1"/>
              </p:cNvSpPr>
              <p:nvPr/>
            </p:nvSpPr>
            <p:spPr bwMode="auto">
              <a:xfrm>
                <a:off x="8791" y="6532"/>
                <a:ext cx="141" cy="152"/>
              </a:xfrm>
              <a:custGeom>
                <a:avLst/>
                <a:gdLst/>
                <a:ahLst/>
                <a:cxnLst>
                  <a:cxn ang="0">
                    <a:pos x="58" y="0"/>
                  </a:cxn>
                  <a:cxn ang="0">
                    <a:pos x="475" y="19"/>
                  </a:cxn>
                  <a:cxn ang="0">
                    <a:pos x="455" y="435"/>
                  </a:cxn>
                  <a:cxn ang="0">
                    <a:pos x="319" y="427"/>
                  </a:cxn>
                  <a:cxn ang="0">
                    <a:pos x="192" y="424"/>
                  </a:cxn>
                  <a:cxn ang="0">
                    <a:pos x="192" y="440"/>
                  </a:cxn>
                  <a:cxn ang="0">
                    <a:pos x="86" y="440"/>
                  </a:cxn>
                  <a:cxn ang="0">
                    <a:pos x="80" y="471"/>
                  </a:cxn>
                  <a:cxn ang="0">
                    <a:pos x="0" y="461"/>
                  </a:cxn>
                  <a:cxn ang="0">
                    <a:pos x="45" y="109"/>
                  </a:cxn>
                  <a:cxn ang="0">
                    <a:pos x="58" y="0"/>
                  </a:cxn>
                </a:cxnLst>
                <a:rect l="0" t="0" r="r" b="b"/>
                <a:pathLst>
                  <a:path w="475" h="471">
                    <a:moveTo>
                      <a:pt x="58" y="0"/>
                    </a:moveTo>
                    <a:lnTo>
                      <a:pt x="475" y="19"/>
                    </a:lnTo>
                    <a:lnTo>
                      <a:pt x="455" y="435"/>
                    </a:lnTo>
                    <a:lnTo>
                      <a:pt x="319" y="427"/>
                    </a:lnTo>
                    <a:lnTo>
                      <a:pt x="192" y="424"/>
                    </a:lnTo>
                    <a:lnTo>
                      <a:pt x="192" y="440"/>
                    </a:lnTo>
                    <a:lnTo>
                      <a:pt x="86" y="440"/>
                    </a:lnTo>
                    <a:lnTo>
                      <a:pt x="80" y="471"/>
                    </a:lnTo>
                    <a:lnTo>
                      <a:pt x="0" y="461"/>
                    </a:lnTo>
                    <a:lnTo>
                      <a:pt x="45" y="109"/>
                    </a:lnTo>
                    <a:lnTo>
                      <a:pt x="58"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8" name="Freeform 26"/>
              <p:cNvSpPr/>
              <p:nvPr/>
            </p:nvSpPr>
            <p:spPr bwMode="auto">
              <a:xfrm>
                <a:off x="8849" y="6558"/>
                <a:ext cx="285" cy="288"/>
              </a:xfrm>
              <a:custGeom>
                <a:avLst/>
                <a:gdLst/>
                <a:ahLst/>
                <a:cxnLst>
                  <a:cxn ang="0">
                    <a:pos x="278" y="0"/>
                  </a:cxn>
                  <a:cxn ang="0">
                    <a:pos x="491" y="7"/>
                  </a:cxn>
                  <a:cxn ang="0">
                    <a:pos x="491" y="169"/>
                  </a:cxn>
                  <a:cxn ang="0">
                    <a:pos x="600" y="214"/>
                  </a:cxn>
                  <a:cxn ang="0">
                    <a:pos x="630" y="199"/>
                  </a:cxn>
                  <a:cxn ang="0">
                    <a:pos x="701" y="234"/>
                  </a:cxn>
                  <a:cxn ang="0">
                    <a:pos x="743" y="232"/>
                  </a:cxn>
                  <a:cxn ang="0">
                    <a:pos x="825" y="197"/>
                  </a:cxn>
                  <a:cxn ang="0">
                    <a:pos x="873" y="230"/>
                  </a:cxn>
                  <a:cxn ang="0">
                    <a:pos x="914" y="239"/>
                  </a:cxn>
                  <a:cxn ang="0">
                    <a:pos x="914" y="371"/>
                  </a:cxn>
                  <a:cxn ang="0">
                    <a:pos x="962" y="453"/>
                  </a:cxn>
                  <a:cxn ang="0">
                    <a:pos x="951" y="565"/>
                  </a:cxn>
                  <a:cxn ang="0">
                    <a:pos x="899" y="610"/>
                  </a:cxn>
                  <a:cxn ang="0">
                    <a:pos x="887" y="569"/>
                  </a:cxn>
                  <a:cxn ang="0">
                    <a:pos x="873" y="588"/>
                  </a:cxn>
                  <a:cxn ang="0">
                    <a:pos x="884" y="614"/>
                  </a:cxn>
                  <a:cxn ang="0">
                    <a:pos x="790" y="681"/>
                  </a:cxn>
                  <a:cxn ang="0">
                    <a:pos x="768" y="685"/>
                  </a:cxn>
                  <a:cxn ang="0">
                    <a:pos x="719" y="718"/>
                  </a:cxn>
                  <a:cxn ang="0">
                    <a:pos x="719" y="737"/>
                  </a:cxn>
                  <a:cxn ang="0">
                    <a:pos x="704" y="741"/>
                  </a:cxn>
                  <a:cxn ang="0">
                    <a:pos x="716" y="763"/>
                  </a:cxn>
                  <a:cxn ang="0">
                    <a:pos x="689" y="797"/>
                  </a:cxn>
                  <a:cxn ang="0">
                    <a:pos x="704" y="845"/>
                  </a:cxn>
                  <a:cxn ang="0">
                    <a:pos x="719" y="862"/>
                  </a:cxn>
                  <a:cxn ang="0">
                    <a:pos x="716" y="892"/>
                  </a:cxn>
                  <a:cxn ang="0">
                    <a:pos x="678" y="892"/>
                  </a:cxn>
                  <a:cxn ang="0">
                    <a:pos x="645" y="877"/>
                  </a:cxn>
                  <a:cxn ang="0">
                    <a:pos x="622" y="880"/>
                  </a:cxn>
                  <a:cxn ang="0">
                    <a:pos x="547" y="854"/>
                  </a:cxn>
                  <a:cxn ang="0">
                    <a:pos x="514" y="752"/>
                  </a:cxn>
                  <a:cxn ang="0">
                    <a:pos x="462" y="704"/>
                  </a:cxn>
                  <a:cxn ang="0">
                    <a:pos x="415" y="614"/>
                  </a:cxn>
                  <a:cxn ang="0">
                    <a:pos x="394" y="605"/>
                  </a:cxn>
                  <a:cxn ang="0">
                    <a:pos x="369" y="583"/>
                  </a:cxn>
                  <a:cxn ang="0">
                    <a:pos x="346" y="583"/>
                  </a:cxn>
                  <a:cxn ang="0">
                    <a:pos x="310" y="575"/>
                  </a:cxn>
                  <a:cxn ang="0">
                    <a:pos x="282" y="583"/>
                  </a:cxn>
                  <a:cxn ang="0">
                    <a:pos x="264" y="628"/>
                  </a:cxn>
                  <a:cxn ang="0">
                    <a:pos x="235" y="635"/>
                  </a:cxn>
                  <a:cxn ang="0">
                    <a:pos x="174" y="600"/>
                  </a:cxn>
                  <a:cxn ang="0">
                    <a:pos x="138" y="558"/>
                  </a:cxn>
                  <a:cxn ang="0">
                    <a:pos x="132" y="507"/>
                  </a:cxn>
                  <a:cxn ang="0">
                    <a:pos x="105" y="472"/>
                  </a:cxn>
                  <a:cxn ang="0">
                    <a:pos x="44" y="423"/>
                  </a:cxn>
                  <a:cxn ang="0">
                    <a:pos x="0" y="372"/>
                  </a:cxn>
                  <a:cxn ang="0">
                    <a:pos x="0" y="351"/>
                  </a:cxn>
                  <a:cxn ang="0">
                    <a:pos x="145" y="352"/>
                  </a:cxn>
                  <a:cxn ang="0">
                    <a:pos x="264" y="362"/>
                  </a:cxn>
                  <a:cxn ang="0">
                    <a:pos x="278" y="0"/>
                  </a:cxn>
                </a:cxnLst>
                <a:rect l="0" t="0" r="r" b="b"/>
                <a:pathLst>
                  <a:path w="962" h="892">
                    <a:moveTo>
                      <a:pt x="278" y="0"/>
                    </a:moveTo>
                    <a:lnTo>
                      <a:pt x="491" y="7"/>
                    </a:lnTo>
                    <a:lnTo>
                      <a:pt x="491" y="169"/>
                    </a:lnTo>
                    <a:lnTo>
                      <a:pt x="600" y="214"/>
                    </a:lnTo>
                    <a:lnTo>
                      <a:pt x="630" y="199"/>
                    </a:lnTo>
                    <a:lnTo>
                      <a:pt x="701" y="234"/>
                    </a:lnTo>
                    <a:lnTo>
                      <a:pt x="743" y="232"/>
                    </a:lnTo>
                    <a:lnTo>
                      <a:pt x="825" y="197"/>
                    </a:lnTo>
                    <a:lnTo>
                      <a:pt x="873" y="230"/>
                    </a:lnTo>
                    <a:lnTo>
                      <a:pt x="914" y="239"/>
                    </a:lnTo>
                    <a:lnTo>
                      <a:pt x="914" y="371"/>
                    </a:lnTo>
                    <a:lnTo>
                      <a:pt x="962" y="453"/>
                    </a:lnTo>
                    <a:lnTo>
                      <a:pt x="951" y="565"/>
                    </a:lnTo>
                    <a:lnTo>
                      <a:pt x="899" y="610"/>
                    </a:lnTo>
                    <a:lnTo>
                      <a:pt x="887" y="569"/>
                    </a:lnTo>
                    <a:lnTo>
                      <a:pt x="873" y="588"/>
                    </a:lnTo>
                    <a:lnTo>
                      <a:pt x="884" y="614"/>
                    </a:lnTo>
                    <a:lnTo>
                      <a:pt x="790" y="681"/>
                    </a:lnTo>
                    <a:lnTo>
                      <a:pt x="768" y="685"/>
                    </a:lnTo>
                    <a:lnTo>
                      <a:pt x="719" y="718"/>
                    </a:lnTo>
                    <a:lnTo>
                      <a:pt x="719" y="737"/>
                    </a:lnTo>
                    <a:lnTo>
                      <a:pt x="704" y="741"/>
                    </a:lnTo>
                    <a:lnTo>
                      <a:pt x="716" y="763"/>
                    </a:lnTo>
                    <a:lnTo>
                      <a:pt x="689" y="797"/>
                    </a:lnTo>
                    <a:lnTo>
                      <a:pt x="704" y="845"/>
                    </a:lnTo>
                    <a:lnTo>
                      <a:pt x="719" y="862"/>
                    </a:lnTo>
                    <a:lnTo>
                      <a:pt x="716" y="892"/>
                    </a:lnTo>
                    <a:lnTo>
                      <a:pt x="678" y="892"/>
                    </a:lnTo>
                    <a:lnTo>
                      <a:pt x="645" y="877"/>
                    </a:lnTo>
                    <a:lnTo>
                      <a:pt x="622" y="880"/>
                    </a:lnTo>
                    <a:lnTo>
                      <a:pt x="547" y="854"/>
                    </a:lnTo>
                    <a:lnTo>
                      <a:pt x="514" y="752"/>
                    </a:lnTo>
                    <a:lnTo>
                      <a:pt x="462" y="704"/>
                    </a:lnTo>
                    <a:lnTo>
                      <a:pt x="415" y="614"/>
                    </a:lnTo>
                    <a:lnTo>
                      <a:pt x="394" y="605"/>
                    </a:lnTo>
                    <a:lnTo>
                      <a:pt x="369" y="583"/>
                    </a:lnTo>
                    <a:lnTo>
                      <a:pt x="346" y="583"/>
                    </a:lnTo>
                    <a:lnTo>
                      <a:pt x="310" y="575"/>
                    </a:lnTo>
                    <a:lnTo>
                      <a:pt x="282" y="583"/>
                    </a:lnTo>
                    <a:lnTo>
                      <a:pt x="264" y="628"/>
                    </a:lnTo>
                    <a:lnTo>
                      <a:pt x="235" y="635"/>
                    </a:lnTo>
                    <a:lnTo>
                      <a:pt x="174" y="600"/>
                    </a:lnTo>
                    <a:lnTo>
                      <a:pt x="138" y="558"/>
                    </a:lnTo>
                    <a:lnTo>
                      <a:pt x="132" y="507"/>
                    </a:lnTo>
                    <a:lnTo>
                      <a:pt x="105" y="472"/>
                    </a:lnTo>
                    <a:lnTo>
                      <a:pt x="44" y="423"/>
                    </a:lnTo>
                    <a:lnTo>
                      <a:pt x="0" y="372"/>
                    </a:lnTo>
                    <a:lnTo>
                      <a:pt x="0" y="351"/>
                    </a:lnTo>
                    <a:lnTo>
                      <a:pt x="145" y="352"/>
                    </a:lnTo>
                    <a:lnTo>
                      <a:pt x="264" y="362"/>
                    </a:lnTo>
                    <a:lnTo>
                      <a:pt x="278"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9" name="Freeform 32"/>
              <p:cNvSpPr/>
              <p:nvPr/>
            </p:nvSpPr>
            <p:spPr bwMode="auto">
              <a:xfrm>
                <a:off x="9114" y="6643"/>
                <a:ext cx="141" cy="105"/>
              </a:xfrm>
              <a:custGeom>
                <a:avLst/>
                <a:gdLst/>
                <a:ahLst/>
                <a:cxnLst>
                  <a:cxn ang="0">
                    <a:pos x="0" y="7"/>
                  </a:cxn>
                  <a:cxn ang="0">
                    <a:pos x="204" y="0"/>
                  </a:cxn>
                  <a:cxn ang="0">
                    <a:pos x="240" y="67"/>
                  </a:cxn>
                  <a:cxn ang="0">
                    <a:pos x="209" y="147"/>
                  </a:cxn>
                  <a:cxn ang="0">
                    <a:pos x="199" y="183"/>
                  </a:cxn>
                  <a:cxn ang="0">
                    <a:pos x="336" y="168"/>
                  </a:cxn>
                  <a:cxn ang="0">
                    <a:pos x="345" y="220"/>
                  </a:cxn>
                  <a:cxn ang="0">
                    <a:pos x="304" y="215"/>
                  </a:cxn>
                  <a:cxn ang="0">
                    <a:pos x="285" y="238"/>
                  </a:cxn>
                  <a:cxn ang="0">
                    <a:pos x="306" y="253"/>
                  </a:cxn>
                  <a:cxn ang="0">
                    <a:pos x="344" y="235"/>
                  </a:cxn>
                  <a:cxn ang="0">
                    <a:pos x="345" y="260"/>
                  </a:cxn>
                  <a:cxn ang="0">
                    <a:pos x="367" y="239"/>
                  </a:cxn>
                  <a:cxn ang="0">
                    <a:pos x="382" y="239"/>
                  </a:cxn>
                  <a:cxn ang="0">
                    <a:pos x="365" y="283"/>
                  </a:cxn>
                  <a:cxn ang="0">
                    <a:pos x="399" y="290"/>
                  </a:cxn>
                  <a:cxn ang="0">
                    <a:pos x="409" y="314"/>
                  </a:cxn>
                  <a:cxn ang="0">
                    <a:pos x="394" y="321"/>
                  </a:cxn>
                  <a:cxn ang="0">
                    <a:pos x="372" y="306"/>
                  </a:cxn>
                  <a:cxn ang="0">
                    <a:pos x="333" y="295"/>
                  </a:cxn>
                  <a:cxn ang="0">
                    <a:pos x="341" y="324"/>
                  </a:cxn>
                  <a:cxn ang="0">
                    <a:pos x="321" y="327"/>
                  </a:cxn>
                  <a:cxn ang="0">
                    <a:pos x="305" y="301"/>
                  </a:cxn>
                  <a:cxn ang="0">
                    <a:pos x="295" y="317"/>
                  </a:cxn>
                  <a:cxn ang="0">
                    <a:pos x="235" y="317"/>
                  </a:cxn>
                  <a:cxn ang="0">
                    <a:pos x="235" y="301"/>
                  </a:cxn>
                  <a:cxn ang="0">
                    <a:pos x="213" y="283"/>
                  </a:cxn>
                  <a:cxn ang="0">
                    <a:pos x="168" y="280"/>
                  </a:cxn>
                  <a:cxn ang="0">
                    <a:pos x="206" y="301"/>
                  </a:cxn>
                  <a:cxn ang="0">
                    <a:pos x="153" y="312"/>
                  </a:cxn>
                  <a:cxn ang="0">
                    <a:pos x="71" y="298"/>
                  </a:cxn>
                  <a:cxn ang="0">
                    <a:pos x="40" y="301"/>
                  </a:cxn>
                  <a:cxn ang="0">
                    <a:pos x="51" y="192"/>
                  </a:cxn>
                  <a:cxn ang="0">
                    <a:pos x="1" y="105"/>
                  </a:cxn>
                  <a:cxn ang="0">
                    <a:pos x="0" y="7"/>
                  </a:cxn>
                </a:cxnLst>
                <a:rect l="0" t="0" r="r" b="b"/>
                <a:pathLst>
                  <a:path w="409" h="327">
                    <a:moveTo>
                      <a:pt x="0" y="7"/>
                    </a:moveTo>
                    <a:lnTo>
                      <a:pt x="204" y="0"/>
                    </a:lnTo>
                    <a:lnTo>
                      <a:pt x="240" y="67"/>
                    </a:lnTo>
                    <a:lnTo>
                      <a:pt x="209" y="147"/>
                    </a:lnTo>
                    <a:lnTo>
                      <a:pt x="199" y="183"/>
                    </a:lnTo>
                    <a:lnTo>
                      <a:pt x="336" y="168"/>
                    </a:lnTo>
                    <a:lnTo>
                      <a:pt x="345" y="220"/>
                    </a:lnTo>
                    <a:lnTo>
                      <a:pt x="304" y="215"/>
                    </a:lnTo>
                    <a:lnTo>
                      <a:pt x="285" y="238"/>
                    </a:lnTo>
                    <a:lnTo>
                      <a:pt x="306" y="253"/>
                    </a:lnTo>
                    <a:lnTo>
                      <a:pt x="344" y="235"/>
                    </a:lnTo>
                    <a:lnTo>
                      <a:pt x="345" y="260"/>
                    </a:lnTo>
                    <a:lnTo>
                      <a:pt x="367" y="239"/>
                    </a:lnTo>
                    <a:lnTo>
                      <a:pt x="382" y="239"/>
                    </a:lnTo>
                    <a:lnTo>
                      <a:pt x="365" y="283"/>
                    </a:lnTo>
                    <a:lnTo>
                      <a:pt x="399" y="290"/>
                    </a:lnTo>
                    <a:lnTo>
                      <a:pt x="409" y="314"/>
                    </a:lnTo>
                    <a:lnTo>
                      <a:pt x="394" y="321"/>
                    </a:lnTo>
                    <a:lnTo>
                      <a:pt x="372" y="306"/>
                    </a:lnTo>
                    <a:lnTo>
                      <a:pt x="333" y="295"/>
                    </a:lnTo>
                    <a:lnTo>
                      <a:pt x="341" y="324"/>
                    </a:lnTo>
                    <a:lnTo>
                      <a:pt x="321" y="327"/>
                    </a:lnTo>
                    <a:lnTo>
                      <a:pt x="305" y="301"/>
                    </a:lnTo>
                    <a:lnTo>
                      <a:pt x="295" y="317"/>
                    </a:lnTo>
                    <a:lnTo>
                      <a:pt x="235" y="317"/>
                    </a:lnTo>
                    <a:lnTo>
                      <a:pt x="235" y="301"/>
                    </a:lnTo>
                    <a:lnTo>
                      <a:pt x="213" y="283"/>
                    </a:lnTo>
                    <a:lnTo>
                      <a:pt x="168" y="280"/>
                    </a:lnTo>
                    <a:lnTo>
                      <a:pt x="206" y="301"/>
                    </a:lnTo>
                    <a:lnTo>
                      <a:pt x="153" y="312"/>
                    </a:lnTo>
                    <a:lnTo>
                      <a:pt x="71" y="298"/>
                    </a:lnTo>
                    <a:lnTo>
                      <a:pt x="40" y="301"/>
                    </a:lnTo>
                    <a:lnTo>
                      <a:pt x="51" y="192"/>
                    </a:lnTo>
                    <a:lnTo>
                      <a:pt x="1" y="105"/>
                    </a:lnTo>
                    <a:lnTo>
                      <a:pt x="0" y="7"/>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0" name="Freeform 43"/>
              <p:cNvSpPr/>
              <p:nvPr/>
            </p:nvSpPr>
            <p:spPr bwMode="auto">
              <a:xfrm>
                <a:off x="9174" y="6562"/>
                <a:ext cx="81" cy="154"/>
              </a:xfrm>
              <a:custGeom>
                <a:avLst/>
                <a:gdLst/>
                <a:ahLst/>
                <a:cxnLst>
                  <a:cxn ang="0">
                    <a:pos x="67" y="14"/>
                  </a:cxn>
                  <a:cxn ang="0">
                    <a:pos x="31" y="85"/>
                  </a:cxn>
                  <a:cxn ang="0">
                    <a:pos x="0" y="131"/>
                  </a:cxn>
                  <a:cxn ang="0">
                    <a:pos x="10" y="186"/>
                  </a:cxn>
                  <a:cxn ang="0">
                    <a:pos x="47" y="260"/>
                  </a:cxn>
                  <a:cxn ang="0">
                    <a:pos x="18" y="336"/>
                  </a:cxn>
                  <a:cxn ang="0">
                    <a:pos x="6" y="376"/>
                  </a:cxn>
                  <a:cxn ang="0">
                    <a:pos x="145" y="360"/>
                  </a:cxn>
                  <a:cxn ang="0">
                    <a:pos x="152" y="411"/>
                  </a:cxn>
                  <a:cxn ang="0">
                    <a:pos x="180" y="417"/>
                  </a:cxn>
                  <a:cxn ang="0">
                    <a:pos x="188" y="391"/>
                  </a:cxn>
                  <a:cxn ang="0">
                    <a:pos x="239" y="384"/>
                  </a:cxn>
                  <a:cxn ang="0">
                    <a:pos x="228" y="299"/>
                  </a:cxn>
                  <a:cxn ang="0">
                    <a:pos x="225" y="0"/>
                  </a:cxn>
                  <a:cxn ang="0">
                    <a:pos x="67" y="14"/>
                  </a:cxn>
                </a:cxnLst>
                <a:rect l="0" t="0" r="r" b="b"/>
                <a:pathLst>
                  <a:path w="239" h="417">
                    <a:moveTo>
                      <a:pt x="67" y="14"/>
                    </a:moveTo>
                    <a:lnTo>
                      <a:pt x="31" y="85"/>
                    </a:lnTo>
                    <a:lnTo>
                      <a:pt x="0" y="131"/>
                    </a:lnTo>
                    <a:lnTo>
                      <a:pt x="10" y="186"/>
                    </a:lnTo>
                    <a:lnTo>
                      <a:pt x="47" y="260"/>
                    </a:lnTo>
                    <a:lnTo>
                      <a:pt x="18" y="336"/>
                    </a:lnTo>
                    <a:lnTo>
                      <a:pt x="6" y="376"/>
                    </a:lnTo>
                    <a:lnTo>
                      <a:pt x="145" y="360"/>
                    </a:lnTo>
                    <a:lnTo>
                      <a:pt x="152" y="411"/>
                    </a:lnTo>
                    <a:lnTo>
                      <a:pt x="180" y="417"/>
                    </a:lnTo>
                    <a:lnTo>
                      <a:pt x="188" y="391"/>
                    </a:lnTo>
                    <a:lnTo>
                      <a:pt x="239" y="384"/>
                    </a:lnTo>
                    <a:lnTo>
                      <a:pt x="228" y="299"/>
                    </a:lnTo>
                    <a:lnTo>
                      <a:pt x="225" y="0"/>
                    </a:lnTo>
                    <a:lnTo>
                      <a:pt x="67" y="14"/>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1" name="Freeform 44"/>
              <p:cNvSpPr>
                <a:spLocks noChangeAspect="1"/>
              </p:cNvSpPr>
              <p:nvPr/>
            </p:nvSpPr>
            <p:spPr bwMode="auto">
              <a:xfrm>
                <a:off x="9255" y="6562"/>
                <a:ext cx="81" cy="156"/>
              </a:xfrm>
              <a:custGeom>
                <a:avLst/>
                <a:gdLst/>
                <a:ahLst/>
                <a:cxnLst>
                  <a:cxn ang="0">
                    <a:pos x="0" y="21"/>
                  </a:cxn>
                  <a:cxn ang="0">
                    <a:pos x="175" y="0"/>
                  </a:cxn>
                  <a:cxn ang="0">
                    <a:pos x="231" y="194"/>
                  </a:cxn>
                  <a:cxn ang="0">
                    <a:pos x="270" y="226"/>
                  </a:cxn>
                  <a:cxn ang="0">
                    <a:pos x="239" y="283"/>
                  </a:cxn>
                  <a:cxn ang="0">
                    <a:pos x="269" y="338"/>
                  </a:cxn>
                  <a:cxn ang="0">
                    <a:pos x="89" y="358"/>
                  </a:cxn>
                  <a:cxn ang="0">
                    <a:pos x="97" y="405"/>
                  </a:cxn>
                  <a:cxn ang="0">
                    <a:pos x="71" y="421"/>
                  </a:cxn>
                  <a:cxn ang="0">
                    <a:pos x="50" y="361"/>
                  </a:cxn>
                  <a:cxn ang="0">
                    <a:pos x="37" y="410"/>
                  </a:cxn>
                  <a:cxn ang="0">
                    <a:pos x="15" y="405"/>
                  </a:cxn>
                  <a:cxn ang="0">
                    <a:pos x="7" y="356"/>
                  </a:cxn>
                  <a:cxn ang="0">
                    <a:pos x="1" y="314"/>
                  </a:cxn>
                  <a:cxn ang="0">
                    <a:pos x="0" y="21"/>
                  </a:cxn>
                </a:cxnLst>
                <a:rect l="0" t="0" r="r" b="b"/>
                <a:pathLst>
                  <a:path w="270" h="421">
                    <a:moveTo>
                      <a:pt x="0" y="21"/>
                    </a:moveTo>
                    <a:lnTo>
                      <a:pt x="175" y="0"/>
                    </a:lnTo>
                    <a:lnTo>
                      <a:pt x="231" y="194"/>
                    </a:lnTo>
                    <a:lnTo>
                      <a:pt x="270" y="226"/>
                    </a:lnTo>
                    <a:lnTo>
                      <a:pt x="239" y="283"/>
                    </a:lnTo>
                    <a:lnTo>
                      <a:pt x="269" y="338"/>
                    </a:lnTo>
                    <a:lnTo>
                      <a:pt x="89" y="358"/>
                    </a:lnTo>
                    <a:lnTo>
                      <a:pt x="97" y="405"/>
                    </a:lnTo>
                    <a:lnTo>
                      <a:pt x="71" y="421"/>
                    </a:lnTo>
                    <a:lnTo>
                      <a:pt x="50" y="361"/>
                    </a:lnTo>
                    <a:lnTo>
                      <a:pt x="37" y="410"/>
                    </a:lnTo>
                    <a:lnTo>
                      <a:pt x="15" y="405"/>
                    </a:lnTo>
                    <a:lnTo>
                      <a:pt x="7" y="356"/>
                    </a:lnTo>
                    <a:lnTo>
                      <a:pt x="1" y="314"/>
                    </a:lnTo>
                    <a:lnTo>
                      <a:pt x="0" y="21"/>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2" name="Freeform 45"/>
              <p:cNvSpPr>
                <a:spLocks noChangeAspect="1"/>
              </p:cNvSpPr>
              <p:nvPr/>
            </p:nvSpPr>
            <p:spPr bwMode="auto">
              <a:xfrm>
                <a:off x="9306" y="6562"/>
                <a:ext cx="111" cy="145"/>
              </a:xfrm>
              <a:custGeom>
                <a:avLst/>
                <a:gdLst/>
                <a:ahLst/>
                <a:cxnLst>
                  <a:cxn ang="0">
                    <a:pos x="0" y="24"/>
                  </a:cxn>
                  <a:cxn ang="0">
                    <a:pos x="4" y="24"/>
                  </a:cxn>
                  <a:cxn ang="0">
                    <a:pos x="91" y="8"/>
                  </a:cxn>
                  <a:cxn ang="0">
                    <a:pos x="169" y="0"/>
                  </a:cxn>
                  <a:cxn ang="0">
                    <a:pos x="157" y="20"/>
                  </a:cxn>
                  <a:cxn ang="0">
                    <a:pos x="181" y="20"/>
                  </a:cxn>
                  <a:cxn ang="0">
                    <a:pos x="314" y="140"/>
                  </a:cxn>
                  <a:cxn ang="0">
                    <a:pos x="367" y="217"/>
                  </a:cxn>
                  <a:cxn ang="0">
                    <a:pos x="374" y="269"/>
                  </a:cxn>
                  <a:cxn ang="0">
                    <a:pos x="357" y="281"/>
                  </a:cxn>
                  <a:cxn ang="0">
                    <a:pos x="367" y="334"/>
                  </a:cxn>
                  <a:cxn ang="0">
                    <a:pos x="329" y="336"/>
                  </a:cxn>
                  <a:cxn ang="0">
                    <a:pos x="329" y="381"/>
                  </a:cxn>
                  <a:cxn ang="0">
                    <a:pos x="299" y="359"/>
                  </a:cxn>
                  <a:cxn ang="0">
                    <a:pos x="108" y="387"/>
                  </a:cxn>
                  <a:cxn ang="0">
                    <a:pos x="64" y="304"/>
                  </a:cxn>
                  <a:cxn ang="0">
                    <a:pos x="95" y="247"/>
                  </a:cxn>
                  <a:cxn ang="0">
                    <a:pos x="54" y="218"/>
                  </a:cxn>
                  <a:cxn ang="0">
                    <a:pos x="0" y="24"/>
                  </a:cxn>
                </a:cxnLst>
                <a:rect l="0" t="0" r="r" b="b"/>
                <a:pathLst>
                  <a:path w="374" h="387">
                    <a:moveTo>
                      <a:pt x="0" y="24"/>
                    </a:moveTo>
                    <a:lnTo>
                      <a:pt x="4" y="24"/>
                    </a:lnTo>
                    <a:lnTo>
                      <a:pt x="91" y="8"/>
                    </a:lnTo>
                    <a:lnTo>
                      <a:pt x="169" y="0"/>
                    </a:lnTo>
                    <a:lnTo>
                      <a:pt x="157" y="20"/>
                    </a:lnTo>
                    <a:lnTo>
                      <a:pt x="181" y="20"/>
                    </a:lnTo>
                    <a:lnTo>
                      <a:pt x="314" y="140"/>
                    </a:lnTo>
                    <a:lnTo>
                      <a:pt x="367" y="217"/>
                    </a:lnTo>
                    <a:lnTo>
                      <a:pt x="374" y="269"/>
                    </a:lnTo>
                    <a:lnTo>
                      <a:pt x="357" y="281"/>
                    </a:lnTo>
                    <a:lnTo>
                      <a:pt x="367" y="334"/>
                    </a:lnTo>
                    <a:lnTo>
                      <a:pt x="329" y="336"/>
                    </a:lnTo>
                    <a:lnTo>
                      <a:pt x="329" y="381"/>
                    </a:lnTo>
                    <a:lnTo>
                      <a:pt x="299" y="359"/>
                    </a:lnTo>
                    <a:lnTo>
                      <a:pt x="108" y="387"/>
                    </a:lnTo>
                    <a:lnTo>
                      <a:pt x="64" y="304"/>
                    </a:lnTo>
                    <a:lnTo>
                      <a:pt x="95" y="247"/>
                    </a:lnTo>
                    <a:lnTo>
                      <a:pt x="54" y="218"/>
                    </a:lnTo>
                    <a:lnTo>
                      <a:pt x="0" y="24"/>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3" name="Freeform 47"/>
              <p:cNvSpPr>
                <a:spLocks noChangeAspect="1"/>
              </p:cNvSpPr>
              <p:nvPr/>
            </p:nvSpPr>
            <p:spPr bwMode="auto">
              <a:xfrm>
                <a:off x="9275" y="6683"/>
                <a:ext cx="202" cy="139"/>
              </a:xfrm>
              <a:custGeom>
                <a:avLst/>
                <a:gdLst/>
                <a:ahLst/>
                <a:cxnLst>
                  <a:cxn ang="0">
                    <a:pos x="0" y="42"/>
                  </a:cxn>
                  <a:cxn ang="0">
                    <a:pos x="176" y="25"/>
                  </a:cxn>
                  <a:cxn ang="0">
                    <a:pos x="195" y="53"/>
                  </a:cxn>
                  <a:cxn ang="0">
                    <a:pos x="383" y="25"/>
                  </a:cxn>
                  <a:cxn ang="0">
                    <a:pos x="415" y="48"/>
                  </a:cxn>
                  <a:cxn ang="0">
                    <a:pos x="415" y="4"/>
                  </a:cxn>
                  <a:cxn ang="0">
                    <a:pos x="413" y="0"/>
                  </a:cxn>
                  <a:cxn ang="0">
                    <a:pos x="450" y="2"/>
                  </a:cxn>
                  <a:cxn ang="0">
                    <a:pos x="490" y="70"/>
                  </a:cxn>
                  <a:cxn ang="0">
                    <a:pos x="553" y="160"/>
                  </a:cxn>
                  <a:cxn ang="0">
                    <a:pos x="585" y="239"/>
                  </a:cxn>
                  <a:cxn ang="0">
                    <a:pos x="632" y="294"/>
                  </a:cxn>
                  <a:cxn ang="0">
                    <a:pos x="639" y="373"/>
                  </a:cxn>
                  <a:cxn ang="0">
                    <a:pos x="624" y="421"/>
                  </a:cxn>
                  <a:cxn ang="0">
                    <a:pos x="557" y="433"/>
                  </a:cxn>
                  <a:cxn ang="0">
                    <a:pos x="546" y="413"/>
                  </a:cxn>
                  <a:cxn ang="0">
                    <a:pos x="499" y="385"/>
                  </a:cxn>
                  <a:cxn ang="0">
                    <a:pos x="484" y="355"/>
                  </a:cxn>
                  <a:cxn ang="0">
                    <a:pos x="471" y="343"/>
                  </a:cxn>
                  <a:cxn ang="0">
                    <a:pos x="464" y="316"/>
                  </a:cxn>
                  <a:cxn ang="0">
                    <a:pos x="453" y="324"/>
                  </a:cxn>
                  <a:cxn ang="0">
                    <a:pos x="415" y="287"/>
                  </a:cxn>
                  <a:cxn ang="0">
                    <a:pos x="424" y="254"/>
                  </a:cxn>
                  <a:cxn ang="0">
                    <a:pos x="415" y="235"/>
                  </a:cxn>
                  <a:cxn ang="0">
                    <a:pos x="404" y="241"/>
                  </a:cxn>
                  <a:cxn ang="0">
                    <a:pos x="405" y="261"/>
                  </a:cxn>
                  <a:cxn ang="0">
                    <a:pos x="393" y="235"/>
                  </a:cxn>
                  <a:cxn ang="0">
                    <a:pos x="394" y="174"/>
                  </a:cxn>
                  <a:cxn ang="0">
                    <a:pos x="370" y="138"/>
                  </a:cxn>
                  <a:cxn ang="0">
                    <a:pos x="311" y="108"/>
                  </a:cxn>
                  <a:cxn ang="0">
                    <a:pos x="281" y="75"/>
                  </a:cxn>
                  <a:cxn ang="0">
                    <a:pos x="247" y="71"/>
                  </a:cxn>
                  <a:cxn ang="0">
                    <a:pos x="233" y="92"/>
                  </a:cxn>
                  <a:cxn ang="0">
                    <a:pos x="184" y="107"/>
                  </a:cxn>
                  <a:cxn ang="0">
                    <a:pos x="155" y="92"/>
                  </a:cxn>
                  <a:cxn ang="0">
                    <a:pos x="140" y="70"/>
                  </a:cxn>
                  <a:cxn ang="0">
                    <a:pos x="47" y="89"/>
                  </a:cxn>
                  <a:cxn ang="0">
                    <a:pos x="27" y="73"/>
                  </a:cxn>
                  <a:cxn ang="0">
                    <a:pos x="5" y="91"/>
                  </a:cxn>
                  <a:cxn ang="0">
                    <a:pos x="0" y="42"/>
                  </a:cxn>
                </a:cxnLst>
                <a:rect l="0" t="0" r="r" b="b"/>
                <a:pathLst>
                  <a:path w="639" h="433">
                    <a:moveTo>
                      <a:pt x="0" y="42"/>
                    </a:moveTo>
                    <a:lnTo>
                      <a:pt x="176" y="25"/>
                    </a:lnTo>
                    <a:lnTo>
                      <a:pt x="195" y="53"/>
                    </a:lnTo>
                    <a:lnTo>
                      <a:pt x="383" y="25"/>
                    </a:lnTo>
                    <a:lnTo>
                      <a:pt x="415" y="48"/>
                    </a:lnTo>
                    <a:lnTo>
                      <a:pt x="415" y="4"/>
                    </a:lnTo>
                    <a:lnTo>
                      <a:pt x="413" y="0"/>
                    </a:lnTo>
                    <a:lnTo>
                      <a:pt x="450" y="2"/>
                    </a:lnTo>
                    <a:lnTo>
                      <a:pt x="490" y="70"/>
                    </a:lnTo>
                    <a:lnTo>
                      <a:pt x="553" y="160"/>
                    </a:lnTo>
                    <a:lnTo>
                      <a:pt x="585" y="239"/>
                    </a:lnTo>
                    <a:lnTo>
                      <a:pt x="632" y="294"/>
                    </a:lnTo>
                    <a:lnTo>
                      <a:pt x="639" y="373"/>
                    </a:lnTo>
                    <a:lnTo>
                      <a:pt x="624" y="421"/>
                    </a:lnTo>
                    <a:lnTo>
                      <a:pt x="557" y="433"/>
                    </a:lnTo>
                    <a:lnTo>
                      <a:pt x="546" y="413"/>
                    </a:lnTo>
                    <a:lnTo>
                      <a:pt x="499" y="385"/>
                    </a:lnTo>
                    <a:lnTo>
                      <a:pt x="484" y="355"/>
                    </a:lnTo>
                    <a:lnTo>
                      <a:pt x="471" y="343"/>
                    </a:lnTo>
                    <a:lnTo>
                      <a:pt x="464" y="316"/>
                    </a:lnTo>
                    <a:lnTo>
                      <a:pt x="453" y="324"/>
                    </a:lnTo>
                    <a:lnTo>
                      <a:pt x="415" y="287"/>
                    </a:lnTo>
                    <a:lnTo>
                      <a:pt x="424" y="254"/>
                    </a:lnTo>
                    <a:lnTo>
                      <a:pt x="415" y="235"/>
                    </a:lnTo>
                    <a:lnTo>
                      <a:pt x="404" y="241"/>
                    </a:lnTo>
                    <a:lnTo>
                      <a:pt x="405" y="261"/>
                    </a:lnTo>
                    <a:lnTo>
                      <a:pt x="393" y="235"/>
                    </a:lnTo>
                    <a:lnTo>
                      <a:pt x="394" y="174"/>
                    </a:lnTo>
                    <a:lnTo>
                      <a:pt x="370" y="138"/>
                    </a:lnTo>
                    <a:lnTo>
                      <a:pt x="311" y="108"/>
                    </a:lnTo>
                    <a:lnTo>
                      <a:pt x="281" y="75"/>
                    </a:lnTo>
                    <a:lnTo>
                      <a:pt x="247" y="71"/>
                    </a:lnTo>
                    <a:lnTo>
                      <a:pt x="233" y="92"/>
                    </a:lnTo>
                    <a:lnTo>
                      <a:pt x="184" y="107"/>
                    </a:lnTo>
                    <a:lnTo>
                      <a:pt x="155" y="92"/>
                    </a:lnTo>
                    <a:lnTo>
                      <a:pt x="140" y="70"/>
                    </a:lnTo>
                    <a:lnTo>
                      <a:pt x="47" y="89"/>
                    </a:lnTo>
                    <a:lnTo>
                      <a:pt x="27" y="73"/>
                    </a:lnTo>
                    <a:lnTo>
                      <a:pt x="5" y="91"/>
                    </a:lnTo>
                    <a:lnTo>
                      <a:pt x="0" y="42"/>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4" name="Freeform 46"/>
              <p:cNvSpPr>
                <a:spLocks noChangeAspect="1"/>
              </p:cNvSpPr>
              <p:nvPr/>
            </p:nvSpPr>
            <p:spPr bwMode="auto">
              <a:xfrm>
                <a:off x="9356" y="6556"/>
                <a:ext cx="101" cy="87"/>
              </a:xfrm>
              <a:custGeom>
                <a:avLst/>
                <a:gdLst/>
                <a:ahLst/>
                <a:cxnLst>
                  <a:cxn ang="0">
                    <a:pos x="13" y="48"/>
                  </a:cxn>
                  <a:cxn ang="0">
                    <a:pos x="40" y="22"/>
                  </a:cxn>
                  <a:cxn ang="0">
                    <a:pos x="142" y="0"/>
                  </a:cxn>
                  <a:cxn ang="0">
                    <a:pos x="173" y="15"/>
                  </a:cxn>
                  <a:cxn ang="0">
                    <a:pos x="239" y="3"/>
                  </a:cxn>
                  <a:cxn ang="0">
                    <a:pos x="293" y="42"/>
                  </a:cxn>
                  <a:cxn ang="0">
                    <a:pos x="342" y="72"/>
                  </a:cxn>
                  <a:cxn ang="0">
                    <a:pos x="314" y="153"/>
                  </a:cxn>
                  <a:cxn ang="0">
                    <a:pos x="273" y="194"/>
                  </a:cxn>
                  <a:cxn ang="0">
                    <a:pos x="228" y="206"/>
                  </a:cxn>
                  <a:cxn ang="0">
                    <a:pos x="237" y="239"/>
                  </a:cxn>
                  <a:cxn ang="0">
                    <a:pos x="210" y="270"/>
                  </a:cxn>
                  <a:cxn ang="0">
                    <a:pos x="157" y="194"/>
                  </a:cxn>
                  <a:cxn ang="0">
                    <a:pos x="23" y="72"/>
                  </a:cxn>
                  <a:cxn ang="0">
                    <a:pos x="0" y="72"/>
                  </a:cxn>
                  <a:cxn ang="0">
                    <a:pos x="13" y="48"/>
                  </a:cxn>
                </a:cxnLst>
                <a:rect l="0" t="0" r="r" b="b"/>
                <a:pathLst>
                  <a:path w="342" h="270">
                    <a:moveTo>
                      <a:pt x="13" y="48"/>
                    </a:moveTo>
                    <a:lnTo>
                      <a:pt x="40" y="22"/>
                    </a:lnTo>
                    <a:lnTo>
                      <a:pt x="142" y="0"/>
                    </a:lnTo>
                    <a:lnTo>
                      <a:pt x="173" y="15"/>
                    </a:lnTo>
                    <a:lnTo>
                      <a:pt x="239" y="3"/>
                    </a:lnTo>
                    <a:lnTo>
                      <a:pt x="293" y="42"/>
                    </a:lnTo>
                    <a:lnTo>
                      <a:pt x="342" y="72"/>
                    </a:lnTo>
                    <a:lnTo>
                      <a:pt x="314" y="153"/>
                    </a:lnTo>
                    <a:lnTo>
                      <a:pt x="273" y="194"/>
                    </a:lnTo>
                    <a:lnTo>
                      <a:pt x="228" y="206"/>
                    </a:lnTo>
                    <a:lnTo>
                      <a:pt x="237" y="239"/>
                    </a:lnTo>
                    <a:lnTo>
                      <a:pt x="210" y="270"/>
                    </a:lnTo>
                    <a:lnTo>
                      <a:pt x="157" y="194"/>
                    </a:lnTo>
                    <a:lnTo>
                      <a:pt x="23" y="72"/>
                    </a:lnTo>
                    <a:lnTo>
                      <a:pt x="0" y="72"/>
                    </a:lnTo>
                    <a:lnTo>
                      <a:pt x="13" y="48"/>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5" name="Freeform 20"/>
              <p:cNvSpPr/>
              <p:nvPr/>
            </p:nvSpPr>
            <p:spPr bwMode="auto">
              <a:xfrm>
                <a:off x="8689" y="6379"/>
                <a:ext cx="121" cy="153"/>
              </a:xfrm>
              <a:custGeom>
                <a:avLst/>
                <a:gdLst/>
                <a:ahLst/>
                <a:cxnLst>
                  <a:cxn ang="0">
                    <a:pos x="69" y="0"/>
                  </a:cxn>
                  <a:cxn ang="0">
                    <a:pos x="249" y="25"/>
                  </a:cxn>
                  <a:cxn ang="0">
                    <a:pos x="237" y="116"/>
                  </a:cxn>
                  <a:cxn ang="0">
                    <a:pos x="369" y="128"/>
                  </a:cxn>
                  <a:cxn ang="0">
                    <a:pos x="333" y="476"/>
                  </a:cxn>
                  <a:cxn ang="0">
                    <a:pos x="0" y="440"/>
                  </a:cxn>
                  <a:cxn ang="0">
                    <a:pos x="34" y="218"/>
                  </a:cxn>
                  <a:cxn ang="0">
                    <a:pos x="69" y="0"/>
                  </a:cxn>
                </a:cxnLst>
                <a:rect l="0" t="0" r="r" b="b"/>
                <a:pathLst>
                  <a:path w="369" h="476">
                    <a:moveTo>
                      <a:pt x="69" y="0"/>
                    </a:moveTo>
                    <a:lnTo>
                      <a:pt x="249" y="25"/>
                    </a:lnTo>
                    <a:lnTo>
                      <a:pt x="237" y="116"/>
                    </a:lnTo>
                    <a:lnTo>
                      <a:pt x="369" y="128"/>
                    </a:lnTo>
                    <a:lnTo>
                      <a:pt x="333" y="476"/>
                    </a:lnTo>
                    <a:lnTo>
                      <a:pt x="0" y="440"/>
                    </a:lnTo>
                    <a:lnTo>
                      <a:pt x="34" y="218"/>
                    </a:lnTo>
                    <a:lnTo>
                      <a:pt x="69"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6" name="Freeform 23"/>
              <p:cNvSpPr>
                <a:spLocks noChangeAspect="1"/>
              </p:cNvSpPr>
              <p:nvPr/>
            </p:nvSpPr>
            <p:spPr bwMode="auto">
              <a:xfrm>
                <a:off x="8786" y="6420"/>
                <a:ext cx="146" cy="118"/>
              </a:xfrm>
              <a:custGeom>
                <a:avLst/>
                <a:gdLst/>
                <a:ahLst/>
                <a:cxnLst>
                  <a:cxn ang="0">
                    <a:pos x="41" y="0"/>
                  </a:cxn>
                  <a:cxn ang="0">
                    <a:pos x="16" y="221"/>
                  </a:cxn>
                  <a:cxn ang="0">
                    <a:pos x="0" y="348"/>
                  </a:cxn>
                  <a:cxn ang="0">
                    <a:pos x="247" y="360"/>
                  </a:cxn>
                  <a:cxn ang="0">
                    <a:pos x="482" y="368"/>
                  </a:cxn>
                  <a:cxn ang="0">
                    <a:pos x="489" y="196"/>
                  </a:cxn>
                  <a:cxn ang="0">
                    <a:pos x="493" y="28"/>
                  </a:cxn>
                  <a:cxn ang="0">
                    <a:pos x="359" y="25"/>
                  </a:cxn>
                  <a:cxn ang="0">
                    <a:pos x="41" y="0"/>
                  </a:cxn>
                </a:cxnLst>
                <a:rect l="0" t="0" r="r" b="b"/>
                <a:pathLst>
                  <a:path w="493" h="368">
                    <a:moveTo>
                      <a:pt x="41" y="0"/>
                    </a:moveTo>
                    <a:lnTo>
                      <a:pt x="16" y="221"/>
                    </a:lnTo>
                    <a:lnTo>
                      <a:pt x="0" y="348"/>
                    </a:lnTo>
                    <a:lnTo>
                      <a:pt x="247" y="360"/>
                    </a:lnTo>
                    <a:lnTo>
                      <a:pt x="482" y="368"/>
                    </a:lnTo>
                    <a:lnTo>
                      <a:pt x="489" y="196"/>
                    </a:lnTo>
                    <a:lnTo>
                      <a:pt x="493" y="28"/>
                    </a:lnTo>
                    <a:lnTo>
                      <a:pt x="359" y="25"/>
                    </a:lnTo>
                    <a:lnTo>
                      <a:pt x="41"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7" name="Freeform 61"/>
              <p:cNvSpPr>
                <a:spLocks noChangeAspect="1"/>
              </p:cNvSpPr>
              <p:nvPr/>
            </p:nvSpPr>
            <p:spPr bwMode="auto">
              <a:xfrm>
                <a:off x="8874" y="6197"/>
                <a:ext cx="158" cy="88"/>
              </a:xfrm>
              <a:custGeom>
                <a:avLst/>
                <a:gdLst/>
                <a:ahLst/>
                <a:cxnLst>
                  <a:cxn ang="0">
                    <a:pos x="7" y="0"/>
                  </a:cxn>
                  <a:cxn ang="0">
                    <a:pos x="552" y="14"/>
                  </a:cxn>
                  <a:cxn ang="0">
                    <a:pos x="592" y="135"/>
                  </a:cxn>
                  <a:cxn ang="0">
                    <a:pos x="630" y="228"/>
                  </a:cxn>
                  <a:cxn ang="0">
                    <a:pos x="657" y="381"/>
                  </a:cxn>
                  <a:cxn ang="0">
                    <a:pos x="642" y="416"/>
                  </a:cxn>
                  <a:cxn ang="0">
                    <a:pos x="439" y="410"/>
                  </a:cxn>
                  <a:cxn ang="0">
                    <a:pos x="0" y="400"/>
                  </a:cxn>
                  <a:cxn ang="0">
                    <a:pos x="7" y="0"/>
                  </a:cxn>
                </a:cxnLst>
                <a:rect l="0" t="0" r="r" b="b"/>
                <a:pathLst>
                  <a:path w="657" h="416">
                    <a:moveTo>
                      <a:pt x="7" y="0"/>
                    </a:moveTo>
                    <a:lnTo>
                      <a:pt x="552" y="14"/>
                    </a:lnTo>
                    <a:lnTo>
                      <a:pt x="592" y="135"/>
                    </a:lnTo>
                    <a:lnTo>
                      <a:pt x="630" y="228"/>
                    </a:lnTo>
                    <a:lnTo>
                      <a:pt x="657" y="381"/>
                    </a:lnTo>
                    <a:lnTo>
                      <a:pt x="642" y="416"/>
                    </a:lnTo>
                    <a:lnTo>
                      <a:pt x="439" y="410"/>
                    </a:lnTo>
                    <a:lnTo>
                      <a:pt x="0" y="400"/>
                    </a:lnTo>
                    <a:lnTo>
                      <a:pt x="7"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8" name="Freeform 28"/>
              <p:cNvSpPr/>
              <p:nvPr/>
            </p:nvSpPr>
            <p:spPr bwMode="auto">
              <a:xfrm>
                <a:off x="8871" y="6359"/>
                <a:ext cx="192" cy="101"/>
              </a:xfrm>
              <a:custGeom>
                <a:avLst/>
                <a:gdLst/>
                <a:ahLst/>
                <a:cxnLst>
                  <a:cxn ang="0">
                    <a:pos x="6" y="0"/>
                  </a:cxn>
                  <a:cxn ang="0">
                    <a:pos x="0" y="173"/>
                  </a:cxn>
                  <a:cxn ang="0">
                    <a:pos x="130" y="176"/>
                  </a:cxn>
                  <a:cxn ang="0">
                    <a:pos x="129" y="261"/>
                  </a:cxn>
                  <a:cxn ang="0">
                    <a:pos x="306" y="259"/>
                  </a:cxn>
                  <a:cxn ang="0">
                    <a:pos x="464" y="256"/>
                  </a:cxn>
                  <a:cxn ang="0">
                    <a:pos x="580" y="259"/>
                  </a:cxn>
                  <a:cxn ang="0">
                    <a:pos x="544" y="185"/>
                  </a:cxn>
                  <a:cxn ang="0">
                    <a:pos x="519" y="117"/>
                  </a:cxn>
                  <a:cxn ang="0">
                    <a:pos x="492" y="46"/>
                  </a:cxn>
                  <a:cxn ang="0">
                    <a:pos x="426" y="1"/>
                  </a:cxn>
                  <a:cxn ang="0">
                    <a:pos x="396" y="27"/>
                  </a:cxn>
                  <a:cxn ang="0">
                    <a:pos x="360" y="8"/>
                  </a:cxn>
                  <a:cxn ang="0">
                    <a:pos x="201" y="3"/>
                  </a:cxn>
                  <a:cxn ang="0">
                    <a:pos x="6" y="0"/>
                  </a:cxn>
                </a:cxnLst>
                <a:rect l="0" t="0" r="r" b="b"/>
                <a:pathLst>
                  <a:path w="580" h="261">
                    <a:moveTo>
                      <a:pt x="6" y="0"/>
                    </a:moveTo>
                    <a:lnTo>
                      <a:pt x="0" y="173"/>
                    </a:lnTo>
                    <a:lnTo>
                      <a:pt x="130" y="176"/>
                    </a:lnTo>
                    <a:lnTo>
                      <a:pt x="129" y="261"/>
                    </a:lnTo>
                    <a:lnTo>
                      <a:pt x="306" y="259"/>
                    </a:lnTo>
                    <a:lnTo>
                      <a:pt x="464" y="256"/>
                    </a:lnTo>
                    <a:lnTo>
                      <a:pt x="580" y="259"/>
                    </a:lnTo>
                    <a:lnTo>
                      <a:pt x="544" y="185"/>
                    </a:lnTo>
                    <a:lnTo>
                      <a:pt x="519" y="117"/>
                    </a:lnTo>
                    <a:lnTo>
                      <a:pt x="492" y="46"/>
                    </a:lnTo>
                    <a:lnTo>
                      <a:pt x="426" y="1"/>
                    </a:lnTo>
                    <a:lnTo>
                      <a:pt x="396" y="27"/>
                    </a:lnTo>
                    <a:lnTo>
                      <a:pt x="360" y="8"/>
                    </a:lnTo>
                    <a:lnTo>
                      <a:pt x="201" y="3"/>
                    </a:lnTo>
                    <a:lnTo>
                      <a:pt x="6"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9" name="Freeform 38"/>
              <p:cNvSpPr>
                <a:spLocks noChangeAspect="1"/>
              </p:cNvSpPr>
              <p:nvPr/>
            </p:nvSpPr>
            <p:spPr bwMode="auto">
              <a:xfrm>
                <a:off x="9053" y="6440"/>
                <a:ext cx="182" cy="141"/>
              </a:xfrm>
              <a:custGeom>
                <a:avLst/>
                <a:gdLst/>
                <a:ahLst/>
                <a:cxnLst>
                  <a:cxn ang="0">
                    <a:pos x="0" y="12"/>
                  </a:cxn>
                  <a:cxn ang="0">
                    <a:pos x="200" y="0"/>
                  </a:cxn>
                  <a:cxn ang="0">
                    <a:pos x="243" y="0"/>
                  </a:cxn>
                  <a:cxn ang="0">
                    <a:pos x="275" y="11"/>
                  </a:cxn>
                  <a:cxn ang="0">
                    <a:pos x="258" y="43"/>
                  </a:cxn>
                  <a:cxn ang="0">
                    <a:pos x="316" y="97"/>
                  </a:cxn>
                  <a:cxn ang="0">
                    <a:pos x="335" y="142"/>
                  </a:cxn>
                  <a:cxn ang="0">
                    <a:pos x="370" y="130"/>
                  </a:cxn>
                  <a:cxn ang="0">
                    <a:pos x="369" y="194"/>
                  </a:cxn>
                  <a:cxn ang="0">
                    <a:pos x="403" y="213"/>
                  </a:cxn>
                  <a:cxn ang="0">
                    <a:pos x="420" y="269"/>
                  </a:cxn>
                  <a:cxn ang="0">
                    <a:pos x="444" y="274"/>
                  </a:cxn>
                  <a:cxn ang="0">
                    <a:pos x="458" y="297"/>
                  </a:cxn>
                  <a:cxn ang="0">
                    <a:pos x="427" y="330"/>
                  </a:cxn>
                  <a:cxn ang="0">
                    <a:pos x="417" y="367"/>
                  </a:cxn>
                  <a:cxn ang="0">
                    <a:pos x="373" y="377"/>
                  </a:cxn>
                  <a:cxn ang="0">
                    <a:pos x="385" y="336"/>
                  </a:cxn>
                  <a:cxn ang="0">
                    <a:pos x="213" y="351"/>
                  </a:cxn>
                  <a:cxn ang="0">
                    <a:pos x="90" y="366"/>
                  </a:cxn>
                  <a:cxn ang="0">
                    <a:pos x="82" y="326"/>
                  </a:cxn>
                  <a:cxn ang="0">
                    <a:pos x="73" y="205"/>
                  </a:cxn>
                  <a:cxn ang="0">
                    <a:pos x="72" y="139"/>
                  </a:cxn>
                  <a:cxn ang="0">
                    <a:pos x="31" y="109"/>
                  </a:cxn>
                  <a:cxn ang="0">
                    <a:pos x="46" y="82"/>
                  </a:cxn>
                  <a:cxn ang="0">
                    <a:pos x="26" y="67"/>
                  </a:cxn>
                  <a:cxn ang="0">
                    <a:pos x="0" y="12"/>
                  </a:cxn>
                </a:cxnLst>
                <a:rect l="0" t="0" r="r" b="b"/>
                <a:pathLst>
                  <a:path w="458" h="377">
                    <a:moveTo>
                      <a:pt x="0" y="12"/>
                    </a:moveTo>
                    <a:lnTo>
                      <a:pt x="200" y="0"/>
                    </a:lnTo>
                    <a:lnTo>
                      <a:pt x="243" y="0"/>
                    </a:lnTo>
                    <a:lnTo>
                      <a:pt x="275" y="11"/>
                    </a:lnTo>
                    <a:lnTo>
                      <a:pt x="258" y="43"/>
                    </a:lnTo>
                    <a:lnTo>
                      <a:pt x="316" y="97"/>
                    </a:lnTo>
                    <a:lnTo>
                      <a:pt x="335" y="142"/>
                    </a:lnTo>
                    <a:lnTo>
                      <a:pt x="370" y="130"/>
                    </a:lnTo>
                    <a:lnTo>
                      <a:pt x="369" y="194"/>
                    </a:lnTo>
                    <a:lnTo>
                      <a:pt x="403" y="213"/>
                    </a:lnTo>
                    <a:lnTo>
                      <a:pt x="420" y="269"/>
                    </a:lnTo>
                    <a:lnTo>
                      <a:pt x="444" y="274"/>
                    </a:lnTo>
                    <a:lnTo>
                      <a:pt x="458" y="297"/>
                    </a:lnTo>
                    <a:lnTo>
                      <a:pt x="427" y="330"/>
                    </a:lnTo>
                    <a:lnTo>
                      <a:pt x="417" y="367"/>
                    </a:lnTo>
                    <a:lnTo>
                      <a:pt x="373" y="377"/>
                    </a:lnTo>
                    <a:lnTo>
                      <a:pt x="385" y="336"/>
                    </a:lnTo>
                    <a:lnTo>
                      <a:pt x="213" y="351"/>
                    </a:lnTo>
                    <a:lnTo>
                      <a:pt x="90" y="366"/>
                    </a:lnTo>
                    <a:lnTo>
                      <a:pt x="82" y="326"/>
                    </a:lnTo>
                    <a:lnTo>
                      <a:pt x="73" y="205"/>
                    </a:lnTo>
                    <a:lnTo>
                      <a:pt x="72" y="139"/>
                    </a:lnTo>
                    <a:lnTo>
                      <a:pt x="31" y="109"/>
                    </a:lnTo>
                    <a:lnTo>
                      <a:pt x="46" y="82"/>
                    </a:lnTo>
                    <a:lnTo>
                      <a:pt x="26" y="67"/>
                    </a:lnTo>
                    <a:lnTo>
                      <a:pt x="0" y="12"/>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0" name="Freeform 29"/>
              <p:cNvSpPr>
                <a:spLocks noChangeAspect="1"/>
              </p:cNvSpPr>
              <p:nvPr/>
            </p:nvSpPr>
            <p:spPr bwMode="auto">
              <a:xfrm>
                <a:off x="8912" y="6461"/>
                <a:ext cx="182" cy="81"/>
              </a:xfrm>
              <a:custGeom>
                <a:avLst/>
                <a:gdLst/>
                <a:ahLst/>
                <a:cxnLst>
                  <a:cxn ang="0">
                    <a:pos x="5" y="2"/>
                  </a:cxn>
                  <a:cxn ang="0">
                    <a:pos x="4" y="152"/>
                  </a:cxn>
                  <a:cxn ang="0">
                    <a:pos x="0" y="258"/>
                  </a:cxn>
                  <a:cxn ang="0">
                    <a:pos x="511" y="260"/>
                  </a:cxn>
                  <a:cxn ang="0">
                    <a:pos x="501" y="124"/>
                  </a:cxn>
                  <a:cxn ang="0">
                    <a:pos x="501" y="73"/>
                  </a:cxn>
                  <a:cxn ang="0">
                    <a:pos x="460" y="42"/>
                  </a:cxn>
                  <a:cxn ang="0">
                    <a:pos x="472" y="15"/>
                  </a:cxn>
                  <a:cxn ang="0">
                    <a:pos x="455" y="0"/>
                  </a:cxn>
                  <a:cxn ang="0">
                    <a:pos x="223" y="2"/>
                  </a:cxn>
                  <a:cxn ang="0">
                    <a:pos x="5" y="2"/>
                  </a:cxn>
                </a:cxnLst>
                <a:rect l="0" t="0" r="r" b="b"/>
                <a:pathLst>
                  <a:path w="511" h="260">
                    <a:moveTo>
                      <a:pt x="5" y="2"/>
                    </a:moveTo>
                    <a:lnTo>
                      <a:pt x="4" y="152"/>
                    </a:lnTo>
                    <a:lnTo>
                      <a:pt x="0" y="258"/>
                    </a:lnTo>
                    <a:lnTo>
                      <a:pt x="511" y="260"/>
                    </a:lnTo>
                    <a:lnTo>
                      <a:pt x="501" y="124"/>
                    </a:lnTo>
                    <a:lnTo>
                      <a:pt x="501" y="73"/>
                    </a:lnTo>
                    <a:lnTo>
                      <a:pt x="460" y="42"/>
                    </a:lnTo>
                    <a:lnTo>
                      <a:pt x="472" y="15"/>
                    </a:lnTo>
                    <a:lnTo>
                      <a:pt x="455" y="0"/>
                    </a:lnTo>
                    <a:lnTo>
                      <a:pt x="223" y="2"/>
                    </a:lnTo>
                    <a:lnTo>
                      <a:pt x="5" y="2"/>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1" name="Freeform 31"/>
              <p:cNvSpPr>
                <a:spLocks noChangeAspect="1"/>
              </p:cNvSpPr>
              <p:nvPr/>
            </p:nvSpPr>
            <p:spPr bwMode="auto">
              <a:xfrm>
                <a:off x="9095" y="6542"/>
                <a:ext cx="119" cy="101"/>
              </a:xfrm>
              <a:custGeom>
                <a:avLst/>
                <a:gdLst/>
                <a:ahLst/>
                <a:cxnLst>
                  <a:cxn ang="0">
                    <a:pos x="0" y="28"/>
                  </a:cxn>
                  <a:cxn ang="0">
                    <a:pos x="132" y="12"/>
                  </a:cxn>
                  <a:cxn ang="0">
                    <a:pos x="295" y="0"/>
                  </a:cxn>
                  <a:cxn ang="0">
                    <a:pos x="286" y="41"/>
                  </a:cxn>
                  <a:cxn ang="0">
                    <a:pos x="322" y="32"/>
                  </a:cxn>
                  <a:cxn ang="0">
                    <a:pos x="335" y="59"/>
                  </a:cxn>
                  <a:cxn ang="0">
                    <a:pos x="297" y="84"/>
                  </a:cxn>
                  <a:cxn ang="0">
                    <a:pos x="306" y="128"/>
                  </a:cxn>
                  <a:cxn ang="0">
                    <a:pos x="267" y="200"/>
                  </a:cxn>
                  <a:cxn ang="0">
                    <a:pos x="239" y="245"/>
                  </a:cxn>
                  <a:cxn ang="0">
                    <a:pos x="255" y="302"/>
                  </a:cxn>
                  <a:cxn ang="0">
                    <a:pos x="48" y="312"/>
                  </a:cxn>
                  <a:cxn ang="0">
                    <a:pos x="47" y="277"/>
                  </a:cxn>
                  <a:cxn ang="0">
                    <a:pos x="6" y="270"/>
                  </a:cxn>
                  <a:cxn ang="0">
                    <a:pos x="6" y="84"/>
                  </a:cxn>
                  <a:cxn ang="0">
                    <a:pos x="0" y="28"/>
                  </a:cxn>
                </a:cxnLst>
                <a:rect l="0" t="0" r="r" b="b"/>
                <a:pathLst>
                  <a:path w="335" h="312">
                    <a:moveTo>
                      <a:pt x="0" y="28"/>
                    </a:moveTo>
                    <a:lnTo>
                      <a:pt x="132" y="12"/>
                    </a:lnTo>
                    <a:lnTo>
                      <a:pt x="295" y="0"/>
                    </a:lnTo>
                    <a:lnTo>
                      <a:pt x="286" y="41"/>
                    </a:lnTo>
                    <a:lnTo>
                      <a:pt x="322" y="32"/>
                    </a:lnTo>
                    <a:lnTo>
                      <a:pt x="335" y="59"/>
                    </a:lnTo>
                    <a:lnTo>
                      <a:pt x="297" y="84"/>
                    </a:lnTo>
                    <a:lnTo>
                      <a:pt x="306" y="128"/>
                    </a:lnTo>
                    <a:lnTo>
                      <a:pt x="267" y="200"/>
                    </a:lnTo>
                    <a:lnTo>
                      <a:pt x="239" y="245"/>
                    </a:lnTo>
                    <a:lnTo>
                      <a:pt x="255" y="302"/>
                    </a:lnTo>
                    <a:lnTo>
                      <a:pt x="48" y="312"/>
                    </a:lnTo>
                    <a:lnTo>
                      <a:pt x="47" y="277"/>
                    </a:lnTo>
                    <a:lnTo>
                      <a:pt x="6" y="270"/>
                    </a:lnTo>
                    <a:lnTo>
                      <a:pt x="6" y="84"/>
                    </a:lnTo>
                    <a:lnTo>
                      <a:pt x="0" y="28"/>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2" name="Freeform 30"/>
              <p:cNvSpPr>
                <a:spLocks noChangeAspect="1"/>
              </p:cNvSpPr>
              <p:nvPr/>
            </p:nvSpPr>
            <p:spPr bwMode="auto">
              <a:xfrm>
                <a:off x="8932" y="6542"/>
                <a:ext cx="177" cy="92"/>
              </a:xfrm>
              <a:custGeom>
                <a:avLst/>
                <a:gdLst/>
                <a:ahLst/>
                <a:cxnLst>
                  <a:cxn ang="0">
                    <a:pos x="4" y="0"/>
                  </a:cxn>
                  <a:cxn ang="0">
                    <a:pos x="0" y="51"/>
                  </a:cxn>
                  <a:cxn ang="0">
                    <a:pos x="212" y="58"/>
                  </a:cxn>
                  <a:cxn ang="0">
                    <a:pos x="213" y="222"/>
                  </a:cxn>
                  <a:cxn ang="0">
                    <a:pos x="322" y="266"/>
                  </a:cxn>
                  <a:cxn ang="0">
                    <a:pos x="352" y="250"/>
                  </a:cxn>
                  <a:cxn ang="0">
                    <a:pos x="420" y="286"/>
                  </a:cxn>
                  <a:cxn ang="0">
                    <a:pos x="465" y="285"/>
                  </a:cxn>
                  <a:cxn ang="0">
                    <a:pos x="547" y="250"/>
                  </a:cxn>
                  <a:cxn ang="0">
                    <a:pos x="596" y="284"/>
                  </a:cxn>
                  <a:cxn ang="0">
                    <a:pos x="596" y="107"/>
                  </a:cxn>
                  <a:cxn ang="0">
                    <a:pos x="581" y="4"/>
                  </a:cxn>
                  <a:cxn ang="0">
                    <a:pos x="4" y="0"/>
                  </a:cxn>
                </a:cxnLst>
                <a:rect l="0" t="0" r="r" b="b"/>
                <a:pathLst>
                  <a:path w="596" h="286">
                    <a:moveTo>
                      <a:pt x="4" y="0"/>
                    </a:moveTo>
                    <a:lnTo>
                      <a:pt x="0" y="51"/>
                    </a:lnTo>
                    <a:lnTo>
                      <a:pt x="212" y="58"/>
                    </a:lnTo>
                    <a:lnTo>
                      <a:pt x="213" y="222"/>
                    </a:lnTo>
                    <a:lnTo>
                      <a:pt x="322" y="266"/>
                    </a:lnTo>
                    <a:lnTo>
                      <a:pt x="352" y="250"/>
                    </a:lnTo>
                    <a:lnTo>
                      <a:pt x="420" y="286"/>
                    </a:lnTo>
                    <a:lnTo>
                      <a:pt x="465" y="285"/>
                    </a:lnTo>
                    <a:lnTo>
                      <a:pt x="547" y="250"/>
                    </a:lnTo>
                    <a:lnTo>
                      <a:pt x="596" y="284"/>
                    </a:lnTo>
                    <a:lnTo>
                      <a:pt x="596" y="107"/>
                    </a:lnTo>
                    <a:lnTo>
                      <a:pt x="581" y="4"/>
                    </a:lnTo>
                    <a:lnTo>
                      <a:pt x="4"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3" name="Freeform 34"/>
              <p:cNvSpPr>
                <a:spLocks noChangeAspect="1"/>
              </p:cNvSpPr>
              <p:nvPr/>
            </p:nvSpPr>
            <p:spPr bwMode="auto">
              <a:xfrm>
                <a:off x="9095" y="6238"/>
                <a:ext cx="140" cy="150"/>
              </a:xfrm>
              <a:custGeom>
                <a:avLst/>
                <a:gdLst/>
                <a:ahLst/>
                <a:cxnLst>
                  <a:cxn ang="0">
                    <a:pos x="25" y="27"/>
                  </a:cxn>
                  <a:cxn ang="0">
                    <a:pos x="51" y="23"/>
                  </a:cxn>
                  <a:cxn ang="0">
                    <a:pos x="75" y="23"/>
                  </a:cxn>
                  <a:cxn ang="0">
                    <a:pos x="90" y="0"/>
                  </a:cxn>
                  <a:cxn ang="0">
                    <a:pos x="101" y="29"/>
                  </a:cxn>
                  <a:cxn ang="0">
                    <a:pos x="138" y="29"/>
                  </a:cxn>
                  <a:cxn ang="0">
                    <a:pos x="158" y="57"/>
                  </a:cxn>
                  <a:cxn ang="0">
                    <a:pos x="197" y="49"/>
                  </a:cxn>
                  <a:cxn ang="0">
                    <a:pos x="223" y="67"/>
                  </a:cxn>
                  <a:cxn ang="0">
                    <a:pos x="272" y="79"/>
                  </a:cxn>
                  <a:cxn ang="0">
                    <a:pos x="280" y="100"/>
                  </a:cxn>
                  <a:cxn ang="0">
                    <a:pos x="305" y="102"/>
                  </a:cxn>
                  <a:cxn ang="0">
                    <a:pos x="298" y="123"/>
                  </a:cxn>
                  <a:cxn ang="0">
                    <a:pos x="306" y="146"/>
                  </a:cxn>
                  <a:cxn ang="0">
                    <a:pos x="290" y="176"/>
                  </a:cxn>
                  <a:cxn ang="0">
                    <a:pos x="301" y="183"/>
                  </a:cxn>
                  <a:cxn ang="0">
                    <a:pos x="329" y="150"/>
                  </a:cxn>
                  <a:cxn ang="0">
                    <a:pos x="328" y="139"/>
                  </a:cxn>
                  <a:cxn ang="0">
                    <a:pos x="339" y="134"/>
                  </a:cxn>
                  <a:cxn ang="0">
                    <a:pos x="346" y="150"/>
                  </a:cxn>
                  <a:cxn ang="0">
                    <a:pos x="325" y="173"/>
                  </a:cxn>
                  <a:cxn ang="0">
                    <a:pos x="316" y="224"/>
                  </a:cxn>
                  <a:cxn ang="0">
                    <a:pos x="316" y="310"/>
                  </a:cxn>
                  <a:cxn ang="0">
                    <a:pos x="329" y="325"/>
                  </a:cxn>
                  <a:cxn ang="0">
                    <a:pos x="324" y="378"/>
                  </a:cxn>
                  <a:cxn ang="0">
                    <a:pos x="159" y="404"/>
                  </a:cxn>
                  <a:cxn ang="0">
                    <a:pos x="118" y="379"/>
                  </a:cxn>
                  <a:cxn ang="0">
                    <a:pos x="127" y="347"/>
                  </a:cxn>
                  <a:cxn ang="0">
                    <a:pos x="107" y="312"/>
                  </a:cxn>
                  <a:cxn ang="0">
                    <a:pos x="90" y="268"/>
                  </a:cxn>
                  <a:cxn ang="0">
                    <a:pos x="44" y="225"/>
                  </a:cxn>
                  <a:cxn ang="0">
                    <a:pos x="15" y="225"/>
                  </a:cxn>
                  <a:cxn ang="0">
                    <a:pos x="15" y="165"/>
                  </a:cxn>
                  <a:cxn ang="0">
                    <a:pos x="0" y="143"/>
                  </a:cxn>
                  <a:cxn ang="0">
                    <a:pos x="32" y="108"/>
                  </a:cxn>
                  <a:cxn ang="0">
                    <a:pos x="25" y="27"/>
                  </a:cxn>
                </a:cxnLst>
                <a:rect l="0" t="0" r="r" b="b"/>
                <a:pathLst>
                  <a:path w="346" h="404">
                    <a:moveTo>
                      <a:pt x="25" y="27"/>
                    </a:moveTo>
                    <a:lnTo>
                      <a:pt x="51" y="23"/>
                    </a:lnTo>
                    <a:lnTo>
                      <a:pt x="75" y="23"/>
                    </a:lnTo>
                    <a:lnTo>
                      <a:pt x="90" y="0"/>
                    </a:lnTo>
                    <a:lnTo>
                      <a:pt x="101" y="29"/>
                    </a:lnTo>
                    <a:lnTo>
                      <a:pt x="138" y="29"/>
                    </a:lnTo>
                    <a:lnTo>
                      <a:pt x="158" y="57"/>
                    </a:lnTo>
                    <a:lnTo>
                      <a:pt x="197" y="49"/>
                    </a:lnTo>
                    <a:lnTo>
                      <a:pt x="223" y="67"/>
                    </a:lnTo>
                    <a:lnTo>
                      <a:pt x="272" y="79"/>
                    </a:lnTo>
                    <a:lnTo>
                      <a:pt x="280" y="100"/>
                    </a:lnTo>
                    <a:lnTo>
                      <a:pt x="305" y="102"/>
                    </a:lnTo>
                    <a:lnTo>
                      <a:pt x="298" y="123"/>
                    </a:lnTo>
                    <a:lnTo>
                      <a:pt x="306" y="146"/>
                    </a:lnTo>
                    <a:lnTo>
                      <a:pt x="290" y="176"/>
                    </a:lnTo>
                    <a:lnTo>
                      <a:pt x="301" y="183"/>
                    </a:lnTo>
                    <a:lnTo>
                      <a:pt x="329" y="150"/>
                    </a:lnTo>
                    <a:lnTo>
                      <a:pt x="328" y="139"/>
                    </a:lnTo>
                    <a:lnTo>
                      <a:pt x="339" y="134"/>
                    </a:lnTo>
                    <a:lnTo>
                      <a:pt x="346" y="150"/>
                    </a:lnTo>
                    <a:lnTo>
                      <a:pt x="325" y="173"/>
                    </a:lnTo>
                    <a:lnTo>
                      <a:pt x="316" y="224"/>
                    </a:lnTo>
                    <a:lnTo>
                      <a:pt x="316" y="310"/>
                    </a:lnTo>
                    <a:lnTo>
                      <a:pt x="329" y="325"/>
                    </a:lnTo>
                    <a:lnTo>
                      <a:pt x="324" y="378"/>
                    </a:lnTo>
                    <a:lnTo>
                      <a:pt x="159" y="404"/>
                    </a:lnTo>
                    <a:lnTo>
                      <a:pt x="118" y="379"/>
                    </a:lnTo>
                    <a:lnTo>
                      <a:pt x="127" y="347"/>
                    </a:lnTo>
                    <a:lnTo>
                      <a:pt x="107" y="312"/>
                    </a:lnTo>
                    <a:lnTo>
                      <a:pt x="90" y="268"/>
                    </a:lnTo>
                    <a:lnTo>
                      <a:pt x="44" y="225"/>
                    </a:lnTo>
                    <a:lnTo>
                      <a:pt x="15" y="225"/>
                    </a:lnTo>
                    <a:lnTo>
                      <a:pt x="15" y="165"/>
                    </a:lnTo>
                    <a:lnTo>
                      <a:pt x="0" y="143"/>
                    </a:lnTo>
                    <a:lnTo>
                      <a:pt x="32" y="108"/>
                    </a:lnTo>
                    <a:lnTo>
                      <a:pt x="25" y="27"/>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4" name="Freeform 89"/>
              <p:cNvSpPr>
                <a:spLocks noChangeAspect="1"/>
              </p:cNvSpPr>
              <p:nvPr/>
            </p:nvSpPr>
            <p:spPr bwMode="auto">
              <a:xfrm>
                <a:off x="9013" y="6348"/>
                <a:ext cx="162" cy="96"/>
              </a:xfrm>
              <a:custGeom>
                <a:avLst/>
                <a:gdLst/>
                <a:ahLst/>
                <a:cxnLst>
                  <a:cxn ang="0">
                    <a:pos x="8" y="20"/>
                  </a:cxn>
                  <a:cxn ang="0">
                    <a:pos x="0" y="90"/>
                  </a:cxn>
                  <a:cxn ang="0">
                    <a:pos x="13" y="165"/>
                  </a:cxn>
                  <a:cxn ang="0">
                    <a:pos x="65" y="316"/>
                  </a:cxn>
                  <a:cxn ang="0">
                    <a:pos x="94" y="399"/>
                  </a:cxn>
                  <a:cxn ang="0">
                    <a:pos x="428" y="381"/>
                  </a:cxn>
                  <a:cxn ang="0">
                    <a:pos x="482" y="399"/>
                  </a:cxn>
                  <a:cxn ang="0">
                    <a:pos x="515" y="321"/>
                  </a:cxn>
                  <a:cxn ang="0">
                    <a:pos x="503" y="266"/>
                  </a:cxn>
                  <a:cxn ang="0">
                    <a:pos x="559" y="254"/>
                  </a:cxn>
                  <a:cxn ang="0">
                    <a:pos x="566" y="167"/>
                  </a:cxn>
                  <a:cxn ang="0">
                    <a:pos x="532" y="128"/>
                  </a:cxn>
                  <a:cxn ang="0">
                    <a:pos x="477" y="92"/>
                  </a:cxn>
                  <a:cxn ang="0">
                    <a:pos x="489" y="38"/>
                  </a:cxn>
                  <a:cxn ang="0">
                    <a:pos x="465" y="0"/>
                  </a:cxn>
                  <a:cxn ang="0">
                    <a:pos x="338" y="5"/>
                  </a:cxn>
                  <a:cxn ang="0">
                    <a:pos x="213" y="11"/>
                  </a:cxn>
                  <a:cxn ang="0">
                    <a:pos x="8" y="20"/>
                  </a:cxn>
                </a:cxnLst>
                <a:rect l="0" t="0" r="r" b="b"/>
                <a:pathLst>
                  <a:path w="566" h="399">
                    <a:moveTo>
                      <a:pt x="8" y="20"/>
                    </a:moveTo>
                    <a:lnTo>
                      <a:pt x="0" y="90"/>
                    </a:lnTo>
                    <a:lnTo>
                      <a:pt x="13" y="165"/>
                    </a:lnTo>
                    <a:lnTo>
                      <a:pt x="65" y="316"/>
                    </a:lnTo>
                    <a:lnTo>
                      <a:pt x="94" y="399"/>
                    </a:lnTo>
                    <a:lnTo>
                      <a:pt x="428" y="381"/>
                    </a:lnTo>
                    <a:lnTo>
                      <a:pt x="482" y="399"/>
                    </a:lnTo>
                    <a:lnTo>
                      <a:pt x="515" y="321"/>
                    </a:lnTo>
                    <a:lnTo>
                      <a:pt x="503" y="266"/>
                    </a:lnTo>
                    <a:lnTo>
                      <a:pt x="559" y="254"/>
                    </a:lnTo>
                    <a:lnTo>
                      <a:pt x="566" y="167"/>
                    </a:lnTo>
                    <a:lnTo>
                      <a:pt x="532" y="128"/>
                    </a:lnTo>
                    <a:lnTo>
                      <a:pt x="477" y="92"/>
                    </a:lnTo>
                    <a:lnTo>
                      <a:pt x="489" y="38"/>
                    </a:lnTo>
                    <a:lnTo>
                      <a:pt x="465" y="0"/>
                    </a:lnTo>
                    <a:lnTo>
                      <a:pt x="338" y="5"/>
                    </a:lnTo>
                    <a:lnTo>
                      <a:pt x="213" y="11"/>
                    </a:lnTo>
                    <a:lnTo>
                      <a:pt x="8" y="2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5" name="Freeform 37"/>
              <p:cNvSpPr/>
              <p:nvPr/>
            </p:nvSpPr>
            <p:spPr bwMode="auto">
              <a:xfrm>
                <a:off x="9134" y="6379"/>
                <a:ext cx="121" cy="154"/>
              </a:xfrm>
              <a:custGeom>
                <a:avLst/>
                <a:gdLst/>
                <a:ahLst/>
                <a:cxnLst>
                  <a:cxn ang="0">
                    <a:pos x="54" y="27"/>
                  </a:cxn>
                  <a:cxn ang="0">
                    <a:pos x="220" y="0"/>
                  </a:cxn>
                  <a:cxn ang="0">
                    <a:pos x="246" y="58"/>
                  </a:cxn>
                  <a:cxn ang="0">
                    <a:pos x="279" y="302"/>
                  </a:cxn>
                  <a:cxn ang="0">
                    <a:pos x="289" y="335"/>
                  </a:cxn>
                  <a:cxn ang="0">
                    <a:pos x="263" y="399"/>
                  </a:cxn>
                  <a:cxn ang="0">
                    <a:pos x="263" y="444"/>
                  </a:cxn>
                  <a:cxn ang="0">
                    <a:pos x="233" y="439"/>
                  </a:cxn>
                  <a:cxn ang="0">
                    <a:pos x="235" y="477"/>
                  </a:cxn>
                  <a:cxn ang="0">
                    <a:pos x="203" y="462"/>
                  </a:cxn>
                  <a:cxn ang="0">
                    <a:pos x="187" y="467"/>
                  </a:cxn>
                  <a:cxn ang="0">
                    <a:pos x="164" y="463"/>
                  </a:cxn>
                  <a:cxn ang="0">
                    <a:pos x="146" y="406"/>
                  </a:cxn>
                  <a:cxn ang="0">
                    <a:pos x="113" y="388"/>
                  </a:cxn>
                  <a:cxn ang="0">
                    <a:pos x="113" y="327"/>
                  </a:cxn>
                  <a:cxn ang="0">
                    <a:pos x="79" y="335"/>
                  </a:cxn>
                  <a:cxn ang="0">
                    <a:pos x="60" y="290"/>
                  </a:cxn>
                  <a:cxn ang="0">
                    <a:pos x="0" y="237"/>
                  </a:cxn>
                  <a:cxn ang="0">
                    <a:pos x="44" y="155"/>
                  </a:cxn>
                  <a:cxn ang="0">
                    <a:pos x="32" y="117"/>
                  </a:cxn>
                  <a:cxn ang="0">
                    <a:pos x="75" y="109"/>
                  </a:cxn>
                  <a:cxn ang="0">
                    <a:pos x="79" y="56"/>
                  </a:cxn>
                  <a:cxn ang="0">
                    <a:pos x="54" y="27"/>
                  </a:cxn>
                </a:cxnLst>
                <a:rect l="0" t="0" r="r" b="b"/>
                <a:pathLst>
                  <a:path w="289" h="477">
                    <a:moveTo>
                      <a:pt x="54" y="27"/>
                    </a:moveTo>
                    <a:lnTo>
                      <a:pt x="220" y="0"/>
                    </a:lnTo>
                    <a:lnTo>
                      <a:pt x="246" y="58"/>
                    </a:lnTo>
                    <a:lnTo>
                      <a:pt x="279" y="302"/>
                    </a:lnTo>
                    <a:lnTo>
                      <a:pt x="289" y="335"/>
                    </a:lnTo>
                    <a:lnTo>
                      <a:pt x="263" y="399"/>
                    </a:lnTo>
                    <a:lnTo>
                      <a:pt x="263" y="444"/>
                    </a:lnTo>
                    <a:lnTo>
                      <a:pt x="233" y="439"/>
                    </a:lnTo>
                    <a:lnTo>
                      <a:pt x="235" y="477"/>
                    </a:lnTo>
                    <a:lnTo>
                      <a:pt x="203" y="462"/>
                    </a:lnTo>
                    <a:lnTo>
                      <a:pt x="187" y="467"/>
                    </a:lnTo>
                    <a:lnTo>
                      <a:pt x="164" y="463"/>
                    </a:lnTo>
                    <a:lnTo>
                      <a:pt x="146" y="406"/>
                    </a:lnTo>
                    <a:lnTo>
                      <a:pt x="113" y="388"/>
                    </a:lnTo>
                    <a:lnTo>
                      <a:pt x="113" y="327"/>
                    </a:lnTo>
                    <a:lnTo>
                      <a:pt x="79" y="335"/>
                    </a:lnTo>
                    <a:lnTo>
                      <a:pt x="60" y="290"/>
                    </a:lnTo>
                    <a:lnTo>
                      <a:pt x="0" y="237"/>
                    </a:lnTo>
                    <a:lnTo>
                      <a:pt x="44" y="155"/>
                    </a:lnTo>
                    <a:lnTo>
                      <a:pt x="32" y="117"/>
                    </a:lnTo>
                    <a:lnTo>
                      <a:pt x="75" y="109"/>
                    </a:lnTo>
                    <a:lnTo>
                      <a:pt x="79" y="56"/>
                    </a:lnTo>
                    <a:lnTo>
                      <a:pt x="54" y="27"/>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6" name="Freeform 42"/>
              <p:cNvSpPr>
                <a:spLocks noChangeAspect="1"/>
              </p:cNvSpPr>
              <p:nvPr/>
            </p:nvSpPr>
            <p:spPr bwMode="auto">
              <a:xfrm>
                <a:off x="9174" y="6513"/>
                <a:ext cx="222" cy="69"/>
              </a:xfrm>
              <a:custGeom>
                <a:avLst/>
                <a:gdLst/>
                <a:ahLst/>
                <a:cxnLst>
                  <a:cxn ang="0">
                    <a:pos x="35" y="98"/>
                  </a:cxn>
                  <a:cxn ang="0">
                    <a:pos x="35" y="101"/>
                  </a:cxn>
                  <a:cxn ang="0">
                    <a:pos x="25" y="121"/>
                  </a:cxn>
                  <a:cxn ang="0">
                    <a:pos x="36" y="149"/>
                  </a:cxn>
                  <a:cxn ang="0">
                    <a:pos x="0" y="172"/>
                  </a:cxn>
                  <a:cxn ang="0">
                    <a:pos x="7" y="213"/>
                  </a:cxn>
                  <a:cxn ang="0">
                    <a:pos x="161" y="201"/>
                  </a:cxn>
                  <a:cxn ang="0">
                    <a:pos x="342" y="180"/>
                  </a:cxn>
                  <a:cxn ang="0">
                    <a:pos x="433" y="164"/>
                  </a:cxn>
                  <a:cxn ang="0">
                    <a:pos x="452" y="109"/>
                  </a:cxn>
                  <a:cxn ang="0">
                    <a:pos x="484" y="106"/>
                  </a:cxn>
                  <a:cxn ang="0">
                    <a:pos x="584" y="0"/>
                  </a:cxn>
                  <a:cxn ang="0">
                    <a:pos x="454" y="27"/>
                  </a:cxn>
                  <a:cxn ang="0">
                    <a:pos x="153" y="70"/>
                  </a:cxn>
                  <a:cxn ang="0">
                    <a:pos x="156" y="83"/>
                  </a:cxn>
                  <a:cxn ang="0">
                    <a:pos x="35" y="98"/>
                  </a:cxn>
                </a:cxnLst>
                <a:rect l="0" t="0" r="r" b="b"/>
                <a:pathLst>
                  <a:path w="584" h="213">
                    <a:moveTo>
                      <a:pt x="35" y="98"/>
                    </a:moveTo>
                    <a:lnTo>
                      <a:pt x="35" y="101"/>
                    </a:lnTo>
                    <a:lnTo>
                      <a:pt x="25" y="121"/>
                    </a:lnTo>
                    <a:lnTo>
                      <a:pt x="36" y="149"/>
                    </a:lnTo>
                    <a:lnTo>
                      <a:pt x="0" y="172"/>
                    </a:lnTo>
                    <a:lnTo>
                      <a:pt x="7" y="213"/>
                    </a:lnTo>
                    <a:lnTo>
                      <a:pt x="161" y="201"/>
                    </a:lnTo>
                    <a:lnTo>
                      <a:pt x="342" y="180"/>
                    </a:lnTo>
                    <a:lnTo>
                      <a:pt x="433" y="164"/>
                    </a:lnTo>
                    <a:lnTo>
                      <a:pt x="452" y="109"/>
                    </a:lnTo>
                    <a:lnTo>
                      <a:pt x="484" y="106"/>
                    </a:lnTo>
                    <a:lnTo>
                      <a:pt x="584" y="0"/>
                    </a:lnTo>
                    <a:lnTo>
                      <a:pt x="454" y="27"/>
                    </a:lnTo>
                    <a:lnTo>
                      <a:pt x="153" y="70"/>
                    </a:lnTo>
                    <a:lnTo>
                      <a:pt x="156" y="83"/>
                    </a:lnTo>
                    <a:lnTo>
                      <a:pt x="35" y="98"/>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7" name="Freeform 41"/>
              <p:cNvSpPr>
                <a:spLocks noChangeAspect="1"/>
              </p:cNvSpPr>
              <p:nvPr/>
            </p:nvSpPr>
            <p:spPr bwMode="auto">
              <a:xfrm>
                <a:off x="9195" y="6451"/>
                <a:ext cx="202" cy="91"/>
              </a:xfrm>
              <a:custGeom>
                <a:avLst/>
                <a:gdLst/>
                <a:ahLst/>
                <a:cxnLst>
                  <a:cxn ang="0">
                    <a:pos x="0" y="281"/>
                  </a:cxn>
                  <a:cxn ang="0">
                    <a:pos x="123" y="264"/>
                  </a:cxn>
                  <a:cxn ang="0">
                    <a:pos x="123" y="251"/>
                  </a:cxn>
                  <a:cxn ang="0">
                    <a:pos x="420" y="210"/>
                  </a:cxn>
                  <a:cxn ang="0">
                    <a:pos x="425" y="189"/>
                  </a:cxn>
                  <a:cxn ang="0">
                    <a:pos x="469" y="173"/>
                  </a:cxn>
                  <a:cxn ang="0">
                    <a:pos x="474" y="150"/>
                  </a:cxn>
                  <a:cxn ang="0">
                    <a:pos x="493" y="143"/>
                  </a:cxn>
                  <a:cxn ang="0">
                    <a:pos x="506" y="109"/>
                  </a:cxn>
                  <a:cxn ang="0">
                    <a:pos x="465" y="76"/>
                  </a:cxn>
                  <a:cxn ang="0">
                    <a:pos x="458" y="31"/>
                  </a:cxn>
                  <a:cxn ang="0">
                    <a:pos x="425" y="8"/>
                  </a:cxn>
                  <a:cxn ang="0">
                    <a:pos x="359" y="21"/>
                  </a:cxn>
                  <a:cxn ang="0">
                    <a:pos x="328" y="1"/>
                  </a:cxn>
                  <a:cxn ang="0">
                    <a:pos x="298" y="0"/>
                  </a:cxn>
                  <a:cxn ang="0">
                    <a:pos x="305" y="31"/>
                  </a:cxn>
                  <a:cxn ang="0">
                    <a:pos x="264" y="47"/>
                  </a:cxn>
                  <a:cxn ang="0">
                    <a:pos x="236" y="117"/>
                  </a:cxn>
                  <a:cxn ang="0">
                    <a:pos x="199" y="105"/>
                  </a:cxn>
                  <a:cxn ang="0">
                    <a:pos x="154" y="132"/>
                  </a:cxn>
                  <a:cxn ang="0">
                    <a:pos x="97" y="142"/>
                  </a:cxn>
                  <a:cxn ang="0">
                    <a:pos x="97" y="181"/>
                  </a:cxn>
                  <a:cxn ang="0">
                    <a:pos x="68" y="180"/>
                  </a:cxn>
                  <a:cxn ang="0">
                    <a:pos x="69" y="215"/>
                  </a:cxn>
                  <a:cxn ang="0">
                    <a:pos x="39" y="201"/>
                  </a:cxn>
                  <a:cxn ang="0">
                    <a:pos x="22" y="208"/>
                  </a:cxn>
                  <a:cxn ang="0">
                    <a:pos x="37" y="231"/>
                  </a:cxn>
                  <a:cxn ang="0">
                    <a:pos x="6" y="262"/>
                  </a:cxn>
                  <a:cxn ang="0">
                    <a:pos x="0" y="281"/>
                  </a:cxn>
                </a:cxnLst>
                <a:rect l="0" t="0" r="r" b="b"/>
                <a:pathLst>
                  <a:path w="506" h="281">
                    <a:moveTo>
                      <a:pt x="0" y="281"/>
                    </a:moveTo>
                    <a:lnTo>
                      <a:pt x="123" y="264"/>
                    </a:lnTo>
                    <a:lnTo>
                      <a:pt x="123" y="251"/>
                    </a:lnTo>
                    <a:lnTo>
                      <a:pt x="420" y="210"/>
                    </a:lnTo>
                    <a:lnTo>
                      <a:pt x="425" y="189"/>
                    </a:lnTo>
                    <a:lnTo>
                      <a:pt x="469" y="173"/>
                    </a:lnTo>
                    <a:lnTo>
                      <a:pt x="474" y="150"/>
                    </a:lnTo>
                    <a:lnTo>
                      <a:pt x="493" y="143"/>
                    </a:lnTo>
                    <a:lnTo>
                      <a:pt x="506" y="109"/>
                    </a:lnTo>
                    <a:lnTo>
                      <a:pt x="465" y="76"/>
                    </a:lnTo>
                    <a:lnTo>
                      <a:pt x="458" y="31"/>
                    </a:lnTo>
                    <a:lnTo>
                      <a:pt x="425" y="8"/>
                    </a:lnTo>
                    <a:lnTo>
                      <a:pt x="359" y="21"/>
                    </a:lnTo>
                    <a:lnTo>
                      <a:pt x="328" y="1"/>
                    </a:lnTo>
                    <a:lnTo>
                      <a:pt x="298" y="0"/>
                    </a:lnTo>
                    <a:lnTo>
                      <a:pt x="305" y="31"/>
                    </a:lnTo>
                    <a:lnTo>
                      <a:pt x="264" y="47"/>
                    </a:lnTo>
                    <a:lnTo>
                      <a:pt x="236" y="117"/>
                    </a:lnTo>
                    <a:lnTo>
                      <a:pt x="199" y="105"/>
                    </a:lnTo>
                    <a:lnTo>
                      <a:pt x="154" y="132"/>
                    </a:lnTo>
                    <a:lnTo>
                      <a:pt x="97" y="142"/>
                    </a:lnTo>
                    <a:lnTo>
                      <a:pt x="97" y="181"/>
                    </a:lnTo>
                    <a:lnTo>
                      <a:pt x="68" y="180"/>
                    </a:lnTo>
                    <a:lnTo>
                      <a:pt x="69" y="215"/>
                    </a:lnTo>
                    <a:lnTo>
                      <a:pt x="39" y="201"/>
                    </a:lnTo>
                    <a:lnTo>
                      <a:pt x="22" y="208"/>
                    </a:lnTo>
                    <a:lnTo>
                      <a:pt x="37" y="231"/>
                    </a:lnTo>
                    <a:lnTo>
                      <a:pt x="6" y="262"/>
                    </a:lnTo>
                    <a:lnTo>
                      <a:pt x="0" y="281"/>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8" name="Freeform 39"/>
              <p:cNvSpPr>
                <a:spLocks noChangeAspect="1"/>
              </p:cNvSpPr>
              <p:nvPr/>
            </p:nvSpPr>
            <p:spPr bwMode="auto">
              <a:xfrm>
                <a:off x="9235" y="6379"/>
                <a:ext cx="81" cy="121"/>
              </a:xfrm>
              <a:custGeom>
                <a:avLst/>
                <a:gdLst/>
                <a:ahLst/>
                <a:cxnLst>
                  <a:cxn ang="0">
                    <a:pos x="0" y="26"/>
                  </a:cxn>
                  <a:cxn ang="0">
                    <a:pos x="26" y="40"/>
                  </a:cxn>
                  <a:cxn ang="0">
                    <a:pos x="51" y="38"/>
                  </a:cxn>
                  <a:cxn ang="0">
                    <a:pos x="60" y="30"/>
                  </a:cxn>
                  <a:cxn ang="0">
                    <a:pos x="66" y="8"/>
                  </a:cxn>
                  <a:cxn ang="0">
                    <a:pos x="174" y="0"/>
                  </a:cxn>
                  <a:cxn ang="0">
                    <a:pos x="224" y="260"/>
                  </a:cxn>
                  <a:cxn ang="0">
                    <a:pos x="220" y="258"/>
                  </a:cxn>
                  <a:cxn ang="0">
                    <a:pos x="183" y="273"/>
                  </a:cxn>
                  <a:cxn ang="0">
                    <a:pos x="157" y="343"/>
                  </a:cxn>
                  <a:cxn ang="0">
                    <a:pos x="118" y="333"/>
                  </a:cxn>
                  <a:cxn ang="0">
                    <a:pos x="73" y="359"/>
                  </a:cxn>
                  <a:cxn ang="0">
                    <a:pos x="15" y="369"/>
                  </a:cxn>
                  <a:cxn ang="0">
                    <a:pos x="41" y="300"/>
                  </a:cxn>
                  <a:cxn ang="0">
                    <a:pos x="30" y="262"/>
                  </a:cxn>
                  <a:cxn ang="0">
                    <a:pos x="0" y="26"/>
                  </a:cxn>
                </a:cxnLst>
                <a:rect l="0" t="0" r="r" b="b"/>
                <a:pathLst>
                  <a:path w="224" h="369">
                    <a:moveTo>
                      <a:pt x="0" y="26"/>
                    </a:moveTo>
                    <a:lnTo>
                      <a:pt x="26" y="40"/>
                    </a:lnTo>
                    <a:lnTo>
                      <a:pt x="51" y="38"/>
                    </a:lnTo>
                    <a:lnTo>
                      <a:pt x="60" y="30"/>
                    </a:lnTo>
                    <a:lnTo>
                      <a:pt x="66" y="8"/>
                    </a:lnTo>
                    <a:lnTo>
                      <a:pt x="174" y="0"/>
                    </a:lnTo>
                    <a:lnTo>
                      <a:pt x="224" y="260"/>
                    </a:lnTo>
                    <a:lnTo>
                      <a:pt x="220" y="258"/>
                    </a:lnTo>
                    <a:lnTo>
                      <a:pt x="183" y="273"/>
                    </a:lnTo>
                    <a:lnTo>
                      <a:pt x="157" y="343"/>
                    </a:lnTo>
                    <a:lnTo>
                      <a:pt x="118" y="333"/>
                    </a:lnTo>
                    <a:lnTo>
                      <a:pt x="73" y="359"/>
                    </a:lnTo>
                    <a:lnTo>
                      <a:pt x="15" y="369"/>
                    </a:lnTo>
                    <a:lnTo>
                      <a:pt x="41" y="300"/>
                    </a:lnTo>
                    <a:lnTo>
                      <a:pt x="30" y="262"/>
                    </a:lnTo>
                    <a:lnTo>
                      <a:pt x="0" y="26"/>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9" name="Freeform 35"/>
              <p:cNvSpPr>
                <a:spLocks noChangeAspect="1"/>
              </p:cNvSpPr>
              <p:nvPr/>
            </p:nvSpPr>
            <p:spPr bwMode="auto">
              <a:xfrm>
                <a:off x="9174" y="6226"/>
                <a:ext cx="110" cy="52"/>
              </a:xfrm>
              <a:custGeom>
                <a:avLst/>
                <a:gdLst/>
                <a:ahLst/>
                <a:cxnLst>
                  <a:cxn ang="0">
                    <a:pos x="0" y="89"/>
                  </a:cxn>
                  <a:cxn ang="0">
                    <a:pos x="83" y="0"/>
                  </a:cxn>
                  <a:cxn ang="0">
                    <a:pos x="68" y="36"/>
                  </a:cxn>
                  <a:cxn ang="0">
                    <a:pos x="80" y="48"/>
                  </a:cxn>
                  <a:cxn ang="0">
                    <a:pos x="106" y="33"/>
                  </a:cxn>
                  <a:cxn ang="0">
                    <a:pos x="163" y="55"/>
                  </a:cxn>
                  <a:cxn ang="0">
                    <a:pos x="188" y="36"/>
                  </a:cxn>
                  <a:cxn ang="0">
                    <a:pos x="265" y="26"/>
                  </a:cxn>
                  <a:cxn ang="0">
                    <a:pos x="280" y="49"/>
                  </a:cxn>
                  <a:cxn ang="0">
                    <a:pos x="310" y="44"/>
                  </a:cxn>
                  <a:cxn ang="0">
                    <a:pos x="368" y="67"/>
                  </a:cxn>
                  <a:cxn ang="0">
                    <a:pos x="372" y="85"/>
                  </a:cxn>
                  <a:cxn ang="0">
                    <a:pos x="309" y="100"/>
                  </a:cxn>
                  <a:cxn ang="0">
                    <a:pos x="290" y="89"/>
                  </a:cxn>
                  <a:cxn ang="0">
                    <a:pos x="258" y="92"/>
                  </a:cxn>
                  <a:cxn ang="0">
                    <a:pos x="220" y="115"/>
                  </a:cxn>
                  <a:cxn ang="0">
                    <a:pos x="203" y="116"/>
                  </a:cxn>
                  <a:cxn ang="0">
                    <a:pos x="189" y="100"/>
                  </a:cxn>
                  <a:cxn ang="0">
                    <a:pos x="168" y="160"/>
                  </a:cxn>
                  <a:cxn ang="0">
                    <a:pos x="144" y="161"/>
                  </a:cxn>
                  <a:cxn ang="0">
                    <a:pos x="134" y="137"/>
                  </a:cxn>
                  <a:cxn ang="0">
                    <a:pos x="84" y="126"/>
                  </a:cxn>
                  <a:cxn ang="0">
                    <a:pos x="61" y="109"/>
                  </a:cxn>
                  <a:cxn ang="0">
                    <a:pos x="20" y="115"/>
                  </a:cxn>
                  <a:cxn ang="0">
                    <a:pos x="0" y="89"/>
                  </a:cxn>
                </a:cxnLst>
                <a:rect l="0" t="0" r="r" b="b"/>
                <a:pathLst>
                  <a:path w="372" h="161">
                    <a:moveTo>
                      <a:pt x="0" y="89"/>
                    </a:moveTo>
                    <a:lnTo>
                      <a:pt x="83" y="0"/>
                    </a:lnTo>
                    <a:lnTo>
                      <a:pt x="68" y="36"/>
                    </a:lnTo>
                    <a:lnTo>
                      <a:pt x="80" y="48"/>
                    </a:lnTo>
                    <a:lnTo>
                      <a:pt x="106" y="33"/>
                    </a:lnTo>
                    <a:lnTo>
                      <a:pt x="163" y="55"/>
                    </a:lnTo>
                    <a:lnTo>
                      <a:pt x="188" y="36"/>
                    </a:lnTo>
                    <a:lnTo>
                      <a:pt x="265" y="26"/>
                    </a:lnTo>
                    <a:lnTo>
                      <a:pt x="280" y="49"/>
                    </a:lnTo>
                    <a:lnTo>
                      <a:pt x="310" y="44"/>
                    </a:lnTo>
                    <a:lnTo>
                      <a:pt x="368" y="67"/>
                    </a:lnTo>
                    <a:lnTo>
                      <a:pt x="372" y="85"/>
                    </a:lnTo>
                    <a:lnTo>
                      <a:pt x="309" y="100"/>
                    </a:lnTo>
                    <a:lnTo>
                      <a:pt x="290" y="89"/>
                    </a:lnTo>
                    <a:lnTo>
                      <a:pt x="258" y="92"/>
                    </a:lnTo>
                    <a:lnTo>
                      <a:pt x="220" y="115"/>
                    </a:lnTo>
                    <a:lnTo>
                      <a:pt x="203" y="116"/>
                    </a:lnTo>
                    <a:lnTo>
                      <a:pt x="189" y="100"/>
                    </a:lnTo>
                    <a:lnTo>
                      <a:pt x="168" y="160"/>
                    </a:lnTo>
                    <a:lnTo>
                      <a:pt x="144" y="161"/>
                    </a:lnTo>
                    <a:lnTo>
                      <a:pt x="134" y="137"/>
                    </a:lnTo>
                    <a:lnTo>
                      <a:pt x="84" y="126"/>
                    </a:lnTo>
                    <a:lnTo>
                      <a:pt x="61" y="109"/>
                    </a:lnTo>
                    <a:lnTo>
                      <a:pt x="20" y="115"/>
                    </a:lnTo>
                    <a:lnTo>
                      <a:pt x="0" y="89"/>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0" name="Freeform 36"/>
              <p:cNvSpPr>
                <a:spLocks noChangeAspect="1"/>
              </p:cNvSpPr>
              <p:nvPr/>
            </p:nvSpPr>
            <p:spPr bwMode="auto">
              <a:xfrm>
                <a:off x="9255" y="6263"/>
                <a:ext cx="79" cy="117"/>
              </a:xfrm>
              <a:custGeom>
                <a:avLst/>
                <a:gdLst/>
                <a:ahLst/>
                <a:cxnLst>
                  <a:cxn ang="0">
                    <a:pos x="67" y="14"/>
                  </a:cxn>
                  <a:cxn ang="0">
                    <a:pos x="77" y="37"/>
                  </a:cxn>
                  <a:cxn ang="0">
                    <a:pos x="58" y="51"/>
                  </a:cxn>
                  <a:cxn ang="0">
                    <a:pos x="57" y="108"/>
                  </a:cxn>
                  <a:cxn ang="0">
                    <a:pos x="47" y="71"/>
                  </a:cxn>
                  <a:cxn ang="0">
                    <a:pos x="8" y="107"/>
                  </a:cxn>
                  <a:cxn ang="0">
                    <a:pos x="0" y="210"/>
                  </a:cxn>
                  <a:cxn ang="0">
                    <a:pos x="24" y="261"/>
                  </a:cxn>
                  <a:cxn ang="0">
                    <a:pos x="27" y="287"/>
                  </a:cxn>
                  <a:cxn ang="0">
                    <a:pos x="28" y="308"/>
                  </a:cxn>
                  <a:cxn ang="0">
                    <a:pos x="27" y="327"/>
                  </a:cxn>
                  <a:cxn ang="0">
                    <a:pos x="22" y="361"/>
                  </a:cxn>
                  <a:cxn ang="0">
                    <a:pos x="127" y="354"/>
                  </a:cxn>
                  <a:cxn ang="0">
                    <a:pos x="265" y="342"/>
                  </a:cxn>
                  <a:cxn ang="0">
                    <a:pos x="240" y="335"/>
                  </a:cxn>
                  <a:cxn ang="0">
                    <a:pos x="226" y="316"/>
                  </a:cxn>
                  <a:cxn ang="0">
                    <a:pos x="247" y="300"/>
                  </a:cxn>
                  <a:cxn ang="0">
                    <a:pos x="247" y="280"/>
                  </a:cxn>
                  <a:cxn ang="0">
                    <a:pos x="237" y="262"/>
                  </a:cxn>
                  <a:cxn ang="0">
                    <a:pos x="247" y="250"/>
                  </a:cxn>
                  <a:cxn ang="0">
                    <a:pos x="266" y="251"/>
                  </a:cxn>
                  <a:cxn ang="0">
                    <a:pos x="262" y="201"/>
                  </a:cxn>
                  <a:cxn ang="0">
                    <a:pos x="257" y="171"/>
                  </a:cxn>
                  <a:cxn ang="0">
                    <a:pos x="246" y="153"/>
                  </a:cxn>
                  <a:cxn ang="0">
                    <a:pos x="235" y="142"/>
                  </a:cxn>
                  <a:cxn ang="0">
                    <a:pos x="218" y="138"/>
                  </a:cxn>
                  <a:cxn ang="0">
                    <a:pos x="201" y="138"/>
                  </a:cxn>
                  <a:cxn ang="0">
                    <a:pos x="184" y="161"/>
                  </a:cxn>
                  <a:cxn ang="0">
                    <a:pos x="173" y="169"/>
                  </a:cxn>
                  <a:cxn ang="0">
                    <a:pos x="165" y="171"/>
                  </a:cxn>
                  <a:cxn ang="0">
                    <a:pos x="157" y="168"/>
                  </a:cxn>
                  <a:cxn ang="0">
                    <a:pos x="154" y="156"/>
                  </a:cxn>
                  <a:cxn ang="0">
                    <a:pos x="157" y="149"/>
                  </a:cxn>
                  <a:cxn ang="0">
                    <a:pos x="164" y="142"/>
                  </a:cxn>
                  <a:cxn ang="0">
                    <a:pos x="171" y="138"/>
                  </a:cxn>
                  <a:cxn ang="0">
                    <a:pos x="179" y="137"/>
                  </a:cxn>
                  <a:cxn ang="0">
                    <a:pos x="179" y="123"/>
                  </a:cxn>
                  <a:cxn ang="0">
                    <a:pos x="199" y="108"/>
                  </a:cxn>
                  <a:cxn ang="0">
                    <a:pos x="179" y="61"/>
                  </a:cxn>
                  <a:cxn ang="0">
                    <a:pos x="179" y="38"/>
                  </a:cxn>
                  <a:cxn ang="0">
                    <a:pos x="145" y="29"/>
                  </a:cxn>
                  <a:cxn ang="0">
                    <a:pos x="97" y="0"/>
                  </a:cxn>
                  <a:cxn ang="0">
                    <a:pos x="67" y="14"/>
                  </a:cxn>
                </a:cxnLst>
                <a:rect l="0" t="0" r="r" b="b"/>
                <a:pathLst>
                  <a:path w="266" h="361">
                    <a:moveTo>
                      <a:pt x="67" y="14"/>
                    </a:moveTo>
                    <a:lnTo>
                      <a:pt x="77" y="37"/>
                    </a:lnTo>
                    <a:lnTo>
                      <a:pt x="58" y="51"/>
                    </a:lnTo>
                    <a:lnTo>
                      <a:pt x="57" y="108"/>
                    </a:lnTo>
                    <a:lnTo>
                      <a:pt x="47" y="71"/>
                    </a:lnTo>
                    <a:lnTo>
                      <a:pt x="8" y="107"/>
                    </a:lnTo>
                    <a:lnTo>
                      <a:pt x="0" y="210"/>
                    </a:lnTo>
                    <a:lnTo>
                      <a:pt x="24" y="261"/>
                    </a:lnTo>
                    <a:lnTo>
                      <a:pt x="27" y="287"/>
                    </a:lnTo>
                    <a:lnTo>
                      <a:pt x="28" y="308"/>
                    </a:lnTo>
                    <a:lnTo>
                      <a:pt x="27" y="327"/>
                    </a:lnTo>
                    <a:lnTo>
                      <a:pt x="22" y="361"/>
                    </a:lnTo>
                    <a:lnTo>
                      <a:pt x="127" y="354"/>
                    </a:lnTo>
                    <a:lnTo>
                      <a:pt x="265" y="342"/>
                    </a:lnTo>
                    <a:lnTo>
                      <a:pt x="240" y="335"/>
                    </a:lnTo>
                    <a:lnTo>
                      <a:pt x="226" y="316"/>
                    </a:lnTo>
                    <a:lnTo>
                      <a:pt x="247" y="300"/>
                    </a:lnTo>
                    <a:lnTo>
                      <a:pt x="247" y="280"/>
                    </a:lnTo>
                    <a:lnTo>
                      <a:pt x="237" y="262"/>
                    </a:lnTo>
                    <a:lnTo>
                      <a:pt x="247" y="250"/>
                    </a:lnTo>
                    <a:lnTo>
                      <a:pt x="266" y="251"/>
                    </a:lnTo>
                    <a:lnTo>
                      <a:pt x="262" y="201"/>
                    </a:lnTo>
                    <a:lnTo>
                      <a:pt x="257" y="171"/>
                    </a:lnTo>
                    <a:lnTo>
                      <a:pt x="246" y="153"/>
                    </a:lnTo>
                    <a:lnTo>
                      <a:pt x="235" y="142"/>
                    </a:lnTo>
                    <a:lnTo>
                      <a:pt x="218" y="138"/>
                    </a:lnTo>
                    <a:lnTo>
                      <a:pt x="201" y="138"/>
                    </a:lnTo>
                    <a:lnTo>
                      <a:pt x="184" y="161"/>
                    </a:lnTo>
                    <a:lnTo>
                      <a:pt x="173" y="169"/>
                    </a:lnTo>
                    <a:lnTo>
                      <a:pt x="165" y="171"/>
                    </a:lnTo>
                    <a:lnTo>
                      <a:pt x="157" y="168"/>
                    </a:lnTo>
                    <a:lnTo>
                      <a:pt x="154" y="156"/>
                    </a:lnTo>
                    <a:lnTo>
                      <a:pt x="157" y="149"/>
                    </a:lnTo>
                    <a:lnTo>
                      <a:pt x="164" y="142"/>
                    </a:lnTo>
                    <a:lnTo>
                      <a:pt x="171" y="138"/>
                    </a:lnTo>
                    <a:lnTo>
                      <a:pt x="179" y="137"/>
                    </a:lnTo>
                    <a:lnTo>
                      <a:pt x="179" y="123"/>
                    </a:lnTo>
                    <a:lnTo>
                      <a:pt x="199" y="108"/>
                    </a:lnTo>
                    <a:lnTo>
                      <a:pt x="179" y="61"/>
                    </a:lnTo>
                    <a:lnTo>
                      <a:pt x="179" y="38"/>
                    </a:lnTo>
                    <a:lnTo>
                      <a:pt x="145" y="29"/>
                    </a:lnTo>
                    <a:lnTo>
                      <a:pt x="97" y="0"/>
                    </a:lnTo>
                    <a:lnTo>
                      <a:pt x="67" y="14"/>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1" name="Freeform 33"/>
              <p:cNvSpPr>
                <a:spLocks noChangeAspect="1"/>
              </p:cNvSpPr>
              <p:nvPr/>
            </p:nvSpPr>
            <p:spPr bwMode="auto">
              <a:xfrm>
                <a:off x="8992" y="6194"/>
                <a:ext cx="162" cy="165"/>
              </a:xfrm>
              <a:custGeom>
                <a:avLst/>
                <a:gdLst/>
                <a:ahLst/>
                <a:cxnLst>
                  <a:cxn ang="0">
                    <a:pos x="0" y="40"/>
                  </a:cxn>
                  <a:cxn ang="0">
                    <a:pos x="119" y="40"/>
                  </a:cxn>
                  <a:cxn ang="0">
                    <a:pos x="118" y="0"/>
                  </a:cxn>
                  <a:cxn ang="0">
                    <a:pos x="144" y="11"/>
                  </a:cxn>
                  <a:cxn ang="0">
                    <a:pos x="149" y="42"/>
                  </a:cxn>
                  <a:cxn ang="0">
                    <a:pos x="207" y="76"/>
                  </a:cxn>
                  <a:cxn ang="0">
                    <a:pos x="224" y="61"/>
                  </a:cxn>
                  <a:cxn ang="0">
                    <a:pos x="258" y="61"/>
                  </a:cxn>
                  <a:cxn ang="0">
                    <a:pos x="284" y="91"/>
                  </a:cxn>
                  <a:cxn ang="0">
                    <a:pos x="301" y="79"/>
                  </a:cxn>
                  <a:cxn ang="0">
                    <a:pos x="351" y="92"/>
                  </a:cxn>
                  <a:cxn ang="0">
                    <a:pos x="369" y="69"/>
                  </a:cxn>
                  <a:cxn ang="0">
                    <a:pos x="400" y="87"/>
                  </a:cxn>
                  <a:cxn ang="0">
                    <a:pos x="456" y="84"/>
                  </a:cxn>
                  <a:cxn ang="0">
                    <a:pos x="365" y="148"/>
                  </a:cxn>
                  <a:cxn ang="0">
                    <a:pos x="320" y="204"/>
                  </a:cxn>
                  <a:cxn ang="0">
                    <a:pos x="329" y="285"/>
                  </a:cxn>
                  <a:cxn ang="0">
                    <a:pos x="298" y="318"/>
                  </a:cxn>
                  <a:cxn ang="0">
                    <a:pos x="310" y="342"/>
                  </a:cxn>
                  <a:cxn ang="0">
                    <a:pos x="310" y="402"/>
                  </a:cxn>
                  <a:cxn ang="0">
                    <a:pos x="341" y="402"/>
                  </a:cxn>
                  <a:cxn ang="0">
                    <a:pos x="387" y="445"/>
                  </a:cxn>
                  <a:cxn ang="0">
                    <a:pos x="406" y="498"/>
                  </a:cxn>
                  <a:cxn ang="0">
                    <a:pos x="83" y="513"/>
                  </a:cxn>
                  <a:cxn ang="0">
                    <a:pos x="85" y="371"/>
                  </a:cxn>
                  <a:cxn ang="0">
                    <a:pos x="56" y="340"/>
                  </a:cxn>
                  <a:cxn ang="0">
                    <a:pos x="66" y="302"/>
                  </a:cxn>
                  <a:cxn ang="0">
                    <a:pos x="76" y="281"/>
                  </a:cxn>
                  <a:cxn ang="0">
                    <a:pos x="56" y="183"/>
                  </a:cxn>
                  <a:cxn ang="0">
                    <a:pos x="29" y="118"/>
                  </a:cxn>
                  <a:cxn ang="0">
                    <a:pos x="0" y="40"/>
                  </a:cxn>
                </a:cxnLst>
                <a:rect l="0" t="0" r="r" b="b"/>
                <a:pathLst>
                  <a:path w="456" h="513">
                    <a:moveTo>
                      <a:pt x="0" y="40"/>
                    </a:moveTo>
                    <a:lnTo>
                      <a:pt x="119" y="40"/>
                    </a:lnTo>
                    <a:lnTo>
                      <a:pt x="118" y="0"/>
                    </a:lnTo>
                    <a:lnTo>
                      <a:pt x="144" y="11"/>
                    </a:lnTo>
                    <a:lnTo>
                      <a:pt x="149" y="42"/>
                    </a:lnTo>
                    <a:lnTo>
                      <a:pt x="207" y="76"/>
                    </a:lnTo>
                    <a:lnTo>
                      <a:pt x="224" y="61"/>
                    </a:lnTo>
                    <a:lnTo>
                      <a:pt x="258" y="61"/>
                    </a:lnTo>
                    <a:lnTo>
                      <a:pt x="284" y="91"/>
                    </a:lnTo>
                    <a:lnTo>
                      <a:pt x="301" y="79"/>
                    </a:lnTo>
                    <a:lnTo>
                      <a:pt x="351" y="92"/>
                    </a:lnTo>
                    <a:lnTo>
                      <a:pt x="369" y="69"/>
                    </a:lnTo>
                    <a:lnTo>
                      <a:pt x="400" y="87"/>
                    </a:lnTo>
                    <a:lnTo>
                      <a:pt x="456" y="84"/>
                    </a:lnTo>
                    <a:lnTo>
                      <a:pt x="365" y="148"/>
                    </a:lnTo>
                    <a:lnTo>
                      <a:pt x="320" y="204"/>
                    </a:lnTo>
                    <a:lnTo>
                      <a:pt x="329" y="285"/>
                    </a:lnTo>
                    <a:lnTo>
                      <a:pt x="298" y="318"/>
                    </a:lnTo>
                    <a:lnTo>
                      <a:pt x="310" y="342"/>
                    </a:lnTo>
                    <a:lnTo>
                      <a:pt x="310" y="402"/>
                    </a:lnTo>
                    <a:lnTo>
                      <a:pt x="341" y="402"/>
                    </a:lnTo>
                    <a:lnTo>
                      <a:pt x="387" y="445"/>
                    </a:lnTo>
                    <a:lnTo>
                      <a:pt x="406" y="498"/>
                    </a:lnTo>
                    <a:lnTo>
                      <a:pt x="83" y="513"/>
                    </a:lnTo>
                    <a:lnTo>
                      <a:pt x="85" y="371"/>
                    </a:lnTo>
                    <a:lnTo>
                      <a:pt x="56" y="340"/>
                    </a:lnTo>
                    <a:lnTo>
                      <a:pt x="66" y="302"/>
                    </a:lnTo>
                    <a:lnTo>
                      <a:pt x="76" y="281"/>
                    </a:lnTo>
                    <a:lnTo>
                      <a:pt x="56" y="183"/>
                    </a:lnTo>
                    <a:lnTo>
                      <a:pt x="29" y="118"/>
                    </a:lnTo>
                    <a:lnTo>
                      <a:pt x="0" y="4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2" name="Freeform 40"/>
              <p:cNvSpPr>
                <a:spLocks noChangeAspect="1"/>
              </p:cNvSpPr>
              <p:nvPr/>
            </p:nvSpPr>
            <p:spPr bwMode="auto">
              <a:xfrm>
                <a:off x="9296" y="6359"/>
                <a:ext cx="101" cy="107"/>
              </a:xfrm>
              <a:custGeom>
                <a:avLst/>
                <a:gdLst/>
                <a:ahLst/>
                <a:cxnLst>
                  <a:cxn ang="0">
                    <a:pos x="0" y="75"/>
                  </a:cxn>
                  <a:cxn ang="0">
                    <a:pos x="130" y="63"/>
                  </a:cxn>
                  <a:cxn ang="0">
                    <a:pos x="157" y="68"/>
                  </a:cxn>
                  <a:cxn ang="0">
                    <a:pos x="218" y="39"/>
                  </a:cxn>
                  <a:cxn ang="0">
                    <a:pos x="232" y="13"/>
                  </a:cxn>
                  <a:cxn ang="0">
                    <a:pos x="268" y="0"/>
                  </a:cxn>
                  <a:cxn ang="0">
                    <a:pos x="288" y="126"/>
                  </a:cxn>
                  <a:cxn ang="0">
                    <a:pos x="273" y="140"/>
                  </a:cxn>
                  <a:cxn ang="0">
                    <a:pos x="277" y="227"/>
                  </a:cxn>
                  <a:cxn ang="0">
                    <a:pos x="248" y="235"/>
                  </a:cxn>
                  <a:cxn ang="0">
                    <a:pos x="232" y="283"/>
                  </a:cxn>
                  <a:cxn ang="0">
                    <a:pos x="209" y="277"/>
                  </a:cxn>
                  <a:cxn ang="0">
                    <a:pos x="202" y="333"/>
                  </a:cxn>
                  <a:cxn ang="0">
                    <a:pos x="169" y="309"/>
                  </a:cxn>
                  <a:cxn ang="0">
                    <a:pos x="106" y="324"/>
                  </a:cxn>
                  <a:cxn ang="0">
                    <a:pos x="79" y="303"/>
                  </a:cxn>
                  <a:cxn ang="0">
                    <a:pos x="42" y="302"/>
                  </a:cxn>
                  <a:cxn ang="0">
                    <a:pos x="24" y="208"/>
                  </a:cxn>
                  <a:cxn ang="0">
                    <a:pos x="0" y="75"/>
                  </a:cxn>
                </a:cxnLst>
                <a:rect l="0" t="0" r="r" b="b"/>
                <a:pathLst>
                  <a:path w="288" h="333">
                    <a:moveTo>
                      <a:pt x="0" y="75"/>
                    </a:moveTo>
                    <a:lnTo>
                      <a:pt x="130" y="63"/>
                    </a:lnTo>
                    <a:lnTo>
                      <a:pt x="157" y="68"/>
                    </a:lnTo>
                    <a:lnTo>
                      <a:pt x="218" y="39"/>
                    </a:lnTo>
                    <a:lnTo>
                      <a:pt x="232" y="13"/>
                    </a:lnTo>
                    <a:lnTo>
                      <a:pt x="268" y="0"/>
                    </a:lnTo>
                    <a:lnTo>
                      <a:pt x="288" y="126"/>
                    </a:lnTo>
                    <a:lnTo>
                      <a:pt x="273" y="140"/>
                    </a:lnTo>
                    <a:lnTo>
                      <a:pt x="277" y="227"/>
                    </a:lnTo>
                    <a:lnTo>
                      <a:pt x="248" y="235"/>
                    </a:lnTo>
                    <a:lnTo>
                      <a:pt x="232" y="283"/>
                    </a:lnTo>
                    <a:lnTo>
                      <a:pt x="209" y="277"/>
                    </a:lnTo>
                    <a:lnTo>
                      <a:pt x="202" y="333"/>
                    </a:lnTo>
                    <a:lnTo>
                      <a:pt x="169" y="309"/>
                    </a:lnTo>
                    <a:lnTo>
                      <a:pt x="106" y="324"/>
                    </a:lnTo>
                    <a:lnTo>
                      <a:pt x="79" y="303"/>
                    </a:lnTo>
                    <a:lnTo>
                      <a:pt x="42" y="302"/>
                    </a:lnTo>
                    <a:lnTo>
                      <a:pt x="24" y="208"/>
                    </a:lnTo>
                    <a:lnTo>
                      <a:pt x="0" y="75"/>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3" name="Freeform 48"/>
              <p:cNvSpPr>
                <a:spLocks noChangeAspect="1"/>
              </p:cNvSpPr>
              <p:nvPr/>
            </p:nvSpPr>
            <p:spPr bwMode="auto">
              <a:xfrm>
                <a:off x="9316" y="6499"/>
                <a:ext cx="202" cy="83"/>
              </a:xfrm>
              <a:custGeom>
                <a:avLst/>
                <a:gdLst/>
                <a:ahLst/>
                <a:cxnLst>
                  <a:cxn ang="0">
                    <a:pos x="20" y="191"/>
                  </a:cxn>
                  <a:cxn ang="0">
                    <a:pos x="0" y="246"/>
                  </a:cxn>
                  <a:cxn ang="0">
                    <a:pos x="76" y="238"/>
                  </a:cxn>
                  <a:cxn ang="0">
                    <a:pos x="106" y="213"/>
                  </a:cxn>
                  <a:cxn ang="0">
                    <a:pos x="209" y="186"/>
                  </a:cxn>
                  <a:cxn ang="0">
                    <a:pos x="238" y="201"/>
                  </a:cxn>
                  <a:cxn ang="0">
                    <a:pos x="306" y="191"/>
                  </a:cxn>
                  <a:cxn ang="0">
                    <a:pos x="306" y="194"/>
                  </a:cxn>
                  <a:cxn ang="0">
                    <a:pos x="409" y="258"/>
                  </a:cxn>
                  <a:cxn ang="0">
                    <a:pos x="468" y="239"/>
                  </a:cxn>
                  <a:cxn ang="0">
                    <a:pos x="502" y="168"/>
                  </a:cxn>
                  <a:cxn ang="0">
                    <a:pos x="560" y="148"/>
                  </a:cxn>
                  <a:cxn ang="0">
                    <a:pos x="588" y="96"/>
                  </a:cxn>
                  <a:cxn ang="0">
                    <a:pos x="587" y="33"/>
                  </a:cxn>
                  <a:cxn ang="0">
                    <a:pos x="579" y="85"/>
                  </a:cxn>
                  <a:cxn ang="0">
                    <a:pos x="547" y="130"/>
                  </a:cxn>
                  <a:cxn ang="0">
                    <a:pos x="534" y="126"/>
                  </a:cxn>
                  <a:cxn ang="0">
                    <a:pos x="491" y="138"/>
                  </a:cxn>
                  <a:cxn ang="0">
                    <a:pos x="491" y="123"/>
                  </a:cxn>
                  <a:cxn ang="0">
                    <a:pos x="534" y="109"/>
                  </a:cxn>
                  <a:cxn ang="0">
                    <a:pos x="494" y="104"/>
                  </a:cxn>
                  <a:cxn ang="0">
                    <a:pos x="539" y="90"/>
                  </a:cxn>
                  <a:cxn ang="0">
                    <a:pos x="557" y="97"/>
                  </a:cxn>
                  <a:cxn ang="0">
                    <a:pos x="565" y="48"/>
                  </a:cxn>
                  <a:cxn ang="0">
                    <a:pos x="554" y="36"/>
                  </a:cxn>
                  <a:cxn ang="0">
                    <a:pos x="501" y="56"/>
                  </a:cxn>
                  <a:cxn ang="0">
                    <a:pos x="502" y="26"/>
                  </a:cxn>
                  <a:cxn ang="0">
                    <a:pos x="524" y="34"/>
                  </a:cxn>
                  <a:cxn ang="0">
                    <a:pos x="554" y="11"/>
                  </a:cxn>
                  <a:cxn ang="0">
                    <a:pos x="538" y="0"/>
                  </a:cxn>
                  <a:cxn ang="0">
                    <a:pos x="362" y="40"/>
                  </a:cxn>
                  <a:cxn ang="0">
                    <a:pos x="147" y="84"/>
                  </a:cxn>
                  <a:cxn ang="0">
                    <a:pos x="49" y="189"/>
                  </a:cxn>
                  <a:cxn ang="0">
                    <a:pos x="20" y="191"/>
                  </a:cxn>
                </a:cxnLst>
                <a:rect l="0" t="0" r="r" b="b"/>
                <a:pathLst>
                  <a:path w="588" h="258">
                    <a:moveTo>
                      <a:pt x="20" y="191"/>
                    </a:moveTo>
                    <a:lnTo>
                      <a:pt x="0" y="246"/>
                    </a:lnTo>
                    <a:lnTo>
                      <a:pt x="76" y="238"/>
                    </a:lnTo>
                    <a:lnTo>
                      <a:pt x="106" y="213"/>
                    </a:lnTo>
                    <a:lnTo>
                      <a:pt x="209" y="186"/>
                    </a:lnTo>
                    <a:lnTo>
                      <a:pt x="238" y="201"/>
                    </a:lnTo>
                    <a:lnTo>
                      <a:pt x="306" y="191"/>
                    </a:lnTo>
                    <a:lnTo>
                      <a:pt x="306" y="194"/>
                    </a:lnTo>
                    <a:lnTo>
                      <a:pt x="409" y="258"/>
                    </a:lnTo>
                    <a:lnTo>
                      <a:pt x="468" y="239"/>
                    </a:lnTo>
                    <a:lnTo>
                      <a:pt x="502" y="168"/>
                    </a:lnTo>
                    <a:lnTo>
                      <a:pt x="560" y="148"/>
                    </a:lnTo>
                    <a:lnTo>
                      <a:pt x="588" y="96"/>
                    </a:lnTo>
                    <a:lnTo>
                      <a:pt x="587" y="33"/>
                    </a:lnTo>
                    <a:lnTo>
                      <a:pt x="579" y="85"/>
                    </a:lnTo>
                    <a:lnTo>
                      <a:pt x="547" y="130"/>
                    </a:lnTo>
                    <a:lnTo>
                      <a:pt x="534" y="126"/>
                    </a:lnTo>
                    <a:lnTo>
                      <a:pt x="491" y="138"/>
                    </a:lnTo>
                    <a:lnTo>
                      <a:pt x="491" y="123"/>
                    </a:lnTo>
                    <a:lnTo>
                      <a:pt x="534" y="109"/>
                    </a:lnTo>
                    <a:lnTo>
                      <a:pt x="494" y="104"/>
                    </a:lnTo>
                    <a:lnTo>
                      <a:pt x="539" y="90"/>
                    </a:lnTo>
                    <a:lnTo>
                      <a:pt x="557" y="97"/>
                    </a:lnTo>
                    <a:lnTo>
                      <a:pt x="565" y="48"/>
                    </a:lnTo>
                    <a:lnTo>
                      <a:pt x="554" y="36"/>
                    </a:lnTo>
                    <a:lnTo>
                      <a:pt x="501" y="56"/>
                    </a:lnTo>
                    <a:lnTo>
                      <a:pt x="502" y="26"/>
                    </a:lnTo>
                    <a:lnTo>
                      <a:pt x="524" y="34"/>
                    </a:lnTo>
                    <a:lnTo>
                      <a:pt x="554" y="11"/>
                    </a:lnTo>
                    <a:lnTo>
                      <a:pt x="538" y="0"/>
                    </a:lnTo>
                    <a:lnTo>
                      <a:pt x="362" y="40"/>
                    </a:lnTo>
                    <a:lnTo>
                      <a:pt x="147" y="84"/>
                    </a:lnTo>
                    <a:lnTo>
                      <a:pt x="49" y="189"/>
                    </a:lnTo>
                    <a:lnTo>
                      <a:pt x="20" y="191"/>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4" name="Freeform 49"/>
              <p:cNvSpPr>
                <a:spLocks noChangeAspect="1"/>
              </p:cNvSpPr>
              <p:nvPr/>
            </p:nvSpPr>
            <p:spPr bwMode="auto">
              <a:xfrm>
                <a:off x="9356" y="6419"/>
                <a:ext cx="162" cy="109"/>
              </a:xfrm>
              <a:custGeom>
                <a:avLst/>
                <a:gdLst/>
                <a:ahLst/>
                <a:cxnLst>
                  <a:cxn ang="0">
                    <a:pos x="84" y="224"/>
                  </a:cxn>
                  <a:cxn ang="0">
                    <a:pos x="69" y="257"/>
                  </a:cxn>
                  <a:cxn ang="0">
                    <a:pos x="48" y="266"/>
                  </a:cxn>
                  <a:cxn ang="0">
                    <a:pos x="47" y="287"/>
                  </a:cxn>
                  <a:cxn ang="0">
                    <a:pos x="2" y="303"/>
                  </a:cxn>
                  <a:cxn ang="0">
                    <a:pos x="0" y="320"/>
                  </a:cxn>
                  <a:cxn ang="0">
                    <a:pos x="122" y="299"/>
                  </a:cxn>
                  <a:cxn ang="0">
                    <a:pos x="343" y="253"/>
                  </a:cxn>
                  <a:cxn ang="0">
                    <a:pos x="514" y="212"/>
                  </a:cxn>
                  <a:cxn ang="0">
                    <a:pos x="514" y="180"/>
                  </a:cxn>
                  <a:cxn ang="0">
                    <a:pos x="495" y="170"/>
                  </a:cxn>
                  <a:cxn ang="0">
                    <a:pos x="480" y="186"/>
                  </a:cxn>
                  <a:cxn ang="0">
                    <a:pos x="472" y="142"/>
                  </a:cxn>
                  <a:cxn ang="0">
                    <a:pos x="480" y="104"/>
                  </a:cxn>
                  <a:cxn ang="0">
                    <a:pos x="417" y="75"/>
                  </a:cxn>
                  <a:cxn ang="0">
                    <a:pos x="373" y="82"/>
                  </a:cxn>
                  <a:cxn ang="0">
                    <a:pos x="372" y="23"/>
                  </a:cxn>
                  <a:cxn ang="0">
                    <a:pos x="327" y="0"/>
                  </a:cxn>
                  <a:cxn ang="0">
                    <a:pos x="294" y="14"/>
                  </a:cxn>
                  <a:cxn ang="0">
                    <a:pos x="271" y="70"/>
                  </a:cxn>
                  <a:cxn ang="0">
                    <a:pos x="231" y="92"/>
                  </a:cxn>
                  <a:cxn ang="0">
                    <a:pos x="215" y="181"/>
                  </a:cxn>
                  <a:cxn ang="0">
                    <a:pos x="150" y="224"/>
                  </a:cxn>
                  <a:cxn ang="0">
                    <a:pos x="98" y="242"/>
                  </a:cxn>
                  <a:cxn ang="0">
                    <a:pos x="84" y="224"/>
                  </a:cxn>
                </a:cxnLst>
                <a:rect l="0" t="0" r="r" b="b"/>
                <a:pathLst>
                  <a:path w="514" h="320">
                    <a:moveTo>
                      <a:pt x="84" y="224"/>
                    </a:moveTo>
                    <a:lnTo>
                      <a:pt x="69" y="257"/>
                    </a:lnTo>
                    <a:lnTo>
                      <a:pt x="48" y="266"/>
                    </a:lnTo>
                    <a:lnTo>
                      <a:pt x="47" y="287"/>
                    </a:lnTo>
                    <a:lnTo>
                      <a:pt x="2" y="303"/>
                    </a:lnTo>
                    <a:lnTo>
                      <a:pt x="0" y="320"/>
                    </a:lnTo>
                    <a:lnTo>
                      <a:pt x="122" y="299"/>
                    </a:lnTo>
                    <a:lnTo>
                      <a:pt x="343" y="253"/>
                    </a:lnTo>
                    <a:lnTo>
                      <a:pt x="514" y="212"/>
                    </a:lnTo>
                    <a:lnTo>
                      <a:pt x="514" y="180"/>
                    </a:lnTo>
                    <a:lnTo>
                      <a:pt x="495" y="170"/>
                    </a:lnTo>
                    <a:lnTo>
                      <a:pt x="480" y="186"/>
                    </a:lnTo>
                    <a:lnTo>
                      <a:pt x="472" y="142"/>
                    </a:lnTo>
                    <a:lnTo>
                      <a:pt x="480" y="104"/>
                    </a:lnTo>
                    <a:lnTo>
                      <a:pt x="417" y="75"/>
                    </a:lnTo>
                    <a:lnTo>
                      <a:pt x="373" y="82"/>
                    </a:lnTo>
                    <a:lnTo>
                      <a:pt x="372" y="23"/>
                    </a:lnTo>
                    <a:lnTo>
                      <a:pt x="327" y="0"/>
                    </a:lnTo>
                    <a:lnTo>
                      <a:pt x="294" y="14"/>
                    </a:lnTo>
                    <a:lnTo>
                      <a:pt x="271" y="70"/>
                    </a:lnTo>
                    <a:lnTo>
                      <a:pt x="231" y="92"/>
                    </a:lnTo>
                    <a:lnTo>
                      <a:pt x="215" y="181"/>
                    </a:lnTo>
                    <a:lnTo>
                      <a:pt x="150" y="224"/>
                    </a:lnTo>
                    <a:lnTo>
                      <a:pt x="98" y="242"/>
                    </a:lnTo>
                    <a:lnTo>
                      <a:pt x="84" y="224"/>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5" name="Freeform 50"/>
              <p:cNvSpPr>
                <a:spLocks noChangeAspect="1"/>
              </p:cNvSpPr>
              <p:nvPr/>
            </p:nvSpPr>
            <p:spPr bwMode="auto">
              <a:xfrm>
                <a:off x="9371" y="6400"/>
                <a:ext cx="86" cy="98"/>
              </a:xfrm>
              <a:custGeom>
                <a:avLst/>
                <a:gdLst/>
                <a:ahLst/>
                <a:cxnLst>
                  <a:cxn ang="0">
                    <a:pos x="30" y="159"/>
                  </a:cxn>
                  <a:cxn ang="0">
                    <a:pos x="7" y="153"/>
                  </a:cxn>
                  <a:cxn ang="0">
                    <a:pos x="0" y="201"/>
                  </a:cxn>
                  <a:cxn ang="0">
                    <a:pos x="7" y="253"/>
                  </a:cxn>
                  <a:cxn ang="0">
                    <a:pos x="50" y="287"/>
                  </a:cxn>
                  <a:cxn ang="0">
                    <a:pos x="60" y="305"/>
                  </a:cxn>
                  <a:cxn ang="0">
                    <a:pos x="113" y="287"/>
                  </a:cxn>
                  <a:cxn ang="0">
                    <a:pos x="177" y="246"/>
                  </a:cxn>
                  <a:cxn ang="0">
                    <a:pos x="195" y="157"/>
                  </a:cxn>
                  <a:cxn ang="0">
                    <a:pos x="236" y="133"/>
                  </a:cxn>
                  <a:cxn ang="0">
                    <a:pos x="259" y="78"/>
                  </a:cxn>
                  <a:cxn ang="0">
                    <a:pos x="291" y="63"/>
                  </a:cxn>
                  <a:cxn ang="0">
                    <a:pos x="249" y="56"/>
                  </a:cxn>
                  <a:cxn ang="0">
                    <a:pos x="175" y="96"/>
                  </a:cxn>
                  <a:cxn ang="0">
                    <a:pos x="164" y="57"/>
                  </a:cxn>
                  <a:cxn ang="0">
                    <a:pos x="101" y="61"/>
                  </a:cxn>
                  <a:cxn ang="0">
                    <a:pos x="86" y="0"/>
                  </a:cxn>
                  <a:cxn ang="0">
                    <a:pos x="70" y="16"/>
                  </a:cxn>
                  <a:cxn ang="0">
                    <a:pos x="75" y="103"/>
                  </a:cxn>
                  <a:cxn ang="0">
                    <a:pos x="46" y="111"/>
                  </a:cxn>
                  <a:cxn ang="0">
                    <a:pos x="30" y="159"/>
                  </a:cxn>
                </a:cxnLst>
                <a:rect l="0" t="0" r="r" b="b"/>
                <a:pathLst>
                  <a:path w="291" h="305">
                    <a:moveTo>
                      <a:pt x="30" y="159"/>
                    </a:moveTo>
                    <a:lnTo>
                      <a:pt x="7" y="153"/>
                    </a:lnTo>
                    <a:lnTo>
                      <a:pt x="0" y="201"/>
                    </a:lnTo>
                    <a:lnTo>
                      <a:pt x="7" y="253"/>
                    </a:lnTo>
                    <a:lnTo>
                      <a:pt x="50" y="287"/>
                    </a:lnTo>
                    <a:lnTo>
                      <a:pt x="60" y="305"/>
                    </a:lnTo>
                    <a:lnTo>
                      <a:pt x="113" y="287"/>
                    </a:lnTo>
                    <a:lnTo>
                      <a:pt x="177" y="246"/>
                    </a:lnTo>
                    <a:lnTo>
                      <a:pt x="195" y="157"/>
                    </a:lnTo>
                    <a:lnTo>
                      <a:pt x="236" y="133"/>
                    </a:lnTo>
                    <a:lnTo>
                      <a:pt x="259" y="78"/>
                    </a:lnTo>
                    <a:lnTo>
                      <a:pt x="291" y="63"/>
                    </a:lnTo>
                    <a:lnTo>
                      <a:pt x="249" y="56"/>
                    </a:lnTo>
                    <a:lnTo>
                      <a:pt x="175" y="96"/>
                    </a:lnTo>
                    <a:lnTo>
                      <a:pt x="164" y="57"/>
                    </a:lnTo>
                    <a:lnTo>
                      <a:pt x="101" y="61"/>
                    </a:lnTo>
                    <a:lnTo>
                      <a:pt x="86" y="0"/>
                    </a:lnTo>
                    <a:lnTo>
                      <a:pt x="70" y="16"/>
                    </a:lnTo>
                    <a:lnTo>
                      <a:pt x="75" y="103"/>
                    </a:lnTo>
                    <a:lnTo>
                      <a:pt x="46" y="111"/>
                    </a:lnTo>
                    <a:lnTo>
                      <a:pt x="30" y="159"/>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6" name="Freeform 60"/>
              <p:cNvSpPr>
                <a:spLocks noChangeAspect="1"/>
              </p:cNvSpPr>
              <p:nvPr/>
            </p:nvSpPr>
            <p:spPr bwMode="auto">
              <a:xfrm>
                <a:off x="9418" y="6400"/>
                <a:ext cx="99" cy="62"/>
              </a:xfrm>
              <a:custGeom>
                <a:avLst/>
                <a:gdLst/>
                <a:ahLst/>
                <a:cxnLst>
                  <a:cxn ang="0">
                    <a:pos x="0" y="72"/>
                  </a:cxn>
                  <a:cxn ang="0">
                    <a:pos x="352" y="0"/>
                  </a:cxn>
                  <a:cxn ang="0">
                    <a:pos x="410" y="145"/>
                  </a:cxn>
                  <a:cxn ang="0">
                    <a:pos x="472" y="130"/>
                  </a:cxn>
                  <a:cxn ang="0">
                    <a:pos x="473" y="204"/>
                  </a:cxn>
                  <a:cxn ang="0">
                    <a:pos x="447" y="291"/>
                  </a:cxn>
                  <a:cxn ang="0">
                    <a:pos x="426" y="293"/>
                  </a:cxn>
                  <a:cxn ang="0">
                    <a:pos x="425" y="212"/>
                  </a:cxn>
                  <a:cxn ang="0">
                    <a:pos x="380" y="164"/>
                  </a:cxn>
                  <a:cxn ang="0">
                    <a:pos x="352" y="107"/>
                  </a:cxn>
                  <a:cxn ang="0">
                    <a:pos x="346" y="26"/>
                  </a:cxn>
                  <a:cxn ang="0">
                    <a:pos x="325" y="67"/>
                  </a:cxn>
                  <a:cxn ang="0">
                    <a:pos x="351" y="187"/>
                  </a:cxn>
                  <a:cxn ang="0">
                    <a:pos x="246" y="206"/>
                  </a:cxn>
                  <a:cxn ang="0">
                    <a:pos x="244" y="116"/>
                  </a:cxn>
                  <a:cxn ang="0">
                    <a:pos x="180" y="78"/>
                  </a:cxn>
                  <a:cxn ang="0">
                    <a:pos x="125" y="69"/>
                  </a:cxn>
                  <a:cxn ang="0">
                    <a:pos x="14" y="130"/>
                  </a:cxn>
                  <a:cxn ang="0">
                    <a:pos x="0" y="72"/>
                  </a:cxn>
                </a:cxnLst>
                <a:rect l="0" t="0" r="r" b="b"/>
                <a:pathLst>
                  <a:path w="473" h="293">
                    <a:moveTo>
                      <a:pt x="0" y="72"/>
                    </a:moveTo>
                    <a:lnTo>
                      <a:pt x="352" y="0"/>
                    </a:lnTo>
                    <a:lnTo>
                      <a:pt x="410" y="145"/>
                    </a:lnTo>
                    <a:lnTo>
                      <a:pt x="472" y="130"/>
                    </a:lnTo>
                    <a:lnTo>
                      <a:pt x="473" y="204"/>
                    </a:lnTo>
                    <a:lnTo>
                      <a:pt x="447" y="291"/>
                    </a:lnTo>
                    <a:lnTo>
                      <a:pt x="426" y="293"/>
                    </a:lnTo>
                    <a:lnTo>
                      <a:pt x="425" y="212"/>
                    </a:lnTo>
                    <a:lnTo>
                      <a:pt x="380" y="164"/>
                    </a:lnTo>
                    <a:lnTo>
                      <a:pt x="352" y="107"/>
                    </a:lnTo>
                    <a:lnTo>
                      <a:pt x="346" y="26"/>
                    </a:lnTo>
                    <a:lnTo>
                      <a:pt x="325" y="67"/>
                    </a:lnTo>
                    <a:lnTo>
                      <a:pt x="351" y="187"/>
                    </a:lnTo>
                    <a:lnTo>
                      <a:pt x="246" y="206"/>
                    </a:lnTo>
                    <a:lnTo>
                      <a:pt x="244" y="116"/>
                    </a:lnTo>
                    <a:lnTo>
                      <a:pt x="180" y="78"/>
                    </a:lnTo>
                    <a:lnTo>
                      <a:pt x="125" y="69"/>
                    </a:lnTo>
                    <a:lnTo>
                      <a:pt x="14" y="130"/>
                    </a:lnTo>
                    <a:lnTo>
                      <a:pt x="0" y="72"/>
                    </a:lnTo>
                    <a:close/>
                  </a:path>
                </a:pathLst>
              </a:custGeom>
              <a:grpFill/>
              <a:ln w="254" cmpd="sng">
                <a:solidFill>
                  <a:schemeClr val="bg1">
                    <a:alpha val="28000"/>
                  </a:schemeClr>
                </a:solidFill>
                <a:prstDash val="solid"/>
                <a:round/>
              </a:ln>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7" name="Freeform 54"/>
              <p:cNvSpPr>
                <a:spLocks noChangeAspect="1"/>
              </p:cNvSpPr>
              <p:nvPr/>
            </p:nvSpPr>
            <p:spPr bwMode="auto">
              <a:xfrm>
                <a:off x="9477" y="6238"/>
                <a:ext cx="61" cy="69"/>
              </a:xfrm>
              <a:custGeom>
                <a:avLst/>
                <a:gdLst/>
                <a:ahLst/>
                <a:cxnLst>
                  <a:cxn ang="0">
                    <a:pos x="0" y="22"/>
                  </a:cxn>
                  <a:cxn ang="0">
                    <a:pos x="85" y="0"/>
                  </a:cxn>
                  <a:cxn ang="0">
                    <a:pos x="116" y="58"/>
                  </a:cxn>
                  <a:cxn ang="0">
                    <a:pos x="100" y="73"/>
                  </a:cxn>
                  <a:cxn ang="0">
                    <a:pos x="106" y="203"/>
                  </a:cxn>
                  <a:cxn ang="0">
                    <a:pos x="57" y="214"/>
                  </a:cxn>
                  <a:cxn ang="0">
                    <a:pos x="34" y="160"/>
                  </a:cxn>
                  <a:cxn ang="0">
                    <a:pos x="33" y="97"/>
                  </a:cxn>
                  <a:cxn ang="0">
                    <a:pos x="11" y="78"/>
                  </a:cxn>
                  <a:cxn ang="0">
                    <a:pos x="0" y="22"/>
                  </a:cxn>
                </a:cxnLst>
                <a:rect l="0" t="0" r="r" b="b"/>
                <a:pathLst>
                  <a:path w="116" h="214">
                    <a:moveTo>
                      <a:pt x="0" y="22"/>
                    </a:moveTo>
                    <a:lnTo>
                      <a:pt x="85" y="0"/>
                    </a:lnTo>
                    <a:lnTo>
                      <a:pt x="116" y="58"/>
                    </a:lnTo>
                    <a:lnTo>
                      <a:pt x="100" y="73"/>
                    </a:lnTo>
                    <a:lnTo>
                      <a:pt x="106" y="203"/>
                    </a:lnTo>
                    <a:lnTo>
                      <a:pt x="57" y="214"/>
                    </a:lnTo>
                    <a:lnTo>
                      <a:pt x="34" y="160"/>
                    </a:lnTo>
                    <a:lnTo>
                      <a:pt x="33" y="97"/>
                    </a:lnTo>
                    <a:lnTo>
                      <a:pt x="11" y="78"/>
                    </a:lnTo>
                    <a:lnTo>
                      <a:pt x="0" y="22"/>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8" name="Freeform 59"/>
              <p:cNvSpPr>
                <a:spLocks noChangeAspect="1"/>
              </p:cNvSpPr>
              <p:nvPr/>
            </p:nvSpPr>
            <p:spPr bwMode="auto">
              <a:xfrm>
                <a:off x="9498" y="6400"/>
                <a:ext cx="25" cy="33"/>
              </a:xfrm>
              <a:custGeom>
                <a:avLst/>
                <a:gdLst/>
                <a:ahLst/>
                <a:cxnLst>
                  <a:cxn ang="0">
                    <a:pos x="0" y="11"/>
                  </a:cxn>
                  <a:cxn ang="0">
                    <a:pos x="27" y="0"/>
                  </a:cxn>
                  <a:cxn ang="0">
                    <a:pos x="79" y="34"/>
                  </a:cxn>
                  <a:cxn ang="0">
                    <a:pos x="79" y="69"/>
                  </a:cxn>
                  <a:cxn ang="0">
                    <a:pos x="116" y="93"/>
                  </a:cxn>
                  <a:cxn ang="0">
                    <a:pos x="119" y="139"/>
                  </a:cxn>
                  <a:cxn ang="0">
                    <a:pos x="58" y="156"/>
                  </a:cxn>
                  <a:cxn ang="0">
                    <a:pos x="0" y="11"/>
                  </a:cxn>
                </a:cxnLst>
                <a:rect l="0" t="0" r="r" b="b"/>
                <a:pathLst>
                  <a:path w="119" h="156">
                    <a:moveTo>
                      <a:pt x="0" y="11"/>
                    </a:moveTo>
                    <a:lnTo>
                      <a:pt x="27" y="0"/>
                    </a:lnTo>
                    <a:lnTo>
                      <a:pt x="79" y="34"/>
                    </a:lnTo>
                    <a:lnTo>
                      <a:pt x="79" y="69"/>
                    </a:lnTo>
                    <a:lnTo>
                      <a:pt x="116" y="93"/>
                    </a:lnTo>
                    <a:lnTo>
                      <a:pt x="119" y="139"/>
                    </a:lnTo>
                    <a:lnTo>
                      <a:pt x="58" y="156"/>
                    </a:lnTo>
                    <a:lnTo>
                      <a:pt x="0" y="11"/>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9" name="Freeform 56"/>
              <p:cNvSpPr>
                <a:spLocks noChangeAspect="1"/>
              </p:cNvSpPr>
              <p:nvPr/>
            </p:nvSpPr>
            <p:spPr bwMode="auto">
              <a:xfrm>
                <a:off x="9500" y="6307"/>
                <a:ext cx="58" cy="52"/>
              </a:xfrm>
              <a:custGeom>
                <a:avLst/>
                <a:gdLst/>
                <a:ahLst/>
                <a:cxnLst>
                  <a:cxn ang="0">
                    <a:pos x="0" y="25"/>
                  </a:cxn>
                  <a:cxn ang="0">
                    <a:pos x="98" y="0"/>
                  </a:cxn>
                  <a:cxn ang="0">
                    <a:pos x="128" y="45"/>
                  </a:cxn>
                  <a:cxn ang="0">
                    <a:pos x="111" y="65"/>
                  </a:cxn>
                  <a:cxn ang="0">
                    <a:pos x="80" y="58"/>
                  </a:cxn>
                  <a:cxn ang="0">
                    <a:pos x="31" y="99"/>
                  </a:cxn>
                  <a:cxn ang="0">
                    <a:pos x="5" y="77"/>
                  </a:cxn>
                  <a:cxn ang="0">
                    <a:pos x="0" y="25"/>
                  </a:cxn>
                </a:cxnLst>
                <a:rect l="0" t="0" r="r" b="b"/>
                <a:pathLst>
                  <a:path w="128" h="99">
                    <a:moveTo>
                      <a:pt x="0" y="25"/>
                    </a:moveTo>
                    <a:lnTo>
                      <a:pt x="98" y="0"/>
                    </a:lnTo>
                    <a:lnTo>
                      <a:pt x="128" y="45"/>
                    </a:lnTo>
                    <a:lnTo>
                      <a:pt x="111" y="65"/>
                    </a:lnTo>
                    <a:lnTo>
                      <a:pt x="80" y="58"/>
                    </a:lnTo>
                    <a:lnTo>
                      <a:pt x="31" y="99"/>
                    </a:lnTo>
                    <a:lnTo>
                      <a:pt x="5" y="77"/>
                    </a:lnTo>
                    <a:lnTo>
                      <a:pt x="0" y="25"/>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0" name="Freeform 51"/>
              <p:cNvSpPr>
                <a:spLocks noChangeAspect="1"/>
              </p:cNvSpPr>
              <p:nvPr/>
            </p:nvSpPr>
            <p:spPr bwMode="auto">
              <a:xfrm>
                <a:off x="9381" y="6336"/>
                <a:ext cx="117" cy="83"/>
              </a:xfrm>
              <a:custGeom>
                <a:avLst/>
                <a:gdLst/>
                <a:ahLst/>
                <a:cxnLst>
                  <a:cxn ang="0">
                    <a:pos x="36" y="38"/>
                  </a:cxn>
                  <a:cxn ang="0">
                    <a:pos x="0" y="72"/>
                  </a:cxn>
                  <a:cxn ang="0">
                    <a:pos x="20" y="198"/>
                  </a:cxn>
                  <a:cxn ang="0">
                    <a:pos x="36" y="259"/>
                  </a:cxn>
                  <a:cxn ang="0">
                    <a:pos x="103" y="254"/>
                  </a:cxn>
                  <a:cxn ang="0">
                    <a:pos x="352" y="207"/>
                  </a:cxn>
                  <a:cxn ang="0">
                    <a:pos x="369" y="199"/>
                  </a:cxn>
                  <a:cxn ang="0">
                    <a:pos x="394" y="141"/>
                  </a:cxn>
                  <a:cxn ang="0">
                    <a:pos x="357" y="109"/>
                  </a:cxn>
                  <a:cxn ang="0">
                    <a:pos x="377" y="34"/>
                  </a:cxn>
                  <a:cxn ang="0">
                    <a:pos x="348" y="26"/>
                  </a:cxn>
                  <a:cxn ang="0">
                    <a:pos x="348" y="8"/>
                  </a:cxn>
                  <a:cxn ang="0">
                    <a:pos x="336" y="0"/>
                  </a:cxn>
                  <a:cxn ang="0">
                    <a:pos x="47" y="54"/>
                  </a:cxn>
                  <a:cxn ang="0">
                    <a:pos x="36" y="38"/>
                  </a:cxn>
                </a:cxnLst>
                <a:rect l="0" t="0" r="r" b="b"/>
                <a:pathLst>
                  <a:path w="394" h="259">
                    <a:moveTo>
                      <a:pt x="36" y="38"/>
                    </a:moveTo>
                    <a:lnTo>
                      <a:pt x="0" y="72"/>
                    </a:lnTo>
                    <a:lnTo>
                      <a:pt x="20" y="198"/>
                    </a:lnTo>
                    <a:lnTo>
                      <a:pt x="36" y="259"/>
                    </a:lnTo>
                    <a:lnTo>
                      <a:pt x="103" y="254"/>
                    </a:lnTo>
                    <a:lnTo>
                      <a:pt x="352" y="207"/>
                    </a:lnTo>
                    <a:lnTo>
                      <a:pt x="369" y="199"/>
                    </a:lnTo>
                    <a:lnTo>
                      <a:pt x="394" y="141"/>
                    </a:lnTo>
                    <a:lnTo>
                      <a:pt x="357" y="109"/>
                    </a:lnTo>
                    <a:lnTo>
                      <a:pt x="377" y="34"/>
                    </a:lnTo>
                    <a:lnTo>
                      <a:pt x="348" y="26"/>
                    </a:lnTo>
                    <a:lnTo>
                      <a:pt x="348" y="8"/>
                    </a:lnTo>
                    <a:lnTo>
                      <a:pt x="336" y="0"/>
                    </a:lnTo>
                    <a:lnTo>
                      <a:pt x="47" y="54"/>
                    </a:lnTo>
                    <a:lnTo>
                      <a:pt x="36" y="38"/>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1" name="Freeform 58"/>
              <p:cNvSpPr>
                <a:spLocks noChangeAspect="1"/>
              </p:cNvSpPr>
              <p:nvPr/>
            </p:nvSpPr>
            <p:spPr bwMode="auto">
              <a:xfrm>
                <a:off x="9558" y="6319"/>
                <a:ext cx="20" cy="18"/>
              </a:xfrm>
              <a:custGeom>
                <a:avLst/>
                <a:gdLst/>
                <a:ahLst/>
                <a:cxnLst>
                  <a:cxn ang="0">
                    <a:pos x="0" y="8"/>
                  </a:cxn>
                  <a:cxn ang="0">
                    <a:pos x="28" y="0"/>
                  </a:cxn>
                  <a:cxn ang="0">
                    <a:pos x="65" y="27"/>
                  </a:cxn>
                  <a:cxn ang="0">
                    <a:pos x="58" y="34"/>
                  </a:cxn>
                  <a:cxn ang="0">
                    <a:pos x="39" y="34"/>
                  </a:cxn>
                  <a:cxn ang="0">
                    <a:pos x="30" y="53"/>
                  </a:cxn>
                  <a:cxn ang="0">
                    <a:pos x="0" y="8"/>
                  </a:cxn>
                </a:cxnLst>
                <a:rect l="0" t="0" r="r" b="b"/>
                <a:pathLst>
                  <a:path w="65" h="53">
                    <a:moveTo>
                      <a:pt x="0" y="8"/>
                    </a:moveTo>
                    <a:lnTo>
                      <a:pt x="28" y="0"/>
                    </a:lnTo>
                    <a:lnTo>
                      <a:pt x="65" y="27"/>
                    </a:lnTo>
                    <a:lnTo>
                      <a:pt x="58" y="34"/>
                    </a:lnTo>
                    <a:lnTo>
                      <a:pt x="39" y="34"/>
                    </a:lnTo>
                    <a:lnTo>
                      <a:pt x="30" y="53"/>
                    </a:lnTo>
                    <a:lnTo>
                      <a:pt x="0" y="8"/>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3" name="Freeform 57"/>
              <p:cNvSpPr>
                <a:spLocks noChangeAspect="1"/>
              </p:cNvSpPr>
              <p:nvPr/>
            </p:nvSpPr>
            <p:spPr bwMode="auto">
              <a:xfrm>
                <a:off x="9518" y="6217"/>
                <a:ext cx="61" cy="78"/>
              </a:xfrm>
              <a:custGeom>
                <a:avLst/>
                <a:gdLst/>
                <a:ahLst/>
                <a:cxnLst>
                  <a:cxn ang="0">
                    <a:pos x="29" y="0"/>
                  </a:cxn>
                  <a:cxn ang="0">
                    <a:pos x="0" y="42"/>
                  </a:cxn>
                  <a:cxn ang="0">
                    <a:pos x="31" y="98"/>
                  </a:cxn>
                  <a:cxn ang="0">
                    <a:pos x="12" y="113"/>
                  </a:cxn>
                  <a:cxn ang="0">
                    <a:pos x="20" y="241"/>
                  </a:cxn>
                  <a:cxn ang="0">
                    <a:pos x="96" y="223"/>
                  </a:cxn>
                  <a:cxn ang="0">
                    <a:pos x="116" y="223"/>
                  </a:cxn>
                  <a:cxn ang="0">
                    <a:pos x="127" y="209"/>
                  </a:cxn>
                  <a:cxn ang="0">
                    <a:pos x="127" y="185"/>
                  </a:cxn>
                  <a:cxn ang="0">
                    <a:pos x="136" y="170"/>
                  </a:cxn>
                  <a:cxn ang="0">
                    <a:pos x="93" y="152"/>
                  </a:cxn>
                  <a:cxn ang="0">
                    <a:pos x="38" y="11"/>
                  </a:cxn>
                  <a:cxn ang="0">
                    <a:pos x="29" y="0"/>
                  </a:cxn>
                </a:cxnLst>
                <a:rect l="0" t="0" r="r" b="b"/>
                <a:pathLst>
                  <a:path w="136" h="241">
                    <a:moveTo>
                      <a:pt x="29" y="0"/>
                    </a:moveTo>
                    <a:lnTo>
                      <a:pt x="0" y="42"/>
                    </a:lnTo>
                    <a:lnTo>
                      <a:pt x="31" y="98"/>
                    </a:lnTo>
                    <a:lnTo>
                      <a:pt x="12" y="113"/>
                    </a:lnTo>
                    <a:lnTo>
                      <a:pt x="20" y="241"/>
                    </a:lnTo>
                    <a:lnTo>
                      <a:pt x="96" y="223"/>
                    </a:lnTo>
                    <a:lnTo>
                      <a:pt x="116" y="223"/>
                    </a:lnTo>
                    <a:lnTo>
                      <a:pt x="127" y="209"/>
                    </a:lnTo>
                    <a:lnTo>
                      <a:pt x="127" y="185"/>
                    </a:lnTo>
                    <a:lnTo>
                      <a:pt x="136" y="170"/>
                    </a:lnTo>
                    <a:lnTo>
                      <a:pt x="93" y="152"/>
                    </a:lnTo>
                    <a:lnTo>
                      <a:pt x="38" y="11"/>
                    </a:lnTo>
                    <a:lnTo>
                      <a:pt x="29"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5" name="Freeform 52"/>
              <p:cNvSpPr>
                <a:spLocks noChangeAspect="1"/>
              </p:cNvSpPr>
              <p:nvPr/>
            </p:nvSpPr>
            <p:spPr bwMode="auto">
              <a:xfrm>
                <a:off x="9486" y="6339"/>
                <a:ext cx="31" cy="67"/>
              </a:xfrm>
              <a:custGeom>
                <a:avLst/>
                <a:gdLst/>
                <a:ahLst/>
                <a:cxnLst>
                  <a:cxn ang="0">
                    <a:pos x="19" y="1"/>
                  </a:cxn>
                  <a:cxn ang="0">
                    <a:pos x="44" y="0"/>
                  </a:cxn>
                  <a:cxn ang="0">
                    <a:pos x="93" y="31"/>
                  </a:cxn>
                  <a:cxn ang="0">
                    <a:pos x="86" y="56"/>
                  </a:cxn>
                  <a:cxn ang="0">
                    <a:pos x="103" y="72"/>
                  </a:cxn>
                  <a:cxn ang="0">
                    <a:pos x="105" y="169"/>
                  </a:cxn>
                  <a:cxn ang="0">
                    <a:pos x="87" y="207"/>
                  </a:cxn>
                  <a:cxn ang="0">
                    <a:pos x="67" y="193"/>
                  </a:cxn>
                  <a:cxn ang="0">
                    <a:pos x="46" y="192"/>
                  </a:cxn>
                  <a:cxn ang="0">
                    <a:pos x="10" y="172"/>
                  </a:cxn>
                  <a:cxn ang="0">
                    <a:pos x="37" y="111"/>
                  </a:cxn>
                  <a:cxn ang="0">
                    <a:pos x="0" y="79"/>
                  </a:cxn>
                  <a:cxn ang="0">
                    <a:pos x="19" y="1"/>
                  </a:cxn>
                </a:cxnLst>
                <a:rect l="0" t="0" r="r" b="b"/>
                <a:pathLst>
                  <a:path w="105" h="207">
                    <a:moveTo>
                      <a:pt x="19" y="1"/>
                    </a:moveTo>
                    <a:lnTo>
                      <a:pt x="44" y="0"/>
                    </a:lnTo>
                    <a:lnTo>
                      <a:pt x="93" y="31"/>
                    </a:lnTo>
                    <a:lnTo>
                      <a:pt x="86" y="56"/>
                    </a:lnTo>
                    <a:lnTo>
                      <a:pt x="103" y="72"/>
                    </a:lnTo>
                    <a:lnTo>
                      <a:pt x="105" y="169"/>
                    </a:lnTo>
                    <a:lnTo>
                      <a:pt x="87" y="207"/>
                    </a:lnTo>
                    <a:lnTo>
                      <a:pt x="67" y="193"/>
                    </a:lnTo>
                    <a:lnTo>
                      <a:pt x="46" y="192"/>
                    </a:lnTo>
                    <a:lnTo>
                      <a:pt x="10" y="172"/>
                    </a:lnTo>
                    <a:lnTo>
                      <a:pt x="37" y="111"/>
                    </a:lnTo>
                    <a:lnTo>
                      <a:pt x="0" y="79"/>
                    </a:lnTo>
                    <a:lnTo>
                      <a:pt x="19" y="1"/>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6" name="Freeform 53"/>
              <p:cNvSpPr>
                <a:spLocks noChangeAspect="1"/>
              </p:cNvSpPr>
              <p:nvPr/>
            </p:nvSpPr>
            <p:spPr bwMode="auto">
              <a:xfrm>
                <a:off x="9376" y="6245"/>
                <a:ext cx="141" cy="115"/>
              </a:xfrm>
              <a:custGeom>
                <a:avLst/>
                <a:gdLst/>
                <a:ahLst/>
                <a:cxnLst>
                  <a:cxn ang="0">
                    <a:pos x="34" y="239"/>
                  </a:cxn>
                  <a:cxn ang="0">
                    <a:pos x="75" y="218"/>
                  </a:cxn>
                  <a:cxn ang="0">
                    <a:pos x="131" y="213"/>
                  </a:cxn>
                  <a:cxn ang="0">
                    <a:pos x="145" y="194"/>
                  </a:cxn>
                  <a:cxn ang="0">
                    <a:pos x="165" y="191"/>
                  </a:cxn>
                  <a:cxn ang="0">
                    <a:pos x="176" y="171"/>
                  </a:cxn>
                  <a:cxn ang="0">
                    <a:pos x="195" y="164"/>
                  </a:cxn>
                  <a:cxn ang="0">
                    <a:pos x="186" y="127"/>
                  </a:cxn>
                  <a:cxn ang="0">
                    <a:pos x="175" y="117"/>
                  </a:cxn>
                  <a:cxn ang="0">
                    <a:pos x="198" y="87"/>
                  </a:cxn>
                  <a:cxn ang="0">
                    <a:pos x="213" y="87"/>
                  </a:cxn>
                  <a:cxn ang="0">
                    <a:pos x="264" y="23"/>
                  </a:cxn>
                  <a:cxn ang="0">
                    <a:pos x="343" y="0"/>
                  </a:cxn>
                  <a:cxn ang="0">
                    <a:pos x="351" y="59"/>
                  </a:cxn>
                  <a:cxn ang="0">
                    <a:pos x="355" y="57"/>
                  </a:cxn>
                  <a:cxn ang="0">
                    <a:pos x="374" y="78"/>
                  </a:cxn>
                  <a:cxn ang="0">
                    <a:pos x="375" y="139"/>
                  </a:cxn>
                  <a:cxn ang="0">
                    <a:pos x="399" y="189"/>
                  </a:cxn>
                  <a:cxn ang="0">
                    <a:pos x="407" y="254"/>
                  </a:cxn>
                  <a:cxn ang="0">
                    <a:pos x="410" y="310"/>
                  </a:cxn>
                  <a:cxn ang="0">
                    <a:pos x="437" y="328"/>
                  </a:cxn>
                  <a:cxn ang="0">
                    <a:pos x="417" y="356"/>
                  </a:cxn>
                  <a:cxn ang="0">
                    <a:pos x="366" y="323"/>
                  </a:cxn>
                  <a:cxn ang="0">
                    <a:pos x="340" y="326"/>
                  </a:cxn>
                  <a:cxn ang="0">
                    <a:pos x="314" y="318"/>
                  </a:cxn>
                  <a:cxn ang="0">
                    <a:pos x="315" y="300"/>
                  </a:cxn>
                  <a:cxn ang="0">
                    <a:pos x="299" y="294"/>
                  </a:cxn>
                  <a:cxn ang="0">
                    <a:pos x="13" y="348"/>
                  </a:cxn>
                  <a:cxn ang="0">
                    <a:pos x="0" y="332"/>
                  </a:cxn>
                  <a:cxn ang="0">
                    <a:pos x="44" y="269"/>
                  </a:cxn>
                  <a:cxn ang="0">
                    <a:pos x="34" y="239"/>
                  </a:cxn>
                </a:cxnLst>
                <a:rect l="0" t="0" r="r" b="b"/>
                <a:pathLst>
                  <a:path w="437" h="356">
                    <a:moveTo>
                      <a:pt x="34" y="239"/>
                    </a:moveTo>
                    <a:lnTo>
                      <a:pt x="75" y="218"/>
                    </a:lnTo>
                    <a:lnTo>
                      <a:pt x="131" y="213"/>
                    </a:lnTo>
                    <a:lnTo>
                      <a:pt x="145" y="194"/>
                    </a:lnTo>
                    <a:lnTo>
                      <a:pt x="165" y="191"/>
                    </a:lnTo>
                    <a:lnTo>
                      <a:pt x="176" y="171"/>
                    </a:lnTo>
                    <a:lnTo>
                      <a:pt x="195" y="164"/>
                    </a:lnTo>
                    <a:lnTo>
                      <a:pt x="186" y="127"/>
                    </a:lnTo>
                    <a:lnTo>
                      <a:pt x="175" y="117"/>
                    </a:lnTo>
                    <a:lnTo>
                      <a:pt x="198" y="87"/>
                    </a:lnTo>
                    <a:lnTo>
                      <a:pt x="213" y="87"/>
                    </a:lnTo>
                    <a:lnTo>
                      <a:pt x="264" y="23"/>
                    </a:lnTo>
                    <a:lnTo>
                      <a:pt x="343" y="0"/>
                    </a:lnTo>
                    <a:lnTo>
                      <a:pt x="351" y="59"/>
                    </a:lnTo>
                    <a:lnTo>
                      <a:pt x="355" y="57"/>
                    </a:lnTo>
                    <a:lnTo>
                      <a:pt x="374" y="78"/>
                    </a:lnTo>
                    <a:lnTo>
                      <a:pt x="375" y="139"/>
                    </a:lnTo>
                    <a:lnTo>
                      <a:pt x="399" y="189"/>
                    </a:lnTo>
                    <a:lnTo>
                      <a:pt x="407" y="254"/>
                    </a:lnTo>
                    <a:lnTo>
                      <a:pt x="410" y="310"/>
                    </a:lnTo>
                    <a:lnTo>
                      <a:pt x="437" y="328"/>
                    </a:lnTo>
                    <a:lnTo>
                      <a:pt x="417" y="356"/>
                    </a:lnTo>
                    <a:lnTo>
                      <a:pt x="366" y="323"/>
                    </a:lnTo>
                    <a:lnTo>
                      <a:pt x="340" y="326"/>
                    </a:lnTo>
                    <a:lnTo>
                      <a:pt x="314" y="318"/>
                    </a:lnTo>
                    <a:lnTo>
                      <a:pt x="315" y="300"/>
                    </a:lnTo>
                    <a:lnTo>
                      <a:pt x="299" y="294"/>
                    </a:lnTo>
                    <a:lnTo>
                      <a:pt x="13" y="348"/>
                    </a:lnTo>
                    <a:lnTo>
                      <a:pt x="0" y="332"/>
                    </a:lnTo>
                    <a:lnTo>
                      <a:pt x="44" y="269"/>
                    </a:lnTo>
                    <a:lnTo>
                      <a:pt x="34" y="239"/>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7" name="Freeform 22"/>
              <p:cNvSpPr/>
              <p:nvPr/>
            </p:nvSpPr>
            <p:spPr bwMode="auto">
              <a:xfrm>
                <a:off x="8750" y="6298"/>
                <a:ext cx="141" cy="125"/>
              </a:xfrm>
              <a:custGeom>
                <a:avLst/>
                <a:gdLst/>
                <a:ahLst/>
                <a:cxnLst>
                  <a:cxn ang="0">
                    <a:pos x="46" y="0"/>
                  </a:cxn>
                  <a:cxn ang="0">
                    <a:pos x="29" y="145"/>
                  </a:cxn>
                  <a:cxn ang="0">
                    <a:pos x="0" y="352"/>
                  </a:cxn>
                  <a:cxn ang="0">
                    <a:pos x="137" y="363"/>
                  </a:cxn>
                  <a:cxn ang="0">
                    <a:pos x="457" y="388"/>
                  </a:cxn>
                  <a:cxn ang="0">
                    <a:pos x="473" y="40"/>
                  </a:cxn>
                  <a:cxn ang="0">
                    <a:pos x="46" y="0"/>
                  </a:cxn>
                </a:cxnLst>
                <a:rect l="0" t="0" r="r" b="b"/>
                <a:pathLst>
                  <a:path w="473" h="388">
                    <a:moveTo>
                      <a:pt x="46" y="0"/>
                    </a:moveTo>
                    <a:lnTo>
                      <a:pt x="29" y="145"/>
                    </a:lnTo>
                    <a:lnTo>
                      <a:pt x="0" y="352"/>
                    </a:lnTo>
                    <a:lnTo>
                      <a:pt x="137" y="363"/>
                    </a:lnTo>
                    <a:lnTo>
                      <a:pt x="457" y="388"/>
                    </a:lnTo>
                    <a:lnTo>
                      <a:pt x="473" y="40"/>
                    </a:lnTo>
                    <a:lnTo>
                      <a:pt x="46"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68" name="Freeform 21"/>
              <p:cNvSpPr/>
              <p:nvPr/>
            </p:nvSpPr>
            <p:spPr bwMode="auto">
              <a:xfrm>
                <a:off x="8686" y="6177"/>
                <a:ext cx="204" cy="138"/>
              </a:xfrm>
              <a:custGeom>
                <a:avLst/>
                <a:gdLst/>
                <a:ahLst/>
                <a:cxnLst>
                  <a:cxn ang="0">
                    <a:pos x="11" y="0"/>
                  </a:cxn>
                  <a:cxn ang="0">
                    <a:pos x="147" y="17"/>
                  </a:cxn>
                  <a:cxn ang="0">
                    <a:pos x="229" y="28"/>
                  </a:cxn>
                  <a:cxn ang="0">
                    <a:pos x="337" y="39"/>
                  </a:cxn>
                  <a:cxn ang="0">
                    <a:pos x="437" y="49"/>
                  </a:cxn>
                  <a:cxn ang="0">
                    <a:pos x="610" y="62"/>
                  </a:cxn>
                  <a:cxn ang="0">
                    <a:pos x="691" y="68"/>
                  </a:cxn>
                  <a:cxn ang="0">
                    <a:pos x="688" y="419"/>
                  </a:cxn>
                  <a:cxn ang="0">
                    <a:pos x="265" y="383"/>
                  </a:cxn>
                  <a:cxn ang="0">
                    <a:pos x="256" y="430"/>
                  </a:cxn>
                  <a:cxn ang="0">
                    <a:pos x="240" y="408"/>
                  </a:cxn>
                  <a:cxn ang="0">
                    <a:pos x="201" y="412"/>
                  </a:cxn>
                  <a:cxn ang="0">
                    <a:pos x="145" y="420"/>
                  </a:cxn>
                  <a:cxn ang="0">
                    <a:pos x="135" y="359"/>
                  </a:cxn>
                  <a:cxn ang="0">
                    <a:pos x="69" y="311"/>
                  </a:cxn>
                  <a:cxn ang="0">
                    <a:pos x="79" y="265"/>
                  </a:cxn>
                  <a:cxn ang="0">
                    <a:pos x="86" y="227"/>
                  </a:cxn>
                  <a:cxn ang="0">
                    <a:pos x="0" y="107"/>
                  </a:cxn>
                  <a:cxn ang="0">
                    <a:pos x="11" y="0"/>
                  </a:cxn>
                </a:cxnLst>
                <a:rect l="0" t="0" r="r" b="b"/>
                <a:pathLst>
                  <a:path w="691" h="430">
                    <a:moveTo>
                      <a:pt x="11" y="0"/>
                    </a:moveTo>
                    <a:lnTo>
                      <a:pt x="147" y="17"/>
                    </a:lnTo>
                    <a:lnTo>
                      <a:pt x="229" y="28"/>
                    </a:lnTo>
                    <a:lnTo>
                      <a:pt x="337" y="39"/>
                    </a:lnTo>
                    <a:lnTo>
                      <a:pt x="437" y="49"/>
                    </a:lnTo>
                    <a:lnTo>
                      <a:pt x="610" y="62"/>
                    </a:lnTo>
                    <a:lnTo>
                      <a:pt x="691" y="68"/>
                    </a:lnTo>
                    <a:lnTo>
                      <a:pt x="688" y="419"/>
                    </a:lnTo>
                    <a:lnTo>
                      <a:pt x="265" y="383"/>
                    </a:lnTo>
                    <a:lnTo>
                      <a:pt x="256" y="430"/>
                    </a:lnTo>
                    <a:lnTo>
                      <a:pt x="240" y="408"/>
                    </a:lnTo>
                    <a:lnTo>
                      <a:pt x="201" y="412"/>
                    </a:lnTo>
                    <a:lnTo>
                      <a:pt x="145" y="420"/>
                    </a:lnTo>
                    <a:lnTo>
                      <a:pt x="135" y="359"/>
                    </a:lnTo>
                    <a:lnTo>
                      <a:pt x="69" y="311"/>
                    </a:lnTo>
                    <a:lnTo>
                      <a:pt x="79" y="265"/>
                    </a:lnTo>
                    <a:lnTo>
                      <a:pt x="86" y="227"/>
                    </a:lnTo>
                    <a:lnTo>
                      <a:pt x="0" y="107"/>
                    </a:lnTo>
                    <a:lnTo>
                      <a:pt x="11" y="0"/>
                    </a:lnTo>
                    <a:close/>
                  </a:path>
                </a:pathLst>
              </a:custGeom>
              <a:grpFill/>
              <a:ln w="254" cap="flat" cmpd="sng">
                <a:solidFill>
                  <a:schemeClr val="bg1">
                    <a:alpha val="28000"/>
                  </a:schemeClr>
                </a:solidFill>
                <a:prstDash val="solid"/>
                <a:round/>
                <a:headEnd type="none" w="med" len="med"/>
                <a:tailEnd type="none" w="med" len="med"/>
              </a:ln>
              <a:effectLst/>
            </p:spPr>
            <p:txBody>
              <a:bodyPr lIns="0" tIns="0" r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grpSp>
      <p:sp>
        <p:nvSpPr>
          <p:cNvPr id="16" name="Oval 15" descr="A white circle with a grey outline.">
            <a:extLst>
              <a:ext uri="{FF2B5EF4-FFF2-40B4-BE49-F238E27FC236}">
                <a16:creationId xmlns:a16="http://schemas.microsoft.com/office/drawing/2014/main" id="{2A78CBAD-77B0-8245-967A-819FFC100EA4}"/>
              </a:ext>
            </a:extLst>
          </p:cNvPr>
          <p:cNvSpPr/>
          <p:nvPr/>
        </p:nvSpPr>
        <p:spPr>
          <a:xfrm>
            <a:off x="3336772" y="2120950"/>
            <a:ext cx="881800" cy="881800"/>
          </a:xfrm>
          <a:prstGeom prst="ellipse">
            <a:avLst/>
          </a:prstGeom>
          <a:solidFill>
            <a:schemeClr val="bg1"/>
          </a:solidFill>
          <a:ln w="539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2" name="Oval 101" descr="A white circle with a grey outline.">
            <a:extLst>
              <a:ext uri="{FF2B5EF4-FFF2-40B4-BE49-F238E27FC236}">
                <a16:creationId xmlns:a16="http://schemas.microsoft.com/office/drawing/2014/main" id="{D5D217F1-5689-48B7-8188-D0BF1EEE55B8}"/>
              </a:ext>
            </a:extLst>
          </p:cNvPr>
          <p:cNvSpPr/>
          <p:nvPr/>
        </p:nvSpPr>
        <p:spPr>
          <a:xfrm>
            <a:off x="6216785" y="2144266"/>
            <a:ext cx="827405" cy="827405"/>
          </a:xfrm>
          <a:prstGeom prst="ellipse">
            <a:avLst/>
          </a:prstGeom>
          <a:noFill/>
          <a:ln w="76200">
            <a:solidFill>
              <a:schemeClr val="bg1">
                <a:lumMod val="8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9" name="Oval 98" descr="A white circle with a grey outline.">
            <a:extLst>
              <a:ext uri="{FF2B5EF4-FFF2-40B4-BE49-F238E27FC236}">
                <a16:creationId xmlns:a16="http://schemas.microsoft.com/office/drawing/2014/main" id="{61D18942-ED3E-7445-B6E5-3551D06B0D51}"/>
              </a:ext>
            </a:extLst>
          </p:cNvPr>
          <p:cNvSpPr/>
          <p:nvPr/>
        </p:nvSpPr>
        <p:spPr>
          <a:xfrm>
            <a:off x="6182959" y="2120950"/>
            <a:ext cx="881800" cy="881800"/>
          </a:xfrm>
          <a:prstGeom prst="ellipse">
            <a:avLst/>
          </a:prstGeom>
          <a:solidFill>
            <a:schemeClr val="bg1"/>
          </a:solidFill>
          <a:ln w="539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6" name="Content Placeholder 16" descr="Fed Gov Transparent">
            <a:extLst>
              <a:ext uri="{FF2B5EF4-FFF2-40B4-BE49-F238E27FC236}">
                <a16:creationId xmlns:a16="http://schemas.microsoft.com/office/drawing/2014/main" id="{6DB61765-4E2D-4B0D-9B55-F4A7A032045C}"/>
              </a:ext>
            </a:extLst>
          </p:cNvPr>
          <p:cNvPicPr>
            <a:picLocks noChangeAspect="1"/>
          </p:cNvPicPr>
          <p:nvPr/>
        </p:nvPicPr>
        <p:blipFill>
          <a:blip r:embed="rId8"/>
          <a:stretch>
            <a:fillRect/>
          </a:stretch>
        </p:blipFill>
        <p:spPr>
          <a:xfrm>
            <a:off x="6338357" y="2316280"/>
            <a:ext cx="582087" cy="499261"/>
          </a:xfrm>
          <a:prstGeom prst="rect">
            <a:avLst/>
          </a:prstGeom>
        </p:spPr>
      </p:pic>
      <p:grpSp>
        <p:nvGrpSpPr>
          <p:cNvPr id="108" name="Graphic 3" descr="Internet">
            <a:extLst>
              <a:ext uri="{FF2B5EF4-FFF2-40B4-BE49-F238E27FC236}">
                <a16:creationId xmlns:a16="http://schemas.microsoft.com/office/drawing/2014/main" id="{C8BA8407-1EBF-4656-93CF-55BEF33679C7}"/>
              </a:ext>
            </a:extLst>
          </p:cNvPr>
          <p:cNvGrpSpPr/>
          <p:nvPr/>
        </p:nvGrpSpPr>
        <p:grpSpPr>
          <a:xfrm>
            <a:off x="3454920" y="2222786"/>
            <a:ext cx="672625" cy="672625"/>
            <a:chOff x="4045267" y="2226199"/>
            <a:chExt cx="914400" cy="914400"/>
          </a:xfrm>
        </p:grpSpPr>
        <p:sp>
          <p:nvSpPr>
            <p:cNvPr id="109" name="Freeform 12">
              <a:extLst>
                <a:ext uri="{FF2B5EF4-FFF2-40B4-BE49-F238E27FC236}">
                  <a16:creationId xmlns:a16="http://schemas.microsoft.com/office/drawing/2014/main" id="{93F7CDD6-E760-4D04-A57C-B8AB275626BB}"/>
                </a:ext>
              </a:extLst>
            </p:cNvPr>
            <p:cNvSpPr/>
            <p:nvPr/>
          </p:nvSpPr>
          <p:spPr>
            <a:xfrm>
              <a:off x="4178617" y="2416699"/>
              <a:ext cx="647700" cy="438150"/>
            </a:xfrm>
            <a:custGeom>
              <a:avLst/>
              <a:gdLst>
                <a:gd name="connsiteX0" fmla="*/ 590550 w 647700"/>
                <a:gd name="connsiteY0" fmla="*/ 381000 h 438150"/>
                <a:gd name="connsiteX1" fmla="*/ 57150 w 647700"/>
                <a:gd name="connsiteY1" fmla="*/ 381000 h 438150"/>
                <a:gd name="connsiteX2" fmla="*/ 57150 w 647700"/>
                <a:gd name="connsiteY2" fmla="*/ 57150 h 438150"/>
                <a:gd name="connsiteX3" fmla="*/ 590550 w 647700"/>
                <a:gd name="connsiteY3" fmla="*/ 57150 h 438150"/>
                <a:gd name="connsiteX4" fmla="*/ 647700 w 647700"/>
                <a:gd name="connsiteY4" fmla="*/ 38100 h 438150"/>
                <a:gd name="connsiteX5" fmla="*/ 609600 w 647700"/>
                <a:gd name="connsiteY5" fmla="*/ 0 h 438150"/>
                <a:gd name="connsiteX6" fmla="*/ 38100 w 647700"/>
                <a:gd name="connsiteY6" fmla="*/ 0 h 438150"/>
                <a:gd name="connsiteX7" fmla="*/ 0 w 647700"/>
                <a:gd name="connsiteY7" fmla="*/ 38100 h 438150"/>
                <a:gd name="connsiteX8" fmla="*/ 0 w 647700"/>
                <a:gd name="connsiteY8" fmla="*/ 438150 h 438150"/>
                <a:gd name="connsiteX9" fmla="*/ 647700 w 647700"/>
                <a:gd name="connsiteY9"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 h="438150">
                  <a:moveTo>
                    <a:pt x="590550" y="381000"/>
                  </a:moveTo>
                  <a:lnTo>
                    <a:pt x="57150" y="381000"/>
                  </a:lnTo>
                  <a:lnTo>
                    <a:pt x="57150" y="57150"/>
                  </a:lnTo>
                  <a:lnTo>
                    <a:pt x="590550" y="57150"/>
                  </a:lnTo>
                  <a:close/>
                  <a:moveTo>
                    <a:pt x="647700" y="38100"/>
                  </a:moveTo>
                  <a:cubicBezTo>
                    <a:pt x="647700" y="17058"/>
                    <a:pt x="630642" y="0"/>
                    <a:pt x="609600" y="0"/>
                  </a:cubicBezTo>
                  <a:lnTo>
                    <a:pt x="38100" y="0"/>
                  </a:lnTo>
                  <a:cubicBezTo>
                    <a:pt x="17058" y="0"/>
                    <a:pt x="0" y="17058"/>
                    <a:pt x="0" y="38100"/>
                  </a:cubicBezTo>
                  <a:lnTo>
                    <a:pt x="0" y="438150"/>
                  </a:lnTo>
                  <a:lnTo>
                    <a:pt x="647700" y="438150"/>
                  </a:ln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Freeform 13">
              <a:extLst>
                <a:ext uri="{FF2B5EF4-FFF2-40B4-BE49-F238E27FC236}">
                  <a16:creationId xmlns:a16="http://schemas.microsoft.com/office/drawing/2014/main" id="{93204A15-EBB7-48EA-A682-45CF190B901D}"/>
                </a:ext>
              </a:extLst>
            </p:cNvPr>
            <p:cNvSpPr/>
            <p:nvPr/>
          </p:nvSpPr>
          <p:spPr>
            <a:xfrm>
              <a:off x="4064317" y="2892949"/>
              <a:ext cx="876300" cy="57150"/>
            </a:xfrm>
            <a:custGeom>
              <a:avLst/>
              <a:gdLst>
                <a:gd name="connsiteX0" fmla="*/ 495300 w 876300"/>
                <a:gd name="connsiteY0" fmla="*/ 0 h 57150"/>
                <a:gd name="connsiteX1" fmla="*/ 495300 w 876300"/>
                <a:gd name="connsiteY1" fmla="*/ 9525 h 57150"/>
                <a:gd name="connsiteX2" fmla="*/ 486957 w 876300"/>
                <a:gd name="connsiteY2" fmla="*/ 19050 h 57150"/>
                <a:gd name="connsiteX3" fmla="*/ 485775 w 876300"/>
                <a:gd name="connsiteY3" fmla="*/ 19050 h 57150"/>
                <a:gd name="connsiteX4" fmla="*/ 390525 w 876300"/>
                <a:gd name="connsiteY4" fmla="*/ 19050 h 57150"/>
                <a:gd name="connsiteX5" fmla="*/ 381000 w 876300"/>
                <a:gd name="connsiteY5" fmla="*/ 10707 h 57150"/>
                <a:gd name="connsiteX6" fmla="*/ 381000 w 876300"/>
                <a:gd name="connsiteY6" fmla="*/ 9525 h 57150"/>
                <a:gd name="connsiteX7" fmla="*/ 381000 w 876300"/>
                <a:gd name="connsiteY7" fmla="*/ 0 h 57150"/>
                <a:gd name="connsiteX8" fmla="*/ 0 w 876300"/>
                <a:gd name="connsiteY8" fmla="*/ 0 h 57150"/>
                <a:gd name="connsiteX9" fmla="*/ 0 w 876300"/>
                <a:gd name="connsiteY9" fmla="*/ 19050 h 57150"/>
                <a:gd name="connsiteX10" fmla="*/ 38100 w 876300"/>
                <a:gd name="connsiteY10" fmla="*/ 57150 h 57150"/>
                <a:gd name="connsiteX11" fmla="*/ 838200 w 876300"/>
                <a:gd name="connsiteY11" fmla="*/ 57150 h 57150"/>
                <a:gd name="connsiteX12" fmla="*/ 876300 w 876300"/>
                <a:gd name="connsiteY12" fmla="*/ 19050 h 57150"/>
                <a:gd name="connsiteX13" fmla="*/ 876300 w 876300"/>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300" h="57150">
                  <a:moveTo>
                    <a:pt x="495300" y="0"/>
                  </a:moveTo>
                  <a:lnTo>
                    <a:pt x="495300" y="9525"/>
                  </a:lnTo>
                  <a:cubicBezTo>
                    <a:pt x="495627" y="14459"/>
                    <a:pt x="491891" y="18723"/>
                    <a:pt x="486957" y="19050"/>
                  </a:cubicBezTo>
                  <a:cubicBezTo>
                    <a:pt x="486564" y="19076"/>
                    <a:pt x="486168" y="19076"/>
                    <a:pt x="485775" y="19050"/>
                  </a:cubicBezTo>
                  <a:lnTo>
                    <a:pt x="390525" y="19050"/>
                  </a:lnTo>
                  <a:cubicBezTo>
                    <a:pt x="385591" y="19377"/>
                    <a:pt x="381327" y="15641"/>
                    <a:pt x="381000" y="10707"/>
                  </a:cubicBezTo>
                  <a:cubicBezTo>
                    <a:pt x="380974" y="10314"/>
                    <a:pt x="380974" y="9918"/>
                    <a:pt x="381000" y="9525"/>
                  </a:cubicBezTo>
                  <a:lnTo>
                    <a:pt x="381000" y="0"/>
                  </a:lnTo>
                  <a:lnTo>
                    <a:pt x="0" y="0"/>
                  </a:lnTo>
                  <a:lnTo>
                    <a:pt x="0" y="19050"/>
                  </a:lnTo>
                  <a:cubicBezTo>
                    <a:pt x="0" y="40092"/>
                    <a:pt x="17058" y="57150"/>
                    <a:pt x="38100" y="57150"/>
                  </a:cubicBezTo>
                  <a:lnTo>
                    <a:pt x="838200" y="57150"/>
                  </a:lnTo>
                  <a:cubicBezTo>
                    <a:pt x="859242" y="57150"/>
                    <a:pt x="876300" y="40092"/>
                    <a:pt x="876300" y="19050"/>
                  </a:cubicBezTo>
                  <a:lnTo>
                    <a:pt x="876300" y="0"/>
                  </a:ln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Freeform 14">
              <a:extLst>
                <a:ext uri="{FF2B5EF4-FFF2-40B4-BE49-F238E27FC236}">
                  <a16:creationId xmlns:a16="http://schemas.microsoft.com/office/drawing/2014/main" id="{7CC6C57E-9E29-428A-AFA0-43D88D62008E}"/>
                </a:ext>
              </a:extLst>
            </p:cNvPr>
            <p:cNvSpPr/>
            <p:nvPr/>
          </p:nvSpPr>
          <p:spPr>
            <a:xfrm>
              <a:off x="4369117" y="2502424"/>
              <a:ext cx="266700" cy="266700"/>
            </a:xfrm>
            <a:custGeom>
              <a:avLst/>
              <a:gdLst>
                <a:gd name="connsiteX0" fmla="*/ 133350 w 266700"/>
                <a:gd name="connsiteY0" fmla="*/ 0 h 266700"/>
                <a:gd name="connsiteX1" fmla="*/ 0 w 266700"/>
                <a:gd name="connsiteY1" fmla="*/ 133350 h 266700"/>
                <a:gd name="connsiteX2" fmla="*/ 133350 w 266700"/>
                <a:gd name="connsiteY2" fmla="*/ 266700 h 266700"/>
                <a:gd name="connsiteX3" fmla="*/ 266700 w 266700"/>
                <a:gd name="connsiteY3" fmla="*/ 133350 h 266700"/>
                <a:gd name="connsiteX4" fmla="*/ 133350 w 266700"/>
                <a:gd name="connsiteY4" fmla="*/ 0 h 266700"/>
                <a:gd name="connsiteX5" fmla="*/ 142875 w 266700"/>
                <a:gd name="connsiteY5" fmla="*/ 142875 h 266700"/>
                <a:gd name="connsiteX6" fmla="*/ 186595 w 266700"/>
                <a:gd name="connsiteY6" fmla="*/ 142875 h 266700"/>
                <a:gd name="connsiteX7" fmla="*/ 142875 w 266700"/>
                <a:gd name="connsiteY7" fmla="*/ 229648 h 266700"/>
                <a:gd name="connsiteX8" fmla="*/ 142875 w 266700"/>
                <a:gd name="connsiteY8" fmla="*/ 123825 h 266700"/>
                <a:gd name="connsiteX9" fmla="*/ 142875 w 266700"/>
                <a:gd name="connsiteY9" fmla="*/ 36957 h 266700"/>
                <a:gd name="connsiteX10" fmla="*/ 186595 w 266700"/>
                <a:gd name="connsiteY10" fmla="*/ 123825 h 266700"/>
                <a:gd name="connsiteX11" fmla="*/ 123825 w 266700"/>
                <a:gd name="connsiteY11" fmla="*/ 123825 h 266700"/>
                <a:gd name="connsiteX12" fmla="*/ 81534 w 266700"/>
                <a:gd name="connsiteY12" fmla="*/ 123825 h 266700"/>
                <a:gd name="connsiteX13" fmla="*/ 123825 w 266700"/>
                <a:gd name="connsiteY13" fmla="*/ 38100 h 266700"/>
                <a:gd name="connsiteX14" fmla="*/ 123825 w 266700"/>
                <a:gd name="connsiteY14" fmla="*/ 142875 h 266700"/>
                <a:gd name="connsiteX15" fmla="*/ 123825 w 266700"/>
                <a:gd name="connsiteY15" fmla="*/ 228600 h 266700"/>
                <a:gd name="connsiteX16" fmla="*/ 81534 w 266700"/>
                <a:gd name="connsiteY16" fmla="*/ 142875 h 266700"/>
                <a:gd name="connsiteX17" fmla="*/ 62389 w 266700"/>
                <a:gd name="connsiteY17" fmla="*/ 123825 h 266700"/>
                <a:gd name="connsiteX18" fmla="*/ 21622 w 266700"/>
                <a:gd name="connsiteY18" fmla="*/ 123825 h 266700"/>
                <a:gd name="connsiteX19" fmla="*/ 111824 w 266700"/>
                <a:gd name="connsiteY19" fmla="*/ 23336 h 266700"/>
                <a:gd name="connsiteX20" fmla="*/ 62389 w 266700"/>
                <a:gd name="connsiteY20" fmla="*/ 123825 h 266700"/>
                <a:gd name="connsiteX21" fmla="*/ 62389 w 266700"/>
                <a:gd name="connsiteY21" fmla="*/ 142875 h 266700"/>
                <a:gd name="connsiteX22" fmla="*/ 112014 w 266700"/>
                <a:gd name="connsiteY22" fmla="*/ 243459 h 266700"/>
                <a:gd name="connsiteX23" fmla="*/ 21622 w 266700"/>
                <a:gd name="connsiteY23" fmla="*/ 142875 h 266700"/>
                <a:gd name="connsiteX24" fmla="*/ 205740 w 266700"/>
                <a:gd name="connsiteY24" fmla="*/ 142875 h 266700"/>
                <a:gd name="connsiteX25" fmla="*/ 245078 w 266700"/>
                <a:gd name="connsiteY25" fmla="*/ 142875 h 266700"/>
                <a:gd name="connsiteX26" fmla="*/ 156400 w 266700"/>
                <a:gd name="connsiteY26" fmla="*/ 243078 h 266700"/>
                <a:gd name="connsiteX27" fmla="*/ 205740 w 266700"/>
                <a:gd name="connsiteY27" fmla="*/ 142875 h 266700"/>
                <a:gd name="connsiteX28" fmla="*/ 205740 w 266700"/>
                <a:gd name="connsiteY28" fmla="*/ 123825 h 266700"/>
                <a:gd name="connsiteX29" fmla="*/ 156686 w 266700"/>
                <a:gd name="connsiteY29" fmla="*/ 23717 h 266700"/>
                <a:gd name="connsiteX30" fmla="*/ 245078 w 266700"/>
                <a:gd name="connsiteY30" fmla="*/ 12382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6700" h="266700">
                  <a:moveTo>
                    <a:pt x="133350" y="0"/>
                  </a:moveTo>
                  <a:cubicBezTo>
                    <a:pt x="59703" y="0"/>
                    <a:pt x="0" y="59703"/>
                    <a:pt x="0" y="133350"/>
                  </a:cubicBezTo>
                  <a:cubicBezTo>
                    <a:pt x="0" y="206997"/>
                    <a:pt x="59703" y="266700"/>
                    <a:pt x="133350" y="266700"/>
                  </a:cubicBezTo>
                  <a:cubicBezTo>
                    <a:pt x="206997" y="266700"/>
                    <a:pt x="266700" y="206997"/>
                    <a:pt x="266700" y="133350"/>
                  </a:cubicBezTo>
                  <a:cubicBezTo>
                    <a:pt x="266700" y="59703"/>
                    <a:pt x="206997" y="0"/>
                    <a:pt x="133350" y="0"/>
                  </a:cubicBezTo>
                  <a:close/>
                  <a:moveTo>
                    <a:pt x="142875" y="142875"/>
                  </a:moveTo>
                  <a:lnTo>
                    <a:pt x="186595" y="142875"/>
                  </a:lnTo>
                  <a:cubicBezTo>
                    <a:pt x="181616" y="175711"/>
                    <a:pt x="166302" y="206107"/>
                    <a:pt x="142875" y="229648"/>
                  </a:cubicBezTo>
                  <a:close/>
                  <a:moveTo>
                    <a:pt x="142875" y="123825"/>
                  </a:moveTo>
                  <a:lnTo>
                    <a:pt x="142875" y="36957"/>
                  </a:lnTo>
                  <a:cubicBezTo>
                    <a:pt x="166326" y="60520"/>
                    <a:pt x="181642" y="90952"/>
                    <a:pt x="186595" y="123825"/>
                  </a:cubicBezTo>
                  <a:close/>
                  <a:moveTo>
                    <a:pt x="123825" y="123825"/>
                  </a:moveTo>
                  <a:lnTo>
                    <a:pt x="81534" y="123825"/>
                  </a:lnTo>
                  <a:cubicBezTo>
                    <a:pt x="86271" y="91515"/>
                    <a:pt x="101069" y="61520"/>
                    <a:pt x="123825" y="38100"/>
                  </a:cubicBezTo>
                  <a:close/>
                  <a:moveTo>
                    <a:pt x="123825" y="142875"/>
                  </a:moveTo>
                  <a:lnTo>
                    <a:pt x="123825" y="228600"/>
                  </a:lnTo>
                  <a:cubicBezTo>
                    <a:pt x="101112" y="205149"/>
                    <a:pt x="86320" y="175170"/>
                    <a:pt x="81534" y="142875"/>
                  </a:cubicBezTo>
                  <a:close/>
                  <a:moveTo>
                    <a:pt x="62389" y="123825"/>
                  </a:moveTo>
                  <a:lnTo>
                    <a:pt x="21622" y="123825"/>
                  </a:lnTo>
                  <a:cubicBezTo>
                    <a:pt x="25850" y="73933"/>
                    <a:pt x="62676" y="32908"/>
                    <a:pt x="111824" y="23336"/>
                  </a:cubicBezTo>
                  <a:cubicBezTo>
                    <a:pt x="84670" y="50432"/>
                    <a:pt x="67282" y="85777"/>
                    <a:pt x="62389" y="123825"/>
                  </a:cubicBezTo>
                  <a:close/>
                  <a:moveTo>
                    <a:pt x="62389" y="142875"/>
                  </a:moveTo>
                  <a:cubicBezTo>
                    <a:pt x="67286" y="180988"/>
                    <a:pt x="84748" y="216382"/>
                    <a:pt x="112014" y="243459"/>
                  </a:cubicBezTo>
                  <a:cubicBezTo>
                    <a:pt x="62794" y="233894"/>
                    <a:pt x="25894" y="192834"/>
                    <a:pt x="21622" y="142875"/>
                  </a:cubicBezTo>
                  <a:close/>
                  <a:moveTo>
                    <a:pt x="205740" y="142875"/>
                  </a:moveTo>
                  <a:lnTo>
                    <a:pt x="245078" y="142875"/>
                  </a:lnTo>
                  <a:cubicBezTo>
                    <a:pt x="240907" y="192201"/>
                    <a:pt x="204854" y="232941"/>
                    <a:pt x="156400" y="243078"/>
                  </a:cubicBezTo>
                  <a:cubicBezTo>
                    <a:pt x="183540" y="216099"/>
                    <a:pt x="200903" y="180836"/>
                    <a:pt x="205740" y="142875"/>
                  </a:cubicBezTo>
                  <a:close/>
                  <a:moveTo>
                    <a:pt x="205740" y="123825"/>
                  </a:moveTo>
                  <a:cubicBezTo>
                    <a:pt x="200864" y="85963"/>
                    <a:pt x="183619" y="50771"/>
                    <a:pt x="156686" y="23717"/>
                  </a:cubicBezTo>
                  <a:cubicBezTo>
                    <a:pt x="204996" y="33955"/>
                    <a:pt x="240902" y="74620"/>
                    <a:pt x="245078" y="123825"/>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1140913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269"/>
</p:tagLst>
</file>

<file path=ppt/tags/tag2.xml><?xml version="1.0" encoding="utf-8"?>
<p:tagLst xmlns:a="http://schemas.openxmlformats.org/drawingml/2006/main" xmlns:r="http://schemas.openxmlformats.org/officeDocument/2006/relationships" xmlns:p="http://schemas.openxmlformats.org/presentationml/2006/main">
  <p:tag name="AS_UNIQUEID" val="260"/>
</p:tagLst>
</file>

<file path=ppt/tags/tag3.xml><?xml version="1.0" encoding="utf-8"?>
<p:tagLst xmlns:a="http://schemas.openxmlformats.org/drawingml/2006/main" xmlns:r="http://schemas.openxmlformats.org/officeDocument/2006/relationships" xmlns:p="http://schemas.openxmlformats.org/presentationml/2006/main">
  <p:tag name="AS_UNIQUEID" val="269"/>
</p:tagLst>
</file>

<file path=ppt/tags/tag4.xml><?xml version="1.0" encoding="utf-8"?>
<p:tagLst xmlns:a="http://schemas.openxmlformats.org/drawingml/2006/main" xmlns:r="http://schemas.openxmlformats.org/officeDocument/2006/relationships" xmlns:p="http://schemas.openxmlformats.org/presentationml/2006/main">
  <p:tag name="AS_UNIQUEID" val="538"/>
</p:tagLst>
</file>

<file path=ppt/tags/tag5.xml><?xml version="1.0" encoding="utf-8"?>
<p:tagLst xmlns:a="http://schemas.openxmlformats.org/drawingml/2006/main" xmlns:r="http://schemas.openxmlformats.org/officeDocument/2006/relationships" xmlns:p="http://schemas.openxmlformats.org/presentationml/2006/main">
  <p:tag name="AS_UNIQUEID" val="539"/>
</p:tagLst>
</file>

<file path=ppt/tags/tag6.xml><?xml version="1.0" encoding="utf-8"?>
<p:tagLst xmlns:a="http://schemas.openxmlformats.org/drawingml/2006/main" xmlns:r="http://schemas.openxmlformats.org/officeDocument/2006/relationships" xmlns:p="http://schemas.openxmlformats.org/presentationml/2006/main">
  <p:tag name="AS_UNIQUEID" val="540"/>
</p:tagLst>
</file>

<file path=ppt/theme/theme1.xml><?xml version="1.0" encoding="utf-8"?>
<a:theme xmlns:a="http://schemas.openxmlformats.org/drawingml/2006/main" name="1_Dividend">
  <a:themeElements>
    <a:clrScheme name="Custom 13">
      <a:dk1>
        <a:srgbClr val="000000"/>
      </a:dk1>
      <a:lt1>
        <a:srgbClr val="FFFFFF"/>
      </a:lt1>
      <a:dk2>
        <a:srgbClr val="17406D"/>
      </a:dk2>
      <a:lt2>
        <a:srgbClr val="DBEFF9"/>
      </a:lt2>
      <a:accent1>
        <a:srgbClr val="0F6FC6"/>
      </a:accent1>
      <a:accent2>
        <a:srgbClr val="009DD9"/>
      </a:accent2>
      <a:accent3>
        <a:srgbClr val="1A86A6"/>
      </a:accent3>
      <a:accent4>
        <a:srgbClr val="01A7F0"/>
      </a:accent4>
      <a:accent5>
        <a:srgbClr val="0CA8CE"/>
      </a:accent5>
      <a:accent6>
        <a:srgbClr val="0184BD"/>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4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18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1088</Words>
  <Application>Microsoft Office PowerPoint</Application>
  <PresentationFormat>On-screen Show (4:3)</PresentationFormat>
  <Paragraphs>120</Paragraphs>
  <Slides>11</Slides>
  <Notes>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11</vt:i4>
      </vt:variant>
    </vt:vector>
  </HeadingPairs>
  <TitlesOfParts>
    <vt:vector size="30" baseType="lpstr">
      <vt:lpstr>.Lucida Grande UI Regular</vt:lpstr>
      <vt:lpstr>Arial</vt:lpstr>
      <vt:lpstr>Arial Black</vt:lpstr>
      <vt:lpstr>Bebas</vt:lpstr>
      <vt:lpstr>Calibri</vt:lpstr>
      <vt:lpstr>Courier New</vt:lpstr>
      <vt:lpstr>Fira Sans Extra Condensed Medium</vt:lpstr>
      <vt:lpstr>Franklin Gothic Book</vt:lpstr>
      <vt:lpstr>Lato Light</vt:lpstr>
      <vt:lpstr>Roboto Bold</vt:lpstr>
      <vt:lpstr>System Font Regular</vt:lpstr>
      <vt:lpstr>Times New Roman</vt:lpstr>
      <vt:lpstr>Tw Cen MT</vt:lpstr>
      <vt:lpstr>Wingdings</vt:lpstr>
      <vt:lpstr>Wingdings 2</vt:lpstr>
      <vt:lpstr>1_Dividend</vt:lpstr>
      <vt:lpstr>3_Dividend</vt:lpstr>
      <vt:lpstr>4_Dividend</vt:lpstr>
      <vt:lpstr>18_Dividend</vt:lpstr>
      <vt:lpstr>SMOKING CESSATION  A REPORT OF THE SURGEON GENERAL </vt:lpstr>
      <vt:lpstr>What’s New in this Report?</vt:lpstr>
      <vt:lpstr>Surgeon General's Report compilation process</vt:lpstr>
      <vt:lpstr>2020 Surgeon General’s Report At a Glance </vt:lpstr>
      <vt:lpstr>2020 Surgeon General’s Report  cHAPTER Outline</vt:lpstr>
      <vt:lpstr>10 MAJOR CONCLUSIONS</vt:lpstr>
      <vt:lpstr>10 MAJOR CONCLUSIONS</vt:lpstr>
      <vt:lpstr>10 MAJOR CONCLUSIONS</vt:lpstr>
      <vt:lpstr>Stakeholders Who Can Take Action</vt:lpstr>
      <vt:lpstr>KEY TAKEAWAYS FROM THIS REPORT</vt:lpstr>
      <vt:lpstr>Resources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2020-03-30T14:12:43Z</dcterms:created>
  <dcterms:modified xsi:type="dcterms:W3CDTF">2020-04-14T16:02:51Z</dcterms:modified>
</cp:coreProperties>
</file>