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4" r:id="rId5"/>
    <p:sldMasterId id="2147483712" r:id="rId6"/>
    <p:sldMasterId id="2147483742" r:id="rId7"/>
    <p:sldMasterId id="2147483757" r:id="rId8"/>
    <p:sldMasterId id="2147483772" r:id="rId9"/>
    <p:sldMasterId id="2147483783" r:id="rId10"/>
    <p:sldMasterId id="2147483807" r:id="rId11"/>
  </p:sldMasterIdLst>
  <p:notesMasterIdLst>
    <p:notesMasterId r:id="rId57"/>
  </p:notesMasterIdLst>
  <p:sldIdLst>
    <p:sldId id="348" r:id="rId12"/>
    <p:sldId id="368" r:id="rId13"/>
    <p:sldId id="369" r:id="rId14"/>
    <p:sldId id="1354" r:id="rId15"/>
    <p:sldId id="4903" r:id="rId16"/>
    <p:sldId id="4904" r:id="rId17"/>
    <p:sldId id="4896" r:id="rId18"/>
    <p:sldId id="4897" r:id="rId19"/>
    <p:sldId id="320" r:id="rId20"/>
    <p:sldId id="316" r:id="rId21"/>
    <p:sldId id="321" r:id="rId22"/>
    <p:sldId id="4898" r:id="rId23"/>
    <p:sldId id="326" r:id="rId24"/>
    <p:sldId id="314" r:id="rId25"/>
    <p:sldId id="313" r:id="rId26"/>
    <p:sldId id="315" r:id="rId27"/>
    <p:sldId id="308" r:id="rId28"/>
    <p:sldId id="324" r:id="rId29"/>
    <p:sldId id="4844" r:id="rId30"/>
    <p:sldId id="4848" r:id="rId31"/>
    <p:sldId id="325" r:id="rId32"/>
    <p:sldId id="298" r:id="rId33"/>
    <p:sldId id="4849" r:id="rId34"/>
    <p:sldId id="312" r:id="rId35"/>
    <p:sldId id="4850" r:id="rId36"/>
    <p:sldId id="327" r:id="rId37"/>
    <p:sldId id="4900" r:id="rId38"/>
    <p:sldId id="4845" r:id="rId39"/>
    <p:sldId id="4852" r:id="rId40"/>
    <p:sldId id="4895" r:id="rId41"/>
    <p:sldId id="342" r:id="rId42"/>
    <p:sldId id="361" r:id="rId43"/>
    <p:sldId id="362" r:id="rId44"/>
    <p:sldId id="370" r:id="rId45"/>
    <p:sldId id="367" r:id="rId46"/>
    <p:sldId id="4910" r:id="rId47"/>
    <p:sldId id="376" r:id="rId48"/>
    <p:sldId id="377" r:id="rId49"/>
    <p:sldId id="374" r:id="rId50"/>
    <p:sldId id="378" r:id="rId51"/>
    <p:sldId id="373" r:id="rId52"/>
    <p:sldId id="382" r:id="rId53"/>
    <p:sldId id="366" r:id="rId54"/>
    <p:sldId id="317" r:id="rId55"/>
    <p:sldId id="4899" r:id="rId56"/>
  </p:sldIdLst>
  <p:sldSz cx="9144000" cy="5143500" type="screen16x9"/>
  <p:notesSz cx="6858000" cy="9144000"/>
  <p:defaultTextStyle>
    <a:defPPr>
      <a:defRPr lang="en-US"/>
    </a:defPPr>
    <a:lvl1pPr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EAB100-0482-DD1B-839D-01FE0E46022D}" name="Hoover, Michele (CDC/DDPHSS/CSELS/DHIS)" initials="HM(" userId="S::mlh5@cdc.gov::9a9dd205-6d81-4b23-a69a-9c182c4f18af" providerId="AD"/>
  <p188:author id="{C321304D-97D6-3641-5CB4-51F83844D102}" name="Hughes, Keaton (CDC/DDPHSS/CSELS/DHIS)" initials="HK(" userId="S::qwy4@cdc.gov::d8ce0660-66bf-4d9b-b954-4737fa7010ce" providerId="AD"/>
  <p188:author id="{132F964E-0429-6C5F-A7C1-ACF3F110B0BA}" name="Landon, Alexander (CDC/DDPHSS/CSELS/DHIS)" initials="LA(" userId="S::vvs8@cdc.gov::b09320f4-f070-4dda-b5ce-579581d3ab09" providerId="AD"/>
  <p188:author id="{F6979F5A-0684-D4AC-E95D-93DFA76FC11C}" name="Tack, Danielle (CDC/DDPHSS/CSELS/DHIS)" initials="T(" userId="S::dot7@cdc.gov::c466bcf8-0f3d-4789-a510-d6af4bb59968" providerId="AD"/>
  <p188:author id="{0FD7A87B-D161-B1CE-9F7B-E33F3B5A85F2}" name="Bastin, Lisa H. (CDC/DDPHSS/CSELS/DHIS)" initials="BLH(" userId="S::gnh1@cdc.gov::6fdd4b8c-193e-4084-8c4c-6d1bdda0752a" providerId="AD"/>
  <p188:author id="{FFDD7B92-38FC-0D7E-33C3-F1D45A5442FF}" name="Johnston, Sara (CDC/DDPHSS/CSELS/DHIS)" initials="JS(" userId="S::vqg0@cdc.gov::bd0c3462-f13f-4b10-85a9-b365bf88e3bf" providerId="AD"/>
  <p188:author id="{66C1689E-42A3-04E3-6B37-603436328FFC}" name="Jones, Amanda (CDC/DDPHSS/CSELS/DHIS)" initials="JA(" userId="S::qlv2@cdc.gov::141c1c97-ae9a-47b7-8748-b353f28cf1e4" providerId="AD"/>
  <p188:author id="{5E9F32A5-9276-4FFA-D774-D279C3D2D9CA}" name="Onweh, Diana H. (CDC/DDPHSS/CSELS/DHIS)" initials="O(" userId="S::onw1@cdc.gov::74d4b1ea-eee4-4fe9-9bad-6813f4c2f536" providerId="AD"/>
  <p188:author id="{2B449BB7-B85A-2FF6-C917-FAA88A950518}" name="Helmus, Lesliann E. (CDC/DDPHSS/CSELS/DHIS)" initials="HLE(" userId="S::lth7@cdc.gov::146eb41b-cd7a-4845-8c9f-18d5f43d2d11" providerId="AD"/>
  <p188:author id="{643A7AD9-02B1-B372-B694-D211CCE4C4EB}" name="Robinson, Tamara (CDC/DDPHSS/CSELS/DHIS) (CTR)" initials="RT((" userId="S::okf9@cdc.gov::a16a7704-10a4-405e-9d16-ecfeead0d373" providerId="AD"/>
  <p188:author id="{1E75ADDE-9F14-3AB3-1740-C20B41F5F738}" name="Jajosky, Ruth Ann (CDC/DDPHSS/CSELS/DHIS)" initials="J(" userId="S::raj3@cdc.gov::72e8cd74-b9f9-4b95-8177-90b4f6b9de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urner Hoffman, Katherine (Kat) (CDC/DDPHSS/CSELS/OD)"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34E"/>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846FC-D222-444E-907D-5E35ED8A2127}" v="5" dt="2022-10-18T20:58:06.3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6" autoAdjust="0"/>
    <p:restoredTop sz="94504" autoAdjust="0"/>
  </p:normalViewPr>
  <p:slideViewPr>
    <p:cSldViewPr snapToGrid="0">
      <p:cViewPr varScale="1">
        <p:scale>
          <a:sx n="82" d="100"/>
          <a:sy n="82" d="100"/>
        </p:scale>
        <p:origin x="432" y="78"/>
      </p:cViewPr>
      <p:guideLst/>
    </p:cSldViewPr>
  </p:slideViewPr>
  <p:outlineViewPr>
    <p:cViewPr>
      <p:scale>
        <a:sx n="33" d="100"/>
        <a:sy n="33" d="100"/>
      </p:scale>
      <p:origin x="0" y="-265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7EBECE-0F88-C647-AF49-C5D7A45564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Avenir Next LT Pro" panose="020B0504020202020204" pitchFamily="34" charset="77"/>
              </a:defRPr>
            </a:lvl1pPr>
          </a:lstStyle>
          <a:p>
            <a:pPr>
              <a:defRPr/>
            </a:pPr>
            <a:endParaRPr lang="en-US" dirty="0"/>
          </a:p>
        </p:txBody>
      </p:sp>
      <p:sp>
        <p:nvSpPr>
          <p:cNvPr id="3" name="Date Placeholder 2">
            <a:extLst>
              <a:ext uri="{FF2B5EF4-FFF2-40B4-BE49-F238E27FC236}">
                <a16:creationId xmlns:a16="http://schemas.microsoft.com/office/drawing/2014/main" id="{CAFA9843-D2AE-0843-B619-73FCB434CDA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Avenir Next LT Pro" panose="020B0504020202020204" pitchFamily="34" charset="77"/>
              </a:defRPr>
            </a:lvl1pPr>
          </a:lstStyle>
          <a:p>
            <a:pPr>
              <a:defRPr/>
            </a:pPr>
            <a:fld id="{2DD21A0A-9D73-5E44-A682-D51D65036B37}" type="datetimeFigureOut">
              <a:rPr lang="en-US"/>
              <a:pPr>
                <a:defRPr/>
              </a:pPr>
              <a:t>10/20/2022</a:t>
            </a:fld>
            <a:endParaRPr lang="en-US" dirty="0"/>
          </a:p>
        </p:txBody>
      </p:sp>
      <p:sp>
        <p:nvSpPr>
          <p:cNvPr id="4" name="Slide Image Placeholder 3">
            <a:extLst>
              <a:ext uri="{FF2B5EF4-FFF2-40B4-BE49-F238E27FC236}">
                <a16:creationId xmlns:a16="http://schemas.microsoft.com/office/drawing/2014/main" id="{AC39CD1C-60AA-6842-AB8F-C08D2CBBD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350207F-C393-1943-9A4F-81A67EEEF73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DE19F5-4E29-A746-A952-18EB3395F9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Avenir Next LT Pro" panose="020B0504020202020204" pitchFamily="34" charset="77"/>
              </a:defRPr>
            </a:lvl1pPr>
          </a:lstStyle>
          <a:p>
            <a:pPr>
              <a:defRPr/>
            </a:pPr>
            <a:endParaRPr lang="en-US" dirty="0"/>
          </a:p>
        </p:txBody>
      </p:sp>
      <p:sp>
        <p:nvSpPr>
          <p:cNvPr id="7" name="Slide Number Placeholder 6">
            <a:extLst>
              <a:ext uri="{FF2B5EF4-FFF2-40B4-BE49-F238E27FC236}">
                <a16:creationId xmlns:a16="http://schemas.microsoft.com/office/drawing/2014/main" id="{D15ADB08-2E07-854C-A0DC-8FF900C52DD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Avenir Next LT Pro" panose="020B0504020202020204" pitchFamily="34" charset="77"/>
              </a:defRPr>
            </a:lvl1pPr>
          </a:lstStyle>
          <a:p>
            <a:pPr>
              <a:defRPr/>
            </a:pPr>
            <a:fld id="{A666478B-2A39-7D49-A45F-B91617B9235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1pPr>
    <a:lvl2pPr marL="3429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2pPr>
    <a:lvl3pPr marL="6858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3pPr>
    <a:lvl4pPr marL="10287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4pPr>
    <a:lvl5pPr marL="1371600" algn="l" defTabSz="685800" rtl="0" fontAlgn="base">
      <a:spcBef>
        <a:spcPct val="30000"/>
      </a:spcBef>
      <a:spcAft>
        <a:spcPct val="0"/>
      </a:spcAft>
      <a:defRPr sz="900" kern="1200">
        <a:solidFill>
          <a:schemeClr val="tx1"/>
        </a:solidFill>
        <a:latin typeface="Avenir Next LT Pro" panose="020B0504020202020204" pitchFamily="34" charset="77"/>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66478B-2A39-7D49-A45F-B91617B92350}" type="slidenum">
              <a:rPr lang="en-US" smtClean="0"/>
              <a:pPr>
                <a:defRPr/>
              </a:pPr>
              <a:t>1</a:t>
            </a:fld>
            <a:endParaRPr lang="en-US" dirty="0"/>
          </a:p>
        </p:txBody>
      </p:sp>
    </p:spTree>
    <p:extLst>
      <p:ext uri="{BB962C8B-B14F-4D97-AF65-F5344CB8AC3E}">
        <p14:creationId xmlns:p14="http://schemas.microsoft.com/office/powerpoint/2010/main" val="333652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10168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17751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638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23785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23785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896936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C24F69F-F625-3F44-80D9-78E380A4A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6F86F8D-9307-A84D-B399-8F7F77766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2531" name="Slide Number Placeholder 3">
            <a:extLst>
              <a:ext uri="{FF2B5EF4-FFF2-40B4-BE49-F238E27FC236}">
                <a16:creationId xmlns:a16="http://schemas.microsoft.com/office/drawing/2014/main" id="{61123454-E7CE-C94C-BEDB-2D6420462B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6C9413AF-7EEB-9C43-860A-3C9DF0381CEE}"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44404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279" name="Google Shape;27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Tree>
    <p:extLst>
      <p:ext uri="{BB962C8B-B14F-4D97-AF65-F5344CB8AC3E}">
        <p14:creationId xmlns:p14="http://schemas.microsoft.com/office/powerpoint/2010/main" val="2257405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Tree>
    <p:extLst>
      <p:ext uri="{BB962C8B-B14F-4D97-AF65-F5344CB8AC3E}">
        <p14:creationId xmlns:p14="http://schemas.microsoft.com/office/powerpoint/2010/main" val="28547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344CFD5D-9738-774E-AF64-DE07691D7F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141973E-B350-674B-AD84-D23FE8BB07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a:extLst>
              <a:ext uri="{FF2B5EF4-FFF2-40B4-BE49-F238E27FC236}">
                <a16:creationId xmlns:a16="http://schemas.microsoft.com/office/drawing/2014/main" id="{71FECAA5-F1BE-A54D-84E8-6FF5061CB0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279B9510-1CE6-9A45-9BC8-CA5C6BC1A7C7}"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latin typeface="Calibri"/>
              <a:cs typeface="Calibri"/>
            </a:endParaRPr>
          </a:p>
        </p:txBody>
      </p:sp>
    </p:spTree>
    <p:extLst>
      <p:ext uri="{BB962C8B-B14F-4D97-AF65-F5344CB8AC3E}">
        <p14:creationId xmlns:p14="http://schemas.microsoft.com/office/powerpoint/2010/main" val="304893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23CE-69D7-42E1-B815-56B1DD12D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095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23CE-69D7-42E1-B815-56B1DD12D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56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23CE-69D7-42E1-B815-56B1DD12D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965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023CE-69D7-42E1-B815-56B1DD12D4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167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C24F69F-F625-3F44-80D9-78E380A4A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6F86F8D-9307-A84D-B399-8F7F77766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2531" name="Slide Number Placeholder 3">
            <a:extLst>
              <a:ext uri="{FF2B5EF4-FFF2-40B4-BE49-F238E27FC236}">
                <a16:creationId xmlns:a16="http://schemas.microsoft.com/office/drawing/2014/main" id="{61123454-E7CE-C94C-BEDB-2D6420462B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6C9413AF-7EEB-9C43-860A-3C9DF0381CEE}"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249370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5CEBEBD-32FD-6A46-AB58-2039C6219E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3993BE95-C41E-2343-9B32-E663B3221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a:extLst>
              <a:ext uri="{FF2B5EF4-FFF2-40B4-BE49-F238E27FC236}">
                <a16:creationId xmlns:a16="http://schemas.microsoft.com/office/drawing/2014/main" id="{AC5884D4-4CAF-6740-9CAA-6798B4CFBF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342900" fontAlgn="base">
              <a:spcBef>
                <a:spcPct val="0"/>
              </a:spcBef>
              <a:spcAft>
                <a:spcPct val="0"/>
              </a:spcAft>
              <a:defRPr sz="1300">
                <a:solidFill>
                  <a:schemeClr val="tx1"/>
                </a:solidFill>
                <a:latin typeface="Calibri" panose="020F0502020204030204" pitchFamily="34" charset="0"/>
              </a:defRPr>
            </a:lvl6pPr>
            <a:lvl7pPr marL="2971800" indent="-228600" defTabSz="342900" fontAlgn="base">
              <a:spcBef>
                <a:spcPct val="0"/>
              </a:spcBef>
              <a:spcAft>
                <a:spcPct val="0"/>
              </a:spcAft>
              <a:defRPr sz="1300">
                <a:solidFill>
                  <a:schemeClr val="tx1"/>
                </a:solidFill>
                <a:latin typeface="Calibri" panose="020F0502020204030204" pitchFamily="34" charset="0"/>
              </a:defRPr>
            </a:lvl7pPr>
            <a:lvl8pPr marL="3429000" indent="-228600" defTabSz="342900" fontAlgn="base">
              <a:spcBef>
                <a:spcPct val="0"/>
              </a:spcBef>
              <a:spcAft>
                <a:spcPct val="0"/>
              </a:spcAft>
              <a:defRPr sz="1300">
                <a:solidFill>
                  <a:schemeClr val="tx1"/>
                </a:solidFill>
                <a:latin typeface="Calibri" panose="020F0502020204030204" pitchFamily="34" charset="0"/>
              </a:defRPr>
            </a:lvl8pPr>
            <a:lvl9pPr marL="3886200" indent="-228600" defTabSz="342900" fontAlgn="base">
              <a:spcBef>
                <a:spcPct val="0"/>
              </a:spcBef>
              <a:spcAft>
                <a:spcPct val="0"/>
              </a:spcAft>
              <a:defRPr sz="1300">
                <a:solidFill>
                  <a:schemeClr val="tx1"/>
                </a:solidFill>
                <a:latin typeface="Calibri" panose="020F050202020403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06A7E5B5-BF3A-E847-83B8-26D54E770B23}" type="slidenum">
              <a:rPr kumimoji="0" lang="en-US" altLang="en-US"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96096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9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66478B-2A39-7D49-A45F-B91617B92350}"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3469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9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A666478B-2A39-7D49-A45F-B91617B92350}"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198106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0178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341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3977277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161730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266F8B2E-479E-6646-BBAC-6D8E3735B0B3}" type="slidenum">
              <a:rPr kumimoji="0" lang="en-US"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7389131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8.xml"/><Relationship Id="rId4" Type="http://schemas.openxmlformats.org/officeDocument/2006/relationships/image" Target="../media/image3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Master" Target="../slideMasters/slideMaster6.xml"/><Relationship Id="rId5" Type="http://schemas.openxmlformats.org/officeDocument/2006/relationships/image" Target="../media/image13.jpe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Master" Target="../slideMasters/slideMaster6.xml"/><Relationship Id="rId5" Type="http://schemas.openxmlformats.org/officeDocument/2006/relationships/image" Target="../media/image20.jpe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DC393AA4-B9E6-4AB3-8D6C-336A2D09D510}"/>
              </a:ext>
            </a:extLst>
          </p:cNvPr>
          <p:cNvPicPr>
            <a:picLocks noChangeAspect="1"/>
          </p:cNvPicPr>
          <p:nvPr userDrawn="1"/>
        </p:nvPicPr>
        <p:blipFill rotWithShape="1">
          <a:blip r:embed="rId3"/>
          <a:srcRect r="58612"/>
          <a:stretch/>
        </p:blipFill>
        <p:spPr>
          <a:xfrm>
            <a:off x="7963929" y="4330650"/>
            <a:ext cx="1024642" cy="599742"/>
          </a:xfrm>
          <a:prstGeom prst="rect">
            <a:avLst/>
          </a:prstGeom>
        </p:spPr>
      </p:pic>
    </p:spTree>
    <p:extLst>
      <p:ext uri="{BB962C8B-B14F-4D97-AF65-F5344CB8AC3E}">
        <p14:creationId xmlns:p14="http://schemas.microsoft.com/office/powerpoint/2010/main" val="2754411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20506001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pic>
        <p:nvPicPr>
          <p:cNvPr id="158" name="Google Shape;158;p55" descr="A picture containing sitting, table, standing&#10;&#10;Description automatically generated"/>
          <p:cNvPicPr preferRelativeResize="0"/>
          <p:nvPr/>
        </p:nvPicPr>
        <p:blipFill rotWithShape="1">
          <a:blip r:embed="rId2">
            <a:alphaModFix/>
          </a:blip>
          <a:srcRect/>
          <a:stretch/>
        </p:blipFill>
        <p:spPr>
          <a:xfrm>
            <a:off x="0" y="1"/>
            <a:ext cx="9144000" cy="5200153"/>
          </a:xfrm>
          <a:prstGeom prst="rect">
            <a:avLst/>
          </a:prstGeom>
          <a:noFill/>
          <a:ln>
            <a:noFill/>
          </a:ln>
        </p:spPr>
      </p:pic>
      <p:sp>
        <p:nvSpPr>
          <p:cNvPr id="159" name="Google Shape;159;p55"/>
          <p:cNvSpPr txBox="1">
            <a:spLocks noGrp="1"/>
          </p:cNvSpPr>
          <p:nvPr>
            <p:ph type="sldNum" idx="12"/>
          </p:nvPr>
        </p:nvSpPr>
        <p:spPr>
          <a:xfrm>
            <a:off x="8459362" y="4746375"/>
            <a:ext cx="550322"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160" name="Google Shape;160;p55" descr="A picture containing drawing&#10;&#10;Description automatically generated"/>
          <p:cNvPicPr preferRelativeResize="0"/>
          <p:nvPr/>
        </p:nvPicPr>
        <p:blipFill rotWithShape="1">
          <a:blip r:embed="rId3">
            <a:alphaModFix/>
          </a:blip>
          <a:srcRect/>
          <a:stretch/>
        </p:blipFill>
        <p:spPr>
          <a:xfrm>
            <a:off x="7715666" y="4432716"/>
            <a:ext cx="1068873" cy="587504"/>
          </a:xfrm>
          <a:prstGeom prst="rect">
            <a:avLst/>
          </a:prstGeom>
          <a:noFill/>
          <a:ln>
            <a:noFill/>
          </a:ln>
        </p:spPr>
      </p:pic>
    </p:spTree>
    <p:extLst>
      <p:ext uri="{BB962C8B-B14F-4D97-AF65-F5344CB8AC3E}">
        <p14:creationId xmlns:p14="http://schemas.microsoft.com/office/powerpoint/2010/main" val="24214916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5"/>
        <p:cNvGrpSpPr/>
        <p:nvPr/>
      </p:nvGrpSpPr>
      <p:grpSpPr>
        <a:xfrm>
          <a:off x="0" y="0"/>
          <a:ext cx="0" cy="0"/>
          <a:chOff x="0" y="0"/>
          <a:chExt cx="0" cy="0"/>
        </a:xfrm>
      </p:grpSpPr>
      <p:sp>
        <p:nvSpPr>
          <p:cNvPr id="166" name="Google Shape;166;p5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57"/>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342892" lvl="0" indent="-323842" algn="l">
              <a:lnSpc>
                <a:spcPct val="90000"/>
              </a:lnSpc>
              <a:spcBef>
                <a:spcPts val="750"/>
              </a:spcBef>
              <a:spcAft>
                <a:spcPts val="0"/>
              </a:spcAft>
              <a:buClr>
                <a:schemeClr val="dk1"/>
              </a:buClr>
              <a:buSzPts val="3200"/>
              <a:buChar char="•"/>
              <a:defRPr sz="2400"/>
            </a:lvl1pPr>
            <a:lvl2pPr marL="685783" lvl="1" indent="-304793" algn="l">
              <a:lnSpc>
                <a:spcPct val="90000"/>
              </a:lnSpc>
              <a:spcBef>
                <a:spcPts val="375"/>
              </a:spcBef>
              <a:spcAft>
                <a:spcPts val="0"/>
              </a:spcAft>
              <a:buClr>
                <a:schemeClr val="dk1"/>
              </a:buClr>
              <a:buSzPts val="2800"/>
              <a:buChar char="•"/>
              <a:defRPr sz="2100"/>
            </a:lvl2pPr>
            <a:lvl3pPr marL="1028675" lvl="2" indent="-285743" algn="l">
              <a:lnSpc>
                <a:spcPct val="90000"/>
              </a:lnSpc>
              <a:spcBef>
                <a:spcPts val="375"/>
              </a:spcBef>
              <a:spcAft>
                <a:spcPts val="0"/>
              </a:spcAft>
              <a:buClr>
                <a:schemeClr val="dk1"/>
              </a:buClr>
              <a:buSzPts val="2400"/>
              <a:buChar char="•"/>
              <a:defRPr sz="1800"/>
            </a:lvl3pPr>
            <a:lvl4pPr marL="1371566" lvl="3" indent="-266693" algn="l">
              <a:lnSpc>
                <a:spcPct val="90000"/>
              </a:lnSpc>
              <a:spcBef>
                <a:spcPts val="375"/>
              </a:spcBef>
              <a:spcAft>
                <a:spcPts val="0"/>
              </a:spcAft>
              <a:buClr>
                <a:schemeClr val="dk1"/>
              </a:buClr>
              <a:buSzPts val="2000"/>
              <a:buChar char="•"/>
              <a:defRPr sz="1500"/>
            </a:lvl4pPr>
            <a:lvl5pPr marL="1714457" lvl="4" indent="-266693" algn="l">
              <a:lnSpc>
                <a:spcPct val="90000"/>
              </a:lnSpc>
              <a:spcBef>
                <a:spcPts val="375"/>
              </a:spcBef>
              <a:spcAft>
                <a:spcPts val="0"/>
              </a:spcAft>
              <a:buClr>
                <a:schemeClr val="dk1"/>
              </a:buClr>
              <a:buSzPts val="2000"/>
              <a:buChar char="•"/>
              <a:defRPr sz="1500"/>
            </a:lvl5pPr>
            <a:lvl6pPr marL="2057348" lvl="5" indent="-266693" algn="l">
              <a:lnSpc>
                <a:spcPct val="90000"/>
              </a:lnSpc>
              <a:spcBef>
                <a:spcPts val="375"/>
              </a:spcBef>
              <a:spcAft>
                <a:spcPts val="0"/>
              </a:spcAft>
              <a:buClr>
                <a:schemeClr val="dk1"/>
              </a:buClr>
              <a:buSzPts val="2000"/>
              <a:buChar char="•"/>
              <a:defRPr sz="1500"/>
            </a:lvl6pPr>
            <a:lvl7pPr marL="2400240" lvl="6" indent="-266693" algn="l">
              <a:lnSpc>
                <a:spcPct val="90000"/>
              </a:lnSpc>
              <a:spcBef>
                <a:spcPts val="375"/>
              </a:spcBef>
              <a:spcAft>
                <a:spcPts val="0"/>
              </a:spcAft>
              <a:buClr>
                <a:schemeClr val="dk1"/>
              </a:buClr>
              <a:buSzPts val="2000"/>
              <a:buChar char="•"/>
              <a:defRPr sz="1500"/>
            </a:lvl7pPr>
            <a:lvl8pPr marL="2743132" lvl="7" indent="-266693" algn="l">
              <a:lnSpc>
                <a:spcPct val="90000"/>
              </a:lnSpc>
              <a:spcBef>
                <a:spcPts val="375"/>
              </a:spcBef>
              <a:spcAft>
                <a:spcPts val="0"/>
              </a:spcAft>
              <a:buClr>
                <a:schemeClr val="dk1"/>
              </a:buClr>
              <a:buSzPts val="2000"/>
              <a:buChar char="•"/>
              <a:defRPr sz="1500"/>
            </a:lvl8pPr>
            <a:lvl9pPr marL="3086023" lvl="8" indent="-266693" algn="l">
              <a:lnSpc>
                <a:spcPct val="90000"/>
              </a:lnSpc>
              <a:spcBef>
                <a:spcPts val="375"/>
              </a:spcBef>
              <a:spcAft>
                <a:spcPts val="0"/>
              </a:spcAft>
              <a:buClr>
                <a:schemeClr val="dk1"/>
              </a:buClr>
              <a:buSzPts val="2000"/>
              <a:buChar char="•"/>
              <a:defRPr sz="1500"/>
            </a:lvl9pPr>
          </a:lstStyle>
          <a:p>
            <a:endParaRPr/>
          </a:p>
        </p:txBody>
      </p:sp>
      <p:sp>
        <p:nvSpPr>
          <p:cNvPr id="168" name="Google Shape;168;p57"/>
          <p:cNvSpPr txBox="1">
            <a:spLocks noGrp="1"/>
          </p:cNvSpPr>
          <p:nvPr>
            <p:ph type="body" idx="2"/>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0"/>
            </a:lvl2pPr>
            <a:lvl3pPr marL="1028675"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0"/>
            </a:lvl4pPr>
            <a:lvl5pPr marL="1714457" lvl="4" indent="-171446" algn="l">
              <a:lnSpc>
                <a:spcPct val="90000"/>
              </a:lnSpc>
              <a:spcBef>
                <a:spcPts val="375"/>
              </a:spcBef>
              <a:spcAft>
                <a:spcPts val="0"/>
              </a:spcAft>
              <a:buClr>
                <a:schemeClr val="dk1"/>
              </a:buClr>
              <a:buSzPts val="1000"/>
              <a:buNone/>
              <a:defRPr sz="750"/>
            </a:lvl5pPr>
            <a:lvl6pPr marL="2057348" lvl="5" indent="-171446" algn="l">
              <a:lnSpc>
                <a:spcPct val="90000"/>
              </a:lnSpc>
              <a:spcBef>
                <a:spcPts val="375"/>
              </a:spcBef>
              <a:spcAft>
                <a:spcPts val="0"/>
              </a:spcAft>
              <a:buClr>
                <a:schemeClr val="dk1"/>
              </a:buClr>
              <a:buSzPts val="1000"/>
              <a:buNone/>
              <a:defRPr sz="750"/>
            </a:lvl6pPr>
            <a:lvl7pPr marL="2400240" lvl="6" indent="-171446" algn="l">
              <a:lnSpc>
                <a:spcPct val="90000"/>
              </a:lnSpc>
              <a:spcBef>
                <a:spcPts val="375"/>
              </a:spcBef>
              <a:spcAft>
                <a:spcPts val="0"/>
              </a:spcAft>
              <a:buClr>
                <a:schemeClr val="dk1"/>
              </a:buClr>
              <a:buSzPts val="1000"/>
              <a:buNone/>
              <a:defRPr sz="750"/>
            </a:lvl7pPr>
            <a:lvl8pPr marL="2743132" lvl="7" indent="-171446" algn="l">
              <a:lnSpc>
                <a:spcPct val="90000"/>
              </a:lnSpc>
              <a:spcBef>
                <a:spcPts val="375"/>
              </a:spcBef>
              <a:spcAft>
                <a:spcPts val="0"/>
              </a:spcAft>
              <a:buClr>
                <a:schemeClr val="dk1"/>
              </a:buClr>
              <a:buSzPts val="1000"/>
              <a:buNone/>
              <a:defRPr sz="750"/>
            </a:lvl8pPr>
            <a:lvl9pPr marL="3086023" lvl="8" indent="-171446" algn="l">
              <a:lnSpc>
                <a:spcPct val="90000"/>
              </a:lnSpc>
              <a:spcBef>
                <a:spcPts val="375"/>
              </a:spcBef>
              <a:spcAft>
                <a:spcPts val="0"/>
              </a:spcAft>
              <a:buClr>
                <a:schemeClr val="dk1"/>
              </a:buClr>
              <a:buSzPts val="1000"/>
              <a:buNone/>
              <a:defRPr sz="750"/>
            </a:lvl9pPr>
          </a:lstStyle>
          <a:p>
            <a:endParaRPr/>
          </a:p>
        </p:txBody>
      </p:sp>
      <p:sp>
        <p:nvSpPr>
          <p:cNvPr id="169" name="Google Shape;169;p5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0" name="Google Shape;170;p5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1" name="Google Shape;171;p5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47410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2"/>
        <p:cNvGrpSpPr/>
        <p:nvPr/>
      </p:nvGrpSpPr>
      <p:grpSpPr>
        <a:xfrm>
          <a:off x="0" y="0"/>
          <a:ext cx="0" cy="0"/>
          <a:chOff x="0" y="0"/>
          <a:chExt cx="0" cy="0"/>
        </a:xfrm>
      </p:grpSpPr>
      <p:sp>
        <p:nvSpPr>
          <p:cNvPr id="173" name="Google Shape;173;p5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58"/>
          <p:cNvSpPr>
            <a:spLocks noGrp="1"/>
          </p:cNvSpPr>
          <p:nvPr>
            <p:ph type="pic" idx="2"/>
          </p:nvPr>
        </p:nvSpPr>
        <p:spPr>
          <a:xfrm>
            <a:off x="3887391" y="740570"/>
            <a:ext cx="4629150" cy="3655219"/>
          </a:xfrm>
          <a:prstGeom prst="rect">
            <a:avLst/>
          </a:prstGeom>
          <a:noFill/>
          <a:ln>
            <a:noFill/>
          </a:ln>
        </p:spPr>
      </p:sp>
      <p:sp>
        <p:nvSpPr>
          <p:cNvPr id="175" name="Google Shape;175;p58"/>
          <p:cNvSpPr txBox="1">
            <a:spLocks noGrp="1"/>
          </p:cNvSpPr>
          <p:nvPr>
            <p:ph type="body" idx="1"/>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0"/>
            </a:lvl2pPr>
            <a:lvl3pPr marL="1028675"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0"/>
            </a:lvl4pPr>
            <a:lvl5pPr marL="1714457" lvl="4" indent="-171446" algn="l">
              <a:lnSpc>
                <a:spcPct val="90000"/>
              </a:lnSpc>
              <a:spcBef>
                <a:spcPts val="375"/>
              </a:spcBef>
              <a:spcAft>
                <a:spcPts val="0"/>
              </a:spcAft>
              <a:buClr>
                <a:schemeClr val="dk1"/>
              </a:buClr>
              <a:buSzPts val="1000"/>
              <a:buNone/>
              <a:defRPr sz="750"/>
            </a:lvl5pPr>
            <a:lvl6pPr marL="2057348" lvl="5" indent="-171446" algn="l">
              <a:lnSpc>
                <a:spcPct val="90000"/>
              </a:lnSpc>
              <a:spcBef>
                <a:spcPts val="375"/>
              </a:spcBef>
              <a:spcAft>
                <a:spcPts val="0"/>
              </a:spcAft>
              <a:buClr>
                <a:schemeClr val="dk1"/>
              </a:buClr>
              <a:buSzPts val="1000"/>
              <a:buNone/>
              <a:defRPr sz="750"/>
            </a:lvl6pPr>
            <a:lvl7pPr marL="2400240" lvl="6" indent="-171446" algn="l">
              <a:lnSpc>
                <a:spcPct val="90000"/>
              </a:lnSpc>
              <a:spcBef>
                <a:spcPts val="375"/>
              </a:spcBef>
              <a:spcAft>
                <a:spcPts val="0"/>
              </a:spcAft>
              <a:buClr>
                <a:schemeClr val="dk1"/>
              </a:buClr>
              <a:buSzPts val="1000"/>
              <a:buNone/>
              <a:defRPr sz="750"/>
            </a:lvl7pPr>
            <a:lvl8pPr marL="2743132" lvl="7" indent="-171446" algn="l">
              <a:lnSpc>
                <a:spcPct val="90000"/>
              </a:lnSpc>
              <a:spcBef>
                <a:spcPts val="375"/>
              </a:spcBef>
              <a:spcAft>
                <a:spcPts val="0"/>
              </a:spcAft>
              <a:buClr>
                <a:schemeClr val="dk1"/>
              </a:buClr>
              <a:buSzPts val="1000"/>
              <a:buNone/>
              <a:defRPr sz="750"/>
            </a:lvl8pPr>
            <a:lvl9pPr marL="3086023" lvl="8" indent="-171446" algn="l">
              <a:lnSpc>
                <a:spcPct val="90000"/>
              </a:lnSpc>
              <a:spcBef>
                <a:spcPts val="375"/>
              </a:spcBef>
              <a:spcAft>
                <a:spcPts val="0"/>
              </a:spcAft>
              <a:buClr>
                <a:schemeClr val="dk1"/>
              </a:buClr>
              <a:buSzPts val="1000"/>
              <a:buNone/>
              <a:defRPr sz="750"/>
            </a:lvl9pPr>
          </a:lstStyle>
          <a:p>
            <a:endParaRPr/>
          </a:p>
        </p:txBody>
      </p:sp>
      <p:sp>
        <p:nvSpPr>
          <p:cNvPr id="176" name="Google Shape;176;p5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7" name="Google Shape;177;p5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8" name="Google Shape;178;p5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135618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9"/>
        <p:cNvGrpSpPr/>
        <p:nvPr/>
      </p:nvGrpSpPr>
      <p:grpSpPr>
        <a:xfrm>
          <a:off x="0" y="0"/>
          <a:ext cx="0" cy="0"/>
          <a:chOff x="0" y="0"/>
          <a:chExt cx="0" cy="0"/>
        </a:xfrm>
      </p:grpSpPr>
      <p:sp>
        <p:nvSpPr>
          <p:cNvPr id="180" name="Google Shape;180;p5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59"/>
          <p:cNvSpPr txBox="1">
            <a:spLocks noGrp="1"/>
          </p:cNvSpPr>
          <p:nvPr>
            <p:ph type="body" idx="1"/>
          </p:nvPr>
        </p:nvSpPr>
        <p:spPr>
          <a:xfrm rot="5400000">
            <a:off x="2940249" y="-942380"/>
            <a:ext cx="3263504" cy="7886700"/>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82" name="Google Shape;182;p5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3" name="Google Shape;183;p5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4" name="Google Shape;184;p5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91824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60"/>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60"/>
          <p:cNvSpPr txBox="1">
            <a:spLocks noGrp="1"/>
          </p:cNvSpPr>
          <p:nvPr>
            <p:ph type="body" idx="1"/>
          </p:nvPr>
        </p:nvSpPr>
        <p:spPr>
          <a:xfrm rot="5400000">
            <a:off x="1349574" y="-447080"/>
            <a:ext cx="4358879" cy="5800725"/>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88" name="Google Shape;188;p6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9" name="Google Shape;189;p6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0" name="Google Shape;190;p6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23982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1"/>
          <p:cNvSpPr/>
          <p:nvPr/>
        </p:nvSpPr>
        <p:spPr>
          <a:xfrm>
            <a:off x="0" y="1"/>
            <a:ext cx="9144000" cy="515694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7" name="Google Shape;17;p21"/>
          <p:cNvSpPr txBox="1">
            <a:spLocks noGrp="1"/>
          </p:cNvSpPr>
          <p:nvPr>
            <p:ph type="ctrTitle"/>
          </p:nvPr>
        </p:nvSpPr>
        <p:spPr>
          <a:xfrm>
            <a:off x="424387" y="362697"/>
            <a:ext cx="2965238" cy="1790700"/>
          </a:xfrm>
          <a:prstGeom prst="rect">
            <a:avLst/>
          </a:prstGeom>
          <a:solidFill>
            <a:srgbClr val="E6172B"/>
          </a:solid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Arial"/>
              <a:buNone/>
              <a:defRPr sz="27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ubTitle" idx="1"/>
          </p:nvPr>
        </p:nvSpPr>
        <p:spPr>
          <a:xfrm>
            <a:off x="424387" y="2149465"/>
            <a:ext cx="2965238" cy="802940"/>
          </a:xfrm>
          <a:prstGeom prst="rect">
            <a:avLst/>
          </a:prstGeom>
          <a:solidFill>
            <a:srgbClr val="E6172B"/>
          </a:solid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latin typeface="Arial"/>
                <a:ea typeface="Arial"/>
                <a:cs typeface="Arial"/>
                <a:sym typeface="Aria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9" name="Google Shape;19;p21"/>
          <p:cNvSpPr/>
          <p:nvPr/>
        </p:nvSpPr>
        <p:spPr>
          <a:xfrm>
            <a:off x="7911177" y="4450910"/>
            <a:ext cx="1128861" cy="62254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pic>
        <p:nvPicPr>
          <p:cNvPr id="20" name="Google Shape;20;p21"/>
          <p:cNvPicPr preferRelativeResize="0"/>
          <p:nvPr/>
        </p:nvPicPr>
        <p:blipFill rotWithShape="1">
          <a:blip r:embed="rId4">
            <a:alphaModFix/>
          </a:blip>
          <a:srcRect/>
          <a:stretch/>
        </p:blipFill>
        <p:spPr>
          <a:xfrm>
            <a:off x="6917865" y="4450910"/>
            <a:ext cx="889350" cy="622545"/>
          </a:xfrm>
          <a:prstGeom prst="rect">
            <a:avLst/>
          </a:prstGeom>
          <a:noFill/>
          <a:ln>
            <a:noFill/>
          </a:ln>
        </p:spPr>
      </p:pic>
    </p:spTree>
    <p:extLst>
      <p:ext uri="{BB962C8B-B14F-4D97-AF65-F5344CB8AC3E}">
        <p14:creationId xmlns:p14="http://schemas.microsoft.com/office/powerpoint/2010/main" val="3173477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spTree>
      <p:nvGrpSpPr>
        <p:cNvPr id="1" name="Shape 22"/>
        <p:cNvGrpSpPr/>
        <p:nvPr/>
      </p:nvGrpSpPr>
      <p:grpSpPr>
        <a:xfrm>
          <a:off x="0" y="0"/>
          <a:ext cx="0" cy="0"/>
          <a:chOff x="0" y="0"/>
          <a:chExt cx="0" cy="0"/>
        </a:xfrm>
      </p:grpSpPr>
      <p:sp>
        <p:nvSpPr>
          <p:cNvPr id="23" name="Google Shape;23;p22"/>
          <p:cNvSpPr txBox="1">
            <a:spLocks noGrp="1"/>
          </p:cNvSpPr>
          <p:nvPr>
            <p:ph type="body" idx="1"/>
          </p:nvPr>
        </p:nvSpPr>
        <p:spPr>
          <a:xfrm>
            <a:off x="628651" y="1369219"/>
            <a:ext cx="4962187"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atin typeface="Arial"/>
                <a:ea typeface="Arial"/>
                <a:cs typeface="Arial"/>
                <a:sym typeface="Arial"/>
              </a:defRPr>
            </a:lvl2pPr>
            <a:lvl3pPr marL="1028675" lvl="2" indent="-266693" algn="l">
              <a:lnSpc>
                <a:spcPct val="90000"/>
              </a:lnSpc>
              <a:spcBef>
                <a:spcPts val="375"/>
              </a:spcBef>
              <a:spcAft>
                <a:spcPts val="0"/>
              </a:spcAft>
              <a:buClr>
                <a:srgbClr val="2F5496"/>
              </a:buClr>
              <a:buSzPts val="2000"/>
              <a:buFont typeface="Noto Sans Symbols"/>
              <a:buChar char="▪"/>
              <a:defRPr>
                <a:latin typeface="Arial"/>
                <a:ea typeface="Arial"/>
                <a:cs typeface="Arial"/>
                <a:sym typeface="Arial"/>
              </a:defRPr>
            </a:lvl3pPr>
            <a:lvl4pPr marL="1371566" lvl="3" indent="-257168" algn="l">
              <a:lnSpc>
                <a:spcPct val="90000"/>
              </a:lnSpc>
              <a:spcBef>
                <a:spcPts val="375"/>
              </a:spcBef>
              <a:spcAft>
                <a:spcPts val="0"/>
              </a:spcAft>
              <a:buClr>
                <a:srgbClr val="2F5496"/>
              </a:buClr>
              <a:buSzPts val="1800"/>
              <a:buFont typeface="Noto Sans Symbols"/>
              <a:buChar char="▪"/>
              <a:defRPr>
                <a:latin typeface="Arial"/>
                <a:ea typeface="Arial"/>
                <a:cs typeface="Arial"/>
                <a:sym typeface="Arial"/>
              </a:defRPr>
            </a:lvl4pPr>
            <a:lvl5pPr marL="1714457" lvl="4" indent="-257168" algn="l">
              <a:lnSpc>
                <a:spcPct val="90000"/>
              </a:lnSpc>
              <a:spcBef>
                <a:spcPts val="375"/>
              </a:spcBef>
              <a:spcAft>
                <a:spcPts val="0"/>
              </a:spcAft>
              <a:buClr>
                <a:srgbClr val="2F5496"/>
              </a:buClr>
              <a:buSzPts val="1800"/>
              <a:buFont typeface="Noto Sans Symbols"/>
              <a:buChar char="▪"/>
              <a:defRPr>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4" name="Google Shape;24;p22"/>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5" name="Google Shape;25;p22"/>
          <p:cNvSpPr/>
          <p:nvPr/>
        </p:nvSpPr>
        <p:spPr>
          <a:xfrm>
            <a:off x="5953888" y="1991107"/>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80808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6" name="Google Shape;26;p22"/>
          <p:cNvSpPr/>
          <p:nvPr/>
        </p:nvSpPr>
        <p:spPr>
          <a:xfrm>
            <a:off x="6863717" y="1991107"/>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7" name="Google Shape;27;p22"/>
          <p:cNvSpPr/>
          <p:nvPr/>
        </p:nvSpPr>
        <p:spPr>
          <a:xfrm>
            <a:off x="6408802" y="1168147"/>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8" name="Google Shape;28;p22"/>
          <p:cNvSpPr/>
          <p:nvPr/>
        </p:nvSpPr>
        <p:spPr>
          <a:xfrm>
            <a:off x="5953888" y="3642742"/>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9" name="Google Shape;29;p22"/>
          <p:cNvSpPr/>
          <p:nvPr/>
        </p:nvSpPr>
        <p:spPr>
          <a:xfrm>
            <a:off x="6864287" y="3643314"/>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0" name="Google Shape;30;p22"/>
          <p:cNvSpPr/>
          <p:nvPr/>
        </p:nvSpPr>
        <p:spPr>
          <a:xfrm>
            <a:off x="6864287" y="3643314"/>
            <a:ext cx="878205" cy="1018699"/>
          </a:xfrm>
          <a:custGeom>
            <a:avLst/>
            <a:gdLst/>
            <a:ahLst/>
            <a:cxnLst/>
            <a:rect l="l" t="t" r="r" b="b"/>
            <a:pathLst>
              <a:path w="1170940" h="1358264" extrusionOk="0">
                <a:moveTo>
                  <a:pt x="585216" y="1357884"/>
                </a:moveTo>
                <a:lnTo>
                  <a:pt x="0" y="1065276"/>
                </a:lnTo>
                <a:lnTo>
                  <a:pt x="0" y="292608"/>
                </a:lnTo>
                <a:lnTo>
                  <a:pt x="585216" y="0"/>
                </a:lnTo>
                <a:lnTo>
                  <a:pt x="1170432" y="292608"/>
                </a:lnTo>
                <a:lnTo>
                  <a:pt x="1170432" y="1065276"/>
                </a:lnTo>
                <a:lnTo>
                  <a:pt x="585216" y="1357884"/>
                </a:lnTo>
                <a:close/>
              </a:path>
            </a:pathLst>
          </a:custGeom>
          <a:noFill/>
          <a:ln w="25400" cap="flat" cmpd="sng">
            <a:solidFill>
              <a:srgbClr val="C0C0C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1" name="Google Shape;31;p22"/>
          <p:cNvSpPr/>
          <p:nvPr/>
        </p:nvSpPr>
        <p:spPr>
          <a:xfrm>
            <a:off x="6408802" y="2819782"/>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2" name="Google Shape;32;p22"/>
          <p:cNvSpPr/>
          <p:nvPr/>
        </p:nvSpPr>
        <p:spPr>
          <a:xfrm>
            <a:off x="7312915" y="116929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005E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3" name="Google Shape;33;p22"/>
          <p:cNvSpPr/>
          <p:nvPr/>
        </p:nvSpPr>
        <p:spPr>
          <a:xfrm>
            <a:off x="8222743" y="116929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4" name="Google Shape;34;p22"/>
          <p:cNvSpPr/>
          <p:nvPr/>
        </p:nvSpPr>
        <p:spPr>
          <a:xfrm>
            <a:off x="7767829" y="34633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5" name="Google Shape;35;p22"/>
          <p:cNvSpPr/>
          <p:nvPr/>
        </p:nvSpPr>
        <p:spPr>
          <a:xfrm>
            <a:off x="7312915" y="2820925"/>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6" name="Google Shape;36;p22"/>
          <p:cNvSpPr/>
          <p:nvPr/>
        </p:nvSpPr>
        <p:spPr>
          <a:xfrm>
            <a:off x="8222743" y="2820925"/>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7" name="Google Shape;37;p22"/>
          <p:cNvSpPr/>
          <p:nvPr/>
        </p:nvSpPr>
        <p:spPr>
          <a:xfrm>
            <a:off x="7767829" y="1997965"/>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59595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8" name="Google Shape;38;p22"/>
          <p:cNvSpPr/>
          <p:nvPr/>
        </p:nvSpPr>
        <p:spPr>
          <a:xfrm>
            <a:off x="352045" y="0"/>
            <a:ext cx="4219957" cy="1028700"/>
          </a:xfrm>
          <a:custGeom>
            <a:avLst/>
            <a:gdLst/>
            <a:ahLst/>
            <a:cxnLst/>
            <a:rect l="l" t="t" r="r" b="b"/>
            <a:pathLst>
              <a:path w="4255135" h="1371600" extrusionOk="0">
                <a:moveTo>
                  <a:pt x="0" y="1371358"/>
                </a:moveTo>
                <a:lnTo>
                  <a:pt x="4254677" y="1371358"/>
                </a:lnTo>
                <a:lnTo>
                  <a:pt x="4254677" y="0"/>
                </a:lnTo>
                <a:lnTo>
                  <a:pt x="0" y="0"/>
                </a:lnTo>
                <a:lnTo>
                  <a:pt x="0" y="1371358"/>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9" name="Google Shape;39;p22"/>
          <p:cNvSpPr txBox="1">
            <a:spLocks noGrp="1"/>
          </p:cNvSpPr>
          <p:nvPr>
            <p:ph type="title"/>
          </p:nvPr>
        </p:nvSpPr>
        <p:spPr>
          <a:xfrm>
            <a:off x="590357" y="195142"/>
            <a:ext cx="3876047" cy="6312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07633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p24"/>
          <p:cNvSpPr/>
          <p:nvPr/>
        </p:nvSpPr>
        <p:spPr>
          <a:xfrm>
            <a:off x="1" y="2"/>
            <a:ext cx="9143999" cy="5143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48" name="Google Shape;48;p2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9" name="Google Shape;49;p24"/>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0" name="Google Shape;50;p24"/>
          <p:cNvSpPr/>
          <p:nvPr/>
        </p:nvSpPr>
        <p:spPr>
          <a:xfrm>
            <a:off x="0" y="1"/>
            <a:ext cx="7126054" cy="755424"/>
          </a:xfrm>
          <a:prstGeom prst="rect">
            <a:avLst/>
          </a:prstGeom>
          <a:solidFill>
            <a:srgbClr val="1F386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51" name="Google Shape;51;p24"/>
          <p:cNvSpPr txBox="1">
            <a:spLocks noGrp="1"/>
          </p:cNvSpPr>
          <p:nvPr>
            <p:ph type="title"/>
          </p:nvPr>
        </p:nvSpPr>
        <p:spPr>
          <a:xfrm>
            <a:off x="162167" y="13693"/>
            <a:ext cx="7886700" cy="7554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47113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9"/>
        <p:cNvGrpSpPr/>
        <p:nvPr/>
      </p:nvGrpSpPr>
      <p:grpSpPr>
        <a:xfrm>
          <a:off x="0" y="0"/>
          <a:ext cx="0" cy="0"/>
          <a:chOff x="0" y="0"/>
          <a:chExt cx="0" cy="0"/>
        </a:xfrm>
      </p:grpSpPr>
      <p:sp>
        <p:nvSpPr>
          <p:cNvPr id="60" name="Google Shape;60;p4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61" name="Google Shape;61;p40"/>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2" name="Google Shape;62;p40"/>
          <p:cNvSpPr/>
          <p:nvPr/>
        </p:nvSpPr>
        <p:spPr>
          <a:xfrm>
            <a:off x="0" y="1"/>
            <a:ext cx="7126054" cy="755424"/>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63" name="Google Shape;63;p40"/>
          <p:cNvSpPr txBox="1">
            <a:spLocks noGrp="1"/>
          </p:cNvSpPr>
          <p:nvPr>
            <p:ph type="title"/>
          </p:nvPr>
        </p:nvSpPr>
        <p:spPr>
          <a:xfrm>
            <a:off x="162167" y="13693"/>
            <a:ext cx="7886700" cy="7554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58515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4"/>
        <p:cNvGrpSpPr/>
        <p:nvPr/>
      </p:nvGrpSpPr>
      <p:grpSpPr>
        <a:xfrm>
          <a:off x="0" y="0"/>
          <a:ext cx="0" cy="0"/>
          <a:chOff x="0" y="0"/>
          <a:chExt cx="0" cy="0"/>
        </a:xfrm>
      </p:grpSpPr>
      <p:pic>
        <p:nvPicPr>
          <p:cNvPr id="65" name="Google Shape;65;p41"/>
          <p:cNvPicPr preferRelativeResize="0"/>
          <p:nvPr/>
        </p:nvPicPr>
        <p:blipFill rotWithShape="1">
          <a:blip r:embed="rId2">
            <a:alphaModFix amt="45000"/>
          </a:blip>
          <a:srcRect r="15933" b="15938"/>
          <a:stretch/>
        </p:blipFill>
        <p:spPr>
          <a:xfrm rot="10800000">
            <a:off x="1" y="1"/>
            <a:ext cx="9143999" cy="5143499"/>
          </a:xfrm>
          <a:prstGeom prst="rect">
            <a:avLst/>
          </a:prstGeom>
          <a:noFill/>
          <a:ln>
            <a:noFill/>
          </a:ln>
        </p:spPr>
      </p:pic>
      <p:sp>
        <p:nvSpPr>
          <p:cNvPr id="66" name="Google Shape;66;p4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67" name="Google Shape;67;p41"/>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8" name="Google Shape;68;p41"/>
          <p:cNvSpPr/>
          <p:nvPr/>
        </p:nvSpPr>
        <p:spPr>
          <a:xfrm>
            <a:off x="0" y="1"/>
            <a:ext cx="7126054" cy="755424"/>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69" name="Google Shape;69;p41"/>
          <p:cNvSpPr txBox="1">
            <a:spLocks noGrp="1"/>
          </p:cNvSpPr>
          <p:nvPr>
            <p:ph type="title"/>
          </p:nvPr>
        </p:nvSpPr>
        <p:spPr>
          <a:xfrm>
            <a:off x="217868" y="111400"/>
            <a:ext cx="6323343" cy="515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5568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32045396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0"/>
        <p:cNvGrpSpPr/>
        <p:nvPr/>
      </p:nvGrpSpPr>
      <p:grpSpPr>
        <a:xfrm>
          <a:off x="0" y="0"/>
          <a:ext cx="0" cy="0"/>
          <a:chOff x="0" y="0"/>
          <a:chExt cx="0" cy="0"/>
        </a:xfrm>
      </p:grpSpPr>
      <p:sp>
        <p:nvSpPr>
          <p:cNvPr id="71" name="Google Shape;71;p42"/>
          <p:cNvSpPr/>
          <p:nvPr/>
        </p:nvSpPr>
        <p:spPr>
          <a:xfrm>
            <a:off x="0" y="1"/>
            <a:ext cx="9144000" cy="5141585"/>
          </a:xfrm>
          <a:prstGeom prst="rect">
            <a:avLst/>
          </a:prstGeom>
          <a:blipFill rotWithShape="1">
            <a:blip r:embed="rId2">
              <a:alphaModFix amt="44000"/>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2" name="Google Shape;72;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133855"/>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133855"/>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133855"/>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133855"/>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133855"/>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73" name="Google Shape;73;p42"/>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74" name="Google Shape;74;p42"/>
          <p:cNvSpPr/>
          <p:nvPr/>
        </p:nvSpPr>
        <p:spPr>
          <a:xfrm>
            <a:off x="352045" y="0"/>
            <a:ext cx="3748832" cy="1028700"/>
          </a:xfrm>
          <a:custGeom>
            <a:avLst/>
            <a:gdLst/>
            <a:ahLst/>
            <a:cxnLst/>
            <a:rect l="l" t="t" r="r" b="b"/>
            <a:pathLst>
              <a:path w="4255135" h="1371600" extrusionOk="0">
                <a:moveTo>
                  <a:pt x="0" y="1371358"/>
                </a:moveTo>
                <a:lnTo>
                  <a:pt x="4254677" y="1371358"/>
                </a:lnTo>
                <a:lnTo>
                  <a:pt x="4254677" y="0"/>
                </a:lnTo>
                <a:lnTo>
                  <a:pt x="0" y="0"/>
                </a:lnTo>
                <a:lnTo>
                  <a:pt x="0" y="1371358"/>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5" name="Google Shape;75;p42"/>
          <p:cNvSpPr/>
          <p:nvPr/>
        </p:nvSpPr>
        <p:spPr>
          <a:xfrm>
            <a:off x="551856" y="166658"/>
            <a:ext cx="466249" cy="0"/>
          </a:xfrm>
          <a:custGeom>
            <a:avLst/>
            <a:gdLst/>
            <a:ahLst/>
            <a:cxnLst/>
            <a:rect l="l" t="t" r="r" b="b"/>
            <a:pathLst>
              <a:path w="621665" h="120000" extrusionOk="0">
                <a:moveTo>
                  <a:pt x="0" y="0"/>
                </a:moveTo>
                <a:lnTo>
                  <a:pt x="621538" y="0"/>
                </a:lnTo>
              </a:path>
            </a:pathLst>
          </a:custGeom>
          <a:noFill/>
          <a:ln w="69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6" name="Google Shape;76;p42"/>
          <p:cNvSpPr txBox="1">
            <a:spLocks noGrp="1"/>
          </p:cNvSpPr>
          <p:nvPr>
            <p:ph type="title"/>
          </p:nvPr>
        </p:nvSpPr>
        <p:spPr>
          <a:xfrm>
            <a:off x="551856" y="312634"/>
            <a:ext cx="2326904" cy="5477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13812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7"/>
        <p:cNvGrpSpPr/>
        <p:nvPr/>
      </p:nvGrpSpPr>
      <p:grpSpPr>
        <a:xfrm>
          <a:off x="0" y="0"/>
          <a:ext cx="0" cy="0"/>
          <a:chOff x="0" y="0"/>
          <a:chExt cx="0" cy="0"/>
        </a:xfrm>
      </p:grpSpPr>
      <p:grpSp>
        <p:nvGrpSpPr>
          <p:cNvPr id="78" name="Google Shape;78;p43"/>
          <p:cNvGrpSpPr/>
          <p:nvPr/>
        </p:nvGrpSpPr>
        <p:grpSpPr>
          <a:xfrm>
            <a:off x="0" y="-11586"/>
            <a:ext cx="9144000" cy="5155086"/>
            <a:chOff x="-1" y="-15447"/>
            <a:chExt cx="12192001" cy="6873448"/>
          </a:xfrm>
        </p:grpSpPr>
        <p:pic>
          <p:nvPicPr>
            <p:cNvPr id="79" name="Google Shape;79;p43"/>
            <p:cNvPicPr preferRelativeResize="0"/>
            <p:nvPr/>
          </p:nvPicPr>
          <p:blipFill rotWithShape="1">
            <a:blip r:embed="rId2">
              <a:alphaModFix amt="41000"/>
            </a:blip>
            <a:srcRect/>
            <a:stretch/>
          </p:blipFill>
          <p:spPr>
            <a:xfrm>
              <a:off x="-1" y="9526"/>
              <a:ext cx="12192001" cy="6848475"/>
            </a:xfrm>
            <a:prstGeom prst="rect">
              <a:avLst/>
            </a:prstGeom>
            <a:solidFill>
              <a:srgbClr val="2F5496"/>
            </a:solidFill>
            <a:ln>
              <a:noFill/>
            </a:ln>
          </p:spPr>
        </p:pic>
        <p:sp>
          <p:nvSpPr>
            <p:cNvPr id="80" name="Google Shape;80;p43"/>
            <p:cNvSpPr/>
            <p:nvPr/>
          </p:nvSpPr>
          <p:spPr>
            <a:xfrm>
              <a:off x="-1" y="-15447"/>
              <a:ext cx="12192001" cy="6858000"/>
            </a:xfrm>
            <a:prstGeom prst="rect">
              <a:avLst/>
            </a:prstGeom>
            <a:solidFill>
              <a:srgbClr val="1D2C5D">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rgbClr val="FFFFFF"/>
                </a:solidFill>
                <a:latin typeface="Calibri"/>
                <a:ea typeface="Calibri"/>
                <a:cs typeface="Calibri"/>
                <a:sym typeface="Calibri"/>
              </a:endParaRPr>
            </a:p>
          </p:txBody>
        </p:sp>
      </p:grpSp>
      <p:sp>
        <p:nvSpPr>
          <p:cNvPr id="81" name="Google Shape;81;p4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chemeClr val="lt1"/>
              </a:buClr>
              <a:buSzPts val="2800"/>
              <a:buFont typeface="Noto Sans Symbols"/>
              <a:buChar char="▪"/>
              <a:defRPr>
                <a:solidFill>
                  <a:schemeClr val="lt1"/>
                </a:solidFill>
                <a:latin typeface="Arial"/>
                <a:ea typeface="Arial"/>
                <a:cs typeface="Arial"/>
                <a:sym typeface="Arial"/>
              </a:defRPr>
            </a:lvl1pPr>
            <a:lvl2pPr marL="685783" lvl="1" indent="-285743" algn="l">
              <a:lnSpc>
                <a:spcPct val="90000"/>
              </a:lnSpc>
              <a:spcBef>
                <a:spcPts val="375"/>
              </a:spcBef>
              <a:spcAft>
                <a:spcPts val="0"/>
              </a:spcAft>
              <a:buClr>
                <a:schemeClr val="lt1"/>
              </a:buClr>
              <a:buSzPts val="2400"/>
              <a:buFont typeface="Noto Sans Symbols"/>
              <a:buChar char="▪"/>
              <a:defRPr>
                <a:solidFill>
                  <a:schemeClr val="lt1"/>
                </a:solidFill>
                <a:latin typeface="Arial"/>
                <a:ea typeface="Arial"/>
                <a:cs typeface="Arial"/>
                <a:sym typeface="Arial"/>
              </a:defRPr>
            </a:lvl2pPr>
            <a:lvl3pPr marL="1028675" lvl="2" indent="-266693" algn="l">
              <a:lnSpc>
                <a:spcPct val="90000"/>
              </a:lnSpc>
              <a:spcBef>
                <a:spcPts val="375"/>
              </a:spcBef>
              <a:spcAft>
                <a:spcPts val="0"/>
              </a:spcAft>
              <a:buClr>
                <a:schemeClr val="lt1"/>
              </a:buClr>
              <a:buSzPts val="2000"/>
              <a:buFont typeface="Noto Sans Symbols"/>
              <a:buChar char="▪"/>
              <a:defRPr>
                <a:solidFill>
                  <a:schemeClr val="lt1"/>
                </a:solidFill>
                <a:latin typeface="Arial"/>
                <a:ea typeface="Arial"/>
                <a:cs typeface="Arial"/>
                <a:sym typeface="Arial"/>
              </a:defRPr>
            </a:lvl3pPr>
            <a:lvl4pPr marL="1371566" lvl="3" indent="-257168" algn="l">
              <a:lnSpc>
                <a:spcPct val="90000"/>
              </a:lnSpc>
              <a:spcBef>
                <a:spcPts val="375"/>
              </a:spcBef>
              <a:spcAft>
                <a:spcPts val="0"/>
              </a:spcAft>
              <a:buClr>
                <a:schemeClr val="lt1"/>
              </a:buClr>
              <a:buSzPts val="1800"/>
              <a:buFont typeface="Noto Sans Symbols"/>
              <a:buChar char="▪"/>
              <a:defRPr>
                <a:solidFill>
                  <a:schemeClr val="lt1"/>
                </a:solidFill>
                <a:latin typeface="Arial"/>
                <a:ea typeface="Arial"/>
                <a:cs typeface="Arial"/>
                <a:sym typeface="Arial"/>
              </a:defRPr>
            </a:lvl4pPr>
            <a:lvl5pPr marL="1714457" lvl="4" indent="-257168" algn="l">
              <a:lnSpc>
                <a:spcPct val="90000"/>
              </a:lnSpc>
              <a:spcBef>
                <a:spcPts val="375"/>
              </a:spcBef>
              <a:spcAft>
                <a:spcPts val="0"/>
              </a:spcAft>
              <a:buClr>
                <a:schemeClr val="lt1"/>
              </a:buClr>
              <a:buSzPts val="1800"/>
              <a:buFont typeface="Noto Sans Symbols"/>
              <a:buChar char="▪"/>
              <a:defRPr>
                <a:solidFill>
                  <a:schemeClr val="lt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82" name="Google Shape;82;p43"/>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83" name="Google Shape;83;p43"/>
          <p:cNvSpPr/>
          <p:nvPr/>
        </p:nvSpPr>
        <p:spPr>
          <a:xfrm>
            <a:off x="352426" y="1"/>
            <a:ext cx="5795963" cy="792956"/>
          </a:xfrm>
          <a:custGeom>
            <a:avLst/>
            <a:gdLst/>
            <a:ahLst/>
            <a:cxnLst/>
            <a:rect l="l" t="t" r="r" b="b"/>
            <a:pathLst>
              <a:path w="7607934" h="1057910" extrusionOk="0">
                <a:moveTo>
                  <a:pt x="0" y="1057655"/>
                </a:moveTo>
                <a:lnTo>
                  <a:pt x="7607808" y="1057655"/>
                </a:lnTo>
                <a:lnTo>
                  <a:pt x="7607808" y="0"/>
                </a:lnTo>
                <a:lnTo>
                  <a:pt x="0" y="0"/>
                </a:lnTo>
                <a:lnTo>
                  <a:pt x="0" y="1057655"/>
                </a:lnTo>
                <a:close/>
              </a:path>
            </a:pathLst>
          </a:custGeom>
          <a:solidFill>
            <a:srgbClr val="E6172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84" name="Google Shape;84;p43"/>
          <p:cNvSpPr txBox="1">
            <a:spLocks noGrp="1"/>
          </p:cNvSpPr>
          <p:nvPr>
            <p:ph type="title"/>
          </p:nvPr>
        </p:nvSpPr>
        <p:spPr>
          <a:xfrm>
            <a:off x="628651" y="87032"/>
            <a:ext cx="5317271" cy="5848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27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98410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5"/>
        <p:cNvGrpSpPr/>
        <p:nvPr/>
      </p:nvGrpSpPr>
      <p:grpSpPr>
        <a:xfrm>
          <a:off x="0" y="0"/>
          <a:ext cx="0" cy="0"/>
          <a:chOff x="0" y="0"/>
          <a:chExt cx="0" cy="0"/>
        </a:xfrm>
      </p:grpSpPr>
      <p:sp>
        <p:nvSpPr>
          <p:cNvPr id="86" name="Google Shape;86;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88" name="Google Shape;88;p44"/>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323229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9"/>
        <p:cNvGrpSpPr/>
        <p:nvPr/>
      </p:nvGrpSpPr>
      <p:grpSpPr>
        <a:xfrm>
          <a:off x="0" y="0"/>
          <a:ext cx="0" cy="0"/>
          <a:chOff x="0" y="0"/>
          <a:chExt cx="0" cy="0"/>
        </a:xfrm>
      </p:grpSpPr>
      <p:sp>
        <p:nvSpPr>
          <p:cNvPr id="90" name="Google Shape;90;p45"/>
          <p:cNvSpPr/>
          <p:nvPr/>
        </p:nvSpPr>
        <p:spPr>
          <a:xfrm>
            <a:off x="5879668" y="0"/>
            <a:ext cx="3264333" cy="5143500"/>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91" name="Google Shape;91;p45"/>
          <p:cNvSpPr txBox="1">
            <a:spLocks noGrp="1"/>
          </p:cNvSpPr>
          <p:nvPr>
            <p:ph type="title"/>
          </p:nvPr>
        </p:nvSpPr>
        <p:spPr>
          <a:xfrm>
            <a:off x="6401960" y="1282305"/>
            <a:ext cx="2582073"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8678677" y="4753338"/>
            <a:ext cx="324044"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93" name="Google Shape;93;p45"/>
          <p:cNvSpPr/>
          <p:nvPr/>
        </p:nvSpPr>
        <p:spPr>
          <a:xfrm>
            <a:off x="1" y="0"/>
            <a:ext cx="5879667"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94" name="Google Shape;94;p45"/>
          <p:cNvSpPr/>
          <p:nvPr/>
        </p:nvSpPr>
        <p:spPr>
          <a:xfrm>
            <a:off x="8306318" y="1043824"/>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953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5"/>
        <p:cNvGrpSpPr/>
        <p:nvPr/>
      </p:nvGrpSpPr>
      <p:grpSpPr>
        <a:xfrm>
          <a:off x="0" y="0"/>
          <a:ext cx="0" cy="0"/>
          <a:chOff x="0" y="0"/>
          <a:chExt cx="0" cy="0"/>
        </a:xfrm>
      </p:grpSpPr>
      <p:sp>
        <p:nvSpPr>
          <p:cNvPr id="96" name="Google Shape;96;p46"/>
          <p:cNvSpPr/>
          <p:nvPr/>
        </p:nvSpPr>
        <p:spPr>
          <a:xfrm>
            <a:off x="1" y="0"/>
            <a:ext cx="3264333" cy="5143500"/>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97" name="Google Shape;97;p46"/>
          <p:cNvSpPr txBox="1">
            <a:spLocks noGrp="1"/>
          </p:cNvSpPr>
          <p:nvPr>
            <p:ph type="title"/>
          </p:nvPr>
        </p:nvSpPr>
        <p:spPr>
          <a:xfrm>
            <a:off x="571051" y="1247493"/>
            <a:ext cx="219938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6"/>
          <p:cNvSpPr txBox="1">
            <a:spLocks noGrp="1"/>
          </p:cNvSpPr>
          <p:nvPr>
            <p:ph type="sldNum" idx="12"/>
          </p:nvPr>
        </p:nvSpPr>
        <p:spPr>
          <a:xfrm>
            <a:off x="8706528" y="4774226"/>
            <a:ext cx="327524"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99" name="Google Shape;99;p46"/>
          <p:cNvSpPr/>
          <p:nvPr/>
        </p:nvSpPr>
        <p:spPr>
          <a:xfrm>
            <a:off x="3264334" y="0"/>
            <a:ext cx="5879667"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0" name="Google Shape;100;p46"/>
          <p:cNvSpPr/>
          <p:nvPr/>
        </p:nvSpPr>
        <p:spPr>
          <a:xfrm>
            <a:off x="571050" y="928943"/>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4691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01"/>
        <p:cNvGrpSpPr/>
        <p:nvPr/>
      </p:nvGrpSpPr>
      <p:grpSpPr>
        <a:xfrm>
          <a:off x="0" y="0"/>
          <a:ext cx="0" cy="0"/>
          <a:chOff x="0" y="0"/>
          <a:chExt cx="0" cy="0"/>
        </a:xfrm>
      </p:grpSpPr>
      <p:sp>
        <p:nvSpPr>
          <p:cNvPr id="102" name="Google Shape;102;p4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03" name="Google Shape;103;p47"/>
          <p:cNvSpPr/>
          <p:nvPr/>
        </p:nvSpPr>
        <p:spPr>
          <a:xfrm>
            <a:off x="2" y="251461"/>
            <a:ext cx="3321557" cy="489203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4" name="Google Shape;104;p47"/>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rgbClr val="E6172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05" name="Google Shape;105;p47"/>
          <p:cNvSpPr txBox="1">
            <a:spLocks noGrp="1"/>
          </p:cNvSpPr>
          <p:nvPr>
            <p:ph type="title"/>
          </p:nvPr>
        </p:nvSpPr>
        <p:spPr>
          <a:xfrm>
            <a:off x="233993" y="530360"/>
            <a:ext cx="2582315" cy="827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7"/>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7" name="Google Shape;107;p47"/>
          <p:cNvSpPr txBox="1">
            <a:spLocks noGrp="1"/>
          </p:cNvSpPr>
          <p:nvPr>
            <p:ph type="body" idx="1"/>
          </p:nvPr>
        </p:nvSpPr>
        <p:spPr>
          <a:xfrm>
            <a:off x="3589137" y="804161"/>
            <a:ext cx="4926214"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b="1">
                <a:solidFill>
                  <a:srgbClr val="2F5496"/>
                </a:solidFill>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vl2pPr>
            <a:lvl3pPr marL="1028675" lvl="2" indent="-266693" algn="l">
              <a:lnSpc>
                <a:spcPct val="90000"/>
              </a:lnSpc>
              <a:spcBef>
                <a:spcPts val="375"/>
              </a:spcBef>
              <a:spcAft>
                <a:spcPts val="0"/>
              </a:spcAft>
              <a:buClr>
                <a:srgbClr val="2F5496"/>
              </a:buClr>
              <a:buSzPts val="2000"/>
              <a:buFont typeface="Noto Sans Symbols"/>
              <a:buChar char="▪"/>
              <a:defRPr/>
            </a:lvl3pPr>
            <a:lvl4pPr marL="1371566" lvl="3" indent="-257168" algn="l">
              <a:lnSpc>
                <a:spcPct val="90000"/>
              </a:lnSpc>
              <a:spcBef>
                <a:spcPts val="375"/>
              </a:spcBef>
              <a:spcAft>
                <a:spcPts val="0"/>
              </a:spcAft>
              <a:buClr>
                <a:srgbClr val="2F5496"/>
              </a:buClr>
              <a:buSzPts val="1800"/>
              <a:buFont typeface="Noto Sans Symbols"/>
              <a:buChar char="▪"/>
              <a:defRPr/>
            </a:lvl4pPr>
            <a:lvl5pPr marL="1714457" lvl="4" indent="-257168" algn="l">
              <a:lnSpc>
                <a:spcPct val="90000"/>
              </a:lnSpc>
              <a:spcBef>
                <a:spcPts val="375"/>
              </a:spcBef>
              <a:spcAft>
                <a:spcPts val="0"/>
              </a:spcAft>
              <a:buClr>
                <a:srgbClr val="2F5496"/>
              </a:buClr>
              <a:buSzPts val="1800"/>
              <a:buFont typeface="Noto Sans Symbols"/>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19409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08"/>
        <p:cNvGrpSpPr/>
        <p:nvPr/>
      </p:nvGrpSpPr>
      <p:grpSpPr>
        <a:xfrm>
          <a:off x="0" y="0"/>
          <a:ext cx="0" cy="0"/>
          <a:chOff x="0" y="0"/>
          <a:chExt cx="0" cy="0"/>
        </a:xfrm>
      </p:grpSpPr>
      <p:sp>
        <p:nvSpPr>
          <p:cNvPr id="109" name="Google Shape;109;p48"/>
          <p:cNvSpPr/>
          <p:nvPr/>
        </p:nvSpPr>
        <p:spPr>
          <a:xfrm>
            <a:off x="0" y="52"/>
            <a:ext cx="3321844" cy="514315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10" name="Google Shape;110;p4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1" name="Google Shape;111;p48"/>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12" name="Google Shape;112;p48"/>
          <p:cNvSpPr txBox="1">
            <a:spLocks noGrp="1"/>
          </p:cNvSpPr>
          <p:nvPr>
            <p:ph type="title"/>
          </p:nvPr>
        </p:nvSpPr>
        <p:spPr>
          <a:xfrm>
            <a:off x="233993" y="812339"/>
            <a:ext cx="2582315" cy="827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rial"/>
              <a:buNone/>
              <a:defRPr sz="27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8"/>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14" name="Google Shape;114;p48"/>
          <p:cNvSpPr txBox="1">
            <a:spLocks noGrp="1"/>
          </p:cNvSpPr>
          <p:nvPr>
            <p:ph type="body" idx="1"/>
          </p:nvPr>
        </p:nvSpPr>
        <p:spPr>
          <a:xfrm>
            <a:off x="3589137" y="804161"/>
            <a:ext cx="4926214"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b="1">
                <a:solidFill>
                  <a:srgbClr val="2F5496"/>
                </a:solidFill>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vl2pPr>
            <a:lvl3pPr marL="1028675" lvl="2" indent="-266693" algn="l">
              <a:lnSpc>
                <a:spcPct val="90000"/>
              </a:lnSpc>
              <a:spcBef>
                <a:spcPts val="375"/>
              </a:spcBef>
              <a:spcAft>
                <a:spcPts val="0"/>
              </a:spcAft>
              <a:buClr>
                <a:srgbClr val="2F5496"/>
              </a:buClr>
              <a:buSzPts val="2000"/>
              <a:buFont typeface="Noto Sans Symbols"/>
              <a:buChar char="▪"/>
              <a:defRPr/>
            </a:lvl3pPr>
            <a:lvl4pPr marL="1371566" lvl="3" indent="-257168" algn="l">
              <a:lnSpc>
                <a:spcPct val="90000"/>
              </a:lnSpc>
              <a:spcBef>
                <a:spcPts val="375"/>
              </a:spcBef>
              <a:spcAft>
                <a:spcPts val="0"/>
              </a:spcAft>
              <a:buClr>
                <a:srgbClr val="2F5496"/>
              </a:buClr>
              <a:buSzPts val="1800"/>
              <a:buFont typeface="Noto Sans Symbols"/>
              <a:buChar char="▪"/>
              <a:defRPr/>
            </a:lvl4pPr>
            <a:lvl5pPr marL="1714457" lvl="4" indent="-257168" algn="l">
              <a:lnSpc>
                <a:spcPct val="90000"/>
              </a:lnSpc>
              <a:spcBef>
                <a:spcPts val="375"/>
              </a:spcBef>
              <a:spcAft>
                <a:spcPts val="0"/>
              </a:spcAft>
              <a:buClr>
                <a:srgbClr val="2F5496"/>
              </a:buClr>
              <a:buSzPts val="1800"/>
              <a:buFont typeface="Noto Sans Symbols"/>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44051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15"/>
        <p:cNvGrpSpPr/>
        <p:nvPr/>
      </p:nvGrpSpPr>
      <p:grpSpPr>
        <a:xfrm>
          <a:off x="0" y="0"/>
          <a:ext cx="0" cy="0"/>
          <a:chOff x="0" y="0"/>
          <a:chExt cx="0" cy="0"/>
        </a:xfrm>
      </p:grpSpPr>
      <p:sp>
        <p:nvSpPr>
          <p:cNvPr id="116" name="Google Shape;116;p4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7" name="Google Shape;117;p49"/>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18" name="Google Shape;118;p49"/>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19" name="Google Shape;119;p49"/>
          <p:cNvSpPr txBox="1">
            <a:spLocks noGrp="1"/>
          </p:cNvSpPr>
          <p:nvPr>
            <p:ph type="body" idx="1"/>
          </p:nvPr>
        </p:nvSpPr>
        <p:spPr>
          <a:xfrm>
            <a:off x="4177462" y="797198"/>
            <a:ext cx="4243895"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133855"/>
              </a:buClr>
              <a:buSzPts val="2800"/>
              <a:buFont typeface="Noto Sans Symbols"/>
              <a:buChar char="▪"/>
              <a:defRPr b="1">
                <a:solidFill>
                  <a:srgbClr val="133855"/>
                </a:solidFill>
                <a:latin typeface="Arial"/>
                <a:ea typeface="Arial"/>
                <a:cs typeface="Arial"/>
                <a:sym typeface="Arial"/>
              </a:defRPr>
            </a:lvl1pPr>
            <a:lvl2pPr marL="685783" lvl="1" indent="-285743" algn="l">
              <a:lnSpc>
                <a:spcPct val="90000"/>
              </a:lnSpc>
              <a:spcBef>
                <a:spcPts val="375"/>
              </a:spcBef>
              <a:spcAft>
                <a:spcPts val="0"/>
              </a:spcAft>
              <a:buClr>
                <a:srgbClr val="133855"/>
              </a:buClr>
              <a:buSzPts val="2400"/>
              <a:buFont typeface="Noto Sans Symbols"/>
              <a:buChar char="▪"/>
              <a:defRPr>
                <a:solidFill>
                  <a:srgbClr val="133855"/>
                </a:solidFill>
              </a:defRPr>
            </a:lvl2pPr>
            <a:lvl3pPr marL="1028675" lvl="2" indent="-266693" algn="l">
              <a:lnSpc>
                <a:spcPct val="90000"/>
              </a:lnSpc>
              <a:spcBef>
                <a:spcPts val="375"/>
              </a:spcBef>
              <a:spcAft>
                <a:spcPts val="0"/>
              </a:spcAft>
              <a:buClr>
                <a:srgbClr val="133855"/>
              </a:buClr>
              <a:buSzPts val="2000"/>
              <a:buFont typeface="Noto Sans Symbols"/>
              <a:buChar char="▪"/>
              <a:defRPr>
                <a:solidFill>
                  <a:srgbClr val="133855"/>
                </a:solidFill>
              </a:defRPr>
            </a:lvl3pPr>
            <a:lvl4pPr marL="1371566" lvl="3" indent="-257168" algn="l">
              <a:lnSpc>
                <a:spcPct val="90000"/>
              </a:lnSpc>
              <a:spcBef>
                <a:spcPts val="375"/>
              </a:spcBef>
              <a:spcAft>
                <a:spcPts val="0"/>
              </a:spcAft>
              <a:buClr>
                <a:srgbClr val="133855"/>
              </a:buClr>
              <a:buSzPts val="1800"/>
              <a:buFont typeface="Noto Sans Symbols"/>
              <a:buChar char="▪"/>
              <a:defRPr>
                <a:solidFill>
                  <a:srgbClr val="133855"/>
                </a:solidFill>
              </a:defRPr>
            </a:lvl4pPr>
            <a:lvl5pPr marL="1714457" lvl="4" indent="-257168" algn="l">
              <a:lnSpc>
                <a:spcPct val="90000"/>
              </a:lnSpc>
              <a:spcBef>
                <a:spcPts val="375"/>
              </a:spcBef>
              <a:spcAft>
                <a:spcPts val="0"/>
              </a:spcAft>
              <a:buClr>
                <a:srgbClr val="133855"/>
              </a:buClr>
              <a:buSzPts val="1800"/>
              <a:buFont typeface="Noto Sans Symbols"/>
              <a:buChar char="▪"/>
              <a:defRPr>
                <a:solidFill>
                  <a:srgbClr val="133855"/>
                </a:solidFil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20" name="Google Shape;120;p49"/>
          <p:cNvSpPr/>
          <p:nvPr/>
        </p:nvSpPr>
        <p:spPr>
          <a:xfrm>
            <a:off x="1" y="2"/>
            <a:ext cx="3695319" cy="5143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1" name="Google Shape;121;p49"/>
          <p:cNvSpPr/>
          <p:nvPr/>
        </p:nvSpPr>
        <p:spPr>
          <a:xfrm>
            <a:off x="352043" y="0"/>
            <a:ext cx="3343275" cy="1028700"/>
          </a:xfrm>
          <a:custGeom>
            <a:avLst/>
            <a:gdLst/>
            <a:ahLst/>
            <a:cxnLst/>
            <a:rect l="l" t="t" r="r" b="b"/>
            <a:pathLst>
              <a:path w="4457700" h="1371600" extrusionOk="0">
                <a:moveTo>
                  <a:pt x="0" y="1371358"/>
                </a:moveTo>
                <a:lnTo>
                  <a:pt x="4457357" y="1371358"/>
                </a:lnTo>
                <a:lnTo>
                  <a:pt x="4457357" y="0"/>
                </a:lnTo>
                <a:lnTo>
                  <a:pt x="0" y="0"/>
                </a:lnTo>
                <a:lnTo>
                  <a:pt x="0" y="1371358"/>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2" name="Google Shape;122;p49"/>
          <p:cNvSpPr/>
          <p:nvPr/>
        </p:nvSpPr>
        <p:spPr>
          <a:xfrm>
            <a:off x="576223" y="131846"/>
            <a:ext cx="466249" cy="0"/>
          </a:xfrm>
          <a:custGeom>
            <a:avLst/>
            <a:gdLst/>
            <a:ahLst/>
            <a:cxnLst/>
            <a:rect l="l" t="t" r="r" b="b"/>
            <a:pathLst>
              <a:path w="621665" h="120000" extrusionOk="0">
                <a:moveTo>
                  <a:pt x="0" y="0"/>
                </a:moveTo>
                <a:lnTo>
                  <a:pt x="621538" y="0"/>
                </a:lnTo>
              </a:path>
            </a:pathLst>
          </a:custGeom>
          <a:noFill/>
          <a:ln w="69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3" name="Google Shape;123;p49"/>
          <p:cNvSpPr txBox="1">
            <a:spLocks noGrp="1"/>
          </p:cNvSpPr>
          <p:nvPr>
            <p:ph type="title"/>
          </p:nvPr>
        </p:nvSpPr>
        <p:spPr>
          <a:xfrm>
            <a:off x="484641" y="319833"/>
            <a:ext cx="2951324" cy="53654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59754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24"/>
        <p:cNvGrpSpPr/>
        <p:nvPr/>
      </p:nvGrpSpPr>
      <p:grpSpPr>
        <a:xfrm>
          <a:off x="0" y="0"/>
          <a:ext cx="0" cy="0"/>
          <a:chOff x="0" y="0"/>
          <a:chExt cx="0" cy="0"/>
        </a:xfrm>
      </p:grpSpPr>
      <p:pic>
        <p:nvPicPr>
          <p:cNvPr id="125" name="Google Shape;125;p50" descr="A picture containing sitting, table, standing&#10;&#10;Description automatically generated"/>
          <p:cNvPicPr preferRelativeResize="0"/>
          <p:nvPr/>
        </p:nvPicPr>
        <p:blipFill rotWithShape="1">
          <a:blip r:embed="rId2">
            <a:alphaModFix/>
          </a:blip>
          <a:srcRect/>
          <a:stretch/>
        </p:blipFill>
        <p:spPr>
          <a:xfrm>
            <a:off x="0" y="1"/>
            <a:ext cx="9144000" cy="5200153"/>
          </a:xfrm>
          <a:prstGeom prst="rect">
            <a:avLst/>
          </a:prstGeom>
          <a:noFill/>
          <a:ln>
            <a:noFill/>
          </a:ln>
        </p:spPr>
      </p:pic>
      <p:sp>
        <p:nvSpPr>
          <p:cNvPr id="126" name="Google Shape;126;p50"/>
          <p:cNvSpPr/>
          <p:nvPr/>
        </p:nvSpPr>
        <p:spPr>
          <a:xfrm>
            <a:off x="287576" y="251084"/>
            <a:ext cx="3049547" cy="2418577"/>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127" name="Google Shape;127;p50"/>
          <p:cNvSpPr txBox="1">
            <a:spLocks noGrp="1"/>
          </p:cNvSpPr>
          <p:nvPr>
            <p:ph type="title"/>
          </p:nvPr>
        </p:nvSpPr>
        <p:spPr>
          <a:xfrm>
            <a:off x="411533" y="720613"/>
            <a:ext cx="2801631" cy="147951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0"/>
          <p:cNvSpPr txBox="1">
            <a:spLocks noGrp="1"/>
          </p:cNvSpPr>
          <p:nvPr>
            <p:ph type="sldNum" idx="12"/>
          </p:nvPr>
        </p:nvSpPr>
        <p:spPr>
          <a:xfrm>
            <a:off x="8588166" y="4732451"/>
            <a:ext cx="40411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129" name="Google Shape;129;p50" descr="A picture containing drawing&#10;&#10;Description automatically generated"/>
          <p:cNvPicPr preferRelativeResize="0"/>
          <p:nvPr/>
        </p:nvPicPr>
        <p:blipFill rotWithShape="1">
          <a:blip r:embed="rId3">
            <a:alphaModFix/>
          </a:blip>
          <a:srcRect/>
          <a:stretch/>
        </p:blipFill>
        <p:spPr>
          <a:xfrm>
            <a:off x="7698260" y="4370260"/>
            <a:ext cx="1068873" cy="587504"/>
          </a:xfrm>
          <a:prstGeom prst="rect">
            <a:avLst/>
          </a:prstGeom>
          <a:noFill/>
          <a:ln>
            <a:noFill/>
          </a:ln>
        </p:spPr>
      </p:pic>
    </p:spTree>
    <p:extLst>
      <p:ext uri="{BB962C8B-B14F-4D97-AF65-F5344CB8AC3E}">
        <p14:creationId xmlns:p14="http://schemas.microsoft.com/office/powerpoint/2010/main" val="30726893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7_Section Header" type="secHead">
  <p:cSld name="7_Section Header">
    <p:spTree>
      <p:nvGrpSpPr>
        <p:cNvPr id="1" name="Shape 130"/>
        <p:cNvGrpSpPr/>
        <p:nvPr/>
      </p:nvGrpSpPr>
      <p:grpSpPr>
        <a:xfrm>
          <a:off x="0" y="0"/>
          <a:ext cx="0" cy="0"/>
          <a:chOff x="0" y="0"/>
          <a:chExt cx="0" cy="0"/>
        </a:xfrm>
      </p:grpSpPr>
      <p:sp>
        <p:nvSpPr>
          <p:cNvPr id="131" name="Google Shape;131;p51"/>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51"/>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rgbClr val="888888"/>
              </a:buClr>
              <a:buSzPts val="2400"/>
              <a:buNone/>
              <a:defRPr sz="1800">
                <a:solidFill>
                  <a:srgbClr val="888888"/>
                </a:solidFill>
              </a:defRPr>
            </a:lvl1pPr>
            <a:lvl2pPr marL="685783" lvl="1" indent="-171446" algn="l">
              <a:lnSpc>
                <a:spcPct val="90000"/>
              </a:lnSpc>
              <a:spcBef>
                <a:spcPts val="375"/>
              </a:spcBef>
              <a:spcAft>
                <a:spcPts val="0"/>
              </a:spcAft>
              <a:buClr>
                <a:srgbClr val="888888"/>
              </a:buClr>
              <a:buSzPts val="2000"/>
              <a:buNone/>
              <a:defRPr sz="1500">
                <a:solidFill>
                  <a:srgbClr val="888888"/>
                </a:solidFill>
              </a:defRPr>
            </a:lvl2pPr>
            <a:lvl3pPr marL="1028675" lvl="2" indent="-171446" algn="l">
              <a:lnSpc>
                <a:spcPct val="90000"/>
              </a:lnSpc>
              <a:spcBef>
                <a:spcPts val="375"/>
              </a:spcBef>
              <a:spcAft>
                <a:spcPts val="0"/>
              </a:spcAft>
              <a:buClr>
                <a:srgbClr val="888888"/>
              </a:buClr>
              <a:buSzPts val="1800"/>
              <a:buNone/>
              <a:defRPr sz="1350">
                <a:solidFill>
                  <a:srgbClr val="888888"/>
                </a:solidFill>
              </a:defRPr>
            </a:lvl3pPr>
            <a:lvl4pPr marL="1371566" lvl="3" indent="-171446" algn="l">
              <a:lnSpc>
                <a:spcPct val="90000"/>
              </a:lnSpc>
              <a:spcBef>
                <a:spcPts val="375"/>
              </a:spcBef>
              <a:spcAft>
                <a:spcPts val="0"/>
              </a:spcAft>
              <a:buClr>
                <a:srgbClr val="888888"/>
              </a:buClr>
              <a:buSzPts val="1600"/>
              <a:buNone/>
              <a:defRPr sz="1200">
                <a:solidFill>
                  <a:srgbClr val="888888"/>
                </a:solidFill>
              </a:defRPr>
            </a:lvl4pPr>
            <a:lvl5pPr marL="1714457" lvl="4" indent="-171446" algn="l">
              <a:lnSpc>
                <a:spcPct val="90000"/>
              </a:lnSpc>
              <a:spcBef>
                <a:spcPts val="375"/>
              </a:spcBef>
              <a:spcAft>
                <a:spcPts val="0"/>
              </a:spcAft>
              <a:buClr>
                <a:srgbClr val="888888"/>
              </a:buClr>
              <a:buSzPts val="1600"/>
              <a:buNone/>
              <a:defRPr sz="1200">
                <a:solidFill>
                  <a:srgbClr val="888888"/>
                </a:solidFill>
              </a:defRPr>
            </a:lvl5pPr>
            <a:lvl6pPr marL="2057348" lvl="5" indent="-171446" algn="l">
              <a:lnSpc>
                <a:spcPct val="90000"/>
              </a:lnSpc>
              <a:spcBef>
                <a:spcPts val="375"/>
              </a:spcBef>
              <a:spcAft>
                <a:spcPts val="0"/>
              </a:spcAft>
              <a:buClr>
                <a:srgbClr val="888888"/>
              </a:buClr>
              <a:buSzPts val="1600"/>
              <a:buNone/>
              <a:defRPr sz="1200">
                <a:solidFill>
                  <a:srgbClr val="888888"/>
                </a:solidFill>
              </a:defRPr>
            </a:lvl6pPr>
            <a:lvl7pPr marL="2400240" lvl="6" indent="-171446" algn="l">
              <a:lnSpc>
                <a:spcPct val="90000"/>
              </a:lnSpc>
              <a:spcBef>
                <a:spcPts val="375"/>
              </a:spcBef>
              <a:spcAft>
                <a:spcPts val="0"/>
              </a:spcAft>
              <a:buClr>
                <a:srgbClr val="888888"/>
              </a:buClr>
              <a:buSzPts val="1600"/>
              <a:buNone/>
              <a:defRPr sz="1200">
                <a:solidFill>
                  <a:srgbClr val="888888"/>
                </a:solidFill>
              </a:defRPr>
            </a:lvl7pPr>
            <a:lvl8pPr marL="2743132" lvl="7" indent="-171446" algn="l">
              <a:lnSpc>
                <a:spcPct val="90000"/>
              </a:lnSpc>
              <a:spcBef>
                <a:spcPts val="375"/>
              </a:spcBef>
              <a:spcAft>
                <a:spcPts val="0"/>
              </a:spcAft>
              <a:buClr>
                <a:srgbClr val="888888"/>
              </a:buClr>
              <a:buSzPts val="1600"/>
              <a:buNone/>
              <a:defRPr sz="1200">
                <a:solidFill>
                  <a:srgbClr val="888888"/>
                </a:solidFill>
              </a:defRPr>
            </a:lvl8pPr>
            <a:lvl9pPr marL="3086023" lvl="8" indent="-17144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33" name="Google Shape;133;p5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4" name="Google Shape;134;p5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5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514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3" y="992188"/>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3971485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6"/>
        <p:cNvGrpSpPr/>
        <p:nvPr/>
      </p:nvGrpSpPr>
      <p:grpSpPr>
        <a:xfrm>
          <a:off x="0" y="0"/>
          <a:ext cx="0" cy="0"/>
          <a:chOff x="0" y="0"/>
          <a:chExt cx="0" cy="0"/>
        </a:xfrm>
      </p:grpSpPr>
      <p:sp>
        <p:nvSpPr>
          <p:cNvPr id="137" name="Google Shape;137;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39" name="Google Shape;139;p5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0" name="Google Shape;140;p5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1" name="Google Shape;141;p5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5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01546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p5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146" name="Google Shape;146;p5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7" name="Google Shape;147;p53"/>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148" name="Google Shape;148;p53"/>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9" name="Google Shape;149;p5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p5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5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429300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2"/>
        <p:cNvGrpSpPr/>
        <p:nvPr/>
      </p:nvGrpSpPr>
      <p:grpSpPr>
        <a:xfrm>
          <a:off x="0" y="0"/>
          <a:ext cx="0" cy="0"/>
          <a:chOff x="0" y="0"/>
          <a:chExt cx="0" cy="0"/>
        </a:xfrm>
      </p:grpSpPr>
      <p:sp>
        <p:nvSpPr>
          <p:cNvPr id="153" name="Google Shape;153;p5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5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5" name="Google Shape;155;p5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p5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492133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
        <p:cNvGrpSpPr/>
        <p:nvPr/>
      </p:nvGrpSpPr>
      <p:grpSpPr>
        <a:xfrm>
          <a:off x="0" y="0"/>
          <a:ext cx="0" cy="0"/>
          <a:chOff x="0" y="0"/>
          <a:chExt cx="0" cy="0"/>
        </a:xfrm>
      </p:grpSpPr>
      <p:pic>
        <p:nvPicPr>
          <p:cNvPr id="158" name="Google Shape;158;p55" descr="A picture containing sitting, table, standing&#10;&#10;Description automatically generated"/>
          <p:cNvPicPr preferRelativeResize="0"/>
          <p:nvPr/>
        </p:nvPicPr>
        <p:blipFill rotWithShape="1">
          <a:blip r:embed="rId2">
            <a:alphaModFix/>
          </a:blip>
          <a:srcRect/>
          <a:stretch/>
        </p:blipFill>
        <p:spPr>
          <a:xfrm>
            <a:off x="0" y="1"/>
            <a:ext cx="9144000" cy="5200153"/>
          </a:xfrm>
          <a:prstGeom prst="rect">
            <a:avLst/>
          </a:prstGeom>
          <a:noFill/>
          <a:ln>
            <a:noFill/>
          </a:ln>
        </p:spPr>
      </p:pic>
      <p:sp>
        <p:nvSpPr>
          <p:cNvPr id="159" name="Google Shape;159;p55"/>
          <p:cNvSpPr txBox="1">
            <a:spLocks noGrp="1"/>
          </p:cNvSpPr>
          <p:nvPr>
            <p:ph type="sldNum" idx="12"/>
          </p:nvPr>
        </p:nvSpPr>
        <p:spPr>
          <a:xfrm>
            <a:off x="8459362" y="4746375"/>
            <a:ext cx="550322"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160" name="Google Shape;160;p55" descr="A picture containing drawing&#10;&#10;Description automatically generated"/>
          <p:cNvPicPr preferRelativeResize="0"/>
          <p:nvPr/>
        </p:nvPicPr>
        <p:blipFill rotWithShape="1">
          <a:blip r:embed="rId3">
            <a:alphaModFix/>
          </a:blip>
          <a:srcRect/>
          <a:stretch/>
        </p:blipFill>
        <p:spPr>
          <a:xfrm>
            <a:off x="7715666" y="4432716"/>
            <a:ext cx="1068873" cy="587504"/>
          </a:xfrm>
          <a:prstGeom prst="rect">
            <a:avLst/>
          </a:prstGeom>
          <a:noFill/>
          <a:ln>
            <a:noFill/>
          </a:ln>
        </p:spPr>
      </p:pic>
    </p:spTree>
    <p:extLst>
      <p:ext uri="{BB962C8B-B14F-4D97-AF65-F5344CB8AC3E}">
        <p14:creationId xmlns:p14="http://schemas.microsoft.com/office/powerpoint/2010/main" val="34187290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5"/>
        <p:cNvGrpSpPr/>
        <p:nvPr/>
      </p:nvGrpSpPr>
      <p:grpSpPr>
        <a:xfrm>
          <a:off x="0" y="0"/>
          <a:ext cx="0" cy="0"/>
          <a:chOff x="0" y="0"/>
          <a:chExt cx="0" cy="0"/>
        </a:xfrm>
      </p:grpSpPr>
      <p:sp>
        <p:nvSpPr>
          <p:cNvPr id="166" name="Google Shape;166;p5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57"/>
          <p:cNvSpPr txBox="1">
            <a:spLocks noGrp="1"/>
          </p:cNvSpPr>
          <p:nvPr>
            <p:ph type="body" idx="1"/>
          </p:nvPr>
        </p:nvSpPr>
        <p:spPr>
          <a:xfrm>
            <a:off x="3887391" y="740570"/>
            <a:ext cx="4629150" cy="3655219"/>
          </a:xfrm>
          <a:prstGeom prst="rect">
            <a:avLst/>
          </a:prstGeom>
          <a:noFill/>
          <a:ln>
            <a:noFill/>
          </a:ln>
        </p:spPr>
        <p:txBody>
          <a:bodyPr spcFirstLastPara="1" wrap="square" lIns="91425" tIns="45700" rIns="91425" bIns="45700" anchor="t" anchorCtr="0">
            <a:normAutofit/>
          </a:bodyPr>
          <a:lstStyle>
            <a:lvl1pPr marL="342892" lvl="0" indent="-323842" algn="l">
              <a:lnSpc>
                <a:spcPct val="90000"/>
              </a:lnSpc>
              <a:spcBef>
                <a:spcPts val="750"/>
              </a:spcBef>
              <a:spcAft>
                <a:spcPts val="0"/>
              </a:spcAft>
              <a:buClr>
                <a:schemeClr val="dk1"/>
              </a:buClr>
              <a:buSzPts val="3200"/>
              <a:buChar char="•"/>
              <a:defRPr sz="2400"/>
            </a:lvl1pPr>
            <a:lvl2pPr marL="685783" lvl="1" indent="-304793" algn="l">
              <a:lnSpc>
                <a:spcPct val="90000"/>
              </a:lnSpc>
              <a:spcBef>
                <a:spcPts val="375"/>
              </a:spcBef>
              <a:spcAft>
                <a:spcPts val="0"/>
              </a:spcAft>
              <a:buClr>
                <a:schemeClr val="dk1"/>
              </a:buClr>
              <a:buSzPts val="2800"/>
              <a:buChar char="•"/>
              <a:defRPr sz="2100"/>
            </a:lvl2pPr>
            <a:lvl3pPr marL="1028675" lvl="2" indent="-285743" algn="l">
              <a:lnSpc>
                <a:spcPct val="90000"/>
              </a:lnSpc>
              <a:spcBef>
                <a:spcPts val="375"/>
              </a:spcBef>
              <a:spcAft>
                <a:spcPts val="0"/>
              </a:spcAft>
              <a:buClr>
                <a:schemeClr val="dk1"/>
              </a:buClr>
              <a:buSzPts val="2400"/>
              <a:buChar char="•"/>
              <a:defRPr sz="1800"/>
            </a:lvl3pPr>
            <a:lvl4pPr marL="1371566" lvl="3" indent="-266693" algn="l">
              <a:lnSpc>
                <a:spcPct val="90000"/>
              </a:lnSpc>
              <a:spcBef>
                <a:spcPts val="375"/>
              </a:spcBef>
              <a:spcAft>
                <a:spcPts val="0"/>
              </a:spcAft>
              <a:buClr>
                <a:schemeClr val="dk1"/>
              </a:buClr>
              <a:buSzPts val="2000"/>
              <a:buChar char="•"/>
              <a:defRPr sz="1500"/>
            </a:lvl4pPr>
            <a:lvl5pPr marL="1714457" lvl="4" indent="-266693" algn="l">
              <a:lnSpc>
                <a:spcPct val="90000"/>
              </a:lnSpc>
              <a:spcBef>
                <a:spcPts val="375"/>
              </a:spcBef>
              <a:spcAft>
                <a:spcPts val="0"/>
              </a:spcAft>
              <a:buClr>
                <a:schemeClr val="dk1"/>
              </a:buClr>
              <a:buSzPts val="2000"/>
              <a:buChar char="•"/>
              <a:defRPr sz="1500"/>
            </a:lvl5pPr>
            <a:lvl6pPr marL="2057348" lvl="5" indent="-266693" algn="l">
              <a:lnSpc>
                <a:spcPct val="90000"/>
              </a:lnSpc>
              <a:spcBef>
                <a:spcPts val="375"/>
              </a:spcBef>
              <a:spcAft>
                <a:spcPts val="0"/>
              </a:spcAft>
              <a:buClr>
                <a:schemeClr val="dk1"/>
              </a:buClr>
              <a:buSzPts val="2000"/>
              <a:buChar char="•"/>
              <a:defRPr sz="1500"/>
            </a:lvl6pPr>
            <a:lvl7pPr marL="2400240" lvl="6" indent="-266693" algn="l">
              <a:lnSpc>
                <a:spcPct val="90000"/>
              </a:lnSpc>
              <a:spcBef>
                <a:spcPts val="375"/>
              </a:spcBef>
              <a:spcAft>
                <a:spcPts val="0"/>
              </a:spcAft>
              <a:buClr>
                <a:schemeClr val="dk1"/>
              </a:buClr>
              <a:buSzPts val="2000"/>
              <a:buChar char="•"/>
              <a:defRPr sz="1500"/>
            </a:lvl7pPr>
            <a:lvl8pPr marL="2743132" lvl="7" indent="-266693" algn="l">
              <a:lnSpc>
                <a:spcPct val="90000"/>
              </a:lnSpc>
              <a:spcBef>
                <a:spcPts val="375"/>
              </a:spcBef>
              <a:spcAft>
                <a:spcPts val="0"/>
              </a:spcAft>
              <a:buClr>
                <a:schemeClr val="dk1"/>
              </a:buClr>
              <a:buSzPts val="2000"/>
              <a:buChar char="•"/>
              <a:defRPr sz="1500"/>
            </a:lvl8pPr>
            <a:lvl9pPr marL="3086023" lvl="8" indent="-266693" algn="l">
              <a:lnSpc>
                <a:spcPct val="90000"/>
              </a:lnSpc>
              <a:spcBef>
                <a:spcPts val="375"/>
              </a:spcBef>
              <a:spcAft>
                <a:spcPts val="0"/>
              </a:spcAft>
              <a:buClr>
                <a:schemeClr val="dk1"/>
              </a:buClr>
              <a:buSzPts val="2000"/>
              <a:buChar char="•"/>
              <a:defRPr sz="1500"/>
            </a:lvl9pPr>
          </a:lstStyle>
          <a:p>
            <a:endParaRPr/>
          </a:p>
        </p:txBody>
      </p:sp>
      <p:sp>
        <p:nvSpPr>
          <p:cNvPr id="168" name="Google Shape;168;p57"/>
          <p:cNvSpPr txBox="1">
            <a:spLocks noGrp="1"/>
          </p:cNvSpPr>
          <p:nvPr>
            <p:ph type="body" idx="2"/>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0"/>
            </a:lvl2pPr>
            <a:lvl3pPr marL="1028675"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0"/>
            </a:lvl4pPr>
            <a:lvl5pPr marL="1714457" lvl="4" indent="-171446" algn="l">
              <a:lnSpc>
                <a:spcPct val="90000"/>
              </a:lnSpc>
              <a:spcBef>
                <a:spcPts val="375"/>
              </a:spcBef>
              <a:spcAft>
                <a:spcPts val="0"/>
              </a:spcAft>
              <a:buClr>
                <a:schemeClr val="dk1"/>
              </a:buClr>
              <a:buSzPts val="1000"/>
              <a:buNone/>
              <a:defRPr sz="750"/>
            </a:lvl5pPr>
            <a:lvl6pPr marL="2057348" lvl="5" indent="-171446" algn="l">
              <a:lnSpc>
                <a:spcPct val="90000"/>
              </a:lnSpc>
              <a:spcBef>
                <a:spcPts val="375"/>
              </a:spcBef>
              <a:spcAft>
                <a:spcPts val="0"/>
              </a:spcAft>
              <a:buClr>
                <a:schemeClr val="dk1"/>
              </a:buClr>
              <a:buSzPts val="1000"/>
              <a:buNone/>
              <a:defRPr sz="750"/>
            </a:lvl6pPr>
            <a:lvl7pPr marL="2400240" lvl="6" indent="-171446" algn="l">
              <a:lnSpc>
                <a:spcPct val="90000"/>
              </a:lnSpc>
              <a:spcBef>
                <a:spcPts val="375"/>
              </a:spcBef>
              <a:spcAft>
                <a:spcPts val="0"/>
              </a:spcAft>
              <a:buClr>
                <a:schemeClr val="dk1"/>
              </a:buClr>
              <a:buSzPts val="1000"/>
              <a:buNone/>
              <a:defRPr sz="750"/>
            </a:lvl7pPr>
            <a:lvl8pPr marL="2743132" lvl="7" indent="-171446" algn="l">
              <a:lnSpc>
                <a:spcPct val="90000"/>
              </a:lnSpc>
              <a:spcBef>
                <a:spcPts val="375"/>
              </a:spcBef>
              <a:spcAft>
                <a:spcPts val="0"/>
              </a:spcAft>
              <a:buClr>
                <a:schemeClr val="dk1"/>
              </a:buClr>
              <a:buSzPts val="1000"/>
              <a:buNone/>
              <a:defRPr sz="750"/>
            </a:lvl8pPr>
            <a:lvl9pPr marL="3086023" lvl="8" indent="-171446" algn="l">
              <a:lnSpc>
                <a:spcPct val="90000"/>
              </a:lnSpc>
              <a:spcBef>
                <a:spcPts val="375"/>
              </a:spcBef>
              <a:spcAft>
                <a:spcPts val="0"/>
              </a:spcAft>
              <a:buClr>
                <a:schemeClr val="dk1"/>
              </a:buClr>
              <a:buSzPts val="1000"/>
              <a:buNone/>
              <a:defRPr sz="750"/>
            </a:lvl9pPr>
          </a:lstStyle>
          <a:p>
            <a:endParaRPr/>
          </a:p>
        </p:txBody>
      </p:sp>
      <p:sp>
        <p:nvSpPr>
          <p:cNvPr id="169" name="Google Shape;169;p5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0" name="Google Shape;170;p5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1" name="Google Shape;171;p5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186050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2"/>
        <p:cNvGrpSpPr/>
        <p:nvPr/>
      </p:nvGrpSpPr>
      <p:grpSpPr>
        <a:xfrm>
          <a:off x="0" y="0"/>
          <a:ext cx="0" cy="0"/>
          <a:chOff x="0" y="0"/>
          <a:chExt cx="0" cy="0"/>
        </a:xfrm>
      </p:grpSpPr>
      <p:sp>
        <p:nvSpPr>
          <p:cNvPr id="173" name="Google Shape;173;p5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58"/>
          <p:cNvSpPr>
            <a:spLocks noGrp="1"/>
          </p:cNvSpPr>
          <p:nvPr>
            <p:ph type="pic" idx="2"/>
          </p:nvPr>
        </p:nvSpPr>
        <p:spPr>
          <a:xfrm>
            <a:off x="3887391" y="740570"/>
            <a:ext cx="4629150" cy="3655219"/>
          </a:xfrm>
          <a:prstGeom prst="rect">
            <a:avLst/>
          </a:prstGeom>
          <a:noFill/>
          <a:ln>
            <a:noFill/>
          </a:ln>
        </p:spPr>
      </p:sp>
      <p:sp>
        <p:nvSpPr>
          <p:cNvPr id="175" name="Google Shape;175;p58"/>
          <p:cNvSpPr txBox="1">
            <a:spLocks noGrp="1"/>
          </p:cNvSpPr>
          <p:nvPr>
            <p:ph type="body" idx="1"/>
          </p:nvPr>
        </p:nvSpPr>
        <p:spPr>
          <a:xfrm>
            <a:off x="629841" y="1543051"/>
            <a:ext cx="2949178" cy="2858691"/>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chemeClr val="dk1"/>
              </a:buClr>
              <a:buSzPts val="1600"/>
              <a:buNone/>
              <a:defRPr sz="1200"/>
            </a:lvl1pPr>
            <a:lvl2pPr marL="685783" lvl="1" indent="-171446" algn="l">
              <a:lnSpc>
                <a:spcPct val="90000"/>
              </a:lnSpc>
              <a:spcBef>
                <a:spcPts val="375"/>
              </a:spcBef>
              <a:spcAft>
                <a:spcPts val="0"/>
              </a:spcAft>
              <a:buClr>
                <a:schemeClr val="dk1"/>
              </a:buClr>
              <a:buSzPts val="1400"/>
              <a:buNone/>
              <a:defRPr sz="1050"/>
            </a:lvl2pPr>
            <a:lvl3pPr marL="1028675" lvl="2" indent="-171446" algn="l">
              <a:lnSpc>
                <a:spcPct val="90000"/>
              </a:lnSpc>
              <a:spcBef>
                <a:spcPts val="375"/>
              </a:spcBef>
              <a:spcAft>
                <a:spcPts val="0"/>
              </a:spcAft>
              <a:buClr>
                <a:schemeClr val="dk1"/>
              </a:buClr>
              <a:buSzPts val="1200"/>
              <a:buNone/>
              <a:defRPr sz="900"/>
            </a:lvl3pPr>
            <a:lvl4pPr marL="1371566" lvl="3" indent="-171446" algn="l">
              <a:lnSpc>
                <a:spcPct val="90000"/>
              </a:lnSpc>
              <a:spcBef>
                <a:spcPts val="375"/>
              </a:spcBef>
              <a:spcAft>
                <a:spcPts val="0"/>
              </a:spcAft>
              <a:buClr>
                <a:schemeClr val="dk1"/>
              </a:buClr>
              <a:buSzPts val="1000"/>
              <a:buNone/>
              <a:defRPr sz="750"/>
            </a:lvl4pPr>
            <a:lvl5pPr marL="1714457" lvl="4" indent="-171446" algn="l">
              <a:lnSpc>
                <a:spcPct val="90000"/>
              </a:lnSpc>
              <a:spcBef>
                <a:spcPts val="375"/>
              </a:spcBef>
              <a:spcAft>
                <a:spcPts val="0"/>
              </a:spcAft>
              <a:buClr>
                <a:schemeClr val="dk1"/>
              </a:buClr>
              <a:buSzPts val="1000"/>
              <a:buNone/>
              <a:defRPr sz="750"/>
            </a:lvl5pPr>
            <a:lvl6pPr marL="2057348" lvl="5" indent="-171446" algn="l">
              <a:lnSpc>
                <a:spcPct val="90000"/>
              </a:lnSpc>
              <a:spcBef>
                <a:spcPts val="375"/>
              </a:spcBef>
              <a:spcAft>
                <a:spcPts val="0"/>
              </a:spcAft>
              <a:buClr>
                <a:schemeClr val="dk1"/>
              </a:buClr>
              <a:buSzPts val="1000"/>
              <a:buNone/>
              <a:defRPr sz="750"/>
            </a:lvl6pPr>
            <a:lvl7pPr marL="2400240" lvl="6" indent="-171446" algn="l">
              <a:lnSpc>
                <a:spcPct val="90000"/>
              </a:lnSpc>
              <a:spcBef>
                <a:spcPts val="375"/>
              </a:spcBef>
              <a:spcAft>
                <a:spcPts val="0"/>
              </a:spcAft>
              <a:buClr>
                <a:schemeClr val="dk1"/>
              </a:buClr>
              <a:buSzPts val="1000"/>
              <a:buNone/>
              <a:defRPr sz="750"/>
            </a:lvl7pPr>
            <a:lvl8pPr marL="2743132" lvl="7" indent="-171446" algn="l">
              <a:lnSpc>
                <a:spcPct val="90000"/>
              </a:lnSpc>
              <a:spcBef>
                <a:spcPts val="375"/>
              </a:spcBef>
              <a:spcAft>
                <a:spcPts val="0"/>
              </a:spcAft>
              <a:buClr>
                <a:schemeClr val="dk1"/>
              </a:buClr>
              <a:buSzPts val="1000"/>
              <a:buNone/>
              <a:defRPr sz="750"/>
            </a:lvl8pPr>
            <a:lvl9pPr marL="3086023" lvl="8" indent="-171446" algn="l">
              <a:lnSpc>
                <a:spcPct val="90000"/>
              </a:lnSpc>
              <a:spcBef>
                <a:spcPts val="375"/>
              </a:spcBef>
              <a:spcAft>
                <a:spcPts val="0"/>
              </a:spcAft>
              <a:buClr>
                <a:schemeClr val="dk1"/>
              </a:buClr>
              <a:buSzPts val="1000"/>
              <a:buNone/>
              <a:defRPr sz="750"/>
            </a:lvl9pPr>
          </a:lstStyle>
          <a:p>
            <a:endParaRPr/>
          </a:p>
        </p:txBody>
      </p:sp>
      <p:sp>
        <p:nvSpPr>
          <p:cNvPr id="176" name="Google Shape;176;p5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7" name="Google Shape;177;p5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8" name="Google Shape;178;p5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76665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9"/>
        <p:cNvGrpSpPr/>
        <p:nvPr/>
      </p:nvGrpSpPr>
      <p:grpSpPr>
        <a:xfrm>
          <a:off x="0" y="0"/>
          <a:ext cx="0" cy="0"/>
          <a:chOff x="0" y="0"/>
          <a:chExt cx="0" cy="0"/>
        </a:xfrm>
      </p:grpSpPr>
      <p:sp>
        <p:nvSpPr>
          <p:cNvPr id="180" name="Google Shape;180;p5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59"/>
          <p:cNvSpPr txBox="1">
            <a:spLocks noGrp="1"/>
          </p:cNvSpPr>
          <p:nvPr>
            <p:ph type="body" idx="1"/>
          </p:nvPr>
        </p:nvSpPr>
        <p:spPr>
          <a:xfrm rot="5400000">
            <a:off x="2940249" y="-942380"/>
            <a:ext cx="3263504" cy="7886700"/>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82" name="Google Shape;182;p59"/>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3" name="Google Shape;183;p59"/>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4" name="Google Shape;184;p5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016093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60"/>
          <p:cNvSpPr txBox="1">
            <a:spLocks noGrp="1"/>
          </p:cNvSpPr>
          <p:nvPr>
            <p:ph type="title"/>
          </p:nvPr>
        </p:nvSpPr>
        <p:spPr>
          <a:xfrm rot="5400000">
            <a:off x="5350074"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60"/>
          <p:cNvSpPr txBox="1">
            <a:spLocks noGrp="1"/>
          </p:cNvSpPr>
          <p:nvPr>
            <p:ph type="body" idx="1"/>
          </p:nvPr>
        </p:nvSpPr>
        <p:spPr>
          <a:xfrm rot="5400000">
            <a:off x="1349574" y="-447080"/>
            <a:ext cx="4358879" cy="5800725"/>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88" name="Google Shape;188;p6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9" name="Google Shape;189;p6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0" name="Google Shape;190;p6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062423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2"/>
        <p:cNvGrpSpPr/>
        <p:nvPr/>
      </p:nvGrpSpPr>
      <p:grpSpPr>
        <a:xfrm>
          <a:off x="0" y="0"/>
          <a:ext cx="0" cy="0"/>
          <a:chOff x="0" y="0"/>
          <a:chExt cx="0" cy="0"/>
        </a:xfrm>
      </p:grpSpPr>
      <p:sp>
        <p:nvSpPr>
          <p:cNvPr id="53" name="Google Shape;53;p25"/>
          <p:cNvSpPr/>
          <p:nvPr/>
        </p:nvSpPr>
        <p:spPr>
          <a:xfrm>
            <a:off x="8100796" y="0"/>
            <a:ext cx="1037282" cy="5143500"/>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54" name="Google Shape;54;p25"/>
          <p:cNvSpPr/>
          <p:nvPr/>
        </p:nvSpPr>
        <p:spPr>
          <a:xfrm>
            <a:off x="1" y="0"/>
            <a:ext cx="8100795"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55" name="Google Shape;55;p25"/>
          <p:cNvSpPr txBox="1">
            <a:spLocks noGrp="1"/>
          </p:cNvSpPr>
          <p:nvPr>
            <p:ph type="sldNum" idx="12"/>
          </p:nvPr>
        </p:nvSpPr>
        <p:spPr>
          <a:xfrm>
            <a:off x="8072946" y="4767264"/>
            <a:ext cx="442405"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6" name="Google Shape;56;p25"/>
          <p:cNvSpPr/>
          <p:nvPr/>
        </p:nvSpPr>
        <p:spPr>
          <a:xfrm>
            <a:off x="5343380" y="1126587"/>
            <a:ext cx="3486150" cy="2522696"/>
          </a:xfrm>
          <a:custGeom>
            <a:avLst/>
            <a:gdLst/>
            <a:ahLst/>
            <a:cxnLst/>
            <a:rect l="l" t="t" r="r" b="b"/>
            <a:pathLst>
              <a:path w="4648200" h="3363595" extrusionOk="0">
                <a:moveTo>
                  <a:pt x="0" y="0"/>
                </a:moveTo>
                <a:lnTo>
                  <a:pt x="4648073" y="0"/>
                </a:lnTo>
                <a:lnTo>
                  <a:pt x="4648073" y="3363137"/>
                </a:lnTo>
                <a:lnTo>
                  <a:pt x="0" y="3363137"/>
                </a:lnTo>
                <a:lnTo>
                  <a:pt x="0" y="0"/>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57" name="Google Shape;57;p25"/>
          <p:cNvSpPr txBox="1">
            <a:spLocks noGrp="1"/>
          </p:cNvSpPr>
          <p:nvPr>
            <p:ph type="title"/>
          </p:nvPr>
        </p:nvSpPr>
        <p:spPr>
          <a:xfrm>
            <a:off x="5662372" y="2091813"/>
            <a:ext cx="2951324" cy="53654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p:nvPr/>
        </p:nvSpPr>
        <p:spPr>
          <a:xfrm>
            <a:off x="5662373" y="1484136"/>
            <a:ext cx="631983" cy="60484"/>
          </a:xfrm>
          <a:custGeom>
            <a:avLst/>
            <a:gdLst/>
            <a:ahLst/>
            <a:cxnLst/>
            <a:rect l="l" t="t" r="r" b="b"/>
            <a:pathLst>
              <a:path w="842645" h="80644" extrusionOk="0">
                <a:moveTo>
                  <a:pt x="0" y="0"/>
                </a:moveTo>
                <a:lnTo>
                  <a:pt x="842264" y="0"/>
                </a:lnTo>
                <a:lnTo>
                  <a:pt x="842264" y="80263"/>
                </a:lnTo>
                <a:lnTo>
                  <a:pt x="0" y="80263"/>
                </a:lnTo>
                <a:lnTo>
                  <a:pt x="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135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5" y="784225"/>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148994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0" y="1569680"/>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5"/>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2"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994189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4" y="1415989"/>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7887166" y="4412343"/>
            <a:ext cx="1055498" cy="560871"/>
          </a:xfrm>
          <a:prstGeom prst="rect">
            <a:avLst/>
          </a:prstGeom>
        </p:spPr>
      </p:pic>
    </p:spTree>
    <p:extLst>
      <p:ext uri="{BB962C8B-B14F-4D97-AF65-F5344CB8AC3E}">
        <p14:creationId xmlns:p14="http://schemas.microsoft.com/office/powerpoint/2010/main" val="1133737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5" y="1415990"/>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7887166" y="4412344"/>
            <a:ext cx="1055498" cy="560871"/>
          </a:xfrm>
          <a:prstGeom prst="rect">
            <a:avLst/>
          </a:prstGeom>
        </p:spPr>
      </p:pic>
    </p:spTree>
    <p:extLst>
      <p:ext uri="{BB962C8B-B14F-4D97-AF65-F5344CB8AC3E}">
        <p14:creationId xmlns:p14="http://schemas.microsoft.com/office/powerpoint/2010/main" val="65933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5" y="1415990"/>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5" y="3681533"/>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7887166" y="4412344"/>
            <a:ext cx="1055498" cy="560871"/>
          </a:xfrm>
          <a:prstGeom prst="rect">
            <a:avLst/>
          </a:prstGeom>
        </p:spPr>
      </p:pic>
    </p:spTree>
    <p:extLst>
      <p:ext uri="{BB962C8B-B14F-4D97-AF65-F5344CB8AC3E}">
        <p14:creationId xmlns:p14="http://schemas.microsoft.com/office/powerpoint/2010/main" val="3808446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331602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338" y="2571750"/>
            <a:ext cx="7624762" cy="672744"/>
          </a:xfrm>
        </p:spPr>
        <p:txBody>
          <a:bodyPr anchor="t">
            <a:noAutofit/>
          </a:bodyPr>
          <a:lstStyle>
            <a:lvl1pPr algn="l">
              <a:defRPr sz="4000"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21761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605AFF3A-B473-4749-93FB-2DF0FC85442F}"/>
              </a:ext>
            </a:extLst>
          </p:cNvPr>
          <p:cNvPicPr>
            <a:picLocks noChangeAspect="1"/>
          </p:cNvPicPr>
          <p:nvPr userDrawn="1"/>
        </p:nvPicPr>
        <p:blipFill rotWithShape="1">
          <a:blip r:embed="rId3"/>
          <a:srcRect r="58612"/>
          <a:stretch/>
        </p:blipFill>
        <p:spPr>
          <a:xfrm>
            <a:off x="7963929" y="4330650"/>
            <a:ext cx="1024642" cy="599742"/>
          </a:xfrm>
          <a:prstGeom prst="rect">
            <a:avLst/>
          </a:prstGeom>
        </p:spPr>
      </p:pic>
    </p:spTree>
    <p:extLst>
      <p:ext uri="{BB962C8B-B14F-4D97-AF65-F5344CB8AC3E}">
        <p14:creationId xmlns:p14="http://schemas.microsoft.com/office/powerpoint/2010/main" val="320060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749871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10798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34009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329916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97680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277449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12499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863497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291880" y="4454414"/>
            <a:ext cx="1055498" cy="560871"/>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646341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457202"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3" y="1200151"/>
            <a:ext cx="3879669" cy="3143250"/>
          </a:xfrm>
          <a:prstGeom prst="rect">
            <a:avLst/>
          </a:prstGeom>
        </p:spPr>
        <p:txBody>
          <a:bodyPr/>
          <a:lstStyle>
            <a:lvl1pPr marL="342884" indent="-342884">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13" indent="-285736">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5013902"/>
            <a:ext cx="9144000" cy="172799"/>
          </a:xfrm>
          <a:prstGeom prst="rect">
            <a:avLst/>
          </a:prstGeom>
        </p:spPr>
      </p:pic>
    </p:spTree>
    <p:extLst>
      <p:ext uri="{BB962C8B-B14F-4D97-AF65-F5344CB8AC3E}">
        <p14:creationId xmlns:p14="http://schemas.microsoft.com/office/powerpoint/2010/main" val="12164963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739332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3981703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16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6"/>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3"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96990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1477484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5" y="1415990"/>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5" y="2527928"/>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5" y="3681533"/>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9" y="4483820"/>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8" name="Picture 5">
            <a:extLst>
              <a:ext uri="{FF2B5EF4-FFF2-40B4-BE49-F238E27FC236}">
                <a16:creationId xmlns:a16="http://schemas.microsoft.com/office/drawing/2014/main" id="{C3703C7C-5A0C-0A48-A705-204336F94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4"/>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29908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2840012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1" y="0"/>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5"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7"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5"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7"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867703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9" y="1095375"/>
            <a:ext cx="8553143" cy="3499248"/>
          </a:xfrm>
        </p:spPr>
        <p:txBody>
          <a:bodyPr/>
          <a:lstStyle>
            <a:lvl1pPr marL="0" indent="0">
              <a:buNone/>
              <a:defRPr sz="2400" b="0" i="0">
                <a:latin typeface="Avenir Next LT Pro" panose="020B0504020202020204" pitchFamily="34" charset="77"/>
              </a:defRPr>
            </a:lvl1pPr>
            <a:lvl2pPr marL="557199" indent="-214308">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99834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9"/>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5"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7"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70"/>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5"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7"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199" indent="-214308">
              <a:buClr>
                <a:schemeClr val="tx1"/>
              </a:buClr>
              <a:buFont typeface="Arial" panose="020B0604020202020204" pitchFamily="34" charset="0"/>
              <a:buChar char="•"/>
              <a:defRPr sz="1200" b="0" i="0">
                <a:latin typeface="Avenir Next LT Pro" panose="020B0504020202020204" pitchFamily="34" charset="77"/>
              </a:defRPr>
            </a:lvl2pPr>
            <a:lvl3pPr marL="857228" indent="-171446">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2224278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8"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16270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708934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1"/>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6"/>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4205472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8"/>
            <a:ext cx="4932358" cy="3998764"/>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4287469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1"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3779356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1"/>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6"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1" y="329087"/>
            <a:ext cx="2777398" cy="4314831"/>
          </a:xfrm>
        </p:spPr>
        <p:txBody>
          <a:bodyPr/>
          <a:lstStyle>
            <a:lvl1pPr marL="0" indent="0">
              <a:buNone/>
              <a:defRPr sz="2400" b="0" i="0">
                <a:latin typeface="Avenir Next LT Pro" panose="020B0504020202020204" pitchFamily="34" charset="77"/>
              </a:defRPr>
            </a:lvl1pPr>
            <a:lvl2pPr marL="685783" indent="-342892">
              <a:buClr>
                <a:schemeClr val="tx1"/>
              </a:buClr>
              <a:buFont typeface="Arial" panose="020B0604020202020204" pitchFamily="34" charset="0"/>
              <a:buChar char="•"/>
              <a:defRPr sz="2000" b="0" i="0">
                <a:latin typeface="Avenir Next LT Pro" panose="020B0504020202020204" pitchFamily="34" charset="77"/>
              </a:defRPr>
            </a:lvl2pPr>
            <a:lvl3pPr marL="857228" indent="-171446">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3305421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4" y="992189"/>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58459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6" y="784226"/>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2486520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1" y="1569681"/>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6"/>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3"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262819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Content Placeholder 4"/>
          <p:cNvSpPr>
            <a:spLocks noGrp="1"/>
          </p:cNvSpPr>
          <p:nvPr>
            <p:ph sz="quarter" idx="12"/>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7" name="Picture 5">
            <a:extLst>
              <a:ext uri="{FF2B5EF4-FFF2-40B4-BE49-F238E27FC236}">
                <a16:creationId xmlns:a16="http://schemas.microsoft.com/office/drawing/2014/main" id="{7233A49C-5C94-EC44-89C0-B450714E6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3"/>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6"/>
          <p:cNvSpPr>
            <a:spLocks noGrp="1"/>
          </p:cNvSpPr>
          <p:nvPr>
            <p:ph type="pic" sz="quarter" idx="11"/>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31021326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8624" y="1415989"/>
            <a:ext cx="5670958" cy="994365"/>
          </a:xfrm>
        </p:spPr>
        <p:txBody>
          <a:bodyPr>
            <a:noAutofit/>
          </a:bodyPr>
          <a:lstStyle>
            <a:lvl1pPr algn="l">
              <a:defRPr sz="3000" b="1" i="0" cap="all" baseline="0">
                <a:solidFill>
                  <a:schemeClr val="accent5"/>
                </a:solidFill>
                <a:latin typeface="Avenir Next LT Pro Demi" panose="020B0704020202020204" pitchFamily="34" charset="0"/>
                <a:ea typeface="Batang" panose="02030600000101010101" pitchFamily="18" charset="-127"/>
              </a:defRPr>
            </a:lvl1pPr>
          </a:lstStyle>
          <a:p>
            <a:r>
              <a:rPr lang="en-US"/>
              <a:t>Click to edit Master title style</a:t>
            </a:r>
          </a:p>
        </p:txBody>
      </p:sp>
      <p:sp>
        <p:nvSpPr>
          <p:cNvPr id="10" name="Subtitle 2"/>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3"/>
          <p:cNvSpPr>
            <a:spLocks noGrp="1"/>
          </p:cNvSpPr>
          <p:nvPr>
            <p:ph type="body" idx="10"/>
          </p:nvPr>
        </p:nvSpPr>
        <p:spPr>
          <a:xfrm>
            <a:off x="1048624" y="3681532"/>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Content Placeholder 4"/>
          <p:cNvSpPr>
            <a:spLocks noGrp="1"/>
          </p:cNvSpPr>
          <p:nvPr>
            <p:ph sz="quarter" idx="11"/>
          </p:nvPr>
        </p:nvSpPr>
        <p:spPr>
          <a:xfrm>
            <a:off x="1049338" y="4483819"/>
            <a:ext cx="4302125" cy="489395"/>
          </a:xfrm>
        </p:spPr>
        <p:txBody>
          <a:bodyPr>
            <a:noAutofit/>
          </a:bodyPr>
          <a:lstStyle>
            <a:lvl1pPr>
              <a:spcBef>
                <a:spcPts val="0"/>
              </a:spcBef>
              <a:defRPr lang="en-US" sz="1600" smtClean="0">
                <a:latin typeface="Avenir Next LT Pro" panose="020B0504020202020204"/>
                <a:ea typeface="+mn-ea"/>
                <a:cs typeface="+mn-cs"/>
              </a:defRPr>
            </a:lvl1pPr>
            <a:lvl2pPr>
              <a:defRPr lang="en-US" sz="1800" smtClean="0">
                <a:latin typeface="Avenir Next LT Pro" panose="020B0504020202020204"/>
                <a:ea typeface="+mn-ea"/>
                <a:cs typeface="+mn-cs"/>
              </a:defRPr>
            </a:lvl2pPr>
            <a:lvl3pPr>
              <a:defRPr lang="en-US" smtClean="0">
                <a:latin typeface="Avenir Next LT Pro" panose="020B0504020202020204"/>
                <a:ea typeface="+mn-ea"/>
                <a:cs typeface="+mn-cs"/>
              </a:defRPr>
            </a:lvl3pPr>
            <a:lvl4pPr>
              <a:defRPr lang="en-US" sz="1800" smtClean="0">
                <a:latin typeface="Avenir Next LT Pro" panose="020B0504020202020204"/>
                <a:ea typeface="+mn-ea"/>
                <a:cs typeface="+mn-cs"/>
              </a:defRPr>
            </a:lvl4pPr>
            <a:lvl5pPr>
              <a:defRPr lang="en-US" sz="1800">
                <a:latin typeface="Avenir Next LT Pro" panose="020B0504020202020204"/>
                <a:ea typeface="+mn-ea"/>
                <a:cs typeface="+mn-cs"/>
              </a:defRPr>
            </a:lvl5pPr>
          </a:lstStyle>
          <a:p>
            <a:pPr lvl="0"/>
            <a:r>
              <a:rPr lang="en-US"/>
              <a:t>Click to edit Master text styles</a:t>
            </a:r>
          </a:p>
        </p:txBody>
      </p:sp>
      <p:pic>
        <p:nvPicPr>
          <p:cNvPr id="8" name="Picture 5">
            <a:extLst>
              <a:ext uri="{FF2B5EF4-FFF2-40B4-BE49-F238E27FC236}">
                <a16:creationId xmlns:a16="http://schemas.microsoft.com/office/drawing/2014/main" id="{C3703C7C-5A0C-0A48-A705-204336F94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411663"/>
            <a:ext cx="10556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6"/>
          <p:cNvSpPr>
            <a:spLocks noGrp="1"/>
          </p:cNvSpPr>
          <p:nvPr>
            <p:ph type="pic" sz="quarter" idx="12"/>
          </p:nvPr>
        </p:nvSpPr>
        <p:spPr>
          <a:xfrm>
            <a:off x="7897970" y="4416775"/>
            <a:ext cx="1024641" cy="550902"/>
          </a:xfrm>
        </p:spPr>
        <p:txBody>
          <a:bodyPr rtlCol="0">
            <a:normAutofit/>
          </a:bodyPr>
          <a:lstStyle>
            <a:lvl1pPr>
              <a:defRPr sz="1200"/>
            </a:lvl1pPr>
          </a:lstStyle>
          <a:p>
            <a:pPr lvl="0"/>
            <a:r>
              <a:rPr lang="en-US" noProof="0" dirty="0"/>
              <a:t>Click icon to add picture</a:t>
            </a:r>
          </a:p>
        </p:txBody>
      </p:sp>
    </p:spTree>
    <p:extLst>
      <p:ext uri="{BB962C8B-B14F-4D97-AF65-F5344CB8AC3E}">
        <p14:creationId xmlns:p14="http://schemas.microsoft.com/office/powerpoint/2010/main" val="443212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6657FA5B-CBE1-E24D-BF34-09430E09D796}"/>
              </a:ext>
            </a:extLst>
          </p:cNvPr>
          <p:cNvSpPr>
            <a:spLocks noGrp="1"/>
          </p:cNvSpPr>
          <p:nvPr>
            <p:ph type="sldNum" sz="quarter" idx="10"/>
          </p:nvPr>
        </p:nvSpPr>
        <p:spPr/>
        <p:txBody>
          <a:bodyPr/>
          <a:lstStyle>
            <a:lvl1pPr>
              <a:defRPr/>
            </a:lvl1pPr>
          </a:lstStyle>
          <a:p>
            <a:pPr>
              <a:defRPr/>
            </a:pPr>
            <a:fld id="{F00CBC20-E6D7-574B-ACBF-FDCADD95A7A4}" type="slidenum">
              <a:rPr lang="en-US"/>
              <a:pPr>
                <a:defRPr/>
              </a:pPr>
              <a:t>‹#›</a:t>
            </a:fld>
            <a:endParaRPr lang="en-US" dirty="0"/>
          </a:p>
        </p:txBody>
      </p:sp>
    </p:spTree>
    <p:extLst>
      <p:ext uri="{BB962C8B-B14F-4D97-AF65-F5344CB8AC3E}">
        <p14:creationId xmlns:p14="http://schemas.microsoft.com/office/powerpoint/2010/main" val="77443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32025486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129492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6"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7"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Slide Number Placeholder 10">
            <a:extLst>
              <a:ext uri="{FF2B5EF4-FFF2-40B4-BE49-F238E27FC236}">
                <a16:creationId xmlns:a16="http://schemas.microsoft.com/office/drawing/2014/main" id="{E73C7FA8-E16E-CA46-BD5E-0BEAAFAA55D5}"/>
              </a:ext>
            </a:extLst>
          </p:cNvPr>
          <p:cNvSpPr>
            <a:spLocks noGrp="1"/>
          </p:cNvSpPr>
          <p:nvPr>
            <p:ph type="sldNum" sz="quarter" idx="17"/>
          </p:nvPr>
        </p:nvSpPr>
        <p:spPr/>
        <p:txBody>
          <a:bodyPr/>
          <a:lstStyle>
            <a:lvl1pPr>
              <a:defRPr/>
            </a:lvl1pPr>
          </a:lstStyle>
          <a:p>
            <a:pPr>
              <a:defRPr/>
            </a:pPr>
            <a:fld id="{EAC5067C-720B-DD44-A000-381744F29815}" type="slidenum">
              <a:rPr lang="en-US"/>
              <a:pPr>
                <a:defRPr/>
              </a:pPr>
              <a:t>‹#›</a:t>
            </a:fld>
            <a:endParaRPr lang="en-US" dirty="0"/>
          </a:p>
        </p:txBody>
      </p:sp>
    </p:spTree>
    <p:extLst>
      <p:ext uri="{BB962C8B-B14F-4D97-AF65-F5344CB8AC3E}">
        <p14:creationId xmlns:p14="http://schemas.microsoft.com/office/powerpoint/2010/main" val="3072490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5"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E71B2060-EF19-D249-8DE0-69ABC03ABEA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C0AD5DD-2A14-9641-A057-2F254FFA7DED}" type="slidenum">
              <a:rPr lang="en-US"/>
              <a:pPr>
                <a:defRPr/>
              </a:pPr>
              <a:t>‹#›</a:t>
            </a:fld>
            <a:endParaRPr lang="en-US" dirty="0"/>
          </a:p>
        </p:txBody>
      </p:sp>
    </p:spTree>
    <p:extLst>
      <p:ext uri="{BB962C8B-B14F-4D97-AF65-F5344CB8AC3E}">
        <p14:creationId xmlns:p14="http://schemas.microsoft.com/office/powerpoint/2010/main" val="2975227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8"/>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91391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7"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3486241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5"/>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496870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2659941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E89DBF66-BAEA-DA45-ACDF-F8BBB37BC55A}"/>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69AD5161-024F-0A44-A02C-4955665BAEF2}" type="slidenum">
              <a:rPr lang="en-US"/>
              <a:pPr>
                <a:defRPr/>
              </a:pPr>
              <a:t>‹#›</a:t>
            </a:fld>
            <a:endParaRPr lang="en-US" dirty="0"/>
          </a:p>
        </p:txBody>
      </p:sp>
    </p:spTree>
    <p:extLst>
      <p:ext uri="{BB962C8B-B14F-4D97-AF65-F5344CB8AC3E}">
        <p14:creationId xmlns:p14="http://schemas.microsoft.com/office/powerpoint/2010/main" val="1491866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6" name="Content Placeholder 3"/>
          <p:cNvSpPr>
            <a:spLocks noGrp="1"/>
          </p:cNvSpPr>
          <p:nvPr>
            <p:ph idx="10"/>
          </p:nvPr>
        </p:nvSpPr>
        <p:spPr>
          <a:xfrm>
            <a:off x="6221660" y="329087"/>
            <a:ext cx="2777398" cy="4314831"/>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p:txBody>
      </p:sp>
      <p:sp>
        <p:nvSpPr>
          <p:cNvPr id="5" name="Slide Number Placeholder 4">
            <a:extLst>
              <a:ext uri="{FF2B5EF4-FFF2-40B4-BE49-F238E27FC236}">
                <a16:creationId xmlns:a16="http://schemas.microsoft.com/office/drawing/2014/main" id="{7761B519-FAD1-7F48-A4AE-3BAC9C4BE9A2}"/>
              </a:ext>
            </a:extLst>
          </p:cNvPr>
          <p:cNvSpPr>
            <a:spLocks noGrp="1"/>
          </p:cNvSpPr>
          <p:nvPr>
            <p:ph type="sldNum" sz="quarter" idx="11"/>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979A907D-4157-BC46-864C-D604FE3014AF}" type="slidenum">
              <a:rPr lang="en-US"/>
              <a:pPr>
                <a:defRPr/>
              </a:pPr>
              <a:t>‹#›</a:t>
            </a:fld>
            <a:endParaRPr lang="en-US" dirty="0"/>
          </a:p>
        </p:txBody>
      </p:sp>
    </p:spTree>
    <p:extLst>
      <p:ext uri="{BB962C8B-B14F-4D97-AF65-F5344CB8AC3E}">
        <p14:creationId xmlns:p14="http://schemas.microsoft.com/office/powerpoint/2010/main" val="409661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7" name="Content Placeholder 2"/>
          <p:cNvSpPr>
            <a:spLocks noGrp="1"/>
          </p:cNvSpPr>
          <p:nvPr>
            <p:ph sz="quarter" idx="11"/>
          </p:nvPr>
        </p:nvSpPr>
        <p:spPr>
          <a:xfrm>
            <a:off x="671513" y="992188"/>
            <a:ext cx="7608887" cy="3651250"/>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CE2A37FF-FA88-EF4C-8EAD-4F1157671A3E}"/>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6044A3E-C0A5-3F47-B0E0-02C44FEBC68C}" type="slidenum">
              <a:rPr lang="en-US"/>
              <a:pPr>
                <a:defRPr/>
              </a:pPr>
              <a:t>‹#›</a:t>
            </a:fld>
            <a:endParaRPr lang="en-US" dirty="0"/>
          </a:p>
        </p:txBody>
      </p:sp>
    </p:spTree>
    <p:extLst>
      <p:ext uri="{BB962C8B-B14F-4D97-AF65-F5344CB8AC3E}">
        <p14:creationId xmlns:p14="http://schemas.microsoft.com/office/powerpoint/2010/main" val="866330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6" name="Content Placeholder 2"/>
          <p:cNvSpPr>
            <a:spLocks noGrp="1"/>
          </p:cNvSpPr>
          <p:nvPr>
            <p:ph sz="quarter" idx="11"/>
          </p:nvPr>
        </p:nvSpPr>
        <p:spPr>
          <a:xfrm>
            <a:off x="339725" y="784225"/>
            <a:ext cx="8204200" cy="3859213"/>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5CB0CE38-136F-7C40-B891-F7D6A41223BB}"/>
              </a:ext>
            </a:extLst>
          </p:cNvPr>
          <p:cNvSpPr>
            <a:spLocks noGrp="1"/>
          </p:cNvSpPr>
          <p:nvPr>
            <p:ph type="sldNum" sz="quarter" idx="10"/>
          </p:nvPr>
        </p:nvSpPr>
        <p:spPr/>
        <p:txBody>
          <a:bodyPr/>
          <a:lstStyle>
            <a:lvl1pPr>
              <a:defRPr/>
            </a:lvl1pPr>
          </a:lstStyle>
          <a:p>
            <a:pPr>
              <a:defRPr/>
            </a:pPr>
            <a:fld id="{455D9CD0-867C-C743-9D99-F0B01D7F4C7C}" type="slidenum">
              <a:rPr lang="en-US"/>
              <a:pPr>
                <a:defRPr/>
              </a:pPr>
              <a:t>‹#›</a:t>
            </a:fld>
            <a:endParaRPr lang="en-US" dirty="0"/>
          </a:p>
        </p:txBody>
      </p:sp>
    </p:spTree>
    <p:extLst>
      <p:ext uri="{BB962C8B-B14F-4D97-AF65-F5344CB8AC3E}">
        <p14:creationId xmlns:p14="http://schemas.microsoft.com/office/powerpoint/2010/main" val="3940802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14" name="Picture Placeholder 2"/>
          <p:cNvSpPr>
            <a:spLocks noGrp="1"/>
          </p:cNvSpPr>
          <p:nvPr>
            <p:ph type="pic" sz="quarter" idx="17"/>
          </p:nvPr>
        </p:nvSpPr>
        <p:spPr>
          <a:xfrm>
            <a:off x="1305441" y="1538288"/>
            <a:ext cx="1231900" cy="1073150"/>
          </a:xfrm>
        </p:spPr>
        <p:txBody>
          <a:bodyPr rtlCol="0">
            <a:normAutofit/>
          </a:bodyPr>
          <a:lstStyle/>
          <a:p>
            <a:pPr lvl="0"/>
            <a:r>
              <a:rPr lang="en-US" noProof="0" dirty="0"/>
              <a:t>Click icon to add picture</a:t>
            </a:r>
          </a:p>
        </p:txBody>
      </p:sp>
      <p:sp>
        <p:nvSpPr>
          <p:cNvPr id="7" name="Content Placeholder 3"/>
          <p:cNvSpPr>
            <a:spLocks noGrp="1"/>
          </p:cNvSpPr>
          <p:nvPr>
            <p:ph idx="10"/>
          </p:nvPr>
        </p:nvSpPr>
        <p:spPr>
          <a:xfrm>
            <a:off x="3082624"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8" name="Content Placeholder 4"/>
          <p:cNvSpPr>
            <a:spLocks noGrp="1"/>
          </p:cNvSpPr>
          <p:nvPr>
            <p:ph idx="11"/>
          </p:nvPr>
        </p:nvSpPr>
        <p:spPr>
          <a:xfrm>
            <a:off x="4818956"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9" name="Content Placeholder 5"/>
          <p:cNvSpPr>
            <a:spLocks noGrp="1"/>
          </p:cNvSpPr>
          <p:nvPr>
            <p:ph idx="12"/>
          </p:nvPr>
        </p:nvSpPr>
        <p:spPr>
          <a:xfrm>
            <a:off x="6606660" y="1538469"/>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0" name="Content Placeholder 6"/>
          <p:cNvSpPr>
            <a:spLocks noGrp="1"/>
          </p:cNvSpPr>
          <p:nvPr>
            <p:ph idx="13"/>
          </p:nvPr>
        </p:nvSpPr>
        <p:spPr>
          <a:xfrm>
            <a:off x="129492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1" name="Content Placeholder 7"/>
          <p:cNvSpPr>
            <a:spLocks noGrp="1"/>
          </p:cNvSpPr>
          <p:nvPr>
            <p:ph idx="14"/>
          </p:nvPr>
        </p:nvSpPr>
        <p:spPr>
          <a:xfrm>
            <a:off x="3082624"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2" name="Content Placeholder 8"/>
          <p:cNvSpPr>
            <a:spLocks noGrp="1"/>
          </p:cNvSpPr>
          <p:nvPr>
            <p:ph idx="15"/>
          </p:nvPr>
        </p:nvSpPr>
        <p:spPr>
          <a:xfrm>
            <a:off x="4818956"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3" name="Content Placeholder 9"/>
          <p:cNvSpPr>
            <a:spLocks noGrp="1"/>
          </p:cNvSpPr>
          <p:nvPr>
            <p:ph idx="16"/>
          </p:nvPr>
        </p:nvSpPr>
        <p:spPr>
          <a:xfrm>
            <a:off x="6606660" y="2946028"/>
            <a:ext cx="1232524" cy="1072472"/>
          </a:xfrm>
        </p:spPr>
        <p:txBody>
          <a:bodyPr>
            <a:noAutofit/>
          </a:bodyPr>
          <a:lstStyle>
            <a:lvl1pPr marL="0" indent="0">
              <a:buNone/>
              <a:defRPr sz="1200" b="0" i="0">
                <a:latin typeface="Avenir Next LT Pro" panose="020B0504020202020204" pitchFamily="34" charset="77"/>
              </a:defRPr>
            </a:lvl1pPr>
            <a:lvl2pPr marL="557213" indent="-214313">
              <a:buClr>
                <a:schemeClr val="tx1"/>
              </a:buClr>
              <a:buFont typeface="Arial" panose="020B0604020202020204" pitchFamily="34" charset="0"/>
              <a:buChar char="•"/>
              <a:defRPr sz="1200" b="0" i="0">
                <a:latin typeface="Avenir Next LT Pro" panose="020B0504020202020204" pitchFamily="34" charset="77"/>
              </a:defRPr>
            </a:lvl2pPr>
            <a:lvl3pPr marL="857250" indent="-171450">
              <a:buClr>
                <a:schemeClr val="tx1"/>
              </a:buClr>
              <a:buFont typeface="Arial" panose="020B0604020202020204" pitchFamily="34" charset="0"/>
              <a:buChar char="•"/>
              <a:defRPr sz="12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p:txBody>
      </p:sp>
      <p:sp>
        <p:nvSpPr>
          <p:cNvPr id="15" name="Slide Number Placeholder 10">
            <a:extLst>
              <a:ext uri="{FF2B5EF4-FFF2-40B4-BE49-F238E27FC236}">
                <a16:creationId xmlns:a16="http://schemas.microsoft.com/office/drawing/2014/main" id="{080A4E39-8F59-4E40-9F93-9C50A00F45DD}"/>
              </a:ext>
            </a:extLst>
          </p:cNvPr>
          <p:cNvSpPr>
            <a:spLocks noGrp="1"/>
          </p:cNvSpPr>
          <p:nvPr>
            <p:ph type="sldNum" sz="quarter" idx="18"/>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2DF4CF8-7FF9-BE45-81D0-C6C35D2D0DF9}" type="slidenum">
              <a:rPr lang="en-US"/>
              <a:pPr>
                <a:defRPr/>
              </a:pPr>
              <a:t>‹#›</a:t>
            </a:fld>
            <a:endParaRPr lang="en-US" dirty="0"/>
          </a:p>
        </p:txBody>
      </p:sp>
    </p:spTree>
    <p:extLst>
      <p:ext uri="{BB962C8B-B14F-4D97-AF65-F5344CB8AC3E}">
        <p14:creationId xmlns:p14="http://schemas.microsoft.com/office/powerpoint/2010/main" val="2954589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1005840" y="1569680"/>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3"/>
          </p:nvPr>
        </p:nvSpPr>
        <p:spPr>
          <a:xfrm>
            <a:off x="1006475" y="3114675"/>
            <a:ext cx="7900988" cy="90487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07784090-794F-8046-9C54-0CDDD1D75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4454525"/>
            <a:ext cx="10556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312462" y="4464287"/>
            <a:ext cx="1024641" cy="550902"/>
          </a:xfrm>
        </p:spPr>
        <p:txBody>
          <a:bodyPr rtlCol="0">
            <a:normAutofit/>
          </a:bodyPr>
          <a:lstStyle>
            <a:lvl1pPr>
              <a:defRPr sz="1200"/>
            </a:lvl1pPr>
          </a:lstStyle>
          <a:p>
            <a:pPr lvl="0"/>
            <a:r>
              <a:rPr lang="en-US" noProof="0" dirty="0"/>
              <a:t>Click icon to add picture</a:t>
            </a:r>
          </a:p>
        </p:txBody>
      </p:sp>
      <p:sp>
        <p:nvSpPr>
          <p:cNvPr id="8" name="Content Placeholder 5"/>
          <p:cNvSpPr>
            <a:spLocks noGrp="1"/>
          </p:cNvSpPr>
          <p:nvPr>
            <p:ph sz="quarter" idx="14"/>
          </p:nvPr>
        </p:nvSpPr>
        <p:spPr>
          <a:xfrm>
            <a:off x="1714500" y="4524376"/>
            <a:ext cx="6381750" cy="342900"/>
          </a:xfrm>
        </p:spPr>
        <p:txBody>
          <a:bodyPr/>
          <a:lstStyle>
            <a:lvl1pPr>
              <a:defRPr sz="900"/>
            </a:lvl1pPr>
            <a:lvl2pPr>
              <a:defRPr sz="900"/>
            </a:lvl2pPr>
            <a:lvl3pPr>
              <a:defRPr sz="90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AD5B891-F5B6-2F43-B0C0-58939DCFEE0B}"/>
              </a:ext>
            </a:extLst>
          </p:cNvPr>
          <p:cNvSpPr>
            <a:spLocks noGrp="1"/>
          </p:cNvSpPr>
          <p:nvPr>
            <p:ph type="sldNum" sz="quarter" idx="12"/>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899B80E3-D60A-3347-9A3B-C352F0E4A8F3}" type="slidenum">
              <a:rPr lang="en-US" smtClean="0"/>
              <a:pPr>
                <a:defRPr/>
              </a:pPr>
              <a:t>‹#›</a:t>
            </a:fld>
            <a:endParaRPr lang="en-US" dirty="0"/>
          </a:p>
        </p:txBody>
      </p:sp>
    </p:spTree>
    <p:extLst>
      <p:ext uri="{BB962C8B-B14F-4D97-AF65-F5344CB8AC3E}">
        <p14:creationId xmlns:p14="http://schemas.microsoft.com/office/powerpoint/2010/main" val="1768892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4" y="1415989"/>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4" y="3681532"/>
            <a:ext cx="4302724" cy="273844"/>
          </a:xfrm>
        </p:spPr>
        <p:txBody>
          <a:bodyPr>
            <a:normAutofit/>
          </a:bodyPr>
          <a:lstStyle>
            <a:lvl1pPr marL="0" indent="0">
              <a:buNone/>
              <a:defRPr sz="1500" b="0" i="0">
                <a:solidFill>
                  <a:srgbClr val="FFFFFF"/>
                </a:solidFill>
                <a:latin typeface="AvenirNext LT Pro Regular"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Date</a:t>
            </a:r>
          </a:p>
        </p:txBody>
      </p:sp>
      <p:pic>
        <p:nvPicPr>
          <p:cNvPr id="5" name="Picture 4">
            <a:extLst>
              <a:ext uri="{FF2B5EF4-FFF2-40B4-BE49-F238E27FC236}">
                <a16:creationId xmlns:a16="http://schemas.microsoft.com/office/drawing/2014/main" id="{32C6B820-1CB8-9C46-BF36-C9B0F6F34C74}"/>
              </a:ext>
            </a:extLst>
          </p:cNvPr>
          <p:cNvPicPr>
            <a:picLocks noChangeAspect="1"/>
          </p:cNvPicPr>
          <p:nvPr userDrawn="1"/>
        </p:nvPicPr>
        <p:blipFill>
          <a:blip r:embed="rId3"/>
          <a:stretch>
            <a:fillRect/>
          </a:stretch>
        </p:blipFill>
        <p:spPr>
          <a:xfrm>
            <a:off x="7887166" y="4412343"/>
            <a:ext cx="1055498" cy="560871"/>
          </a:xfrm>
          <a:prstGeom prst="rect">
            <a:avLst/>
          </a:prstGeom>
        </p:spPr>
      </p:pic>
    </p:spTree>
    <p:extLst>
      <p:ext uri="{BB962C8B-B14F-4D97-AF65-F5344CB8AC3E}">
        <p14:creationId xmlns:p14="http://schemas.microsoft.com/office/powerpoint/2010/main" val="2349238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8624" y="1415989"/>
            <a:ext cx="5670958" cy="994365"/>
          </a:xfrm>
        </p:spPr>
        <p:txBody>
          <a:bodyPr>
            <a:noAutofit/>
          </a:bodyPr>
          <a:lstStyle>
            <a:lvl1pPr algn="l">
              <a:defRPr sz="3000" b="1" i="0">
                <a:solidFill>
                  <a:schemeClr val="accent5"/>
                </a:solidFill>
                <a:latin typeface="Avenir Next LT Pro Demi" panose="020B0704020202020204" pitchFamily="34" charset="0"/>
              </a:defRPr>
            </a:lvl1pPr>
          </a:lstStyle>
          <a:p>
            <a:r>
              <a:rPr lang="en-US"/>
              <a:t>CLICK TO ADD MASTER TITLE STYLE</a:t>
            </a:r>
          </a:p>
        </p:txBody>
      </p:sp>
      <p:sp>
        <p:nvSpPr>
          <p:cNvPr id="10" name="Subtitle 2">
            <a:extLst>
              <a:ext uri="{FF2B5EF4-FFF2-40B4-BE49-F238E27FC236}">
                <a16:creationId xmlns:a16="http://schemas.microsoft.com/office/drawing/2014/main" id="{8505F0E1-6C75-174A-8254-DAB6D7E6E02C}"/>
              </a:ext>
            </a:extLst>
          </p:cNvPr>
          <p:cNvSpPr>
            <a:spLocks noGrp="1"/>
          </p:cNvSpPr>
          <p:nvPr>
            <p:ph type="subTitle" idx="1"/>
          </p:nvPr>
        </p:nvSpPr>
        <p:spPr>
          <a:xfrm>
            <a:off x="1048624" y="2527927"/>
            <a:ext cx="5670958" cy="539677"/>
          </a:xfrm>
        </p:spPr>
        <p:txBody>
          <a:bodyPr>
            <a:normAutofit/>
          </a:bodyPr>
          <a:lstStyle>
            <a:lvl1pPr marL="0" indent="0" algn="l">
              <a:buNone/>
              <a:defRPr sz="2100" b="0" i="0">
                <a:solidFill>
                  <a:srgbClr val="FFFFFF"/>
                </a:solidFill>
                <a:latin typeface="Avenir Next LT Pro" panose="020B0504020202020204"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Text Placeholder 2">
            <a:extLst>
              <a:ext uri="{FF2B5EF4-FFF2-40B4-BE49-F238E27FC236}">
                <a16:creationId xmlns:a16="http://schemas.microsoft.com/office/drawing/2014/main" id="{1EE0D1D7-ED36-984D-810A-84392313936F}"/>
              </a:ext>
            </a:extLst>
          </p:cNvPr>
          <p:cNvSpPr>
            <a:spLocks noGrp="1"/>
          </p:cNvSpPr>
          <p:nvPr>
            <p:ph type="body" idx="10" hasCustomPrompt="1"/>
          </p:nvPr>
        </p:nvSpPr>
        <p:spPr>
          <a:xfrm>
            <a:off x="1048624" y="3681532"/>
            <a:ext cx="4302724" cy="273844"/>
          </a:xfrm>
        </p:spPr>
        <p:txBody>
          <a:bodyPr>
            <a:normAutofit/>
          </a:bodyPr>
          <a:lstStyle>
            <a:lvl1pPr marL="0" indent="0">
              <a:buNone/>
              <a:defRPr sz="1500" b="0" i="0">
                <a:solidFill>
                  <a:srgbClr val="FFFFFF"/>
                </a:solidFill>
                <a:latin typeface="Avenir Next LT Pro" panose="020B0504020202020204" pitchFamily="34"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Date</a:t>
            </a:r>
          </a:p>
        </p:txBody>
      </p:sp>
      <p:pic>
        <p:nvPicPr>
          <p:cNvPr id="8" name="Picture 7">
            <a:extLst>
              <a:ext uri="{FF2B5EF4-FFF2-40B4-BE49-F238E27FC236}">
                <a16:creationId xmlns:a16="http://schemas.microsoft.com/office/drawing/2014/main" id="{560524B4-615D-744B-BEE5-B854EBEC6204}"/>
              </a:ext>
            </a:extLst>
          </p:cNvPr>
          <p:cNvPicPr>
            <a:picLocks noChangeAspect="1"/>
          </p:cNvPicPr>
          <p:nvPr userDrawn="1"/>
        </p:nvPicPr>
        <p:blipFill>
          <a:blip r:embed="rId3"/>
          <a:stretch>
            <a:fillRect/>
          </a:stretch>
        </p:blipFill>
        <p:spPr>
          <a:xfrm>
            <a:off x="7887166" y="4412343"/>
            <a:ext cx="1055498" cy="560871"/>
          </a:xfrm>
          <a:prstGeom prst="rect">
            <a:avLst/>
          </a:prstGeom>
        </p:spPr>
      </p:pic>
    </p:spTree>
    <p:extLst>
      <p:ext uri="{BB962C8B-B14F-4D97-AF65-F5344CB8AC3E}">
        <p14:creationId xmlns:p14="http://schemas.microsoft.com/office/powerpoint/2010/main" val="196614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5EAB6-89D6-8D4C-A66F-066C1C457DB6}"/>
              </a:ext>
            </a:extLst>
          </p:cNvPr>
          <p:cNvSpPr>
            <a:spLocks noGrp="1"/>
          </p:cNvSpPr>
          <p:nvPr>
            <p:ph type="title"/>
          </p:nvPr>
        </p:nvSpPr>
        <p:spPr>
          <a:xfrm>
            <a:off x="0" y="-1"/>
            <a:ext cx="8686801" cy="822121"/>
          </a:xfrm>
        </p:spPr>
        <p:txBody>
          <a:bodyPr>
            <a:normAutofit/>
          </a:bodyPr>
          <a:lstStyle>
            <a:lvl1pPr algn="l">
              <a:defRPr sz="3200"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idx="1"/>
          </p:nvPr>
        </p:nvSpPr>
        <p:spPr>
          <a:xfrm>
            <a:off x="452438" y="1095375"/>
            <a:ext cx="8553143" cy="3499248"/>
          </a:xfrm>
        </p:spPr>
        <p:txBody>
          <a:bodyPr/>
          <a:lstStyle>
            <a:lvl1pPr marL="0" indent="0">
              <a:buNone/>
              <a:defRPr sz="2400" b="0" i="0">
                <a:latin typeface="Avenir Next LT Pro" panose="020B0504020202020204" pitchFamily="34" charset="77"/>
              </a:defRPr>
            </a:lvl1pPr>
            <a:lvl2pPr marL="557213" indent="-214313">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67613182-5F0A-7E4A-A0D0-977DEDDC8A84}"/>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53798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337" y="2571750"/>
            <a:ext cx="7624762" cy="672744"/>
          </a:xfrm>
        </p:spPr>
        <p:txBody>
          <a:bodyPr anchor="t">
            <a:noAutofit/>
          </a:bodyPr>
          <a:lstStyle>
            <a:lvl1pPr algn="l">
              <a:defRPr sz="4000" b="1" i="0" cap="none"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ADD DIVIDER TITLE</a:t>
            </a:r>
          </a:p>
        </p:txBody>
      </p:sp>
      <p:sp>
        <p:nvSpPr>
          <p:cNvPr id="4" name="Slide Number Placeholder 5">
            <a:extLst>
              <a:ext uri="{FF2B5EF4-FFF2-40B4-BE49-F238E27FC236}">
                <a16:creationId xmlns:a16="http://schemas.microsoft.com/office/drawing/2014/main" id="{0FCCBAB9-0AC7-DA44-9D1F-06BC82342E5B}"/>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3135590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1121969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813732"/>
          </a:xfrm>
        </p:spPr>
        <p:txBody>
          <a:bodyPr/>
          <a:lstStyle>
            <a:lvl1pPr>
              <a:defRPr b="1" i="0">
                <a:solidFill>
                  <a:schemeClr val="tx1"/>
                </a:solidFill>
                <a:latin typeface="Avenir Next LT Pro Demi" panose="020B07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ABB19A8-3A27-F24E-BB80-215E2E382740}"/>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2397404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72814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124E7B-BEF5-0B4A-BC32-3EFAD8FD5E7B}"/>
              </a:ext>
            </a:extLst>
          </p:cNvPr>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27B49EA8-A978-8D49-B43D-AE08CE243699}"/>
              </a:ext>
            </a:extLst>
          </p:cNvPr>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B7A92677-DE67-994A-9A3B-DF9422FF0BB4}"/>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008245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89264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337" y="2571750"/>
            <a:ext cx="7624762" cy="672744"/>
          </a:xfrm>
        </p:spPr>
        <p:txBody>
          <a:bodyPr anchor="t">
            <a:noAutofit/>
          </a:bodyPr>
          <a:lstStyle>
            <a:lvl1pPr algn="l">
              <a:defRPr sz="4000" b="1" i="0" cap="all" baseline="0">
                <a:solidFill>
                  <a:schemeClr val="tx1"/>
                </a:solidFill>
                <a:latin typeface="Avenir Next LT Pro Demi" panose="020B0704020202020204" pitchFamily="34" charset="0"/>
                <a:cs typeface="Avenir Next LT Pro Demi" panose="020B07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A1A85CE3-0DA4-8740-9977-E4A1B96639E3}"/>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E9777181-A0D7-6047-8F20-AA1DC052745E}" type="slidenum">
              <a:rPr lang="en-US"/>
              <a:pPr>
                <a:defRPr/>
              </a:pPr>
              <a:t>‹#›</a:t>
            </a:fld>
            <a:endParaRPr lang="en-US" dirty="0"/>
          </a:p>
        </p:txBody>
      </p:sp>
    </p:spTree>
    <p:extLst>
      <p:ext uri="{BB962C8B-B14F-4D97-AF65-F5344CB8AC3E}">
        <p14:creationId xmlns:p14="http://schemas.microsoft.com/office/powerpoint/2010/main" val="2985707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103343ED-51A5-3743-9A2B-F0765C1F391B}"/>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1270251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3C5E6B0-C30F-B949-80C7-5A15D6B243F7}"/>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2667744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3728EB-CFE6-8941-A81C-52F7F077B3BF}"/>
              </a:ext>
            </a:extLst>
          </p:cNvPr>
          <p:cNvSpPr>
            <a:spLocks noGrp="1"/>
          </p:cNvSpPr>
          <p:nvPr>
            <p:ph type="sldNum" sz="quarter" idx="10"/>
          </p:nvPr>
        </p:nvSpPr>
        <p:spPr/>
        <p:txBody>
          <a:body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8284061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01602D9-7BBF-BD4C-9466-03D4140B0DA2}"/>
              </a:ext>
            </a:extLst>
          </p:cNvPr>
          <p:cNvSpPr>
            <a:spLocks noGrp="1"/>
          </p:cNvSpPr>
          <p:nvPr>
            <p:ph type="title"/>
          </p:nvPr>
        </p:nvSpPr>
        <p:spPr>
          <a:xfrm>
            <a:off x="1005840" y="1569680"/>
            <a:ext cx="7901145" cy="859537"/>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BA67B7F0-B361-EB48-9ED0-F07580A149F8}"/>
              </a:ext>
            </a:extLst>
          </p:cNvPr>
          <p:cNvPicPr>
            <a:picLocks noChangeAspect="1"/>
          </p:cNvPicPr>
          <p:nvPr userDrawn="1"/>
        </p:nvPicPr>
        <p:blipFill>
          <a:blip r:embed="rId3"/>
          <a:stretch>
            <a:fillRect/>
          </a:stretch>
        </p:blipFill>
        <p:spPr>
          <a:xfrm>
            <a:off x="291879" y="4454413"/>
            <a:ext cx="1055498" cy="560871"/>
          </a:xfrm>
          <a:prstGeom prst="rect">
            <a:avLst/>
          </a:prstGeom>
        </p:spPr>
      </p:pic>
      <p:sp>
        <p:nvSpPr>
          <p:cNvPr id="8" name="Slide Number Placeholder 5">
            <a:extLst>
              <a:ext uri="{FF2B5EF4-FFF2-40B4-BE49-F238E27FC236}">
                <a16:creationId xmlns:a16="http://schemas.microsoft.com/office/drawing/2014/main" id="{53989335-67C5-D441-BD69-30ABDAA4B75C}"/>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84620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87829" b="-3988"/>
          <a:stretch/>
        </p:blipFill>
        <p:spPr>
          <a:xfrm>
            <a:off x="0" y="5013901"/>
            <a:ext cx="9144000" cy="172799"/>
          </a:xfrm>
          <a:prstGeom prst="rect">
            <a:avLst/>
          </a:prstGeom>
        </p:spPr>
      </p:pic>
    </p:spTree>
    <p:extLst>
      <p:ext uri="{BB962C8B-B14F-4D97-AF65-F5344CB8AC3E}">
        <p14:creationId xmlns:p14="http://schemas.microsoft.com/office/powerpoint/2010/main" val="402454060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5210658" y="966372"/>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522515"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62555" y="1890634"/>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4962089" y="4510542"/>
            <a:ext cx="4181912" cy="400110"/>
          </a:xfrm>
          <a:prstGeom prst="rect">
            <a:avLst/>
          </a:prstGeom>
          <a:solidFill>
            <a:srgbClr val="FBAB18"/>
          </a:solidFill>
        </p:spPr>
        <p:txBody>
          <a:bodyPr wrap="square" rtlCol="0">
            <a:spAutoFit/>
          </a:bodyPr>
          <a:lstStyle/>
          <a:p>
            <a:pPr marL="28575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0" y="1"/>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414612026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85801"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85801" y="1890634"/>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1773879440"/>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329992516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389331069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16712025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3933825"/>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3" name="Content Placeholder 2"/>
          <p:cNvSpPr>
            <a:spLocks noGrp="1"/>
          </p:cNvSpPr>
          <p:nvPr>
            <p:ph sz="quarter" idx="11"/>
          </p:nvPr>
        </p:nvSpPr>
        <p:spPr>
          <a:xfrm>
            <a:off x="147638" y="3933825"/>
            <a:ext cx="2925762" cy="120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5129E9F3-97A2-A840-94D1-B9D70196A126}"/>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1FC21E1E-0025-2449-93DC-93F084ACDA91}" type="slidenum">
              <a:rPr lang="en-US"/>
              <a:pPr>
                <a:defRPr/>
              </a:pPr>
              <a:t>‹#›</a:t>
            </a:fld>
            <a:endParaRPr lang="en-US" dirty="0"/>
          </a:p>
        </p:txBody>
      </p:sp>
    </p:spTree>
    <p:extLst>
      <p:ext uri="{BB962C8B-B14F-4D97-AF65-F5344CB8AC3E}">
        <p14:creationId xmlns:p14="http://schemas.microsoft.com/office/powerpoint/2010/main" val="62106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grpSp>
    </p:spTree>
    <p:extLst>
      <p:ext uri="{BB962C8B-B14F-4D97-AF65-F5344CB8AC3E}">
        <p14:creationId xmlns:p14="http://schemas.microsoft.com/office/powerpoint/2010/main" val="20903797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82559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6"/>
            <a:ext cx="4484352" cy="4346372"/>
          </a:xfrm>
          <a:prstGeom prst="rect">
            <a:avLst/>
          </a:prstGeom>
        </p:spPr>
      </p:pic>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14558799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2D2D2D"/>
                </a:solidFill>
                <a:latin typeface="Calibri" panose="020F0502020204030204" pitchFamily="34" charset="0"/>
              </a:rPr>
              <a:t>For more information, contact CDC</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1-800-CDC-INFO (232-4636)</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TTY:  1-888-232-6348    www.cdc.gov</a:t>
            </a: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5334256" y="175641"/>
            <a:ext cx="3684774" cy="3475844"/>
          </a:xfrm>
          <a:prstGeom prst="rect">
            <a:avLst/>
          </a:prstGeom>
        </p:spPr>
      </p:pic>
    </p:spTree>
    <p:extLst>
      <p:ext uri="{BB962C8B-B14F-4D97-AF65-F5344CB8AC3E}">
        <p14:creationId xmlns:p14="http://schemas.microsoft.com/office/powerpoint/2010/main" val="33754446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2D2D2D"/>
                </a:solidFill>
                <a:latin typeface="Calibri" panose="020F0502020204030204" pitchFamily="34" charset="0"/>
              </a:rPr>
              <a:t>For more information, contact CDC</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1-800-CDC-INFO (232-4636)</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TTY:  1-888-232-6348    www.cdc.gov</a:t>
            </a: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dirty="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dirty="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dirty="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dirty="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dirty="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dirty="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dirty="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dirty="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177819822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spTree>
      <p:nvGrpSpPr>
        <p:cNvPr id="1" name="Shape 22"/>
        <p:cNvGrpSpPr/>
        <p:nvPr/>
      </p:nvGrpSpPr>
      <p:grpSpPr>
        <a:xfrm>
          <a:off x="0" y="0"/>
          <a:ext cx="0" cy="0"/>
          <a:chOff x="0" y="0"/>
          <a:chExt cx="0" cy="0"/>
        </a:xfrm>
      </p:grpSpPr>
      <p:sp>
        <p:nvSpPr>
          <p:cNvPr id="23" name="Google Shape;23;p22"/>
          <p:cNvSpPr txBox="1">
            <a:spLocks noGrp="1"/>
          </p:cNvSpPr>
          <p:nvPr>
            <p:ph type="body" idx="1"/>
          </p:nvPr>
        </p:nvSpPr>
        <p:spPr>
          <a:xfrm>
            <a:off x="628651" y="1369219"/>
            <a:ext cx="4962187"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atin typeface="Arial"/>
                <a:ea typeface="Arial"/>
                <a:cs typeface="Arial"/>
                <a:sym typeface="Arial"/>
              </a:defRPr>
            </a:lvl2pPr>
            <a:lvl3pPr marL="1028675" lvl="2" indent="-266693" algn="l">
              <a:lnSpc>
                <a:spcPct val="90000"/>
              </a:lnSpc>
              <a:spcBef>
                <a:spcPts val="375"/>
              </a:spcBef>
              <a:spcAft>
                <a:spcPts val="0"/>
              </a:spcAft>
              <a:buClr>
                <a:srgbClr val="2F5496"/>
              </a:buClr>
              <a:buSzPts val="2000"/>
              <a:buFont typeface="Noto Sans Symbols"/>
              <a:buChar char="▪"/>
              <a:defRPr>
                <a:latin typeface="Arial"/>
                <a:ea typeface="Arial"/>
                <a:cs typeface="Arial"/>
                <a:sym typeface="Arial"/>
              </a:defRPr>
            </a:lvl3pPr>
            <a:lvl4pPr marL="1371566" lvl="3" indent="-257168" algn="l">
              <a:lnSpc>
                <a:spcPct val="90000"/>
              </a:lnSpc>
              <a:spcBef>
                <a:spcPts val="375"/>
              </a:spcBef>
              <a:spcAft>
                <a:spcPts val="0"/>
              </a:spcAft>
              <a:buClr>
                <a:srgbClr val="2F5496"/>
              </a:buClr>
              <a:buSzPts val="1800"/>
              <a:buFont typeface="Noto Sans Symbols"/>
              <a:buChar char="▪"/>
              <a:defRPr>
                <a:latin typeface="Arial"/>
                <a:ea typeface="Arial"/>
                <a:cs typeface="Arial"/>
                <a:sym typeface="Arial"/>
              </a:defRPr>
            </a:lvl4pPr>
            <a:lvl5pPr marL="1714457" lvl="4" indent="-257168" algn="l">
              <a:lnSpc>
                <a:spcPct val="90000"/>
              </a:lnSpc>
              <a:spcBef>
                <a:spcPts val="375"/>
              </a:spcBef>
              <a:spcAft>
                <a:spcPts val="0"/>
              </a:spcAft>
              <a:buClr>
                <a:srgbClr val="2F5496"/>
              </a:buClr>
              <a:buSzPts val="1800"/>
              <a:buFont typeface="Noto Sans Symbols"/>
              <a:buChar char="▪"/>
              <a:defRPr>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4" name="Google Shape;24;p22"/>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25" name="Google Shape;25;p22"/>
          <p:cNvSpPr/>
          <p:nvPr/>
        </p:nvSpPr>
        <p:spPr>
          <a:xfrm>
            <a:off x="5953888" y="1991107"/>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80808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6" name="Google Shape;26;p22"/>
          <p:cNvSpPr/>
          <p:nvPr/>
        </p:nvSpPr>
        <p:spPr>
          <a:xfrm>
            <a:off x="6863717" y="1991107"/>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7" name="Google Shape;27;p22"/>
          <p:cNvSpPr/>
          <p:nvPr/>
        </p:nvSpPr>
        <p:spPr>
          <a:xfrm>
            <a:off x="6408802" y="1168147"/>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8" name="Google Shape;28;p22"/>
          <p:cNvSpPr/>
          <p:nvPr/>
        </p:nvSpPr>
        <p:spPr>
          <a:xfrm>
            <a:off x="5953888" y="3642742"/>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29" name="Google Shape;29;p22"/>
          <p:cNvSpPr/>
          <p:nvPr/>
        </p:nvSpPr>
        <p:spPr>
          <a:xfrm>
            <a:off x="6864287" y="3643314"/>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0" name="Google Shape;30;p22"/>
          <p:cNvSpPr/>
          <p:nvPr/>
        </p:nvSpPr>
        <p:spPr>
          <a:xfrm>
            <a:off x="6864287" y="3643314"/>
            <a:ext cx="878205" cy="1018699"/>
          </a:xfrm>
          <a:custGeom>
            <a:avLst/>
            <a:gdLst/>
            <a:ahLst/>
            <a:cxnLst/>
            <a:rect l="l" t="t" r="r" b="b"/>
            <a:pathLst>
              <a:path w="1170940" h="1358264" extrusionOk="0">
                <a:moveTo>
                  <a:pt x="585216" y="1357884"/>
                </a:moveTo>
                <a:lnTo>
                  <a:pt x="0" y="1065276"/>
                </a:lnTo>
                <a:lnTo>
                  <a:pt x="0" y="292608"/>
                </a:lnTo>
                <a:lnTo>
                  <a:pt x="585216" y="0"/>
                </a:lnTo>
                <a:lnTo>
                  <a:pt x="1170432" y="292608"/>
                </a:lnTo>
                <a:lnTo>
                  <a:pt x="1170432" y="1065276"/>
                </a:lnTo>
                <a:lnTo>
                  <a:pt x="585216" y="1357884"/>
                </a:lnTo>
                <a:close/>
              </a:path>
            </a:pathLst>
          </a:custGeom>
          <a:noFill/>
          <a:ln w="25400" cap="flat" cmpd="sng">
            <a:solidFill>
              <a:srgbClr val="C0C0C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1" name="Google Shape;31;p22"/>
          <p:cNvSpPr/>
          <p:nvPr/>
        </p:nvSpPr>
        <p:spPr>
          <a:xfrm>
            <a:off x="6408802" y="2819782"/>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2" name="Google Shape;32;p22"/>
          <p:cNvSpPr/>
          <p:nvPr/>
        </p:nvSpPr>
        <p:spPr>
          <a:xfrm>
            <a:off x="7312915" y="116929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005EA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3" name="Google Shape;33;p22"/>
          <p:cNvSpPr/>
          <p:nvPr/>
        </p:nvSpPr>
        <p:spPr>
          <a:xfrm>
            <a:off x="8222743" y="116929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C0C0C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4" name="Google Shape;34;p22"/>
          <p:cNvSpPr/>
          <p:nvPr/>
        </p:nvSpPr>
        <p:spPr>
          <a:xfrm>
            <a:off x="7767829" y="346330"/>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DADAD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5" name="Google Shape;35;p22"/>
          <p:cNvSpPr/>
          <p:nvPr/>
        </p:nvSpPr>
        <p:spPr>
          <a:xfrm>
            <a:off x="7312915" y="2820925"/>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6" name="Google Shape;36;p22"/>
          <p:cNvSpPr/>
          <p:nvPr/>
        </p:nvSpPr>
        <p:spPr>
          <a:xfrm>
            <a:off x="8222743" y="2820925"/>
            <a:ext cx="878205" cy="1018699"/>
          </a:xfrm>
          <a:custGeom>
            <a:avLst/>
            <a:gdLst/>
            <a:ahLst/>
            <a:cxnLst/>
            <a:rect l="l" t="t" r="r" b="b"/>
            <a:pathLst>
              <a:path w="1170940" h="1358264" extrusionOk="0">
                <a:moveTo>
                  <a:pt x="585216" y="0"/>
                </a:moveTo>
                <a:lnTo>
                  <a:pt x="0" y="292607"/>
                </a:lnTo>
                <a:lnTo>
                  <a:pt x="0" y="1065276"/>
                </a:lnTo>
                <a:lnTo>
                  <a:pt x="585216" y="1357883"/>
                </a:lnTo>
                <a:lnTo>
                  <a:pt x="1170432" y="1065276"/>
                </a:lnTo>
                <a:lnTo>
                  <a:pt x="1170432" y="292607"/>
                </a:lnTo>
                <a:lnTo>
                  <a:pt x="585216" y="0"/>
                </a:lnTo>
                <a:close/>
              </a:path>
            </a:pathLst>
          </a:custGeom>
          <a:solidFill>
            <a:srgbClr val="A7A8A7"/>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7" name="Google Shape;37;p22"/>
          <p:cNvSpPr/>
          <p:nvPr/>
        </p:nvSpPr>
        <p:spPr>
          <a:xfrm>
            <a:off x="7767829" y="1997965"/>
            <a:ext cx="878205" cy="1018699"/>
          </a:xfrm>
          <a:custGeom>
            <a:avLst/>
            <a:gdLst/>
            <a:ahLst/>
            <a:cxnLst/>
            <a:rect l="l" t="t" r="r" b="b"/>
            <a:pathLst>
              <a:path w="1170940" h="1358264" extrusionOk="0">
                <a:moveTo>
                  <a:pt x="585216" y="0"/>
                </a:moveTo>
                <a:lnTo>
                  <a:pt x="0" y="292608"/>
                </a:lnTo>
                <a:lnTo>
                  <a:pt x="0" y="1065276"/>
                </a:lnTo>
                <a:lnTo>
                  <a:pt x="585216" y="1357884"/>
                </a:lnTo>
                <a:lnTo>
                  <a:pt x="1170432" y="1065276"/>
                </a:lnTo>
                <a:lnTo>
                  <a:pt x="1170432" y="292608"/>
                </a:lnTo>
                <a:lnTo>
                  <a:pt x="585216" y="0"/>
                </a:lnTo>
                <a:close/>
              </a:path>
            </a:pathLst>
          </a:custGeom>
          <a:solidFill>
            <a:srgbClr val="595958"/>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8" name="Google Shape;38;p22"/>
          <p:cNvSpPr/>
          <p:nvPr/>
        </p:nvSpPr>
        <p:spPr>
          <a:xfrm>
            <a:off x="352045" y="0"/>
            <a:ext cx="4219957" cy="1028700"/>
          </a:xfrm>
          <a:custGeom>
            <a:avLst/>
            <a:gdLst/>
            <a:ahLst/>
            <a:cxnLst/>
            <a:rect l="l" t="t" r="r" b="b"/>
            <a:pathLst>
              <a:path w="4255135" h="1371600" extrusionOk="0">
                <a:moveTo>
                  <a:pt x="0" y="1371358"/>
                </a:moveTo>
                <a:lnTo>
                  <a:pt x="4254677" y="1371358"/>
                </a:lnTo>
                <a:lnTo>
                  <a:pt x="4254677" y="0"/>
                </a:lnTo>
                <a:lnTo>
                  <a:pt x="0" y="0"/>
                </a:lnTo>
                <a:lnTo>
                  <a:pt x="0" y="1371358"/>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39" name="Google Shape;39;p22"/>
          <p:cNvSpPr txBox="1">
            <a:spLocks noGrp="1"/>
          </p:cNvSpPr>
          <p:nvPr>
            <p:ph type="title"/>
          </p:nvPr>
        </p:nvSpPr>
        <p:spPr>
          <a:xfrm>
            <a:off x="590357" y="195142"/>
            <a:ext cx="3876047" cy="6312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7737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9"/>
        <p:cNvGrpSpPr/>
        <p:nvPr/>
      </p:nvGrpSpPr>
      <p:grpSpPr>
        <a:xfrm>
          <a:off x="0" y="0"/>
          <a:ext cx="0" cy="0"/>
          <a:chOff x="0" y="0"/>
          <a:chExt cx="0" cy="0"/>
        </a:xfrm>
      </p:grpSpPr>
      <p:sp>
        <p:nvSpPr>
          <p:cNvPr id="60" name="Google Shape;60;p4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61" name="Google Shape;61;p40"/>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2" name="Google Shape;62;p40"/>
          <p:cNvSpPr/>
          <p:nvPr/>
        </p:nvSpPr>
        <p:spPr>
          <a:xfrm>
            <a:off x="0" y="1"/>
            <a:ext cx="7126054" cy="755424"/>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63" name="Google Shape;63;p40"/>
          <p:cNvSpPr txBox="1">
            <a:spLocks noGrp="1"/>
          </p:cNvSpPr>
          <p:nvPr>
            <p:ph type="title"/>
          </p:nvPr>
        </p:nvSpPr>
        <p:spPr>
          <a:xfrm>
            <a:off x="162167" y="13693"/>
            <a:ext cx="7886700" cy="7554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101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4"/>
        <p:cNvGrpSpPr/>
        <p:nvPr/>
      </p:nvGrpSpPr>
      <p:grpSpPr>
        <a:xfrm>
          <a:off x="0" y="0"/>
          <a:ext cx="0" cy="0"/>
          <a:chOff x="0" y="0"/>
          <a:chExt cx="0" cy="0"/>
        </a:xfrm>
      </p:grpSpPr>
      <p:pic>
        <p:nvPicPr>
          <p:cNvPr id="65" name="Google Shape;65;p41"/>
          <p:cNvPicPr preferRelativeResize="0"/>
          <p:nvPr/>
        </p:nvPicPr>
        <p:blipFill rotWithShape="1">
          <a:blip r:embed="rId2">
            <a:alphaModFix amt="45000"/>
          </a:blip>
          <a:srcRect r="15933" b="15938"/>
          <a:stretch/>
        </p:blipFill>
        <p:spPr>
          <a:xfrm rot="10800000">
            <a:off x="1" y="1"/>
            <a:ext cx="9143999" cy="5143499"/>
          </a:xfrm>
          <a:prstGeom prst="rect">
            <a:avLst/>
          </a:prstGeom>
          <a:noFill/>
          <a:ln>
            <a:noFill/>
          </a:ln>
        </p:spPr>
      </p:pic>
      <p:sp>
        <p:nvSpPr>
          <p:cNvPr id="66" name="Google Shape;66;p4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0070C0"/>
              </a:buClr>
              <a:buSzPts val="2800"/>
              <a:buFont typeface="Noto Sans Symbols"/>
              <a:buChar char="▪"/>
              <a:defRPr>
                <a:latin typeface="Arial"/>
                <a:ea typeface="Arial"/>
                <a:cs typeface="Arial"/>
                <a:sym typeface="Arial"/>
              </a:defRPr>
            </a:lvl1pPr>
            <a:lvl2pPr marL="685783" lvl="1" indent="-285743" algn="l">
              <a:lnSpc>
                <a:spcPct val="90000"/>
              </a:lnSpc>
              <a:spcBef>
                <a:spcPts val="375"/>
              </a:spcBef>
              <a:spcAft>
                <a:spcPts val="0"/>
              </a:spcAft>
              <a:buClr>
                <a:srgbClr val="0070C0"/>
              </a:buClr>
              <a:buSzPts val="2400"/>
              <a:buFont typeface="Noto Sans Symbols"/>
              <a:buChar char="▪"/>
              <a:defRPr>
                <a:latin typeface="Arial"/>
                <a:ea typeface="Arial"/>
                <a:cs typeface="Arial"/>
                <a:sym typeface="Arial"/>
              </a:defRPr>
            </a:lvl2pPr>
            <a:lvl3pPr marL="1028675" lvl="2" indent="-266693" algn="l">
              <a:lnSpc>
                <a:spcPct val="90000"/>
              </a:lnSpc>
              <a:spcBef>
                <a:spcPts val="375"/>
              </a:spcBef>
              <a:spcAft>
                <a:spcPts val="0"/>
              </a:spcAft>
              <a:buClr>
                <a:srgbClr val="0070C0"/>
              </a:buClr>
              <a:buSzPts val="2000"/>
              <a:buFont typeface="Noto Sans Symbols"/>
              <a:buChar char="▪"/>
              <a:defRPr>
                <a:latin typeface="Arial"/>
                <a:ea typeface="Arial"/>
                <a:cs typeface="Arial"/>
                <a:sym typeface="Arial"/>
              </a:defRPr>
            </a:lvl3pPr>
            <a:lvl4pPr marL="1371566" lvl="3" indent="-257168" algn="l">
              <a:lnSpc>
                <a:spcPct val="90000"/>
              </a:lnSpc>
              <a:spcBef>
                <a:spcPts val="375"/>
              </a:spcBef>
              <a:spcAft>
                <a:spcPts val="0"/>
              </a:spcAft>
              <a:buClr>
                <a:srgbClr val="0070C0"/>
              </a:buClr>
              <a:buSzPts val="1800"/>
              <a:buFont typeface="Noto Sans Symbols"/>
              <a:buChar char="▪"/>
              <a:defRPr>
                <a:latin typeface="Arial"/>
                <a:ea typeface="Arial"/>
                <a:cs typeface="Arial"/>
                <a:sym typeface="Arial"/>
              </a:defRPr>
            </a:lvl4pPr>
            <a:lvl5pPr marL="1714457" lvl="4" indent="-257168" algn="l">
              <a:lnSpc>
                <a:spcPct val="90000"/>
              </a:lnSpc>
              <a:spcBef>
                <a:spcPts val="375"/>
              </a:spcBef>
              <a:spcAft>
                <a:spcPts val="0"/>
              </a:spcAft>
              <a:buClr>
                <a:srgbClr val="0070C0"/>
              </a:buClr>
              <a:buSzPts val="1800"/>
              <a:buFont typeface="Noto Sans Symbols"/>
              <a:buChar char="▪"/>
              <a:defRPr>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67" name="Google Shape;67;p41"/>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8" name="Google Shape;68;p41"/>
          <p:cNvSpPr/>
          <p:nvPr/>
        </p:nvSpPr>
        <p:spPr>
          <a:xfrm>
            <a:off x="0" y="1"/>
            <a:ext cx="7126054" cy="755424"/>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69" name="Google Shape;69;p41"/>
          <p:cNvSpPr txBox="1">
            <a:spLocks noGrp="1"/>
          </p:cNvSpPr>
          <p:nvPr>
            <p:ph type="title"/>
          </p:nvPr>
        </p:nvSpPr>
        <p:spPr>
          <a:xfrm>
            <a:off x="217868" y="111400"/>
            <a:ext cx="6323343" cy="5152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4283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0"/>
        <p:cNvGrpSpPr/>
        <p:nvPr/>
      </p:nvGrpSpPr>
      <p:grpSpPr>
        <a:xfrm>
          <a:off x="0" y="0"/>
          <a:ext cx="0" cy="0"/>
          <a:chOff x="0" y="0"/>
          <a:chExt cx="0" cy="0"/>
        </a:xfrm>
      </p:grpSpPr>
      <p:sp>
        <p:nvSpPr>
          <p:cNvPr id="71" name="Google Shape;71;p42"/>
          <p:cNvSpPr/>
          <p:nvPr/>
        </p:nvSpPr>
        <p:spPr>
          <a:xfrm>
            <a:off x="0" y="1"/>
            <a:ext cx="9144000" cy="5141585"/>
          </a:xfrm>
          <a:prstGeom prst="rect">
            <a:avLst/>
          </a:prstGeom>
          <a:blipFill rotWithShape="1">
            <a:blip r:embed="rId2">
              <a:alphaModFix amt="44000"/>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2" name="Google Shape;72;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133855"/>
              </a:buClr>
              <a:buSzPts val="2800"/>
              <a:buFont typeface="Noto Sans Symbols"/>
              <a:buChar char="▪"/>
              <a:defRPr>
                <a:solidFill>
                  <a:schemeClr val="dk1"/>
                </a:solidFill>
                <a:latin typeface="Arial"/>
                <a:ea typeface="Arial"/>
                <a:cs typeface="Arial"/>
                <a:sym typeface="Arial"/>
              </a:defRPr>
            </a:lvl1pPr>
            <a:lvl2pPr marL="685783" lvl="1" indent="-285743" algn="l">
              <a:lnSpc>
                <a:spcPct val="90000"/>
              </a:lnSpc>
              <a:spcBef>
                <a:spcPts val="375"/>
              </a:spcBef>
              <a:spcAft>
                <a:spcPts val="0"/>
              </a:spcAft>
              <a:buClr>
                <a:srgbClr val="133855"/>
              </a:buClr>
              <a:buSzPts val="2400"/>
              <a:buFont typeface="Noto Sans Symbols"/>
              <a:buChar char="▪"/>
              <a:defRPr>
                <a:solidFill>
                  <a:schemeClr val="dk1"/>
                </a:solidFill>
                <a:latin typeface="Arial"/>
                <a:ea typeface="Arial"/>
                <a:cs typeface="Arial"/>
                <a:sym typeface="Arial"/>
              </a:defRPr>
            </a:lvl2pPr>
            <a:lvl3pPr marL="1028675" lvl="2" indent="-266693" algn="l">
              <a:lnSpc>
                <a:spcPct val="90000"/>
              </a:lnSpc>
              <a:spcBef>
                <a:spcPts val="375"/>
              </a:spcBef>
              <a:spcAft>
                <a:spcPts val="0"/>
              </a:spcAft>
              <a:buClr>
                <a:srgbClr val="133855"/>
              </a:buClr>
              <a:buSzPts val="2000"/>
              <a:buFont typeface="Noto Sans Symbols"/>
              <a:buChar char="▪"/>
              <a:defRPr>
                <a:solidFill>
                  <a:schemeClr val="dk1"/>
                </a:solidFill>
                <a:latin typeface="Arial"/>
                <a:ea typeface="Arial"/>
                <a:cs typeface="Arial"/>
                <a:sym typeface="Arial"/>
              </a:defRPr>
            </a:lvl3pPr>
            <a:lvl4pPr marL="1371566" lvl="3" indent="-257168" algn="l">
              <a:lnSpc>
                <a:spcPct val="90000"/>
              </a:lnSpc>
              <a:spcBef>
                <a:spcPts val="375"/>
              </a:spcBef>
              <a:spcAft>
                <a:spcPts val="0"/>
              </a:spcAft>
              <a:buClr>
                <a:srgbClr val="133855"/>
              </a:buClr>
              <a:buSzPts val="1800"/>
              <a:buFont typeface="Noto Sans Symbols"/>
              <a:buChar char="▪"/>
              <a:defRPr>
                <a:solidFill>
                  <a:schemeClr val="dk1"/>
                </a:solidFill>
                <a:latin typeface="Arial"/>
                <a:ea typeface="Arial"/>
                <a:cs typeface="Arial"/>
                <a:sym typeface="Arial"/>
              </a:defRPr>
            </a:lvl4pPr>
            <a:lvl5pPr marL="1714457" lvl="4" indent="-257168" algn="l">
              <a:lnSpc>
                <a:spcPct val="90000"/>
              </a:lnSpc>
              <a:spcBef>
                <a:spcPts val="375"/>
              </a:spcBef>
              <a:spcAft>
                <a:spcPts val="0"/>
              </a:spcAft>
              <a:buClr>
                <a:srgbClr val="133855"/>
              </a:buClr>
              <a:buSzPts val="1800"/>
              <a:buFont typeface="Noto Sans Symbols"/>
              <a:buChar char="▪"/>
              <a:defRPr>
                <a:solidFill>
                  <a:schemeClr val="dk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73" name="Google Shape;73;p42"/>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74" name="Google Shape;74;p42"/>
          <p:cNvSpPr/>
          <p:nvPr/>
        </p:nvSpPr>
        <p:spPr>
          <a:xfrm>
            <a:off x="352045" y="0"/>
            <a:ext cx="3748832" cy="1028700"/>
          </a:xfrm>
          <a:custGeom>
            <a:avLst/>
            <a:gdLst/>
            <a:ahLst/>
            <a:cxnLst/>
            <a:rect l="l" t="t" r="r" b="b"/>
            <a:pathLst>
              <a:path w="4255135" h="1371600" extrusionOk="0">
                <a:moveTo>
                  <a:pt x="0" y="1371358"/>
                </a:moveTo>
                <a:lnTo>
                  <a:pt x="4254677" y="1371358"/>
                </a:lnTo>
                <a:lnTo>
                  <a:pt x="4254677" y="0"/>
                </a:lnTo>
                <a:lnTo>
                  <a:pt x="0" y="0"/>
                </a:lnTo>
                <a:lnTo>
                  <a:pt x="0" y="1371358"/>
                </a:lnTo>
                <a:close/>
              </a:path>
            </a:pathLst>
          </a:custGeom>
          <a:solidFill>
            <a:srgbClr val="17326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5" name="Google Shape;75;p42"/>
          <p:cNvSpPr/>
          <p:nvPr/>
        </p:nvSpPr>
        <p:spPr>
          <a:xfrm>
            <a:off x="551856" y="166658"/>
            <a:ext cx="466249" cy="0"/>
          </a:xfrm>
          <a:custGeom>
            <a:avLst/>
            <a:gdLst/>
            <a:ahLst/>
            <a:cxnLst/>
            <a:rect l="l" t="t" r="r" b="b"/>
            <a:pathLst>
              <a:path w="621665" h="120000" extrusionOk="0">
                <a:moveTo>
                  <a:pt x="0" y="0"/>
                </a:moveTo>
                <a:lnTo>
                  <a:pt x="621538" y="0"/>
                </a:lnTo>
              </a:path>
            </a:pathLst>
          </a:custGeom>
          <a:noFill/>
          <a:ln w="69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76" name="Google Shape;76;p42"/>
          <p:cNvSpPr txBox="1">
            <a:spLocks noGrp="1"/>
          </p:cNvSpPr>
          <p:nvPr>
            <p:ph type="title"/>
          </p:nvPr>
        </p:nvSpPr>
        <p:spPr>
          <a:xfrm>
            <a:off x="551856" y="312634"/>
            <a:ext cx="2326904" cy="5477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01373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7"/>
        <p:cNvGrpSpPr/>
        <p:nvPr/>
      </p:nvGrpSpPr>
      <p:grpSpPr>
        <a:xfrm>
          <a:off x="0" y="0"/>
          <a:ext cx="0" cy="0"/>
          <a:chOff x="0" y="0"/>
          <a:chExt cx="0" cy="0"/>
        </a:xfrm>
      </p:grpSpPr>
      <p:grpSp>
        <p:nvGrpSpPr>
          <p:cNvPr id="78" name="Google Shape;78;p43"/>
          <p:cNvGrpSpPr/>
          <p:nvPr/>
        </p:nvGrpSpPr>
        <p:grpSpPr>
          <a:xfrm>
            <a:off x="0" y="-11586"/>
            <a:ext cx="9144000" cy="5155086"/>
            <a:chOff x="-1" y="-15447"/>
            <a:chExt cx="12192001" cy="6873448"/>
          </a:xfrm>
        </p:grpSpPr>
        <p:pic>
          <p:nvPicPr>
            <p:cNvPr id="79" name="Google Shape;79;p43"/>
            <p:cNvPicPr preferRelativeResize="0"/>
            <p:nvPr/>
          </p:nvPicPr>
          <p:blipFill rotWithShape="1">
            <a:blip r:embed="rId2">
              <a:alphaModFix amt="41000"/>
            </a:blip>
            <a:srcRect/>
            <a:stretch/>
          </p:blipFill>
          <p:spPr>
            <a:xfrm>
              <a:off x="-1" y="9526"/>
              <a:ext cx="12192001" cy="6848475"/>
            </a:xfrm>
            <a:prstGeom prst="rect">
              <a:avLst/>
            </a:prstGeom>
            <a:solidFill>
              <a:srgbClr val="2F5496"/>
            </a:solidFill>
            <a:ln>
              <a:noFill/>
            </a:ln>
          </p:spPr>
        </p:pic>
        <p:sp>
          <p:nvSpPr>
            <p:cNvPr id="80" name="Google Shape;80;p43"/>
            <p:cNvSpPr/>
            <p:nvPr/>
          </p:nvSpPr>
          <p:spPr>
            <a:xfrm>
              <a:off x="-1" y="-15447"/>
              <a:ext cx="12192001" cy="6858000"/>
            </a:xfrm>
            <a:prstGeom prst="rect">
              <a:avLst/>
            </a:prstGeom>
            <a:solidFill>
              <a:srgbClr val="1D2C5D">
                <a:alpha val="6156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rgbClr val="FFFFFF"/>
                </a:solidFill>
                <a:latin typeface="Calibri"/>
                <a:ea typeface="Calibri"/>
                <a:cs typeface="Calibri"/>
                <a:sym typeface="Calibri"/>
              </a:endParaRPr>
            </a:p>
          </p:txBody>
        </p:sp>
      </p:grpSp>
      <p:sp>
        <p:nvSpPr>
          <p:cNvPr id="81" name="Google Shape;81;p4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chemeClr val="lt1"/>
              </a:buClr>
              <a:buSzPts val="2800"/>
              <a:buFont typeface="Noto Sans Symbols"/>
              <a:buChar char="▪"/>
              <a:defRPr>
                <a:solidFill>
                  <a:schemeClr val="lt1"/>
                </a:solidFill>
                <a:latin typeface="Arial"/>
                <a:ea typeface="Arial"/>
                <a:cs typeface="Arial"/>
                <a:sym typeface="Arial"/>
              </a:defRPr>
            </a:lvl1pPr>
            <a:lvl2pPr marL="685783" lvl="1" indent="-285743" algn="l">
              <a:lnSpc>
                <a:spcPct val="90000"/>
              </a:lnSpc>
              <a:spcBef>
                <a:spcPts val="375"/>
              </a:spcBef>
              <a:spcAft>
                <a:spcPts val="0"/>
              </a:spcAft>
              <a:buClr>
                <a:schemeClr val="lt1"/>
              </a:buClr>
              <a:buSzPts val="2400"/>
              <a:buFont typeface="Noto Sans Symbols"/>
              <a:buChar char="▪"/>
              <a:defRPr>
                <a:solidFill>
                  <a:schemeClr val="lt1"/>
                </a:solidFill>
                <a:latin typeface="Arial"/>
                <a:ea typeface="Arial"/>
                <a:cs typeface="Arial"/>
                <a:sym typeface="Arial"/>
              </a:defRPr>
            </a:lvl2pPr>
            <a:lvl3pPr marL="1028675" lvl="2" indent="-266693" algn="l">
              <a:lnSpc>
                <a:spcPct val="90000"/>
              </a:lnSpc>
              <a:spcBef>
                <a:spcPts val="375"/>
              </a:spcBef>
              <a:spcAft>
                <a:spcPts val="0"/>
              </a:spcAft>
              <a:buClr>
                <a:schemeClr val="lt1"/>
              </a:buClr>
              <a:buSzPts val="2000"/>
              <a:buFont typeface="Noto Sans Symbols"/>
              <a:buChar char="▪"/>
              <a:defRPr>
                <a:solidFill>
                  <a:schemeClr val="lt1"/>
                </a:solidFill>
                <a:latin typeface="Arial"/>
                <a:ea typeface="Arial"/>
                <a:cs typeface="Arial"/>
                <a:sym typeface="Arial"/>
              </a:defRPr>
            </a:lvl3pPr>
            <a:lvl4pPr marL="1371566" lvl="3" indent="-257168" algn="l">
              <a:lnSpc>
                <a:spcPct val="90000"/>
              </a:lnSpc>
              <a:spcBef>
                <a:spcPts val="375"/>
              </a:spcBef>
              <a:spcAft>
                <a:spcPts val="0"/>
              </a:spcAft>
              <a:buClr>
                <a:schemeClr val="lt1"/>
              </a:buClr>
              <a:buSzPts val="1800"/>
              <a:buFont typeface="Noto Sans Symbols"/>
              <a:buChar char="▪"/>
              <a:defRPr>
                <a:solidFill>
                  <a:schemeClr val="lt1"/>
                </a:solidFill>
                <a:latin typeface="Arial"/>
                <a:ea typeface="Arial"/>
                <a:cs typeface="Arial"/>
                <a:sym typeface="Arial"/>
              </a:defRPr>
            </a:lvl4pPr>
            <a:lvl5pPr marL="1714457" lvl="4" indent="-257168" algn="l">
              <a:lnSpc>
                <a:spcPct val="90000"/>
              </a:lnSpc>
              <a:spcBef>
                <a:spcPts val="375"/>
              </a:spcBef>
              <a:spcAft>
                <a:spcPts val="0"/>
              </a:spcAft>
              <a:buClr>
                <a:schemeClr val="lt1"/>
              </a:buClr>
              <a:buSzPts val="1800"/>
              <a:buFont typeface="Noto Sans Symbols"/>
              <a:buChar char="▪"/>
              <a:defRPr>
                <a:solidFill>
                  <a:schemeClr val="lt1"/>
                </a:solidFill>
                <a:latin typeface="Arial"/>
                <a:ea typeface="Arial"/>
                <a:cs typeface="Arial"/>
                <a:sym typeface="Aria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82" name="Google Shape;82;p43"/>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83" name="Google Shape;83;p43"/>
          <p:cNvSpPr/>
          <p:nvPr/>
        </p:nvSpPr>
        <p:spPr>
          <a:xfrm>
            <a:off x="352426" y="1"/>
            <a:ext cx="5795963" cy="792956"/>
          </a:xfrm>
          <a:custGeom>
            <a:avLst/>
            <a:gdLst/>
            <a:ahLst/>
            <a:cxnLst/>
            <a:rect l="l" t="t" r="r" b="b"/>
            <a:pathLst>
              <a:path w="7607934" h="1057910" extrusionOk="0">
                <a:moveTo>
                  <a:pt x="0" y="1057655"/>
                </a:moveTo>
                <a:lnTo>
                  <a:pt x="7607808" y="1057655"/>
                </a:lnTo>
                <a:lnTo>
                  <a:pt x="7607808" y="0"/>
                </a:lnTo>
                <a:lnTo>
                  <a:pt x="0" y="0"/>
                </a:lnTo>
                <a:lnTo>
                  <a:pt x="0" y="1057655"/>
                </a:lnTo>
                <a:close/>
              </a:path>
            </a:pathLst>
          </a:custGeom>
          <a:solidFill>
            <a:srgbClr val="E6172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84" name="Google Shape;84;p43"/>
          <p:cNvSpPr txBox="1">
            <a:spLocks noGrp="1"/>
          </p:cNvSpPr>
          <p:nvPr>
            <p:ph type="title"/>
          </p:nvPr>
        </p:nvSpPr>
        <p:spPr>
          <a:xfrm>
            <a:off x="628651" y="87032"/>
            <a:ext cx="5317271" cy="5848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27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246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48046" y="0"/>
            <a:ext cx="2925033" cy="5143501"/>
          </a:xfrm>
        </p:spPr>
        <p:txBody>
          <a:bodyPr/>
          <a:lstStyle>
            <a:lvl1pPr algn="l">
              <a:defRPr b="1" i="0">
                <a:solidFill>
                  <a:schemeClr val="tx1"/>
                </a:solidFill>
                <a:latin typeface="Avenir Next LT Pro Demi" panose="020B0704020202020204" pitchFamily="34" charset="0"/>
              </a:defRPr>
            </a:lvl1pPr>
          </a:lstStyle>
          <a:p>
            <a:r>
              <a:rPr lang="en-US"/>
              <a:t>Click to edit Master title style</a:t>
            </a:r>
          </a:p>
        </p:txBody>
      </p:sp>
      <p:sp>
        <p:nvSpPr>
          <p:cNvPr id="4" name="Content Placeholder 2"/>
          <p:cNvSpPr>
            <a:spLocks noGrp="1"/>
          </p:cNvSpPr>
          <p:nvPr>
            <p:ph idx="1"/>
          </p:nvPr>
        </p:nvSpPr>
        <p:spPr>
          <a:xfrm>
            <a:off x="3293525" y="329088"/>
            <a:ext cx="4932358" cy="3998764"/>
          </a:xfrm>
        </p:spPr>
        <p:txBody>
          <a:bodyPr/>
          <a:lstStyle>
            <a:lvl1pPr marL="0" indent="0">
              <a:buNone/>
              <a:defRPr sz="2400" b="0" i="0">
                <a:latin typeface="Avenir Next LT Pro" panose="020B0504020202020204" pitchFamily="34" charset="77"/>
              </a:defRPr>
            </a:lvl1pPr>
            <a:lvl2pPr marL="685800" indent="-342900">
              <a:buClr>
                <a:schemeClr val="tx1"/>
              </a:buClr>
              <a:buFont typeface="Arial" panose="020B0604020202020204" pitchFamily="34" charset="0"/>
              <a:buChar char="•"/>
              <a:defRPr sz="2000" b="0" i="0">
                <a:latin typeface="Avenir Next LT Pro" panose="020B0504020202020204" pitchFamily="34" charset="77"/>
              </a:defRPr>
            </a:lvl2pPr>
            <a:lvl3pPr marL="857250" indent="-171450">
              <a:buClr>
                <a:schemeClr val="tx1"/>
              </a:buClr>
              <a:buFont typeface="Arial" panose="020B0604020202020204" pitchFamily="34" charset="0"/>
              <a:buChar char="•"/>
              <a:defRPr sz="1800" b="0" i="0">
                <a:latin typeface="Avenir Next LT Pro" panose="020B0504020202020204" pitchFamily="34" charset="77"/>
              </a:defRPr>
            </a:lvl3pPr>
            <a:lvl4pPr>
              <a:buClr>
                <a:schemeClr val="tx1"/>
              </a:buClr>
              <a:defRPr sz="1400" b="0" i="0">
                <a:latin typeface="Avenir Next LT Pro" panose="020B0504020202020204" pitchFamily="34" charset="77"/>
              </a:defRPr>
            </a:lvl4pPr>
            <a:lvl5pPr>
              <a:buClr>
                <a:schemeClr val="tx1"/>
              </a:buClr>
              <a:defRPr sz="1400" b="0" i="0">
                <a:latin typeface="Avenir Next LT Pro" panose="020B0504020202020204" pitchFamily="34" charset="77"/>
              </a:defRPr>
            </a:lvl5pPr>
          </a:lstStyle>
          <a:p>
            <a:pPr lvl="0"/>
            <a:r>
              <a:rPr lang="en-US"/>
              <a:t>Click to edit Master text styles</a:t>
            </a:r>
          </a:p>
          <a:p>
            <a:pPr lvl="1"/>
            <a:r>
              <a:rPr lang="en-US"/>
              <a:t>Second level</a:t>
            </a:r>
          </a:p>
          <a:p>
            <a:pPr lvl="2"/>
            <a:r>
              <a:rPr lang="en-US"/>
              <a:t>Third level</a:t>
            </a:r>
          </a:p>
        </p:txBody>
      </p:sp>
      <p:sp>
        <p:nvSpPr>
          <p:cNvPr id="5" name="Slide Number Placeholder 3">
            <a:extLst>
              <a:ext uri="{FF2B5EF4-FFF2-40B4-BE49-F238E27FC236}">
                <a16:creationId xmlns:a16="http://schemas.microsoft.com/office/drawing/2014/main" id="{9AE2D945-845F-8A4F-BEE2-CA70D410697A}"/>
              </a:ext>
            </a:extLst>
          </p:cNvPr>
          <p:cNvSpPr>
            <a:spLocks noGrp="1"/>
          </p:cNvSpPr>
          <p:nvPr>
            <p:ph type="sldNum" sz="quarter" idx="10"/>
          </p:nvPr>
        </p:nvSpPr>
        <p:spPr/>
        <p:txBody>
          <a:bodyPr/>
          <a:lstStyle>
            <a:lvl1pPr algn="r">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32F55AE2-32FF-174A-AB03-0367CB24ADF4}" type="slidenum">
              <a:rPr lang="en-US"/>
              <a:pPr>
                <a:defRPr/>
              </a:pPr>
              <a:t>‹#›</a:t>
            </a:fld>
            <a:endParaRPr lang="en-US" dirty="0"/>
          </a:p>
        </p:txBody>
      </p:sp>
    </p:spTree>
    <p:extLst>
      <p:ext uri="{BB962C8B-B14F-4D97-AF65-F5344CB8AC3E}">
        <p14:creationId xmlns:p14="http://schemas.microsoft.com/office/powerpoint/2010/main" val="29012993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5"/>
        <p:cNvGrpSpPr/>
        <p:nvPr/>
      </p:nvGrpSpPr>
      <p:grpSpPr>
        <a:xfrm>
          <a:off x="0" y="0"/>
          <a:ext cx="0" cy="0"/>
          <a:chOff x="0" y="0"/>
          <a:chExt cx="0" cy="0"/>
        </a:xfrm>
      </p:grpSpPr>
      <p:sp>
        <p:nvSpPr>
          <p:cNvPr id="86" name="Google Shape;86;p4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88" name="Google Shape;88;p44"/>
          <p:cNvSpPr txBox="1">
            <a:spLocks noGrp="1"/>
          </p:cNvSpPr>
          <p:nvPr>
            <p:ph type="sldNum" idx="12"/>
          </p:nvPr>
        </p:nvSpPr>
        <p:spPr>
          <a:xfrm>
            <a:off x="8755264" y="4767264"/>
            <a:ext cx="303156"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79032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9"/>
        <p:cNvGrpSpPr/>
        <p:nvPr/>
      </p:nvGrpSpPr>
      <p:grpSpPr>
        <a:xfrm>
          <a:off x="0" y="0"/>
          <a:ext cx="0" cy="0"/>
          <a:chOff x="0" y="0"/>
          <a:chExt cx="0" cy="0"/>
        </a:xfrm>
      </p:grpSpPr>
      <p:sp>
        <p:nvSpPr>
          <p:cNvPr id="90" name="Google Shape;90;p45"/>
          <p:cNvSpPr/>
          <p:nvPr/>
        </p:nvSpPr>
        <p:spPr>
          <a:xfrm>
            <a:off x="5879668" y="0"/>
            <a:ext cx="3264333" cy="5143500"/>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91" name="Google Shape;91;p45"/>
          <p:cNvSpPr txBox="1">
            <a:spLocks noGrp="1"/>
          </p:cNvSpPr>
          <p:nvPr>
            <p:ph type="title"/>
          </p:nvPr>
        </p:nvSpPr>
        <p:spPr>
          <a:xfrm>
            <a:off x="6401960" y="1282305"/>
            <a:ext cx="2582073"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8678677" y="4753338"/>
            <a:ext cx="324044"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93" name="Google Shape;93;p45"/>
          <p:cNvSpPr/>
          <p:nvPr/>
        </p:nvSpPr>
        <p:spPr>
          <a:xfrm>
            <a:off x="1" y="0"/>
            <a:ext cx="5879667"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94" name="Google Shape;94;p45"/>
          <p:cNvSpPr/>
          <p:nvPr/>
        </p:nvSpPr>
        <p:spPr>
          <a:xfrm>
            <a:off x="8306318" y="1043824"/>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05956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5"/>
        <p:cNvGrpSpPr/>
        <p:nvPr/>
      </p:nvGrpSpPr>
      <p:grpSpPr>
        <a:xfrm>
          <a:off x="0" y="0"/>
          <a:ext cx="0" cy="0"/>
          <a:chOff x="0" y="0"/>
          <a:chExt cx="0" cy="0"/>
        </a:xfrm>
      </p:grpSpPr>
      <p:sp>
        <p:nvSpPr>
          <p:cNvPr id="96" name="Google Shape;96;p46"/>
          <p:cNvSpPr/>
          <p:nvPr/>
        </p:nvSpPr>
        <p:spPr>
          <a:xfrm>
            <a:off x="1" y="0"/>
            <a:ext cx="3264333" cy="5143500"/>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97" name="Google Shape;97;p46"/>
          <p:cNvSpPr txBox="1">
            <a:spLocks noGrp="1"/>
          </p:cNvSpPr>
          <p:nvPr>
            <p:ph type="title"/>
          </p:nvPr>
        </p:nvSpPr>
        <p:spPr>
          <a:xfrm>
            <a:off x="571051" y="1247493"/>
            <a:ext cx="219938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6"/>
          <p:cNvSpPr txBox="1">
            <a:spLocks noGrp="1"/>
          </p:cNvSpPr>
          <p:nvPr>
            <p:ph type="sldNum" idx="12"/>
          </p:nvPr>
        </p:nvSpPr>
        <p:spPr>
          <a:xfrm>
            <a:off x="8706528" y="4774226"/>
            <a:ext cx="327524"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99" name="Google Shape;99;p46"/>
          <p:cNvSpPr/>
          <p:nvPr/>
        </p:nvSpPr>
        <p:spPr>
          <a:xfrm>
            <a:off x="3264334" y="0"/>
            <a:ext cx="5879667"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0" name="Google Shape;100;p46"/>
          <p:cNvSpPr/>
          <p:nvPr/>
        </p:nvSpPr>
        <p:spPr>
          <a:xfrm>
            <a:off x="571050" y="928943"/>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315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01"/>
        <p:cNvGrpSpPr/>
        <p:nvPr/>
      </p:nvGrpSpPr>
      <p:grpSpPr>
        <a:xfrm>
          <a:off x="0" y="0"/>
          <a:ext cx="0" cy="0"/>
          <a:chOff x="0" y="0"/>
          <a:chExt cx="0" cy="0"/>
        </a:xfrm>
      </p:grpSpPr>
      <p:sp>
        <p:nvSpPr>
          <p:cNvPr id="102" name="Google Shape;102;p4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03" name="Google Shape;103;p47"/>
          <p:cNvSpPr/>
          <p:nvPr/>
        </p:nvSpPr>
        <p:spPr>
          <a:xfrm>
            <a:off x="2" y="251461"/>
            <a:ext cx="3321557" cy="489203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4" name="Google Shape;104;p47"/>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rgbClr val="E6172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05" name="Google Shape;105;p47"/>
          <p:cNvSpPr txBox="1">
            <a:spLocks noGrp="1"/>
          </p:cNvSpPr>
          <p:nvPr>
            <p:ph type="title"/>
          </p:nvPr>
        </p:nvSpPr>
        <p:spPr>
          <a:xfrm>
            <a:off x="233993" y="530360"/>
            <a:ext cx="2582315" cy="827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7"/>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07" name="Google Shape;107;p47"/>
          <p:cNvSpPr txBox="1">
            <a:spLocks noGrp="1"/>
          </p:cNvSpPr>
          <p:nvPr>
            <p:ph type="body" idx="1"/>
          </p:nvPr>
        </p:nvSpPr>
        <p:spPr>
          <a:xfrm>
            <a:off x="3589137" y="804161"/>
            <a:ext cx="4926214"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b="1">
                <a:solidFill>
                  <a:srgbClr val="2F5496"/>
                </a:solidFill>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vl2pPr>
            <a:lvl3pPr marL="1028675" lvl="2" indent="-266693" algn="l">
              <a:lnSpc>
                <a:spcPct val="90000"/>
              </a:lnSpc>
              <a:spcBef>
                <a:spcPts val="375"/>
              </a:spcBef>
              <a:spcAft>
                <a:spcPts val="0"/>
              </a:spcAft>
              <a:buClr>
                <a:srgbClr val="2F5496"/>
              </a:buClr>
              <a:buSzPts val="2000"/>
              <a:buFont typeface="Noto Sans Symbols"/>
              <a:buChar char="▪"/>
              <a:defRPr/>
            </a:lvl3pPr>
            <a:lvl4pPr marL="1371566" lvl="3" indent="-257168" algn="l">
              <a:lnSpc>
                <a:spcPct val="90000"/>
              </a:lnSpc>
              <a:spcBef>
                <a:spcPts val="375"/>
              </a:spcBef>
              <a:spcAft>
                <a:spcPts val="0"/>
              </a:spcAft>
              <a:buClr>
                <a:srgbClr val="2F5496"/>
              </a:buClr>
              <a:buSzPts val="1800"/>
              <a:buFont typeface="Noto Sans Symbols"/>
              <a:buChar char="▪"/>
              <a:defRPr/>
            </a:lvl4pPr>
            <a:lvl5pPr marL="1714457" lvl="4" indent="-257168" algn="l">
              <a:lnSpc>
                <a:spcPct val="90000"/>
              </a:lnSpc>
              <a:spcBef>
                <a:spcPts val="375"/>
              </a:spcBef>
              <a:spcAft>
                <a:spcPts val="0"/>
              </a:spcAft>
              <a:buClr>
                <a:srgbClr val="2F5496"/>
              </a:buClr>
              <a:buSzPts val="1800"/>
              <a:buFont typeface="Noto Sans Symbols"/>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9208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108"/>
        <p:cNvGrpSpPr/>
        <p:nvPr/>
      </p:nvGrpSpPr>
      <p:grpSpPr>
        <a:xfrm>
          <a:off x="0" y="0"/>
          <a:ext cx="0" cy="0"/>
          <a:chOff x="0" y="0"/>
          <a:chExt cx="0" cy="0"/>
        </a:xfrm>
      </p:grpSpPr>
      <p:sp>
        <p:nvSpPr>
          <p:cNvPr id="109" name="Google Shape;109;p48"/>
          <p:cNvSpPr/>
          <p:nvPr/>
        </p:nvSpPr>
        <p:spPr>
          <a:xfrm>
            <a:off x="0" y="52"/>
            <a:ext cx="3321844" cy="514315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10" name="Google Shape;110;p4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1" name="Google Shape;111;p48"/>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12" name="Google Shape;112;p48"/>
          <p:cNvSpPr txBox="1">
            <a:spLocks noGrp="1"/>
          </p:cNvSpPr>
          <p:nvPr>
            <p:ph type="title"/>
          </p:nvPr>
        </p:nvSpPr>
        <p:spPr>
          <a:xfrm>
            <a:off x="233993" y="812339"/>
            <a:ext cx="2582315" cy="827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Arial"/>
              <a:buNone/>
              <a:defRPr sz="27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8"/>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14" name="Google Shape;114;p48"/>
          <p:cNvSpPr txBox="1">
            <a:spLocks noGrp="1"/>
          </p:cNvSpPr>
          <p:nvPr>
            <p:ph type="body" idx="1"/>
          </p:nvPr>
        </p:nvSpPr>
        <p:spPr>
          <a:xfrm>
            <a:off x="3589137" y="804161"/>
            <a:ext cx="4926214"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2F5496"/>
              </a:buClr>
              <a:buSzPts val="2800"/>
              <a:buFont typeface="Noto Sans Symbols"/>
              <a:buChar char="▪"/>
              <a:defRPr b="1">
                <a:solidFill>
                  <a:srgbClr val="2F5496"/>
                </a:solidFill>
                <a:latin typeface="Arial"/>
                <a:ea typeface="Arial"/>
                <a:cs typeface="Arial"/>
                <a:sym typeface="Arial"/>
              </a:defRPr>
            </a:lvl1pPr>
            <a:lvl2pPr marL="685783" lvl="1" indent="-285743" algn="l">
              <a:lnSpc>
                <a:spcPct val="90000"/>
              </a:lnSpc>
              <a:spcBef>
                <a:spcPts val="375"/>
              </a:spcBef>
              <a:spcAft>
                <a:spcPts val="0"/>
              </a:spcAft>
              <a:buClr>
                <a:srgbClr val="2F5496"/>
              </a:buClr>
              <a:buSzPts val="2400"/>
              <a:buFont typeface="Noto Sans Symbols"/>
              <a:buChar char="▪"/>
              <a:defRPr/>
            </a:lvl2pPr>
            <a:lvl3pPr marL="1028675" lvl="2" indent="-266693" algn="l">
              <a:lnSpc>
                <a:spcPct val="90000"/>
              </a:lnSpc>
              <a:spcBef>
                <a:spcPts val="375"/>
              </a:spcBef>
              <a:spcAft>
                <a:spcPts val="0"/>
              </a:spcAft>
              <a:buClr>
                <a:srgbClr val="2F5496"/>
              </a:buClr>
              <a:buSzPts val="2000"/>
              <a:buFont typeface="Noto Sans Symbols"/>
              <a:buChar char="▪"/>
              <a:defRPr/>
            </a:lvl3pPr>
            <a:lvl4pPr marL="1371566" lvl="3" indent="-257168" algn="l">
              <a:lnSpc>
                <a:spcPct val="90000"/>
              </a:lnSpc>
              <a:spcBef>
                <a:spcPts val="375"/>
              </a:spcBef>
              <a:spcAft>
                <a:spcPts val="0"/>
              </a:spcAft>
              <a:buClr>
                <a:srgbClr val="2F5496"/>
              </a:buClr>
              <a:buSzPts val="1800"/>
              <a:buFont typeface="Noto Sans Symbols"/>
              <a:buChar char="▪"/>
              <a:defRPr/>
            </a:lvl4pPr>
            <a:lvl5pPr marL="1714457" lvl="4" indent="-257168" algn="l">
              <a:lnSpc>
                <a:spcPct val="90000"/>
              </a:lnSpc>
              <a:spcBef>
                <a:spcPts val="375"/>
              </a:spcBef>
              <a:spcAft>
                <a:spcPts val="0"/>
              </a:spcAft>
              <a:buClr>
                <a:srgbClr val="2F5496"/>
              </a:buClr>
              <a:buSzPts val="1800"/>
              <a:buFont typeface="Noto Sans Symbols"/>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289016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115"/>
        <p:cNvGrpSpPr/>
        <p:nvPr/>
      </p:nvGrpSpPr>
      <p:grpSpPr>
        <a:xfrm>
          <a:off x="0" y="0"/>
          <a:ext cx="0" cy="0"/>
          <a:chOff x="0" y="0"/>
          <a:chExt cx="0" cy="0"/>
        </a:xfrm>
      </p:grpSpPr>
      <p:sp>
        <p:nvSpPr>
          <p:cNvPr id="116" name="Google Shape;116;p49"/>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7" name="Google Shape;117;p49"/>
          <p:cNvSpPr/>
          <p:nvPr/>
        </p:nvSpPr>
        <p:spPr>
          <a:xfrm>
            <a:off x="0" y="1"/>
            <a:ext cx="3321844" cy="1892618"/>
          </a:xfrm>
          <a:custGeom>
            <a:avLst/>
            <a:gdLst/>
            <a:ahLst/>
            <a:cxnLst/>
            <a:rect l="l" t="t" r="r" b="b"/>
            <a:pathLst>
              <a:path w="4429125" h="2523490" extrusionOk="0">
                <a:moveTo>
                  <a:pt x="0" y="2523464"/>
                </a:moveTo>
                <a:lnTo>
                  <a:pt x="4428540" y="2523464"/>
                </a:lnTo>
                <a:lnTo>
                  <a:pt x="4428540" y="0"/>
                </a:lnTo>
                <a:lnTo>
                  <a:pt x="0" y="0"/>
                </a:lnTo>
                <a:lnTo>
                  <a:pt x="0" y="2523464"/>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Arial"/>
              <a:ea typeface="Arial"/>
              <a:cs typeface="Arial"/>
              <a:sym typeface="Arial"/>
            </a:endParaRPr>
          </a:p>
        </p:txBody>
      </p:sp>
      <p:sp>
        <p:nvSpPr>
          <p:cNvPr id="118" name="Google Shape;118;p49"/>
          <p:cNvSpPr/>
          <p:nvPr/>
        </p:nvSpPr>
        <p:spPr>
          <a:xfrm>
            <a:off x="355173" y="295362"/>
            <a:ext cx="632460" cy="0"/>
          </a:xfrm>
          <a:custGeom>
            <a:avLst/>
            <a:gdLst/>
            <a:ahLst/>
            <a:cxnLst/>
            <a:rect l="l" t="t" r="r" b="b"/>
            <a:pathLst>
              <a:path w="843280" h="120000" extrusionOk="0">
                <a:moveTo>
                  <a:pt x="0" y="0"/>
                </a:moveTo>
                <a:lnTo>
                  <a:pt x="842772" y="0"/>
                </a:lnTo>
              </a:path>
            </a:pathLst>
          </a:custGeom>
          <a:noFill/>
          <a:ln w="80750"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dirty="0">
              <a:solidFill>
                <a:schemeClr val="dk1"/>
              </a:solidFill>
              <a:latin typeface="Calibri"/>
              <a:ea typeface="Calibri"/>
              <a:cs typeface="Calibri"/>
              <a:sym typeface="Calibri"/>
            </a:endParaRPr>
          </a:p>
        </p:txBody>
      </p:sp>
      <p:sp>
        <p:nvSpPr>
          <p:cNvPr id="119" name="Google Shape;119;p49"/>
          <p:cNvSpPr txBox="1">
            <a:spLocks noGrp="1"/>
          </p:cNvSpPr>
          <p:nvPr>
            <p:ph type="body" idx="1"/>
          </p:nvPr>
        </p:nvSpPr>
        <p:spPr>
          <a:xfrm>
            <a:off x="4177462" y="797198"/>
            <a:ext cx="4243895" cy="3828561"/>
          </a:xfrm>
          <a:prstGeom prst="rect">
            <a:avLst/>
          </a:prstGeom>
          <a:noFill/>
          <a:ln>
            <a:noFill/>
          </a:ln>
        </p:spPr>
        <p:txBody>
          <a:bodyPr spcFirstLastPara="1" wrap="square" lIns="91425" tIns="45700" rIns="91425" bIns="45700" anchor="t" anchorCtr="0">
            <a:normAutofit/>
          </a:bodyPr>
          <a:lstStyle>
            <a:lvl1pPr marL="342892" lvl="0" indent="-304793" algn="l">
              <a:lnSpc>
                <a:spcPct val="90000"/>
              </a:lnSpc>
              <a:spcBef>
                <a:spcPts val="750"/>
              </a:spcBef>
              <a:spcAft>
                <a:spcPts val="0"/>
              </a:spcAft>
              <a:buClr>
                <a:srgbClr val="133855"/>
              </a:buClr>
              <a:buSzPts val="2800"/>
              <a:buFont typeface="Noto Sans Symbols"/>
              <a:buChar char="▪"/>
              <a:defRPr b="1">
                <a:solidFill>
                  <a:srgbClr val="133855"/>
                </a:solidFill>
                <a:latin typeface="Arial"/>
                <a:ea typeface="Arial"/>
                <a:cs typeface="Arial"/>
                <a:sym typeface="Arial"/>
              </a:defRPr>
            </a:lvl1pPr>
            <a:lvl2pPr marL="685783" lvl="1" indent="-285743" algn="l">
              <a:lnSpc>
                <a:spcPct val="90000"/>
              </a:lnSpc>
              <a:spcBef>
                <a:spcPts val="375"/>
              </a:spcBef>
              <a:spcAft>
                <a:spcPts val="0"/>
              </a:spcAft>
              <a:buClr>
                <a:srgbClr val="133855"/>
              </a:buClr>
              <a:buSzPts val="2400"/>
              <a:buFont typeface="Noto Sans Symbols"/>
              <a:buChar char="▪"/>
              <a:defRPr>
                <a:solidFill>
                  <a:srgbClr val="133855"/>
                </a:solidFill>
              </a:defRPr>
            </a:lvl2pPr>
            <a:lvl3pPr marL="1028675" lvl="2" indent="-266693" algn="l">
              <a:lnSpc>
                <a:spcPct val="90000"/>
              </a:lnSpc>
              <a:spcBef>
                <a:spcPts val="375"/>
              </a:spcBef>
              <a:spcAft>
                <a:spcPts val="0"/>
              </a:spcAft>
              <a:buClr>
                <a:srgbClr val="133855"/>
              </a:buClr>
              <a:buSzPts val="2000"/>
              <a:buFont typeface="Noto Sans Symbols"/>
              <a:buChar char="▪"/>
              <a:defRPr>
                <a:solidFill>
                  <a:srgbClr val="133855"/>
                </a:solidFill>
              </a:defRPr>
            </a:lvl3pPr>
            <a:lvl4pPr marL="1371566" lvl="3" indent="-257168" algn="l">
              <a:lnSpc>
                <a:spcPct val="90000"/>
              </a:lnSpc>
              <a:spcBef>
                <a:spcPts val="375"/>
              </a:spcBef>
              <a:spcAft>
                <a:spcPts val="0"/>
              </a:spcAft>
              <a:buClr>
                <a:srgbClr val="133855"/>
              </a:buClr>
              <a:buSzPts val="1800"/>
              <a:buFont typeface="Noto Sans Symbols"/>
              <a:buChar char="▪"/>
              <a:defRPr>
                <a:solidFill>
                  <a:srgbClr val="133855"/>
                </a:solidFill>
              </a:defRPr>
            </a:lvl4pPr>
            <a:lvl5pPr marL="1714457" lvl="4" indent="-257168" algn="l">
              <a:lnSpc>
                <a:spcPct val="90000"/>
              </a:lnSpc>
              <a:spcBef>
                <a:spcPts val="375"/>
              </a:spcBef>
              <a:spcAft>
                <a:spcPts val="0"/>
              </a:spcAft>
              <a:buClr>
                <a:srgbClr val="133855"/>
              </a:buClr>
              <a:buSzPts val="1800"/>
              <a:buFont typeface="Noto Sans Symbols"/>
              <a:buChar char="▪"/>
              <a:defRPr>
                <a:solidFill>
                  <a:srgbClr val="133855"/>
                </a:solidFill>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20" name="Google Shape;120;p49"/>
          <p:cNvSpPr/>
          <p:nvPr/>
        </p:nvSpPr>
        <p:spPr>
          <a:xfrm>
            <a:off x="1" y="2"/>
            <a:ext cx="3695319" cy="514349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1" name="Google Shape;121;p49"/>
          <p:cNvSpPr/>
          <p:nvPr/>
        </p:nvSpPr>
        <p:spPr>
          <a:xfrm>
            <a:off x="352043" y="0"/>
            <a:ext cx="3343275" cy="1028700"/>
          </a:xfrm>
          <a:custGeom>
            <a:avLst/>
            <a:gdLst/>
            <a:ahLst/>
            <a:cxnLst/>
            <a:rect l="l" t="t" r="r" b="b"/>
            <a:pathLst>
              <a:path w="4457700" h="1371600" extrusionOk="0">
                <a:moveTo>
                  <a:pt x="0" y="1371358"/>
                </a:moveTo>
                <a:lnTo>
                  <a:pt x="4457357" y="1371358"/>
                </a:lnTo>
                <a:lnTo>
                  <a:pt x="4457357" y="0"/>
                </a:lnTo>
                <a:lnTo>
                  <a:pt x="0" y="0"/>
                </a:lnTo>
                <a:lnTo>
                  <a:pt x="0" y="1371358"/>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2" name="Google Shape;122;p49"/>
          <p:cNvSpPr/>
          <p:nvPr/>
        </p:nvSpPr>
        <p:spPr>
          <a:xfrm>
            <a:off x="576223" y="131846"/>
            <a:ext cx="466249" cy="0"/>
          </a:xfrm>
          <a:custGeom>
            <a:avLst/>
            <a:gdLst/>
            <a:ahLst/>
            <a:cxnLst/>
            <a:rect l="l" t="t" r="r" b="b"/>
            <a:pathLst>
              <a:path w="621665" h="120000" extrusionOk="0">
                <a:moveTo>
                  <a:pt x="0" y="0"/>
                </a:moveTo>
                <a:lnTo>
                  <a:pt x="621538" y="0"/>
                </a:lnTo>
              </a:path>
            </a:pathLst>
          </a:custGeom>
          <a:noFill/>
          <a:ln w="69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dirty="0">
              <a:solidFill>
                <a:srgbClr val="000000"/>
              </a:solidFill>
              <a:latin typeface="Calibri"/>
              <a:ea typeface="Calibri"/>
              <a:cs typeface="Calibri"/>
              <a:sym typeface="Calibri"/>
            </a:endParaRPr>
          </a:p>
        </p:txBody>
      </p:sp>
      <p:sp>
        <p:nvSpPr>
          <p:cNvPr id="123" name="Google Shape;123;p49"/>
          <p:cNvSpPr txBox="1">
            <a:spLocks noGrp="1"/>
          </p:cNvSpPr>
          <p:nvPr>
            <p:ph type="title"/>
          </p:nvPr>
        </p:nvSpPr>
        <p:spPr>
          <a:xfrm>
            <a:off x="484641" y="319833"/>
            <a:ext cx="2951324" cy="53654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5045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24"/>
        <p:cNvGrpSpPr/>
        <p:nvPr/>
      </p:nvGrpSpPr>
      <p:grpSpPr>
        <a:xfrm>
          <a:off x="0" y="0"/>
          <a:ext cx="0" cy="0"/>
          <a:chOff x="0" y="0"/>
          <a:chExt cx="0" cy="0"/>
        </a:xfrm>
      </p:grpSpPr>
      <p:pic>
        <p:nvPicPr>
          <p:cNvPr id="125" name="Google Shape;125;p50" descr="A picture containing sitting, table, standing&#10;&#10;Description automatically generated"/>
          <p:cNvPicPr preferRelativeResize="0"/>
          <p:nvPr/>
        </p:nvPicPr>
        <p:blipFill rotWithShape="1">
          <a:blip r:embed="rId2">
            <a:alphaModFix/>
          </a:blip>
          <a:srcRect/>
          <a:stretch/>
        </p:blipFill>
        <p:spPr>
          <a:xfrm>
            <a:off x="0" y="1"/>
            <a:ext cx="9144000" cy="5200153"/>
          </a:xfrm>
          <a:prstGeom prst="rect">
            <a:avLst/>
          </a:prstGeom>
          <a:noFill/>
          <a:ln>
            <a:noFill/>
          </a:ln>
        </p:spPr>
      </p:pic>
      <p:sp>
        <p:nvSpPr>
          <p:cNvPr id="126" name="Google Shape;126;p50"/>
          <p:cNvSpPr/>
          <p:nvPr/>
        </p:nvSpPr>
        <p:spPr>
          <a:xfrm>
            <a:off x="287576" y="251084"/>
            <a:ext cx="3049547" cy="2418577"/>
          </a:xfrm>
          <a:prstGeom prst="rect">
            <a:avLst/>
          </a:prstGeom>
          <a:solidFill>
            <a:schemeClr val="dk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dirty="0">
              <a:solidFill>
                <a:schemeClr val="lt1"/>
              </a:solidFill>
              <a:latin typeface="Calibri"/>
              <a:ea typeface="Calibri"/>
              <a:cs typeface="Calibri"/>
              <a:sym typeface="Calibri"/>
            </a:endParaRPr>
          </a:p>
        </p:txBody>
      </p:sp>
      <p:sp>
        <p:nvSpPr>
          <p:cNvPr id="127" name="Google Shape;127;p50"/>
          <p:cNvSpPr txBox="1">
            <a:spLocks noGrp="1"/>
          </p:cNvSpPr>
          <p:nvPr>
            <p:ph type="title"/>
          </p:nvPr>
        </p:nvSpPr>
        <p:spPr>
          <a:xfrm>
            <a:off x="411533" y="720613"/>
            <a:ext cx="2801631" cy="147951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Calibri"/>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0"/>
          <p:cNvSpPr txBox="1">
            <a:spLocks noGrp="1"/>
          </p:cNvSpPr>
          <p:nvPr>
            <p:ph type="sldNum" idx="12"/>
          </p:nvPr>
        </p:nvSpPr>
        <p:spPr>
          <a:xfrm>
            <a:off x="8588166" y="4732451"/>
            <a:ext cx="404111"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129" name="Google Shape;129;p50" descr="A picture containing drawing&#10;&#10;Description automatically generated"/>
          <p:cNvPicPr preferRelativeResize="0"/>
          <p:nvPr/>
        </p:nvPicPr>
        <p:blipFill rotWithShape="1">
          <a:blip r:embed="rId3">
            <a:alphaModFix/>
          </a:blip>
          <a:srcRect/>
          <a:stretch/>
        </p:blipFill>
        <p:spPr>
          <a:xfrm>
            <a:off x="7698260" y="4370260"/>
            <a:ext cx="1068873" cy="587504"/>
          </a:xfrm>
          <a:prstGeom prst="rect">
            <a:avLst/>
          </a:prstGeom>
          <a:noFill/>
          <a:ln>
            <a:noFill/>
          </a:ln>
        </p:spPr>
      </p:pic>
    </p:spTree>
    <p:extLst>
      <p:ext uri="{BB962C8B-B14F-4D97-AF65-F5344CB8AC3E}">
        <p14:creationId xmlns:p14="http://schemas.microsoft.com/office/powerpoint/2010/main" val="871043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_Section Header" type="secHead">
  <p:cSld name="7_Section Header">
    <p:spTree>
      <p:nvGrpSpPr>
        <p:cNvPr id="1" name="Shape 130"/>
        <p:cNvGrpSpPr/>
        <p:nvPr/>
      </p:nvGrpSpPr>
      <p:grpSpPr>
        <a:xfrm>
          <a:off x="0" y="0"/>
          <a:ext cx="0" cy="0"/>
          <a:chOff x="0" y="0"/>
          <a:chExt cx="0" cy="0"/>
        </a:xfrm>
      </p:grpSpPr>
      <p:sp>
        <p:nvSpPr>
          <p:cNvPr id="131" name="Google Shape;131;p51"/>
          <p:cNvSpPr txBox="1">
            <a:spLocks noGrp="1"/>
          </p:cNvSpPr>
          <p:nvPr>
            <p:ph type="title"/>
          </p:nvPr>
        </p:nvSpPr>
        <p:spPr>
          <a:xfrm>
            <a:off x="623888" y="1282305"/>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51"/>
          <p:cNvSpPr txBox="1">
            <a:spLocks noGrp="1"/>
          </p:cNvSpPr>
          <p:nvPr>
            <p:ph type="body" idx="1"/>
          </p:nvPr>
        </p:nvSpPr>
        <p:spPr>
          <a:xfrm>
            <a:off x="623888" y="3442099"/>
            <a:ext cx="7886700" cy="1125140"/>
          </a:xfrm>
          <a:prstGeom prst="rect">
            <a:avLst/>
          </a:prstGeom>
          <a:noFill/>
          <a:ln>
            <a:noFill/>
          </a:ln>
        </p:spPr>
        <p:txBody>
          <a:bodyPr spcFirstLastPara="1" wrap="square" lIns="91425" tIns="45700" rIns="91425" bIns="45700" anchor="t" anchorCtr="0">
            <a:normAutofit/>
          </a:bodyPr>
          <a:lstStyle>
            <a:lvl1pPr marL="342892" lvl="0" indent="-171446" algn="l">
              <a:lnSpc>
                <a:spcPct val="90000"/>
              </a:lnSpc>
              <a:spcBef>
                <a:spcPts val="750"/>
              </a:spcBef>
              <a:spcAft>
                <a:spcPts val="0"/>
              </a:spcAft>
              <a:buClr>
                <a:srgbClr val="888888"/>
              </a:buClr>
              <a:buSzPts val="2400"/>
              <a:buNone/>
              <a:defRPr sz="1800">
                <a:solidFill>
                  <a:srgbClr val="888888"/>
                </a:solidFill>
              </a:defRPr>
            </a:lvl1pPr>
            <a:lvl2pPr marL="685783" lvl="1" indent="-171446" algn="l">
              <a:lnSpc>
                <a:spcPct val="90000"/>
              </a:lnSpc>
              <a:spcBef>
                <a:spcPts val="375"/>
              </a:spcBef>
              <a:spcAft>
                <a:spcPts val="0"/>
              </a:spcAft>
              <a:buClr>
                <a:srgbClr val="888888"/>
              </a:buClr>
              <a:buSzPts val="2000"/>
              <a:buNone/>
              <a:defRPr sz="1500">
                <a:solidFill>
                  <a:srgbClr val="888888"/>
                </a:solidFill>
              </a:defRPr>
            </a:lvl2pPr>
            <a:lvl3pPr marL="1028675" lvl="2" indent="-171446" algn="l">
              <a:lnSpc>
                <a:spcPct val="90000"/>
              </a:lnSpc>
              <a:spcBef>
                <a:spcPts val="375"/>
              </a:spcBef>
              <a:spcAft>
                <a:spcPts val="0"/>
              </a:spcAft>
              <a:buClr>
                <a:srgbClr val="888888"/>
              </a:buClr>
              <a:buSzPts val="1800"/>
              <a:buNone/>
              <a:defRPr sz="1350">
                <a:solidFill>
                  <a:srgbClr val="888888"/>
                </a:solidFill>
              </a:defRPr>
            </a:lvl3pPr>
            <a:lvl4pPr marL="1371566" lvl="3" indent="-171446" algn="l">
              <a:lnSpc>
                <a:spcPct val="90000"/>
              </a:lnSpc>
              <a:spcBef>
                <a:spcPts val="375"/>
              </a:spcBef>
              <a:spcAft>
                <a:spcPts val="0"/>
              </a:spcAft>
              <a:buClr>
                <a:srgbClr val="888888"/>
              </a:buClr>
              <a:buSzPts val="1600"/>
              <a:buNone/>
              <a:defRPr sz="1200">
                <a:solidFill>
                  <a:srgbClr val="888888"/>
                </a:solidFill>
              </a:defRPr>
            </a:lvl4pPr>
            <a:lvl5pPr marL="1714457" lvl="4" indent="-171446" algn="l">
              <a:lnSpc>
                <a:spcPct val="90000"/>
              </a:lnSpc>
              <a:spcBef>
                <a:spcPts val="375"/>
              </a:spcBef>
              <a:spcAft>
                <a:spcPts val="0"/>
              </a:spcAft>
              <a:buClr>
                <a:srgbClr val="888888"/>
              </a:buClr>
              <a:buSzPts val="1600"/>
              <a:buNone/>
              <a:defRPr sz="1200">
                <a:solidFill>
                  <a:srgbClr val="888888"/>
                </a:solidFill>
              </a:defRPr>
            </a:lvl5pPr>
            <a:lvl6pPr marL="2057348" lvl="5" indent="-171446" algn="l">
              <a:lnSpc>
                <a:spcPct val="90000"/>
              </a:lnSpc>
              <a:spcBef>
                <a:spcPts val="375"/>
              </a:spcBef>
              <a:spcAft>
                <a:spcPts val="0"/>
              </a:spcAft>
              <a:buClr>
                <a:srgbClr val="888888"/>
              </a:buClr>
              <a:buSzPts val="1600"/>
              <a:buNone/>
              <a:defRPr sz="1200">
                <a:solidFill>
                  <a:srgbClr val="888888"/>
                </a:solidFill>
              </a:defRPr>
            </a:lvl6pPr>
            <a:lvl7pPr marL="2400240" lvl="6" indent="-171446" algn="l">
              <a:lnSpc>
                <a:spcPct val="90000"/>
              </a:lnSpc>
              <a:spcBef>
                <a:spcPts val="375"/>
              </a:spcBef>
              <a:spcAft>
                <a:spcPts val="0"/>
              </a:spcAft>
              <a:buClr>
                <a:srgbClr val="888888"/>
              </a:buClr>
              <a:buSzPts val="1600"/>
              <a:buNone/>
              <a:defRPr sz="1200">
                <a:solidFill>
                  <a:srgbClr val="888888"/>
                </a:solidFill>
              </a:defRPr>
            </a:lvl7pPr>
            <a:lvl8pPr marL="2743132" lvl="7" indent="-171446" algn="l">
              <a:lnSpc>
                <a:spcPct val="90000"/>
              </a:lnSpc>
              <a:spcBef>
                <a:spcPts val="375"/>
              </a:spcBef>
              <a:spcAft>
                <a:spcPts val="0"/>
              </a:spcAft>
              <a:buClr>
                <a:srgbClr val="888888"/>
              </a:buClr>
              <a:buSzPts val="1600"/>
              <a:buNone/>
              <a:defRPr sz="1200">
                <a:solidFill>
                  <a:srgbClr val="888888"/>
                </a:solidFill>
              </a:defRPr>
            </a:lvl8pPr>
            <a:lvl9pPr marL="3086023" lvl="8" indent="-17144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133" name="Google Shape;133;p5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4" name="Google Shape;134;p5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5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91316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6"/>
        <p:cNvGrpSpPr/>
        <p:nvPr/>
      </p:nvGrpSpPr>
      <p:grpSpPr>
        <a:xfrm>
          <a:off x="0" y="0"/>
          <a:ext cx="0" cy="0"/>
          <a:chOff x="0" y="0"/>
          <a:chExt cx="0" cy="0"/>
        </a:xfrm>
      </p:grpSpPr>
      <p:sp>
        <p:nvSpPr>
          <p:cNvPr id="137" name="Google Shape;137;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39" name="Google Shape;139;p5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0" name="Google Shape;140;p5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1" name="Google Shape;141;p5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5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4496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3"/>
        <p:cNvGrpSpPr/>
        <p:nvPr/>
      </p:nvGrpSpPr>
      <p:grpSpPr>
        <a:xfrm>
          <a:off x="0" y="0"/>
          <a:ext cx="0" cy="0"/>
          <a:chOff x="0" y="0"/>
          <a:chExt cx="0" cy="0"/>
        </a:xfrm>
      </p:grpSpPr>
      <p:sp>
        <p:nvSpPr>
          <p:cNvPr id="144" name="Google Shape;144;p5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146" name="Google Shape;146;p5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7" name="Google Shape;147;p53"/>
          <p:cNvSpPr txBox="1">
            <a:spLocks noGrp="1"/>
          </p:cNvSpPr>
          <p:nvPr>
            <p:ph type="body" idx="3"/>
          </p:nvPr>
        </p:nvSpPr>
        <p:spPr>
          <a:xfrm>
            <a:off x="4629151" y="1260872"/>
            <a:ext cx="3887391" cy="617934"/>
          </a:xfrm>
          <a:prstGeom prst="rect">
            <a:avLst/>
          </a:prstGeom>
          <a:noFill/>
          <a:ln>
            <a:noFill/>
          </a:ln>
        </p:spPr>
        <p:txBody>
          <a:bodyPr spcFirstLastPara="1" wrap="square" lIns="91425" tIns="45700" rIns="91425" bIns="45700" anchor="b" anchorCtr="0">
            <a:normAutofit/>
          </a:bodyPr>
          <a:lstStyle>
            <a:lvl1pPr marL="342892" lvl="0" indent="-171446" algn="l">
              <a:lnSpc>
                <a:spcPct val="90000"/>
              </a:lnSpc>
              <a:spcBef>
                <a:spcPts val="750"/>
              </a:spcBef>
              <a:spcAft>
                <a:spcPts val="0"/>
              </a:spcAft>
              <a:buClr>
                <a:schemeClr val="dk1"/>
              </a:buClr>
              <a:buSzPts val="2400"/>
              <a:buNone/>
              <a:defRPr sz="1800" b="1"/>
            </a:lvl1pPr>
            <a:lvl2pPr marL="685783" lvl="1" indent="-171446" algn="l">
              <a:lnSpc>
                <a:spcPct val="90000"/>
              </a:lnSpc>
              <a:spcBef>
                <a:spcPts val="375"/>
              </a:spcBef>
              <a:spcAft>
                <a:spcPts val="0"/>
              </a:spcAft>
              <a:buClr>
                <a:schemeClr val="dk1"/>
              </a:buClr>
              <a:buSzPts val="2000"/>
              <a:buNone/>
              <a:defRPr sz="1500" b="1"/>
            </a:lvl2pPr>
            <a:lvl3pPr marL="1028675" lvl="2" indent="-171446" algn="l">
              <a:lnSpc>
                <a:spcPct val="90000"/>
              </a:lnSpc>
              <a:spcBef>
                <a:spcPts val="375"/>
              </a:spcBef>
              <a:spcAft>
                <a:spcPts val="0"/>
              </a:spcAft>
              <a:buClr>
                <a:schemeClr val="dk1"/>
              </a:buClr>
              <a:buSzPts val="1800"/>
              <a:buNone/>
              <a:defRPr sz="1350" b="1"/>
            </a:lvl3pPr>
            <a:lvl4pPr marL="1371566" lvl="3" indent="-171446" algn="l">
              <a:lnSpc>
                <a:spcPct val="90000"/>
              </a:lnSpc>
              <a:spcBef>
                <a:spcPts val="375"/>
              </a:spcBef>
              <a:spcAft>
                <a:spcPts val="0"/>
              </a:spcAft>
              <a:buClr>
                <a:schemeClr val="dk1"/>
              </a:buClr>
              <a:buSzPts val="1600"/>
              <a:buNone/>
              <a:defRPr sz="1200" b="1"/>
            </a:lvl4pPr>
            <a:lvl5pPr marL="1714457" lvl="4" indent="-171446" algn="l">
              <a:lnSpc>
                <a:spcPct val="90000"/>
              </a:lnSpc>
              <a:spcBef>
                <a:spcPts val="375"/>
              </a:spcBef>
              <a:spcAft>
                <a:spcPts val="0"/>
              </a:spcAft>
              <a:buClr>
                <a:schemeClr val="dk1"/>
              </a:buClr>
              <a:buSzPts val="1600"/>
              <a:buNone/>
              <a:defRPr sz="1200" b="1"/>
            </a:lvl5pPr>
            <a:lvl6pPr marL="2057348" lvl="5" indent="-171446" algn="l">
              <a:lnSpc>
                <a:spcPct val="90000"/>
              </a:lnSpc>
              <a:spcBef>
                <a:spcPts val="375"/>
              </a:spcBef>
              <a:spcAft>
                <a:spcPts val="0"/>
              </a:spcAft>
              <a:buClr>
                <a:schemeClr val="dk1"/>
              </a:buClr>
              <a:buSzPts val="1600"/>
              <a:buNone/>
              <a:defRPr sz="1200" b="1"/>
            </a:lvl6pPr>
            <a:lvl7pPr marL="2400240" lvl="6" indent="-171446" algn="l">
              <a:lnSpc>
                <a:spcPct val="90000"/>
              </a:lnSpc>
              <a:spcBef>
                <a:spcPts val="375"/>
              </a:spcBef>
              <a:spcAft>
                <a:spcPts val="0"/>
              </a:spcAft>
              <a:buClr>
                <a:schemeClr val="dk1"/>
              </a:buClr>
              <a:buSzPts val="1600"/>
              <a:buNone/>
              <a:defRPr sz="1200" b="1"/>
            </a:lvl7pPr>
            <a:lvl8pPr marL="2743132" lvl="7" indent="-171446" algn="l">
              <a:lnSpc>
                <a:spcPct val="90000"/>
              </a:lnSpc>
              <a:spcBef>
                <a:spcPts val="375"/>
              </a:spcBef>
              <a:spcAft>
                <a:spcPts val="0"/>
              </a:spcAft>
              <a:buClr>
                <a:schemeClr val="dk1"/>
              </a:buClr>
              <a:buSzPts val="1600"/>
              <a:buNone/>
              <a:defRPr sz="1200" b="1"/>
            </a:lvl8pPr>
            <a:lvl9pPr marL="3086023" lvl="8" indent="-171446" algn="l">
              <a:lnSpc>
                <a:spcPct val="90000"/>
              </a:lnSpc>
              <a:spcBef>
                <a:spcPts val="375"/>
              </a:spcBef>
              <a:spcAft>
                <a:spcPts val="0"/>
              </a:spcAft>
              <a:buClr>
                <a:schemeClr val="dk1"/>
              </a:buClr>
              <a:buSzPts val="1600"/>
              <a:buNone/>
              <a:defRPr sz="1200" b="1"/>
            </a:lvl9pPr>
          </a:lstStyle>
          <a:p>
            <a:endParaRPr/>
          </a:p>
        </p:txBody>
      </p:sp>
      <p:sp>
        <p:nvSpPr>
          <p:cNvPr id="148" name="Google Shape;148;p53"/>
          <p:cNvSpPr txBox="1">
            <a:spLocks noGrp="1"/>
          </p:cNvSpPr>
          <p:nvPr>
            <p:ph type="body" idx="4"/>
          </p:nvPr>
        </p:nvSpPr>
        <p:spPr>
          <a:xfrm>
            <a:off x="4629151" y="1878806"/>
            <a:ext cx="3887391" cy="2763441"/>
          </a:xfrm>
          <a:prstGeom prst="rect">
            <a:avLst/>
          </a:prstGeom>
          <a:noFill/>
          <a:ln>
            <a:noFill/>
          </a:ln>
        </p:spPr>
        <p:txBody>
          <a:bodyPr spcFirstLastPara="1" wrap="square" lIns="91425" tIns="45700" rIns="91425" bIns="45700" anchor="t" anchorCtr="0">
            <a:norm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49" name="Google Shape;149;p5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0" name="Google Shape;150;p53"/>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p53"/>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8312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6.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0"/>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8"/>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5" y="4735513"/>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79" r:id="rId3"/>
    <p:sldLayoutId id="2147483680"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hdr="0" ftr="0" dt="0"/>
  <p:txStyles>
    <p:titleStyle>
      <a:lvl1pPr algn="l" defTabSz="342900" rtl="0" eaLnBrk="1" fontAlgn="base" hangingPunct="1">
        <a:spcBef>
          <a:spcPct val="0"/>
        </a:spcBef>
        <a:spcAft>
          <a:spcPct val="0"/>
        </a:spcAft>
        <a:defRPr sz="3200" b="1" kern="1200">
          <a:solidFill>
            <a:schemeClr val="tx1"/>
          </a:solidFill>
          <a:latin typeface="Avenir Next LT Pro Demi" panose="020B0704020202020204" pitchFamily="34" charset="0"/>
          <a:ea typeface="Avenir Next LT Pro Demi" panose="020B0704020202020204" pitchFamily="34" charset="0"/>
          <a:cs typeface="Avenir Next LT Pro Demi" panose="020B0704020202020204" pitchFamily="34" charset="0"/>
        </a:defRPr>
      </a:lvl1pPr>
      <a:lvl2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2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4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6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8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900"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686800" cy="8137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1963" y="1081089"/>
            <a:ext cx="8543619" cy="35135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8544665" y="4734850"/>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5066613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hdr="0" ftr="0" dt="0"/>
  <p:txStyles>
    <p:titleStyle>
      <a:lvl1pPr algn="l" defTabSz="342892" rtl="0" eaLnBrk="1" latinLnBrk="0" hangingPunct="1">
        <a:spcBef>
          <a:spcPct val="0"/>
        </a:spcBef>
        <a:buNone/>
        <a:defRPr sz="3200"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342892"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199" indent="-214308" algn="l" defTabSz="342892"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28" indent="-171446" algn="l" defTabSz="342892"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20" indent="-171446" algn="l" defTabSz="342892"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12" indent="-171446" algn="l" defTabSz="342892"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1"/>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9"/>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6" y="4735514"/>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9918090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ftr="0" dt="0"/>
  <p:txStyles>
    <p:titleStyle>
      <a:lvl1pPr algn="l" defTabSz="342892" rtl="0" eaLnBrk="1" fontAlgn="base" hangingPunct="1">
        <a:spcBef>
          <a:spcPct val="0"/>
        </a:spcBef>
        <a:spcAft>
          <a:spcPct val="0"/>
        </a:spcAft>
        <a:defRPr sz="3200" b="1"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189"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378"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566"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754" algn="l" defTabSz="342892"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892"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199" indent="-214308" algn="l" defTabSz="342892"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28" indent="-171446" algn="l" defTabSz="342892"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20" indent="-171446" algn="l" defTabSz="342892"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12" indent="-171446" algn="l" defTabSz="342892"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D1C6B3-3476-5F45-A0E4-E43526460E2F}"/>
              </a:ext>
            </a:extLst>
          </p:cNvPr>
          <p:cNvSpPr>
            <a:spLocks noGrp="1" noChangeArrowheads="1"/>
          </p:cNvSpPr>
          <p:nvPr>
            <p:ph type="title"/>
          </p:nvPr>
        </p:nvSpPr>
        <p:spPr bwMode="auto">
          <a:xfrm>
            <a:off x="0" y="0"/>
            <a:ext cx="8686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E089151-6A2C-B448-9419-27B763678F8F}"/>
              </a:ext>
            </a:extLst>
          </p:cNvPr>
          <p:cNvSpPr>
            <a:spLocks noGrp="1" noChangeArrowheads="1"/>
          </p:cNvSpPr>
          <p:nvPr>
            <p:ph type="body" idx="1"/>
          </p:nvPr>
        </p:nvSpPr>
        <p:spPr bwMode="auto">
          <a:xfrm>
            <a:off x="461963" y="1081088"/>
            <a:ext cx="8543925"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 name="Slide Number Placeholder 3">
            <a:extLst>
              <a:ext uri="{FF2B5EF4-FFF2-40B4-BE49-F238E27FC236}">
                <a16:creationId xmlns:a16="http://schemas.microsoft.com/office/drawing/2014/main" id="{234515FE-684F-9247-86CE-960366AF1EFC}"/>
              </a:ext>
            </a:extLst>
          </p:cNvPr>
          <p:cNvSpPr>
            <a:spLocks noGrp="1"/>
          </p:cNvSpPr>
          <p:nvPr>
            <p:ph type="sldNum" sz="quarter" idx="4"/>
          </p:nvPr>
        </p:nvSpPr>
        <p:spPr>
          <a:xfrm>
            <a:off x="8543925" y="4735513"/>
            <a:ext cx="461963" cy="274637"/>
          </a:xfrm>
          <a:prstGeom prst="rect">
            <a:avLst/>
          </a:prstGeom>
        </p:spPr>
        <p:txBody>
          <a:bodyPr vert="horz" lIns="91440" tIns="45720" rIns="91440" bIns="45720" rtlCol="0" anchor="ctr"/>
          <a:lstStyle>
            <a:lvl1pPr algn="r" eaLnBrk="1" fontAlgn="auto" hangingPunct="1">
              <a:spcBef>
                <a:spcPts val="0"/>
              </a:spcBef>
              <a:spcAft>
                <a:spcPts val="0"/>
              </a:spcAft>
              <a:defRPr sz="800" b="0" i="0" smtClean="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pPr>
              <a:defRPr/>
            </a:pPr>
            <a:fld id="{565C83F1-25E0-7D43-8C77-8F8B1BC0C2EE}" type="slidenum">
              <a:rPr lang="en-US"/>
              <a:pPr>
                <a:defRPr/>
              </a:pPr>
              <a:t>‹#›</a:t>
            </a:fld>
            <a:endParaRPr lang="en-US" dirty="0"/>
          </a:p>
        </p:txBody>
      </p:sp>
    </p:spTree>
    <p:extLst>
      <p:ext uri="{BB962C8B-B14F-4D97-AF65-F5344CB8AC3E}">
        <p14:creationId xmlns:p14="http://schemas.microsoft.com/office/powerpoint/2010/main" val="118402188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ftr="0" dt="0"/>
  <p:txStyles>
    <p:titleStyle>
      <a:lvl1pPr algn="l" defTabSz="342900" rtl="0" eaLnBrk="1" fontAlgn="base" hangingPunct="1">
        <a:spcBef>
          <a:spcPct val="0"/>
        </a:spcBef>
        <a:spcAft>
          <a:spcPct val="0"/>
        </a:spcAft>
        <a:defRPr sz="3200" b="1"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2pPr>
      <a:lvl3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3pPr>
      <a:lvl4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4572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6pPr>
      <a:lvl7pPr marL="9144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7pPr>
      <a:lvl8pPr marL="13716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8pPr>
      <a:lvl9pPr marL="1828800" algn="l" defTabSz="342900" rtl="0" eaLnBrk="1" fontAlgn="base" hangingPunct="1">
        <a:spcBef>
          <a:spcPct val="0"/>
        </a:spcBef>
        <a:spcAft>
          <a:spcPct val="0"/>
        </a:spcAft>
        <a:defRPr sz="3200" b="1">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9pPr>
    </p:titleStyle>
    <p:bodyStyle>
      <a:lvl1pPr algn="l" defTabSz="342900" rtl="0" eaLnBrk="1" fontAlgn="base" hangingPunct="1">
        <a:spcBef>
          <a:spcPct val="20000"/>
        </a:spcBef>
        <a:spcAft>
          <a:spcPct val="0"/>
        </a:spcAft>
        <a:buFont typeface="Arial" panose="020B0604020202020204" pitchFamily="34" charset="0"/>
        <a:defRPr sz="24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20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4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8686800" cy="8137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1963" y="1081088"/>
            <a:ext cx="8543619" cy="35135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1446B4D3-0040-7C4D-A395-09CF69D5C115}"/>
              </a:ext>
            </a:extLst>
          </p:cNvPr>
          <p:cNvSpPr>
            <a:spLocks noGrp="1"/>
          </p:cNvSpPr>
          <p:nvPr>
            <p:ph type="sldNum" sz="quarter" idx="4"/>
          </p:nvPr>
        </p:nvSpPr>
        <p:spPr>
          <a:xfrm>
            <a:off x="8544665" y="4734849"/>
            <a:ext cx="460917" cy="274637"/>
          </a:xfrm>
          <a:prstGeom prst="rect">
            <a:avLst/>
          </a:prstGeom>
        </p:spPr>
        <p:txBody>
          <a:bodyPr vert="horz" lIns="91440" tIns="45720" rIns="91440" bIns="45720" rtlCol="0" anchor="ctr"/>
          <a:lstStyle>
            <a:lvl1pPr algn="r">
              <a:defRPr sz="800" b="0" i="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stStyle>
          <a:p>
            <a:fld id="{0C2FA08C-26E4-CA4A-8F70-5CDDC8BEA5E9}" type="slidenum">
              <a:rPr lang="en-US" smtClean="0"/>
              <a:pPr/>
              <a:t>‹#›</a:t>
            </a:fld>
            <a:endParaRPr lang="en-US" dirty="0"/>
          </a:p>
        </p:txBody>
      </p:sp>
    </p:spTree>
    <p:extLst>
      <p:ext uri="{BB962C8B-B14F-4D97-AF65-F5344CB8AC3E}">
        <p14:creationId xmlns:p14="http://schemas.microsoft.com/office/powerpoint/2010/main" val="424564947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Lst>
  <p:hf hdr="0" ftr="0" dt="0"/>
  <p:txStyles>
    <p:titleStyle>
      <a:lvl1pPr algn="l" defTabSz="342900" rtl="0" eaLnBrk="1" latinLnBrk="0" hangingPunct="1">
        <a:spcBef>
          <a:spcPct val="0"/>
        </a:spcBef>
        <a:buNone/>
        <a:defRPr sz="3200" b="1"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1pPr>
    </p:titleStyle>
    <p:body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2102822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16429010"/>
      </p:ext>
    </p:extLst>
  </p:cSld>
  <p:clrMap bg1="lt1" tx1="dk1" bg2="dk2" tx2="lt2" accent1="accent1" accent2="accent2" accent3="accent3" accent4="accent4" accent5="accent5" accent6="accent6" hlink="hlink" folHlink="folHlink"/>
  <p:sldLayoutIdLst>
    <p:sldLayoutId id="2147483785"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2" r:id="rId16"/>
    <p:sldLayoutId id="2147483803" r:id="rId17"/>
    <p:sldLayoutId id="2147483804" r:id="rId18"/>
    <p:sldLayoutId id="2147483805" r:id="rId19"/>
    <p:sldLayoutId id="2147483806" r:id="rId2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26691536"/>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3.xml"/><Relationship Id="rId1" Type="http://schemas.openxmlformats.org/officeDocument/2006/relationships/themeOverride" Target="../theme/themeOverride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3.xml"/><Relationship Id="rId1" Type="http://schemas.openxmlformats.org/officeDocument/2006/relationships/themeOverride" Target="../theme/themeOverride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hyperlink" Target="https://pixabay.com/en/group-circle-community-hands-15784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hyperlink" Target="mailto:edx@cdc.gov" TargetMode="Externa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0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image" Target="../media/image56.jpeg"/><Relationship Id="rId1" Type="http://schemas.openxmlformats.org/officeDocument/2006/relationships/slideLayout" Target="../slideLayouts/slideLayout10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hyperlink" Target="https://ndc.services.cdc.gov/mmgpage/lyme-and-tickborne-rickettsial-diseases-message-mapping-guide/" TargetMode="External"/><Relationship Id="rId2" Type="http://schemas.openxmlformats.org/officeDocument/2006/relationships/notesSlide" Target="../notesSlides/notesSlide3.xml"/><Relationship Id="rId1" Type="http://schemas.openxmlformats.org/officeDocument/2006/relationships/slideLayout" Target="../slideLayouts/slideLayout63.xml"/><Relationship Id="rId5" Type="http://schemas.openxmlformats.org/officeDocument/2006/relationships/hyperlink" Target="https://ndc.services.cdc.gov/wp-content/uploads/COVID-Lite_V1_2_Test-Case-Scenarios_F_20220930.xlsx" TargetMode="External"/><Relationship Id="rId4" Type="http://schemas.openxmlformats.org/officeDocument/2006/relationships/hyperlink" Target="https://ndc.services.cdc.gov/wp-content/uploads/COVID19_Lite_v1_2_nmi_implementation_spreadsheet_and_instructions_20220930.xls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1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3" Type="http://schemas.openxmlformats.org/officeDocument/2006/relationships/hyperlink" Target="mailto:qbg5@cdc.gov" TargetMode="External"/><Relationship Id="rId2" Type="http://schemas.openxmlformats.org/officeDocument/2006/relationships/hyperlink" Target="mailto:dmi@cdc.gov" TargetMode="External"/><Relationship Id="rId1" Type="http://schemas.openxmlformats.org/officeDocument/2006/relationships/slideLayout" Target="../slideLayouts/slideLayout128.xml"/><Relationship Id="rId4" Type="http://schemas.openxmlformats.org/officeDocument/2006/relationships/hyperlink" Target="mailto:gdn5@cdc.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8" Type="http://schemas.openxmlformats.org/officeDocument/2006/relationships/hyperlink" Target="mailto:edx@cdc.gov" TargetMode="External"/><Relationship Id="rId3" Type="http://schemas.openxmlformats.org/officeDocument/2006/relationships/image" Target="../media/image66.png"/><Relationship Id="rId7" Type="http://schemas.openxmlformats.org/officeDocument/2006/relationships/hyperlink" Target="https://www.cdc.gov/nndss/trc/index.html" TargetMode="External"/><Relationship Id="rId12" Type="http://schemas.openxmlformats.org/officeDocument/2006/relationships/image" Target="../media/image72.sv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hyperlink" Target="https://www.cdc.gov/nndss/trc/news/index.html" TargetMode="External"/><Relationship Id="rId11" Type="http://schemas.openxmlformats.org/officeDocument/2006/relationships/image" Target="../media/image71.png"/><Relationship Id="rId5" Type="http://schemas.openxmlformats.org/officeDocument/2006/relationships/image" Target="../media/image68.svg"/><Relationship Id="rId10" Type="http://schemas.openxmlformats.org/officeDocument/2006/relationships/image" Target="../media/image70.svg"/><Relationship Id="rId4" Type="http://schemas.openxmlformats.org/officeDocument/2006/relationships/image" Target="../media/image67.png"/><Relationship Id="rId9"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hyperlink" Target="https://ndc.services.cdc.gov/wp-content/uploads/COVID-19_V1_2_MMG-and-TS_F_20220930.xlsx" TargetMode="External"/><Relationship Id="rId3" Type="http://schemas.openxmlformats.org/officeDocument/2006/relationships/hyperlink" Target="https://phinvads.cdc.gov/vads/ViewView.action?id=5856A461-F935-ED11-81BB-005056ABE2F0" TargetMode="External"/><Relationship Id="rId7" Type="http://schemas.openxmlformats.org/officeDocument/2006/relationships/hyperlink" Target="https://phinvads.cdc.gov/vads/ViewValueSet.action?id=A91611E3-72D7-4B1A-BD42-2A44A2F1941E" TargetMode="External"/><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hyperlink" Target="https://phinvads.cdc.gov/vads/ViewValueSet.action?id=30C421BC-181C-467E-A058-8ED01B08A3BC" TargetMode="External"/><Relationship Id="rId5" Type="http://schemas.openxmlformats.org/officeDocument/2006/relationships/hyperlink" Target="https://phinvads.cdc.gov/vads/ViewValueSet.action?id=A2DF7269-6E63-43CE-AF02-32FA89AECE49" TargetMode="External"/><Relationship Id="rId10" Type="http://schemas.openxmlformats.org/officeDocument/2006/relationships/hyperlink" Target="https://ndc.services.cdc.gov/wp-content/uploads/COVID-Lite_V1_2_Test-Case-Scenarios_F_20220930.xlsx" TargetMode="External"/><Relationship Id="rId4" Type="http://schemas.openxmlformats.org/officeDocument/2006/relationships/hyperlink" Target="https://phinvads.cdc.gov/vads/ViewValueSet.action?id=3DD1E6B4-C041-40A3-988A-3C9E1308F526" TargetMode="External"/><Relationship Id="rId9" Type="http://schemas.openxmlformats.org/officeDocument/2006/relationships/hyperlink" Target="https://ndc.services.cdc.gov/wp-content/uploads/COVID19_Lite_v1_2_nmi_implementation_spreadsheet_and_instructions_20220930.xls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EBD0A98-F9EE-A248-9CCF-50A10F820EAF}"/>
              </a:ext>
            </a:extLst>
          </p:cNvPr>
          <p:cNvSpPr>
            <a:spLocks noGrp="1"/>
          </p:cNvSpPr>
          <p:nvPr>
            <p:ph type="ctrTitle"/>
          </p:nvPr>
        </p:nvSpPr>
        <p:spPr>
          <a:xfrm>
            <a:off x="1048624" y="1311298"/>
            <a:ext cx="5644276" cy="994365"/>
          </a:xfrm>
        </p:spPr>
        <p:txBody>
          <a:bodyPr/>
          <a:lstStyle/>
          <a:p>
            <a:r>
              <a:rPr lang="en-US" sz="3600" dirty="0">
                <a:latin typeface="Avenir Next LT Pro Demi"/>
              </a:rPr>
              <a:t>NNDSS eSHARE</a:t>
            </a:r>
            <a:br>
              <a:rPr lang="en-US" sz="3600" dirty="0"/>
            </a:br>
            <a:r>
              <a:rPr lang="en-US" sz="3600" dirty="0">
                <a:latin typeface="Avenir Next LT Pro Demi"/>
              </a:rPr>
              <a:t>October Webinar</a:t>
            </a:r>
            <a:endParaRPr lang="en-US" sz="3600" dirty="0">
              <a:solidFill>
                <a:schemeClr val="accent5"/>
              </a:solidFill>
              <a:latin typeface="Avenir Next LT Pro Demi"/>
            </a:endParaRPr>
          </a:p>
        </p:txBody>
      </p:sp>
      <p:pic>
        <p:nvPicPr>
          <p:cNvPr id="13" name="Picture 12" title="NNDSS branding element">
            <a:extLst>
              <a:ext uri="{FF2B5EF4-FFF2-40B4-BE49-F238E27FC236}">
                <a16:creationId xmlns:a16="http://schemas.microsoft.com/office/drawing/2014/main" id="{D669EB71-86CA-4751-8871-A96CB859690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67838" y="2653109"/>
            <a:ext cx="2878951" cy="1130817"/>
          </a:xfrm>
          <a:prstGeom prst="rect">
            <a:avLst/>
          </a:prstGeom>
        </p:spPr>
      </p:pic>
      <p:sp>
        <p:nvSpPr>
          <p:cNvPr id="14" name="Text Placeholder 5">
            <a:extLst>
              <a:ext uri="{FF2B5EF4-FFF2-40B4-BE49-F238E27FC236}">
                <a16:creationId xmlns:a16="http://schemas.microsoft.com/office/drawing/2014/main" id="{9F7837CA-08A1-44D4-B06C-A44BC24E6F03}"/>
              </a:ext>
            </a:extLst>
          </p:cNvPr>
          <p:cNvSpPr txBox="1">
            <a:spLocks/>
          </p:cNvSpPr>
          <p:nvPr/>
        </p:nvSpPr>
        <p:spPr>
          <a:xfrm>
            <a:off x="1048623" y="3774502"/>
            <a:ext cx="3116977" cy="301114"/>
          </a:xfrm>
          <a:prstGeom prst="rect">
            <a:avLst/>
          </a:prstGeom>
        </p:spPr>
        <p:txBody>
          <a:bodyPr vert="horz" lIns="91440" tIns="45720" rIns="91440" bIns="4572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venirNext LT Pro Regular"/>
                <a:ea typeface="+mj-ea"/>
                <a:cs typeface="+mj-cs"/>
              </a:rPr>
              <a:t>Division of Health Informatics and Surveillance</a:t>
            </a:r>
          </a:p>
        </p:txBody>
      </p:sp>
      <p:sp>
        <p:nvSpPr>
          <p:cNvPr id="6" name="Date Placeholder 3">
            <a:extLst>
              <a:ext uri="{FF2B5EF4-FFF2-40B4-BE49-F238E27FC236}">
                <a16:creationId xmlns:a16="http://schemas.microsoft.com/office/drawing/2014/main" id="{7D06D0D1-F67B-454C-B94D-B3E6B472A35F}"/>
              </a:ext>
            </a:extLst>
          </p:cNvPr>
          <p:cNvSpPr txBox="1">
            <a:spLocks/>
          </p:cNvSpPr>
          <p:nvPr/>
        </p:nvSpPr>
        <p:spPr>
          <a:xfrm>
            <a:off x="1048624" y="4478817"/>
            <a:ext cx="4407626" cy="547006"/>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2000" b="1" dirty="0">
                <a:solidFill>
                  <a:srgbClr val="28434E"/>
                </a:solidFill>
                <a:latin typeface="Calibri"/>
              </a:rPr>
              <a:t>October</a:t>
            </a:r>
            <a:r>
              <a:rPr kumimoji="0" lang="en-US" sz="2000" b="1" i="0" u="none" strike="noStrike" kern="1200" cap="none" spc="0" normalizeH="0" baseline="0" noProof="0" dirty="0">
                <a:ln>
                  <a:noFill/>
                </a:ln>
                <a:solidFill>
                  <a:srgbClr val="28434E"/>
                </a:solidFill>
                <a:effectLst/>
                <a:uLnTx/>
                <a:uFillTx/>
                <a:latin typeface="Calibri"/>
                <a:ea typeface="+mn-ea"/>
                <a:cs typeface="+mn-cs"/>
              </a:rPr>
              <a:t> 18, 2022</a:t>
            </a:r>
            <a:endParaRPr kumimoji="0" lang="en-US" sz="2000" b="1" i="0" u="none" strike="noStrike" kern="1200" cap="none" spc="0" normalizeH="0" baseline="0" noProof="0" dirty="0">
              <a:ln>
                <a:noFill/>
              </a:ln>
              <a:solidFill>
                <a:srgbClr val="28434E"/>
              </a:solidFill>
              <a:effectLst/>
              <a:uLnTx/>
              <a:uFillTx/>
              <a:latin typeface="Avenir Next LT Pro" panose="020B0504020202020204" pitchFamily="34" charset="77"/>
              <a:ea typeface="Helvetica Neue CE 55 Roman" panose="02000503000000020004" pitchFamily="2" charset="0"/>
              <a:cs typeface="Helvetica Neue CE 55 Roman" panose="02000503000000020004" pitchFamily="2" charset="0"/>
            </a:endParaRPr>
          </a:p>
        </p:txBody>
      </p:sp>
    </p:spTree>
    <p:extLst>
      <p:ext uri="{BB962C8B-B14F-4D97-AF65-F5344CB8AC3E}">
        <p14:creationId xmlns:p14="http://schemas.microsoft.com/office/powerpoint/2010/main" val="614814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6E93-4BAE-63BA-90CD-6B1C6E59BDAD}"/>
              </a:ext>
            </a:extLst>
          </p:cNvPr>
          <p:cNvSpPr>
            <a:spLocks noGrp="1"/>
          </p:cNvSpPr>
          <p:nvPr>
            <p:ph type="title"/>
          </p:nvPr>
        </p:nvSpPr>
        <p:spPr>
          <a:xfrm>
            <a:off x="276908" y="-83762"/>
            <a:ext cx="8805564" cy="689591"/>
          </a:xfrm>
        </p:spPr>
        <p:txBody>
          <a:bodyPr lIns="91440" tIns="45720" rIns="91440" bIns="45720" anchor="b" anchorCtr="0"/>
          <a:lstStyle/>
          <a:p>
            <a:r>
              <a:rPr lang="en-US" sz="2400" dirty="0">
                <a:latin typeface="Calibri"/>
                <a:cs typeface="Calibri"/>
              </a:rPr>
              <a:t>Common Questions Related to Reporting Cadence Change</a:t>
            </a:r>
            <a:endParaRPr lang="en-US" sz="2400" dirty="0"/>
          </a:p>
        </p:txBody>
      </p:sp>
      <p:sp>
        <p:nvSpPr>
          <p:cNvPr id="3" name="Text Placeholder 2">
            <a:extLst>
              <a:ext uri="{FF2B5EF4-FFF2-40B4-BE49-F238E27FC236}">
                <a16:creationId xmlns:a16="http://schemas.microsoft.com/office/drawing/2014/main" id="{653FA4B2-7F18-E61D-CFBA-6F3A6FBBA773}"/>
              </a:ext>
            </a:extLst>
          </p:cNvPr>
          <p:cNvSpPr>
            <a:spLocks noGrp="1"/>
          </p:cNvSpPr>
          <p:nvPr>
            <p:ph type="body" sz="quarter" idx="10"/>
          </p:nvPr>
        </p:nvSpPr>
        <p:spPr>
          <a:xfrm>
            <a:off x="411480" y="782574"/>
            <a:ext cx="8321040" cy="3341688"/>
          </a:xfrm>
        </p:spPr>
        <p:txBody>
          <a:bodyPr/>
          <a:lstStyle/>
          <a:p>
            <a:pPr marL="229870" indent="-229870">
              <a:spcBef>
                <a:spcPts val="0"/>
              </a:spcBef>
            </a:pPr>
            <a:r>
              <a:rPr lang="en-US" sz="1800" b="1" dirty="0">
                <a:latin typeface="Calibri"/>
                <a:cs typeface="Calibri"/>
              </a:rPr>
              <a:t>Do jurisdictions still need to submit Epi Info Jurisdictional Survey updates for aggregate case and death data?</a:t>
            </a:r>
          </a:p>
          <a:p>
            <a:pPr lvl="1">
              <a:spcBef>
                <a:spcPts val="0"/>
              </a:spcBef>
            </a:pPr>
            <a:r>
              <a:rPr lang="en-US" sz="1800" i="1" dirty="0">
                <a:latin typeface="Calibri"/>
                <a:cs typeface="Calibri"/>
              </a:rPr>
              <a:t>It depends. </a:t>
            </a:r>
            <a:r>
              <a:rPr lang="en-US" sz="1800" dirty="0">
                <a:latin typeface="Calibri"/>
                <a:cs typeface="Calibri"/>
              </a:rPr>
              <a:t>Jurisdictions whose overall aggregate reporting total equals the sum of their county-level totals can discontinue Epi Info reporting if they choose; CDC will use the county-level aggregate to determine the jurisdictional total. When there are discrepancies in publicly available jurisdictional aggregate data (dashboards, data portals, etc.) or lack of updates altogether, CDC will continue to collect the Epi Info reports.  </a:t>
            </a:r>
          </a:p>
          <a:p>
            <a:pPr>
              <a:spcBef>
                <a:spcPts val="0"/>
              </a:spcBef>
            </a:pPr>
            <a:endParaRPr lang="en-US" sz="800" dirty="0">
              <a:latin typeface="Calibri"/>
              <a:cs typeface="Calibri"/>
            </a:endParaRPr>
          </a:p>
          <a:p>
            <a:pPr>
              <a:spcBef>
                <a:spcPts val="0"/>
              </a:spcBef>
            </a:pPr>
            <a:r>
              <a:rPr lang="en-US" sz="1800" b="1" dirty="0">
                <a:latin typeface="Calibri"/>
                <a:cs typeface="Calibri"/>
              </a:rPr>
              <a:t>Do jurisdictions need to change how they make their county-level aggregate data available? </a:t>
            </a:r>
          </a:p>
          <a:p>
            <a:pPr lvl="1">
              <a:spcBef>
                <a:spcPts val="0"/>
              </a:spcBef>
            </a:pPr>
            <a:r>
              <a:rPr lang="en-US" sz="1800" i="1" dirty="0">
                <a:latin typeface="Calibri"/>
                <a:cs typeface="Calibri"/>
              </a:rPr>
              <a:t>No. </a:t>
            </a:r>
            <a:r>
              <a:rPr lang="en-US" sz="1800" dirty="0">
                <a:latin typeface="Calibri"/>
                <a:cs typeface="Calibri"/>
              </a:rPr>
              <a:t>However, we encourage jurisdictions to maintain their county-level aggregate data through jurisdictional dashboards (CDC will web scrape the information) or via data portals.</a:t>
            </a:r>
            <a:endParaRPr lang="en-US" sz="1800" b="1" dirty="0">
              <a:latin typeface="Calibri"/>
              <a:cs typeface="Calibri"/>
            </a:endParaRPr>
          </a:p>
          <a:p>
            <a:pPr marL="229870" indent="-229870"/>
            <a:endParaRPr lang="en-US" sz="800" b="1" dirty="0">
              <a:latin typeface="Calibri"/>
              <a:cs typeface="Calibri"/>
            </a:endParaRPr>
          </a:p>
          <a:p>
            <a:pPr marL="457200" lvl="1" indent="0">
              <a:buNone/>
            </a:pPr>
            <a:endParaRPr lang="en-US" dirty="0">
              <a:latin typeface="Calibri"/>
              <a:cs typeface="Calibri"/>
            </a:endParaRPr>
          </a:p>
        </p:txBody>
      </p:sp>
      <p:sp>
        <p:nvSpPr>
          <p:cNvPr id="5" name="TextBox 4">
            <a:extLst>
              <a:ext uri="{FF2B5EF4-FFF2-40B4-BE49-F238E27FC236}">
                <a16:creationId xmlns:a16="http://schemas.microsoft.com/office/drawing/2014/main" id="{032CB75A-284E-4FC4-A1CA-911C7C670241}"/>
              </a:ext>
            </a:extLst>
          </p:cNvPr>
          <p:cNvSpPr txBox="1"/>
          <p:nvPr/>
        </p:nvSpPr>
        <p:spPr>
          <a:xfrm>
            <a:off x="1914525" y="4734426"/>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6" name="Slide Number Placeholder 2">
            <a:extLst>
              <a:ext uri="{FF2B5EF4-FFF2-40B4-BE49-F238E27FC236}">
                <a16:creationId xmlns:a16="http://schemas.microsoft.com/office/drawing/2014/main" id="{32C87631-94DF-4FE9-B0E9-78113B81DDEF}"/>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10</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28473842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6E93-4BAE-63BA-90CD-6B1C6E59BDAD}"/>
              </a:ext>
            </a:extLst>
          </p:cNvPr>
          <p:cNvSpPr>
            <a:spLocks noGrp="1"/>
          </p:cNvSpPr>
          <p:nvPr>
            <p:ph type="title"/>
          </p:nvPr>
        </p:nvSpPr>
        <p:spPr>
          <a:xfrm>
            <a:off x="318790" y="63104"/>
            <a:ext cx="8805564" cy="689591"/>
          </a:xfrm>
        </p:spPr>
        <p:txBody>
          <a:bodyPr lIns="91440" tIns="45720" rIns="91440" bIns="45720" anchor="b" anchorCtr="0"/>
          <a:lstStyle/>
          <a:p>
            <a:r>
              <a:rPr lang="en-US" sz="2400" dirty="0">
                <a:latin typeface="Calibri"/>
                <a:cs typeface="Calibri"/>
              </a:rPr>
              <a:t>Common Questions Related to Reporting Cadence Change</a:t>
            </a:r>
            <a:endParaRPr lang="en-US" sz="2400" dirty="0"/>
          </a:p>
        </p:txBody>
      </p:sp>
      <p:sp>
        <p:nvSpPr>
          <p:cNvPr id="3" name="Text Placeholder 2">
            <a:extLst>
              <a:ext uri="{FF2B5EF4-FFF2-40B4-BE49-F238E27FC236}">
                <a16:creationId xmlns:a16="http://schemas.microsoft.com/office/drawing/2014/main" id="{653FA4B2-7F18-E61D-CFBA-6F3A6FBBA773}"/>
              </a:ext>
            </a:extLst>
          </p:cNvPr>
          <p:cNvSpPr>
            <a:spLocks noGrp="1"/>
          </p:cNvSpPr>
          <p:nvPr>
            <p:ph type="body" sz="quarter" idx="10"/>
          </p:nvPr>
        </p:nvSpPr>
        <p:spPr>
          <a:xfrm>
            <a:off x="457200" y="1033860"/>
            <a:ext cx="8321040" cy="3341688"/>
          </a:xfrm>
        </p:spPr>
        <p:txBody>
          <a:bodyPr/>
          <a:lstStyle/>
          <a:p>
            <a:pPr marL="229870" indent="-229870">
              <a:spcBef>
                <a:spcPts val="0"/>
              </a:spcBef>
            </a:pPr>
            <a:r>
              <a:rPr lang="en-US" sz="1800" b="1" dirty="0">
                <a:latin typeface="Calibri"/>
                <a:cs typeface="Calibri"/>
              </a:rPr>
              <a:t>Can jurisdictions still provide historical corrections for aggregate case and death data?</a:t>
            </a:r>
          </a:p>
          <a:p>
            <a:pPr lvl="1">
              <a:spcBef>
                <a:spcPts val="0"/>
              </a:spcBef>
            </a:pPr>
            <a:r>
              <a:rPr lang="en-US" sz="1800" i="1" dirty="0">
                <a:latin typeface="Calibri"/>
                <a:cs typeface="Calibri"/>
              </a:rPr>
              <a:t>Yes. </a:t>
            </a:r>
            <a:r>
              <a:rPr lang="en-US" sz="1800" dirty="0">
                <a:latin typeface="Calibri"/>
                <a:cs typeface="Calibri"/>
              </a:rPr>
              <a:t>To ensure accurate jurisdictional representation for weekly updates, please note the data processing cutoff (every Wednesday at 5 PM EST).</a:t>
            </a:r>
          </a:p>
          <a:p>
            <a:pPr lvl="1">
              <a:spcBef>
                <a:spcPts val="0"/>
              </a:spcBef>
            </a:pPr>
            <a:endParaRPr lang="en-US" sz="1800" dirty="0">
              <a:latin typeface="Calibri"/>
              <a:cs typeface="Calibri"/>
            </a:endParaRPr>
          </a:p>
          <a:p>
            <a:pPr>
              <a:spcBef>
                <a:spcPts val="0"/>
              </a:spcBef>
            </a:pPr>
            <a:r>
              <a:rPr lang="en-US" sz="1800" b="1" dirty="0">
                <a:latin typeface="Calibri"/>
                <a:cs typeface="Calibri"/>
              </a:rPr>
              <a:t>Will CDC share communications materials as we get closer to the “go live” date?</a:t>
            </a:r>
          </a:p>
          <a:p>
            <a:pPr lvl="1">
              <a:spcBef>
                <a:spcPts val="0"/>
              </a:spcBef>
            </a:pPr>
            <a:r>
              <a:rPr lang="en-US" sz="1800" i="1" dirty="0">
                <a:latin typeface="Calibri"/>
                <a:cs typeface="Calibri"/>
              </a:rPr>
              <a:t>Yes</a:t>
            </a:r>
            <a:r>
              <a:rPr lang="en-US" sz="1800" dirty="0">
                <a:latin typeface="Calibri"/>
                <a:cs typeface="Calibri"/>
              </a:rPr>
              <a:t>. Official jurisdictional correspondence from both the line-level and aggregate data teams went out on October 7</a:t>
            </a:r>
            <a:r>
              <a:rPr lang="en-US" sz="1800" baseline="30000" dirty="0">
                <a:latin typeface="Calibri"/>
                <a:cs typeface="Calibri"/>
              </a:rPr>
              <a:t>th</a:t>
            </a:r>
            <a:r>
              <a:rPr lang="en-US" sz="1800" dirty="0">
                <a:latin typeface="Calibri"/>
                <a:cs typeface="Calibri"/>
              </a:rPr>
              <a:t>.</a:t>
            </a:r>
          </a:p>
          <a:p>
            <a:pPr lvl="1">
              <a:spcBef>
                <a:spcPts val="0"/>
              </a:spcBef>
            </a:pPr>
            <a:r>
              <a:rPr lang="en-US" sz="1800" dirty="0">
                <a:latin typeface="Calibri"/>
                <a:cs typeface="Calibri"/>
              </a:rPr>
              <a:t>Banner updates to data.cdc.gov and COVID Data Tracker will be updated on October 13</a:t>
            </a:r>
            <a:r>
              <a:rPr lang="en-US" sz="1800" baseline="30000" dirty="0">
                <a:latin typeface="Calibri"/>
                <a:cs typeface="Calibri"/>
              </a:rPr>
              <a:t>th</a:t>
            </a:r>
            <a:r>
              <a:rPr lang="en-US" sz="1800" dirty="0">
                <a:latin typeface="Calibri"/>
                <a:cs typeface="Calibri"/>
              </a:rPr>
              <a:t> one week prior to the “go live” publication date of October 20</a:t>
            </a:r>
            <a:r>
              <a:rPr lang="en-US" sz="1800" baseline="30000" dirty="0">
                <a:latin typeface="Calibri"/>
                <a:cs typeface="Calibri"/>
              </a:rPr>
              <a:t>th</a:t>
            </a:r>
            <a:r>
              <a:rPr lang="en-US" sz="1800" dirty="0">
                <a:latin typeface="Calibri"/>
                <a:cs typeface="Calibri"/>
              </a:rPr>
              <a:t>.</a:t>
            </a:r>
          </a:p>
          <a:p>
            <a:pPr lvl="1">
              <a:spcBef>
                <a:spcPts val="0"/>
              </a:spcBef>
            </a:pPr>
            <a:r>
              <a:rPr lang="en-US" sz="1800" dirty="0">
                <a:latin typeface="Calibri"/>
                <a:cs typeface="Calibri"/>
              </a:rPr>
              <a:t>This deck has been shared previously through the Council of State and Territorial Epidemiologists (CSTE) and will be made available to everyone today. </a:t>
            </a:r>
          </a:p>
          <a:p>
            <a:pPr marL="457200" lvl="1" indent="0">
              <a:buNone/>
            </a:pPr>
            <a:endParaRPr lang="en-US" dirty="0">
              <a:latin typeface="Calibri"/>
              <a:cs typeface="Calibri"/>
            </a:endParaRPr>
          </a:p>
        </p:txBody>
      </p:sp>
      <p:sp>
        <p:nvSpPr>
          <p:cNvPr id="5" name="TextBox 4">
            <a:extLst>
              <a:ext uri="{FF2B5EF4-FFF2-40B4-BE49-F238E27FC236}">
                <a16:creationId xmlns:a16="http://schemas.microsoft.com/office/drawing/2014/main" id="{69535838-41C7-4D1A-A9F4-3AB9C4AF90FE}"/>
              </a:ext>
            </a:extLst>
          </p:cNvPr>
          <p:cNvSpPr txBox="1"/>
          <p:nvPr/>
        </p:nvSpPr>
        <p:spPr>
          <a:xfrm>
            <a:off x="1914525" y="4734426"/>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6" name="Slide Number Placeholder 2">
            <a:extLst>
              <a:ext uri="{FF2B5EF4-FFF2-40B4-BE49-F238E27FC236}">
                <a16:creationId xmlns:a16="http://schemas.microsoft.com/office/drawing/2014/main" id="{F81E54A0-792A-4A72-A0AC-E8CF2FB84C38}"/>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11</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97244034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FEED7A-0858-4B2E-8B00-8EB59257FD14}"/>
              </a:ext>
            </a:extLst>
          </p:cNvPr>
          <p:cNvSpPr>
            <a:spLocks noGrp="1"/>
          </p:cNvSpPr>
          <p:nvPr>
            <p:ph type="title"/>
          </p:nvPr>
        </p:nvSpPr>
        <p:spPr>
          <a:xfrm>
            <a:off x="179613" y="2571750"/>
            <a:ext cx="8294913" cy="871538"/>
          </a:xfrm>
        </p:spPr>
        <p:txBody>
          <a:bodyPr/>
          <a:lstStyle/>
          <a:p>
            <a:r>
              <a:rPr lang="en-US" dirty="0"/>
              <a:t>Thank you for continued support!</a:t>
            </a:r>
          </a:p>
        </p:txBody>
      </p:sp>
      <p:sp>
        <p:nvSpPr>
          <p:cNvPr id="5" name="Text Placeholder 4">
            <a:extLst>
              <a:ext uri="{FF2B5EF4-FFF2-40B4-BE49-F238E27FC236}">
                <a16:creationId xmlns:a16="http://schemas.microsoft.com/office/drawing/2014/main" id="{9A073893-54E2-49DD-8682-04B25DD3CC8E}"/>
              </a:ext>
            </a:extLst>
          </p:cNvPr>
          <p:cNvSpPr>
            <a:spLocks noGrp="1"/>
          </p:cNvSpPr>
          <p:nvPr>
            <p:ph type="body" idx="1"/>
          </p:nvPr>
        </p:nvSpPr>
        <p:spPr>
          <a:xfrm>
            <a:off x="179613" y="3677134"/>
            <a:ext cx="8816341" cy="426244"/>
          </a:xfrm>
        </p:spPr>
        <p:txBody>
          <a:bodyPr/>
          <a:lstStyle/>
          <a:p>
            <a:r>
              <a:rPr lang="en-US" sz="1400" b="0" i="1" dirty="0">
                <a:solidFill>
                  <a:srgbClr val="FFFFFF"/>
                </a:solidFill>
                <a:effectLst/>
                <a:latin typeface="Times New Roman" panose="02020603050405020304" pitchFamily="18" charset="0"/>
              </a:rPr>
              <a:t>The findings and conclusions in this presentation are those of the author(s) and do not necessarily represent the views of the Centers for Disease Control and Prevention/Agency for Toxic Substances and Disease Registry. </a:t>
            </a:r>
            <a:endParaRPr lang="en-US" sz="1400" dirty="0"/>
          </a:p>
        </p:txBody>
      </p:sp>
    </p:spTree>
    <p:extLst>
      <p:ext uri="{BB962C8B-B14F-4D97-AF65-F5344CB8AC3E}">
        <p14:creationId xmlns:p14="http://schemas.microsoft.com/office/powerpoint/2010/main" val="27841412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ctrTitle"/>
          </p:nvPr>
        </p:nvSpPr>
        <p:spPr>
          <a:xfrm>
            <a:off x="1048624" y="1605345"/>
            <a:ext cx="5670958" cy="994365"/>
          </a:xfrm>
        </p:spPr>
        <p:txBody>
          <a:bodyPr/>
          <a:lstStyle/>
          <a:p>
            <a:r>
              <a:rPr lang="en-US" dirty="0"/>
              <a:t>New Features: Annual NNDSS Data on CDC WONDER</a:t>
            </a:r>
          </a:p>
        </p:txBody>
      </p:sp>
      <p:pic>
        <p:nvPicPr>
          <p:cNvPr id="7" name="Picture 6" title="NNDSS branding element">
            <a:extLst>
              <a:ext uri="{FF2B5EF4-FFF2-40B4-BE49-F238E27FC236}">
                <a16:creationId xmlns:a16="http://schemas.microsoft.com/office/drawing/2014/main" id="{8BC6FBF5-BF67-4B2D-ADA4-0D00DB456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2" y="4465243"/>
            <a:ext cx="1518699" cy="596527"/>
          </a:xfrm>
          <a:prstGeom prst="rect">
            <a:avLst/>
          </a:prstGeom>
        </p:spPr>
      </p:pic>
      <p:sp>
        <p:nvSpPr>
          <p:cNvPr id="6" name="Text Placeholder 2">
            <a:extLst>
              <a:ext uri="{FF2B5EF4-FFF2-40B4-BE49-F238E27FC236}">
                <a16:creationId xmlns:a16="http://schemas.microsoft.com/office/drawing/2014/main" id="{7B885363-1199-4EED-A037-B78E3EEA4343}"/>
              </a:ext>
            </a:extLst>
          </p:cNvPr>
          <p:cNvSpPr txBox="1">
            <a:spLocks/>
          </p:cNvSpPr>
          <p:nvPr/>
        </p:nvSpPr>
        <p:spPr>
          <a:xfrm>
            <a:off x="1742205" y="4446587"/>
            <a:ext cx="7772400" cy="426244"/>
          </a:xfrm>
          <a:prstGeom prst="rect">
            <a:avLst/>
          </a:prstGeom>
        </p:spPr>
        <p:txBody>
          <a:bodyPr>
            <a:normAutofit/>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srgbClr val="28434E"/>
                </a:solidFill>
                <a:effectLst/>
                <a:uLnTx/>
                <a:uFillTx/>
                <a:latin typeface="Calibri"/>
                <a:cs typeface="Calibri"/>
              </a:rPr>
              <a:t>Sara Johnston, NNDSS Program Lead </a:t>
            </a:r>
            <a:endParaRPr kumimoji="0" lang="en-US" sz="1800"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
        <p:nvSpPr>
          <p:cNvPr id="8" name="Text Placeholder 2">
            <a:extLst>
              <a:ext uri="{FF2B5EF4-FFF2-40B4-BE49-F238E27FC236}">
                <a16:creationId xmlns:a16="http://schemas.microsoft.com/office/drawing/2014/main" id="{A4EB5550-F03C-478A-BC93-245E9F6BBDE8}"/>
              </a:ext>
            </a:extLst>
          </p:cNvPr>
          <p:cNvSpPr txBox="1">
            <a:spLocks/>
          </p:cNvSpPr>
          <p:nvPr/>
        </p:nvSpPr>
        <p:spPr>
          <a:xfrm>
            <a:off x="1742205" y="4635526"/>
            <a:ext cx="7772400" cy="426244"/>
          </a:xfrm>
          <a:prstGeom prst="rect">
            <a:avLst/>
          </a:prstGeom>
        </p:spPr>
        <p:txBody>
          <a:bodyPr vert="horz" lIns="91440" tIns="45720" rIns="91440" bIns="4572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marL="0" marR="0" lvl="0" indent="0" algn="l" defTabSz="914377" rtl="0" eaLnBrk="1" fontAlgn="auto" latinLnBrk="0" hangingPunct="1">
              <a:lnSpc>
                <a:spcPts val="22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28434E">
                    <a:lumMod val="60000"/>
                    <a:lumOff val="40000"/>
                  </a:srgbClr>
                </a:solidFill>
                <a:effectLst/>
                <a:uLnTx/>
                <a:uFillTx/>
                <a:latin typeface="Calibri"/>
                <a:ea typeface="+mn-ea"/>
                <a:cs typeface="Calibri"/>
              </a:rPr>
              <a:t>Center for Surveillance, Epidemiology, and Laboratory Services </a:t>
            </a:r>
          </a:p>
        </p:txBody>
      </p:sp>
    </p:spTree>
    <p:extLst>
      <p:ext uri="{BB962C8B-B14F-4D97-AF65-F5344CB8AC3E}">
        <p14:creationId xmlns:p14="http://schemas.microsoft.com/office/powerpoint/2010/main" val="455464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221242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AFE53-0DD9-4C5B-87A6-638F19791F19}"/>
              </a:ext>
            </a:extLst>
          </p:cNvPr>
          <p:cNvSpPr>
            <a:spLocks noGrp="1"/>
          </p:cNvSpPr>
          <p:nvPr>
            <p:ph type="title"/>
          </p:nvPr>
        </p:nvSpPr>
        <p:spPr/>
        <p:txBody>
          <a:bodyPr/>
          <a:lstStyle/>
          <a:p>
            <a:r>
              <a:rPr lang="en-US" dirty="0"/>
              <a:t>NNDSS Publication</a:t>
            </a:r>
          </a:p>
        </p:txBody>
      </p:sp>
      <p:sp>
        <p:nvSpPr>
          <p:cNvPr id="3" name="Content Placeholder 2">
            <a:extLst>
              <a:ext uri="{FF2B5EF4-FFF2-40B4-BE49-F238E27FC236}">
                <a16:creationId xmlns:a16="http://schemas.microsoft.com/office/drawing/2014/main" id="{FF029704-BCAC-4C0C-B4A0-B018F0615C43}"/>
              </a:ext>
            </a:extLst>
          </p:cNvPr>
          <p:cNvSpPr>
            <a:spLocks noGrp="1"/>
          </p:cNvSpPr>
          <p:nvPr>
            <p:ph idx="1"/>
          </p:nvPr>
        </p:nvSpPr>
        <p:spPr>
          <a:xfrm>
            <a:off x="295428" y="1087583"/>
            <a:ext cx="8553143" cy="3499248"/>
          </a:xfrm>
        </p:spPr>
        <p:txBody>
          <a:bodyPr>
            <a:normAutofit/>
          </a:bodyPr>
          <a:lstStyle/>
          <a:p>
            <a:pPr marL="342900" indent="-342900">
              <a:buFont typeface="Arial" panose="020B0604020202020204" pitchFamily="34" charset="0"/>
              <a:buChar char="•"/>
            </a:pPr>
            <a:r>
              <a:rPr lang="en-US" dirty="0"/>
              <a:t>1961 to 2017—NNDSS Annual and Weekly tables were published in </a:t>
            </a:r>
            <a:r>
              <a:rPr lang="en-US" sz="2400" i="1" dirty="0">
                <a:solidFill>
                  <a:srgbClr val="333333"/>
                </a:solidFill>
                <a:effectLst/>
                <a:latin typeface="Segoe UI" panose="020B0502040204020203" pitchFamily="34" charset="0"/>
                <a:ea typeface="Calibri" panose="020F0502020204030204" pitchFamily="34" charset="0"/>
              </a:rPr>
              <a:t>Morbidity and Mortality Weekly Report </a:t>
            </a:r>
            <a:r>
              <a:rPr lang="en-US" sz="2400" dirty="0">
                <a:solidFill>
                  <a:srgbClr val="333333"/>
                </a:solidFill>
                <a:effectLst/>
                <a:latin typeface="Segoe UI" panose="020B0502040204020203" pitchFamily="34" charset="0"/>
                <a:ea typeface="Calibri" panose="020F0502020204030204" pitchFamily="34" charset="0"/>
              </a:rPr>
              <a:t>(</a:t>
            </a:r>
            <a:r>
              <a:rPr lang="en-US" dirty="0"/>
              <a:t>MMWR)</a:t>
            </a:r>
          </a:p>
          <a:p>
            <a:pPr marL="342900" indent="-342900">
              <a:buFont typeface="Arial" panose="020B0604020202020204" pitchFamily="34" charset="0"/>
              <a:buChar char="•"/>
            </a:pPr>
            <a:r>
              <a:rPr lang="en-US" dirty="0"/>
              <a:t>2017—Transitioned publication of static NNDSS </a:t>
            </a:r>
            <a:r>
              <a:rPr lang="en-US" b="1" dirty="0"/>
              <a:t>Annual</a:t>
            </a:r>
            <a:r>
              <a:rPr lang="en-US" dirty="0"/>
              <a:t> tables from MMWR to the CDC WONDER web platform</a:t>
            </a:r>
          </a:p>
          <a:p>
            <a:pPr marL="342900" indent="-342900">
              <a:buFont typeface="Arial" panose="020B0604020202020204" pitchFamily="34" charset="0"/>
              <a:buChar char="•"/>
            </a:pPr>
            <a:r>
              <a:rPr lang="en-US" dirty="0"/>
              <a:t>2018—Transitioned publication of static NNDSS </a:t>
            </a:r>
            <a:r>
              <a:rPr lang="en-US" b="1" dirty="0"/>
              <a:t>Weekly</a:t>
            </a:r>
            <a:r>
              <a:rPr lang="en-US" dirty="0"/>
              <a:t> tables from MMWR to the CDC WONDER web platform</a:t>
            </a:r>
          </a:p>
        </p:txBody>
      </p:sp>
      <p:sp>
        <p:nvSpPr>
          <p:cNvPr id="6" name="Slide Number Placeholder 2">
            <a:extLst>
              <a:ext uri="{FF2B5EF4-FFF2-40B4-BE49-F238E27FC236}">
                <a16:creationId xmlns:a16="http://schemas.microsoft.com/office/drawing/2014/main" id="{18D59CC9-AB9B-4F75-A6B8-723627AC8C52}"/>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332294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p:txBody>
          <a:bodyPr/>
          <a:lstStyle/>
          <a:p>
            <a:r>
              <a:rPr lang="en-US" dirty="0"/>
              <a:t>Where We Are</a:t>
            </a:r>
          </a:p>
        </p:txBody>
      </p:sp>
    </p:spTree>
    <p:extLst>
      <p:ext uri="{BB962C8B-B14F-4D97-AF65-F5344CB8AC3E}">
        <p14:creationId xmlns:p14="http://schemas.microsoft.com/office/powerpoint/2010/main" val="3655498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9" name="Rectangle 12">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851978" cy="51537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pic>
        <p:nvPicPr>
          <p:cNvPr id="6" name="Content Placeholder 5" descr="Current NNDSS Annual Table Listing View&#10;">
            <a:extLst>
              <a:ext uri="{FF2B5EF4-FFF2-40B4-BE49-F238E27FC236}">
                <a16:creationId xmlns:a16="http://schemas.microsoft.com/office/drawing/2014/main" id="{E1D0F2F0-D660-46B0-8E64-6B40A141BFEC}"/>
              </a:ext>
            </a:extLst>
          </p:cNvPr>
          <p:cNvPicPr>
            <a:picLocks noGrp="1" noChangeAspect="1"/>
          </p:cNvPicPr>
          <p:nvPr>
            <p:ph idx="1"/>
          </p:nvPr>
        </p:nvPicPr>
        <p:blipFill rotWithShape="1">
          <a:blip r:embed="rId4"/>
          <a:srcRect l="4731" t="4656" r="19182" b="5891"/>
          <a:stretch/>
        </p:blipFill>
        <p:spPr>
          <a:xfrm>
            <a:off x="1342571" y="0"/>
            <a:ext cx="7801430" cy="51591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9A6B0113-F4A9-414E-AAB1-70C8ED3A2781}"/>
              </a:ext>
            </a:extLst>
          </p:cNvPr>
          <p:cNvSpPr>
            <a:spLocks noGrp="1"/>
          </p:cNvSpPr>
          <p:nvPr>
            <p:ph type="title"/>
          </p:nvPr>
        </p:nvSpPr>
        <p:spPr>
          <a:xfrm>
            <a:off x="197440" y="2842590"/>
            <a:ext cx="2071599" cy="1743541"/>
          </a:xfrm>
        </p:spPr>
        <p:txBody>
          <a:bodyPr vert="horz" lIns="91440" tIns="45720" rIns="91440" bIns="45720" rtlCol="0" anchor="b">
            <a:normAutofit/>
          </a:bodyPr>
          <a:lstStyle/>
          <a:p>
            <a:pPr defTabSz="914400">
              <a:lnSpc>
                <a:spcPct val="90000"/>
              </a:lnSpc>
            </a:pPr>
            <a:r>
              <a:rPr lang="en-US" sz="2700" dirty="0">
                <a:solidFill>
                  <a:schemeClr val="tx1">
                    <a:lumMod val="85000"/>
                    <a:lumOff val="15000"/>
                  </a:schemeClr>
                </a:solidFill>
                <a:latin typeface="+mj-lt"/>
                <a:ea typeface="+mj-ea"/>
                <a:cs typeface="+mj-cs"/>
              </a:rPr>
              <a:t>Current NNDSS Annual Table Listing View</a:t>
            </a:r>
          </a:p>
        </p:txBody>
      </p:sp>
      <p:sp>
        <p:nvSpPr>
          <p:cNvPr id="7" name="Slide Number Placeholder 2">
            <a:extLst>
              <a:ext uri="{FF2B5EF4-FFF2-40B4-BE49-F238E27FC236}">
                <a16:creationId xmlns:a16="http://schemas.microsoft.com/office/drawing/2014/main" id="{35A9BC23-93D1-446E-B16B-472AA3F4E3EB}"/>
              </a:ext>
            </a:extLst>
          </p:cNvPr>
          <p:cNvSpPr>
            <a:spLocks noGrp="1"/>
          </p:cNvSpPr>
          <p:nvPr>
            <p:ph type="sldNum" sz="quarter" idx="4"/>
          </p:nvPr>
        </p:nvSpPr>
        <p:spPr>
          <a:xfrm>
            <a:off x="8517571" y="4868863"/>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17</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106551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60510"/>
            <a:ext cx="9144000" cy="208298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2" name="Title 1" descr="Title - Current NNDSS Annal Table &quot;Static&quot; View&#10;">
            <a:extLst>
              <a:ext uri="{FF2B5EF4-FFF2-40B4-BE49-F238E27FC236}">
                <a16:creationId xmlns:a16="http://schemas.microsoft.com/office/drawing/2014/main" id="{9A6B0113-F4A9-414E-AAB1-70C8ED3A2781}"/>
              </a:ext>
            </a:extLst>
          </p:cNvPr>
          <p:cNvSpPr>
            <a:spLocks noGrp="1"/>
          </p:cNvSpPr>
          <p:nvPr>
            <p:ph type="title"/>
          </p:nvPr>
        </p:nvSpPr>
        <p:spPr>
          <a:xfrm>
            <a:off x="941295" y="3959633"/>
            <a:ext cx="7261411" cy="554910"/>
          </a:xfrm>
        </p:spPr>
        <p:txBody>
          <a:bodyPr vert="horz" lIns="91440" tIns="45720" rIns="91440" bIns="45720" rtlCol="0" anchor="b">
            <a:normAutofit/>
          </a:bodyPr>
          <a:lstStyle/>
          <a:p>
            <a:pPr algn="ctr" defTabSz="914400">
              <a:lnSpc>
                <a:spcPct val="90000"/>
              </a:lnSpc>
            </a:pPr>
            <a:r>
              <a:rPr lang="en-US" sz="2700" dirty="0">
                <a:solidFill>
                  <a:schemeClr val="tx1">
                    <a:lumMod val="85000"/>
                    <a:lumOff val="15000"/>
                  </a:schemeClr>
                </a:solidFill>
                <a:latin typeface="+mj-lt"/>
                <a:ea typeface="+mj-ea"/>
                <a:cs typeface="+mj-cs"/>
              </a:rPr>
              <a:t>Current NNDSS Annual Table “Static” View</a:t>
            </a:r>
          </a:p>
        </p:txBody>
      </p:sp>
      <p:pic>
        <p:nvPicPr>
          <p:cNvPr id="5" name="Picture 4" descr="Current NNDSS Annual Table &quot;Static&quot; View&#10;">
            <a:extLst>
              <a:ext uri="{FF2B5EF4-FFF2-40B4-BE49-F238E27FC236}">
                <a16:creationId xmlns:a16="http://schemas.microsoft.com/office/drawing/2014/main" id="{EA8147F2-BB75-4B7F-8BD9-A65ADD183BEE}"/>
              </a:ext>
            </a:extLst>
          </p:cNvPr>
          <p:cNvPicPr>
            <a:picLocks noChangeAspect="1"/>
          </p:cNvPicPr>
          <p:nvPr/>
        </p:nvPicPr>
        <p:blipFill rotWithShape="1">
          <a:blip r:embed="rId4"/>
          <a:srcRect t="14165"/>
          <a:stretch/>
        </p:blipFill>
        <p:spPr>
          <a:xfrm>
            <a:off x="21" y="0"/>
            <a:ext cx="9143979" cy="44148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7" name="Slide Number Placeholder 2">
            <a:extLst>
              <a:ext uri="{FF2B5EF4-FFF2-40B4-BE49-F238E27FC236}">
                <a16:creationId xmlns:a16="http://schemas.microsoft.com/office/drawing/2014/main" id="{90CFD6F5-257D-4585-BC9F-B0A2847EA4DD}"/>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18</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401146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67DC-C76F-4926-8D21-695AE5B8696E}"/>
              </a:ext>
            </a:extLst>
          </p:cNvPr>
          <p:cNvSpPr>
            <a:spLocks noGrp="1"/>
          </p:cNvSpPr>
          <p:nvPr>
            <p:ph type="title"/>
          </p:nvPr>
        </p:nvSpPr>
        <p:spPr/>
        <p:txBody>
          <a:bodyPr/>
          <a:lstStyle/>
          <a:p>
            <a:r>
              <a:rPr lang="en-US" dirty="0"/>
              <a:t>Where We Are Going</a:t>
            </a:r>
          </a:p>
        </p:txBody>
      </p:sp>
    </p:spTree>
    <p:extLst>
      <p:ext uri="{BB962C8B-B14F-4D97-AF65-F5344CB8AC3E}">
        <p14:creationId xmlns:p14="http://schemas.microsoft.com/office/powerpoint/2010/main" val="380802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BFC6929-DE9A-BA45-A432-042962964C2F}"/>
              </a:ext>
            </a:extLst>
          </p:cNvPr>
          <p:cNvSpPr>
            <a:spLocks noGrp="1" noChangeArrowheads="1"/>
          </p:cNvSpPr>
          <p:nvPr>
            <p:ph type="title"/>
          </p:nvPr>
        </p:nvSpPr>
        <p:spPr>
          <a:xfrm>
            <a:off x="0" y="1"/>
            <a:ext cx="8686800" cy="822325"/>
          </a:xfrm>
        </p:spPr>
        <p:txBody>
          <a:bodyPr/>
          <a:lstStyle/>
          <a:p>
            <a:r>
              <a:rPr lang="en-US" altLang="en-US" dirty="0">
                <a:latin typeface="Avenir Next LT Pro Demi" panose="020B0704020202020204" pitchFamily="34" charset="0"/>
              </a:rPr>
              <a:t>Agenda</a:t>
            </a:r>
          </a:p>
        </p:txBody>
      </p:sp>
      <p:sp>
        <p:nvSpPr>
          <p:cNvPr id="18434" name="Content Placeholder 2">
            <a:extLst>
              <a:ext uri="{FF2B5EF4-FFF2-40B4-BE49-F238E27FC236}">
                <a16:creationId xmlns:a16="http://schemas.microsoft.com/office/drawing/2014/main" id="{BC5BD2F7-F89B-674C-A0D7-24AB1FBFD10B}"/>
              </a:ext>
            </a:extLst>
          </p:cNvPr>
          <p:cNvSpPr>
            <a:spLocks noGrp="1" noChangeArrowheads="1"/>
          </p:cNvSpPr>
          <p:nvPr>
            <p:ph idx="1"/>
          </p:nvPr>
        </p:nvSpPr>
        <p:spPr>
          <a:xfrm>
            <a:off x="452438" y="1095375"/>
            <a:ext cx="8553450" cy="3498850"/>
          </a:xfrm>
        </p:spPr>
        <p:txBody>
          <a:bodyPr/>
          <a:lstStyle/>
          <a:p>
            <a:pPr marL="342892" lvl="1" indent="-342892"/>
            <a:r>
              <a:rPr lang="en-US" sz="2400" dirty="0"/>
              <a:t>NNDSS Updates and Announcements</a:t>
            </a:r>
          </a:p>
          <a:p>
            <a:pPr marL="342892" lvl="1" indent="-342892"/>
            <a:r>
              <a:rPr lang="en-US" sz="2400" dirty="0"/>
              <a:t>Updates on COVID-19 Surveillance Cadence </a:t>
            </a:r>
          </a:p>
          <a:p>
            <a:pPr marL="342892" lvl="1" indent="-342892"/>
            <a:r>
              <a:rPr lang="en-US" sz="2400" dirty="0"/>
              <a:t>New Features: Annual NNDSS Data Tables on CDC WONDER </a:t>
            </a:r>
          </a:p>
          <a:p>
            <a:pPr marL="342892" lvl="1" indent="-342892"/>
            <a:r>
              <a:rPr lang="en-US" sz="2400" dirty="0"/>
              <a:t>CDC Enhancements to Case Surveillance</a:t>
            </a:r>
          </a:p>
          <a:p>
            <a:pPr marL="342892" lvl="1" indent="-342892"/>
            <a:r>
              <a:rPr lang="en-US" sz="2400" dirty="0"/>
              <a:t>Questions and Answers</a:t>
            </a:r>
          </a:p>
          <a:p>
            <a:pPr marL="0" lvl="1" indent="0">
              <a:buNone/>
            </a:pPr>
            <a:endParaRPr lang="en-US" sz="2400" dirty="0"/>
          </a:p>
          <a:p>
            <a:endParaRPr lang="en-US" altLang="en-US" dirty="0"/>
          </a:p>
          <a:p>
            <a:endParaRPr lang="en-US" altLang="en-US" dirty="0"/>
          </a:p>
        </p:txBody>
      </p:sp>
      <p:sp>
        <p:nvSpPr>
          <p:cNvPr id="18435" name="Slide Number Placeholder 3">
            <a:extLst>
              <a:ext uri="{FF2B5EF4-FFF2-40B4-BE49-F238E27FC236}">
                <a16:creationId xmlns:a16="http://schemas.microsoft.com/office/drawing/2014/main" id="{28A77B28-0B3D-CE4B-B340-CA907DD61E2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Calibri" panose="020F0502020204030204" pitchFamily="34" charset="0"/>
              </a:defRPr>
            </a:lvl1pPr>
            <a:lvl2pPr marL="742931" indent="-285743">
              <a:defRPr sz="1300">
                <a:solidFill>
                  <a:schemeClr val="tx1"/>
                </a:solidFill>
                <a:latin typeface="Calibri" panose="020F0502020204030204" pitchFamily="34" charset="0"/>
              </a:defRPr>
            </a:lvl2pPr>
            <a:lvl3pPr marL="1142972" indent="-228594">
              <a:defRPr sz="1300">
                <a:solidFill>
                  <a:schemeClr val="tx1"/>
                </a:solidFill>
                <a:latin typeface="Calibri" panose="020F0502020204030204" pitchFamily="34" charset="0"/>
              </a:defRPr>
            </a:lvl3pPr>
            <a:lvl4pPr marL="1600160" indent="-228594">
              <a:defRPr sz="1300">
                <a:solidFill>
                  <a:schemeClr val="tx1"/>
                </a:solidFill>
                <a:latin typeface="Calibri" panose="020F0502020204030204" pitchFamily="34" charset="0"/>
              </a:defRPr>
            </a:lvl4pPr>
            <a:lvl5pPr marL="2057348" indent="-228594">
              <a:defRPr sz="1300">
                <a:solidFill>
                  <a:schemeClr val="tx1"/>
                </a:solidFill>
                <a:latin typeface="Calibri" panose="020F0502020204030204" pitchFamily="34" charset="0"/>
              </a:defRPr>
            </a:lvl5pPr>
            <a:lvl6pPr marL="2514537" indent="-228594" defTabSz="342892" fontAlgn="base">
              <a:spcBef>
                <a:spcPct val="0"/>
              </a:spcBef>
              <a:spcAft>
                <a:spcPct val="0"/>
              </a:spcAft>
              <a:defRPr sz="1300">
                <a:solidFill>
                  <a:schemeClr val="tx1"/>
                </a:solidFill>
                <a:latin typeface="Calibri" panose="020F0502020204030204" pitchFamily="34" charset="0"/>
              </a:defRPr>
            </a:lvl6pPr>
            <a:lvl7pPr marL="2971726" indent="-228594" defTabSz="342892" fontAlgn="base">
              <a:spcBef>
                <a:spcPct val="0"/>
              </a:spcBef>
              <a:spcAft>
                <a:spcPct val="0"/>
              </a:spcAft>
              <a:defRPr sz="1300">
                <a:solidFill>
                  <a:schemeClr val="tx1"/>
                </a:solidFill>
                <a:latin typeface="Calibri" panose="020F0502020204030204" pitchFamily="34" charset="0"/>
              </a:defRPr>
            </a:lvl7pPr>
            <a:lvl8pPr marL="3428915" indent="-228594" defTabSz="342892" fontAlgn="base">
              <a:spcBef>
                <a:spcPct val="0"/>
              </a:spcBef>
              <a:spcAft>
                <a:spcPct val="0"/>
              </a:spcAft>
              <a:defRPr sz="1300">
                <a:solidFill>
                  <a:schemeClr val="tx1"/>
                </a:solidFill>
                <a:latin typeface="Calibri" panose="020F0502020204030204" pitchFamily="34" charset="0"/>
              </a:defRPr>
            </a:lvl8pPr>
            <a:lvl9pPr marL="3886103" indent="-228594" defTabSz="342892" fontAlgn="base">
              <a:spcBef>
                <a:spcPct val="0"/>
              </a:spcBef>
              <a:spcAft>
                <a:spcPct val="0"/>
              </a:spcAft>
              <a:defRPr sz="1300">
                <a:solidFill>
                  <a:schemeClr val="tx1"/>
                </a:solidFill>
                <a:latin typeface="Calibri" panose="020F0502020204030204" pitchFamily="34" charset="0"/>
              </a:defRPr>
            </a:lvl9pPr>
          </a:lstStyle>
          <a:p>
            <a:pPr defTabSz="342892" fontAlgn="base">
              <a:spcBef>
                <a:spcPct val="0"/>
              </a:spcBef>
              <a:spcAft>
                <a:spcPct val="0"/>
              </a:spcAft>
              <a:defRPr/>
            </a:pPr>
            <a:fld id="{39D59B3E-F2E5-164E-B82C-1166B3CC2CE2}" type="slidenum">
              <a:rPr lang="en-US" altLang="en-US" sz="800" b="1">
                <a:solidFill>
                  <a:srgbClr val="28434E"/>
                </a:solidFill>
                <a:latin typeface="Avenir Next LT Pro" panose="020B0504020202020204" pitchFamily="34" charset="77"/>
              </a:rPr>
              <a:pPr defTabSz="342892" fontAlgn="base">
                <a:spcBef>
                  <a:spcPct val="0"/>
                </a:spcBef>
                <a:spcAft>
                  <a:spcPct val="0"/>
                </a:spcAft>
                <a:defRPr/>
              </a:pPr>
              <a:t>2</a:t>
            </a:fld>
            <a:endParaRPr lang="en-US" altLang="en-US" sz="800" b="1" dirty="0">
              <a:solidFill>
                <a:srgbClr val="28434E"/>
              </a:solidFill>
              <a:latin typeface="Avenir Next LT Pro" panose="020B0504020202020204" pitchFamily="34" charset="77"/>
            </a:endParaRPr>
          </a:p>
        </p:txBody>
      </p:sp>
      <p:pic>
        <p:nvPicPr>
          <p:cNvPr id="5" name="Picture 4">
            <a:extLst>
              <a:ext uri="{FF2B5EF4-FFF2-40B4-BE49-F238E27FC236}">
                <a16:creationId xmlns:a16="http://schemas.microsoft.com/office/drawing/2014/main" id="{D3547D5F-B3C4-4A4C-BF7A-1856F68B0DD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51571" y="2891898"/>
            <a:ext cx="2692356" cy="19190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851978" cy="5153736"/>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pic>
        <p:nvPicPr>
          <p:cNvPr id="10" name="Content Placeholder 9" descr="Future NNDSS Annual Table &quot;Interactive&quot; View&#10;">
            <a:extLst>
              <a:ext uri="{FF2B5EF4-FFF2-40B4-BE49-F238E27FC236}">
                <a16:creationId xmlns:a16="http://schemas.microsoft.com/office/drawing/2014/main" id="{D1314C90-487E-451A-91D9-831FED4E5A86}"/>
              </a:ext>
            </a:extLst>
          </p:cNvPr>
          <p:cNvPicPr>
            <a:picLocks noGrp="1" noChangeAspect="1"/>
          </p:cNvPicPr>
          <p:nvPr>
            <p:ph idx="1"/>
          </p:nvPr>
        </p:nvPicPr>
        <p:blipFill rotWithShape="1">
          <a:blip r:embed="rId3"/>
          <a:srcRect l="4382" t="10031" r="22783" b="5756"/>
          <a:stretch/>
        </p:blipFill>
        <p:spPr>
          <a:xfrm>
            <a:off x="1231900" y="-12375"/>
            <a:ext cx="7947067" cy="5168575"/>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99A3FC49-B5BD-4085-9804-7058264B8092}"/>
              </a:ext>
            </a:extLst>
          </p:cNvPr>
          <p:cNvSpPr>
            <a:spLocks noGrp="1"/>
          </p:cNvSpPr>
          <p:nvPr>
            <p:ph type="title"/>
          </p:nvPr>
        </p:nvSpPr>
        <p:spPr>
          <a:xfrm>
            <a:off x="167564" y="2932083"/>
            <a:ext cx="2072591" cy="1980186"/>
          </a:xfrm>
        </p:spPr>
        <p:txBody>
          <a:bodyPr vert="horz" lIns="91440" tIns="45720" rIns="91440" bIns="45720" rtlCol="0" anchor="b">
            <a:normAutofit/>
          </a:bodyPr>
          <a:lstStyle/>
          <a:p>
            <a:pPr defTabSz="914400">
              <a:lnSpc>
                <a:spcPct val="90000"/>
              </a:lnSpc>
            </a:pPr>
            <a:r>
              <a:rPr lang="en-US" sz="2700" dirty="0">
                <a:solidFill>
                  <a:schemeClr val="tx1">
                    <a:lumMod val="85000"/>
                    <a:lumOff val="15000"/>
                  </a:schemeClr>
                </a:solidFill>
                <a:latin typeface="+mj-lt"/>
                <a:ea typeface="+mj-ea"/>
                <a:cs typeface="+mj-cs"/>
              </a:rPr>
              <a:t>Future NNDSS Annual Table “Interactive” View</a:t>
            </a:r>
          </a:p>
        </p:txBody>
      </p:sp>
      <p:sp>
        <p:nvSpPr>
          <p:cNvPr id="7" name="Slide Number Placeholder 2">
            <a:extLst>
              <a:ext uri="{FF2B5EF4-FFF2-40B4-BE49-F238E27FC236}">
                <a16:creationId xmlns:a16="http://schemas.microsoft.com/office/drawing/2014/main" id="{94FE8DA3-9865-4A54-9BB7-60C8A57E488E}"/>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20</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941368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60510"/>
            <a:ext cx="9144000" cy="208298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2" name="Title 1">
            <a:extLst>
              <a:ext uri="{FF2B5EF4-FFF2-40B4-BE49-F238E27FC236}">
                <a16:creationId xmlns:a16="http://schemas.microsoft.com/office/drawing/2014/main" id="{99A3FC49-B5BD-4085-9804-7058264B8092}"/>
              </a:ext>
            </a:extLst>
          </p:cNvPr>
          <p:cNvSpPr>
            <a:spLocks noGrp="1"/>
          </p:cNvSpPr>
          <p:nvPr>
            <p:ph type="title"/>
          </p:nvPr>
        </p:nvSpPr>
        <p:spPr>
          <a:xfrm>
            <a:off x="941294" y="3982736"/>
            <a:ext cx="7261411" cy="554910"/>
          </a:xfrm>
        </p:spPr>
        <p:txBody>
          <a:bodyPr vert="horz" lIns="91440" tIns="45720" rIns="91440" bIns="45720" rtlCol="0" anchor="b">
            <a:normAutofit/>
          </a:bodyPr>
          <a:lstStyle/>
          <a:p>
            <a:pPr algn="ctr" defTabSz="914400">
              <a:lnSpc>
                <a:spcPct val="90000"/>
              </a:lnSpc>
            </a:pPr>
            <a:r>
              <a:rPr lang="en-US" sz="2700" dirty="0">
                <a:solidFill>
                  <a:schemeClr val="tx1">
                    <a:lumMod val="85000"/>
                    <a:lumOff val="15000"/>
                  </a:schemeClr>
                </a:solidFill>
                <a:latin typeface="+mj-lt"/>
                <a:ea typeface="+mj-ea"/>
                <a:cs typeface="+mj-cs"/>
              </a:rPr>
              <a:t>Future NNDSS Annual Table “Results” Tab</a:t>
            </a:r>
          </a:p>
        </p:txBody>
      </p:sp>
      <p:pic>
        <p:nvPicPr>
          <p:cNvPr id="7" name="Content Placeholder 6" descr="Future NNDSS Annual Table &quot;Results&quot; Tab">
            <a:extLst>
              <a:ext uri="{FF2B5EF4-FFF2-40B4-BE49-F238E27FC236}">
                <a16:creationId xmlns:a16="http://schemas.microsoft.com/office/drawing/2014/main" id="{CCF44DAD-8CFB-4F51-8D9B-81B76F6304C8}"/>
              </a:ext>
            </a:extLst>
          </p:cNvPr>
          <p:cNvPicPr>
            <a:picLocks noGrp="1" noChangeAspect="1"/>
          </p:cNvPicPr>
          <p:nvPr>
            <p:ph idx="1"/>
          </p:nvPr>
        </p:nvPicPr>
        <p:blipFill rotWithShape="1">
          <a:blip r:embed="rId3"/>
          <a:srcRect t="8568" b="5598"/>
          <a:stretch/>
        </p:blipFill>
        <p:spPr>
          <a:xfrm>
            <a:off x="20" y="10"/>
            <a:ext cx="9143979" cy="44148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
        <p:nvSpPr>
          <p:cNvPr id="8" name="Slide Number Placeholder 2">
            <a:extLst>
              <a:ext uri="{FF2B5EF4-FFF2-40B4-BE49-F238E27FC236}">
                <a16:creationId xmlns:a16="http://schemas.microsoft.com/office/drawing/2014/main" id="{90EA9DF5-49CD-47CC-A9A5-0371E99BE15A}"/>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21</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26986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01F5ED4-12AC-F04F-A24A-72FFA140B55F}"/>
              </a:ext>
            </a:extLst>
          </p:cNvPr>
          <p:cNvSpPr>
            <a:spLocks noGrp="1"/>
          </p:cNvSpPr>
          <p:nvPr>
            <p:ph type="title"/>
          </p:nvPr>
        </p:nvSpPr>
        <p:spPr>
          <a:xfrm>
            <a:off x="0" y="-1"/>
            <a:ext cx="9144000" cy="822121"/>
          </a:xfrm>
        </p:spPr>
        <p:txBody>
          <a:bodyPr/>
          <a:lstStyle/>
          <a:p>
            <a:r>
              <a:rPr lang="en-US" dirty="0"/>
              <a:t>New Functionality Benefits</a:t>
            </a:r>
          </a:p>
        </p:txBody>
      </p:sp>
      <p:sp>
        <p:nvSpPr>
          <p:cNvPr id="14" name="Content Placeholder 13">
            <a:extLst>
              <a:ext uri="{FF2B5EF4-FFF2-40B4-BE49-F238E27FC236}">
                <a16:creationId xmlns:a16="http://schemas.microsoft.com/office/drawing/2014/main" id="{28E4AB76-B156-6548-822F-3867CFE5755E}"/>
              </a:ext>
            </a:extLst>
          </p:cNvPr>
          <p:cNvSpPr>
            <a:spLocks noGrp="1"/>
          </p:cNvSpPr>
          <p:nvPr>
            <p:ph idx="1"/>
          </p:nvPr>
        </p:nvSpPr>
        <p:spPr>
          <a:xfrm>
            <a:off x="452438" y="1095375"/>
            <a:ext cx="8553143" cy="3353335"/>
          </a:xfrm>
        </p:spPr>
        <p:txBody>
          <a:bodyPr/>
          <a:lstStyle/>
          <a:p>
            <a:pPr marL="342900" indent="-342900">
              <a:buFont typeface="Arial" panose="020B0604020202020204" pitchFamily="34" charset="0"/>
              <a:buChar char="•"/>
            </a:pPr>
            <a:r>
              <a:rPr lang="en-US" dirty="0"/>
              <a:t>Provides an interactive means of accessing the NNDSS Annual data, without introducing additional data stratifications</a:t>
            </a:r>
          </a:p>
          <a:p>
            <a:pPr marL="342900" indent="-342900">
              <a:buFont typeface="Arial" panose="020B0604020202020204" pitchFamily="34" charset="0"/>
              <a:buChar char="•"/>
            </a:pPr>
            <a:r>
              <a:rPr lang="en-US" dirty="0"/>
              <a:t>Enhances the availability and use of NNDSS Annual data</a:t>
            </a:r>
          </a:p>
          <a:p>
            <a:pPr marL="342900" indent="-342900">
              <a:buFont typeface="Arial" panose="020B0604020202020204" pitchFamily="34" charset="0"/>
              <a:buChar char="•"/>
            </a:pPr>
            <a:r>
              <a:rPr lang="en-US" dirty="0"/>
              <a:t>Provides the ability to compare across years and focus on specific conditions, places, or populations</a:t>
            </a:r>
          </a:p>
          <a:p>
            <a:pPr marL="342900" indent="-342900">
              <a:buFont typeface="Arial" panose="020B0604020202020204" pitchFamily="34" charset="0"/>
              <a:buChar char="•"/>
            </a:pPr>
            <a:r>
              <a:rPr lang="en-US" dirty="0"/>
              <a:t>Improves showcasing of NNDSS Annual data</a:t>
            </a:r>
          </a:p>
          <a:p>
            <a:endParaRPr lang="en-US" dirty="0"/>
          </a:p>
        </p:txBody>
      </p:sp>
      <p:sp>
        <p:nvSpPr>
          <p:cNvPr id="5" name="Slide Number Placeholder 2">
            <a:extLst>
              <a:ext uri="{FF2B5EF4-FFF2-40B4-BE49-F238E27FC236}">
                <a16:creationId xmlns:a16="http://schemas.microsoft.com/office/drawing/2014/main" id="{F0B0D679-F640-433F-A6F9-2B534BCE0598}"/>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22</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768757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FDD7-60CF-4BBB-991B-C7353B696D72}"/>
              </a:ext>
            </a:extLst>
          </p:cNvPr>
          <p:cNvSpPr>
            <a:spLocks noGrp="1"/>
          </p:cNvSpPr>
          <p:nvPr>
            <p:ph type="title"/>
          </p:nvPr>
        </p:nvSpPr>
        <p:spPr/>
        <p:txBody>
          <a:bodyPr/>
          <a:lstStyle/>
          <a:p>
            <a:r>
              <a:rPr lang="en-US" dirty="0"/>
              <a:t>What is Not Changing</a:t>
            </a:r>
          </a:p>
        </p:txBody>
      </p:sp>
      <p:sp>
        <p:nvSpPr>
          <p:cNvPr id="3" name="Content Placeholder 2">
            <a:extLst>
              <a:ext uri="{FF2B5EF4-FFF2-40B4-BE49-F238E27FC236}">
                <a16:creationId xmlns:a16="http://schemas.microsoft.com/office/drawing/2014/main" id="{310EF09B-4029-4C3C-959D-B5ABEB033F14}"/>
              </a:ext>
            </a:extLst>
          </p:cNvPr>
          <p:cNvSpPr>
            <a:spLocks noGrp="1"/>
          </p:cNvSpPr>
          <p:nvPr>
            <p:ph idx="1"/>
          </p:nvPr>
        </p:nvSpPr>
        <p:spPr/>
        <p:txBody>
          <a:bodyPr/>
          <a:lstStyle/>
          <a:p>
            <a:pPr marL="342900" indent="-342900">
              <a:buFont typeface="Arial" panose="020B0604020202020204" pitchFamily="34" charset="0"/>
              <a:buChar char="•"/>
            </a:pPr>
            <a:r>
              <a:rPr lang="en-US" dirty="0"/>
              <a:t>No new stratifications are available in the interactive WONDER views</a:t>
            </a:r>
          </a:p>
          <a:p>
            <a:pPr marL="342900" indent="-342900">
              <a:buFont typeface="Arial" panose="020B0604020202020204" pitchFamily="34" charset="0"/>
              <a:buChar char="•"/>
            </a:pPr>
            <a:r>
              <a:rPr lang="en-US" dirty="0"/>
              <a:t>Existing table views will still be available for users more comfortable with the current format</a:t>
            </a:r>
          </a:p>
          <a:p>
            <a:pPr marL="342900" indent="-342900">
              <a:buFont typeface="Arial" panose="020B0604020202020204" pitchFamily="34" charset="0"/>
              <a:buChar char="•"/>
            </a:pPr>
            <a:r>
              <a:rPr lang="en-US" dirty="0"/>
              <a:t>Weekly data will not be available in the interactive views</a:t>
            </a:r>
          </a:p>
        </p:txBody>
      </p:sp>
      <p:sp>
        <p:nvSpPr>
          <p:cNvPr id="5" name="Slide Number Placeholder 2">
            <a:extLst>
              <a:ext uri="{FF2B5EF4-FFF2-40B4-BE49-F238E27FC236}">
                <a16:creationId xmlns:a16="http://schemas.microsoft.com/office/drawing/2014/main" id="{4F4EA768-29E2-4E19-8ABC-FD6706A50000}"/>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23</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602791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2446-04AF-48D8-8320-9A6264EE334B}"/>
              </a:ext>
            </a:extLst>
          </p:cNvPr>
          <p:cNvSpPr>
            <a:spLocks noGrp="1"/>
          </p:cNvSpPr>
          <p:nvPr>
            <p:ph type="title"/>
          </p:nvPr>
        </p:nvSpPr>
        <p:spPr/>
        <p:txBody>
          <a:bodyPr/>
          <a:lstStyle/>
          <a:p>
            <a:r>
              <a:rPr lang="en-US" dirty="0"/>
              <a:t>Special Consideration</a:t>
            </a:r>
          </a:p>
        </p:txBody>
      </p:sp>
      <p:sp>
        <p:nvSpPr>
          <p:cNvPr id="3" name="Content Placeholder 2">
            <a:extLst>
              <a:ext uri="{FF2B5EF4-FFF2-40B4-BE49-F238E27FC236}">
                <a16:creationId xmlns:a16="http://schemas.microsoft.com/office/drawing/2014/main" id="{3BF1A8E6-C354-4AFF-9A1A-C188ED1D89D1}"/>
              </a:ext>
            </a:extLst>
          </p:cNvPr>
          <p:cNvSpPr>
            <a:spLocks noGrp="1"/>
          </p:cNvSpPr>
          <p:nvPr>
            <p:ph idx="1"/>
          </p:nvPr>
        </p:nvSpPr>
        <p:spPr/>
        <p:txBody>
          <a:bodyPr/>
          <a:lstStyle/>
          <a:p>
            <a:pPr marL="342900" indent="-342900">
              <a:buFont typeface="Arial" panose="020B0604020202020204" pitchFamily="34" charset="0"/>
              <a:buChar char="•"/>
            </a:pPr>
            <a:r>
              <a:rPr lang="en-US" dirty="0"/>
              <a:t>Calculated rates will be provided by nation, region, and state</a:t>
            </a:r>
            <a:endParaRPr lang="en-US" strike="sngStrike" dirty="0"/>
          </a:p>
          <a:p>
            <a:pPr marL="342900" indent="-342900">
              <a:buFont typeface="Arial" panose="020B0604020202020204" pitchFamily="34" charset="0"/>
              <a:buChar char="•"/>
            </a:pPr>
            <a:r>
              <a:rPr lang="en-US" dirty="0"/>
              <a:t>Currently published annual tables:</a:t>
            </a:r>
          </a:p>
          <a:p>
            <a:pPr marL="900113" lvl="1" indent="-342900"/>
            <a:r>
              <a:rPr lang="en-US" dirty="0"/>
              <a:t>Only national-level rates are calculated and displayed</a:t>
            </a:r>
          </a:p>
          <a:p>
            <a:pPr marL="900113" lvl="1" indent="-342900"/>
            <a:r>
              <a:rPr lang="en-US" dirty="0"/>
              <a:t>Denominators are provided for other geographies, but rates need to be calculated by users   </a:t>
            </a:r>
          </a:p>
        </p:txBody>
      </p:sp>
      <p:sp>
        <p:nvSpPr>
          <p:cNvPr id="5" name="Slide Number Placeholder 2">
            <a:extLst>
              <a:ext uri="{FF2B5EF4-FFF2-40B4-BE49-F238E27FC236}">
                <a16:creationId xmlns:a16="http://schemas.microsoft.com/office/drawing/2014/main" id="{26513239-5DFD-4DDE-B5B2-3A583B21D72F}"/>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24</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486348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2446-04AF-48D8-8320-9A6264EE334B}"/>
              </a:ext>
            </a:extLst>
          </p:cNvPr>
          <p:cNvSpPr>
            <a:spLocks noGrp="1"/>
          </p:cNvSpPr>
          <p:nvPr>
            <p:ph type="title"/>
          </p:nvPr>
        </p:nvSpPr>
        <p:spPr/>
        <p:txBody>
          <a:bodyPr/>
          <a:lstStyle/>
          <a:p>
            <a:r>
              <a:rPr lang="en-US" dirty="0"/>
              <a:t>Reporting Exceptions</a:t>
            </a:r>
          </a:p>
        </p:txBody>
      </p:sp>
      <p:sp>
        <p:nvSpPr>
          <p:cNvPr id="3" name="Content Placeholder 2">
            <a:extLst>
              <a:ext uri="{FF2B5EF4-FFF2-40B4-BE49-F238E27FC236}">
                <a16:creationId xmlns:a16="http://schemas.microsoft.com/office/drawing/2014/main" id="{3BF1A8E6-C354-4AFF-9A1A-C188ED1D89D1}"/>
              </a:ext>
            </a:extLst>
          </p:cNvPr>
          <p:cNvSpPr>
            <a:spLocks noGrp="1"/>
          </p:cNvSpPr>
          <p:nvPr>
            <p:ph idx="1"/>
          </p:nvPr>
        </p:nvSpPr>
        <p:spPr/>
        <p:txBody>
          <a:bodyPr>
            <a:normAutofit fontScale="85000" lnSpcReduction="10000"/>
          </a:bodyPr>
          <a:lstStyle/>
          <a:p>
            <a:pPr marL="342900" indent="-342900">
              <a:buFont typeface="Arial" panose="020B0604020202020204" pitchFamily="34" charset="0"/>
              <a:buChar char="•"/>
            </a:pPr>
            <a:r>
              <a:rPr lang="en-US" b="1" dirty="0"/>
              <a:t>Not reportable </a:t>
            </a:r>
            <a:r>
              <a:rPr lang="en-US" dirty="0"/>
              <a:t>in jurisdiction</a:t>
            </a:r>
          </a:p>
          <a:p>
            <a:pPr marL="900113" lvl="1" indent="-342900"/>
            <a:r>
              <a:rPr lang="en-US" dirty="0"/>
              <a:t>Current annual tables publish </a:t>
            </a:r>
            <a:r>
              <a:rPr lang="en-US" b="1" dirty="0"/>
              <a:t>“N” </a:t>
            </a:r>
            <a:r>
              <a:rPr lang="en-US" dirty="0"/>
              <a:t>in these cells</a:t>
            </a:r>
          </a:p>
          <a:p>
            <a:pPr marL="900113" lvl="1" indent="-342900"/>
            <a:r>
              <a:rPr lang="en-US" dirty="0"/>
              <a:t>New WONDER view will include </a:t>
            </a:r>
            <a:r>
              <a:rPr lang="en-US" b="1" dirty="0"/>
              <a:t>“Not Applicable”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Data are </a:t>
            </a:r>
            <a:r>
              <a:rPr lang="en-US" b="1" dirty="0"/>
              <a:t>unavailable</a:t>
            </a:r>
            <a:r>
              <a:rPr lang="en-US" dirty="0"/>
              <a:t> from the jurisdiction for a reportable condition</a:t>
            </a:r>
          </a:p>
          <a:p>
            <a:pPr marL="900113" lvl="1" indent="-342900"/>
            <a:r>
              <a:rPr lang="en-US" dirty="0"/>
              <a:t>Current annual tables publish </a:t>
            </a:r>
            <a:r>
              <a:rPr lang="en-US" b="1" dirty="0"/>
              <a:t>”U” </a:t>
            </a:r>
            <a:r>
              <a:rPr lang="en-US" dirty="0"/>
              <a:t>in these cells</a:t>
            </a:r>
          </a:p>
          <a:p>
            <a:pPr marL="900113" lvl="1" indent="-342900"/>
            <a:r>
              <a:rPr lang="en-US" dirty="0"/>
              <a:t>New WONDER view will include </a:t>
            </a:r>
            <a:r>
              <a:rPr lang="en-US" b="1" dirty="0"/>
              <a:t>“Not Available”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No cases </a:t>
            </a:r>
            <a:r>
              <a:rPr lang="en-US" dirty="0"/>
              <a:t>reported</a:t>
            </a:r>
          </a:p>
          <a:p>
            <a:pPr marL="900113" lvl="1" indent="-342900"/>
            <a:r>
              <a:rPr lang="en-US" dirty="0"/>
              <a:t>Current annual tables publish </a:t>
            </a:r>
            <a:r>
              <a:rPr lang="en-US" b="1" dirty="0"/>
              <a:t>“—”</a:t>
            </a:r>
            <a:r>
              <a:rPr lang="en-US" dirty="0"/>
              <a:t> to indicate a numeric value of zero </a:t>
            </a:r>
          </a:p>
          <a:p>
            <a:pPr marL="900113" lvl="1" indent="-342900"/>
            <a:r>
              <a:rPr lang="en-US" dirty="0"/>
              <a:t>New WONDER view will include </a:t>
            </a:r>
            <a:r>
              <a:rPr lang="en-US" b="1" dirty="0"/>
              <a:t>“0”</a:t>
            </a:r>
          </a:p>
        </p:txBody>
      </p:sp>
      <p:sp>
        <p:nvSpPr>
          <p:cNvPr id="5" name="Slide Number Placeholder 2">
            <a:extLst>
              <a:ext uri="{FF2B5EF4-FFF2-40B4-BE49-F238E27FC236}">
                <a16:creationId xmlns:a16="http://schemas.microsoft.com/office/drawing/2014/main" id="{752B7580-C7E4-4E8E-91C4-404254EC8597}"/>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934891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45343A0-96E8-4365-BDB8-4A40F041D2E2}"/>
              </a:ext>
            </a:extLst>
          </p:cNvPr>
          <p:cNvSpPr txBox="1">
            <a:spLocks noGrp="1"/>
          </p:cNvSpPr>
          <p:nvPr>
            <p:ph type="title" idx="4294967295"/>
          </p:nvPr>
        </p:nvSpPr>
        <p:spPr>
          <a:xfrm>
            <a:off x="0" y="-1"/>
            <a:ext cx="8686801" cy="822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342900" rtl="0" eaLnBrk="1" latinLnBrk="0" hangingPunct="1">
              <a:spcBef>
                <a:spcPct val="0"/>
              </a:spcBef>
              <a:buNone/>
              <a:defRPr sz="3200" b="1" i="0" kern="1200">
                <a:solidFill>
                  <a:schemeClr val="tx1"/>
                </a:solidFill>
                <a:latin typeface="Avenir Next LT Pro Demi" panose="020B0704020202020204" pitchFamily="34" charset="0"/>
                <a:ea typeface="Helvetica Neue" panose="02000503000000020004" pitchFamily="2" charset="0"/>
                <a:cs typeface="Helvetica Neue" panose="02000503000000020004" pitchFamily="2"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Avenir Next LT Pro Demi" panose="020B0704020202020204" pitchFamily="34" charset="0"/>
                <a:ea typeface="Helvetica Neue" panose="02000503000000020004" pitchFamily="2" charset="0"/>
                <a:cs typeface="Helvetica Neue" panose="02000503000000020004" pitchFamily="2" charset="0"/>
              </a:rPr>
              <a:t>Reporting Exceptions – Example </a:t>
            </a:r>
          </a:p>
        </p:txBody>
      </p:sp>
      <p:graphicFrame>
        <p:nvGraphicFramePr>
          <p:cNvPr id="5" name="Content Placeholder 4">
            <a:extLst>
              <a:ext uri="{FF2B5EF4-FFF2-40B4-BE49-F238E27FC236}">
                <a16:creationId xmlns:a16="http://schemas.microsoft.com/office/drawing/2014/main" id="{8015CD66-E1C5-4A5E-A078-F3197D780CE7}"/>
              </a:ext>
            </a:extLst>
          </p:cNvPr>
          <p:cNvGraphicFramePr>
            <a:graphicFrameLocks noGrp="1"/>
          </p:cNvGraphicFramePr>
          <p:nvPr>
            <p:ph idx="1"/>
          </p:nvPr>
        </p:nvGraphicFramePr>
        <p:xfrm>
          <a:off x="482599" y="1402080"/>
          <a:ext cx="8178802" cy="2964704"/>
        </p:xfrm>
        <a:graphic>
          <a:graphicData uri="http://schemas.openxmlformats.org/drawingml/2006/table">
            <a:tbl>
              <a:tblPr firstRow="1" firstCol="1" bandRow="1">
                <a:tableStyleId>{5940675A-B579-460E-94D1-54222C63F5DA}</a:tableStyleId>
              </a:tblPr>
              <a:tblGrid>
                <a:gridCol w="1535851">
                  <a:extLst>
                    <a:ext uri="{9D8B030D-6E8A-4147-A177-3AD203B41FA5}">
                      <a16:colId xmlns:a16="http://schemas.microsoft.com/office/drawing/2014/main" val="2645772616"/>
                    </a:ext>
                  </a:extLst>
                </a:gridCol>
                <a:gridCol w="842031">
                  <a:extLst>
                    <a:ext uri="{9D8B030D-6E8A-4147-A177-3AD203B41FA5}">
                      <a16:colId xmlns:a16="http://schemas.microsoft.com/office/drawing/2014/main" val="2741612406"/>
                    </a:ext>
                  </a:extLst>
                </a:gridCol>
                <a:gridCol w="1272606">
                  <a:extLst>
                    <a:ext uri="{9D8B030D-6E8A-4147-A177-3AD203B41FA5}">
                      <a16:colId xmlns:a16="http://schemas.microsoft.com/office/drawing/2014/main" val="1363456154"/>
                    </a:ext>
                  </a:extLst>
                </a:gridCol>
                <a:gridCol w="1692806">
                  <a:extLst>
                    <a:ext uri="{9D8B030D-6E8A-4147-A177-3AD203B41FA5}">
                      <a16:colId xmlns:a16="http://schemas.microsoft.com/office/drawing/2014/main" val="3886303735"/>
                    </a:ext>
                  </a:extLst>
                </a:gridCol>
                <a:gridCol w="1429564">
                  <a:extLst>
                    <a:ext uri="{9D8B030D-6E8A-4147-A177-3AD203B41FA5}">
                      <a16:colId xmlns:a16="http://schemas.microsoft.com/office/drawing/2014/main" val="3290277424"/>
                    </a:ext>
                  </a:extLst>
                </a:gridCol>
                <a:gridCol w="1405944">
                  <a:extLst>
                    <a:ext uri="{9D8B030D-6E8A-4147-A177-3AD203B41FA5}">
                      <a16:colId xmlns:a16="http://schemas.microsoft.com/office/drawing/2014/main" val="1908020107"/>
                    </a:ext>
                  </a:extLst>
                </a:gridCol>
              </a:tblGrid>
              <a:tr h="741176">
                <a:tc>
                  <a:txBody>
                    <a:bodyPr/>
                    <a:lstStyle/>
                    <a:p>
                      <a:pPr marL="0" marR="0" algn="ctr">
                        <a:spcBef>
                          <a:spcPts val="0"/>
                        </a:spcBef>
                        <a:spcAft>
                          <a:spcPts val="0"/>
                        </a:spcAft>
                      </a:pPr>
                      <a:r>
                        <a:rPr lang="en-US" sz="1600" b="1" dirty="0">
                          <a:effectLst/>
                        </a:rPr>
                        <a:t>Disease</a:t>
                      </a:r>
                      <a:endParaRPr lang="en-US" sz="2000" b="1" dirty="0">
                        <a:effectLst/>
                        <a:latin typeface="Calibri" panose="020F0502020204030204" pitchFamily="34" charset="0"/>
                        <a:ea typeface="Calibri" panose="020F0502020204030204" pitchFamily="34" charset="0"/>
                      </a:endParaRPr>
                    </a:p>
                  </a:txBody>
                  <a:tcPr marL="70858" marR="70858" marT="53144" marB="53144" anchor="ctr">
                    <a:solidFill>
                      <a:schemeClr val="bg1">
                        <a:lumMod val="20000"/>
                        <a:lumOff val="80000"/>
                      </a:schemeClr>
                    </a:solidFill>
                  </a:tcPr>
                </a:tc>
                <a:tc>
                  <a:txBody>
                    <a:bodyPr/>
                    <a:lstStyle/>
                    <a:p>
                      <a:pPr marL="0" marR="0" algn="ctr">
                        <a:spcBef>
                          <a:spcPts val="0"/>
                        </a:spcBef>
                        <a:spcAft>
                          <a:spcPts val="0"/>
                        </a:spcAft>
                      </a:pPr>
                      <a:r>
                        <a:rPr lang="en-US" sz="1600" b="1" dirty="0">
                          <a:effectLst/>
                        </a:rPr>
                        <a:t>Year</a:t>
                      </a:r>
                      <a:endParaRPr lang="en-US" sz="2000" b="1" dirty="0">
                        <a:effectLst/>
                        <a:latin typeface="Calibri" panose="020F0502020204030204" pitchFamily="34" charset="0"/>
                        <a:ea typeface="Calibri" panose="020F0502020204030204" pitchFamily="34" charset="0"/>
                      </a:endParaRPr>
                    </a:p>
                  </a:txBody>
                  <a:tcPr marL="70858" marR="70858" marT="53144" marB="53144" anchor="ctr">
                    <a:solidFill>
                      <a:schemeClr val="bg1">
                        <a:lumMod val="20000"/>
                        <a:lumOff val="80000"/>
                      </a:schemeClr>
                    </a:solidFill>
                  </a:tcPr>
                </a:tc>
                <a:tc>
                  <a:txBody>
                    <a:bodyPr/>
                    <a:lstStyle/>
                    <a:p>
                      <a:pPr marL="0" marR="0" indent="0" algn="l" defTabSz="342900" rtl="0" eaLnBrk="1" latinLnBrk="0" hangingPunct="1">
                        <a:spcBef>
                          <a:spcPts val="0"/>
                        </a:spcBef>
                        <a:spcAft>
                          <a:spcPts val="0"/>
                        </a:spcAft>
                        <a:tabLst/>
                      </a:pPr>
                      <a:r>
                        <a:rPr lang="en-US" sz="1600" b="1" kern="1200" dirty="0">
                          <a:solidFill>
                            <a:schemeClr val="tx1"/>
                          </a:solidFill>
                          <a:effectLst/>
                        </a:rPr>
                        <a:t>State</a:t>
                      </a:r>
                      <a:endParaRPr lang="en-US" sz="1600" b="1" kern="1200" dirty="0">
                        <a:solidFill>
                          <a:schemeClr val="tx1"/>
                        </a:solidFill>
                        <a:effectLst/>
                        <a:latin typeface="+mn-lt"/>
                        <a:ea typeface="+mn-ea"/>
                        <a:cs typeface="+mn-cs"/>
                      </a:endParaRPr>
                    </a:p>
                  </a:txBody>
                  <a:tcPr marL="301147" marR="70858" marT="53144" marB="53144" anchor="ctr">
                    <a:solidFill>
                      <a:schemeClr val="bg1">
                        <a:lumMod val="20000"/>
                        <a:lumOff val="80000"/>
                      </a:schemeClr>
                    </a:solidFill>
                  </a:tcPr>
                </a:tc>
                <a:tc>
                  <a:txBody>
                    <a:bodyPr/>
                    <a:lstStyle/>
                    <a:p>
                      <a:pPr marL="0" marR="0" algn="ctr">
                        <a:spcBef>
                          <a:spcPts val="0"/>
                        </a:spcBef>
                        <a:spcAft>
                          <a:spcPts val="0"/>
                        </a:spcAft>
                      </a:pPr>
                      <a:r>
                        <a:rPr lang="en-US" sz="1600" b="1" dirty="0">
                          <a:effectLst/>
                        </a:rPr>
                        <a:t>Case Count</a:t>
                      </a:r>
                      <a:endParaRPr lang="en-US" sz="2000" b="1" dirty="0">
                        <a:effectLst/>
                        <a:latin typeface="Calibri" panose="020F0502020204030204" pitchFamily="34" charset="0"/>
                        <a:ea typeface="Calibri" panose="020F0502020204030204" pitchFamily="34" charset="0"/>
                      </a:endParaRPr>
                    </a:p>
                  </a:txBody>
                  <a:tcPr marL="70858" marR="70858" marT="53144" marB="53144" anchor="ctr">
                    <a:solidFill>
                      <a:schemeClr val="bg1">
                        <a:lumMod val="20000"/>
                        <a:lumOff val="80000"/>
                      </a:schemeClr>
                    </a:solidFill>
                  </a:tcPr>
                </a:tc>
                <a:tc>
                  <a:txBody>
                    <a:bodyPr/>
                    <a:lstStyle/>
                    <a:p>
                      <a:pPr marL="0" marR="0" algn="ctr">
                        <a:spcBef>
                          <a:spcPts val="0"/>
                        </a:spcBef>
                        <a:spcAft>
                          <a:spcPts val="0"/>
                        </a:spcAft>
                      </a:pPr>
                      <a:r>
                        <a:rPr lang="en-US" sz="1600" b="1" dirty="0">
                          <a:effectLst/>
                        </a:rPr>
                        <a:t>Population</a:t>
                      </a:r>
                      <a:endParaRPr lang="en-US" sz="2000" b="1" dirty="0">
                        <a:effectLst/>
                        <a:latin typeface="Calibri" panose="020F0502020204030204" pitchFamily="34" charset="0"/>
                        <a:ea typeface="Calibri" panose="020F0502020204030204" pitchFamily="34" charset="0"/>
                      </a:endParaRPr>
                    </a:p>
                  </a:txBody>
                  <a:tcPr marL="70858" marR="70858" marT="53144" marB="53144" anchor="ctr">
                    <a:solidFill>
                      <a:schemeClr val="bg1">
                        <a:lumMod val="20000"/>
                        <a:lumOff val="80000"/>
                      </a:schemeClr>
                    </a:solidFill>
                  </a:tcPr>
                </a:tc>
                <a:tc>
                  <a:txBody>
                    <a:bodyPr/>
                    <a:lstStyle/>
                    <a:p>
                      <a:pPr marL="0" marR="0" algn="ctr">
                        <a:spcBef>
                          <a:spcPts val="0"/>
                        </a:spcBef>
                        <a:spcAft>
                          <a:spcPts val="0"/>
                        </a:spcAft>
                      </a:pPr>
                      <a:r>
                        <a:rPr lang="en-US" sz="1600" b="1" dirty="0">
                          <a:effectLst/>
                        </a:rPr>
                        <a:t>Published Rate</a:t>
                      </a:r>
                      <a:endParaRPr lang="en-US" sz="2000" b="1" dirty="0">
                        <a:effectLst/>
                        <a:latin typeface="Calibri" panose="020F0502020204030204" pitchFamily="34" charset="0"/>
                        <a:ea typeface="Calibri" panose="020F0502020204030204" pitchFamily="34" charset="0"/>
                      </a:endParaRPr>
                    </a:p>
                  </a:txBody>
                  <a:tcPr marL="70858" marR="70858" marT="53144" marB="53144" anchor="ctr">
                    <a:solidFill>
                      <a:schemeClr val="bg1">
                        <a:lumMod val="20000"/>
                        <a:lumOff val="80000"/>
                      </a:schemeClr>
                    </a:solidFill>
                  </a:tcPr>
                </a:tc>
                <a:extLst>
                  <a:ext uri="{0D108BD9-81ED-4DB2-BD59-A6C34878D82A}">
                    <a16:rowId xmlns:a16="http://schemas.microsoft.com/office/drawing/2014/main" val="2291434809"/>
                  </a:ext>
                </a:extLst>
              </a:tr>
              <a:tr h="741176">
                <a:tc>
                  <a:txBody>
                    <a:bodyPr/>
                    <a:lstStyle/>
                    <a:p>
                      <a:pPr marL="0" marR="0">
                        <a:spcBef>
                          <a:spcPts val="0"/>
                        </a:spcBef>
                        <a:spcAft>
                          <a:spcPts val="0"/>
                        </a:spcAft>
                      </a:pPr>
                      <a:r>
                        <a:rPr lang="en-US" sz="1600" dirty="0">
                          <a:effectLst/>
                        </a:rPr>
                        <a:t>Babesiosis, Total</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2019</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Alaska</a:t>
                      </a:r>
                      <a:endParaRPr lang="en-US" sz="2000" dirty="0">
                        <a:effectLst/>
                        <a:latin typeface="Calibri" panose="020F0502020204030204" pitchFamily="34" charset="0"/>
                        <a:ea typeface="Calibri" panose="020F0502020204030204" pitchFamily="34" charset="0"/>
                      </a:endParaRPr>
                    </a:p>
                  </a:txBody>
                  <a:tcPr marL="301147" marR="70858" marT="53144" marB="53144" anchor="ctr"/>
                </a:tc>
                <a:tc>
                  <a:txBody>
                    <a:bodyPr/>
                    <a:lstStyle/>
                    <a:p>
                      <a:pPr marL="0" marR="0" algn="r">
                        <a:spcBef>
                          <a:spcPts val="0"/>
                        </a:spcBef>
                        <a:spcAft>
                          <a:spcPts val="0"/>
                        </a:spcAft>
                      </a:pPr>
                      <a:r>
                        <a:rPr lang="en-US" sz="1600" dirty="0">
                          <a:effectLst/>
                        </a:rPr>
                        <a:t>Not Applicable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Not Available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Not Applicable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extLst>
                  <a:ext uri="{0D108BD9-81ED-4DB2-BD59-A6C34878D82A}">
                    <a16:rowId xmlns:a16="http://schemas.microsoft.com/office/drawing/2014/main" val="3512112975"/>
                  </a:ext>
                </a:extLst>
              </a:tr>
              <a:tr h="741176">
                <a:tc>
                  <a:txBody>
                    <a:bodyPr/>
                    <a:lstStyle/>
                    <a:p>
                      <a:pPr marL="0" marR="0">
                        <a:spcBef>
                          <a:spcPts val="0"/>
                        </a:spcBef>
                        <a:spcAft>
                          <a:spcPts val="0"/>
                        </a:spcAft>
                      </a:pPr>
                      <a:r>
                        <a:rPr lang="en-US" sz="1600" dirty="0">
                          <a:effectLst/>
                        </a:rPr>
                        <a:t>Babesiosis, Total</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2019</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Indiana</a:t>
                      </a:r>
                      <a:endParaRPr lang="en-US" sz="2000" dirty="0">
                        <a:effectLst/>
                        <a:latin typeface="Calibri" panose="020F0502020204030204" pitchFamily="34" charset="0"/>
                        <a:ea typeface="Calibri" panose="020F0502020204030204" pitchFamily="34" charset="0"/>
                      </a:endParaRPr>
                    </a:p>
                  </a:txBody>
                  <a:tcPr marL="301147" marR="70858" marT="53144" marB="53144" anchor="ctr"/>
                </a:tc>
                <a:tc>
                  <a:txBody>
                    <a:bodyPr/>
                    <a:lstStyle/>
                    <a:p>
                      <a:pPr marL="0" marR="0" algn="r">
                        <a:spcBef>
                          <a:spcPts val="0"/>
                        </a:spcBef>
                        <a:spcAft>
                          <a:spcPts val="0"/>
                        </a:spcAft>
                      </a:pPr>
                      <a:r>
                        <a:rPr lang="en-US" sz="1600" dirty="0">
                          <a:effectLst/>
                        </a:rPr>
                        <a:t>0</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6,732,219</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0.00</a:t>
                      </a:r>
                      <a:endParaRPr lang="en-US" sz="2000" dirty="0">
                        <a:effectLst/>
                        <a:latin typeface="Calibri" panose="020F0502020204030204" pitchFamily="34" charset="0"/>
                        <a:ea typeface="Calibri" panose="020F0502020204030204" pitchFamily="34" charset="0"/>
                      </a:endParaRPr>
                    </a:p>
                  </a:txBody>
                  <a:tcPr marL="70858" marR="70858" marT="53144" marB="53144" anchor="ctr"/>
                </a:tc>
                <a:extLst>
                  <a:ext uri="{0D108BD9-81ED-4DB2-BD59-A6C34878D82A}">
                    <a16:rowId xmlns:a16="http://schemas.microsoft.com/office/drawing/2014/main" val="3510657521"/>
                  </a:ext>
                </a:extLst>
              </a:tr>
              <a:tr h="741176">
                <a:tc>
                  <a:txBody>
                    <a:bodyPr/>
                    <a:lstStyle/>
                    <a:p>
                      <a:pPr marL="0" marR="0">
                        <a:spcBef>
                          <a:spcPts val="0"/>
                        </a:spcBef>
                        <a:spcAft>
                          <a:spcPts val="0"/>
                        </a:spcAft>
                      </a:pPr>
                      <a:r>
                        <a:rPr lang="en-US" sz="1600" dirty="0">
                          <a:effectLst/>
                        </a:rPr>
                        <a:t>Babesiosis, Total</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2019</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spcBef>
                          <a:spcPts val="0"/>
                        </a:spcBef>
                        <a:spcAft>
                          <a:spcPts val="0"/>
                        </a:spcAft>
                      </a:pPr>
                      <a:r>
                        <a:rPr lang="en-US" sz="1600" dirty="0">
                          <a:effectLst/>
                        </a:rPr>
                        <a:t>American Samoa</a:t>
                      </a:r>
                      <a:endParaRPr lang="en-US" sz="2000" dirty="0">
                        <a:effectLst/>
                        <a:latin typeface="Calibri" panose="020F0502020204030204" pitchFamily="34" charset="0"/>
                        <a:ea typeface="Calibri" panose="020F0502020204030204" pitchFamily="34" charset="0"/>
                      </a:endParaRPr>
                    </a:p>
                  </a:txBody>
                  <a:tcPr marL="301147" marR="70858" marT="53144" marB="53144" anchor="ctr"/>
                </a:tc>
                <a:tc>
                  <a:txBody>
                    <a:bodyPr/>
                    <a:lstStyle/>
                    <a:p>
                      <a:pPr marL="0" marR="0" algn="r">
                        <a:spcBef>
                          <a:spcPts val="0"/>
                        </a:spcBef>
                        <a:spcAft>
                          <a:spcPts val="0"/>
                        </a:spcAft>
                      </a:pPr>
                      <a:r>
                        <a:rPr lang="en-US" sz="1600" dirty="0">
                          <a:effectLst/>
                        </a:rPr>
                        <a:t>Not Available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Not Available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tc>
                  <a:txBody>
                    <a:bodyPr/>
                    <a:lstStyle/>
                    <a:p>
                      <a:pPr marL="0" marR="0" algn="r">
                        <a:spcBef>
                          <a:spcPts val="0"/>
                        </a:spcBef>
                        <a:spcAft>
                          <a:spcPts val="0"/>
                        </a:spcAft>
                      </a:pPr>
                      <a:r>
                        <a:rPr lang="en-US" sz="1600" dirty="0">
                          <a:effectLst/>
                        </a:rPr>
                        <a:t>Not Applicable</a:t>
                      </a:r>
                      <a:endParaRPr lang="en-US" sz="2000" dirty="0">
                        <a:effectLst/>
                        <a:latin typeface="Calibri" panose="020F0502020204030204" pitchFamily="34" charset="0"/>
                        <a:ea typeface="Calibri" panose="020F0502020204030204" pitchFamily="34" charset="0"/>
                      </a:endParaRPr>
                    </a:p>
                  </a:txBody>
                  <a:tcPr marL="70858" marR="70858" marT="53144" marB="53144" anchor="ctr"/>
                </a:tc>
                <a:extLst>
                  <a:ext uri="{0D108BD9-81ED-4DB2-BD59-A6C34878D82A}">
                    <a16:rowId xmlns:a16="http://schemas.microsoft.com/office/drawing/2014/main" val="634715495"/>
                  </a:ext>
                </a:extLst>
              </a:tr>
            </a:tbl>
          </a:graphicData>
        </a:graphic>
      </p:graphicFrame>
      <p:sp>
        <p:nvSpPr>
          <p:cNvPr id="13" name="Rectangle 12" descr="Red outline on Case Count column&#10;">
            <a:extLst>
              <a:ext uri="{FF2B5EF4-FFF2-40B4-BE49-F238E27FC236}">
                <a16:creationId xmlns:a16="http://schemas.microsoft.com/office/drawing/2014/main" id="{5470F3F4-B919-47C3-808C-2DF0421F402A}"/>
              </a:ext>
            </a:extLst>
          </p:cNvPr>
          <p:cNvSpPr/>
          <p:nvPr/>
        </p:nvSpPr>
        <p:spPr>
          <a:xfrm>
            <a:off x="4133088" y="1402080"/>
            <a:ext cx="1694688" cy="2962656"/>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AD14C"/>
              </a:solidFill>
              <a:effectLst/>
              <a:uLnTx/>
              <a:uFillTx/>
              <a:latin typeface="Calibri"/>
              <a:ea typeface="+mn-ea"/>
              <a:cs typeface="+mn-cs"/>
            </a:endParaRPr>
          </a:p>
        </p:txBody>
      </p:sp>
      <p:sp>
        <p:nvSpPr>
          <p:cNvPr id="6" name="Slide Number Placeholder 2">
            <a:extLst>
              <a:ext uri="{FF2B5EF4-FFF2-40B4-BE49-F238E27FC236}">
                <a16:creationId xmlns:a16="http://schemas.microsoft.com/office/drawing/2014/main" id="{C77FBF17-A1EE-4D1E-8E9D-9C29C2CFEA14}"/>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26</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65752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414336" y="2571750"/>
            <a:ext cx="8591246" cy="672744"/>
          </a:xfrm>
        </p:spPr>
        <p:txBody>
          <a:bodyPr/>
          <a:lstStyle/>
          <a:p>
            <a:r>
              <a:rPr lang="en-US" dirty="0"/>
              <a:t>Demonstration by Ugo Okeke</a:t>
            </a:r>
          </a:p>
        </p:txBody>
      </p:sp>
    </p:spTree>
    <p:extLst>
      <p:ext uri="{BB962C8B-B14F-4D97-AF65-F5344CB8AC3E}">
        <p14:creationId xmlns:p14="http://schemas.microsoft.com/office/powerpoint/2010/main" val="1889527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67DC-C76F-4926-8D21-695AE5B8696E}"/>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304205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39F152E-497E-5241-9DDB-02980920103B}"/>
              </a:ext>
            </a:extLst>
          </p:cNvPr>
          <p:cNvSpPr>
            <a:spLocks noGrp="1" noChangeArrowheads="1"/>
          </p:cNvSpPr>
          <p:nvPr>
            <p:ph type="title"/>
          </p:nvPr>
        </p:nvSpPr>
        <p:spPr>
          <a:xfrm>
            <a:off x="0" y="0"/>
            <a:ext cx="8686800" cy="822325"/>
          </a:xfrm>
        </p:spPr>
        <p:txBody>
          <a:bodyPr>
            <a:normAutofit/>
          </a:bodyPr>
          <a:lstStyle/>
          <a:p>
            <a:r>
              <a:rPr lang="en-US" altLang="en-US" sz="2800" dirty="0">
                <a:latin typeface="Avenir Next LT Pro Demi" panose="020B0704020202020204" pitchFamily="34" charset="0"/>
              </a:rPr>
              <a:t>NNDSS Interactive Annual Tables </a:t>
            </a:r>
            <a:r>
              <a:rPr lang="en-US" altLang="en-US" sz="2800" dirty="0"/>
              <a:t>Timeline</a:t>
            </a:r>
            <a:endParaRPr lang="en-US" altLang="en-US" sz="2800" dirty="0">
              <a:latin typeface="Avenir Next LT Pro Demi" panose="020B0704020202020204" pitchFamily="34" charset="0"/>
            </a:endParaRPr>
          </a:p>
        </p:txBody>
      </p:sp>
      <p:sp>
        <p:nvSpPr>
          <p:cNvPr id="3" name="Content Placeholder 2">
            <a:extLst>
              <a:ext uri="{FF2B5EF4-FFF2-40B4-BE49-F238E27FC236}">
                <a16:creationId xmlns:a16="http://schemas.microsoft.com/office/drawing/2014/main" id="{7BFCE9CE-8FBA-42F8-A8C3-4125F9E17B74}"/>
              </a:ext>
            </a:extLst>
          </p:cNvPr>
          <p:cNvSpPr>
            <a:spLocks noGrp="1"/>
          </p:cNvSpPr>
          <p:nvPr>
            <p:ph idx="1"/>
          </p:nvPr>
        </p:nvSpPr>
        <p:spPr/>
        <p:txBody>
          <a:bodyPr>
            <a:normAutofit/>
          </a:bodyPr>
          <a:lstStyle/>
          <a:p>
            <a:r>
              <a:rPr lang="en-US" b="1" dirty="0"/>
              <a:t>Demonstrations</a:t>
            </a:r>
          </a:p>
          <a:p>
            <a:pPr marL="342900" indent="-342900">
              <a:buFont typeface="Arial" panose="020B0604020202020204" pitchFamily="34" charset="0"/>
              <a:buChar char="•"/>
            </a:pPr>
            <a:r>
              <a:rPr lang="en-US" dirty="0"/>
              <a:t>October 18: NNDSS eSHARE meeting</a:t>
            </a:r>
          </a:p>
          <a:p>
            <a:pPr marL="342900" indent="-342900">
              <a:buFont typeface="Arial" panose="020B0604020202020204" pitchFamily="34" charset="0"/>
              <a:buChar char="•"/>
            </a:pPr>
            <a:r>
              <a:rPr lang="en-US" dirty="0"/>
              <a:t>November 4: CSTE Surveillance Practice and Implementation Subcommittee</a:t>
            </a:r>
          </a:p>
          <a:p>
            <a:endParaRPr lang="en-US" dirty="0"/>
          </a:p>
          <a:p>
            <a:r>
              <a:rPr lang="en-US" b="1" dirty="0"/>
              <a:t>Release date target</a:t>
            </a:r>
          </a:p>
          <a:p>
            <a:pPr marL="342900" indent="-342900">
              <a:buFont typeface="Arial" panose="020B0604020202020204" pitchFamily="34" charset="0"/>
              <a:buChar char="•"/>
            </a:pPr>
            <a:r>
              <a:rPr lang="en-US" dirty="0"/>
              <a:t>End of November/early December</a:t>
            </a:r>
          </a:p>
        </p:txBody>
      </p:sp>
      <p:sp>
        <p:nvSpPr>
          <p:cNvPr id="5" name="Slide Number Placeholder 2">
            <a:extLst>
              <a:ext uri="{FF2B5EF4-FFF2-40B4-BE49-F238E27FC236}">
                <a16:creationId xmlns:a16="http://schemas.microsoft.com/office/drawing/2014/main" id="{EFCAAD6A-925E-40D0-AFA6-2DA67DCF22E8}"/>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29</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55903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2FD1-D3CF-E64E-80F8-969122C1B16B}"/>
              </a:ext>
            </a:extLst>
          </p:cNvPr>
          <p:cNvSpPr>
            <a:spLocks noGrp="1"/>
          </p:cNvSpPr>
          <p:nvPr>
            <p:ph type="title"/>
          </p:nvPr>
        </p:nvSpPr>
        <p:spPr>
          <a:xfrm>
            <a:off x="414338" y="2448500"/>
            <a:ext cx="7941986" cy="672744"/>
          </a:xfrm>
        </p:spPr>
        <p:txBody>
          <a:bodyPr/>
          <a:lstStyle/>
          <a:p>
            <a:r>
              <a:rPr lang="en-US" sz="3500" dirty="0"/>
              <a:t>NNDSS Updates and Announcements </a:t>
            </a:r>
          </a:p>
        </p:txBody>
      </p:sp>
      <p:sp>
        <p:nvSpPr>
          <p:cNvPr id="5" name="Text Placeholder 2">
            <a:extLst>
              <a:ext uri="{FF2B5EF4-FFF2-40B4-BE49-F238E27FC236}">
                <a16:creationId xmlns:a16="http://schemas.microsoft.com/office/drawing/2014/main" id="{BCD16CC9-A5E6-4385-A147-D99CA3BE18AB}"/>
              </a:ext>
            </a:extLst>
          </p:cNvPr>
          <p:cNvSpPr txBox="1">
            <a:spLocks/>
          </p:cNvSpPr>
          <p:nvPr/>
        </p:nvSpPr>
        <p:spPr>
          <a:xfrm>
            <a:off x="414337" y="3548313"/>
            <a:ext cx="7772400" cy="426244"/>
          </a:xfrm>
          <a:prstGeom prst="rect">
            <a:avLst/>
          </a:prstGeom>
        </p:spPr>
        <p:txBody>
          <a:bodyPr>
            <a:normAutofit lnSpcReduction="10000"/>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defTabSz="342892" fontAlgn="auto">
              <a:spcAft>
                <a:spcPts val="0"/>
              </a:spcAft>
              <a:defRPr/>
            </a:pPr>
            <a:r>
              <a:rPr lang="en-US" dirty="0">
                <a:solidFill>
                  <a:srgbClr val="28434E"/>
                </a:solidFill>
                <a:latin typeface="Calibri"/>
                <a:cs typeface="Calibri"/>
              </a:rPr>
              <a:t>Michele Hoover, MS</a:t>
            </a:r>
            <a:endParaRPr lang="en-US" dirty="0">
              <a:solidFill>
                <a:srgbClr val="28434E"/>
              </a:solidFill>
            </a:endParaRPr>
          </a:p>
        </p:txBody>
      </p:sp>
      <p:sp>
        <p:nvSpPr>
          <p:cNvPr id="9" name="Text Placeholder 2">
            <a:extLst>
              <a:ext uri="{FF2B5EF4-FFF2-40B4-BE49-F238E27FC236}">
                <a16:creationId xmlns:a16="http://schemas.microsoft.com/office/drawing/2014/main" id="{EF323C02-87D6-4D02-93EE-7E15118B211D}"/>
              </a:ext>
            </a:extLst>
          </p:cNvPr>
          <p:cNvSpPr txBox="1">
            <a:spLocks/>
          </p:cNvSpPr>
          <p:nvPr/>
        </p:nvSpPr>
        <p:spPr>
          <a:xfrm>
            <a:off x="414337" y="3861011"/>
            <a:ext cx="7772400" cy="426244"/>
          </a:xfrm>
          <a:prstGeom prst="rect">
            <a:avLst/>
          </a:prstGeom>
        </p:spPr>
        <p:txBody>
          <a:bodyPr vert="horz" lIns="91440" tIns="45720" rIns="91440" bIns="4572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914354" fontAlgn="auto">
              <a:spcAft>
                <a:spcPts val="0"/>
              </a:spcAft>
              <a:defRPr/>
            </a:pPr>
            <a:r>
              <a:rPr lang="en-US" sz="1600" dirty="0">
                <a:solidFill>
                  <a:srgbClr val="28434E">
                    <a:lumMod val="60000"/>
                    <a:lumOff val="40000"/>
                  </a:srgbClr>
                </a:solidFill>
                <a:latin typeface="Calibri"/>
                <a:cs typeface="Calibri"/>
              </a:rPr>
              <a:t>Data Standardization and Assistance Team </a:t>
            </a:r>
          </a:p>
        </p:txBody>
      </p:sp>
      <p:sp>
        <p:nvSpPr>
          <p:cNvPr id="10" name="Text Placeholder 2">
            <a:extLst>
              <a:ext uri="{FF2B5EF4-FFF2-40B4-BE49-F238E27FC236}">
                <a16:creationId xmlns:a16="http://schemas.microsoft.com/office/drawing/2014/main" id="{B37278E5-0E0E-4D39-A995-D1350040FED9}"/>
              </a:ext>
            </a:extLst>
          </p:cNvPr>
          <p:cNvSpPr txBox="1">
            <a:spLocks/>
          </p:cNvSpPr>
          <p:nvPr/>
        </p:nvSpPr>
        <p:spPr>
          <a:xfrm>
            <a:off x="414337" y="4155951"/>
            <a:ext cx="7772400" cy="426244"/>
          </a:xfrm>
          <a:prstGeom prst="rect">
            <a:avLst/>
          </a:prstGeom>
        </p:spPr>
        <p:txBody>
          <a:bodyPr vert="horz" lIns="91440" tIns="45720" rIns="91440" bIns="45720" rtlCol="0" anchor="b">
            <a:normAutofit/>
          </a:bodyPr>
          <a:lstStyle>
            <a:lvl1pPr marL="0" indent="0" algn="l" defTabSz="914400" rtl="0" eaLnBrk="1" latinLnBrk="0" hangingPunct="1">
              <a:lnSpc>
                <a:spcPts val="2200"/>
              </a:lnSpc>
              <a:spcBef>
                <a:spcPts val="1000"/>
              </a:spcBef>
              <a:buFont typeface="Arial" panose="020B0604020202020204" pitchFamily="34" charset="0"/>
              <a:buNone/>
              <a:defRPr sz="2000" kern="1200" baseline="0">
                <a:solidFill>
                  <a:schemeClr val="bg2"/>
                </a:solidFill>
                <a:latin typeface="Calibri"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defTabSz="914354" fontAlgn="auto">
              <a:spcAft>
                <a:spcPts val="0"/>
              </a:spcAft>
              <a:defRPr/>
            </a:pPr>
            <a:r>
              <a:rPr lang="en-US" sz="1600" dirty="0">
                <a:solidFill>
                  <a:srgbClr val="28434E">
                    <a:lumMod val="60000"/>
                    <a:lumOff val="40000"/>
                  </a:srgbClr>
                </a:solidFill>
                <a:latin typeface="Calibri"/>
                <a:cs typeface="Calibri"/>
              </a:rPr>
              <a:t>Center for Surveillance, Epidemiology, and Laboratory Services </a:t>
            </a:r>
          </a:p>
        </p:txBody>
      </p:sp>
    </p:spTree>
    <p:extLst>
      <p:ext uri="{BB962C8B-B14F-4D97-AF65-F5344CB8AC3E}">
        <p14:creationId xmlns:p14="http://schemas.microsoft.com/office/powerpoint/2010/main" val="2796063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D12B-EEA9-418B-AAEF-2DD11CF4B6AF}"/>
              </a:ext>
            </a:extLst>
          </p:cNvPr>
          <p:cNvSpPr>
            <a:spLocks noGrp="1"/>
          </p:cNvSpPr>
          <p:nvPr>
            <p:ph type="title"/>
          </p:nvPr>
        </p:nvSpPr>
        <p:spPr/>
        <p:txBody>
          <a:bodyPr/>
          <a:lstStyle/>
          <a:p>
            <a:r>
              <a:rPr lang="en-US" dirty="0"/>
              <a:t>Feedback</a:t>
            </a:r>
          </a:p>
        </p:txBody>
      </p:sp>
      <p:sp>
        <p:nvSpPr>
          <p:cNvPr id="3" name="Content Placeholder 2">
            <a:extLst>
              <a:ext uri="{FF2B5EF4-FFF2-40B4-BE49-F238E27FC236}">
                <a16:creationId xmlns:a16="http://schemas.microsoft.com/office/drawing/2014/main" id="{B1EFA401-2732-4578-A70A-B29340826C3C}"/>
              </a:ext>
            </a:extLst>
          </p:cNvPr>
          <p:cNvSpPr>
            <a:spLocks noGrp="1"/>
          </p:cNvSpPr>
          <p:nvPr>
            <p:ph idx="1"/>
          </p:nvPr>
        </p:nvSpPr>
        <p:spPr>
          <a:xfrm>
            <a:off x="452438" y="2027583"/>
            <a:ext cx="8553143" cy="2567040"/>
          </a:xfrm>
        </p:spPr>
        <p:txBody>
          <a:bodyPr/>
          <a:lstStyle/>
          <a:p>
            <a:r>
              <a:rPr lang="en-US" dirty="0"/>
              <a:t>Please send comments to </a:t>
            </a:r>
            <a:r>
              <a:rPr lang="en-US" dirty="0">
                <a:hlinkClick r:id="rId2"/>
              </a:rPr>
              <a:t>edx@cdc.gov</a:t>
            </a:r>
            <a:r>
              <a:rPr lang="en-US" dirty="0"/>
              <a:t> with a subject of “New NNDSS WONDER View.”</a:t>
            </a:r>
          </a:p>
        </p:txBody>
      </p:sp>
      <p:sp>
        <p:nvSpPr>
          <p:cNvPr id="5" name="Slide Number Placeholder 2">
            <a:extLst>
              <a:ext uri="{FF2B5EF4-FFF2-40B4-BE49-F238E27FC236}">
                <a16:creationId xmlns:a16="http://schemas.microsoft.com/office/drawing/2014/main" id="{A59D42B7-5389-405A-A0B4-CAF1F28F9540}"/>
              </a:ext>
            </a:extLst>
          </p:cNvPr>
          <p:cNvSpPr>
            <a:spLocks noGrp="1"/>
          </p:cNvSpPr>
          <p:nvPr>
            <p:ph type="sldNum" sz="quarter" idx="4"/>
          </p:nvPr>
        </p:nvSpPr>
        <p:spPr>
          <a:xfrm>
            <a:off x="8544665" y="4734849"/>
            <a:ext cx="460917" cy="274637"/>
          </a:xfrm>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30</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55932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 descr="Square shape with polygonal connection structure"/>
          <p:cNvSpPr/>
          <p:nvPr/>
        </p:nvSpPr>
        <p:spPr>
          <a:xfrm>
            <a:off x="580294" y="572947"/>
            <a:ext cx="4416249" cy="3576578"/>
          </a:xfrm>
          <a:prstGeom prst="snip2DiagRect">
            <a:avLst>
              <a:gd name="adj1" fmla="val 0"/>
              <a:gd name="adj2" fmla="val 16667"/>
            </a:avLst>
          </a:prstGeom>
          <a:solidFill>
            <a:srgbClr val="E6172B"/>
          </a:solidFill>
          <a:ln>
            <a:noFill/>
          </a:ln>
        </p:spPr>
        <p:txBody>
          <a:bodyPr spcFirstLastPara="1" wrap="square" lIns="68569" tIns="34275" rIns="68569" bIns="34275" anchor="ctr" anchorCtr="0">
            <a:noAutofit/>
          </a:bodyPr>
          <a:lstStyle/>
          <a:p>
            <a:pPr algn="ctr" defTabSz="914378" eaLnBrk="1" fontAlgn="auto" hangingPunct="1">
              <a:spcBef>
                <a:spcPts val="0"/>
              </a:spcBef>
              <a:spcAft>
                <a:spcPts val="0"/>
              </a:spcAft>
              <a:buClr>
                <a:srgbClr val="FFFFFF"/>
              </a:buClr>
              <a:buSzPts val="1800"/>
            </a:pPr>
            <a:endParaRPr lang="en-US" sz="1350" kern="0" dirty="0">
              <a:solidFill>
                <a:srgbClr val="FFFFFF"/>
              </a:solidFill>
              <a:latin typeface="Calibri"/>
              <a:ea typeface="Calibri"/>
              <a:cs typeface="Calibri"/>
              <a:sym typeface="Calibri"/>
            </a:endParaRPr>
          </a:p>
        </p:txBody>
      </p:sp>
      <p:sp>
        <p:nvSpPr>
          <p:cNvPr id="282" name="Google Shape;282;p1" descr="Text box describing the subject of the slide: CDC Enhancement to Case Surveillance"/>
          <p:cNvSpPr>
            <a:spLocks noGrp="1"/>
          </p:cNvSpPr>
          <p:nvPr>
            <p:ph type="title" idx="4294967295"/>
          </p:nvPr>
        </p:nvSpPr>
        <p:spPr>
          <a:xfrm>
            <a:off x="655907" y="1664035"/>
            <a:ext cx="4265023" cy="1084882"/>
          </a:xfrm>
          <a:prstGeom prst="rect">
            <a:avLst/>
          </a:prstGeom>
          <a:noFill/>
          <a:ln>
            <a:noFill/>
            <a:prstDash/>
          </a:ln>
          <a:effectLst/>
        </p:spPr>
        <p:txBody>
          <a:bodyPr rot="0" spcFirstLastPara="1" vertOverflow="overflow" horzOverflow="overflow" vert="horz" wrap="square" lIns="68569" tIns="34275" rIns="68569" bIns="34275"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r>
              <a:rPr kumimoji="0" lang="en-US" sz="3300" b="1" i="0" u="none" strike="noStrike" kern="0" cap="none" spc="0" normalizeH="0" baseline="0" noProof="0" dirty="0">
                <a:ln>
                  <a:noFill/>
                </a:ln>
                <a:solidFill>
                  <a:srgbClr val="FFFFFF"/>
                </a:solidFill>
                <a:effectLst/>
                <a:uLnTx/>
                <a:uFillTx/>
                <a:latin typeface="Arial"/>
                <a:ea typeface="+mn-ea"/>
                <a:cs typeface="Arial"/>
                <a:sym typeface="Arial"/>
              </a:rPr>
              <a:t>CDC Enhancements to Case Surveillance</a:t>
            </a:r>
          </a:p>
        </p:txBody>
      </p:sp>
      <p:sp>
        <p:nvSpPr>
          <p:cNvPr id="3" name="TextBox 2">
            <a:extLst>
              <a:ext uri="{FF2B5EF4-FFF2-40B4-BE49-F238E27FC236}">
                <a16:creationId xmlns:a16="http://schemas.microsoft.com/office/drawing/2014/main" id="{38277516-273C-434A-8940-0DBCA2D3EB18}"/>
              </a:ext>
            </a:extLst>
          </p:cNvPr>
          <p:cNvSpPr txBox="1"/>
          <p:nvPr/>
        </p:nvSpPr>
        <p:spPr>
          <a:xfrm>
            <a:off x="898794" y="2954268"/>
            <a:ext cx="4265023" cy="900246"/>
          </a:xfrm>
          <a:prstGeom prst="rect">
            <a:avLst/>
          </a:prstGeom>
          <a:noFill/>
        </p:spPr>
        <p:txBody>
          <a:bodyPr wrap="square" rtlCol="0">
            <a:spAutoFit/>
          </a:bodyPr>
          <a:lstStyle/>
          <a:p>
            <a:pPr defTabSz="685800" eaLnBrk="1" fontAlgn="auto" hangingPunct="1">
              <a:spcBef>
                <a:spcPts val="0"/>
              </a:spcBef>
              <a:spcAft>
                <a:spcPts val="0"/>
              </a:spcAft>
            </a:pPr>
            <a:r>
              <a:rPr lang="en-US" sz="1050" dirty="0">
                <a:solidFill>
                  <a:srgbClr val="FFFFFF"/>
                </a:solidFill>
                <a:latin typeface="Arial"/>
              </a:rPr>
              <a:t>Dr. Jennifer Layden</a:t>
            </a:r>
            <a:br>
              <a:rPr lang="en-US" sz="1050" dirty="0">
                <a:solidFill>
                  <a:srgbClr val="FFFFFF"/>
                </a:solidFill>
                <a:latin typeface="Arial"/>
              </a:rPr>
            </a:br>
            <a:r>
              <a:rPr lang="en-US" sz="1050" dirty="0">
                <a:solidFill>
                  <a:srgbClr val="FFFFFF"/>
                </a:solidFill>
                <a:latin typeface="Arial"/>
              </a:rPr>
              <a:t>Associate Deputy Director, Public Health Science and Surveillance</a:t>
            </a:r>
          </a:p>
          <a:p>
            <a:pPr defTabSz="685800" eaLnBrk="1" fontAlgn="auto" hangingPunct="1">
              <a:spcBef>
                <a:spcPts val="0"/>
              </a:spcBef>
              <a:spcAft>
                <a:spcPts val="0"/>
              </a:spcAft>
            </a:pPr>
            <a:endParaRPr lang="en-US" sz="1050" dirty="0">
              <a:solidFill>
                <a:srgbClr val="FFFFFF"/>
              </a:solidFill>
              <a:latin typeface="Arial"/>
            </a:endParaRPr>
          </a:p>
          <a:p>
            <a:pPr defTabSz="685800" eaLnBrk="1" fontAlgn="auto" hangingPunct="1">
              <a:spcBef>
                <a:spcPts val="0"/>
              </a:spcBef>
              <a:spcAft>
                <a:spcPts val="0"/>
              </a:spcAft>
            </a:pPr>
            <a:r>
              <a:rPr lang="en-US" sz="1050" dirty="0">
                <a:solidFill>
                  <a:srgbClr val="FFFFFF"/>
                </a:solidFill>
                <a:latin typeface="Arial"/>
              </a:rPr>
              <a:t>Dr. Jennifer Adjemian</a:t>
            </a:r>
            <a:br>
              <a:rPr lang="en-US" sz="1050" dirty="0">
                <a:solidFill>
                  <a:srgbClr val="FFFFFF"/>
                </a:solidFill>
                <a:latin typeface="Arial"/>
              </a:rPr>
            </a:br>
            <a:r>
              <a:rPr lang="en-US" sz="1050" dirty="0">
                <a:solidFill>
                  <a:srgbClr val="FFFFFF"/>
                </a:solidFill>
                <a:latin typeface="Arial"/>
              </a:rPr>
              <a:t>Director, Division of Health Informatics and Surveillance</a:t>
            </a:r>
            <a:endParaRPr lang="en-US" sz="1050" dirty="0">
              <a:solidFill>
                <a:srgbClr val="000000"/>
              </a:solidFill>
              <a:latin typeface="Arial"/>
            </a:endParaRPr>
          </a:p>
        </p:txBody>
      </p:sp>
    </p:spTree>
    <p:extLst>
      <p:ext uri="{BB962C8B-B14F-4D97-AF65-F5344CB8AC3E}">
        <p14:creationId xmlns:p14="http://schemas.microsoft.com/office/powerpoint/2010/main" val="1604584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alpha val="45000"/>
          </a:schemeClr>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11"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16" name="Rectangle 15" descr="Rectangular shape">
            <a:extLst>
              <a:ext uri="{FF2B5EF4-FFF2-40B4-BE49-F238E27FC236}">
                <a16:creationId xmlns:a16="http://schemas.microsoft.com/office/drawing/2014/main" id="{B611B25B-C8BC-4DAE-9FD2-74D7EBAF52FB}"/>
              </a:ext>
            </a:extLst>
          </p:cNvPr>
          <p:cNvSpPr/>
          <p:nvPr/>
        </p:nvSpPr>
        <p:spPr>
          <a:xfrm>
            <a:off x="0" y="-1"/>
            <a:ext cx="9144591" cy="1207408"/>
          </a:xfrm>
          <a:prstGeom prst="rect">
            <a:avLst/>
          </a:prstGeom>
          <a:solidFill>
            <a:srgbClr val="1F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12"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3" y="0"/>
            <a:ext cx="3047357"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14"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2" name="Title 1">
            <a:extLst>
              <a:ext uri="{FF2B5EF4-FFF2-40B4-BE49-F238E27FC236}">
                <a16:creationId xmlns:a16="http://schemas.microsoft.com/office/drawing/2014/main" id="{1F9FB2C9-4949-6F70-7118-E5E7AD16F7B2}"/>
              </a:ext>
            </a:extLst>
          </p:cNvPr>
          <p:cNvSpPr>
            <a:spLocks noGrp="1"/>
          </p:cNvSpPr>
          <p:nvPr>
            <p:ph type="title"/>
          </p:nvPr>
        </p:nvSpPr>
        <p:spPr>
          <a:xfrm>
            <a:off x="118903" y="287277"/>
            <a:ext cx="7533017" cy="658297"/>
          </a:xfrm>
        </p:spPr>
        <p:txBody>
          <a:bodyPr spcFirstLastPara="1" vert="horz" wrap="square" lIns="68580" tIns="34290" rIns="68580" bIns="34290" rtlCol="0" anchor="ctr" anchorCtr="0">
            <a:normAutofit/>
          </a:bodyPr>
          <a:lstStyle/>
          <a:p>
            <a:pPr>
              <a:spcBef>
                <a:spcPct val="0"/>
              </a:spcBef>
            </a:pPr>
            <a:r>
              <a:rPr lang="en-US" kern="1200" dirty="0">
                <a:solidFill>
                  <a:srgbClr val="FFFFFF"/>
                </a:solidFill>
                <a:latin typeface="+mj-lt"/>
                <a:ea typeface="+mj-ea"/>
                <a:cs typeface="+mj-cs"/>
              </a:rPr>
              <a:t>Challenges with Case Surveillance</a:t>
            </a:r>
          </a:p>
        </p:txBody>
      </p:sp>
      <p:sp>
        <p:nvSpPr>
          <p:cNvPr id="5" name="Freeform: Shape 4">
            <a:extLst>
              <a:ext uri="{FF2B5EF4-FFF2-40B4-BE49-F238E27FC236}">
                <a16:creationId xmlns:a16="http://schemas.microsoft.com/office/drawing/2014/main" id="{C8AA166B-A213-4CB8-8163-C2E6125D23CB}"/>
              </a:ext>
            </a:extLst>
          </p:cNvPr>
          <p:cNvSpPr/>
          <p:nvPr/>
        </p:nvSpPr>
        <p:spPr>
          <a:xfrm>
            <a:off x="177861" y="2733627"/>
            <a:ext cx="2641992" cy="470605"/>
          </a:xfrm>
          <a:custGeom>
            <a:avLst/>
            <a:gdLst>
              <a:gd name="connsiteX0" fmla="*/ 0 w 3522656"/>
              <a:gd name="connsiteY0" fmla="*/ 0 h 627473"/>
              <a:gd name="connsiteX1" fmla="*/ 3522656 w 3522656"/>
              <a:gd name="connsiteY1" fmla="*/ 0 h 627473"/>
              <a:gd name="connsiteX2" fmla="*/ 3522656 w 3522656"/>
              <a:gd name="connsiteY2" fmla="*/ 627473 h 627473"/>
              <a:gd name="connsiteX3" fmla="*/ 0 w 3522656"/>
              <a:gd name="connsiteY3" fmla="*/ 627473 h 627473"/>
              <a:gd name="connsiteX4" fmla="*/ 0 w 3522656"/>
              <a:gd name="connsiteY4" fmla="*/ 0 h 62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6" h="627473">
                <a:moveTo>
                  <a:pt x="0" y="0"/>
                </a:moveTo>
                <a:lnTo>
                  <a:pt x="3522656" y="0"/>
                </a:lnTo>
                <a:lnTo>
                  <a:pt x="3522656" y="627473"/>
                </a:lnTo>
                <a:lnTo>
                  <a:pt x="0" y="627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66750" eaLnBrk="1" fontAlgn="auto" hangingPunct="1">
              <a:spcAft>
                <a:spcPct val="35000"/>
              </a:spcAft>
              <a:defRPr b="1"/>
            </a:pPr>
            <a:r>
              <a:rPr lang="en-US" sz="1800" dirty="0">
                <a:solidFill>
                  <a:srgbClr val="000000">
                    <a:hueOff val="0"/>
                    <a:satOff val="0"/>
                    <a:lumOff val="0"/>
                    <a:alphaOff val="0"/>
                  </a:srgbClr>
                </a:solidFill>
                <a:latin typeface="Arial"/>
                <a:cs typeface="Calibri" panose="020F0502020204030204" pitchFamily="34" charset="0"/>
              </a:rPr>
              <a:t>Current strategy is </a:t>
            </a:r>
            <a:br>
              <a:rPr lang="en-US" sz="1800" dirty="0">
                <a:solidFill>
                  <a:srgbClr val="000000">
                    <a:hueOff val="0"/>
                    <a:satOff val="0"/>
                    <a:lumOff val="0"/>
                    <a:alphaOff val="0"/>
                  </a:srgbClr>
                </a:solidFill>
                <a:latin typeface="Arial"/>
                <a:cs typeface="Calibri" panose="020F0502020204030204" pitchFamily="34" charset="0"/>
              </a:rPr>
            </a:br>
            <a:r>
              <a:rPr lang="en-US" sz="1800" b="1" dirty="0">
                <a:solidFill>
                  <a:srgbClr val="000000">
                    <a:hueOff val="0"/>
                    <a:satOff val="0"/>
                    <a:lumOff val="0"/>
                    <a:alphaOff val="0"/>
                  </a:srgbClr>
                </a:solidFill>
                <a:latin typeface="Arial"/>
                <a:cs typeface="Calibri" panose="020F0502020204030204" pitchFamily="34" charset="0"/>
              </a:rPr>
              <a:t>burdensome</a:t>
            </a:r>
          </a:p>
        </p:txBody>
      </p:sp>
      <p:sp>
        <p:nvSpPr>
          <p:cNvPr id="6" name="Freeform: Shape 5">
            <a:extLst>
              <a:ext uri="{FF2B5EF4-FFF2-40B4-BE49-F238E27FC236}">
                <a16:creationId xmlns:a16="http://schemas.microsoft.com/office/drawing/2014/main" id="{DABAE47D-C069-4E9F-A121-CF11B39E7310}"/>
              </a:ext>
            </a:extLst>
          </p:cNvPr>
          <p:cNvSpPr/>
          <p:nvPr/>
        </p:nvSpPr>
        <p:spPr>
          <a:xfrm>
            <a:off x="223147" y="3754291"/>
            <a:ext cx="2551421" cy="951725"/>
          </a:xfrm>
          <a:custGeom>
            <a:avLst/>
            <a:gdLst>
              <a:gd name="connsiteX0" fmla="*/ 0 w 3401895"/>
              <a:gd name="connsiteY0" fmla="*/ 0 h 1268966"/>
              <a:gd name="connsiteX1" fmla="*/ 3401895 w 3401895"/>
              <a:gd name="connsiteY1" fmla="*/ 0 h 1268966"/>
              <a:gd name="connsiteX2" fmla="*/ 3401895 w 3401895"/>
              <a:gd name="connsiteY2" fmla="*/ 1268966 h 1268966"/>
              <a:gd name="connsiteX3" fmla="*/ 0 w 3401895"/>
              <a:gd name="connsiteY3" fmla="*/ 1268966 h 1268966"/>
              <a:gd name="connsiteX4" fmla="*/ 0 w 3401895"/>
              <a:gd name="connsiteY4" fmla="*/ 0 h 12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895" h="1268966">
                <a:moveTo>
                  <a:pt x="0" y="0"/>
                </a:moveTo>
                <a:lnTo>
                  <a:pt x="3401895" y="0"/>
                </a:lnTo>
                <a:lnTo>
                  <a:pt x="3401895" y="1268966"/>
                </a:lnTo>
                <a:lnTo>
                  <a:pt x="0" y="12689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33400" eaLnBrk="1" fontAlgn="auto" hangingPunct="1">
              <a:spcAft>
                <a:spcPct val="35000"/>
              </a:spcAft>
            </a:pPr>
            <a:r>
              <a:rPr lang="en-US" sz="1200" dirty="0">
                <a:solidFill>
                  <a:srgbClr val="000000">
                    <a:hueOff val="0"/>
                    <a:satOff val="0"/>
                    <a:lumOff val="0"/>
                    <a:alphaOff val="0"/>
                  </a:srgbClr>
                </a:solidFill>
                <a:latin typeface="Arial"/>
                <a:cs typeface="Calibri" panose="020F0502020204030204" pitchFamily="34" charset="0"/>
              </a:rPr>
              <a:t>State, territorial, local, and tribal (STLT) health department staff shoulder a large burden of counting, cleaning, and collating case data for CDC. </a:t>
            </a:r>
          </a:p>
        </p:txBody>
      </p:sp>
      <p:sp>
        <p:nvSpPr>
          <p:cNvPr id="8" name="Freeform: Shape 7">
            <a:extLst>
              <a:ext uri="{FF2B5EF4-FFF2-40B4-BE49-F238E27FC236}">
                <a16:creationId xmlns:a16="http://schemas.microsoft.com/office/drawing/2014/main" id="{831FFC89-1DE4-4DF1-B8E1-7CEC08E2E09D}"/>
              </a:ext>
            </a:extLst>
          </p:cNvPr>
          <p:cNvSpPr/>
          <p:nvPr/>
        </p:nvSpPr>
        <p:spPr>
          <a:xfrm>
            <a:off x="3258802" y="2733627"/>
            <a:ext cx="2708464" cy="470605"/>
          </a:xfrm>
          <a:custGeom>
            <a:avLst/>
            <a:gdLst>
              <a:gd name="connsiteX0" fmla="*/ 0 w 3522656"/>
              <a:gd name="connsiteY0" fmla="*/ 0 h 627473"/>
              <a:gd name="connsiteX1" fmla="*/ 3522656 w 3522656"/>
              <a:gd name="connsiteY1" fmla="*/ 0 h 627473"/>
              <a:gd name="connsiteX2" fmla="*/ 3522656 w 3522656"/>
              <a:gd name="connsiteY2" fmla="*/ 627473 h 627473"/>
              <a:gd name="connsiteX3" fmla="*/ 0 w 3522656"/>
              <a:gd name="connsiteY3" fmla="*/ 627473 h 627473"/>
              <a:gd name="connsiteX4" fmla="*/ 0 w 3522656"/>
              <a:gd name="connsiteY4" fmla="*/ 0 h 62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6" h="627473">
                <a:moveTo>
                  <a:pt x="0" y="0"/>
                </a:moveTo>
                <a:lnTo>
                  <a:pt x="3522656" y="0"/>
                </a:lnTo>
                <a:lnTo>
                  <a:pt x="3522656" y="627473"/>
                </a:lnTo>
                <a:lnTo>
                  <a:pt x="0" y="627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66750" eaLnBrk="1" fontAlgn="auto" hangingPunct="1">
              <a:spcAft>
                <a:spcPct val="35000"/>
              </a:spcAft>
              <a:defRPr b="1"/>
            </a:pPr>
            <a:r>
              <a:rPr lang="en-US" sz="1800" dirty="0">
                <a:solidFill>
                  <a:srgbClr val="000000">
                    <a:hueOff val="0"/>
                    <a:satOff val="0"/>
                    <a:lumOff val="0"/>
                    <a:alphaOff val="0"/>
                  </a:srgbClr>
                </a:solidFill>
                <a:latin typeface="Arial"/>
                <a:cs typeface="Calibri" panose="020F0502020204030204" pitchFamily="34" charset="0"/>
              </a:rPr>
              <a:t>Current strategy is </a:t>
            </a:r>
            <a:br>
              <a:rPr lang="en-US" sz="1800" b="1" dirty="0">
                <a:solidFill>
                  <a:srgbClr val="000000">
                    <a:hueOff val="0"/>
                    <a:satOff val="0"/>
                    <a:lumOff val="0"/>
                    <a:alphaOff val="0"/>
                  </a:srgbClr>
                </a:solidFill>
                <a:latin typeface="Arial"/>
                <a:cs typeface="Calibri" panose="020F0502020204030204" pitchFamily="34" charset="0"/>
              </a:rPr>
            </a:br>
            <a:r>
              <a:rPr lang="en-US" sz="1800" b="1" dirty="0">
                <a:solidFill>
                  <a:srgbClr val="000000">
                    <a:hueOff val="0"/>
                    <a:satOff val="0"/>
                    <a:lumOff val="0"/>
                    <a:alphaOff val="0"/>
                  </a:srgbClr>
                </a:solidFill>
                <a:latin typeface="Arial"/>
                <a:cs typeface="Calibri" panose="020F0502020204030204" pitchFamily="34" charset="0"/>
              </a:rPr>
              <a:t>time consuming</a:t>
            </a:r>
          </a:p>
        </p:txBody>
      </p:sp>
      <p:sp>
        <p:nvSpPr>
          <p:cNvPr id="9" name="Freeform: Shape 8">
            <a:extLst>
              <a:ext uri="{FF2B5EF4-FFF2-40B4-BE49-F238E27FC236}">
                <a16:creationId xmlns:a16="http://schemas.microsoft.com/office/drawing/2014/main" id="{60F0882F-CADC-448C-8B6D-FA0BDF8AD762}"/>
              </a:ext>
            </a:extLst>
          </p:cNvPr>
          <p:cNvSpPr/>
          <p:nvPr/>
        </p:nvSpPr>
        <p:spPr>
          <a:xfrm>
            <a:off x="3337324" y="3754291"/>
            <a:ext cx="2551421" cy="951725"/>
          </a:xfrm>
          <a:custGeom>
            <a:avLst/>
            <a:gdLst>
              <a:gd name="connsiteX0" fmla="*/ 0 w 3522656"/>
              <a:gd name="connsiteY0" fmla="*/ 0 h 1268966"/>
              <a:gd name="connsiteX1" fmla="*/ 3522656 w 3522656"/>
              <a:gd name="connsiteY1" fmla="*/ 0 h 1268966"/>
              <a:gd name="connsiteX2" fmla="*/ 3522656 w 3522656"/>
              <a:gd name="connsiteY2" fmla="*/ 1268966 h 1268966"/>
              <a:gd name="connsiteX3" fmla="*/ 0 w 3522656"/>
              <a:gd name="connsiteY3" fmla="*/ 1268966 h 1268966"/>
              <a:gd name="connsiteX4" fmla="*/ 0 w 3522656"/>
              <a:gd name="connsiteY4" fmla="*/ 0 h 12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6" h="1268966">
                <a:moveTo>
                  <a:pt x="0" y="0"/>
                </a:moveTo>
                <a:lnTo>
                  <a:pt x="3522656" y="0"/>
                </a:lnTo>
                <a:lnTo>
                  <a:pt x="3522656" y="1268966"/>
                </a:lnTo>
                <a:lnTo>
                  <a:pt x="0" y="12689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33400" eaLnBrk="1" fontAlgn="auto" hangingPunct="1">
              <a:spcAft>
                <a:spcPct val="35000"/>
              </a:spcAft>
            </a:pPr>
            <a:r>
              <a:rPr lang="en-US" sz="1200" dirty="0">
                <a:solidFill>
                  <a:srgbClr val="000000">
                    <a:hueOff val="0"/>
                    <a:satOff val="0"/>
                    <a:lumOff val="0"/>
                    <a:alphaOff val="0"/>
                  </a:srgbClr>
                </a:solidFill>
                <a:latin typeface="Arial"/>
                <a:cs typeface="Calibri" panose="020F0502020204030204" pitchFamily="34" charset="0"/>
              </a:rPr>
              <a:t>Creating, onboarding, and updating data flows (message mapping guides) is time consuming for all parties involved and requires in-depth expertise across several disciplines.</a:t>
            </a:r>
          </a:p>
        </p:txBody>
      </p:sp>
      <p:sp>
        <p:nvSpPr>
          <p:cNvPr id="13" name="Rectangle 12" descr="Database">
            <a:extLst>
              <a:ext uri="{FF2B5EF4-FFF2-40B4-BE49-F238E27FC236}">
                <a16:creationId xmlns:a16="http://schemas.microsoft.com/office/drawing/2014/main" id="{56997B9C-2AFC-454F-ADD6-FFC3E7453D90}"/>
              </a:ext>
            </a:extLst>
          </p:cNvPr>
          <p:cNvSpPr/>
          <p:nvPr/>
        </p:nvSpPr>
        <p:spPr>
          <a:xfrm>
            <a:off x="7213992" y="1495633"/>
            <a:ext cx="924697" cy="92469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a:lstStyle/>
          <a:p>
            <a:pPr defTabSz="685800" eaLnBrk="1" fontAlgn="auto" hangingPunct="1">
              <a:spcBef>
                <a:spcPts val="0"/>
              </a:spcBef>
              <a:spcAft>
                <a:spcPts val="0"/>
              </a:spcAft>
            </a:pPr>
            <a:endParaRPr lang="en-US" sz="1350" dirty="0">
              <a:solidFill>
                <a:srgbClr val="FFFFFF"/>
              </a:solidFill>
              <a:latin typeface="Arial"/>
            </a:endParaRPr>
          </a:p>
        </p:txBody>
      </p:sp>
      <p:sp>
        <p:nvSpPr>
          <p:cNvPr id="15" name="Freeform: Shape 14">
            <a:extLst>
              <a:ext uri="{FF2B5EF4-FFF2-40B4-BE49-F238E27FC236}">
                <a16:creationId xmlns:a16="http://schemas.microsoft.com/office/drawing/2014/main" id="{85DF7ED8-804A-4765-8FAE-F943DB4806B8}"/>
              </a:ext>
            </a:extLst>
          </p:cNvPr>
          <p:cNvSpPr/>
          <p:nvPr/>
        </p:nvSpPr>
        <p:spPr>
          <a:xfrm>
            <a:off x="6355344" y="2733627"/>
            <a:ext cx="2641992" cy="470605"/>
          </a:xfrm>
          <a:custGeom>
            <a:avLst/>
            <a:gdLst>
              <a:gd name="connsiteX0" fmla="*/ 0 w 3522656"/>
              <a:gd name="connsiteY0" fmla="*/ 0 h 627473"/>
              <a:gd name="connsiteX1" fmla="*/ 3522656 w 3522656"/>
              <a:gd name="connsiteY1" fmla="*/ 0 h 627473"/>
              <a:gd name="connsiteX2" fmla="*/ 3522656 w 3522656"/>
              <a:gd name="connsiteY2" fmla="*/ 627473 h 627473"/>
              <a:gd name="connsiteX3" fmla="*/ 0 w 3522656"/>
              <a:gd name="connsiteY3" fmla="*/ 627473 h 627473"/>
              <a:gd name="connsiteX4" fmla="*/ 0 w 3522656"/>
              <a:gd name="connsiteY4" fmla="*/ 0 h 62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6" h="627473">
                <a:moveTo>
                  <a:pt x="0" y="0"/>
                </a:moveTo>
                <a:lnTo>
                  <a:pt x="3522656" y="0"/>
                </a:lnTo>
                <a:lnTo>
                  <a:pt x="3522656" y="627473"/>
                </a:lnTo>
                <a:lnTo>
                  <a:pt x="0" y="6274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666750" eaLnBrk="1" fontAlgn="auto" hangingPunct="1">
              <a:spcAft>
                <a:spcPct val="35000"/>
              </a:spcAft>
              <a:defRPr b="1"/>
            </a:pPr>
            <a:r>
              <a:rPr lang="en-US" sz="1800" dirty="0">
                <a:solidFill>
                  <a:srgbClr val="000000">
                    <a:hueOff val="0"/>
                    <a:satOff val="0"/>
                    <a:lumOff val="0"/>
                    <a:alphaOff val="0"/>
                  </a:srgbClr>
                </a:solidFill>
                <a:latin typeface="Arial"/>
                <a:cs typeface="Calibri" panose="020F0502020204030204" pitchFamily="34" charset="0"/>
              </a:rPr>
              <a:t>Current strategy is </a:t>
            </a:r>
            <a:br>
              <a:rPr lang="en-US" sz="1800" b="1" dirty="0">
                <a:solidFill>
                  <a:srgbClr val="000000">
                    <a:hueOff val="0"/>
                    <a:satOff val="0"/>
                    <a:lumOff val="0"/>
                    <a:alphaOff val="0"/>
                  </a:srgbClr>
                </a:solidFill>
                <a:latin typeface="Arial"/>
                <a:cs typeface="Calibri" panose="020F0502020204030204" pitchFamily="34" charset="0"/>
              </a:rPr>
            </a:br>
            <a:r>
              <a:rPr lang="en-US" sz="1800" b="1" dirty="0">
                <a:solidFill>
                  <a:srgbClr val="000000">
                    <a:hueOff val="0"/>
                    <a:satOff val="0"/>
                    <a:lumOff val="0"/>
                    <a:alphaOff val="0"/>
                  </a:srgbClr>
                </a:solidFill>
                <a:latin typeface="Arial"/>
                <a:cs typeface="Calibri" panose="020F0502020204030204" pitchFamily="34" charset="0"/>
              </a:rPr>
              <a:t>not flexible</a:t>
            </a:r>
          </a:p>
        </p:txBody>
      </p:sp>
      <p:sp>
        <p:nvSpPr>
          <p:cNvPr id="17" name="Freeform: Shape 16">
            <a:extLst>
              <a:ext uri="{FF2B5EF4-FFF2-40B4-BE49-F238E27FC236}">
                <a16:creationId xmlns:a16="http://schemas.microsoft.com/office/drawing/2014/main" id="{D5BA0DE7-65DA-4BF6-BC8D-5613FC0AC547}"/>
              </a:ext>
            </a:extLst>
          </p:cNvPr>
          <p:cNvSpPr/>
          <p:nvPr/>
        </p:nvSpPr>
        <p:spPr>
          <a:xfrm>
            <a:off x="6431939" y="3754291"/>
            <a:ext cx="2488804" cy="951725"/>
          </a:xfrm>
          <a:custGeom>
            <a:avLst/>
            <a:gdLst>
              <a:gd name="connsiteX0" fmla="*/ 0 w 3522656"/>
              <a:gd name="connsiteY0" fmla="*/ 0 h 1268966"/>
              <a:gd name="connsiteX1" fmla="*/ 3522656 w 3522656"/>
              <a:gd name="connsiteY1" fmla="*/ 0 h 1268966"/>
              <a:gd name="connsiteX2" fmla="*/ 3522656 w 3522656"/>
              <a:gd name="connsiteY2" fmla="*/ 1268966 h 1268966"/>
              <a:gd name="connsiteX3" fmla="*/ 0 w 3522656"/>
              <a:gd name="connsiteY3" fmla="*/ 1268966 h 1268966"/>
              <a:gd name="connsiteX4" fmla="*/ 0 w 3522656"/>
              <a:gd name="connsiteY4" fmla="*/ 0 h 1268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2656" h="1268966">
                <a:moveTo>
                  <a:pt x="0" y="0"/>
                </a:moveTo>
                <a:lnTo>
                  <a:pt x="3522656" y="0"/>
                </a:lnTo>
                <a:lnTo>
                  <a:pt x="3522656" y="1268966"/>
                </a:lnTo>
                <a:lnTo>
                  <a:pt x="0" y="12689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33400" eaLnBrk="1" fontAlgn="auto" hangingPunct="1">
              <a:spcAft>
                <a:spcPct val="35000"/>
              </a:spcAft>
            </a:pPr>
            <a:r>
              <a:rPr lang="en-US" sz="1200" dirty="0">
                <a:solidFill>
                  <a:srgbClr val="000000">
                    <a:hueOff val="0"/>
                    <a:satOff val="0"/>
                    <a:lumOff val="0"/>
                    <a:alphaOff val="0"/>
                  </a:srgbClr>
                </a:solidFill>
                <a:latin typeface="Arial"/>
                <a:cs typeface="Calibri" panose="020F0502020204030204" pitchFamily="34" charset="0"/>
              </a:rPr>
              <a:t>Data flows are currently inflexible and can take years to update even for simple data element changes. </a:t>
            </a:r>
          </a:p>
        </p:txBody>
      </p:sp>
      <p:pic>
        <p:nvPicPr>
          <p:cNvPr id="18" name="Graphic 17" descr="Clock with solid fill">
            <a:extLst>
              <a:ext uri="{FF2B5EF4-FFF2-40B4-BE49-F238E27FC236}">
                <a16:creationId xmlns:a16="http://schemas.microsoft.com/office/drawing/2014/main" id="{D89E09D3-F839-43F2-86CE-7D8AD23C7A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4604" y="1560584"/>
            <a:ext cx="794793" cy="794793"/>
          </a:xfrm>
          <a:prstGeom prst="rect">
            <a:avLst/>
          </a:prstGeom>
        </p:spPr>
      </p:pic>
      <p:pic>
        <p:nvPicPr>
          <p:cNvPr id="20" name="Graphic 19" descr="Remote work with solid fill">
            <a:extLst>
              <a:ext uri="{FF2B5EF4-FFF2-40B4-BE49-F238E27FC236}">
                <a16:creationId xmlns:a16="http://schemas.microsoft.com/office/drawing/2014/main" id="{4D67D3F2-5F88-4F74-8409-4CC14D0C9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259" y="1580394"/>
            <a:ext cx="775646" cy="775646"/>
          </a:xfrm>
          <a:prstGeom prst="rect">
            <a:avLst/>
          </a:prstGeom>
        </p:spPr>
      </p:pic>
      <p:sp>
        <p:nvSpPr>
          <p:cNvPr id="19" name="Slide Number Placeholder 2">
            <a:extLst>
              <a:ext uri="{FF2B5EF4-FFF2-40B4-BE49-F238E27FC236}">
                <a16:creationId xmlns:a16="http://schemas.microsoft.com/office/drawing/2014/main" id="{FDFC61CA-6BA0-407B-8BEA-73D4992120AB}"/>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32</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860996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B2C9-4949-6F70-7118-E5E7AD16F7B2}"/>
              </a:ext>
            </a:extLst>
          </p:cNvPr>
          <p:cNvSpPr>
            <a:spLocks noGrp="1"/>
          </p:cNvSpPr>
          <p:nvPr>
            <p:ph type="title"/>
          </p:nvPr>
        </p:nvSpPr>
        <p:spPr>
          <a:xfrm>
            <a:off x="492278" y="252161"/>
            <a:ext cx="5813634" cy="377890"/>
          </a:xfrm>
        </p:spPr>
        <p:txBody>
          <a:bodyPr spcFirstLastPara="1" vert="horz" wrap="square" lIns="68580" tIns="34290" rIns="68580" bIns="34290" rtlCol="0" anchor="ctr" anchorCtr="0">
            <a:noAutofit/>
          </a:bodyPr>
          <a:lstStyle/>
          <a:p>
            <a:pPr>
              <a:spcBef>
                <a:spcPct val="0"/>
              </a:spcBef>
            </a:pPr>
            <a:r>
              <a:rPr lang="en-US" kern="1200" dirty="0">
                <a:solidFill>
                  <a:schemeClr val="bg1"/>
                </a:solidFill>
                <a:latin typeface="+mj-lt"/>
                <a:ea typeface="+mj-ea"/>
                <a:cs typeface="Calibri" panose="020F0502020204030204" pitchFamily="34" charset="0"/>
              </a:rPr>
              <a:t>Sprint Discovery Method</a:t>
            </a:r>
          </a:p>
        </p:txBody>
      </p:sp>
      <p:grpSp>
        <p:nvGrpSpPr>
          <p:cNvPr id="3" name="Group 2" descr="Square box displaying text and icons of a playbox, people gathering, and gears.">
            <a:extLst>
              <a:ext uri="{FF2B5EF4-FFF2-40B4-BE49-F238E27FC236}">
                <a16:creationId xmlns:a16="http://schemas.microsoft.com/office/drawing/2014/main" id="{833AA81E-5DAF-4381-8027-2D316A768EFC}"/>
              </a:ext>
            </a:extLst>
          </p:cNvPr>
          <p:cNvGrpSpPr/>
          <p:nvPr/>
        </p:nvGrpSpPr>
        <p:grpSpPr>
          <a:xfrm>
            <a:off x="235132" y="845703"/>
            <a:ext cx="8799233" cy="4125997"/>
            <a:chOff x="313509" y="1127603"/>
            <a:chExt cx="11732311" cy="5501329"/>
          </a:xfrm>
        </p:grpSpPr>
        <p:sp>
          <p:nvSpPr>
            <p:cNvPr id="4" name="Rectangle: Rounded Corners 3">
              <a:extLst>
                <a:ext uri="{FF2B5EF4-FFF2-40B4-BE49-F238E27FC236}">
                  <a16:creationId xmlns:a16="http://schemas.microsoft.com/office/drawing/2014/main" id="{BCAFB78F-F7C0-4D19-AD01-E1810C87B207}"/>
                </a:ext>
              </a:extLst>
            </p:cNvPr>
            <p:cNvSpPr/>
            <p:nvPr/>
          </p:nvSpPr>
          <p:spPr>
            <a:xfrm>
              <a:off x="313509" y="1127603"/>
              <a:ext cx="11732311" cy="1735491"/>
            </a:xfrm>
            <a:prstGeom prst="roundRect">
              <a:avLst>
                <a:gd name="adj" fmla="val 10000"/>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ctangle 4" descr="Playbook">
              <a:extLst>
                <a:ext uri="{FF2B5EF4-FFF2-40B4-BE49-F238E27FC236}">
                  <a16:creationId xmlns:a16="http://schemas.microsoft.com/office/drawing/2014/main" id="{BE01EFBF-7EEF-4765-BA61-44F8070C1E6B}"/>
                </a:ext>
              </a:extLst>
            </p:cNvPr>
            <p:cNvSpPr/>
            <p:nvPr/>
          </p:nvSpPr>
          <p:spPr>
            <a:xfrm>
              <a:off x="788690" y="1481045"/>
              <a:ext cx="863966" cy="86396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2F0B59E7-8123-4D60-A272-824FE8950102}"/>
                </a:ext>
              </a:extLst>
            </p:cNvPr>
            <p:cNvSpPr/>
            <p:nvPr/>
          </p:nvSpPr>
          <p:spPr>
            <a:xfrm>
              <a:off x="1847086" y="1153711"/>
              <a:ext cx="4055370" cy="1570848"/>
            </a:xfrm>
            <a:custGeom>
              <a:avLst/>
              <a:gdLst>
                <a:gd name="connsiteX0" fmla="*/ 0 w 4055370"/>
                <a:gd name="connsiteY0" fmla="*/ 0 h 1570848"/>
                <a:gd name="connsiteX1" fmla="*/ 4055370 w 4055370"/>
                <a:gd name="connsiteY1" fmla="*/ 0 h 1570848"/>
                <a:gd name="connsiteX2" fmla="*/ 4055370 w 4055370"/>
                <a:gd name="connsiteY2" fmla="*/ 1570848 h 1570848"/>
                <a:gd name="connsiteX3" fmla="*/ 0 w 4055370"/>
                <a:gd name="connsiteY3" fmla="*/ 1570848 h 1570848"/>
                <a:gd name="connsiteX4" fmla="*/ 0 w 4055370"/>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370" h="1570848">
                  <a:moveTo>
                    <a:pt x="0" y="0"/>
                  </a:moveTo>
                  <a:lnTo>
                    <a:pt x="4055370" y="0"/>
                  </a:lnTo>
                  <a:lnTo>
                    <a:pt x="4055370"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833438" eaLnBrk="1" fontAlgn="auto" hangingPunct="1">
                <a:spcAft>
                  <a:spcPct val="35000"/>
                </a:spcAft>
              </a:pPr>
              <a:r>
                <a:rPr lang="en-US" sz="1875" b="1" dirty="0">
                  <a:solidFill>
                    <a:srgbClr val="000000">
                      <a:hueOff val="0"/>
                      <a:satOff val="0"/>
                      <a:lumOff val="0"/>
                      <a:alphaOff val="0"/>
                    </a:srgbClr>
                  </a:solidFill>
                  <a:latin typeface="Arial"/>
                </a:rPr>
                <a:t>What is a discovery sprint? </a:t>
              </a:r>
              <a:endParaRPr lang="en-US" sz="1875" dirty="0">
                <a:solidFill>
                  <a:srgbClr val="000000">
                    <a:hueOff val="0"/>
                    <a:satOff val="0"/>
                    <a:lumOff val="0"/>
                    <a:alphaOff val="0"/>
                  </a:srgbClr>
                </a:solidFill>
                <a:latin typeface="Arial"/>
              </a:endParaRPr>
            </a:p>
          </p:txBody>
        </p:sp>
        <p:sp>
          <p:nvSpPr>
            <p:cNvPr id="7" name="Freeform: Shape 6">
              <a:extLst>
                <a:ext uri="{FF2B5EF4-FFF2-40B4-BE49-F238E27FC236}">
                  <a16:creationId xmlns:a16="http://schemas.microsoft.com/office/drawing/2014/main" id="{1F80AF31-17AE-4AEC-A695-3D65DB58D20A}"/>
                </a:ext>
              </a:extLst>
            </p:cNvPr>
            <p:cNvSpPr/>
            <p:nvPr/>
          </p:nvSpPr>
          <p:spPr>
            <a:xfrm>
              <a:off x="7315200" y="1127604"/>
              <a:ext cx="4331256" cy="1570848"/>
            </a:xfrm>
            <a:custGeom>
              <a:avLst/>
              <a:gdLst>
                <a:gd name="connsiteX0" fmla="*/ 0 w 4636667"/>
                <a:gd name="connsiteY0" fmla="*/ 0 h 1570848"/>
                <a:gd name="connsiteX1" fmla="*/ 4636667 w 4636667"/>
                <a:gd name="connsiteY1" fmla="*/ 0 h 1570848"/>
                <a:gd name="connsiteX2" fmla="*/ 4636667 w 4636667"/>
                <a:gd name="connsiteY2" fmla="*/ 1570848 h 1570848"/>
                <a:gd name="connsiteX3" fmla="*/ 0 w 4636667"/>
                <a:gd name="connsiteY3" fmla="*/ 1570848 h 1570848"/>
                <a:gd name="connsiteX4" fmla="*/ 0 w 4636667"/>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667" h="1570848">
                  <a:moveTo>
                    <a:pt x="0" y="0"/>
                  </a:moveTo>
                  <a:lnTo>
                    <a:pt x="4636667" y="0"/>
                  </a:lnTo>
                  <a:lnTo>
                    <a:pt x="4636667"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533400" eaLnBrk="1" fontAlgn="auto" hangingPunct="1">
                <a:spcAft>
                  <a:spcPct val="35000"/>
                </a:spcAft>
              </a:pPr>
              <a:r>
                <a:rPr lang="en-US" sz="1200" dirty="0">
                  <a:solidFill>
                    <a:srgbClr val="000000">
                      <a:hueOff val="0"/>
                      <a:satOff val="0"/>
                      <a:lumOff val="0"/>
                      <a:alphaOff val="0"/>
                    </a:srgbClr>
                  </a:solidFill>
                  <a:latin typeface="Arial"/>
                </a:rPr>
                <a:t>A method to quickly build a common understanding of the status of a complex system or organization and create a path toward solutions by identifying specific actionable next steps.</a:t>
              </a:r>
            </a:p>
          </p:txBody>
        </p:sp>
        <p:sp>
          <p:nvSpPr>
            <p:cNvPr id="8" name="Rectangle: Rounded Corners 7">
              <a:extLst>
                <a:ext uri="{FF2B5EF4-FFF2-40B4-BE49-F238E27FC236}">
                  <a16:creationId xmlns:a16="http://schemas.microsoft.com/office/drawing/2014/main" id="{1EF3812F-D3DC-490A-8F00-13E6EC388D3D}"/>
                </a:ext>
              </a:extLst>
            </p:cNvPr>
            <p:cNvSpPr/>
            <p:nvPr/>
          </p:nvSpPr>
          <p:spPr>
            <a:xfrm>
              <a:off x="313509" y="3046017"/>
              <a:ext cx="11732311" cy="1764107"/>
            </a:xfrm>
            <a:prstGeom prst="roundRect">
              <a:avLst>
                <a:gd name="adj" fmla="val 10000"/>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descr="Icon of people sitting at a table.">
              <a:extLst>
                <a:ext uri="{FF2B5EF4-FFF2-40B4-BE49-F238E27FC236}">
                  <a16:creationId xmlns:a16="http://schemas.microsoft.com/office/drawing/2014/main" id="{9E4A7EAD-D162-4BDD-965E-7FE97305BF1E}"/>
                </a:ext>
              </a:extLst>
            </p:cNvPr>
            <p:cNvSpPr/>
            <p:nvPr/>
          </p:nvSpPr>
          <p:spPr>
            <a:xfrm>
              <a:off x="788690" y="3444605"/>
              <a:ext cx="863966" cy="86396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shade val="80000"/>
                <a:hueOff val="174641"/>
                <a:satOff val="-3128"/>
                <a:lumOff val="13293"/>
                <a:alphaOff val="0"/>
              </a:schemeClr>
            </a:effectRef>
            <a:fontRef idx="minor">
              <a:schemeClr val="lt1"/>
            </a:fontRef>
          </p:style>
        </p:sp>
        <p:sp>
          <p:nvSpPr>
            <p:cNvPr id="13" name="Freeform: Shape 12">
              <a:extLst>
                <a:ext uri="{FF2B5EF4-FFF2-40B4-BE49-F238E27FC236}">
                  <a16:creationId xmlns:a16="http://schemas.microsoft.com/office/drawing/2014/main" id="{2613D38F-4F04-4070-9228-0431A437ED89}"/>
                </a:ext>
              </a:extLst>
            </p:cNvPr>
            <p:cNvSpPr/>
            <p:nvPr/>
          </p:nvSpPr>
          <p:spPr>
            <a:xfrm>
              <a:off x="1887086" y="3056354"/>
              <a:ext cx="2375648" cy="1570848"/>
            </a:xfrm>
            <a:custGeom>
              <a:avLst/>
              <a:gdLst>
                <a:gd name="connsiteX0" fmla="*/ 0 w 2375648"/>
                <a:gd name="connsiteY0" fmla="*/ 0 h 1570848"/>
                <a:gd name="connsiteX1" fmla="*/ 2375648 w 2375648"/>
                <a:gd name="connsiteY1" fmla="*/ 0 h 1570848"/>
                <a:gd name="connsiteX2" fmla="*/ 2375648 w 2375648"/>
                <a:gd name="connsiteY2" fmla="*/ 1570848 h 1570848"/>
                <a:gd name="connsiteX3" fmla="*/ 0 w 2375648"/>
                <a:gd name="connsiteY3" fmla="*/ 1570848 h 1570848"/>
                <a:gd name="connsiteX4" fmla="*/ 0 w 2375648"/>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648" h="1570848">
                  <a:moveTo>
                    <a:pt x="0" y="0"/>
                  </a:moveTo>
                  <a:lnTo>
                    <a:pt x="2375648" y="0"/>
                  </a:lnTo>
                  <a:lnTo>
                    <a:pt x="2375648"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833438" eaLnBrk="1" fontAlgn="auto" hangingPunct="1">
                <a:spcAft>
                  <a:spcPct val="35000"/>
                </a:spcAft>
              </a:pPr>
              <a:r>
                <a:rPr lang="en-US" sz="1875" b="1" dirty="0">
                  <a:solidFill>
                    <a:srgbClr val="000000">
                      <a:hueOff val="0"/>
                      <a:satOff val="0"/>
                      <a:lumOff val="0"/>
                      <a:alphaOff val="0"/>
                    </a:srgbClr>
                  </a:solidFill>
                  <a:latin typeface="Arial"/>
                </a:rPr>
                <a:t>Who was included?</a:t>
              </a:r>
              <a:endParaRPr lang="en-US" sz="1875" dirty="0">
                <a:solidFill>
                  <a:srgbClr val="000000">
                    <a:hueOff val="0"/>
                    <a:satOff val="0"/>
                    <a:lumOff val="0"/>
                    <a:alphaOff val="0"/>
                  </a:srgbClr>
                </a:solidFill>
                <a:latin typeface="Arial"/>
              </a:endParaRPr>
            </a:p>
          </p:txBody>
        </p:sp>
        <p:sp>
          <p:nvSpPr>
            <p:cNvPr id="15" name="Freeform: Shape 14" descr="Text box">
              <a:extLst>
                <a:ext uri="{FF2B5EF4-FFF2-40B4-BE49-F238E27FC236}">
                  <a16:creationId xmlns:a16="http://schemas.microsoft.com/office/drawing/2014/main" id="{682A61A9-A399-499B-957A-D2D342D4DD48}"/>
                </a:ext>
              </a:extLst>
            </p:cNvPr>
            <p:cNvSpPr/>
            <p:nvPr/>
          </p:nvSpPr>
          <p:spPr>
            <a:xfrm>
              <a:off x="7315200" y="3162418"/>
              <a:ext cx="4331256" cy="1570848"/>
            </a:xfrm>
            <a:custGeom>
              <a:avLst/>
              <a:gdLst>
                <a:gd name="connsiteX0" fmla="*/ 0 w 4371728"/>
                <a:gd name="connsiteY0" fmla="*/ 0 h 1570848"/>
                <a:gd name="connsiteX1" fmla="*/ 4371728 w 4371728"/>
                <a:gd name="connsiteY1" fmla="*/ 0 h 1570848"/>
                <a:gd name="connsiteX2" fmla="*/ 4371728 w 4371728"/>
                <a:gd name="connsiteY2" fmla="*/ 1570848 h 1570848"/>
                <a:gd name="connsiteX3" fmla="*/ 0 w 4371728"/>
                <a:gd name="connsiteY3" fmla="*/ 1570848 h 1570848"/>
                <a:gd name="connsiteX4" fmla="*/ 0 w 4371728"/>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728" h="1570848">
                  <a:moveTo>
                    <a:pt x="0" y="0"/>
                  </a:moveTo>
                  <a:lnTo>
                    <a:pt x="4371728" y="0"/>
                  </a:lnTo>
                  <a:lnTo>
                    <a:pt x="4371728"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533400" eaLnBrk="1" fontAlgn="auto" hangingPunct="1">
                <a:spcAft>
                  <a:spcPct val="35000"/>
                </a:spcAft>
              </a:pPr>
              <a:r>
                <a:rPr lang="en-US" sz="1200" dirty="0">
                  <a:solidFill>
                    <a:srgbClr val="000000">
                      <a:hueOff val="0"/>
                      <a:satOff val="0"/>
                      <a:lumOff val="0"/>
                      <a:alphaOff val="0"/>
                    </a:srgbClr>
                  </a:solidFill>
                  <a:latin typeface="Arial"/>
                </a:rPr>
                <a:t>From May–July 2022, a team of 5 USDS and 2 CDC staff conducted desk research and qualitative research at CDC, CSTE, NACCHO, and 19 state and local health departments. The team conducted 65 conversations with 148 individuals.</a:t>
              </a:r>
            </a:p>
          </p:txBody>
        </p:sp>
        <p:sp>
          <p:nvSpPr>
            <p:cNvPr id="17" name="Rectangle: Rounded Corners 16">
              <a:extLst>
                <a:ext uri="{FF2B5EF4-FFF2-40B4-BE49-F238E27FC236}">
                  <a16:creationId xmlns:a16="http://schemas.microsoft.com/office/drawing/2014/main" id="{D2E728AC-C288-4335-8635-2ADA89AA7C74}"/>
                </a:ext>
              </a:extLst>
            </p:cNvPr>
            <p:cNvSpPr/>
            <p:nvPr/>
          </p:nvSpPr>
          <p:spPr>
            <a:xfrm>
              <a:off x="313509" y="5054725"/>
              <a:ext cx="11732311" cy="1570848"/>
            </a:xfrm>
            <a:prstGeom prst="roundRect">
              <a:avLst>
                <a:gd name="adj" fmla="val 10000"/>
              </a:avLst>
            </a:prstGeom>
          </p:spPr>
          <p:style>
            <a:lnRef idx="0">
              <a:schemeClr val="dk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18" descr="Gears">
              <a:extLst>
                <a:ext uri="{FF2B5EF4-FFF2-40B4-BE49-F238E27FC236}">
                  <a16:creationId xmlns:a16="http://schemas.microsoft.com/office/drawing/2014/main" id="{B9F5B090-1B15-4110-B7C5-BFB06D09412C}"/>
                </a:ext>
              </a:extLst>
            </p:cNvPr>
            <p:cNvSpPr/>
            <p:nvPr/>
          </p:nvSpPr>
          <p:spPr>
            <a:xfrm>
              <a:off x="788690" y="5408166"/>
              <a:ext cx="863966" cy="86396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shade val="80000"/>
                <a:hueOff val="349283"/>
                <a:satOff val="-6256"/>
                <a:lumOff val="26585"/>
                <a:alphaOff val="0"/>
              </a:schemeClr>
            </a:effectRef>
            <a:fontRef idx="minor">
              <a:schemeClr val="lt1"/>
            </a:fontRef>
          </p:style>
        </p:sp>
        <p:sp>
          <p:nvSpPr>
            <p:cNvPr id="21" name="Freeform: Shape 20">
              <a:extLst>
                <a:ext uri="{FF2B5EF4-FFF2-40B4-BE49-F238E27FC236}">
                  <a16:creationId xmlns:a16="http://schemas.microsoft.com/office/drawing/2014/main" id="{9138768A-BB83-4990-964B-5E2680A1A5D4}"/>
                </a:ext>
              </a:extLst>
            </p:cNvPr>
            <p:cNvSpPr/>
            <p:nvPr/>
          </p:nvSpPr>
          <p:spPr>
            <a:xfrm>
              <a:off x="1901915" y="5055400"/>
              <a:ext cx="2865970" cy="1570848"/>
            </a:xfrm>
            <a:custGeom>
              <a:avLst/>
              <a:gdLst>
                <a:gd name="connsiteX0" fmla="*/ 0 w 2865970"/>
                <a:gd name="connsiteY0" fmla="*/ 0 h 1570848"/>
                <a:gd name="connsiteX1" fmla="*/ 2865970 w 2865970"/>
                <a:gd name="connsiteY1" fmla="*/ 0 h 1570848"/>
                <a:gd name="connsiteX2" fmla="*/ 2865970 w 2865970"/>
                <a:gd name="connsiteY2" fmla="*/ 1570848 h 1570848"/>
                <a:gd name="connsiteX3" fmla="*/ 0 w 2865970"/>
                <a:gd name="connsiteY3" fmla="*/ 1570848 h 1570848"/>
                <a:gd name="connsiteX4" fmla="*/ 0 w 2865970"/>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5970" h="1570848">
                  <a:moveTo>
                    <a:pt x="0" y="0"/>
                  </a:moveTo>
                  <a:lnTo>
                    <a:pt x="2865970" y="0"/>
                  </a:lnTo>
                  <a:lnTo>
                    <a:pt x="2865970"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833438" eaLnBrk="1" fontAlgn="auto" hangingPunct="1">
                <a:spcAft>
                  <a:spcPct val="35000"/>
                </a:spcAft>
              </a:pPr>
              <a:r>
                <a:rPr lang="en-US" sz="1875" b="1" dirty="0">
                  <a:solidFill>
                    <a:srgbClr val="000000">
                      <a:hueOff val="0"/>
                      <a:satOff val="0"/>
                      <a:lumOff val="0"/>
                      <a:alphaOff val="0"/>
                    </a:srgbClr>
                  </a:solidFill>
                  <a:latin typeface="Arial"/>
                </a:rPr>
                <a:t>How was it done?</a:t>
              </a:r>
              <a:endParaRPr lang="en-US" sz="1875" dirty="0">
                <a:solidFill>
                  <a:srgbClr val="000000">
                    <a:hueOff val="0"/>
                    <a:satOff val="0"/>
                    <a:lumOff val="0"/>
                    <a:alphaOff val="0"/>
                  </a:srgbClr>
                </a:solidFill>
                <a:latin typeface="Arial"/>
              </a:endParaRPr>
            </a:p>
          </p:txBody>
        </p:sp>
        <p:sp>
          <p:nvSpPr>
            <p:cNvPr id="22" name="Freeform: Shape 21" descr="Text box">
              <a:extLst>
                <a:ext uri="{FF2B5EF4-FFF2-40B4-BE49-F238E27FC236}">
                  <a16:creationId xmlns:a16="http://schemas.microsoft.com/office/drawing/2014/main" id="{8A3F43DD-15BF-4A6A-A57C-AEE7083A9F3F}"/>
                </a:ext>
              </a:extLst>
            </p:cNvPr>
            <p:cNvSpPr/>
            <p:nvPr/>
          </p:nvSpPr>
          <p:spPr>
            <a:xfrm>
              <a:off x="7315200" y="5058084"/>
              <a:ext cx="4331256" cy="1570848"/>
            </a:xfrm>
            <a:custGeom>
              <a:avLst/>
              <a:gdLst>
                <a:gd name="connsiteX0" fmla="*/ 0 w 4636667"/>
                <a:gd name="connsiteY0" fmla="*/ 0 h 1570848"/>
                <a:gd name="connsiteX1" fmla="*/ 4636667 w 4636667"/>
                <a:gd name="connsiteY1" fmla="*/ 0 h 1570848"/>
                <a:gd name="connsiteX2" fmla="*/ 4636667 w 4636667"/>
                <a:gd name="connsiteY2" fmla="*/ 1570848 h 1570848"/>
                <a:gd name="connsiteX3" fmla="*/ 0 w 4636667"/>
                <a:gd name="connsiteY3" fmla="*/ 1570848 h 1570848"/>
                <a:gd name="connsiteX4" fmla="*/ 0 w 4636667"/>
                <a:gd name="connsiteY4" fmla="*/ 0 h 157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6667" h="1570848">
                  <a:moveTo>
                    <a:pt x="0" y="0"/>
                  </a:moveTo>
                  <a:lnTo>
                    <a:pt x="4636667" y="0"/>
                  </a:lnTo>
                  <a:lnTo>
                    <a:pt x="4636667" y="1570848"/>
                  </a:lnTo>
                  <a:lnTo>
                    <a:pt x="0" y="15708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686" tIns="124686" rIns="124686" bIns="124686" numCol="1" spcCol="1270" anchor="ctr" anchorCtr="0">
              <a:noAutofit/>
            </a:bodyPr>
            <a:lstStyle/>
            <a:p>
              <a:pPr defTabSz="533400" eaLnBrk="1" fontAlgn="auto" hangingPunct="1">
                <a:spcAft>
                  <a:spcPct val="35000"/>
                </a:spcAft>
              </a:pPr>
              <a:r>
                <a:rPr lang="en-US" sz="1200" dirty="0">
                  <a:solidFill>
                    <a:srgbClr val="000000">
                      <a:hueOff val="0"/>
                      <a:satOff val="0"/>
                      <a:lumOff val="0"/>
                      <a:alphaOff val="0"/>
                    </a:srgbClr>
                  </a:solidFill>
                  <a:latin typeface="Arial"/>
                </a:rPr>
                <a:t>The team mapped people, processes, and technologies in the lifecycle of national notifiable case data and identified pain points and opportunities where CDC can make an impact.</a:t>
              </a:r>
            </a:p>
          </p:txBody>
        </p:sp>
      </p:grpSp>
      <p:sp>
        <p:nvSpPr>
          <p:cNvPr id="16" name="Slide Number Placeholder 2">
            <a:extLst>
              <a:ext uri="{FF2B5EF4-FFF2-40B4-BE49-F238E27FC236}">
                <a16:creationId xmlns:a16="http://schemas.microsoft.com/office/drawing/2014/main" id="{E5D3BA5C-8AEA-494D-BDA9-E093302CE46B}"/>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33</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174069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t="-9000" b="-9000"/>
          </a:stretch>
        </a:blipFill>
        <a:effectLst/>
      </p:bgPr>
    </p:bg>
    <p:spTree>
      <p:nvGrpSpPr>
        <p:cNvPr id="1" name=""/>
        <p:cNvGrpSpPr/>
        <p:nvPr/>
      </p:nvGrpSpPr>
      <p:grpSpPr>
        <a:xfrm>
          <a:off x="0" y="0"/>
          <a:ext cx="0" cy="0"/>
          <a:chOff x="0" y="0"/>
          <a:chExt cx="0" cy="0"/>
        </a:xfrm>
      </p:grpSpPr>
      <p:sp>
        <p:nvSpPr>
          <p:cNvPr id="26" name="Rectangle 25" descr="Rectangle box highlighting the topic of the slide">
            <a:extLst>
              <a:ext uri="{FF2B5EF4-FFF2-40B4-BE49-F238E27FC236}">
                <a16:creationId xmlns:a16="http://schemas.microsoft.com/office/drawing/2014/main" id="{C46A0318-446F-404A-8D52-F563EFB2446D}"/>
              </a:ext>
            </a:extLst>
          </p:cNvPr>
          <p:cNvSpPr/>
          <p:nvPr/>
        </p:nvSpPr>
        <p:spPr>
          <a:xfrm>
            <a:off x="0" y="0"/>
            <a:ext cx="7309199" cy="7534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grpSp>
        <p:nvGrpSpPr>
          <p:cNvPr id="15" name="Group 14" descr="Group images with six boxes displaying the words Enable, Expand, Develop, Pause, Provide, and Eliminate.">
            <a:extLst>
              <a:ext uri="{FF2B5EF4-FFF2-40B4-BE49-F238E27FC236}">
                <a16:creationId xmlns:a16="http://schemas.microsoft.com/office/drawing/2014/main" id="{8F267CFE-C0CE-44D3-BFE1-AA0076F76DFF}"/>
              </a:ext>
            </a:extLst>
          </p:cNvPr>
          <p:cNvGrpSpPr/>
          <p:nvPr/>
        </p:nvGrpSpPr>
        <p:grpSpPr>
          <a:xfrm>
            <a:off x="1327952" y="986071"/>
            <a:ext cx="6487889" cy="2869079"/>
            <a:chOff x="261860" y="1452407"/>
            <a:chExt cx="8650519" cy="3825439"/>
          </a:xfrm>
        </p:grpSpPr>
        <p:sp>
          <p:nvSpPr>
            <p:cNvPr id="4" name="Freeform: Shape 3">
              <a:extLst>
                <a:ext uri="{FF2B5EF4-FFF2-40B4-BE49-F238E27FC236}">
                  <a16:creationId xmlns:a16="http://schemas.microsoft.com/office/drawing/2014/main" id="{06F23C9A-E705-4DEF-BDAC-BDD3B1F0CF03}"/>
                </a:ext>
              </a:extLst>
            </p:cNvPr>
            <p:cNvSpPr/>
            <p:nvPr/>
          </p:nvSpPr>
          <p:spPr>
            <a:xfrm>
              <a:off x="261860" y="1452407"/>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Enable</a:t>
              </a: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Enable submission of a generic, core data feed for all national notifiable diseases, allowing a timely and sustainable flow of critical information </a:t>
              </a:r>
            </a:p>
          </p:txBody>
        </p:sp>
        <p:sp>
          <p:nvSpPr>
            <p:cNvPr id="5" name="Freeform: Shape 4">
              <a:extLst>
                <a:ext uri="{FF2B5EF4-FFF2-40B4-BE49-F238E27FC236}">
                  <a16:creationId xmlns:a16="http://schemas.microsoft.com/office/drawing/2014/main" id="{45D0EACD-A203-4184-8087-780F1A8C7D29}"/>
                </a:ext>
              </a:extLst>
            </p:cNvPr>
            <p:cNvSpPr/>
            <p:nvPr/>
          </p:nvSpPr>
          <p:spPr>
            <a:xfrm>
              <a:off x="3235475" y="1452407"/>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Expand</a:t>
              </a: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Expand the range of data formats and methods so that jurisdictions can send their notifiable disease data to CDC in a way that works for their system </a:t>
              </a:r>
            </a:p>
          </p:txBody>
        </p:sp>
        <p:sp>
          <p:nvSpPr>
            <p:cNvPr id="7" name="Freeform: Shape 6">
              <a:extLst>
                <a:ext uri="{FF2B5EF4-FFF2-40B4-BE49-F238E27FC236}">
                  <a16:creationId xmlns:a16="http://schemas.microsoft.com/office/drawing/2014/main" id="{27007F4F-5807-4E72-929F-C835DB552EEA}"/>
                </a:ext>
              </a:extLst>
            </p:cNvPr>
            <p:cNvSpPr/>
            <p:nvPr/>
          </p:nvSpPr>
          <p:spPr>
            <a:xfrm>
              <a:off x="6209092" y="1452407"/>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Develop</a:t>
              </a:r>
              <a:endParaRPr lang="en-US" sz="1350" dirty="0">
                <a:solidFill>
                  <a:srgbClr val="000000"/>
                </a:solidFill>
                <a:latin typeface="Arial"/>
              </a:endParaRP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Develop agile, flexible solutions with common data standards for disease-specific case data to alleviate burden and support responsiveness to changing needs</a:t>
              </a:r>
            </a:p>
          </p:txBody>
        </p:sp>
        <p:sp>
          <p:nvSpPr>
            <p:cNvPr id="9" name="Freeform: Shape 8">
              <a:extLst>
                <a:ext uri="{FF2B5EF4-FFF2-40B4-BE49-F238E27FC236}">
                  <a16:creationId xmlns:a16="http://schemas.microsoft.com/office/drawing/2014/main" id="{79EC74A3-CB09-4892-B04A-E35D02DA4A7F}"/>
                </a:ext>
              </a:extLst>
            </p:cNvPr>
            <p:cNvSpPr/>
            <p:nvPr/>
          </p:nvSpPr>
          <p:spPr>
            <a:xfrm>
              <a:off x="261860" y="3521940"/>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Pause</a:t>
              </a: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Pause current high-burden, unsustainable approach to disease-specific supplemental case data notification</a:t>
              </a:r>
            </a:p>
          </p:txBody>
        </p:sp>
        <p:sp>
          <p:nvSpPr>
            <p:cNvPr id="10" name="Freeform: Shape 9">
              <a:extLst>
                <a:ext uri="{FF2B5EF4-FFF2-40B4-BE49-F238E27FC236}">
                  <a16:creationId xmlns:a16="http://schemas.microsoft.com/office/drawing/2014/main" id="{78FB442F-D24F-4993-916B-60C2F0A6AE50}"/>
                </a:ext>
              </a:extLst>
            </p:cNvPr>
            <p:cNvSpPr/>
            <p:nvPr/>
          </p:nvSpPr>
          <p:spPr>
            <a:xfrm>
              <a:off x="3235475" y="3500965"/>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Provide</a:t>
              </a: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Provide clear value to public health action with automated, near real-time data tools with tiered access to jurisdictions, partners, and public </a:t>
              </a:r>
            </a:p>
          </p:txBody>
        </p:sp>
        <p:sp>
          <p:nvSpPr>
            <p:cNvPr id="11" name="Freeform: Shape 10">
              <a:extLst>
                <a:ext uri="{FF2B5EF4-FFF2-40B4-BE49-F238E27FC236}">
                  <a16:creationId xmlns:a16="http://schemas.microsoft.com/office/drawing/2014/main" id="{60995129-5848-4354-9422-9582ABB3829F}"/>
                </a:ext>
              </a:extLst>
            </p:cNvPr>
            <p:cNvSpPr/>
            <p:nvPr/>
          </p:nvSpPr>
          <p:spPr>
            <a:xfrm>
              <a:off x="6209092" y="3500965"/>
              <a:ext cx="2703287" cy="1755906"/>
            </a:xfrm>
            <a:custGeom>
              <a:avLst/>
              <a:gdLst>
                <a:gd name="connsiteX0" fmla="*/ 0 w 2680009"/>
                <a:gd name="connsiteY0" fmla="*/ 0 h 1608005"/>
                <a:gd name="connsiteX1" fmla="*/ 2680009 w 2680009"/>
                <a:gd name="connsiteY1" fmla="*/ 0 h 1608005"/>
                <a:gd name="connsiteX2" fmla="*/ 2680009 w 2680009"/>
                <a:gd name="connsiteY2" fmla="*/ 1608005 h 1608005"/>
                <a:gd name="connsiteX3" fmla="*/ 0 w 2680009"/>
                <a:gd name="connsiteY3" fmla="*/ 1608005 h 1608005"/>
                <a:gd name="connsiteX4" fmla="*/ 0 w 2680009"/>
                <a:gd name="connsiteY4" fmla="*/ 0 h 160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0009" h="1608005">
                  <a:moveTo>
                    <a:pt x="0" y="0"/>
                  </a:moveTo>
                  <a:lnTo>
                    <a:pt x="2680009" y="0"/>
                  </a:lnTo>
                  <a:lnTo>
                    <a:pt x="2680009" y="1608005"/>
                  </a:lnTo>
                  <a:lnTo>
                    <a:pt x="0" y="1608005"/>
                  </a:lnTo>
                  <a:lnTo>
                    <a:pt x="0" y="0"/>
                  </a:lnTo>
                  <a:close/>
                </a:path>
              </a:pathLst>
            </a:custGeom>
            <a:solidFill>
              <a:srgbClr val="CFD5EA"/>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435" tIns="51435" rIns="51435" bIns="51435" numCol="1" spcCol="1270" anchor="t" anchorCtr="0">
              <a:noAutofit/>
            </a:bodyPr>
            <a:lstStyle/>
            <a:p>
              <a:pPr defTabSz="600075" eaLnBrk="1" fontAlgn="auto" hangingPunct="1">
                <a:lnSpc>
                  <a:spcPct val="90000"/>
                </a:lnSpc>
                <a:spcAft>
                  <a:spcPct val="35000"/>
                </a:spcAft>
              </a:pPr>
              <a:r>
                <a:rPr lang="en-US" sz="1350" b="1" dirty="0">
                  <a:solidFill>
                    <a:srgbClr val="000000"/>
                  </a:solidFill>
                  <a:latin typeface="Arial"/>
                  <a:cs typeface="Arial"/>
                </a:rPr>
                <a:t>Eliminate</a:t>
              </a:r>
            </a:p>
            <a:p>
              <a:pPr marL="85725" lvl="1" indent="-85725" defTabSz="466725" eaLnBrk="1" fontAlgn="auto" hangingPunct="1">
                <a:lnSpc>
                  <a:spcPct val="90000"/>
                </a:lnSpc>
                <a:spcAft>
                  <a:spcPct val="15000"/>
                </a:spcAft>
                <a:buFontTx/>
                <a:buChar char="•"/>
              </a:pPr>
              <a:r>
                <a:rPr lang="en-US" sz="1050" dirty="0">
                  <a:solidFill>
                    <a:srgbClr val="000000"/>
                  </a:solidFill>
                  <a:latin typeface="Arial"/>
                  <a:cs typeface="Arial"/>
                </a:rPr>
                <a:t>Eliminate the need for jurisdictions to send the same data in multiple formats to multiple places at CDC by leveraging the “one front door” approach</a:t>
              </a:r>
            </a:p>
          </p:txBody>
        </p:sp>
      </p:grpSp>
      <p:sp>
        <p:nvSpPr>
          <p:cNvPr id="14" name="Rectangle 13" descr="Text box highlight what the case surveillance recommendations support.">
            <a:extLst>
              <a:ext uri="{FF2B5EF4-FFF2-40B4-BE49-F238E27FC236}">
                <a16:creationId xmlns:a16="http://schemas.microsoft.com/office/drawing/2014/main" id="{9C0A5E6C-9BDE-49A4-9692-53D238454A20}"/>
              </a:ext>
            </a:extLst>
          </p:cNvPr>
          <p:cNvSpPr/>
          <p:nvPr/>
        </p:nvSpPr>
        <p:spPr>
          <a:xfrm>
            <a:off x="-161" y="4101200"/>
            <a:ext cx="9144117"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21" name="TextBox 20">
            <a:extLst>
              <a:ext uri="{FF2B5EF4-FFF2-40B4-BE49-F238E27FC236}">
                <a16:creationId xmlns:a16="http://schemas.microsoft.com/office/drawing/2014/main" id="{B9857C65-16AF-4695-9A93-D6CDA2A73752}"/>
              </a:ext>
            </a:extLst>
          </p:cNvPr>
          <p:cNvSpPr txBox="1"/>
          <p:nvPr/>
        </p:nvSpPr>
        <p:spPr>
          <a:xfrm>
            <a:off x="544305" y="4111264"/>
            <a:ext cx="8055185" cy="889154"/>
          </a:xfrm>
          <a:prstGeom prst="rect">
            <a:avLst/>
          </a:prstGeom>
          <a:noFill/>
        </p:spPr>
        <p:txBody>
          <a:bodyPr wrap="square">
            <a:spAutoFit/>
          </a:bodyPr>
          <a:lstStyle/>
          <a:p>
            <a:pPr defTabSz="685800" eaLnBrk="1" fontAlgn="auto" hangingPunct="1">
              <a:lnSpc>
                <a:spcPct val="150000"/>
              </a:lnSpc>
              <a:spcBef>
                <a:spcPts val="0"/>
              </a:spcBef>
              <a:spcAft>
                <a:spcPts val="0"/>
              </a:spcAft>
            </a:pPr>
            <a:r>
              <a:rPr lang="en-US" sz="1200" b="1" dirty="0">
                <a:solidFill>
                  <a:srgbClr val="FFFFFF"/>
                </a:solidFill>
                <a:latin typeface="Arial"/>
              </a:rPr>
              <a:t>These recommendations support the larger vision of building a flexible, efficient, and scalable data pipeline for both routine and emergency public health needs that is centered on providing value to the jurisdictions, CDC programs, and the public.</a:t>
            </a:r>
          </a:p>
        </p:txBody>
      </p:sp>
      <p:sp>
        <p:nvSpPr>
          <p:cNvPr id="12" name="Title 1">
            <a:extLst>
              <a:ext uri="{FF2B5EF4-FFF2-40B4-BE49-F238E27FC236}">
                <a16:creationId xmlns:a16="http://schemas.microsoft.com/office/drawing/2014/main" id="{3222DCA7-5D9A-4F79-A13B-34276F52DF0D}"/>
              </a:ext>
            </a:extLst>
          </p:cNvPr>
          <p:cNvSpPr>
            <a:spLocks noGrp="1"/>
          </p:cNvSpPr>
          <p:nvPr>
            <p:ph type="title"/>
          </p:nvPr>
        </p:nvSpPr>
        <p:spPr>
          <a:xfrm>
            <a:off x="-59" y="270286"/>
            <a:ext cx="7309199" cy="483164"/>
          </a:xfrm>
        </p:spPr>
        <p:txBody>
          <a:bodyPr spcFirstLastPara="1" vert="horz" wrap="square" lIns="68580" tIns="34290" rIns="68580" bIns="34290" rtlCol="0" anchor="ctr" anchorCtr="0">
            <a:normAutofit/>
          </a:bodyPr>
          <a:lstStyle/>
          <a:p>
            <a:pPr defTabSz="685800"/>
            <a:r>
              <a:rPr lang="en-US" sz="3000" dirty="0">
                <a:solidFill>
                  <a:schemeClr val="bg1"/>
                </a:solidFill>
                <a:latin typeface="Arial" panose="020B0604020202020204" pitchFamily="34" charset="0"/>
                <a:cs typeface="Arial" panose="020B0604020202020204" pitchFamily="34" charset="0"/>
              </a:rPr>
              <a:t>Recommendations for Case Surveillance</a:t>
            </a:r>
          </a:p>
        </p:txBody>
      </p:sp>
      <p:sp>
        <p:nvSpPr>
          <p:cNvPr id="13" name="Slide Number Placeholder 2">
            <a:extLst>
              <a:ext uri="{FF2B5EF4-FFF2-40B4-BE49-F238E27FC236}">
                <a16:creationId xmlns:a16="http://schemas.microsoft.com/office/drawing/2014/main" id="{D59E6E3F-A9BD-47D6-973D-4248060D7311}"/>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34</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56385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t="-9000" b="-9000"/>
          </a:stretch>
        </a:blip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7" name="Title 6">
            <a:extLst>
              <a:ext uri="{FF2B5EF4-FFF2-40B4-BE49-F238E27FC236}">
                <a16:creationId xmlns:a16="http://schemas.microsoft.com/office/drawing/2014/main" id="{6BD7ED08-DD6E-4F27-9FD4-5A06DEE18AB8}"/>
              </a:ext>
            </a:extLst>
          </p:cNvPr>
          <p:cNvSpPr>
            <a:spLocks noGrp="1"/>
          </p:cNvSpPr>
          <p:nvPr>
            <p:ph type="title"/>
          </p:nvPr>
        </p:nvSpPr>
        <p:spPr>
          <a:xfrm>
            <a:off x="196454" y="73327"/>
            <a:ext cx="5006672" cy="837893"/>
          </a:xfrm>
        </p:spPr>
        <p:txBody>
          <a:bodyPr spcFirstLastPara="1" vert="horz" wrap="square" lIns="68580" tIns="34290" rIns="68580" bIns="34290" rtlCol="0" anchor="ctr" anchorCtr="0">
            <a:normAutofit/>
          </a:bodyPr>
          <a:lstStyle/>
          <a:p>
            <a:pPr>
              <a:spcBef>
                <a:spcPct val="0"/>
              </a:spcBef>
            </a:pPr>
            <a:r>
              <a:rPr lang="en-US" kern="1200" dirty="0">
                <a:solidFill>
                  <a:schemeClr val="bg1"/>
                </a:solidFill>
                <a:latin typeface="+mj-lt"/>
                <a:ea typeface="+mj-ea"/>
                <a:cs typeface="+mj-cs"/>
              </a:rPr>
              <a:t>Ongoing, Agency-wide Effort </a:t>
            </a:r>
          </a:p>
        </p:txBody>
      </p:sp>
      <p:pic>
        <p:nvPicPr>
          <p:cNvPr id="53" name="Picture 52" descr="A close up of a green and black background&#10;&#10;Description automatically generated with low confidence">
            <a:extLst>
              <a:ext uri="{FF2B5EF4-FFF2-40B4-BE49-F238E27FC236}">
                <a16:creationId xmlns:a16="http://schemas.microsoft.com/office/drawing/2014/main" id="{A40F0AFA-088A-8D57-23D5-1CC9088B8D46}"/>
              </a:ext>
              <a:ext uri="{C183D7F6-B498-43B3-948B-1728B52AA6E4}">
                <adec:decorative xmlns:adec="http://schemas.microsoft.com/office/drawing/2017/decorative" val="0"/>
              </a:ext>
            </a:extLst>
          </p:cNvPr>
          <p:cNvPicPr>
            <a:picLocks noChangeAspect="1"/>
          </p:cNvPicPr>
          <p:nvPr/>
        </p:nvPicPr>
        <p:blipFill rotWithShape="1">
          <a:blip r:embed="rId3"/>
          <a:srcRect l="11160" r="45161"/>
          <a:stretch/>
        </p:blipFill>
        <p:spPr>
          <a:xfrm>
            <a:off x="5399580" y="7"/>
            <a:ext cx="3744420" cy="5143493"/>
          </a:xfrm>
          <a:prstGeom prst="rect">
            <a:avLst/>
          </a:prstGeom>
          <a:effectLst/>
        </p:spPr>
      </p:pic>
      <p:sp>
        <p:nvSpPr>
          <p:cNvPr id="65" name="Freeform: Shape 64">
            <a:extLst>
              <a:ext uri="{FF2B5EF4-FFF2-40B4-BE49-F238E27FC236}">
                <a16:creationId xmlns:a16="http://schemas.microsoft.com/office/drawing/2014/main" id="{4A0F34CB-312B-4974-A5C3-260C4E1B05F9}"/>
              </a:ext>
            </a:extLst>
          </p:cNvPr>
          <p:cNvSpPr/>
          <p:nvPr/>
        </p:nvSpPr>
        <p:spPr>
          <a:xfrm>
            <a:off x="1461836" y="3913117"/>
            <a:ext cx="3656427" cy="863789"/>
          </a:xfrm>
          <a:custGeom>
            <a:avLst/>
            <a:gdLst>
              <a:gd name="connsiteX0" fmla="*/ 0 w 6002110"/>
              <a:gd name="connsiteY0" fmla="*/ 191957 h 1151718"/>
              <a:gd name="connsiteX1" fmla="*/ 191957 w 6002110"/>
              <a:gd name="connsiteY1" fmla="*/ 0 h 1151718"/>
              <a:gd name="connsiteX2" fmla="*/ 5810153 w 6002110"/>
              <a:gd name="connsiteY2" fmla="*/ 0 h 1151718"/>
              <a:gd name="connsiteX3" fmla="*/ 6002110 w 6002110"/>
              <a:gd name="connsiteY3" fmla="*/ 191957 h 1151718"/>
              <a:gd name="connsiteX4" fmla="*/ 6002110 w 6002110"/>
              <a:gd name="connsiteY4" fmla="*/ 959761 h 1151718"/>
              <a:gd name="connsiteX5" fmla="*/ 5810153 w 6002110"/>
              <a:gd name="connsiteY5" fmla="*/ 1151718 h 1151718"/>
              <a:gd name="connsiteX6" fmla="*/ 191957 w 6002110"/>
              <a:gd name="connsiteY6" fmla="*/ 1151718 h 1151718"/>
              <a:gd name="connsiteX7" fmla="*/ 0 w 6002110"/>
              <a:gd name="connsiteY7" fmla="*/ 959761 h 1151718"/>
              <a:gd name="connsiteX8" fmla="*/ 0 w 6002110"/>
              <a:gd name="connsiteY8" fmla="*/ 191957 h 11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2110" h="1151718">
                <a:moveTo>
                  <a:pt x="0" y="191957"/>
                </a:moveTo>
                <a:cubicBezTo>
                  <a:pt x="0" y="85942"/>
                  <a:pt x="85942" y="0"/>
                  <a:pt x="191957" y="0"/>
                </a:cubicBezTo>
                <a:lnTo>
                  <a:pt x="5810153" y="0"/>
                </a:lnTo>
                <a:cubicBezTo>
                  <a:pt x="5916168" y="0"/>
                  <a:pt x="6002110" y="85942"/>
                  <a:pt x="6002110" y="191957"/>
                </a:cubicBezTo>
                <a:lnTo>
                  <a:pt x="6002110" y="959761"/>
                </a:lnTo>
                <a:cubicBezTo>
                  <a:pt x="6002110" y="1065776"/>
                  <a:pt x="5916168" y="1151718"/>
                  <a:pt x="5810153" y="1151718"/>
                </a:cubicBezTo>
                <a:lnTo>
                  <a:pt x="191957" y="1151718"/>
                </a:lnTo>
                <a:cubicBezTo>
                  <a:pt x="85942" y="1151718"/>
                  <a:pt x="0" y="1065776"/>
                  <a:pt x="0" y="959761"/>
                </a:cubicBezTo>
                <a:lnTo>
                  <a:pt x="0" y="191957"/>
                </a:lnTo>
                <a:close/>
              </a:path>
            </a:pathLst>
          </a:custGeom>
          <a:solidFill>
            <a:srgbClr val="CFD5EA"/>
          </a:solidFill>
          <a:ln>
            <a:noFill/>
          </a:ln>
        </p:spPr>
        <p:style>
          <a:lnRef idx="0">
            <a:scrgbClr r="0" g="0" b="0"/>
          </a:lnRef>
          <a:fillRef idx="0">
            <a:scrgbClr r="0" g="0" b="0"/>
          </a:fillRef>
          <a:effectRef idx="0">
            <a:scrgbClr r="0" g="0" b="0"/>
          </a:effectRef>
          <a:fontRef idx="minor">
            <a:schemeClr val="lt1"/>
          </a:fontRef>
        </p:style>
        <p:txBody>
          <a:bodyPr spcFirstLastPara="0" vert="horz" wrap="square" lIns="82172" tIns="82172" rIns="82172" bIns="82172" numCol="1" spcCol="1270" anchor="ctr" anchorCtr="0">
            <a:noAutofit/>
          </a:bodyPr>
          <a:lstStyle/>
          <a:p>
            <a:pPr defTabSz="466725" eaLnBrk="1" fontAlgn="auto" hangingPunct="1">
              <a:lnSpc>
                <a:spcPct val="90000"/>
              </a:lnSpc>
              <a:spcAft>
                <a:spcPct val="35000"/>
              </a:spcAft>
            </a:pPr>
            <a:r>
              <a:rPr lang="en-US" sz="1200" dirty="0">
                <a:solidFill>
                  <a:srgbClr val="000000"/>
                </a:solidFill>
                <a:latin typeface="Arial"/>
              </a:rPr>
              <a:t>Designates responsibility, authority, and leadership for DHIS to create and steward national case surveillance data standards</a:t>
            </a:r>
          </a:p>
        </p:txBody>
      </p:sp>
      <p:sp>
        <p:nvSpPr>
          <p:cNvPr id="66" name="Freeform: Shape 65">
            <a:extLst>
              <a:ext uri="{FF2B5EF4-FFF2-40B4-BE49-F238E27FC236}">
                <a16:creationId xmlns:a16="http://schemas.microsoft.com/office/drawing/2014/main" id="{2AD2C14F-5224-4C91-9A6D-7F03D5471E75}"/>
              </a:ext>
            </a:extLst>
          </p:cNvPr>
          <p:cNvSpPr/>
          <p:nvPr/>
        </p:nvSpPr>
        <p:spPr>
          <a:xfrm>
            <a:off x="1461836" y="2380336"/>
            <a:ext cx="3656427" cy="1336052"/>
          </a:xfrm>
          <a:custGeom>
            <a:avLst/>
            <a:gdLst>
              <a:gd name="connsiteX0" fmla="*/ 0 w 6002110"/>
              <a:gd name="connsiteY0" fmla="*/ 191957 h 1151718"/>
              <a:gd name="connsiteX1" fmla="*/ 191957 w 6002110"/>
              <a:gd name="connsiteY1" fmla="*/ 0 h 1151718"/>
              <a:gd name="connsiteX2" fmla="*/ 5810153 w 6002110"/>
              <a:gd name="connsiteY2" fmla="*/ 0 h 1151718"/>
              <a:gd name="connsiteX3" fmla="*/ 6002110 w 6002110"/>
              <a:gd name="connsiteY3" fmla="*/ 191957 h 1151718"/>
              <a:gd name="connsiteX4" fmla="*/ 6002110 w 6002110"/>
              <a:gd name="connsiteY4" fmla="*/ 959761 h 1151718"/>
              <a:gd name="connsiteX5" fmla="*/ 5810153 w 6002110"/>
              <a:gd name="connsiteY5" fmla="*/ 1151718 h 1151718"/>
              <a:gd name="connsiteX6" fmla="*/ 191957 w 6002110"/>
              <a:gd name="connsiteY6" fmla="*/ 1151718 h 1151718"/>
              <a:gd name="connsiteX7" fmla="*/ 0 w 6002110"/>
              <a:gd name="connsiteY7" fmla="*/ 959761 h 1151718"/>
              <a:gd name="connsiteX8" fmla="*/ 0 w 6002110"/>
              <a:gd name="connsiteY8" fmla="*/ 191957 h 11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2110" h="1151718">
                <a:moveTo>
                  <a:pt x="0" y="191957"/>
                </a:moveTo>
                <a:cubicBezTo>
                  <a:pt x="0" y="85942"/>
                  <a:pt x="85942" y="0"/>
                  <a:pt x="191957" y="0"/>
                </a:cubicBezTo>
                <a:lnTo>
                  <a:pt x="5810153" y="0"/>
                </a:lnTo>
                <a:cubicBezTo>
                  <a:pt x="5916168" y="0"/>
                  <a:pt x="6002110" y="85942"/>
                  <a:pt x="6002110" y="191957"/>
                </a:cubicBezTo>
                <a:lnTo>
                  <a:pt x="6002110" y="959761"/>
                </a:lnTo>
                <a:cubicBezTo>
                  <a:pt x="6002110" y="1065776"/>
                  <a:pt x="5916168" y="1151718"/>
                  <a:pt x="5810153" y="1151718"/>
                </a:cubicBezTo>
                <a:lnTo>
                  <a:pt x="191957" y="1151718"/>
                </a:lnTo>
                <a:cubicBezTo>
                  <a:pt x="85942" y="1151718"/>
                  <a:pt x="0" y="1065776"/>
                  <a:pt x="0" y="959761"/>
                </a:cubicBezTo>
                <a:lnTo>
                  <a:pt x="0" y="191957"/>
                </a:lnTo>
                <a:close/>
              </a:path>
            </a:pathLst>
          </a:custGeom>
          <a:solidFill>
            <a:srgbClr val="CFD5EA"/>
          </a:solidFill>
          <a:ln>
            <a:noFill/>
          </a:ln>
        </p:spPr>
        <p:style>
          <a:lnRef idx="0">
            <a:scrgbClr r="0" g="0" b="0"/>
          </a:lnRef>
          <a:fillRef idx="0">
            <a:scrgbClr r="0" g="0" b="0"/>
          </a:fillRef>
          <a:effectRef idx="0">
            <a:scrgbClr r="0" g="0" b="0"/>
          </a:effectRef>
          <a:fontRef idx="minor">
            <a:schemeClr val="lt1"/>
          </a:fontRef>
        </p:style>
        <p:txBody>
          <a:bodyPr spcFirstLastPara="0" vert="horz" wrap="square" lIns="82172" tIns="82172" rIns="82172" bIns="82172" numCol="1" spcCol="1270" anchor="ctr" anchorCtr="0">
            <a:noAutofit/>
          </a:bodyPr>
          <a:lstStyle/>
          <a:p>
            <a:pPr defTabSz="466725" eaLnBrk="1" fontAlgn="auto" hangingPunct="1">
              <a:lnSpc>
                <a:spcPct val="90000"/>
              </a:lnSpc>
              <a:spcAft>
                <a:spcPct val="35000"/>
              </a:spcAft>
            </a:pPr>
            <a:r>
              <a:rPr lang="en-US" sz="1200" dirty="0">
                <a:solidFill>
                  <a:srgbClr val="000000"/>
                </a:solidFill>
                <a:latin typeface="Arial"/>
                <a:ea typeface="Yu Mincho" panose="02020400000000000000" pitchFamily="18" charset="-128"/>
                <a:cs typeface="Arial" panose="020B0604020202020204" pitchFamily="34" charset="0"/>
              </a:rPr>
              <a:t>Led by the Deputy Director Public Health Science and Surveillance (DDPHSS) and Division of Health Informatics and Surveillance (DHIS) in the Center for Surveillance, Epidemiology, and Laboratory Services (CSELS)</a:t>
            </a:r>
            <a:endParaRPr lang="en-US" sz="1050" dirty="0">
              <a:solidFill>
                <a:srgbClr val="000000"/>
              </a:solidFill>
              <a:latin typeface="Arial"/>
            </a:endParaRPr>
          </a:p>
        </p:txBody>
      </p:sp>
      <p:sp>
        <p:nvSpPr>
          <p:cNvPr id="67" name="Freeform: Shape 66">
            <a:extLst>
              <a:ext uri="{FF2B5EF4-FFF2-40B4-BE49-F238E27FC236}">
                <a16:creationId xmlns:a16="http://schemas.microsoft.com/office/drawing/2014/main" id="{07143044-DEEB-400B-AA54-C7D9CEB03759}"/>
              </a:ext>
            </a:extLst>
          </p:cNvPr>
          <p:cNvSpPr/>
          <p:nvPr/>
        </p:nvSpPr>
        <p:spPr>
          <a:xfrm>
            <a:off x="1431180" y="1319818"/>
            <a:ext cx="3656427" cy="863789"/>
          </a:xfrm>
          <a:custGeom>
            <a:avLst/>
            <a:gdLst>
              <a:gd name="connsiteX0" fmla="*/ 0 w 6002110"/>
              <a:gd name="connsiteY0" fmla="*/ 191957 h 1151718"/>
              <a:gd name="connsiteX1" fmla="*/ 191957 w 6002110"/>
              <a:gd name="connsiteY1" fmla="*/ 0 h 1151718"/>
              <a:gd name="connsiteX2" fmla="*/ 5810153 w 6002110"/>
              <a:gd name="connsiteY2" fmla="*/ 0 h 1151718"/>
              <a:gd name="connsiteX3" fmla="*/ 6002110 w 6002110"/>
              <a:gd name="connsiteY3" fmla="*/ 191957 h 1151718"/>
              <a:gd name="connsiteX4" fmla="*/ 6002110 w 6002110"/>
              <a:gd name="connsiteY4" fmla="*/ 959761 h 1151718"/>
              <a:gd name="connsiteX5" fmla="*/ 5810153 w 6002110"/>
              <a:gd name="connsiteY5" fmla="*/ 1151718 h 1151718"/>
              <a:gd name="connsiteX6" fmla="*/ 191957 w 6002110"/>
              <a:gd name="connsiteY6" fmla="*/ 1151718 h 1151718"/>
              <a:gd name="connsiteX7" fmla="*/ 0 w 6002110"/>
              <a:gd name="connsiteY7" fmla="*/ 959761 h 1151718"/>
              <a:gd name="connsiteX8" fmla="*/ 0 w 6002110"/>
              <a:gd name="connsiteY8" fmla="*/ 191957 h 11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2110" h="1151718">
                <a:moveTo>
                  <a:pt x="0" y="191957"/>
                </a:moveTo>
                <a:cubicBezTo>
                  <a:pt x="0" y="85942"/>
                  <a:pt x="85942" y="0"/>
                  <a:pt x="191957" y="0"/>
                </a:cubicBezTo>
                <a:lnTo>
                  <a:pt x="5810153" y="0"/>
                </a:lnTo>
                <a:cubicBezTo>
                  <a:pt x="5916168" y="0"/>
                  <a:pt x="6002110" y="85942"/>
                  <a:pt x="6002110" y="191957"/>
                </a:cubicBezTo>
                <a:lnTo>
                  <a:pt x="6002110" y="959761"/>
                </a:lnTo>
                <a:cubicBezTo>
                  <a:pt x="6002110" y="1065776"/>
                  <a:pt x="5916168" y="1151718"/>
                  <a:pt x="5810153" y="1151718"/>
                </a:cubicBezTo>
                <a:lnTo>
                  <a:pt x="191957" y="1151718"/>
                </a:lnTo>
                <a:cubicBezTo>
                  <a:pt x="85942" y="1151718"/>
                  <a:pt x="0" y="1065776"/>
                  <a:pt x="0" y="959761"/>
                </a:cubicBezTo>
                <a:lnTo>
                  <a:pt x="0" y="191957"/>
                </a:lnTo>
                <a:close/>
              </a:path>
            </a:pathLst>
          </a:custGeom>
          <a:solidFill>
            <a:srgbClr val="CFD5EA"/>
          </a:solidFill>
          <a:ln>
            <a:noFill/>
          </a:ln>
        </p:spPr>
        <p:style>
          <a:lnRef idx="0">
            <a:scrgbClr r="0" g="0" b="0"/>
          </a:lnRef>
          <a:fillRef idx="0">
            <a:scrgbClr r="0" g="0" b="0"/>
          </a:fillRef>
          <a:effectRef idx="0">
            <a:scrgbClr r="0" g="0" b="0"/>
          </a:effectRef>
          <a:fontRef idx="minor">
            <a:schemeClr val="lt1"/>
          </a:fontRef>
        </p:style>
        <p:txBody>
          <a:bodyPr spcFirstLastPara="0" vert="horz" wrap="square" lIns="82172" tIns="82172" rIns="82172" bIns="82172" numCol="1" spcCol="1270" anchor="ctr" anchorCtr="0">
            <a:noAutofit/>
          </a:bodyPr>
          <a:lstStyle/>
          <a:p>
            <a:pPr defTabSz="466725" eaLnBrk="1" fontAlgn="auto" hangingPunct="1">
              <a:lnSpc>
                <a:spcPct val="90000"/>
              </a:lnSpc>
              <a:spcAft>
                <a:spcPct val="35000"/>
              </a:spcAft>
            </a:pPr>
            <a:r>
              <a:rPr lang="en-US" sz="1200" dirty="0">
                <a:solidFill>
                  <a:srgbClr val="000000"/>
                </a:solidFill>
                <a:latin typeface="Arial"/>
              </a:rPr>
              <a:t>Supported by the CDC Director and aligned with CDC Moving Forward and the Data Modernization Initiative</a:t>
            </a:r>
          </a:p>
        </p:txBody>
      </p:sp>
      <p:pic>
        <p:nvPicPr>
          <p:cNvPr id="70" name="Graphic 69" descr="Customer review with solid fill">
            <a:extLst>
              <a:ext uri="{FF2B5EF4-FFF2-40B4-BE49-F238E27FC236}">
                <a16:creationId xmlns:a16="http://schemas.microsoft.com/office/drawing/2014/main" id="{981F72DC-67AE-4744-B7AF-BC40051BDC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970" y="3939015"/>
            <a:ext cx="837892" cy="837892"/>
          </a:xfrm>
          <a:prstGeom prst="rect">
            <a:avLst/>
          </a:prstGeom>
        </p:spPr>
      </p:pic>
      <p:pic>
        <p:nvPicPr>
          <p:cNvPr id="72" name="Graphic 71" descr="Steering Wheel with solid fill">
            <a:extLst>
              <a:ext uri="{FF2B5EF4-FFF2-40B4-BE49-F238E27FC236}">
                <a16:creationId xmlns:a16="http://schemas.microsoft.com/office/drawing/2014/main" id="{FDD2511D-3972-408F-9BCE-4EE3D17A2D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971" y="2629416"/>
            <a:ext cx="837892" cy="837892"/>
          </a:xfrm>
          <a:prstGeom prst="rect">
            <a:avLst/>
          </a:prstGeom>
        </p:spPr>
      </p:pic>
      <p:pic>
        <p:nvPicPr>
          <p:cNvPr id="82" name="Graphic 81" descr="Board Of Directors with solid fill">
            <a:extLst>
              <a:ext uri="{FF2B5EF4-FFF2-40B4-BE49-F238E27FC236}">
                <a16:creationId xmlns:a16="http://schemas.microsoft.com/office/drawing/2014/main" id="{F501F395-FFC5-45C6-8551-B0AD003F94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1970" y="1382927"/>
            <a:ext cx="837892" cy="837892"/>
          </a:xfrm>
          <a:prstGeom prst="rect">
            <a:avLst/>
          </a:prstGeom>
        </p:spPr>
      </p:pic>
      <p:sp>
        <p:nvSpPr>
          <p:cNvPr id="11" name="Slide Number Placeholder 2">
            <a:extLst>
              <a:ext uri="{FF2B5EF4-FFF2-40B4-BE49-F238E27FC236}">
                <a16:creationId xmlns:a16="http://schemas.microsoft.com/office/drawing/2014/main" id="{97BDCFB5-5F49-4E09-A4F0-D1EF636409CB}"/>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90927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CD7724-BA0B-4446-BA0C-E84694DB5DE8}"/>
              </a:ext>
            </a:extLst>
          </p:cNvPr>
          <p:cNvSpPr>
            <a:spLocks noGrp="1"/>
          </p:cNvSpPr>
          <p:nvPr>
            <p:ph type="title"/>
          </p:nvPr>
        </p:nvSpPr>
        <p:spPr>
          <a:xfrm>
            <a:off x="85458" y="623110"/>
            <a:ext cx="3043717" cy="827315"/>
          </a:xfrm>
        </p:spPr>
        <p:txBody>
          <a:bodyPr>
            <a:normAutofit fontScale="90000"/>
          </a:bodyPr>
          <a:lstStyle/>
          <a:p>
            <a:pPr>
              <a:lnSpc>
                <a:spcPct val="100000"/>
              </a:lnSpc>
            </a:pPr>
            <a:r>
              <a:rPr lang="en-US" dirty="0"/>
              <a:t>FY 23 Objectives:</a:t>
            </a:r>
            <a:br>
              <a:rPr lang="en-US" dirty="0"/>
            </a:br>
            <a:r>
              <a:rPr lang="en-US" dirty="0"/>
              <a:t>Goal 1</a:t>
            </a:r>
          </a:p>
        </p:txBody>
      </p:sp>
      <p:sp>
        <p:nvSpPr>
          <p:cNvPr id="8" name="Text Placeholder 7">
            <a:extLst>
              <a:ext uri="{FF2B5EF4-FFF2-40B4-BE49-F238E27FC236}">
                <a16:creationId xmlns:a16="http://schemas.microsoft.com/office/drawing/2014/main" id="{D4A3C781-866E-43EE-966A-6EFA999B12E8}"/>
              </a:ext>
            </a:extLst>
          </p:cNvPr>
          <p:cNvSpPr>
            <a:spLocks noGrp="1"/>
          </p:cNvSpPr>
          <p:nvPr>
            <p:ph type="body" idx="1"/>
          </p:nvPr>
        </p:nvSpPr>
        <p:spPr>
          <a:xfrm>
            <a:off x="3610060" y="1019567"/>
            <a:ext cx="4955721" cy="3949497"/>
          </a:xfrm>
        </p:spPr>
        <p:txBody>
          <a:bodyPr>
            <a:normAutofit/>
          </a:bodyPr>
          <a:lstStyle/>
          <a:p>
            <a:pPr marL="342424" indent="-171450">
              <a:lnSpc>
                <a:spcPct val="100000"/>
              </a:lnSpc>
              <a:spcBef>
                <a:spcPts val="1350"/>
              </a:spcBef>
              <a:buFont typeface="Arial" panose="020B0604020202020204" pitchFamily="34" charset="0"/>
              <a:buChar char="•"/>
            </a:pPr>
            <a:r>
              <a:rPr lang="en-US" sz="1350" b="0" kern="1200" dirty="0">
                <a:solidFill>
                  <a:schemeClr val="tx1"/>
                </a:solidFill>
                <a:latin typeface="+mn-lt"/>
                <a:ea typeface="+mn-ea"/>
                <a:cs typeface="+mn-cs"/>
              </a:rPr>
              <a:t>Designate responsibility, authority, and leadership for DHIS to create and steward national case surveillance data standards.</a:t>
            </a:r>
          </a:p>
          <a:p>
            <a:pPr marL="342424" indent="-171450">
              <a:lnSpc>
                <a:spcPct val="100000"/>
              </a:lnSpc>
              <a:spcBef>
                <a:spcPts val="1350"/>
              </a:spcBef>
              <a:buFont typeface="Arial" panose="020B0604020202020204" pitchFamily="34" charset="0"/>
              <a:buChar char="•"/>
            </a:pPr>
            <a:r>
              <a:rPr lang="en-US" sz="1350" b="0" kern="1200" dirty="0">
                <a:solidFill>
                  <a:schemeClr val="tx1"/>
                </a:solidFill>
                <a:latin typeface="+mn-lt"/>
                <a:ea typeface="+mn-ea"/>
                <a:cs typeface="+mn-cs"/>
              </a:rPr>
              <a:t>The current “Generic Message Mapping Guide v2” should be turned into a format-agnostic data standard. </a:t>
            </a:r>
          </a:p>
          <a:p>
            <a:pPr marL="342424" indent="-171450">
              <a:lnSpc>
                <a:spcPct val="100000"/>
              </a:lnSpc>
              <a:spcBef>
                <a:spcPts val="1350"/>
              </a:spcBef>
              <a:buFont typeface="Arial" panose="020B0604020202020204" pitchFamily="34" charset="0"/>
              <a:buChar char="•"/>
            </a:pPr>
            <a:r>
              <a:rPr lang="en-US" sz="1350" b="0" kern="1200" dirty="0">
                <a:solidFill>
                  <a:schemeClr val="tx1"/>
                </a:solidFill>
                <a:latin typeface="+mn-lt"/>
                <a:ea typeface="+mn-ea"/>
                <a:cs typeface="+mn-cs"/>
              </a:rPr>
              <a:t>Onboard all jurisdictions for all notifiable diseases to report core data elements using this standard, supporting formats beyond HL7 V2 (such as CSV or FHIR).</a:t>
            </a:r>
          </a:p>
          <a:p>
            <a:pPr marL="342424" indent="-171450">
              <a:lnSpc>
                <a:spcPct val="100000"/>
              </a:lnSpc>
              <a:spcBef>
                <a:spcPts val="1350"/>
              </a:spcBef>
              <a:buFont typeface="Arial" panose="020B0604020202020204" pitchFamily="34" charset="0"/>
              <a:buChar char="•"/>
            </a:pPr>
            <a:r>
              <a:rPr lang="en-US" sz="1350" b="0" kern="1200" dirty="0">
                <a:solidFill>
                  <a:schemeClr val="tx1"/>
                </a:solidFill>
                <a:latin typeface="+mn-lt"/>
                <a:ea typeface="+mn-ea"/>
                <a:cs typeface="+mn-cs"/>
              </a:rPr>
              <a:t>Pause and rethink how jurisdictions send supplemental case data to CDC currently using condition-specific message mapping guides. </a:t>
            </a:r>
          </a:p>
          <a:p>
            <a:pPr marL="342424" indent="-171450">
              <a:lnSpc>
                <a:spcPct val="100000"/>
              </a:lnSpc>
              <a:spcBef>
                <a:spcPts val="1350"/>
              </a:spcBef>
              <a:buFont typeface="Arial" panose="020B0604020202020204" pitchFamily="34" charset="0"/>
              <a:buChar char="•"/>
            </a:pPr>
            <a:r>
              <a:rPr lang="en-US" sz="1350" b="0" kern="1200" dirty="0">
                <a:solidFill>
                  <a:schemeClr val="tx1"/>
                </a:solidFill>
                <a:latin typeface="+mn-lt"/>
                <a:ea typeface="+mn-ea"/>
                <a:cs typeface="+mn-cs"/>
              </a:rPr>
              <a:t>Leverage NBS Modernization and “Building Blocks” work and pilot innovative data ingestion and data processing tools with a few jurisdictions. </a:t>
            </a:r>
          </a:p>
          <a:p>
            <a:pPr marL="342424" indent="-304324"/>
            <a:endParaRPr lang="en-US" dirty="0">
              <a:solidFill>
                <a:schemeClr val="tx1">
                  <a:lumMod val="85000"/>
                  <a:lumOff val="15000"/>
                </a:schemeClr>
              </a:solidFill>
            </a:endParaRPr>
          </a:p>
        </p:txBody>
      </p:sp>
      <p:sp>
        <p:nvSpPr>
          <p:cNvPr id="4" name="Rectangle 3" descr="Blue rectangle representing objective - supporting jurisdictions in collecting and sending case data timely manner at a cost commensurate with the utility of the data.">
            <a:extLst>
              <a:ext uri="{FF2B5EF4-FFF2-40B4-BE49-F238E27FC236}">
                <a16:creationId xmlns:a16="http://schemas.microsoft.com/office/drawing/2014/main" id="{566C83E1-53CA-44C5-9BB2-927C426295D2}"/>
              </a:ext>
            </a:extLst>
          </p:cNvPr>
          <p:cNvSpPr/>
          <p:nvPr/>
        </p:nvSpPr>
        <p:spPr>
          <a:xfrm>
            <a:off x="3320599" y="0"/>
            <a:ext cx="5823401"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descr="Support jurisdictions in collecting and sending case data in a timely manner, at a cost commensurate with the utility of these data&#10;">
            <a:extLst>
              <a:ext uri="{FF2B5EF4-FFF2-40B4-BE49-F238E27FC236}">
                <a16:creationId xmlns:a16="http://schemas.microsoft.com/office/drawing/2014/main" id="{26447F2B-BE83-4105-AC75-518B3D388F93}"/>
              </a:ext>
            </a:extLst>
          </p:cNvPr>
          <p:cNvSpPr txBox="1"/>
          <p:nvPr/>
        </p:nvSpPr>
        <p:spPr>
          <a:xfrm>
            <a:off x="3437148" y="174437"/>
            <a:ext cx="5590302" cy="612155"/>
          </a:xfrm>
          <a:prstGeom prst="rect">
            <a:avLst/>
          </a:prstGeom>
          <a:noFill/>
        </p:spPr>
        <p:txBody>
          <a:bodyPr wrap="square">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Calibri" panose="020F0502020204030204" pitchFamily="34" charset="0"/>
                <a:cs typeface="Arial" panose="020B0604020202020204" pitchFamily="34" charset="0"/>
              </a:rPr>
              <a:t>Support jurisdictions in collecting and sending case data in a timely manner, at a cost commensurate with the utility of these data</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2">
            <a:extLst>
              <a:ext uri="{FF2B5EF4-FFF2-40B4-BE49-F238E27FC236}">
                <a16:creationId xmlns:a16="http://schemas.microsoft.com/office/drawing/2014/main" id="{D0960B55-E3DE-416E-8B94-500A9DCA51AA}"/>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36</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751263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D3B639-CE37-4DE2-9156-59BD6BAAA647}"/>
              </a:ext>
            </a:extLst>
          </p:cNvPr>
          <p:cNvSpPr>
            <a:spLocks noGrp="1"/>
          </p:cNvSpPr>
          <p:nvPr>
            <p:ph type="body" idx="1"/>
          </p:nvPr>
        </p:nvSpPr>
        <p:spPr>
          <a:xfrm>
            <a:off x="162167" y="1104304"/>
            <a:ext cx="7886700" cy="3263504"/>
          </a:xfrm>
        </p:spPr>
        <p:txBody>
          <a:bodyPr/>
          <a:lstStyle/>
          <a:p>
            <a:pPr>
              <a:spcAft>
                <a:spcPts val="900"/>
              </a:spcAft>
            </a:pPr>
            <a:r>
              <a:rPr lang="en-US" sz="1350" dirty="0">
                <a:solidFill>
                  <a:schemeClr val="tx1"/>
                </a:solidFill>
                <a:ea typeface="+mn-lt"/>
                <a:cs typeface="+mn-lt"/>
              </a:rPr>
              <a:t>Conduct a landscape analysis to identify gaps in HL7 Gen v2 MMG use by jurisdictions and propose appropriate, alternative solutions for those jurisdictions. </a:t>
            </a:r>
          </a:p>
          <a:p>
            <a:pPr>
              <a:spcAft>
                <a:spcPts val="900"/>
              </a:spcAft>
            </a:pPr>
            <a:r>
              <a:rPr lang="en-US" sz="1350" dirty="0">
                <a:solidFill>
                  <a:schemeClr val="tx1"/>
                </a:solidFill>
                <a:ea typeface="+mn-lt"/>
                <a:cs typeface="+mn-lt"/>
              </a:rPr>
              <a:t>Collaborate with CDC programs to document their data collection objectives and plan how to collect these data through the case surveillance pipeline.</a:t>
            </a:r>
          </a:p>
          <a:p>
            <a:pPr>
              <a:spcAft>
                <a:spcPts val="900"/>
              </a:spcAft>
            </a:pPr>
            <a:r>
              <a:rPr lang="en-US" sz="1350" dirty="0">
                <a:solidFill>
                  <a:schemeClr val="tx1"/>
                </a:solidFill>
                <a:ea typeface="+mn-lt"/>
                <a:cs typeface="+mn-lt"/>
              </a:rPr>
              <a:t>Identify MMGs and jurisdictions that are in the process of onboarding, and work with programs to identify a strategy for when to pause the current process. </a:t>
            </a:r>
          </a:p>
          <a:p>
            <a:pPr>
              <a:spcAft>
                <a:spcPts val="900"/>
              </a:spcAft>
            </a:pPr>
            <a:r>
              <a:rPr lang="en-US" sz="1350" dirty="0">
                <a:solidFill>
                  <a:schemeClr val="tx1"/>
                </a:solidFill>
                <a:ea typeface="+mn-lt"/>
                <a:cs typeface="+mn-lt"/>
              </a:rPr>
              <a:t>Work with ELC HIS to evaluate how these decisions would affect jurisdictions' evaluation criteria and develop plans to mitigate potential risks and prevent duplicative funding streams. </a:t>
            </a:r>
          </a:p>
          <a:p>
            <a:endParaRPr lang="en-US" dirty="0"/>
          </a:p>
        </p:txBody>
      </p:sp>
      <p:sp>
        <p:nvSpPr>
          <p:cNvPr id="4" name="Title 3">
            <a:extLst>
              <a:ext uri="{FF2B5EF4-FFF2-40B4-BE49-F238E27FC236}">
                <a16:creationId xmlns:a16="http://schemas.microsoft.com/office/drawing/2014/main" id="{EEDF1469-31B8-40E0-8C7F-9F47F77E34A5}"/>
              </a:ext>
            </a:extLst>
          </p:cNvPr>
          <p:cNvSpPr>
            <a:spLocks noGrp="1"/>
          </p:cNvSpPr>
          <p:nvPr>
            <p:ph type="title"/>
          </p:nvPr>
        </p:nvSpPr>
        <p:spPr/>
        <p:txBody>
          <a:bodyPr/>
          <a:lstStyle/>
          <a:p>
            <a:r>
              <a:rPr lang="en-US" dirty="0"/>
              <a:t>Proposed Actions: Goal 1</a:t>
            </a:r>
          </a:p>
        </p:txBody>
      </p:sp>
      <p:sp>
        <p:nvSpPr>
          <p:cNvPr id="6" name="Rectangle 5" descr="Blue rectangle box with text.">
            <a:extLst>
              <a:ext uri="{FF2B5EF4-FFF2-40B4-BE49-F238E27FC236}">
                <a16:creationId xmlns:a16="http://schemas.microsoft.com/office/drawing/2014/main" id="{7E556262-98BB-4408-83F0-C53A406E3C59}"/>
              </a:ext>
            </a:extLst>
          </p:cNvPr>
          <p:cNvSpPr/>
          <p:nvPr/>
        </p:nvSpPr>
        <p:spPr>
          <a:xfrm>
            <a:off x="0" y="3845376"/>
            <a:ext cx="9144117"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7" name="TextBox 6">
            <a:extLst>
              <a:ext uri="{FF2B5EF4-FFF2-40B4-BE49-F238E27FC236}">
                <a16:creationId xmlns:a16="http://schemas.microsoft.com/office/drawing/2014/main" id="{00FC49F0-4BDA-4F23-A4B8-F7766B8DD7CF}"/>
              </a:ext>
            </a:extLst>
          </p:cNvPr>
          <p:cNvSpPr txBox="1"/>
          <p:nvPr/>
        </p:nvSpPr>
        <p:spPr>
          <a:xfrm>
            <a:off x="628548" y="3955111"/>
            <a:ext cx="8055185" cy="742063"/>
          </a:xfrm>
          <a:prstGeom prst="rect">
            <a:avLst/>
          </a:prstGeom>
          <a:noFill/>
        </p:spPr>
        <p:txBody>
          <a:bodyPr wrap="square">
            <a:spAutoFit/>
          </a:bodyPr>
          <a:lstStyle/>
          <a:p>
            <a:pPr defTabSz="685800" eaLnBrk="1" fontAlgn="auto" hangingPunct="1">
              <a:lnSpc>
                <a:spcPct val="150000"/>
              </a:lnSpc>
              <a:spcBef>
                <a:spcPts val="0"/>
              </a:spcBef>
              <a:spcAft>
                <a:spcPts val="0"/>
              </a:spcAft>
            </a:pPr>
            <a:r>
              <a:rPr lang="en-US" sz="1500" b="1" dirty="0">
                <a:solidFill>
                  <a:srgbClr val="FFFFFF"/>
                </a:solidFill>
                <a:latin typeface="Arial"/>
                <a:ea typeface="Calibri" panose="020F0502020204030204" pitchFamily="34" charset="0"/>
                <a:cs typeface="Arial" panose="020B0604020202020204" pitchFamily="34" charset="0"/>
              </a:rPr>
              <a:t>Support jurisdictions in collecting and sending case data in a timely manner, at a cost commensurate with the utility of these data</a:t>
            </a:r>
            <a:endParaRPr lang="en-US" sz="1500" b="1" dirty="0">
              <a:solidFill>
                <a:srgbClr val="FFFFFF"/>
              </a:solidFill>
              <a:latin typeface="Arial"/>
            </a:endParaRPr>
          </a:p>
        </p:txBody>
      </p:sp>
      <p:sp>
        <p:nvSpPr>
          <p:cNvPr id="8" name="Slide Number Placeholder 2">
            <a:extLst>
              <a:ext uri="{FF2B5EF4-FFF2-40B4-BE49-F238E27FC236}">
                <a16:creationId xmlns:a16="http://schemas.microsoft.com/office/drawing/2014/main" id="{E85FF5B3-9239-4306-B1D1-3A30133222BE}"/>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37</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37724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CD7724-BA0B-4446-BA0C-E84694DB5DE8}"/>
              </a:ext>
            </a:extLst>
          </p:cNvPr>
          <p:cNvSpPr>
            <a:spLocks noGrp="1"/>
          </p:cNvSpPr>
          <p:nvPr>
            <p:ph type="title"/>
          </p:nvPr>
        </p:nvSpPr>
        <p:spPr>
          <a:xfrm>
            <a:off x="85458" y="623110"/>
            <a:ext cx="3043717" cy="827315"/>
          </a:xfrm>
        </p:spPr>
        <p:txBody>
          <a:bodyPr>
            <a:normAutofit fontScale="90000"/>
          </a:bodyPr>
          <a:lstStyle/>
          <a:p>
            <a:pPr>
              <a:lnSpc>
                <a:spcPct val="100000"/>
              </a:lnSpc>
            </a:pPr>
            <a:r>
              <a:rPr lang="en-US" dirty="0"/>
              <a:t>FY 23 Objectives:</a:t>
            </a:r>
            <a:br>
              <a:rPr lang="en-US" dirty="0"/>
            </a:br>
            <a:r>
              <a:rPr lang="en-US" dirty="0"/>
              <a:t>Goal 2</a:t>
            </a:r>
          </a:p>
        </p:txBody>
      </p:sp>
      <p:sp>
        <p:nvSpPr>
          <p:cNvPr id="8" name="Text Placeholder 7" descr="Text box">
            <a:extLst>
              <a:ext uri="{FF2B5EF4-FFF2-40B4-BE49-F238E27FC236}">
                <a16:creationId xmlns:a16="http://schemas.microsoft.com/office/drawing/2014/main" id="{D4A3C781-866E-43EE-966A-6EFA999B12E8}"/>
              </a:ext>
            </a:extLst>
          </p:cNvPr>
          <p:cNvSpPr>
            <a:spLocks noGrp="1"/>
          </p:cNvSpPr>
          <p:nvPr>
            <p:ph type="body" idx="1"/>
          </p:nvPr>
        </p:nvSpPr>
        <p:spPr>
          <a:xfrm>
            <a:off x="3646154" y="1112900"/>
            <a:ext cx="4955721" cy="3634123"/>
          </a:xfrm>
        </p:spPr>
        <p:txBody>
          <a:bodyPr>
            <a:normAutofit/>
          </a:bodyPr>
          <a:lstStyle/>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Provide jurisdictions with a way to submit all their case data to a single place at CDC.</a:t>
            </a:r>
          </a:p>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Help jurisdictions in setting up these data flows.</a:t>
            </a:r>
          </a:p>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Execute a proof of concept "exercise" through the NBS Modernization project with a few diverse jurisdictions. This would help prove that new conditions and new data elements could flow swiftly, using the same mechanism and CDC entry point, in case of an emergency.</a:t>
            </a:r>
          </a:p>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Define the product strategy, software architecture, and organizational structure to implement this vision. Staff this workflow with expertise in human-centered design, product management, and software architecture.</a:t>
            </a:r>
          </a:p>
        </p:txBody>
      </p:sp>
      <p:sp>
        <p:nvSpPr>
          <p:cNvPr id="4" name="Rectangle 3" descr="Blue rectangle box highlighting FY 23 Goal 2.">
            <a:extLst>
              <a:ext uri="{FF2B5EF4-FFF2-40B4-BE49-F238E27FC236}">
                <a16:creationId xmlns:a16="http://schemas.microsoft.com/office/drawing/2014/main" id="{566C83E1-53CA-44C5-9BB2-927C426295D2}"/>
              </a:ext>
            </a:extLst>
          </p:cNvPr>
          <p:cNvSpPr/>
          <p:nvPr/>
        </p:nvSpPr>
        <p:spPr>
          <a:xfrm>
            <a:off x="3320599" y="0"/>
            <a:ext cx="5823401"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5" name="TextBox 4" descr="Text box">
            <a:extLst>
              <a:ext uri="{FF2B5EF4-FFF2-40B4-BE49-F238E27FC236}">
                <a16:creationId xmlns:a16="http://schemas.microsoft.com/office/drawing/2014/main" id="{26447F2B-BE83-4105-AC75-518B3D388F93}"/>
              </a:ext>
            </a:extLst>
          </p:cNvPr>
          <p:cNvSpPr txBox="1"/>
          <p:nvPr/>
        </p:nvSpPr>
        <p:spPr>
          <a:xfrm>
            <a:off x="3437148" y="36229"/>
            <a:ext cx="5590302" cy="866071"/>
          </a:xfrm>
          <a:prstGeom prst="rect">
            <a:avLst/>
          </a:prstGeom>
          <a:noFill/>
        </p:spPr>
        <p:txBody>
          <a:bodyPr wrap="square" lIns="68580" tIns="34290" rIns="68580" bIns="34290" anchor="t">
            <a:spAutoFit/>
          </a:bodyPr>
          <a:lstStyle/>
          <a:p>
            <a:pPr defTabSz="685800" eaLnBrk="1" fontAlgn="auto" hangingPunct="1">
              <a:lnSpc>
                <a:spcPct val="150000"/>
              </a:lnSpc>
              <a:spcBef>
                <a:spcPts val="0"/>
              </a:spcBef>
              <a:spcAft>
                <a:spcPts val="0"/>
              </a:spcAft>
            </a:pPr>
            <a:r>
              <a:rPr lang="en-US" sz="1200" b="1" dirty="0">
                <a:solidFill>
                  <a:srgbClr val="FFFFFF"/>
                </a:solidFill>
                <a:latin typeface="Arial"/>
              </a:rPr>
              <a:t>Provide jurisdictions with a single entry-point to CDC for all their disease surveillance data, including disease-specific data and emergency response data</a:t>
            </a:r>
          </a:p>
        </p:txBody>
      </p:sp>
      <p:sp>
        <p:nvSpPr>
          <p:cNvPr id="6" name="Slide Number Placeholder 2">
            <a:extLst>
              <a:ext uri="{FF2B5EF4-FFF2-40B4-BE49-F238E27FC236}">
                <a16:creationId xmlns:a16="http://schemas.microsoft.com/office/drawing/2014/main" id="{D4CC271D-52BC-44B2-AE76-3687552148E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38</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4220869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ext box">
            <a:extLst>
              <a:ext uri="{FF2B5EF4-FFF2-40B4-BE49-F238E27FC236}">
                <a16:creationId xmlns:a16="http://schemas.microsoft.com/office/drawing/2014/main" id="{1CD3B639-CE37-4DE2-9156-59BD6BAAA647}"/>
              </a:ext>
            </a:extLst>
          </p:cNvPr>
          <p:cNvSpPr>
            <a:spLocks noGrp="1"/>
          </p:cNvSpPr>
          <p:nvPr>
            <p:ph type="body" idx="1"/>
          </p:nvPr>
        </p:nvSpPr>
        <p:spPr>
          <a:xfrm>
            <a:off x="162167" y="996970"/>
            <a:ext cx="7886700" cy="2220440"/>
          </a:xfrm>
        </p:spPr>
        <p:txBody>
          <a:bodyPr>
            <a:normAutofit/>
          </a:bodyPr>
          <a:lstStyle/>
          <a:p>
            <a:pPr>
              <a:spcAft>
                <a:spcPts val="900"/>
              </a:spcAft>
            </a:pPr>
            <a:r>
              <a:rPr lang="en-US" sz="1350" dirty="0">
                <a:solidFill>
                  <a:schemeClr val="tx1"/>
                </a:solidFill>
                <a:ea typeface="+mn-lt"/>
                <a:cs typeface="+mn-lt"/>
              </a:rPr>
              <a:t>Develop a product strategy and an implementation plan for a “one front door” solution with SMEs from DHIS, OCIO, and USDS.</a:t>
            </a:r>
          </a:p>
          <a:p>
            <a:pPr>
              <a:spcAft>
                <a:spcPts val="900"/>
              </a:spcAft>
            </a:pPr>
            <a:r>
              <a:rPr lang="en-US" sz="1350" dirty="0">
                <a:solidFill>
                  <a:schemeClr val="tx1"/>
                </a:solidFill>
                <a:ea typeface="+mn-lt"/>
                <a:cs typeface="+mn-lt"/>
              </a:rPr>
              <a:t>Bolster existing customer service-oriented teams in DHIS to include a primary point of contact for each jurisdiction and CDC program to receive technical assistance and support across all case data pipeline-related needs.</a:t>
            </a:r>
          </a:p>
          <a:p>
            <a:pPr>
              <a:spcAft>
                <a:spcPts val="900"/>
              </a:spcAft>
            </a:pPr>
            <a:r>
              <a:rPr lang="en-US" sz="1350" dirty="0">
                <a:solidFill>
                  <a:schemeClr val="tx1"/>
                </a:solidFill>
                <a:ea typeface="+mn-lt"/>
                <a:cs typeface="+mn-lt"/>
              </a:rPr>
              <a:t>Prioritize the research and development of flexible case notification functionality for NBS modernization.</a:t>
            </a:r>
            <a:endParaRPr lang="en-US" sz="2400" dirty="0"/>
          </a:p>
        </p:txBody>
      </p:sp>
      <p:sp>
        <p:nvSpPr>
          <p:cNvPr id="4" name="Title 3">
            <a:extLst>
              <a:ext uri="{FF2B5EF4-FFF2-40B4-BE49-F238E27FC236}">
                <a16:creationId xmlns:a16="http://schemas.microsoft.com/office/drawing/2014/main" id="{EEDF1469-31B8-40E0-8C7F-9F47F77E34A5}"/>
              </a:ext>
            </a:extLst>
          </p:cNvPr>
          <p:cNvSpPr>
            <a:spLocks noGrp="1"/>
          </p:cNvSpPr>
          <p:nvPr>
            <p:ph type="title"/>
          </p:nvPr>
        </p:nvSpPr>
        <p:spPr/>
        <p:txBody>
          <a:bodyPr/>
          <a:lstStyle/>
          <a:p>
            <a:r>
              <a:rPr lang="en-US" dirty="0"/>
              <a:t>Proposed Actions, Goal 2</a:t>
            </a:r>
          </a:p>
        </p:txBody>
      </p:sp>
      <p:sp>
        <p:nvSpPr>
          <p:cNvPr id="6" name="Rectangle 5" descr="Blue rectangle box with text">
            <a:extLst>
              <a:ext uri="{FF2B5EF4-FFF2-40B4-BE49-F238E27FC236}">
                <a16:creationId xmlns:a16="http://schemas.microsoft.com/office/drawing/2014/main" id="{7E556262-98BB-4408-83F0-C53A406E3C59}"/>
              </a:ext>
            </a:extLst>
          </p:cNvPr>
          <p:cNvSpPr/>
          <p:nvPr/>
        </p:nvSpPr>
        <p:spPr>
          <a:xfrm>
            <a:off x="0" y="3883709"/>
            <a:ext cx="9144117" cy="9965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7" name="TextBox 6">
            <a:extLst>
              <a:ext uri="{FF2B5EF4-FFF2-40B4-BE49-F238E27FC236}">
                <a16:creationId xmlns:a16="http://schemas.microsoft.com/office/drawing/2014/main" id="{00FC49F0-4BDA-4F23-A4B8-F7766B8DD7CF}"/>
              </a:ext>
            </a:extLst>
          </p:cNvPr>
          <p:cNvSpPr txBox="1"/>
          <p:nvPr/>
        </p:nvSpPr>
        <p:spPr>
          <a:xfrm>
            <a:off x="507265" y="3981996"/>
            <a:ext cx="8515409" cy="1065228"/>
          </a:xfrm>
          <a:prstGeom prst="rect">
            <a:avLst/>
          </a:prstGeom>
          <a:noFill/>
        </p:spPr>
        <p:txBody>
          <a:bodyPr wrap="square" lIns="68580" tIns="34290" rIns="68580" bIns="34290" anchor="t">
            <a:spAutoFit/>
          </a:bodyPr>
          <a:lstStyle/>
          <a:p>
            <a:pPr defTabSz="685800" eaLnBrk="1" fontAlgn="auto" hangingPunct="1">
              <a:lnSpc>
                <a:spcPct val="150000"/>
              </a:lnSpc>
              <a:spcBef>
                <a:spcPts val="0"/>
              </a:spcBef>
              <a:spcAft>
                <a:spcPts val="0"/>
              </a:spcAft>
            </a:pPr>
            <a:r>
              <a:rPr lang="en-US" sz="1500" b="1" dirty="0">
                <a:solidFill>
                  <a:srgbClr val="FFFFFF"/>
                </a:solidFill>
                <a:latin typeface="Arial"/>
              </a:rPr>
              <a:t>Provide jurisdictions with a single-entry point to CDC for all data from their surveillance systems, including disease-specific supplemental data and emergency response data</a:t>
            </a:r>
          </a:p>
          <a:p>
            <a:pPr defTabSz="685800" eaLnBrk="1" fontAlgn="auto" hangingPunct="1">
              <a:lnSpc>
                <a:spcPct val="150000"/>
              </a:lnSpc>
              <a:spcBef>
                <a:spcPts val="0"/>
              </a:spcBef>
              <a:spcAft>
                <a:spcPts val="0"/>
              </a:spcAft>
            </a:pPr>
            <a:endParaRPr lang="en-US" sz="1500" b="1" dirty="0">
              <a:solidFill>
                <a:srgbClr val="FFFFFF"/>
              </a:solidFill>
              <a:latin typeface="Arial"/>
            </a:endParaRPr>
          </a:p>
        </p:txBody>
      </p:sp>
      <p:sp>
        <p:nvSpPr>
          <p:cNvPr id="9" name="Slide Number Placeholder 2">
            <a:extLst>
              <a:ext uri="{FF2B5EF4-FFF2-40B4-BE49-F238E27FC236}">
                <a16:creationId xmlns:a16="http://schemas.microsoft.com/office/drawing/2014/main" id="{31F75330-3E99-4A65-9E3B-40F5F58D785F}"/>
              </a:ext>
            </a:extLst>
          </p:cNvPr>
          <p:cNvSpPr txBox="1">
            <a:spLocks/>
          </p:cNvSpPr>
          <p:nvPr/>
        </p:nvSpPr>
        <p:spPr>
          <a:xfrm>
            <a:off x="8537092" y="4841268"/>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39</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9285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BA5927-2FCF-4AF1-9659-40C3C9F3A69F}"/>
              </a:ext>
            </a:extLst>
          </p:cNvPr>
          <p:cNvSpPr>
            <a:spLocks noGrp="1"/>
          </p:cNvSpPr>
          <p:nvPr>
            <p:ph type="title"/>
          </p:nvPr>
        </p:nvSpPr>
        <p:spPr>
          <a:xfrm>
            <a:off x="-1" y="-1"/>
            <a:ext cx="9271221" cy="822121"/>
          </a:xfrm>
        </p:spPr>
        <p:txBody>
          <a:bodyPr>
            <a:noAutofit/>
          </a:bodyPr>
          <a:lstStyle/>
          <a:p>
            <a:r>
              <a:rPr lang="en-US" sz="2750" dirty="0"/>
              <a:t>Updated COVID-19 MMG and “COVID Lite”</a:t>
            </a:r>
          </a:p>
        </p:txBody>
      </p:sp>
      <p:sp>
        <p:nvSpPr>
          <p:cNvPr id="5" name="Content Placeholder 4">
            <a:extLst>
              <a:ext uri="{FF2B5EF4-FFF2-40B4-BE49-F238E27FC236}">
                <a16:creationId xmlns:a16="http://schemas.microsoft.com/office/drawing/2014/main" id="{45847CC2-11C5-4C6A-9BA1-67F1A900F24E}"/>
              </a:ext>
            </a:extLst>
          </p:cNvPr>
          <p:cNvSpPr>
            <a:spLocks noGrp="1"/>
          </p:cNvSpPr>
          <p:nvPr>
            <p:ph idx="1"/>
          </p:nvPr>
        </p:nvSpPr>
        <p:spPr>
          <a:xfrm>
            <a:off x="452438" y="950977"/>
            <a:ext cx="8553143" cy="3861248"/>
          </a:xfrm>
        </p:spPr>
        <p:txBody>
          <a:bodyPr>
            <a:normAutofit/>
          </a:bodyPr>
          <a:lstStyle/>
          <a:p>
            <a:pPr marL="0" lvl="1" indent="0">
              <a:buClr>
                <a:schemeClr val="accent2"/>
              </a:buClr>
              <a:buNone/>
            </a:pPr>
            <a:r>
              <a:rPr lang="en-US" sz="2200" dirty="0">
                <a:solidFill>
                  <a:srgbClr val="28434E"/>
                </a:solidFill>
                <a:latin typeface="Avenir Next LT Pro" panose="020B0504020202020204" pitchFamily="34" charset="0"/>
                <a:hlinkClick r:id="rId3"/>
              </a:rPr>
              <a:t>Version 1.2</a:t>
            </a:r>
            <a:r>
              <a:rPr lang="en-US" sz="2200" b="1" dirty="0">
                <a:solidFill>
                  <a:srgbClr val="28434E"/>
                </a:solidFill>
                <a:latin typeface="Avenir Next LT Pro" panose="020B0504020202020204" pitchFamily="34" charset="0"/>
                <a:hlinkClick r:id="rId3"/>
              </a:rPr>
              <a:t> </a:t>
            </a:r>
            <a:r>
              <a:rPr lang="en-US" sz="2200" dirty="0">
                <a:latin typeface="Avenir Next LT Pro" panose="020B0504020202020204" pitchFamily="34" charset="0"/>
              </a:rPr>
              <a:t>is the most current for the COVID-19 message mapping guide (MMG)</a:t>
            </a:r>
          </a:p>
          <a:p>
            <a:pPr marL="790575" lvl="2" indent="-457200"/>
            <a:r>
              <a:rPr lang="en-US" dirty="0">
                <a:cs typeface="Calibri"/>
              </a:rPr>
              <a:t>Adds the data element Lineage (INV1405)</a:t>
            </a:r>
          </a:p>
          <a:p>
            <a:pPr marL="790575" lvl="2" indent="-457200"/>
            <a:r>
              <a:rPr lang="en-US" dirty="0">
                <a:cs typeface="Calibri"/>
              </a:rPr>
              <a:t>Uses the same PHIN </a:t>
            </a:r>
            <a:r>
              <a:rPr lang="en-US" dirty="0"/>
              <a:t>Vocabulary Access and Distribution System (VADS) COVID-19</a:t>
            </a:r>
            <a:r>
              <a:rPr lang="en-US" dirty="0">
                <a:cs typeface="Calibri"/>
              </a:rPr>
              <a:t> case notification view as COVID MMG v1.0 and v1.1</a:t>
            </a:r>
          </a:p>
          <a:p>
            <a:pPr marL="333375" lvl="2" indent="0">
              <a:buNone/>
            </a:pPr>
            <a:endParaRPr lang="en-US" sz="900" dirty="0">
              <a:cs typeface="Calibri"/>
            </a:endParaRPr>
          </a:p>
          <a:p>
            <a:pPr marL="0" lvl="1" indent="0">
              <a:buClr>
                <a:schemeClr val="accent2"/>
              </a:buClr>
              <a:buNone/>
            </a:pPr>
            <a:r>
              <a:rPr lang="en-US" sz="2200" dirty="0">
                <a:solidFill>
                  <a:srgbClr val="28434E"/>
                </a:solidFill>
                <a:latin typeface="Avenir Next LT Pro" panose="020B0504020202020204" pitchFamily="34" charset="0"/>
              </a:rPr>
              <a:t>Version 1.2 is the most current for “COVID Lite”</a:t>
            </a:r>
          </a:p>
          <a:p>
            <a:pPr marL="757237" lvl="2" indent="-457200"/>
            <a:r>
              <a:rPr lang="en-US" dirty="0">
                <a:solidFill>
                  <a:srgbClr val="28434E"/>
                </a:solidFill>
                <a:latin typeface="Avenir Next LT Pro" panose="020B0504020202020204" pitchFamily="34" charset="0"/>
              </a:rPr>
              <a:t>V1.2 </a:t>
            </a:r>
            <a:r>
              <a:rPr lang="en-US" dirty="0">
                <a:solidFill>
                  <a:srgbClr val="28434E"/>
                </a:solidFill>
                <a:latin typeface="Avenir Next LT Pro" panose="020B0504020202020204" pitchFamily="34" charset="0"/>
                <a:hlinkClick r:id="rId4"/>
              </a:rPr>
              <a:t>Implementation Spreadsheet</a:t>
            </a:r>
            <a:r>
              <a:rPr lang="en-US" dirty="0">
                <a:solidFill>
                  <a:srgbClr val="28434E"/>
                </a:solidFill>
                <a:latin typeface="Avenir Next LT Pro" panose="020B0504020202020204" pitchFamily="34" charset="0"/>
              </a:rPr>
              <a:t> and </a:t>
            </a:r>
            <a:r>
              <a:rPr lang="en-US" dirty="0">
                <a:solidFill>
                  <a:srgbClr val="28434E"/>
                </a:solidFill>
                <a:latin typeface="Avenir Next LT Pro" panose="020B0504020202020204" pitchFamily="34" charset="0"/>
                <a:hlinkClick r:id="rId5"/>
              </a:rPr>
              <a:t>Test Case Scenarios</a:t>
            </a:r>
            <a:r>
              <a:rPr lang="en-US" dirty="0">
                <a:solidFill>
                  <a:srgbClr val="28434E"/>
                </a:solidFill>
                <a:latin typeface="Avenir Next LT Pro" panose="020B0504020202020204" pitchFamily="34" charset="0"/>
              </a:rPr>
              <a:t> now available</a:t>
            </a:r>
          </a:p>
          <a:p>
            <a:pPr marL="757237" lvl="2" indent="-457200"/>
            <a:r>
              <a:rPr lang="en-US" dirty="0">
                <a:cs typeface="Calibri"/>
              </a:rPr>
              <a:t>Adds the data elements Lineage (INV1405) and First Positive Specimen Date (95366-1)</a:t>
            </a:r>
          </a:p>
          <a:p>
            <a:pPr marL="300037" lvl="2" indent="0">
              <a:buClr>
                <a:schemeClr val="accent2"/>
              </a:buClr>
              <a:buNone/>
            </a:pPr>
            <a:endParaRPr lang="en-US" sz="1100" dirty="0">
              <a:cs typeface="Calibri"/>
            </a:endParaRPr>
          </a:p>
          <a:p>
            <a:pPr marL="790575" lvl="2" indent="-457200"/>
            <a:endParaRPr lang="en-US" sz="26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A73BEDCC-4712-4794-AA2F-4FB55F4F6A35}"/>
              </a:ext>
            </a:extLst>
          </p:cNvPr>
          <p:cNvSpPr>
            <a:spLocks noGrp="1"/>
          </p:cNvSpPr>
          <p:nvPr>
            <p:ph type="sldNum" sz="quarter" idx="4"/>
          </p:nvPr>
        </p:nvSpPr>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4</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161033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blip>
          <a:srcRect/>
          <a:stretch>
            <a:fillRect t="-9000" b="-9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CD7724-BA0B-4446-BA0C-E84694DB5DE8}"/>
              </a:ext>
            </a:extLst>
          </p:cNvPr>
          <p:cNvSpPr>
            <a:spLocks noGrp="1"/>
          </p:cNvSpPr>
          <p:nvPr>
            <p:ph type="title"/>
          </p:nvPr>
        </p:nvSpPr>
        <p:spPr>
          <a:xfrm>
            <a:off x="85458" y="623110"/>
            <a:ext cx="3043717" cy="827315"/>
          </a:xfrm>
        </p:spPr>
        <p:txBody>
          <a:bodyPr>
            <a:normAutofit fontScale="90000"/>
          </a:bodyPr>
          <a:lstStyle/>
          <a:p>
            <a:pPr>
              <a:lnSpc>
                <a:spcPct val="100000"/>
              </a:lnSpc>
            </a:pPr>
            <a:r>
              <a:rPr lang="en-US" dirty="0"/>
              <a:t>FY 23 Objectives:</a:t>
            </a:r>
            <a:br>
              <a:rPr lang="en-US" dirty="0"/>
            </a:br>
            <a:r>
              <a:rPr lang="en-US" dirty="0"/>
              <a:t>Goal 3</a:t>
            </a:r>
          </a:p>
        </p:txBody>
      </p:sp>
      <p:sp>
        <p:nvSpPr>
          <p:cNvPr id="8" name="Text Placeholder 7">
            <a:extLst>
              <a:ext uri="{FF2B5EF4-FFF2-40B4-BE49-F238E27FC236}">
                <a16:creationId xmlns:a16="http://schemas.microsoft.com/office/drawing/2014/main" id="{D4A3C781-866E-43EE-966A-6EFA999B12E8}"/>
              </a:ext>
            </a:extLst>
          </p:cNvPr>
          <p:cNvSpPr>
            <a:spLocks noGrp="1"/>
          </p:cNvSpPr>
          <p:nvPr>
            <p:ph type="body" idx="1"/>
          </p:nvPr>
        </p:nvSpPr>
        <p:spPr>
          <a:xfrm>
            <a:off x="3646154" y="1112900"/>
            <a:ext cx="4955721" cy="3634123"/>
          </a:xfrm>
        </p:spPr>
        <p:txBody>
          <a:bodyPr>
            <a:normAutofit lnSpcReduction="10000"/>
          </a:bodyPr>
          <a:lstStyle/>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Define the product strategy and implementation plan with SMEs from DHIS, OCIO, and USDS. </a:t>
            </a:r>
          </a:p>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Pilot a few innovative data products that can be accessed in a shared environment for use by jurisdictions and CDC programs.</a:t>
            </a:r>
          </a:p>
          <a:p>
            <a:pPr marL="342424" indent="-304324">
              <a:lnSpc>
                <a:spcPct val="110000"/>
              </a:lnSpc>
              <a:spcBef>
                <a:spcPts val="1350"/>
              </a:spcBef>
              <a:buFont typeface="Arial" panose="020B0604020202020204" pitchFamily="34" charset="0"/>
              <a:buChar char="•"/>
            </a:pPr>
            <a:r>
              <a:rPr lang="en-US" sz="1350" b="0" dirty="0">
                <a:solidFill>
                  <a:schemeClr val="tx1">
                    <a:lumMod val="85000"/>
                    <a:lumOff val="15000"/>
                  </a:schemeClr>
                </a:solidFill>
                <a:latin typeface="+mn-lt"/>
              </a:rPr>
              <a:t>Set expectations around data sharing:</a:t>
            </a:r>
          </a:p>
          <a:p>
            <a:pPr marL="685315" lvl="1" indent="-304324">
              <a:lnSpc>
                <a:spcPct val="110000"/>
              </a:lnSpc>
              <a:spcBef>
                <a:spcPts val="1350"/>
              </a:spcBef>
              <a:buFont typeface="Arial" panose="020B0604020202020204" pitchFamily="34" charset="0"/>
              <a:buChar char="‒"/>
            </a:pPr>
            <a:r>
              <a:rPr lang="en-US" sz="1200" dirty="0">
                <a:solidFill>
                  <a:schemeClr val="tx1">
                    <a:lumMod val="85000"/>
                    <a:lumOff val="15000"/>
                  </a:schemeClr>
                </a:solidFill>
                <a:latin typeface="+mn-lt"/>
              </a:rPr>
              <a:t>Define clear data ownership and stewardship roles.</a:t>
            </a:r>
          </a:p>
          <a:p>
            <a:pPr marL="685315" lvl="1" indent="-304324">
              <a:lnSpc>
                <a:spcPct val="110000"/>
              </a:lnSpc>
              <a:spcBef>
                <a:spcPts val="1350"/>
              </a:spcBef>
              <a:buFont typeface="Arial" panose="020B0604020202020204" pitchFamily="34" charset="0"/>
              <a:buChar char="‒"/>
            </a:pPr>
            <a:r>
              <a:rPr lang="en-US" sz="1200" dirty="0">
                <a:solidFill>
                  <a:schemeClr val="tx1">
                    <a:lumMod val="85000"/>
                    <a:lumOff val="15000"/>
                  </a:schemeClr>
                </a:solidFill>
                <a:latin typeface="+mn-lt"/>
              </a:rPr>
              <a:t>Develop a better understanding of the data users both inside and outside of CDC.</a:t>
            </a:r>
          </a:p>
          <a:p>
            <a:pPr marL="685315" lvl="1" indent="-304324">
              <a:lnSpc>
                <a:spcPct val="110000"/>
              </a:lnSpc>
              <a:spcBef>
                <a:spcPts val="1350"/>
              </a:spcBef>
              <a:buFont typeface="Arial" panose="020B0604020202020204" pitchFamily="34" charset="0"/>
              <a:buChar char="‒"/>
            </a:pPr>
            <a:r>
              <a:rPr lang="en-US" sz="1200" dirty="0">
                <a:solidFill>
                  <a:schemeClr val="tx1">
                    <a:lumMod val="85000"/>
                    <a:lumOff val="15000"/>
                  </a:schemeClr>
                </a:solidFill>
                <a:latin typeface="+mn-lt"/>
              </a:rPr>
              <a:t>Describe what it looks like for data to be shared with the public in a timely, easy to analyze and easy to find manner and commit to it.</a:t>
            </a:r>
          </a:p>
          <a:p>
            <a:pPr marL="342424" indent="-304324">
              <a:lnSpc>
                <a:spcPct val="110000"/>
              </a:lnSpc>
              <a:spcBef>
                <a:spcPts val="1350"/>
              </a:spcBef>
              <a:buFont typeface="Arial" panose="020B0604020202020204" pitchFamily="34" charset="0"/>
              <a:buChar char="•"/>
            </a:pPr>
            <a:endParaRPr lang="en-US" sz="1350" b="0" dirty="0">
              <a:solidFill>
                <a:schemeClr val="tx1">
                  <a:lumMod val="85000"/>
                  <a:lumOff val="15000"/>
                </a:schemeClr>
              </a:solidFill>
              <a:latin typeface="+mn-lt"/>
            </a:endParaRPr>
          </a:p>
        </p:txBody>
      </p:sp>
      <p:sp>
        <p:nvSpPr>
          <p:cNvPr id="4" name="Rectangle 3" descr="Blue rectangle box highlighting the goal to provide jurisdictions with a single-entry point to CDC for all their disease surveillance dat">
            <a:extLst>
              <a:ext uri="{FF2B5EF4-FFF2-40B4-BE49-F238E27FC236}">
                <a16:creationId xmlns:a16="http://schemas.microsoft.com/office/drawing/2014/main" id="{566C83E1-53CA-44C5-9BB2-927C426295D2}"/>
              </a:ext>
            </a:extLst>
          </p:cNvPr>
          <p:cNvSpPr/>
          <p:nvPr/>
        </p:nvSpPr>
        <p:spPr>
          <a:xfrm>
            <a:off x="3320599" y="0"/>
            <a:ext cx="5823401"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5" name="TextBox 4" descr="Text box enclosed in a rectangle box highlighting how value is provided to national public health.">
            <a:extLst>
              <a:ext uri="{FF2B5EF4-FFF2-40B4-BE49-F238E27FC236}">
                <a16:creationId xmlns:a16="http://schemas.microsoft.com/office/drawing/2014/main" id="{26447F2B-BE83-4105-AC75-518B3D388F93}"/>
              </a:ext>
            </a:extLst>
          </p:cNvPr>
          <p:cNvSpPr txBox="1"/>
          <p:nvPr/>
        </p:nvSpPr>
        <p:spPr>
          <a:xfrm>
            <a:off x="3468241" y="174728"/>
            <a:ext cx="5590302" cy="589072"/>
          </a:xfrm>
          <a:prstGeom prst="rect">
            <a:avLst/>
          </a:prstGeom>
          <a:noFill/>
        </p:spPr>
        <p:txBody>
          <a:bodyPr wrap="square" lIns="68580" tIns="34290" rIns="68580" bIns="34290" anchor="t">
            <a:spAutoFit/>
          </a:bodyPr>
          <a:lstStyle/>
          <a:p>
            <a:pPr defTabSz="685800" eaLnBrk="1" fontAlgn="auto" hangingPunct="1">
              <a:lnSpc>
                <a:spcPct val="150000"/>
              </a:lnSpc>
              <a:spcBef>
                <a:spcPts val="0"/>
              </a:spcBef>
              <a:spcAft>
                <a:spcPts val="0"/>
              </a:spcAft>
            </a:pPr>
            <a:r>
              <a:rPr lang="en-US" sz="1200" b="1" dirty="0">
                <a:solidFill>
                  <a:srgbClr val="FFFFFF"/>
                </a:solidFill>
                <a:latin typeface="Arial"/>
              </a:rPr>
              <a:t>Provide value to national public health by leveraging the unique opportunities that national data aggregation offers</a:t>
            </a:r>
          </a:p>
        </p:txBody>
      </p:sp>
      <p:sp>
        <p:nvSpPr>
          <p:cNvPr id="6" name="Slide Number Placeholder 2">
            <a:extLst>
              <a:ext uri="{FF2B5EF4-FFF2-40B4-BE49-F238E27FC236}">
                <a16:creationId xmlns:a16="http://schemas.microsoft.com/office/drawing/2014/main" id="{A9CD31E4-9992-4293-814B-C5EBEEC925CC}"/>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40</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544374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D3B639-CE37-4DE2-9156-59BD6BAAA647}"/>
              </a:ext>
            </a:extLst>
          </p:cNvPr>
          <p:cNvSpPr>
            <a:spLocks noGrp="1"/>
          </p:cNvSpPr>
          <p:nvPr>
            <p:ph type="body" idx="1"/>
          </p:nvPr>
        </p:nvSpPr>
        <p:spPr>
          <a:xfrm>
            <a:off x="162167" y="1051104"/>
            <a:ext cx="8760452" cy="3263504"/>
          </a:xfrm>
        </p:spPr>
        <p:txBody>
          <a:bodyPr/>
          <a:lstStyle/>
          <a:p>
            <a:pPr>
              <a:spcAft>
                <a:spcPts val="900"/>
              </a:spcAft>
              <a:buFont typeface="Arial"/>
              <a:buChar char="•"/>
            </a:pPr>
            <a:r>
              <a:rPr lang="en-US" sz="1350" dirty="0">
                <a:solidFill>
                  <a:schemeClr val="tx1"/>
                </a:solidFill>
                <a:ea typeface="+mn-lt"/>
                <a:cs typeface="+mn-lt"/>
              </a:rPr>
              <a:t>Define the product strategy and implementation plan with SMEs from DHIS, OCIO, and USDS.  </a:t>
            </a:r>
            <a:endParaRPr lang="en-US" sz="1350" dirty="0">
              <a:solidFill>
                <a:schemeClr val="tx1"/>
              </a:solidFill>
              <a:cs typeface="Calibri" panose="020F0502020204030204"/>
            </a:endParaRPr>
          </a:p>
          <a:p>
            <a:pPr>
              <a:spcAft>
                <a:spcPts val="900"/>
              </a:spcAft>
              <a:buFont typeface="Arial,Sans-Serif"/>
              <a:buChar char="•"/>
            </a:pPr>
            <a:r>
              <a:rPr lang="en-US" sz="1350" dirty="0">
                <a:solidFill>
                  <a:schemeClr val="tx1"/>
                </a:solidFill>
                <a:ea typeface="+mn-lt"/>
                <a:cs typeface="+mn-lt"/>
              </a:rPr>
              <a:t>Develop a plan for how case data flowing into CDC from jurisdictions will undergo transparent and effective quality control. </a:t>
            </a:r>
            <a:endParaRPr lang="en-US" sz="1350" dirty="0">
              <a:solidFill>
                <a:schemeClr val="tx1"/>
              </a:solidFill>
            </a:endParaRPr>
          </a:p>
          <a:p>
            <a:pPr>
              <a:spcAft>
                <a:spcPts val="900"/>
              </a:spcAft>
              <a:buFont typeface="Arial,Sans-Serif"/>
              <a:buChar char="•"/>
            </a:pPr>
            <a:r>
              <a:rPr lang="en-US" sz="1350" dirty="0">
                <a:solidFill>
                  <a:schemeClr val="tx1"/>
                </a:solidFill>
                <a:ea typeface="+mn-lt"/>
                <a:cs typeface="+mn-lt"/>
              </a:rPr>
              <a:t>Develop a plan for how CDC will make data available to CDC programs and jurisdictions and accessible using analytical tools such as ESSENCE, EDAV, SEDRIC, or DCIPHER.</a:t>
            </a:r>
          </a:p>
          <a:p>
            <a:pPr>
              <a:spcAft>
                <a:spcPts val="900"/>
              </a:spcAft>
              <a:buFont typeface="Arial,Sans-Serif"/>
              <a:buChar char="•"/>
            </a:pPr>
            <a:r>
              <a:rPr lang="en-US" sz="1350" dirty="0">
                <a:solidFill>
                  <a:schemeClr val="tx1"/>
                </a:solidFill>
                <a:ea typeface="+mn-lt"/>
                <a:cs typeface="+mn-lt"/>
              </a:rPr>
              <a:t>Identify a surveillance team that uses these tools in a central, program-agnostic organizational unit to routinely review the data for quality control measures and for public health purposes.</a:t>
            </a:r>
            <a:endParaRPr lang="en-US" sz="1350" dirty="0">
              <a:solidFill>
                <a:schemeClr val="tx1"/>
              </a:solidFill>
              <a:cs typeface="Calibri"/>
            </a:endParaRPr>
          </a:p>
          <a:p>
            <a:endParaRPr lang="en-US" dirty="0"/>
          </a:p>
        </p:txBody>
      </p:sp>
      <p:sp>
        <p:nvSpPr>
          <p:cNvPr id="4" name="Title 3">
            <a:extLst>
              <a:ext uri="{FF2B5EF4-FFF2-40B4-BE49-F238E27FC236}">
                <a16:creationId xmlns:a16="http://schemas.microsoft.com/office/drawing/2014/main" id="{EEDF1469-31B8-40E0-8C7F-9F47F77E34A5}"/>
              </a:ext>
            </a:extLst>
          </p:cNvPr>
          <p:cNvSpPr>
            <a:spLocks noGrp="1"/>
          </p:cNvSpPr>
          <p:nvPr>
            <p:ph type="title"/>
          </p:nvPr>
        </p:nvSpPr>
        <p:spPr/>
        <p:txBody>
          <a:bodyPr/>
          <a:lstStyle/>
          <a:p>
            <a:r>
              <a:rPr lang="en-US" dirty="0"/>
              <a:t>Immediate Next Steps, Goal 3</a:t>
            </a:r>
          </a:p>
        </p:txBody>
      </p:sp>
      <p:sp>
        <p:nvSpPr>
          <p:cNvPr id="6" name="Rectangle 5" descr="Rectangle blue box with text.">
            <a:extLst>
              <a:ext uri="{FF2B5EF4-FFF2-40B4-BE49-F238E27FC236}">
                <a16:creationId xmlns:a16="http://schemas.microsoft.com/office/drawing/2014/main" id="{7E556262-98BB-4408-83F0-C53A406E3C59}"/>
              </a:ext>
            </a:extLst>
          </p:cNvPr>
          <p:cNvSpPr/>
          <p:nvPr/>
        </p:nvSpPr>
        <p:spPr>
          <a:xfrm>
            <a:off x="0" y="3845376"/>
            <a:ext cx="9144117" cy="938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srgbClr val="FFFFFF"/>
              </a:solidFill>
              <a:latin typeface="Arial"/>
            </a:endParaRPr>
          </a:p>
        </p:txBody>
      </p:sp>
      <p:sp>
        <p:nvSpPr>
          <p:cNvPr id="7" name="TextBox 6">
            <a:extLst>
              <a:ext uri="{FF2B5EF4-FFF2-40B4-BE49-F238E27FC236}">
                <a16:creationId xmlns:a16="http://schemas.microsoft.com/office/drawing/2014/main" id="{00FC49F0-4BDA-4F23-A4B8-F7766B8DD7CF}"/>
              </a:ext>
            </a:extLst>
          </p:cNvPr>
          <p:cNvSpPr txBox="1"/>
          <p:nvPr/>
        </p:nvSpPr>
        <p:spPr>
          <a:xfrm>
            <a:off x="628548" y="3910138"/>
            <a:ext cx="8055185" cy="718979"/>
          </a:xfrm>
          <a:prstGeom prst="rect">
            <a:avLst/>
          </a:prstGeom>
          <a:noFill/>
        </p:spPr>
        <p:txBody>
          <a:bodyPr wrap="square" lIns="68580" tIns="34290" rIns="68580" bIns="34290" anchor="t">
            <a:spAutoFit/>
          </a:bodyPr>
          <a:lstStyle/>
          <a:p>
            <a:pPr defTabSz="685800" eaLnBrk="1" fontAlgn="auto" hangingPunct="1">
              <a:lnSpc>
                <a:spcPct val="150000"/>
              </a:lnSpc>
              <a:spcBef>
                <a:spcPts val="0"/>
              </a:spcBef>
              <a:spcAft>
                <a:spcPts val="0"/>
              </a:spcAft>
            </a:pPr>
            <a:r>
              <a:rPr lang="en-US" sz="1500" b="1" dirty="0">
                <a:solidFill>
                  <a:srgbClr val="FFFFFF"/>
                </a:solidFill>
                <a:latin typeface="Arial"/>
              </a:rPr>
              <a:t>Provide value to national public health by leveraging the unique opportunities that national data aggregation offers</a:t>
            </a:r>
          </a:p>
        </p:txBody>
      </p:sp>
      <p:sp>
        <p:nvSpPr>
          <p:cNvPr id="8" name="Slide Number Placeholder 2">
            <a:extLst>
              <a:ext uri="{FF2B5EF4-FFF2-40B4-BE49-F238E27FC236}">
                <a16:creationId xmlns:a16="http://schemas.microsoft.com/office/drawing/2014/main" id="{D944BE74-2295-4352-8B66-5A0660870B7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41</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516753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5C041B-3038-49AA-9876-BB012EEC52E2}"/>
              </a:ext>
            </a:extLst>
          </p:cNvPr>
          <p:cNvSpPr>
            <a:spLocks noGrp="1"/>
          </p:cNvSpPr>
          <p:nvPr>
            <p:ph type="title"/>
          </p:nvPr>
        </p:nvSpPr>
        <p:spPr>
          <a:xfrm>
            <a:off x="118965" y="137075"/>
            <a:ext cx="5227476" cy="505863"/>
          </a:xfrm>
        </p:spPr>
        <p:txBody>
          <a:bodyPr spcFirstLastPara="1" vert="horz" wrap="square" lIns="68580" tIns="34290" rIns="68580" bIns="34290" rtlCol="0" anchor="ctr" anchorCtr="0">
            <a:noAutofit/>
          </a:bodyPr>
          <a:lstStyle/>
          <a:p>
            <a:pPr>
              <a:spcBef>
                <a:spcPct val="0"/>
              </a:spcBef>
            </a:pPr>
            <a:r>
              <a:rPr lang="en-US" kern="1200" dirty="0">
                <a:solidFill>
                  <a:schemeClr val="bg1"/>
                </a:solidFill>
                <a:latin typeface="+mj-lt"/>
                <a:ea typeface="+mj-ea"/>
                <a:cs typeface="+mj-cs"/>
              </a:rPr>
              <a:t>What Jurisdictions Can Do</a:t>
            </a:r>
          </a:p>
        </p:txBody>
      </p:sp>
      <p:pic>
        <p:nvPicPr>
          <p:cNvPr id="21" name="Picture 5" descr="A close up of a wave&#10;&#10;Description automatically generated with low confidence">
            <a:extLst>
              <a:ext uri="{FF2B5EF4-FFF2-40B4-BE49-F238E27FC236}">
                <a16:creationId xmlns:a16="http://schemas.microsoft.com/office/drawing/2014/main" id="{8E77063F-7B94-E4F5-47B4-0D865B5AAD2D}"/>
              </a:ext>
              <a:ext uri="{C183D7F6-B498-43B3-948B-1728B52AA6E4}">
                <adec:decorative xmlns:adec="http://schemas.microsoft.com/office/drawing/2017/decorative" val="0"/>
              </a:ext>
            </a:extLst>
          </p:cNvPr>
          <p:cNvPicPr>
            <a:picLocks noChangeAspect="1"/>
          </p:cNvPicPr>
          <p:nvPr/>
        </p:nvPicPr>
        <p:blipFill rotWithShape="1">
          <a:blip r:embed="rId3"/>
          <a:srcRect l="24931" r="26475" b="-1"/>
          <a:stretch/>
        </p:blipFill>
        <p:spPr>
          <a:xfrm>
            <a:off x="5399580" y="7"/>
            <a:ext cx="3744420" cy="5143493"/>
          </a:xfrm>
          <a:prstGeom prst="rect">
            <a:avLst/>
          </a:prstGeom>
          <a:effectLst/>
        </p:spPr>
      </p:pic>
      <p:grpSp>
        <p:nvGrpSpPr>
          <p:cNvPr id="2" name="Group 1" descr="Square box with two columns containing the words Communicate and Participate.">
            <a:extLst>
              <a:ext uri="{FF2B5EF4-FFF2-40B4-BE49-F238E27FC236}">
                <a16:creationId xmlns:a16="http://schemas.microsoft.com/office/drawing/2014/main" id="{661CBC6E-503C-4284-9BB3-E4A033BFAD54}"/>
              </a:ext>
            </a:extLst>
          </p:cNvPr>
          <p:cNvGrpSpPr/>
          <p:nvPr/>
        </p:nvGrpSpPr>
        <p:grpSpPr>
          <a:xfrm>
            <a:off x="118965" y="1952238"/>
            <a:ext cx="5227470" cy="2390228"/>
            <a:chOff x="158620" y="2602984"/>
            <a:chExt cx="6969960" cy="3186970"/>
          </a:xfrm>
        </p:grpSpPr>
        <p:sp>
          <p:nvSpPr>
            <p:cNvPr id="4" name="Freeform: Shape 3">
              <a:extLst>
                <a:ext uri="{FF2B5EF4-FFF2-40B4-BE49-F238E27FC236}">
                  <a16:creationId xmlns:a16="http://schemas.microsoft.com/office/drawing/2014/main" id="{182749CA-1C67-4782-8C79-85EE2D955946}"/>
                </a:ext>
              </a:extLst>
            </p:cNvPr>
            <p:cNvSpPr/>
            <p:nvPr/>
          </p:nvSpPr>
          <p:spPr>
            <a:xfrm>
              <a:off x="159072" y="2602984"/>
              <a:ext cx="3430531" cy="1029159"/>
            </a:xfrm>
            <a:custGeom>
              <a:avLst/>
              <a:gdLst>
                <a:gd name="connsiteX0" fmla="*/ 0 w 3430531"/>
                <a:gd name="connsiteY0" fmla="*/ 0 h 1029159"/>
                <a:gd name="connsiteX1" fmla="*/ 3430531 w 3430531"/>
                <a:gd name="connsiteY1" fmla="*/ 0 h 1029159"/>
                <a:gd name="connsiteX2" fmla="*/ 3430531 w 3430531"/>
                <a:gd name="connsiteY2" fmla="*/ 1029159 h 1029159"/>
                <a:gd name="connsiteX3" fmla="*/ 0 w 3430531"/>
                <a:gd name="connsiteY3" fmla="*/ 1029159 h 1029159"/>
                <a:gd name="connsiteX4" fmla="*/ 0 w 3430531"/>
                <a:gd name="connsiteY4" fmla="*/ 0 h 102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31" h="1029159">
                  <a:moveTo>
                    <a:pt x="0" y="0"/>
                  </a:moveTo>
                  <a:lnTo>
                    <a:pt x="3430531" y="0"/>
                  </a:lnTo>
                  <a:lnTo>
                    <a:pt x="3430531" y="1029159"/>
                  </a:lnTo>
                  <a:lnTo>
                    <a:pt x="0" y="102915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203316" tIns="203316" rIns="203316" bIns="203316" numCol="1" spcCol="1270" anchor="ctr" anchorCtr="0">
              <a:noAutofit/>
            </a:bodyPr>
            <a:lstStyle/>
            <a:p>
              <a:pPr algn="ctr" defTabSz="1200150" eaLnBrk="1" fontAlgn="auto" hangingPunct="1">
                <a:lnSpc>
                  <a:spcPct val="90000"/>
                </a:lnSpc>
                <a:spcAft>
                  <a:spcPct val="35000"/>
                </a:spcAft>
                <a:defRPr/>
              </a:pPr>
              <a:r>
                <a:rPr lang="en-US" sz="2700" dirty="0">
                  <a:solidFill>
                    <a:srgbClr val="FFFFFF"/>
                  </a:solidFill>
                  <a:latin typeface="Arial"/>
                </a:rPr>
                <a:t>Communicate</a:t>
              </a:r>
            </a:p>
          </p:txBody>
        </p:sp>
        <p:sp>
          <p:nvSpPr>
            <p:cNvPr id="5" name="Freeform: Shape 4">
              <a:extLst>
                <a:ext uri="{FF2B5EF4-FFF2-40B4-BE49-F238E27FC236}">
                  <a16:creationId xmlns:a16="http://schemas.microsoft.com/office/drawing/2014/main" id="{788A1DFA-F1F9-4CAF-9D18-ED623C41EC85}"/>
                </a:ext>
              </a:extLst>
            </p:cNvPr>
            <p:cNvSpPr/>
            <p:nvPr/>
          </p:nvSpPr>
          <p:spPr>
            <a:xfrm>
              <a:off x="158620" y="3845418"/>
              <a:ext cx="3430531" cy="1944536"/>
            </a:xfrm>
            <a:custGeom>
              <a:avLst/>
              <a:gdLst>
                <a:gd name="connsiteX0" fmla="*/ 0 w 3430531"/>
                <a:gd name="connsiteY0" fmla="*/ 0 h 1944536"/>
                <a:gd name="connsiteX1" fmla="*/ 3430531 w 3430531"/>
                <a:gd name="connsiteY1" fmla="*/ 0 h 1944536"/>
                <a:gd name="connsiteX2" fmla="*/ 3430531 w 3430531"/>
                <a:gd name="connsiteY2" fmla="*/ 1944536 h 1944536"/>
                <a:gd name="connsiteX3" fmla="*/ 0 w 3430531"/>
                <a:gd name="connsiteY3" fmla="*/ 1944536 h 1944536"/>
                <a:gd name="connsiteX4" fmla="*/ 0 w 3430531"/>
                <a:gd name="connsiteY4" fmla="*/ 0 h 1944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31" h="1944536">
                  <a:moveTo>
                    <a:pt x="0" y="0"/>
                  </a:moveTo>
                  <a:lnTo>
                    <a:pt x="3430531" y="0"/>
                  </a:lnTo>
                  <a:lnTo>
                    <a:pt x="3430531" y="1944536"/>
                  </a:lnTo>
                  <a:lnTo>
                    <a:pt x="0" y="1944536"/>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54145" tIns="254145" rIns="254145" bIns="254145" numCol="1" spcCol="1270" anchor="t" anchorCtr="0">
              <a:noAutofit/>
            </a:bodyPr>
            <a:lstStyle/>
            <a:p>
              <a:pPr defTabSz="533400" eaLnBrk="1" fontAlgn="auto" hangingPunct="1">
                <a:lnSpc>
                  <a:spcPct val="90000"/>
                </a:lnSpc>
                <a:spcAft>
                  <a:spcPct val="35000"/>
                </a:spcAft>
                <a:defRPr/>
              </a:pPr>
              <a:r>
                <a:rPr lang="en-US" sz="1200" b="1" dirty="0">
                  <a:solidFill>
                    <a:srgbClr val="000000">
                      <a:hueOff val="0"/>
                      <a:satOff val="0"/>
                      <a:lumOff val="0"/>
                      <a:alphaOff val="0"/>
                    </a:srgbClr>
                  </a:solidFill>
                  <a:latin typeface="Arial"/>
                </a:rPr>
                <a:t>Communicate the importance of this work to your staff; </a:t>
              </a:r>
              <a:r>
                <a:rPr lang="en-US" sz="1200" dirty="0">
                  <a:solidFill>
                    <a:srgbClr val="000000">
                      <a:hueOff val="0"/>
                      <a:satOff val="0"/>
                      <a:lumOff val="0"/>
                      <a:alphaOff val="0"/>
                    </a:srgbClr>
                  </a:solidFill>
                  <a:latin typeface="Arial"/>
                </a:rPr>
                <a:t>your support is critical to the success of this effort.</a:t>
              </a:r>
              <a:endParaRPr lang="en-US" sz="1200" b="1" dirty="0">
                <a:solidFill>
                  <a:srgbClr val="000000">
                    <a:hueOff val="0"/>
                    <a:satOff val="0"/>
                    <a:lumOff val="0"/>
                    <a:alphaOff val="0"/>
                  </a:srgbClr>
                </a:solidFill>
                <a:latin typeface="Arial"/>
              </a:endParaRPr>
            </a:p>
          </p:txBody>
        </p:sp>
        <p:sp>
          <p:nvSpPr>
            <p:cNvPr id="6" name="Freeform: Shape 5">
              <a:extLst>
                <a:ext uri="{FF2B5EF4-FFF2-40B4-BE49-F238E27FC236}">
                  <a16:creationId xmlns:a16="http://schemas.microsoft.com/office/drawing/2014/main" id="{D041591E-A25F-4ACE-87A9-AB46CCC2310E}"/>
                </a:ext>
              </a:extLst>
            </p:cNvPr>
            <p:cNvSpPr/>
            <p:nvPr/>
          </p:nvSpPr>
          <p:spPr>
            <a:xfrm>
              <a:off x="3698049" y="2602984"/>
              <a:ext cx="3430531" cy="1029159"/>
            </a:xfrm>
            <a:custGeom>
              <a:avLst/>
              <a:gdLst>
                <a:gd name="connsiteX0" fmla="*/ 0 w 3430531"/>
                <a:gd name="connsiteY0" fmla="*/ 0 h 1029159"/>
                <a:gd name="connsiteX1" fmla="*/ 3430531 w 3430531"/>
                <a:gd name="connsiteY1" fmla="*/ 0 h 1029159"/>
                <a:gd name="connsiteX2" fmla="*/ 3430531 w 3430531"/>
                <a:gd name="connsiteY2" fmla="*/ 1029159 h 1029159"/>
                <a:gd name="connsiteX3" fmla="*/ 0 w 3430531"/>
                <a:gd name="connsiteY3" fmla="*/ 1029159 h 1029159"/>
                <a:gd name="connsiteX4" fmla="*/ 0 w 3430531"/>
                <a:gd name="connsiteY4" fmla="*/ 0 h 102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31" h="1029159">
                  <a:moveTo>
                    <a:pt x="0" y="0"/>
                  </a:moveTo>
                  <a:lnTo>
                    <a:pt x="3430531" y="0"/>
                  </a:lnTo>
                  <a:lnTo>
                    <a:pt x="3430531" y="1029159"/>
                  </a:lnTo>
                  <a:lnTo>
                    <a:pt x="0" y="1029159"/>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1">
              <a:schemeClr val="accent5">
                <a:hueOff val="-6758543"/>
                <a:satOff val="-17419"/>
                <a:lumOff val="-11765"/>
                <a:alphaOff val="0"/>
              </a:schemeClr>
            </a:effectRef>
            <a:fontRef idx="minor">
              <a:schemeClr val="lt1"/>
            </a:fontRef>
          </p:style>
          <p:txBody>
            <a:bodyPr spcFirstLastPara="0" vert="horz" wrap="square" lIns="203316" tIns="203316" rIns="203316" bIns="203316" numCol="1" spcCol="1270" anchor="ctr" anchorCtr="0">
              <a:noAutofit/>
            </a:bodyPr>
            <a:lstStyle/>
            <a:p>
              <a:pPr algn="ctr" defTabSz="1200150" eaLnBrk="1" fontAlgn="auto" hangingPunct="1">
                <a:lnSpc>
                  <a:spcPct val="90000"/>
                </a:lnSpc>
                <a:spcAft>
                  <a:spcPct val="35000"/>
                </a:spcAft>
                <a:defRPr/>
              </a:pPr>
              <a:r>
                <a:rPr lang="en-US" sz="2700" dirty="0">
                  <a:solidFill>
                    <a:srgbClr val="FFFFFF"/>
                  </a:solidFill>
                  <a:latin typeface="Arial"/>
                </a:rPr>
                <a:t>Participate</a:t>
              </a:r>
            </a:p>
          </p:txBody>
        </p:sp>
        <p:sp>
          <p:nvSpPr>
            <p:cNvPr id="7" name="Freeform: Shape 6">
              <a:extLst>
                <a:ext uri="{FF2B5EF4-FFF2-40B4-BE49-F238E27FC236}">
                  <a16:creationId xmlns:a16="http://schemas.microsoft.com/office/drawing/2014/main" id="{CA1571D4-9477-4B12-8039-F00A796CDE08}"/>
                </a:ext>
              </a:extLst>
            </p:cNvPr>
            <p:cNvSpPr/>
            <p:nvPr/>
          </p:nvSpPr>
          <p:spPr>
            <a:xfrm>
              <a:off x="3697604" y="3845418"/>
              <a:ext cx="3430531" cy="1944536"/>
            </a:xfrm>
            <a:custGeom>
              <a:avLst/>
              <a:gdLst>
                <a:gd name="connsiteX0" fmla="*/ 0 w 3430531"/>
                <a:gd name="connsiteY0" fmla="*/ 0 h 1944536"/>
                <a:gd name="connsiteX1" fmla="*/ 3430531 w 3430531"/>
                <a:gd name="connsiteY1" fmla="*/ 0 h 1944536"/>
                <a:gd name="connsiteX2" fmla="*/ 3430531 w 3430531"/>
                <a:gd name="connsiteY2" fmla="*/ 1944536 h 1944536"/>
                <a:gd name="connsiteX3" fmla="*/ 0 w 3430531"/>
                <a:gd name="connsiteY3" fmla="*/ 1944536 h 1944536"/>
                <a:gd name="connsiteX4" fmla="*/ 0 w 3430531"/>
                <a:gd name="connsiteY4" fmla="*/ 0 h 1944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531" h="1944536">
                  <a:moveTo>
                    <a:pt x="0" y="0"/>
                  </a:moveTo>
                  <a:lnTo>
                    <a:pt x="3430531" y="0"/>
                  </a:lnTo>
                  <a:lnTo>
                    <a:pt x="3430531" y="1944536"/>
                  </a:lnTo>
                  <a:lnTo>
                    <a:pt x="0" y="1944536"/>
                  </a:lnTo>
                  <a:lnTo>
                    <a:pt x="0" y="0"/>
                  </a:lnTo>
                  <a:close/>
                </a:path>
              </a:pathLst>
            </a:cu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254145" tIns="254145" rIns="254145" bIns="254145" numCol="1" spcCol="1270" anchor="t" anchorCtr="0">
              <a:noAutofit/>
            </a:bodyPr>
            <a:lstStyle/>
            <a:p>
              <a:pPr defTabSz="533400" eaLnBrk="1" fontAlgn="auto" hangingPunct="1">
                <a:lnSpc>
                  <a:spcPct val="90000"/>
                </a:lnSpc>
                <a:spcAft>
                  <a:spcPct val="35000"/>
                </a:spcAft>
                <a:defRPr/>
              </a:pPr>
              <a:r>
                <a:rPr lang="en-US" sz="1200" b="1" dirty="0">
                  <a:solidFill>
                    <a:srgbClr val="000000">
                      <a:hueOff val="0"/>
                      <a:satOff val="0"/>
                      <a:lumOff val="0"/>
                      <a:alphaOff val="0"/>
                    </a:srgbClr>
                  </a:solidFill>
                  <a:latin typeface="Arial"/>
                </a:rPr>
                <a:t>Participate in upcoming listening sessions </a:t>
              </a:r>
              <a:r>
                <a:rPr lang="en-US" sz="1200" dirty="0">
                  <a:solidFill>
                    <a:srgbClr val="000000">
                      <a:hueOff val="0"/>
                      <a:satOff val="0"/>
                      <a:lumOff val="0"/>
                      <a:alphaOff val="0"/>
                    </a:srgbClr>
                  </a:solidFill>
                  <a:latin typeface="Arial"/>
                </a:rPr>
                <a:t>to give input and feedback on any barriers or obstacles your organization may face with these recommendations. </a:t>
              </a:r>
              <a:endParaRPr lang="en-US" sz="1200" b="1" dirty="0">
                <a:solidFill>
                  <a:srgbClr val="000000">
                    <a:hueOff val="0"/>
                    <a:satOff val="0"/>
                    <a:lumOff val="0"/>
                    <a:alphaOff val="0"/>
                  </a:srgbClr>
                </a:solidFill>
                <a:latin typeface="Arial"/>
              </a:endParaRPr>
            </a:p>
          </p:txBody>
        </p:sp>
      </p:grpSp>
      <p:sp>
        <p:nvSpPr>
          <p:cNvPr id="9" name="Slide Number Placeholder 2">
            <a:extLst>
              <a:ext uri="{FF2B5EF4-FFF2-40B4-BE49-F238E27FC236}">
                <a16:creationId xmlns:a16="http://schemas.microsoft.com/office/drawing/2014/main" id="{78F5811A-1907-48B3-8E47-2A0618B2A169}"/>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42</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479116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14FE-950C-4D0B-B354-7E96DC1D1A73}"/>
              </a:ext>
            </a:extLst>
          </p:cNvPr>
          <p:cNvSpPr>
            <a:spLocks noGrp="1"/>
          </p:cNvSpPr>
          <p:nvPr>
            <p:ph type="title"/>
          </p:nvPr>
        </p:nvSpPr>
        <p:spPr>
          <a:xfrm>
            <a:off x="5429249" y="2178844"/>
            <a:ext cx="3378995" cy="1315990"/>
          </a:xfrm>
        </p:spPr>
        <p:txBody>
          <a:bodyPr>
            <a:noAutofit/>
          </a:bodyPr>
          <a:lstStyle/>
          <a:p>
            <a:pPr>
              <a:lnSpc>
                <a:spcPct val="100000"/>
              </a:lnSpc>
              <a:spcBef>
                <a:spcPts val="900"/>
              </a:spcBef>
            </a:pPr>
            <a:br>
              <a:rPr lang="en-US" sz="825" b="1" dirty="0">
                <a:solidFill>
                  <a:schemeClr val="bg1"/>
                </a:solidFill>
                <a:latin typeface="+mn-lt"/>
              </a:rPr>
            </a:br>
            <a:br>
              <a:rPr lang="en-US" sz="825" b="1" dirty="0">
                <a:solidFill>
                  <a:schemeClr val="bg1"/>
                </a:solidFill>
                <a:latin typeface="+mn-lt"/>
              </a:rPr>
            </a:br>
            <a:br>
              <a:rPr lang="en-US" sz="825" b="1" dirty="0">
                <a:solidFill>
                  <a:schemeClr val="bg1"/>
                </a:solidFill>
                <a:latin typeface="+mn-lt"/>
              </a:rPr>
            </a:br>
            <a:r>
              <a:rPr lang="en-US" sz="825" b="1" dirty="0">
                <a:solidFill>
                  <a:schemeClr val="bg1"/>
                </a:solidFill>
                <a:latin typeface="+mn-lt"/>
              </a:rPr>
              <a:t>Contact: </a:t>
            </a:r>
            <a:br>
              <a:rPr lang="en-US" sz="825" b="1" dirty="0">
                <a:solidFill>
                  <a:schemeClr val="bg1"/>
                </a:solidFill>
                <a:latin typeface="+mn-lt"/>
              </a:rPr>
            </a:br>
            <a:br>
              <a:rPr lang="en-US" sz="825" b="1" dirty="0">
                <a:solidFill>
                  <a:schemeClr val="bg1"/>
                </a:solidFill>
                <a:latin typeface="+mn-lt"/>
              </a:rPr>
            </a:br>
            <a:r>
              <a:rPr lang="en-US" sz="825" dirty="0">
                <a:solidFill>
                  <a:schemeClr val="bg1"/>
                </a:solidFill>
                <a:latin typeface="+mn-lt"/>
              </a:rPr>
              <a:t>DMI Inquiries (subject line “Case Surveillance Enhancements”): </a:t>
            </a:r>
            <a:r>
              <a:rPr lang="en-US" sz="825" dirty="0">
                <a:solidFill>
                  <a:schemeClr val="bg1"/>
                </a:solidFill>
                <a:latin typeface="+mn-lt"/>
                <a:hlinkClick r:id="rId2">
                  <a:extLst>
                    <a:ext uri="{A12FA001-AC4F-418D-AE19-62706E023703}">
                      <ahyp:hlinkClr xmlns:ahyp="http://schemas.microsoft.com/office/drawing/2018/hyperlinkcolor" val="tx"/>
                    </a:ext>
                  </a:extLst>
                </a:hlinkClick>
              </a:rPr>
              <a:t>dmi@cdc.gov</a:t>
            </a:r>
            <a:br>
              <a:rPr lang="en-US" sz="825" b="1" dirty="0">
                <a:solidFill>
                  <a:schemeClr val="bg1"/>
                </a:solidFill>
                <a:latin typeface="+mn-lt"/>
              </a:rPr>
            </a:br>
            <a:br>
              <a:rPr lang="en-US" sz="825" b="1" dirty="0">
                <a:solidFill>
                  <a:schemeClr val="bg1"/>
                </a:solidFill>
                <a:latin typeface="+mn-lt"/>
              </a:rPr>
            </a:br>
            <a:r>
              <a:rPr lang="en-US" sz="825" dirty="0">
                <a:solidFill>
                  <a:schemeClr val="bg1"/>
                </a:solidFill>
                <a:latin typeface="+mn-lt"/>
              </a:rPr>
              <a:t>Dr. Jennifer Layden</a:t>
            </a:r>
            <a:br>
              <a:rPr lang="en-US" sz="825" dirty="0">
                <a:solidFill>
                  <a:schemeClr val="bg1"/>
                </a:solidFill>
                <a:latin typeface="+mn-lt"/>
              </a:rPr>
            </a:br>
            <a:r>
              <a:rPr lang="en-US" sz="825" dirty="0">
                <a:solidFill>
                  <a:schemeClr val="bg1"/>
                </a:solidFill>
                <a:latin typeface="+mn-lt"/>
              </a:rPr>
              <a:t>Associate Deputy Director, Public Health Science and Surveillance</a:t>
            </a:r>
            <a:br>
              <a:rPr lang="en-US" sz="825" dirty="0">
                <a:solidFill>
                  <a:schemeClr val="bg1"/>
                </a:solidFill>
                <a:latin typeface="+mn-lt"/>
              </a:rPr>
            </a:br>
            <a:r>
              <a:rPr lang="en-US" sz="825" dirty="0">
                <a:solidFill>
                  <a:schemeClr val="bg1"/>
                </a:solidFill>
                <a:latin typeface="+mn-lt"/>
                <a:hlinkClick r:id="rId3">
                  <a:extLst>
                    <a:ext uri="{A12FA001-AC4F-418D-AE19-62706E023703}">
                      <ahyp:hlinkClr xmlns:ahyp="http://schemas.microsoft.com/office/drawing/2018/hyperlinkcolor" val="tx"/>
                    </a:ext>
                  </a:extLst>
                </a:hlinkClick>
              </a:rPr>
              <a:t>qbg5@cdc.gov</a:t>
            </a:r>
            <a:r>
              <a:rPr lang="en-US" sz="825" dirty="0">
                <a:solidFill>
                  <a:schemeClr val="bg1"/>
                </a:solidFill>
                <a:latin typeface="+mn-lt"/>
              </a:rPr>
              <a:t>  </a:t>
            </a:r>
            <a:br>
              <a:rPr lang="en-US" sz="825" dirty="0">
                <a:solidFill>
                  <a:schemeClr val="bg1"/>
                </a:solidFill>
                <a:latin typeface="+mn-lt"/>
              </a:rPr>
            </a:br>
            <a:br>
              <a:rPr lang="en-US" sz="825" dirty="0">
                <a:solidFill>
                  <a:schemeClr val="bg1"/>
                </a:solidFill>
                <a:latin typeface="+mn-lt"/>
              </a:rPr>
            </a:br>
            <a:r>
              <a:rPr lang="en-US" sz="825" dirty="0">
                <a:solidFill>
                  <a:schemeClr val="bg1"/>
                </a:solidFill>
                <a:latin typeface="+mn-lt"/>
              </a:rPr>
              <a:t>Dr. Jennifer Adjemian</a:t>
            </a:r>
            <a:br>
              <a:rPr lang="en-US" sz="825" dirty="0">
                <a:solidFill>
                  <a:schemeClr val="bg1"/>
                </a:solidFill>
                <a:latin typeface="+mn-lt"/>
              </a:rPr>
            </a:br>
            <a:r>
              <a:rPr lang="en-US" sz="825" dirty="0">
                <a:solidFill>
                  <a:schemeClr val="bg1"/>
                </a:solidFill>
                <a:latin typeface="+mn-lt"/>
              </a:rPr>
              <a:t>Director, Division of Health Informatics and Surveillance</a:t>
            </a:r>
            <a:br>
              <a:rPr lang="en-US" sz="825" dirty="0">
                <a:solidFill>
                  <a:schemeClr val="bg1"/>
                </a:solidFill>
                <a:latin typeface="+mn-lt"/>
              </a:rPr>
            </a:br>
            <a:r>
              <a:rPr lang="en-US" sz="825" u="sng" dirty="0">
                <a:solidFill>
                  <a:schemeClr val="bg1"/>
                </a:solidFill>
                <a:latin typeface="+mn-lt"/>
                <a:hlinkClick r:id="rId4">
                  <a:extLst>
                    <a:ext uri="{A12FA001-AC4F-418D-AE19-62706E023703}">
                      <ahyp:hlinkClr xmlns:ahyp="http://schemas.microsoft.com/office/drawing/2018/hyperlinkcolor" val="tx"/>
                    </a:ext>
                  </a:extLst>
                </a:hlinkClick>
              </a:rPr>
              <a:t>gdn5@cdc.gov</a:t>
            </a:r>
            <a:r>
              <a:rPr lang="en-US" sz="825" u="sng" dirty="0">
                <a:solidFill>
                  <a:schemeClr val="bg1"/>
                </a:solidFill>
                <a:latin typeface="+mn-lt"/>
              </a:rPr>
              <a:t>  </a:t>
            </a:r>
          </a:p>
        </p:txBody>
      </p:sp>
      <p:sp>
        <p:nvSpPr>
          <p:cNvPr id="3" name="TextBox 2">
            <a:extLst>
              <a:ext uri="{FF2B5EF4-FFF2-40B4-BE49-F238E27FC236}">
                <a16:creationId xmlns:a16="http://schemas.microsoft.com/office/drawing/2014/main" id="{7D4E5957-7B0D-488E-A182-D0FB5D72BB75}"/>
              </a:ext>
            </a:extLst>
          </p:cNvPr>
          <p:cNvSpPr txBox="1"/>
          <p:nvPr/>
        </p:nvSpPr>
        <p:spPr>
          <a:xfrm>
            <a:off x="5429250" y="1554011"/>
            <a:ext cx="2378869" cy="415498"/>
          </a:xfrm>
          <a:prstGeom prst="rect">
            <a:avLst/>
          </a:prstGeom>
          <a:noFill/>
        </p:spPr>
        <p:txBody>
          <a:bodyPr wrap="square" rtlCol="0">
            <a:spAutoFit/>
          </a:bodyPr>
          <a:lstStyle/>
          <a:p>
            <a:pPr defTabSz="685800" eaLnBrk="1" fontAlgn="auto" hangingPunct="1">
              <a:spcBef>
                <a:spcPts val="0"/>
              </a:spcBef>
              <a:spcAft>
                <a:spcPts val="0"/>
              </a:spcAft>
            </a:pPr>
            <a:r>
              <a:rPr lang="en-US" sz="2100" b="1" dirty="0">
                <a:solidFill>
                  <a:srgbClr val="FFFFFF"/>
                </a:solidFill>
                <a:latin typeface="Arial"/>
              </a:rPr>
              <a:t>Questions?</a:t>
            </a:r>
            <a:endParaRPr lang="en-US" sz="2100" dirty="0">
              <a:solidFill>
                <a:srgbClr val="000000"/>
              </a:solidFill>
              <a:latin typeface="Arial"/>
            </a:endParaRPr>
          </a:p>
        </p:txBody>
      </p:sp>
    </p:spTree>
    <p:extLst>
      <p:ext uri="{BB962C8B-B14F-4D97-AF65-F5344CB8AC3E}">
        <p14:creationId xmlns:p14="http://schemas.microsoft.com/office/powerpoint/2010/main" val="550638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39F152E-497E-5241-9DDB-02980920103B}"/>
              </a:ext>
            </a:extLst>
          </p:cNvPr>
          <p:cNvSpPr>
            <a:spLocks noGrp="1" noChangeArrowheads="1"/>
          </p:cNvSpPr>
          <p:nvPr>
            <p:ph type="title"/>
          </p:nvPr>
        </p:nvSpPr>
        <p:spPr>
          <a:xfrm>
            <a:off x="0" y="0"/>
            <a:ext cx="8686800" cy="822325"/>
          </a:xfrm>
        </p:spPr>
        <p:txBody>
          <a:bodyPr/>
          <a:lstStyle/>
          <a:p>
            <a:r>
              <a:rPr lang="en-US" dirty="0"/>
              <a:t>Q &amp; A</a:t>
            </a:r>
          </a:p>
        </p:txBody>
      </p:sp>
      <p:sp>
        <p:nvSpPr>
          <p:cNvPr id="2" name="Content Placeholder 1">
            <a:extLst>
              <a:ext uri="{FF2B5EF4-FFF2-40B4-BE49-F238E27FC236}">
                <a16:creationId xmlns:a16="http://schemas.microsoft.com/office/drawing/2014/main" id="{62C53683-A404-4AC3-9D62-8BB24E3A1B78}"/>
              </a:ext>
            </a:extLst>
          </p:cNvPr>
          <p:cNvSpPr>
            <a:spLocks noGrp="1"/>
          </p:cNvSpPr>
          <p:nvPr>
            <p:ph idx="1"/>
          </p:nvPr>
        </p:nvSpPr>
        <p:spPr/>
        <p:txBody>
          <a:bodyPr/>
          <a:lstStyle/>
          <a:p>
            <a:endParaRPr lang="en-US" dirty="0"/>
          </a:p>
        </p:txBody>
      </p:sp>
      <p:pic>
        <p:nvPicPr>
          <p:cNvPr id="7" name="Picture 6" descr="Image indicating a question can be asked. " title="Question and Answer Slide">
            <a:extLst>
              <a:ext uri="{FF2B5EF4-FFF2-40B4-BE49-F238E27FC236}">
                <a16:creationId xmlns:a16="http://schemas.microsoft.com/office/drawing/2014/main" id="{BE0DE647-382A-428C-9E15-566E9407B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780" y="1095375"/>
            <a:ext cx="5776457" cy="3945668"/>
          </a:xfrm>
          <a:prstGeom prst="rect">
            <a:avLst/>
          </a:prstGeom>
        </p:spPr>
      </p:pic>
    </p:spTree>
    <p:extLst>
      <p:ext uri="{BB962C8B-B14F-4D97-AF65-F5344CB8AC3E}">
        <p14:creationId xmlns:p14="http://schemas.microsoft.com/office/powerpoint/2010/main" val="616731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98BC506-A412-3140-B4BD-8417900863E8}"/>
              </a:ext>
            </a:extLst>
          </p:cNvPr>
          <p:cNvSpPr>
            <a:spLocks noGrp="1" noChangeArrowheads="1"/>
          </p:cNvSpPr>
          <p:nvPr>
            <p:ph type="title"/>
          </p:nvPr>
        </p:nvSpPr>
        <p:spPr>
          <a:xfrm>
            <a:off x="1014989" y="1636888"/>
            <a:ext cx="7901145" cy="859537"/>
          </a:xfrm>
        </p:spPr>
        <p:txBody>
          <a:bodyPr/>
          <a:lstStyle/>
          <a:p>
            <a:r>
              <a:rPr lang="en-US" altLang="en-US" sz="2800" dirty="0"/>
              <a:t>Thank you! </a:t>
            </a:r>
            <a:br>
              <a:rPr lang="en-US" altLang="en-US" sz="3000" dirty="0"/>
            </a:br>
            <a:r>
              <a:rPr lang="en-US" altLang="en-US" sz="2800" dirty="0"/>
              <a:t>See you on October 25, 2022, for the </a:t>
            </a:r>
            <a:br>
              <a:rPr lang="en-US" altLang="en-US" sz="2800" dirty="0"/>
            </a:br>
            <a:r>
              <a:rPr lang="en-US" altLang="en-US" sz="2800" dirty="0"/>
              <a:t>Special Session on Monkeypox            Response Updates </a:t>
            </a:r>
          </a:p>
        </p:txBody>
      </p:sp>
      <p:sp>
        <p:nvSpPr>
          <p:cNvPr id="5" name="Content Placeholder 2"/>
          <p:cNvSpPr>
            <a:spLocks noGrp="1"/>
          </p:cNvSpPr>
          <p:nvPr>
            <p:ph sz="quarter" idx="13"/>
          </p:nvPr>
        </p:nvSpPr>
        <p:spPr>
          <a:xfrm>
            <a:off x="1015147" y="3121820"/>
            <a:ext cx="7900988" cy="904875"/>
          </a:xfrm>
        </p:spPr>
        <p:txBody>
          <a:bodyPr/>
          <a:lstStyle/>
          <a:p>
            <a:r>
              <a:rPr lang="en-US" altLang="en-US" dirty="0">
                <a:latin typeface="AvenirNext LT Pro Regular" panose="020B0504020202020204" pitchFamily="34" charset="77"/>
              </a:rPr>
              <a:t>For more information, contact CDC</a:t>
            </a:r>
            <a:br>
              <a:rPr lang="en-US" altLang="en-US" dirty="0">
                <a:latin typeface="AvenirNext LT Pro Regular" panose="020B0504020202020204" pitchFamily="34" charset="77"/>
              </a:rPr>
            </a:br>
            <a:r>
              <a:rPr lang="en-US" altLang="en-US" dirty="0">
                <a:latin typeface="AvenirNext LT Pro Regular" panose="020B0504020202020204" pitchFamily="34" charset="77"/>
              </a:rPr>
              <a:t>1-800-CDC-INFO (232-4636)</a:t>
            </a:r>
            <a:br>
              <a:rPr lang="en-US" altLang="en-US" dirty="0">
                <a:latin typeface="AvenirNext LT Pro Regular" panose="020B0504020202020204" pitchFamily="34" charset="77"/>
              </a:rPr>
            </a:br>
            <a:r>
              <a:rPr lang="en-US" altLang="en-US" dirty="0">
                <a:latin typeface="AvenirNext LT Pro Regular" panose="020B0504020202020204" pitchFamily="34" charset="77"/>
              </a:rPr>
              <a:t>TTY: 1-888-232-6348      www.cdc.gov</a:t>
            </a:r>
          </a:p>
        </p:txBody>
      </p:sp>
      <p:pic>
        <p:nvPicPr>
          <p:cNvPr id="11" name="Picture Placeholder 3" descr="U.S. Department of Health and Human Services (HHS) logo and Centers for Disease Control and Prevention (CDC) logo.">
            <a:extLst>
              <a:ext uri="{FF2B5EF4-FFF2-40B4-BE49-F238E27FC236}">
                <a16:creationId xmlns:a16="http://schemas.microsoft.com/office/drawing/2014/main" id="{B48CD5E6-18A9-DA47-8C35-44E09524BD95}"/>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5659" r="25659"/>
          <a:stretch>
            <a:fillRect/>
          </a:stretch>
        </p:blipFill>
        <p:spPr/>
      </p:pic>
      <p:sp>
        <p:nvSpPr>
          <p:cNvPr id="6" name="Content Placeholder 4"/>
          <p:cNvSpPr>
            <a:spLocks noGrp="1"/>
          </p:cNvSpPr>
          <p:nvPr>
            <p:ph sz="quarter" idx="14"/>
          </p:nvPr>
        </p:nvSpPr>
        <p:spPr>
          <a:xfrm>
            <a:off x="1714500" y="4524376"/>
            <a:ext cx="4933950" cy="342900"/>
          </a:xfrm>
        </p:spPr>
        <p:txBody>
          <a:bodyPr/>
          <a:lstStyle/>
          <a:p>
            <a:r>
              <a:rPr lang="en-US" altLang="en-US" dirty="0">
                <a:latin typeface="AvenirNext LT Pro Regular" panose="020B0504020202020204" pitchFamily="34" charset="77"/>
              </a:rPr>
              <a:t>The findings and conclusions in this report are those of the authors and do not necessarily represent the official position of the Centers for Disease Control and Prevention.</a:t>
            </a:r>
          </a:p>
        </p:txBody>
      </p:sp>
      <p:pic>
        <p:nvPicPr>
          <p:cNvPr id="3" name="Graphic 2" descr="Open book with solid fill">
            <a:extLst>
              <a:ext uri="{FF2B5EF4-FFF2-40B4-BE49-F238E27FC236}">
                <a16:creationId xmlns:a16="http://schemas.microsoft.com/office/drawing/2014/main" id="{024A565E-4758-4329-B82F-8541E6D3F7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3045" y="299672"/>
            <a:ext cx="654030" cy="654030"/>
          </a:xfrm>
          <a:prstGeom prst="rect">
            <a:avLst/>
          </a:prstGeom>
        </p:spPr>
      </p:pic>
      <p:sp>
        <p:nvSpPr>
          <p:cNvPr id="9" name="Content Placeholder 2">
            <a:extLst>
              <a:ext uri="{FF2B5EF4-FFF2-40B4-BE49-F238E27FC236}">
                <a16:creationId xmlns:a16="http://schemas.microsoft.com/office/drawing/2014/main" id="{5A2EB627-918D-477A-BF68-56A5956A1DBC}"/>
              </a:ext>
            </a:extLst>
          </p:cNvPr>
          <p:cNvSpPr txBox="1">
            <a:spLocks/>
          </p:cNvSpPr>
          <p:nvPr/>
        </p:nvSpPr>
        <p:spPr bwMode="auto">
          <a:xfrm>
            <a:off x="7034372" y="835597"/>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hlinkClick r:id="rId6"/>
              </a:rPr>
              <a:t>Subscribe to </a:t>
            </a:r>
            <a:br>
              <a:rPr lang="en-US" altLang="en-US" sz="1300" dirty="0">
                <a:solidFill>
                  <a:srgbClr val="28434E"/>
                </a:solidFill>
                <a:latin typeface="AvenirNext LT Pro Regular" panose="020B0504020202020204" pitchFamily="34" charset="77"/>
                <a:hlinkClick r:id="rId6"/>
              </a:rPr>
            </a:br>
            <a:r>
              <a:rPr lang="en-US" altLang="en-US" sz="1300" i="1" dirty="0">
                <a:solidFill>
                  <a:srgbClr val="28434E"/>
                </a:solidFill>
                <a:latin typeface="AvenirNext LT Pro Regular" panose="020B0504020202020204" pitchFamily="34" charset="77"/>
                <a:hlinkClick r:id="rId6"/>
              </a:rPr>
              <a:t>Case Surveillance News</a:t>
            </a:r>
            <a:endParaRPr lang="en-US" altLang="en-US" sz="1300" dirty="0">
              <a:solidFill>
                <a:srgbClr val="28434E"/>
              </a:solidFill>
              <a:latin typeface="AvenirNext LT Pro Regular" panose="020B0504020202020204" pitchFamily="34" charset="77"/>
            </a:endParaRPr>
          </a:p>
        </p:txBody>
      </p:sp>
      <p:sp>
        <p:nvSpPr>
          <p:cNvPr id="12" name="Content Placeholder 2">
            <a:extLst>
              <a:ext uri="{FF2B5EF4-FFF2-40B4-BE49-F238E27FC236}">
                <a16:creationId xmlns:a16="http://schemas.microsoft.com/office/drawing/2014/main" id="{8F214545-B33A-4310-979C-BAEF4C046F70}"/>
              </a:ext>
            </a:extLst>
          </p:cNvPr>
          <p:cNvSpPr txBox="1">
            <a:spLocks/>
          </p:cNvSpPr>
          <p:nvPr/>
        </p:nvSpPr>
        <p:spPr bwMode="auto">
          <a:xfrm>
            <a:off x="7034371" y="2304179"/>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hlinkClick r:id="rId7"/>
              </a:rPr>
              <a:t>Access NNDSS Technical Resource Center</a:t>
            </a:r>
            <a:endParaRPr lang="en-US" altLang="en-US" sz="1300" dirty="0">
              <a:solidFill>
                <a:srgbClr val="28434E"/>
              </a:solidFill>
              <a:latin typeface="AvenirNext LT Pro Regular" panose="020B0504020202020204" pitchFamily="34" charset="77"/>
            </a:endParaRPr>
          </a:p>
        </p:txBody>
      </p:sp>
      <p:sp>
        <p:nvSpPr>
          <p:cNvPr id="14" name="Content Placeholder 2">
            <a:extLst>
              <a:ext uri="{FF2B5EF4-FFF2-40B4-BE49-F238E27FC236}">
                <a16:creationId xmlns:a16="http://schemas.microsoft.com/office/drawing/2014/main" id="{5DE10D56-6F7E-47D2-9E8B-4A53597C1350}"/>
              </a:ext>
            </a:extLst>
          </p:cNvPr>
          <p:cNvSpPr txBox="1">
            <a:spLocks/>
          </p:cNvSpPr>
          <p:nvPr/>
        </p:nvSpPr>
        <p:spPr bwMode="auto">
          <a:xfrm>
            <a:off x="7025848" y="3646646"/>
            <a:ext cx="2109629"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defTabSz="342892">
              <a:defRPr/>
            </a:pPr>
            <a:r>
              <a:rPr lang="en-US" altLang="en-US" sz="1300" dirty="0">
                <a:solidFill>
                  <a:srgbClr val="28434E"/>
                </a:solidFill>
                <a:latin typeface="AvenirNext LT Pro Regular" panose="020B0504020202020204" pitchFamily="34" charset="77"/>
              </a:rPr>
              <a:t>Email </a:t>
            </a:r>
            <a:r>
              <a:rPr lang="en-US" altLang="en-US" sz="1300" dirty="0">
                <a:solidFill>
                  <a:srgbClr val="28434E"/>
                </a:solidFill>
                <a:latin typeface="AvenirNext LT Pro Regular" panose="020B0504020202020204" pitchFamily="34" charset="77"/>
                <a:hlinkClick r:id="rId8"/>
              </a:rPr>
              <a:t>edx@cdc.gov</a:t>
            </a:r>
            <a:r>
              <a:rPr lang="en-US" altLang="en-US" sz="1300" dirty="0">
                <a:solidFill>
                  <a:srgbClr val="28434E"/>
                </a:solidFill>
                <a:latin typeface="AvenirNext LT Pro Regular" panose="020B0504020202020204" pitchFamily="34" charset="77"/>
              </a:rPr>
              <a:t> for Technical Help or to Onboard HL7 Message Mapping Guides</a:t>
            </a:r>
          </a:p>
        </p:txBody>
      </p:sp>
      <p:pic>
        <p:nvPicPr>
          <p:cNvPr id="8" name="Graphic 7" descr="Cloud Computing with solid fill">
            <a:extLst>
              <a:ext uri="{FF2B5EF4-FFF2-40B4-BE49-F238E27FC236}">
                <a16:creationId xmlns:a16="http://schemas.microsoft.com/office/drawing/2014/main" id="{F9B14F5E-25E4-4883-9488-C2692B2AFA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53647" y="2937827"/>
            <a:ext cx="735846" cy="735846"/>
          </a:xfrm>
          <a:prstGeom prst="rect">
            <a:avLst/>
          </a:prstGeom>
        </p:spPr>
      </p:pic>
      <p:pic>
        <p:nvPicPr>
          <p:cNvPr id="16" name="Graphic 15" descr="Blueprint with solid fill">
            <a:extLst>
              <a:ext uri="{FF2B5EF4-FFF2-40B4-BE49-F238E27FC236}">
                <a16:creationId xmlns:a16="http://schemas.microsoft.com/office/drawing/2014/main" id="{4EC2D1C5-6A22-48D2-B7D2-EA6887AD1A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4384" y="1620849"/>
            <a:ext cx="735846" cy="735846"/>
          </a:xfrm>
          <a:prstGeom prst="rect">
            <a:avLst/>
          </a:prstGeom>
        </p:spPr>
      </p:pic>
    </p:spTree>
    <p:extLst>
      <p:ext uri="{BB962C8B-B14F-4D97-AF65-F5344CB8AC3E}">
        <p14:creationId xmlns:p14="http://schemas.microsoft.com/office/powerpoint/2010/main" val="3609491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BA5927-2FCF-4AF1-9659-40C3C9F3A69F}"/>
              </a:ext>
            </a:extLst>
          </p:cNvPr>
          <p:cNvSpPr>
            <a:spLocks noGrp="1"/>
          </p:cNvSpPr>
          <p:nvPr>
            <p:ph type="title"/>
          </p:nvPr>
        </p:nvSpPr>
        <p:spPr>
          <a:xfrm>
            <a:off x="-1" y="-1"/>
            <a:ext cx="9271221" cy="822121"/>
          </a:xfrm>
        </p:spPr>
        <p:txBody>
          <a:bodyPr>
            <a:noAutofit/>
          </a:bodyPr>
          <a:lstStyle/>
          <a:p>
            <a:r>
              <a:rPr lang="en-US" sz="2750" dirty="0"/>
              <a:t>Updated COVID-19 MMG and “COVID Lite” cont’d</a:t>
            </a:r>
          </a:p>
        </p:txBody>
      </p:sp>
      <p:sp>
        <p:nvSpPr>
          <p:cNvPr id="5" name="Content Placeholder 4">
            <a:extLst>
              <a:ext uri="{FF2B5EF4-FFF2-40B4-BE49-F238E27FC236}">
                <a16:creationId xmlns:a16="http://schemas.microsoft.com/office/drawing/2014/main" id="{45847CC2-11C5-4C6A-9BA1-67F1A900F24E}"/>
              </a:ext>
            </a:extLst>
          </p:cNvPr>
          <p:cNvSpPr>
            <a:spLocks noGrp="1"/>
          </p:cNvSpPr>
          <p:nvPr>
            <p:ph idx="1"/>
          </p:nvPr>
        </p:nvSpPr>
        <p:spPr>
          <a:xfrm>
            <a:off x="452438" y="950977"/>
            <a:ext cx="8553143" cy="3861248"/>
          </a:xfrm>
        </p:spPr>
        <p:txBody>
          <a:bodyPr>
            <a:normAutofit/>
          </a:bodyPr>
          <a:lstStyle/>
          <a:p>
            <a:pPr marL="0" lvl="1" indent="0">
              <a:buClr>
                <a:schemeClr val="accent2"/>
              </a:buClr>
              <a:buNone/>
            </a:pPr>
            <a:r>
              <a:rPr lang="en-US" sz="2200" b="1" dirty="0">
                <a:solidFill>
                  <a:srgbClr val="00B050"/>
                </a:solidFill>
              </a:rPr>
              <a:t>NEW:</a:t>
            </a:r>
            <a:r>
              <a:rPr lang="en-US" sz="2200" dirty="0"/>
              <a:t> The most current PHIN VADS COVID-19 case notification is </a:t>
            </a:r>
            <a:r>
              <a:rPr lang="en-US" sz="2200" dirty="0">
                <a:hlinkClick r:id="rId3"/>
              </a:rPr>
              <a:t>Version 13</a:t>
            </a:r>
            <a:r>
              <a:rPr lang="en-US" sz="2200" dirty="0"/>
              <a:t>. Updates include:</a:t>
            </a:r>
          </a:p>
          <a:p>
            <a:pPr marL="790575" lvl="2" indent="-457200"/>
            <a:r>
              <a:rPr lang="en-US" dirty="0">
                <a:solidFill>
                  <a:srgbClr val="28434E"/>
                </a:solidFill>
                <a:latin typeface="Avenir Next LT Pro" panose="020B0504020202020204" pitchFamily="34" charset="0"/>
                <a:ea typeface="+mn-lt"/>
                <a:cs typeface="+mn-lt"/>
              </a:rPr>
              <a:t>37 additional values to </a:t>
            </a:r>
            <a:r>
              <a:rPr lang="en-US" dirty="0">
                <a:solidFill>
                  <a:srgbClr val="28434E"/>
                </a:solidFill>
                <a:latin typeface="Avenir Next LT Pro" panose="020B0504020202020204" pitchFamily="34" charset="0"/>
                <a:ea typeface="+mn-lt"/>
                <a:cs typeface="+mn-lt"/>
                <a:hlinkClick r:id="rId4">
                  <a:extLst>
                    <a:ext uri="{A12FA001-AC4F-418D-AE19-62706E023703}">
                      <ahyp:hlinkClr xmlns:ahyp="http://schemas.microsoft.com/office/drawing/2018/hyperlinkcolor" val="tx"/>
                    </a:ext>
                  </a:extLst>
                </a:hlinkClick>
              </a:rPr>
              <a:t>Risk Factor (COVID-19)</a:t>
            </a:r>
            <a:r>
              <a:rPr lang="en-US" dirty="0">
                <a:solidFill>
                  <a:srgbClr val="28434E"/>
                </a:solidFill>
                <a:latin typeface="Avenir Next LT Pro" panose="020B0504020202020204" pitchFamily="34" charset="0"/>
                <a:ea typeface="+mn-lt"/>
                <a:cs typeface="+mn-lt"/>
              </a:rPr>
              <a:t> (now v.3)</a:t>
            </a:r>
          </a:p>
          <a:p>
            <a:pPr marL="790575" lvl="2" indent="-457200"/>
            <a:r>
              <a:rPr lang="en-US" dirty="0">
                <a:solidFill>
                  <a:srgbClr val="28434E"/>
                </a:solidFill>
                <a:latin typeface="Avenir Next LT Pro" panose="020B0504020202020204" pitchFamily="34" charset="0"/>
                <a:ea typeface="+mn-lt"/>
                <a:cs typeface="+mn-lt"/>
              </a:rPr>
              <a:t>13 additional values to </a:t>
            </a:r>
            <a:r>
              <a:rPr lang="en-US" dirty="0">
                <a:solidFill>
                  <a:srgbClr val="28434E"/>
                </a:solidFill>
                <a:latin typeface="Avenir Next LT Pro" panose="020B0504020202020204" pitchFamily="34" charset="0"/>
                <a:ea typeface="+mn-lt"/>
                <a:cs typeface="+mn-lt"/>
                <a:hlinkClick r:id="rId5">
                  <a:extLst>
                    <a:ext uri="{A12FA001-AC4F-418D-AE19-62706E023703}">
                      <ahyp:hlinkClr xmlns:ahyp="http://schemas.microsoft.com/office/drawing/2018/hyperlinkcolor" val="tx"/>
                    </a:ext>
                  </a:extLst>
                </a:hlinkClick>
              </a:rPr>
              <a:t>Treatment Type (COVID-19)</a:t>
            </a:r>
            <a:r>
              <a:rPr lang="en-US" dirty="0">
                <a:solidFill>
                  <a:srgbClr val="28434E"/>
                </a:solidFill>
                <a:latin typeface="Avenir Next LT Pro" panose="020B0504020202020204" pitchFamily="34" charset="0"/>
                <a:ea typeface="+mn-lt"/>
                <a:cs typeface="+mn-lt"/>
              </a:rPr>
              <a:t> (now v.2) to include medication treatment options, including Paxlovid </a:t>
            </a:r>
          </a:p>
          <a:p>
            <a:pPr marL="790575" lvl="2" indent="-457200"/>
            <a:r>
              <a:rPr lang="en-US" dirty="0">
                <a:solidFill>
                  <a:srgbClr val="28434E"/>
                </a:solidFill>
                <a:latin typeface="Avenir Next LT Pro" panose="020B0504020202020204" pitchFamily="34" charset="0"/>
                <a:ea typeface="+mn-lt"/>
                <a:cs typeface="+mn-lt"/>
              </a:rPr>
              <a:t>12 additional values (6 new U.S. vaccines and 6 non-U.S.) to </a:t>
            </a:r>
            <a:r>
              <a:rPr lang="en-US" dirty="0">
                <a:solidFill>
                  <a:srgbClr val="28434E"/>
                </a:solidFill>
                <a:latin typeface="Avenir Next LT Pro" panose="020B0504020202020204" pitchFamily="34" charset="0"/>
                <a:ea typeface="+mn-lt"/>
                <a:cs typeface="+mn-lt"/>
                <a:hlinkClick r:id="rId6">
                  <a:extLst>
                    <a:ext uri="{A12FA001-AC4F-418D-AE19-62706E023703}">
                      <ahyp:hlinkClr xmlns:ahyp="http://schemas.microsoft.com/office/drawing/2018/hyperlinkcolor" val="tx"/>
                    </a:ext>
                  </a:extLst>
                </a:hlinkClick>
              </a:rPr>
              <a:t>Vaccine Type (NND)</a:t>
            </a:r>
            <a:r>
              <a:rPr lang="en-US" dirty="0">
                <a:solidFill>
                  <a:srgbClr val="28434E"/>
                </a:solidFill>
                <a:latin typeface="Avenir Next LT Pro" panose="020B0504020202020204" pitchFamily="34" charset="0"/>
                <a:ea typeface="+mn-lt"/>
                <a:cs typeface="+mn-lt"/>
              </a:rPr>
              <a:t> (now v.11)  </a:t>
            </a:r>
          </a:p>
          <a:p>
            <a:pPr marL="790575" lvl="2" indent="-457200"/>
            <a:r>
              <a:rPr lang="en-US" dirty="0">
                <a:solidFill>
                  <a:srgbClr val="28434E"/>
                </a:solidFill>
                <a:latin typeface="Avenir Next LT Pro" panose="020B0504020202020204" pitchFamily="34" charset="0"/>
                <a:ea typeface="+mn-lt"/>
                <a:cs typeface="+mn-lt"/>
              </a:rPr>
              <a:t>One non-COVID additional value for </a:t>
            </a:r>
            <a:r>
              <a:rPr lang="en-US" dirty="0">
                <a:solidFill>
                  <a:srgbClr val="28434E"/>
                </a:solidFill>
                <a:latin typeface="Avenir Next LT Pro" panose="020B0504020202020204" pitchFamily="34" charset="0"/>
                <a:ea typeface="+mn-lt"/>
                <a:cs typeface="+mn-lt"/>
                <a:hlinkClick r:id="rId7">
                  <a:extLst>
                    <a:ext uri="{A12FA001-AC4F-418D-AE19-62706E023703}">
                      <ahyp:hlinkClr xmlns:ahyp="http://schemas.microsoft.com/office/drawing/2018/hyperlinkcolor" val="tx"/>
                    </a:ext>
                  </a:extLst>
                </a:hlinkClick>
              </a:rPr>
              <a:t>Manufacturers of vaccines (MVX)</a:t>
            </a:r>
            <a:r>
              <a:rPr lang="en-US" dirty="0">
                <a:solidFill>
                  <a:srgbClr val="28434E"/>
                </a:solidFill>
                <a:latin typeface="Avenir Next LT Pro" panose="020B0504020202020204" pitchFamily="34" charset="0"/>
                <a:ea typeface="+mn-lt"/>
                <a:cs typeface="+mn-lt"/>
              </a:rPr>
              <a:t> (now v.14)</a:t>
            </a:r>
          </a:p>
          <a:p>
            <a:pPr marL="790575" lvl="2" indent="-457200"/>
            <a:endParaRPr lang="en-US" sz="2600" dirty="0">
              <a:latin typeface="Avenir Next LT Pro" panose="020B0504020202020204" pitchFamily="34" charset="0"/>
            </a:endParaRPr>
          </a:p>
        </p:txBody>
      </p:sp>
      <p:sp>
        <p:nvSpPr>
          <p:cNvPr id="3" name="Slide Number Placeholder 2">
            <a:extLst>
              <a:ext uri="{FF2B5EF4-FFF2-40B4-BE49-F238E27FC236}">
                <a16:creationId xmlns:a16="http://schemas.microsoft.com/office/drawing/2014/main" id="{A73BEDCC-4712-4794-AA2F-4FB55F4F6A35}"/>
              </a:ext>
            </a:extLst>
          </p:cNvPr>
          <p:cNvSpPr>
            <a:spLocks noGrp="1"/>
          </p:cNvSpPr>
          <p:nvPr>
            <p:ph type="sldNum" sz="quarter" idx="4"/>
          </p:nvPr>
        </p:nvSpPr>
        <p:spPr/>
        <p:txBody>
          <a:body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5</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
        <p:nvSpPr>
          <p:cNvPr id="6" name="TextBox 5">
            <a:extLst>
              <a:ext uri="{FF2B5EF4-FFF2-40B4-BE49-F238E27FC236}">
                <a16:creationId xmlns:a16="http://schemas.microsoft.com/office/drawing/2014/main" id="{86AC15AE-AB1F-49D2-B1D4-34695247A289}"/>
              </a:ext>
            </a:extLst>
          </p:cNvPr>
          <p:cNvSpPr txBox="1"/>
          <p:nvPr/>
        </p:nvSpPr>
        <p:spPr>
          <a:xfrm>
            <a:off x="222493" y="4079858"/>
            <a:ext cx="882623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COVID-19 MMG version 1.2: </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hlinkClick r:id="rId8"/>
              </a:rPr>
              <a:t>https://ndc.services.cdc.gov/wp-content/uploads/COVID-19_V1_2_MMG-and-TS_F_20220930.xlsx</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COVID-19 PHIN VADS Case Notification View version 13: </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hlinkClick r:id="rId3"/>
              </a:rPr>
              <a:t>https://phinvads.cdc.gov/vads/ViewView.action?id=5856A461-F935-ED11-81BB-005056ABE2F0</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“COVID Lite” version 1.2 Implementation Spreadsheet: </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hlinkClick r:id="rId9"/>
              </a:rPr>
              <a:t>https://ndc.services.cdc.gov/wp-content/uploads/COVID19_Lite_v1_2_nmi_implementation_spreadsheet_and_instructions_20220930.xlsx</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“COVID Lite” version 1.2 Test Case Scenarios: </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hlinkClick r:id="rId10"/>
              </a:rPr>
              <a:t>https://ndc.services.cdc.gov/wp-content/uploads/COVID-Lite_V1_2_Test-Case-Scenarios_F_20220930.xlsx</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Risk Factor (COVID-19) version 3: </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hlinkClick r:id="rId4"/>
              </a:rPr>
              <a:t>https://phinvads.cdc.gov/vads/ViewValueSet.action?id=3DD1E6B4-C041-40A3-988A-3C9E1308F526</a:t>
            </a:r>
            <a:r>
              <a:rPr kumimoji="0" lang="en-US" sz="7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Calibri"/>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rPr>
              <a:t>Treatment Type (COVID-19) version 2: </a:t>
            </a: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hlinkClick r:id="rId5"/>
              </a:rPr>
              <a:t>https://phinvads.cdc.gov/vads/ViewValueSet.action?id=A2DF7269-6E63-43CE-AF02-32FA89AECE49</a:t>
            </a: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rPr>
              <a:t> </a:t>
            </a:r>
            <a:endParaRPr kumimoji="0" lang="en-US" sz="700" b="0" i="0" u="none" strike="noStrike" kern="1200" cap="none" spc="0" normalizeH="0" baseline="0" noProof="0" dirty="0">
              <a:ln>
                <a:noFill/>
              </a:ln>
              <a:solidFill>
                <a:srgbClr val="28434E"/>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rPr>
              <a:t>Vaccine Type (NND) version 11: </a:t>
            </a: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hlinkClick r:id="rId6"/>
              </a:rPr>
              <a:t>https://phinvads.cdc.gov/vads/ViewValueSet.action?id=30C421BC-181C-467E-A058-8ED01B08A3BC</a:t>
            </a:r>
            <a:r>
              <a:rPr kumimoji="0" lang="en-US" sz="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28434E"/>
                </a:solidFill>
                <a:effectLst/>
                <a:uLnTx/>
                <a:uFillTx/>
                <a:latin typeface="Avenir Next LT Pro" panose="020B0504020202020204" pitchFamily="34" charset="0"/>
                <a:ea typeface="+mn-ea"/>
                <a:cs typeface="Arial"/>
                <a:sym typeface="Arial"/>
              </a:rPr>
              <a:t>Manufacturers of vaccines (MVX) version 14:</a:t>
            </a:r>
            <a:r>
              <a:rPr lang="en-US" sz="700" dirty="0">
                <a:solidFill>
                  <a:srgbClr val="28434E"/>
                </a:solidFill>
                <a:latin typeface="Avenir Next LT Pro" panose="020B0504020202020204" pitchFamily="34" charset="0"/>
                <a:cs typeface="Arial"/>
                <a:sym typeface="Arial"/>
              </a:rPr>
              <a:t>  </a:t>
            </a:r>
            <a:r>
              <a:rPr lang="en-US" sz="700" dirty="0">
                <a:solidFill>
                  <a:srgbClr val="28434E"/>
                </a:solidFill>
                <a:latin typeface="Avenir Next LT Pro" panose="020B0504020202020204" pitchFamily="34" charset="0"/>
                <a:cs typeface="Arial"/>
                <a:sym typeface="Arial"/>
                <a:hlinkClick r:id="rId7">
                  <a:extLst>
                    <a:ext uri="{A12FA001-AC4F-418D-AE19-62706E023703}">
                      <ahyp:hlinkClr xmlns:ahyp="http://schemas.microsoft.com/office/drawing/2018/hyperlinkcolor" val="tx"/>
                    </a:ext>
                  </a:extLst>
                </a:hlinkClick>
              </a:rPr>
              <a:t>https://phinvads.cdc.gov/vads/ViewValueSet.action?id=A91611E3-72D7-4B1A-BD42-2A44A2F1941E</a:t>
            </a:r>
            <a:r>
              <a:rPr lang="en-US" sz="700" dirty="0">
                <a:solidFill>
                  <a:srgbClr val="28434E"/>
                </a:solidFill>
                <a:latin typeface="Avenir Next LT Pro" panose="020B0504020202020204" pitchFamily="34" charset="0"/>
                <a:cs typeface="Arial"/>
                <a:sym typeface="Arial"/>
              </a:rPr>
              <a:t> </a:t>
            </a:r>
            <a:endParaRPr kumimoji="0" lang="en-US" sz="700" b="0" i="0" u="sng" strike="noStrike" kern="1200" cap="none" spc="0" normalizeH="0" baseline="0" noProof="0" dirty="0">
              <a:ln>
                <a:noFill/>
              </a:ln>
              <a:solidFill>
                <a:srgbClr val="28434E"/>
              </a:solidFill>
              <a:effectLst/>
              <a:uLnTx/>
              <a:uFillTx/>
              <a:latin typeface="Avenir Next LT Pro" panose="020B0504020202020204" pitchFamily="34" charset="0"/>
              <a:ea typeface="+mn-ea"/>
              <a:cs typeface="Arial"/>
              <a:sym typeface="Arial"/>
            </a:endParaRPr>
          </a:p>
        </p:txBody>
      </p:sp>
    </p:spTree>
    <p:extLst>
      <p:ext uri="{BB962C8B-B14F-4D97-AF65-F5344CB8AC3E}">
        <p14:creationId xmlns:p14="http://schemas.microsoft.com/office/powerpoint/2010/main" val="2696133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B29BE-98E1-4C57-B14B-1ED9FA3ED6FB}"/>
              </a:ext>
            </a:extLst>
          </p:cNvPr>
          <p:cNvSpPr>
            <a:spLocks noGrp="1"/>
          </p:cNvSpPr>
          <p:nvPr>
            <p:ph type="title"/>
          </p:nvPr>
        </p:nvSpPr>
        <p:spPr>
          <a:xfrm>
            <a:off x="342900" y="9097"/>
            <a:ext cx="8801101" cy="866834"/>
          </a:xfrm>
        </p:spPr>
        <p:txBody>
          <a:bodyPr/>
          <a:lstStyle/>
          <a:p>
            <a:r>
              <a:rPr lang="en-US" dirty="0"/>
              <a:t>Case Surveillance Transition Planning Update</a:t>
            </a: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0620E25-707C-6A07-5022-D17C74479868}"/>
              </a:ext>
            </a:extLst>
          </p:cNvPr>
          <p:cNvSpPr txBox="1"/>
          <p:nvPr/>
        </p:nvSpPr>
        <p:spPr>
          <a:xfrm>
            <a:off x="816643" y="4651709"/>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4" name="Subtitle 3">
            <a:extLst>
              <a:ext uri="{FF2B5EF4-FFF2-40B4-BE49-F238E27FC236}">
                <a16:creationId xmlns:a16="http://schemas.microsoft.com/office/drawing/2014/main" id="{ED4740E1-8EA0-4D94-9A7C-963D7056A159}"/>
              </a:ext>
            </a:extLst>
          </p:cNvPr>
          <p:cNvSpPr>
            <a:spLocks noGrp="1"/>
          </p:cNvSpPr>
          <p:nvPr>
            <p:ph type="subTitle" idx="1"/>
          </p:nvPr>
        </p:nvSpPr>
        <p:spPr/>
        <p:txBody>
          <a:bodyPr/>
          <a:lstStyle/>
          <a:p>
            <a:r>
              <a:rPr lang="en-US" dirty="0">
                <a:solidFill>
                  <a:schemeClr val="bg2"/>
                </a:solidFill>
                <a:highlight>
                  <a:srgbClr val="FFFFFF"/>
                </a:highlight>
              </a:rPr>
              <a:t>text</a:t>
            </a:r>
          </a:p>
        </p:txBody>
      </p:sp>
      <p:sp>
        <p:nvSpPr>
          <p:cNvPr id="2" name="TextBox 1">
            <a:extLst>
              <a:ext uri="{FF2B5EF4-FFF2-40B4-BE49-F238E27FC236}">
                <a16:creationId xmlns:a16="http://schemas.microsoft.com/office/drawing/2014/main" id="{1823CF08-05B0-46B9-A206-AD5730DC4B4B}"/>
              </a:ext>
            </a:extLst>
          </p:cNvPr>
          <p:cNvSpPr txBox="1"/>
          <p:nvPr/>
        </p:nvSpPr>
        <p:spPr>
          <a:xfrm>
            <a:off x="1085850" y="1586865"/>
            <a:ext cx="3657600" cy="1015663"/>
          </a:xfrm>
          <a:prstGeom prst="rect">
            <a:avLst/>
          </a:prstGeom>
          <a:noFill/>
        </p:spPr>
        <p:txBody>
          <a:bodyPr wrap="square" rtlCol="0">
            <a:spAutoFit/>
          </a:bodyPr>
          <a:lstStyle/>
          <a:p>
            <a:r>
              <a:rPr lang="en-US" sz="3000" b="1" dirty="0">
                <a:solidFill>
                  <a:srgbClr val="28434E"/>
                </a:solidFill>
                <a:latin typeface="Calibri" panose="020F0502020204030204" pitchFamily="34" charset="0"/>
              </a:rPr>
              <a:t>Change in COVID-19 Surveillance Cadence </a:t>
            </a:r>
          </a:p>
        </p:txBody>
      </p:sp>
      <p:sp>
        <p:nvSpPr>
          <p:cNvPr id="9" name="Text Placeholder 2">
            <a:extLst>
              <a:ext uri="{FF2B5EF4-FFF2-40B4-BE49-F238E27FC236}">
                <a16:creationId xmlns:a16="http://schemas.microsoft.com/office/drawing/2014/main" id="{29DD0285-2F6A-4E75-9BEE-1A2B7EE35A98}"/>
              </a:ext>
            </a:extLst>
          </p:cNvPr>
          <p:cNvSpPr txBox="1">
            <a:spLocks/>
          </p:cNvSpPr>
          <p:nvPr/>
        </p:nvSpPr>
        <p:spPr>
          <a:xfrm>
            <a:off x="452543" y="3285731"/>
            <a:ext cx="6162647" cy="831513"/>
          </a:xfrm>
          <a:prstGeom prst="rect">
            <a:avLst/>
          </a:prstGeom>
        </p:spPr>
        <p:txBody>
          <a:bodyPr>
            <a:noAutofit/>
          </a:bodyPr>
          <a:lstStyle>
            <a:lvl1pPr marL="0" indent="0" algn="l" defTabSz="342900" rtl="0" eaLnBrk="1" latinLnBrk="0" hangingPunct="1">
              <a:spcBef>
                <a:spcPct val="20000"/>
              </a:spcBef>
              <a:buFont typeface="Arial"/>
              <a:buNone/>
              <a:defRPr sz="24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latinLnBrk="0" hangingPunct="1">
              <a:spcBef>
                <a:spcPct val="20000"/>
              </a:spcBef>
              <a:buClr>
                <a:schemeClr val="tx1"/>
              </a:buClr>
              <a:buFont typeface="Arial" panose="020B0604020202020204" pitchFamily="34" charset="0"/>
              <a:buChar char="•"/>
              <a:defRPr sz="20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latinLnBrk="0" hangingPunct="1">
              <a:spcBef>
                <a:spcPct val="20000"/>
              </a:spcBef>
              <a:buClr>
                <a:schemeClr val="tx1"/>
              </a:buClr>
              <a:buFont typeface="Arial"/>
              <a:buChar char="•"/>
              <a:defRPr sz="1800" b="0" i="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latinLnBrk="0" hangingPunct="1">
              <a:spcBef>
                <a:spcPct val="20000"/>
              </a:spcBef>
              <a:buClr>
                <a:schemeClr val="tx1"/>
              </a:buClr>
              <a:buFont typeface="Arial"/>
              <a:buChar char="»"/>
              <a:defRPr sz="1400" b="0" i="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en-US" dirty="0">
                <a:solidFill>
                  <a:srgbClr val="28434E"/>
                </a:solidFill>
                <a:latin typeface="Calibri"/>
                <a:cs typeface="Calibri"/>
              </a:rPr>
              <a:t>William Duck</a:t>
            </a:r>
          </a:p>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en-US" sz="1600" dirty="0">
                <a:solidFill>
                  <a:srgbClr val="28434E"/>
                </a:solidFill>
                <a:latin typeface="Calibri"/>
                <a:cs typeface="Calibri"/>
              </a:rPr>
              <a:t>Case Data Section Lead,  Data Analytics &amp; Visualization Task Force</a:t>
            </a:r>
          </a:p>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pt-BR" sz="1600" dirty="0">
                <a:solidFill>
                  <a:srgbClr val="28434E"/>
                </a:solidFill>
                <a:latin typeface="Calibri"/>
                <a:cs typeface="Calibri"/>
              </a:rPr>
              <a:t>2019 Novel Coronavirus (COVID-19) Response</a:t>
            </a:r>
            <a:r>
              <a:rPr lang="en-US" sz="1600" dirty="0">
                <a:solidFill>
                  <a:srgbClr val="28434E"/>
                </a:solidFill>
                <a:latin typeface="Calibri"/>
                <a:cs typeface="Calibri"/>
              </a:rPr>
              <a:t>  </a:t>
            </a:r>
          </a:p>
          <a:p>
            <a:pPr marL="0" marR="0" lvl="0" indent="0" algn="l" defTabSz="342892" rtl="0" eaLnBrk="1" fontAlgn="auto" latinLnBrk="0" hangingPunct="1">
              <a:lnSpc>
                <a:spcPct val="100000"/>
              </a:lnSpc>
              <a:spcBef>
                <a:spcPct val="20000"/>
              </a:spcBef>
              <a:spcAft>
                <a:spcPts val="0"/>
              </a:spcAft>
              <a:buClrTx/>
              <a:buSzTx/>
              <a:buFont typeface="Arial"/>
              <a:buNone/>
              <a:tabLst/>
              <a:defRPr/>
            </a:pPr>
            <a:endParaRPr kumimoji="0" lang="en-US" sz="1500" b="0"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39908368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408339" y="101297"/>
            <a:ext cx="8229600" cy="689591"/>
          </a:xfrm>
        </p:spPr>
        <p:txBody>
          <a:bodyPr/>
          <a:lstStyle/>
          <a:p>
            <a:r>
              <a:rPr lang="en-US" altLang="en-US" dirty="0"/>
              <a:t>Overall Weekly Cadence Summary</a:t>
            </a:r>
          </a:p>
        </p:txBody>
      </p:sp>
      <p:sp>
        <p:nvSpPr>
          <p:cNvPr id="3" name="Text Placeholder 2">
            <a:extLst>
              <a:ext uri="{FF2B5EF4-FFF2-40B4-BE49-F238E27FC236}">
                <a16:creationId xmlns:a16="http://schemas.microsoft.com/office/drawing/2014/main" id="{0AF7A492-8FD6-4A10-805C-6486FE5609D1}"/>
              </a:ext>
            </a:extLst>
          </p:cNvPr>
          <p:cNvSpPr>
            <a:spLocks noGrp="1"/>
          </p:cNvSpPr>
          <p:nvPr>
            <p:ph type="body" sz="quarter" idx="10"/>
          </p:nvPr>
        </p:nvSpPr>
        <p:spPr>
          <a:xfrm>
            <a:off x="457199" y="811544"/>
            <a:ext cx="8229600" cy="2245206"/>
          </a:xfrm>
        </p:spPr>
        <p:txBody>
          <a:bodyPr/>
          <a:lstStyle/>
          <a:p>
            <a:r>
              <a:rPr lang="en-US" sz="1800" dirty="0">
                <a:solidFill>
                  <a:srgbClr val="2D2C2C"/>
                </a:solidFill>
                <a:latin typeface="Calibri"/>
                <a:cs typeface="Calibri"/>
              </a:rPr>
              <a:t>Starting this fall, CDC </a:t>
            </a:r>
            <a:r>
              <a:rPr lang="en-US" sz="1800" dirty="0">
                <a:solidFill>
                  <a:srgbClr val="000000"/>
                </a:solidFill>
                <a:latin typeface="Calibri"/>
                <a:cs typeface="Calibri"/>
              </a:rPr>
              <a:t>will </a:t>
            </a:r>
            <a:r>
              <a:rPr lang="en-US" sz="1800" b="1" dirty="0">
                <a:solidFill>
                  <a:srgbClr val="2D2C2C"/>
                </a:solidFill>
                <a:latin typeface="Calibri"/>
                <a:cs typeface="Calibri"/>
              </a:rPr>
              <a:t>move from a daily to a weekly cadence*</a:t>
            </a:r>
            <a:r>
              <a:rPr lang="en-US" sz="1800" dirty="0">
                <a:solidFill>
                  <a:srgbClr val="2D2C2C"/>
                </a:solidFill>
                <a:latin typeface="Calibri"/>
                <a:cs typeface="Calibri"/>
              </a:rPr>
              <a:t> for collecting, analyzing, and reporting COVID-19 aggregate case and death data and line-level data. </a:t>
            </a:r>
          </a:p>
          <a:p>
            <a:r>
              <a:rPr lang="en-US" sz="1800" dirty="0">
                <a:solidFill>
                  <a:srgbClr val="2D2C2C"/>
                </a:solidFill>
                <a:latin typeface="Calibri"/>
                <a:cs typeface="Calibri"/>
              </a:rPr>
              <a:t>Important dates to remember:</a:t>
            </a:r>
          </a:p>
          <a:p>
            <a:pPr lvl="1"/>
            <a:r>
              <a:rPr lang="en-US" sz="1600" b="1" dirty="0">
                <a:solidFill>
                  <a:srgbClr val="2D2C2C"/>
                </a:solidFill>
                <a:latin typeface="Calibri"/>
                <a:cs typeface="Calibri"/>
              </a:rPr>
              <a:t>October 19</a:t>
            </a:r>
            <a:r>
              <a:rPr lang="en-US" sz="1600" b="1" baseline="30000" dirty="0">
                <a:solidFill>
                  <a:srgbClr val="2D2C2C"/>
                </a:solidFill>
                <a:latin typeface="Calibri"/>
                <a:cs typeface="Calibri"/>
              </a:rPr>
              <a:t>th </a:t>
            </a:r>
            <a:r>
              <a:rPr lang="en-US" sz="1600" dirty="0">
                <a:solidFill>
                  <a:srgbClr val="2D2C2C"/>
                </a:solidFill>
                <a:latin typeface="Calibri"/>
                <a:cs typeface="Calibri"/>
              </a:rPr>
              <a:t>is the data processing cutoff for line-level (10 AM) and aggregate (5 PM) jurisdictional data submissions.</a:t>
            </a:r>
          </a:p>
          <a:p>
            <a:pPr lvl="1"/>
            <a:r>
              <a:rPr lang="en-US" sz="1600" b="1" dirty="0">
                <a:solidFill>
                  <a:srgbClr val="2D2C2C"/>
                </a:solidFill>
                <a:latin typeface="Calibri"/>
                <a:cs typeface="Calibri"/>
              </a:rPr>
              <a:t>October 20</a:t>
            </a:r>
            <a:r>
              <a:rPr lang="en-US" sz="1600" b="1" baseline="30000" dirty="0">
                <a:solidFill>
                  <a:srgbClr val="2D2C2C"/>
                </a:solidFill>
                <a:latin typeface="Calibri"/>
                <a:cs typeface="Calibri"/>
              </a:rPr>
              <a:t>th</a:t>
            </a:r>
            <a:r>
              <a:rPr lang="en-US" sz="1600" b="1" dirty="0">
                <a:solidFill>
                  <a:srgbClr val="2D2C2C"/>
                </a:solidFill>
                <a:latin typeface="Calibri"/>
                <a:cs typeface="Calibri"/>
              </a:rPr>
              <a:t> </a:t>
            </a:r>
            <a:r>
              <a:rPr lang="en-US" sz="1600" dirty="0">
                <a:solidFill>
                  <a:srgbClr val="2D2C2C"/>
                </a:solidFill>
                <a:latin typeface="Calibri"/>
                <a:cs typeface="Calibri"/>
              </a:rPr>
              <a:t>is the first publication date of line-level and aggregate cases and death data on a weekly cadence from jurisdictions.</a:t>
            </a:r>
          </a:p>
          <a:p>
            <a:r>
              <a:rPr lang="en-US" sz="1800" dirty="0">
                <a:solidFill>
                  <a:srgbClr val="2D2C2C"/>
                </a:solidFill>
                <a:latin typeface="Calibri"/>
                <a:cs typeface="Calibri"/>
              </a:rPr>
              <a:t>To support this change in reporting cadence, CDC is in the process of updating data processing, analytics, and visualization products.</a:t>
            </a:r>
          </a:p>
          <a:p>
            <a:pPr marL="457200" lvl="1" indent="0">
              <a:buNone/>
            </a:pPr>
            <a:endParaRPr lang="en-US" sz="1600" dirty="0">
              <a:solidFill>
                <a:srgbClr val="2D2C2C"/>
              </a:solidFill>
              <a:latin typeface="Calibri"/>
              <a:cs typeface="Calibri"/>
            </a:endParaRPr>
          </a:p>
          <a:p>
            <a:endParaRPr lang="en-US" dirty="0">
              <a:solidFill>
                <a:srgbClr val="2D2C2C"/>
              </a:solidFill>
              <a:latin typeface="Calibri"/>
              <a:cs typeface="Calibri"/>
            </a:endParaRPr>
          </a:p>
          <a:p>
            <a:endParaRPr lang="en-US" sz="2000" dirty="0">
              <a:solidFill>
                <a:srgbClr val="2D2C2C"/>
              </a:solidFill>
              <a:latin typeface="Calibri" panose="020F0502020204030204" pitchFamily="34" charset="0"/>
              <a:cs typeface="Calibri" panose="020F0502020204030204" pitchFamily="34" charset="0"/>
            </a:endParaRPr>
          </a:p>
          <a:p>
            <a:endParaRPr lang="en-US" dirty="0"/>
          </a:p>
        </p:txBody>
      </p:sp>
      <p:sp>
        <p:nvSpPr>
          <p:cNvPr id="2" name="TextBox 1">
            <a:extLst>
              <a:ext uri="{FF2B5EF4-FFF2-40B4-BE49-F238E27FC236}">
                <a16:creationId xmlns:a16="http://schemas.microsoft.com/office/drawing/2014/main" id="{40ED3A2E-1EC5-61B3-7699-A153769783A4}"/>
              </a:ext>
            </a:extLst>
          </p:cNvPr>
          <p:cNvSpPr txBox="1"/>
          <p:nvPr/>
        </p:nvSpPr>
        <p:spPr>
          <a:xfrm>
            <a:off x="1914525" y="4734426"/>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12" name="TextBox 11">
            <a:extLst>
              <a:ext uri="{FF2B5EF4-FFF2-40B4-BE49-F238E27FC236}">
                <a16:creationId xmlns:a16="http://schemas.microsoft.com/office/drawing/2014/main" id="{728DCDB8-83C4-4F9F-B60A-62F366C02927}"/>
              </a:ext>
            </a:extLst>
          </p:cNvPr>
          <p:cNvSpPr txBox="1"/>
          <p:nvPr/>
        </p:nvSpPr>
        <p:spPr>
          <a:xfrm>
            <a:off x="1071797" y="4533175"/>
            <a:ext cx="8072203"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Calibri"/>
                <a:ea typeface="+mn-ea"/>
                <a:cs typeface="Calibri"/>
              </a:rPr>
              <a:t>*Jurisdictions can maintain more frequent reporting because of established process; CDC will process and update numbers on only a weekly cadence. </a:t>
            </a:r>
            <a:endParaRPr kumimoji="0" lang="en-US" sz="1000" b="0" i="1"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endParaRPr>
          </a:p>
        </p:txBody>
      </p:sp>
      <p:sp>
        <p:nvSpPr>
          <p:cNvPr id="6" name="Rectangle 5">
            <a:extLst>
              <a:ext uri="{FF2B5EF4-FFF2-40B4-BE49-F238E27FC236}">
                <a16:creationId xmlns:a16="http://schemas.microsoft.com/office/drawing/2014/main" id="{1C4E27E2-6954-4A60-B696-C743E8BF479D}"/>
              </a:ext>
            </a:extLst>
          </p:cNvPr>
          <p:cNvSpPr/>
          <p:nvPr/>
        </p:nvSpPr>
        <p:spPr>
          <a:xfrm>
            <a:off x="826829" y="3912792"/>
            <a:ext cx="7490341" cy="519758"/>
          </a:xfrm>
          <a:prstGeom prst="rect">
            <a:avLst/>
          </a:prstGeom>
          <a:solidFill>
            <a:srgbClr val="006A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yriad Web Pro"/>
                <a:ea typeface="+mn-ea"/>
                <a:cs typeface="+mn-cs"/>
              </a:rPr>
              <a:t>For questions or additional information, please contact the line-level data team at eocevent333@cdc.gov and the aggregate data team at eocevent118@cdc.gov</a:t>
            </a:r>
          </a:p>
        </p:txBody>
      </p:sp>
      <p:sp>
        <p:nvSpPr>
          <p:cNvPr id="7" name="Slide Number Placeholder 2">
            <a:extLst>
              <a:ext uri="{FF2B5EF4-FFF2-40B4-BE49-F238E27FC236}">
                <a16:creationId xmlns:a16="http://schemas.microsoft.com/office/drawing/2014/main" id="{515C299A-08A8-47AF-A7A9-CC3385DC2187}"/>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7</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3938900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6E93-4BAE-63BA-90CD-6B1C6E59BDAD}"/>
              </a:ext>
            </a:extLst>
          </p:cNvPr>
          <p:cNvSpPr>
            <a:spLocks noGrp="1"/>
          </p:cNvSpPr>
          <p:nvPr>
            <p:ph type="title"/>
          </p:nvPr>
        </p:nvSpPr>
        <p:spPr>
          <a:xfrm>
            <a:off x="318790" y="63104"/>
            <a:ext cx="8805564" cy="689591"/>
          </a:xfrm>
        </p:spPr>
        <p:txBody>
          <a:bodyPr lIns="91440" tIns="45720" rIns="91440" bIns="45720" anchor="b" anchorCtr="0"/>
          <a:lstStyle/>
          <a:p>
            <a:r>
              <a:rPr lang="en-US" sz="2400" dirty="0">
                <a:latin typeface="Calibri"/>
                <a:cs typeface="Calibri"/>
              </a:rPr>
              <a:t>Common Questions Related to Reporting Cadence Change</a:t>
            </a:r>
            <a:endParaRPr lang="en-US" sz="2400" dirty="0"/>
          </a:p>
        </p:txBody>
      </p:sp>
      <p:sp>
        <p:nvSpPr>
          <p:cNvPr id="3" name="Text Placeholder 2">
            <a:extLst>
              <a:ext uri="{FF2B5EF4-FFF2-40B4-BE49-F238E27FC236}">
                <a16:creationId xmlns:a16="http://schemas.microsoft.com/office/drawing/2014/main" id="{653FA4B2-7F18-E61D-CFBA-6F3A6FBBA773}"/>
              </a:ext>
            </a:extLst>
          </p:cNvPr>
          <p:cNvSpPr>
            <a:spLocks noGrp="1"/>
          </p:cNvSpPr>
          <p:nvPr>
            <p:ph type="body" sz="quarter" idx="10"/>
          </p:nvPr>
        </p:nvSpPr>
        <p:spPr>
          <a:xfrm>
            <a:off x="456991" y="988430"/>
            <a:ext cx="8529162" cy="4034943"/>
          </a:xfrm>
        </p:spPr>
        <p:txBody>
          <a:bodyPr/>
          <a:lstStyle/>
          <a:p>
            <a:pPr marL="229870" indent="-229870">
              <a:spcBef>
                <a:spcPts val="0"/>
              </a:spcBef>
            </a:pPr>
            <a:r>
              <a:rPr lang="en-US" sz="1800" b="1" dirty="0">
                <a:latin typeface="Calibri"/>
                <a:cs typeface="Calibri"/>
              </a:rPr>
              <a:t>Will there be follow-up correspondence in the coming weeks prior to the “go live” date?</a:t>
            </a:r>
            <a:endParaRPr lang="en-US" sz="1800" b="1" dirty="0"/>
          </a:p>
          <a:p>
            <a:pPr lvl="1">
              <a:spcBef>
                <a:spcPts val="0"/>
              </a:spcBef>
              <a:buFont typeface="Arial" panose="05000000000000000000" pitchFamily="2" charset="2"/>
              <a:buChar char="–"/>
            </a:pPr>
            <a:r>
              <a:rPr lang="en-US" sz="1800" i="1" dirty="0">
                <a:latin typeface="Calibri"/>
                <a:cs typeface="Calibri"/>
              </a:rPr>
              <a:t>Definitely</a:t>
            </a:r>
            <a:r>
              <a:rPr lang="en-US" sz="1800" dirty="0">
                <a:latin typeface="Calibri"/>
                <a:cs typeface="Calibri"/>
              </a:rPr>
              <a:t>. You will receive official correspondence from our respective </a:t>
            </a:r>
            <a:br>
              <a:rPr lang="en-US" sz="1800" dirty="0">
                <a:latin typeface="Calibri"/>
                <a:cs typeface="Calibri"/>
              </a:rPr>
            </a:br>
            <a:r>
              <a:rPr lang="en-US" sz="1800" dirty="0">
                <a:latin typeface="Calibri"/>
                <a:cs typeface="Calibri"/>
              </a:rPr>
              <a:t>line-level and aggregate team representatives.</a:t>
            </a:r>
          </a:p>
          <a:p>
            <a:pPr marL="229870" indent="-229870">
              <a:spcBef>
                <a:spcPts val="0"/>
              </a:spcBef>
            </a:pPr>
            <a:endParaRPr lang="en-US" sz="800" b="1" dirty="0">
              <a:latin typeface="Calibri"/>
              <a:cs typeface="Calibri"/>
            </a:endParaRPr>
          </a:p>
          <a:p>
            <a:pPr marL="229870" indent="-229870">
              <a:spcBef>
                <a:spcPts val="0"/>
              </a:spcBef>
            </a:pPr>
            <a:r>
              <a:rPr lang="en-US" sz="1800" b="1" dirty="0">
                <a:latin typeface="Calibri"/>
                <a:cs typeface="Calibri"/>
              </a:rPr>
              <a:t>What will be the reporting deadlines for aggregate data? For line-level data? </a:t>
            </a:r>
          </a:p>
          <a:p>
            <a:pPr marL="742632" lvl="1" indent="-229870">
              <a:spcBef>
                <a:spcPts val="0"/>
              </a:spcBef>
            </a:pPr>
            <a:r>
              <a:rPr lang="en-US" sz="1800" i="1" dirty="0">
                <a:latin typeface="Calibri"/>
                <a:cs typeface="Calibri"/>
              </a:rPr>
              <a:t>5 pm ET </a:t>
            </a:r>
            <a:r>
              <a:rPr lang="en-US" sz="1800" dirty="0">
                <a:latin typeface="Calibri"/>
                <a:cs typeface="Calibri"/>
              </a:rPr>
              <a:t>each Wednesday for aggregate county-level data (if reporting via Epi Info, report due by </a:t>
            </a:r>
            <a:r>
              <a:rPr lang="en-US" sz="1800" i="1" dirty="0">
                <a:latin typeface="Calibri"/>
                <a:cs typeface="Calibri"/>
              </a:rPr>
              <a:t>9 am ET </a:t>
            </a:r>
            <a:r>
              <a:rPr lang="en-US" sz="1800" dirty="0">
                <a:latin typeface="Calibri"/>
                <a:cs typeface="Calibri"/>
              </a:rPr>
              <a:t>on Thursday)</a:t>
            </a:r>
          </a:p>
          <a:p>
            <a:pPr marL="742632" lvl="1" indent="-229870">
              <a:spcBef>
                <a:spcPts val="0"/>
              </a:spcBef>
            </a:pPr>
            <a:r>
              <a:rPr lang="en-US" sz="1800" i="1" dirty="0">
                <a:latin typeface="Calibri"/>
                <a:cs typeface="Calibri"/>
              </a:rPr>
              <a:t>10 am ET </a:t>
            </a:r>
            <a:r>
              <a:rPr lang="en-US" sz="1800" dirty="0">
                <a:latin typeface="Calibri"/>
                <a:cs typeface="Calibri"/>
              </a:rPr>
              <a:t>each Wednesday for line-level data</a:t>
            </a:r>
          </a:p>
          <a:p>
            <a:pPr marL="0" indent="0">
              <a:buNone/>
            </a:pPr>
            <a:endParaRPr lang="en-US" sz="1600" dirty="0">
              <a:latin typeface="Calibri"/>
              <a:cs typeface="Calibri"/>
            </a:endParaRPr>
          </a:p>
        </p:txBody>
      </p:sp>
      <p:sp>
        <p:nvSpPr>
          <p:cNvPr id="6" name="TextBox 5">
            <a:extLst>
              <a:ext uri="{FF2B5EF4-FFF2-40B4-BE49-F238E27FC236}">
                <a16:creationId xmlns:a16="http://schemas.microsoft.com/office/drawing/2014/main" id="{EEF327E9-983B-4B26-B107-A511ED326A89}"/>
              </a:ext>
            </a:extLst>
          </p:cNvPr>
          <p:cNvSpPr txBox="1"/>
          <p:nvPr/>
        </p:nvSpPr>
        <p:spPr>
          <a:xfrm>
            <a:off x="1914525" y="4734426"/>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5" name="Slide Number Placeholder 2">
            <a:extLst>
              <a:ext uri="{FF2B5EF4-FFF2-40B4-BE49-F238E27FC236}">
                <a16:creationId xmlns:a16="http://schemas.microsoft.com/office/drawing/2014/main" id="{62996AF8-B387-41AF-BF66-348D4D9857C5}"/>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8</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2816324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6E93-4BAE-63BA-90CD-6B1C6E59BDAD}"/>
              </a:ext>
            </a:extLst>
          </p:cNvPr>
          <p:cNvSpPr>
            <a:spLocks noGrp="1"/>
          </p:cNvSpPr>
          <p:nvPr>
            <p:ph type="title"/>
          </p:nvPr>
        </p:nvSpPr>
        <p:spPr>
          <a:xfrm>
            <a:off x="338436" y="0"/>
            <a:ext cx="8805564" cy="689591"/>
          </a:xfrm>
        </p:spPr>
        <p:txBody>
          <a:bodyPr lIns="91440" tIns="45720" rIns="91440" bIns="45720" anchor="b" anchorCtr="0"/>
          <a:lstStyle/>
          <a:p>
            <a:r>
              <a:rPr lang="en-US" sz="2400" dirty="0">
                <a:latin typeface="Calibri"/>
                <a:cs typeface="Calibri"/>
              </a:rPr>
              <a:t>Common Questions Related to Reporting Cadence Change</a:t>
            </a:r>
            <a:endParaRPr lang="en-US" sz="2400" dirty="0"/>
          </a:p>
        </p:txBody>
      </p:sp>
      <p:sp>
        <p:nvSpPr>
          <p:cNvPr id="3" name="Text Placeholder 2">
            <a:extLst>
              <a:ext uri="{FF2B5EF4-FFF2-40B4-BE49-F238E27FC236}">
                <a16:creationId xmlns:a16="http://schemas.microsoft.com/office/drawing/2014/main" id="{653FA4B2-7F18-E61D-CFBA-6F3A6FBBA773}"/>
              </a:ext>
            </a:extLst>
          </p:cNvPr>
          <p:cNvSpPr>
            <a:spLocks noGrp="1"/>
          </p:cNvSpPr>
          <p:nvPr>
            <p:ph type="body" sz="quarter" idx="10"/>
          </p:nvPr>
        </p:nvSpPr>
        <p:spPr>
          <a:xfrm>
            <a:off x="554572" y="845065"/>
            <a:ext cx="8357199" cy="3341688"/>
          </a:xfrm>
        </p:spPr>
        <p:txBody>
          <a:bodyPr/>
          <a:lstStyle/>
          <a:p>
            <a:pPr marL="229870" indent="-229870">
              <a:spcBef>
                <a:spcPts val="0"/>
              </a:spcBef>
            </a:pPr>
            <a:r>
              <a:rPr lang="en-US" sz="1800" b="1" dirty="0">
                <a:latin typeface="Calibri"/>
                <a:cs typeface="Calibri"/>
              </a:rPr>
              <a:t>Why are the data processing cutoffs different for line-level vs aggregate data? </a:t>
            </a:r>
            <a:endParaRPr lang="en-US" sz="1800" b="1" dirty="0"/>
          </a:p>
          <a:p>
            <a:pPr lvl="1">
              <a:spcBef>
                <a:spcPts val="0"/>
              </a:spcBef>
            </a:pPr>
            <a:r>
              <a:rPr lang="en-US" sz="1800" dirty="0">
                <a:latin typeface="Calibri"/>
                <a:cs typeface="Calibri"/>
              </a:rPr>
              <a:t>Additional processing time is required to accommodate the various line-level data input mechanisms, such as the Message Validation, Processing, and Provisioning System (MVPS); National Electronic Telecommunications System for Surveillance (NETSS); NEDSS Base System master message (NBS); and HL7.</a:t>
            </a:r>
          </a:p>
          <a:p>
            <a:pPr marL="229870" indent="-229870">
              <a:spcBef>
                <a:spcPts val="0"/>
              </a:spcBef>
            </a:pPr>
            <a:endParaRPr lang="en-US" sz="800" b="1" dirty="0">
              <a:latin typeface="Calibri"/>
              <a:cs typeface="Calibri"/>
            </a:endParaRPr>
          </a:p>
          <a:p>
            <a:pPr marL="229870" indent="-229870">
              <a:spcBef>
                <a:spcPts val="0"/>
              </a:spcBef>
            </a:pPr>
            <a:r>
              <a:rPr lang="en-US" sz="1800" b="1" dirty="0">
                <a:latin typeface="Calibri"/>
                <a:cs typeface="Calibri"/>
              </a:rPr>
              <a:t>Why Wednesday? </a:t>
            </a:r>
          </a:p>
          <a:p>
            <a:pPr marL="742632" lvl="1" indent="-229870">
              <a:spcBef>
                <a:spcPts val="0"/>
              </a:spcBef>
            </a:pPr>
            <a:r>
              <a:rPr lang="en-US" sz="1800" dirty="0">
                <a:latin typeface="Calibri"/>
                <a:cs typeface="Calibri"/>
              </a:rPr>
              <a:t>Based on when we get the most data submissions from jurisdictions, a Wednesday cadence aligns best with current reporting habits; also, it aligns with the current release schedule for COVID-19 Community Levels.</a:t>
            </a:r>
          </a:p>
          <a:p>
            <a:pPr marL="229870" indent="-229870">
              <a:spcBef>
                <a:spcPts val="0"/>
              </a:spcBef>
            </a:pPr>
            <a:endParaRPr lang="en-US" sz="800" b="1" dirty="0">
              <a:latin typeface="Calibri"/>
              <a:cs typeface="Calibri"/>
            </a:endParaRPr>
          </a:p>
          <a:p>
            <a:pPr marL="229870" indent="-229870">
              <a:spcBef>
                <a:spcPts val="0"/>
              </a:spcBef>
            </a:pPr>
            <a:r>
              <a:rPr lang="en-US" sz="1800" b="1" dirty="0">
                <a:latin typeface="Calibri"/>
                <a:cs typeface="Calibri"/>
              </a:rPr>
              <a:t>If my jurisdiction already has an established reporting cadence, do we need to change? </a:t>
            </a:r>
          </a:p>
          <a:p>
            <a:pPr marL="742632" lvl="1" indent="-229870">
              <a:spcBef>
                <a:spcPts val="0"/>
              </a:spcBef>
            </a:pPr>
            <a:r>
              <a:rPr lang="en-US" sz="1800" i="1" dirty="0">
                <a:latin typeface="Calibri"/>
                <a:cs typeface="Calibri"/>
              </a:rPr>
              <a:t>No</a:t>
            </a:r>
            <a:r>
              <a:rPr lang="en-US" sz="1800" dirty="0">
                <a:latin typeface="Calibri"/>
                <a:cs typeface="Calibri"/>
              </a:rPr>
              <a:t>. However, the closer your reporting cadence aligns with the Wednesday deadline, the timelier the data will be and without reporting lag.</a:t>
            </a:r>
          </a:p>
          <a:p>
            <a:pPr marL="457200" lvl="1" indent="0">
              <a:buNone/>
            </a:pPr>
            <a:endParaRPr lang="en-US" dirty="0">
              <a:latin typeface="Calibri"/>
              <a:cs typeface="Calibri"/>
            </a:endParaRPr>
          </a:p>
        </p:txBody>
      </p:sp>
      <p:sp>
        <p:nvSpPr>
          <p:cNvPr id="5" name="TextBox 4">
            <a:extLst>
              <a:ext uri="{FF2B5EF4-FFF2-40B4-BE49-F238E27FC236}">
                <a16:creationId xmlns:a16="http://schemas.microsoft.com/office/drawing/2014/main" id="{F900FBBE-75DF-4BBE-98AE-4EAAE721C6F0}"/>
              </a:ext>
            </a:extLst>
          </p:cNvPr>
          <p:cNvSpPr txBox="1"/>
          <p:nvPr/>
        </p:nvSpPr>
        <p:spPr>
          <a:xfrm>
            <a:off x="1914525" y="4734426"/>
            <a:ext cx="4735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a:ea typeface="+mn-ea"/>
                <a:cs typeface="Calibri"/>
              </a:rPr>
              <a:t>PRE-DECISIONAL  |  FOR OFFICIAL USE ONLY</a:t>
            </a:r>
            <a:endParaRPr kumimoji="0" lang="en-US" sz="1400" b="0" i="0" u="none" strike="noStrike" kern="1200" cap="none" spc="0" normalizeH="0" baseline="0" noProof="0" dirty="0">
              <a:ln>
                <a:noFill/>
              </a:ln>
              <a:solidFill>
                <a:srgbClr val="FF0000"/>
              </a:solidFill>
              <a:effectLst/>
              <a:uLnTx/>
              <a:uFillTx/>
              <a:latin typeface="Myriad Web Pro" panose="020B0503030403020204" pitchFamily="34" charset="0"/>
              <a:ea typeface="+mn-ea"/>
              <a:cs typeface="+mn-cs"/>
            </a:endParaRPr>
          </a:p>
        </p:txBody>
      </p:sp>
      <p:sp>
        <p:nvSpPr>
          <p:cNvPr id="6" name="Slide Number Placeholder 2">
            <a:extLst>
              <a:ext uri="{FF2B5EF4-FFF2-40B4-BE49-F238E27FC236}">
                <a16:creationId xmlns:a16="http://schemas.microsoft.com/office/drawing/2014/main" id="{18176356-6112-40C5-8431-5F37CFE64C88}"/>
              </a:ext>
            </a:extLst>
          </p:cNvPr>
          <p:cNvSpPr txBox="1">
            <a:spLocks/>
          </p:cNvSpPr>
          <p:nvPr/>
        </p:nvSpPr>
        <p:spPr>
          <a:xfrm>
            <a:off x="8544665" y="4734849"/>
            <a:ext cx="460917" cy="274637"/>
          </a:xfrm>
          <a:prstGeom prst="rect">
            <a:avLst/>
          </a:prstGeom>
        </p:spPr>
        <p:txBody>
          <a:bodyPr vert="horz" lIns="91440" tIns="45720" rIns="91440" bIns="45720" rtlCol="0" anchor="ctr"/>
          <a:lstStyle>
            <a:defPPr>
              <a:defRPr lang="en-US"/>
            </a:defPPr>
            <a:lvl1pPr algn="r" defTabSz="342900" rtl="0" eaLnBrk="0" fontAlgn="base" hangingPunct="0">
              <a:spcBef>
                <a:spcPct val="0"/>
              </a:spcBef>
              <a:spcAft>
                <a:spcPct val="0"/>
              </a:spcAft>
              <a:defRPr sz="800" b="0" i="0" kern="1200">
                <a:solidFill>
                  <a:schemeClr val="tx1"/>
                </a:solidFill>
                <a:latin typeface="Avenir Next LT Pro" panose="020B0504020202020204" pitchFamily="34" charset="77"/>
                <a:ea typeface="Helvetica 55 Roman" panose="02000503000000020004" pitchFamily="2" charset="0"/>
                <a:cs typeface="Helvetica 55 Roman" panose="02000503000000020004" pitchFamily="2" charset="0"/>
              </a:defRPr>
            </a:lvl1pPr>
            <a:lvl2pPr marL="342900" indent="1143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2pPr>
            <a:lvl3pPr marL="685800" indent="2286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3pPr>
            <a:lvl4pPr marL="1028700" indent="3429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4pPr>
            <a:lvl5pPr marL="1371600" indent="457200" algn="l" defTabSz="342900" rtl="0" eaLnBrk="0" fontAlgn="base" hangingPunct="0">
              <a:spcBef>
                <a:spcPct val="0"/>
              </a:spcBef>
              <a:spcAft>
                <a:spcPct val="0"/>
              </a:spcAft>
              <a:defRPr sz="1300" kern="1200">
                <a:solidFill>
                  <a:schemeClr val="tx1"/>
                </a:solidFill>
                <a:latin typeface="Calibri" panose="020F0502020204030204" pitchFamily="34" charset="0"/>
                <a:ea typeface="+mn-ea"/>
                <a:cs typeface="+mn-cs"/>
              </a:defRPr>
            </a:lvl5pPr>
            <a:lvl6pPr marL="2286000" algn="l" defTabSz="914400" rtl="0" eaLnBrk="1" latinLnBrk="0" hangingPunct="1">
              <a:defRPr sz="1300" kern="1200">
                <a:solidFill>
                  <a:schemeClr val="tx1"/>
                </a:solidFill>
                <a:latin typeface="Calibri" panose="020F0502020204030204" pitchFamily="34" charset="0"/>
                <a:ea typeface="+mn-ea"/>
                <a:cs typeface="+mn-cs"/>
              </a:defRPr>
            </a:lvl6pPr>
            <a:lvl7pPr marL="2743200" algn="l" defTabSz="914400" rtl="0" eaLnBrk="1" latinLnBrk="0" hangingPunct="1">
              <a:defRPr sz="1300" kern="1200">
                <a:solidFill>
                  <a:schemeClr val="tx1"/>
                </a:solidFill>
                <a:latin typeface="Calibri" panose="020F0502020204030204" pitchFamily="34" charset="0"/>
                <a:ea typeface="+mn-ea"/>
                <a:cs typeface="+mn-cs"/>
              </a:defRPr>
            </a:lvl7pPr>
            <a:lvl8pPr marL="3200400" algn="l" defTabSz="914400" rtl="0" eaLnBrk="1" latinLnBrk="0" hangingPunct="1">
              <a:defRPr sz="1300" kern="1200">
                <a:solidFill>
                  <a:schemeClr val="tx1"/>
                </a:solidFill>
                <a:latin typeface="Calibri" panose="020F0502020204030204" pitchFamily="34" charset="0"/>
                <a:ea typeface="+mn-ea"/>
                <a:cs typeface="+mn-cs"/>
              </a:defRPr>
            </a:lvl8pPr>
            <a:lvl9pPr marL="3657600" algn="l" defTabSz="914400" rtl="0" eaLnBrk="1" latinLnBrk="0" hangingPunct="1">
              <a:defRPr sz="1300" kern="1200">
                <a:solidFill>
                  <a:schemeClr val="tx1"/>
                </a:solidFill>
                <a:latin typeface="Calibri" panose="020F0502020204030204" pitchFamily="34" charset="0"/>
                <a:ea typeface="+mn-ea"/>
                <a:cs typeface="+mn-cs"/>
              </a:defRPr>
            </a:lvl9pPr>
          </a:lstStyle>
          <a:p>
            <a:pPr marL="0" marR="0" lvl="0" indent="0" algn="r" defTabSz="342900" rtl="0" eaLnBrk="0" fontAlgn="base" latinLnBrk="0" hangingPunct="0">
              <a:lnSpc>
                <a:spcPct val="100000"/>
              </a:lnSpc>
              <a:spcBef>
                <a:spcPct val="0"/>
              </a:spcBef>
              <a:spcAft>
                <a:spcPct val="0"/>
              </a:spcAft>
              <a:buClrTx/>
              <a:buSzTx/>
              <a:buFontTx/>
              <a:buNone/>
              <a:tabLst/>
              <a:defRPr/>
            </a:pPr>
            <a:fld id="{39D59B3E-F2E5-164E-B82C-1166B3CC2CE2}" type="slidenum">
              <a:rPr kumimoji="0" lang="en-US" altLang="en-US" sz="800" b="1" i="0" u="none" strike="noStrike" kern="1200" cap="none" spc="0" normalizeH="0" baseline="0" noProof="0" smtClean="0">
                <a:ln>
                  <a:noFill/>
                </a:ln>
                <a:solidFill>
                  <a:srgbClr val="28434E"/>
                </a:solidFill>
                <a:effectLst/>
                <a:uLnTx/>
                <a:uFillTx/>
                <a:latin typeface="Avenir Next LT Pro" panose="020B0504020202020204" pitchFamily="34" charset="77"/>
              </a:rPr>
              <a:pPr marL="0" marR="0" lvl="0" indent="0" algn="r" defTabSz="342900" rtl="0" eaLnBrk="0" fontAlgn="base" latinLnBrk="0" hangingPunct="0">
                <a:lnSpc>
                  <a:spcPct val="100000"/>
                </a:lnSpc>
                <a:spcBef>
                  <a:spcPct val="0"/>
                </a:spcBef>
                <a:spcAft>
                  <a:spcPct val="0"/>
                </a:spcAft>
                <a:buClrTx/>
                <a:buSzTx/>
                <a:buFontTx/>
                <a:buNone/>
                <a:tabLst/>
                <a:defRPr/>
              </a:pPr>
              <a:t>9</a:t>
            </a:fld>
            <a:endParaRPr kumimoji="0" lang="en-US" altLang="en-US" sz="800" b="1" i="0" u="none" strike="noStrike" kern="1200" cap="none" spc="0" normalizeH="0" baseline="0" noProof="0" dirty="0">
              <a:ln>
                <a:noFill/>
              </a:ln>
              <a:solidFill>
                <a:srgbClr val="28434E"/>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836514696"/>
      </p:ext>
    </p:extLst>
  </p:cSld>
  <p:clrMapOvr>
    <a:masterClrMapping/>
  </p:clrMapOvr>
  <p:transition>
    <p:fade/>
  </p:transition>
</p:sld>
</file>

<file path=ppt/theme/theme1.xml><?xml version="1.0" encoding="utf-8"?>
<a:theme xmlns:a="http://schemas.openxmlformats.org/drawingml/2006/main" name="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  -  Read-Only" id="{BFB46022-1414-47CB-B069-B5D3C0FCB297}" vid="{7D966548-BB49-48D9-82CD-9F3FD57A6AFD}"/>
    </a:ext>
  </a:extLst>
</a:theme>
</file>

<file path=ppt/theme/theme2.xml><?xml version="1.0" encoding="utf-8"?>
<a:theme xmlns:a="http://schemas.openxmlformats.org/drawingml/2006/main" name="1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pptx" id="{B93D2BC9-4DC3-4AD2-9C51-1683E0054BB1}" vid="{F5F13B8C-A0C4-4CB0-8378-68CF4C691159}"/>
    </a:ext>
  </a:extLst>
</a:theme>
</file>

<file path=ppt/theme/theme4.xml><?xml version="1.0" encoding="utf-8"?>
<a:theme xmlns:a="http://schemas.openxmlformats.org/drawingml/2006/main" name="4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ELS-PPT-Template-04-11-2022.pptx" id="{B93D2BC9-4DC3-4AD2-9C51-1683E0054BB1}" vid="{F5F13B8C-A0C4-4CB0-8378-68CF4C691159}"/>
    </a:ext>
  </a:extLst>
</a:theme>
</file>

<file path=ppt/theme/theme5.xml><?xml version="1.0" encoding="utf-8"?>
<a:theme xmlns:a="http://schemas.openxmlformats.org/drawingml/2006/main" name="3_Default Theme">
  <a:themeElements>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themeOverride>
</file>

<file path=ppt/theme/themeOverride2.xml><?xml version="1.0" encoding="utf-8"?>
<a:themeOverride xmlns:a="http://schemas.openxmlformats.org/drawingml/2006/main">
  <a:clrScheme name="Custom 29">
    <a:dk1>
      <a:srgbClr val="28434E"/>
    </a:dk1>
    <a:lt1>
      <a:srgbClr val="FAD14C"/>
    </a:lt1>
    <a:dk2>
      <a:srgbClr val="7D98A4"/>
    </a:dk2>
    <a:lt2>
      <a:srgbClr val="FEFAE2"/>
    </a:lt2>
    <a:accent1>
      <a:srgbClr val="A20031"/>
    </a:accent1>
    <a:accent2>
      <a:srgbClr val="752F8A"/>
    </a:accent2>
    <a:accent3>
      <a:srgbClr val="0149A5"/>
    </a:accent3>
    <a:accent4>
      <a:srgbClr val="B5C5D2"/>
    </a:accent4>
    <a:accent5>
      <a:srgbClr val="FFEAB3"/>
    </a:accent5>
    <a:accent6>
      <a:srgbClr val="FEF7E0"/>
    </a:accent6>
    <a:hlink>
      <a:srgbClr val="29424D"/>
    </a:hlink>
    <a:folHlink>
      <a:srgbClr val="0E4C9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EB0047B917F44A9DD22EA00C4953F7" ma:contentTypeVersion="10" ma:contentTypeDescription="Create a new document." ma:contentTypeScope="" ma:versionID="354921ae444b4b0aeb616827498e9b10">
  <xsd:schema xmlns:xsd="http://www.w3.org/2001/XMLSchema" xmlns:xs="http://www.w3.org/2001/XMLSchema" xmlns:p="http://schemas.microsoft.com/office/2006/metadata/properties" xmlns:ns2="a400e991-e328-4909-a20b-586a3e95021a" xmlns:ns3="7cba21d4-7744-440f-8d0e-c8a210e7da3e" targetNamespace="http://schemas.microsoft.com/office/2006/metadata/properties" ma:root="true" ma:fieldsID="c615cdf2c4e4d9d35390ec70cbbf895c" ns2:_="" ns3:_="">
    <xsd:import namespace="a400e991-e328-4909-a20b-586a3e95021a"/>
    <xsd:import namespace="7cba21d4-7744-440f-8d0e-c8a210e7da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0e991-e328-4909-a20b-586a3e950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ba21d4-7744-440f-8d0e-c8a210e7da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AEC927-F8FE-404F-8D27-5586E6D4009E}">
  <ds:schemaRefs>
    <ds:schemaRef ds:uri="http://schemas.microsoft.com/office/2006/metadata/properties"/>
    <ds:schemaRef ds:uri="http://purl.org/dc/dcmitype/"/>
    <ds:schemaRef ds:uri="7cba21d4-7744-440f-8d0e-c8a210e7da3e"/>
    <ds:schemaRef ds:uri="http://purl.org/dc/terms/"/>
    <ds:schemaRef ds:uri="http://schemas.microsoft.com/office/2006/documentManagement/types"/>
    <ds:schemaRef ds:uri="http://schemas.microsoft.com/office/infopath/2007/PartnerControls"/>
    <ds:schemaRef ds:uri="a400e991-e328-4909-a20b-586a3e95021a"/>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DE05B96E-1B6B-463E-951D-CC965DFD1129}">
  <ds:schemaRefs>
    <ds:schemaRef ds:uri="7cba21d4-7744-440f-8d0e-c8a210e7da3e"/>
    <ds:schemaRef ds:uri="a400e991-e328-4909-a20b-586a3e9502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8C6465-C5A3-4B51-934C-715B8B257A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1885</TotalTime>
  <Words>3249</Words>
  <Application>Microsoft Office PowerPoint</Application>
  <PresentationFormat>On-screen Show (16:9)</PresentationFormat>
  <Paragraphs>308</Paragraphs>
  <Slides>45</Slides>
  <Notes>26</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45</vt:i4>
      </vt:variant>
    </vt:vector>
  </HeadingPairs>
  <TitlesOfParts>
    <vt:vector size="65" baseType="lpstr">
      <vt:lpstr>Arial</vt:lpstr>
      <vt:lpstr>Arial,Sans-Serif</vt:lpstr>
      <vt:lpstr>Avenir Next LT Pro</vt:lpstr>
      <vt:lpstr>Avenir Next LT Pro Demi</vt:lpstr>
      <vt:lpstr>AvenirNext LT Pro Regular</vt:lpstr>
      <vt:lpstr>Calibri</vt:lpstr>
      <vt:lpstr>Courier New</vt:lpstr>
      <vt:lpstr>Myriad Web Pro</vt:lpstr>
      <vt:lpstr>Noto Sans Symbols</vt:lpstr>
      <vt:lpstr>Segoe UI</vt:lpstr>
      <vt:lpstr>Times New Roman</vt:lpstr>
      <vt:lpstr>Wingdings</vt:lpstr>
      <vt:lpstr>Default Theme</vt:lpstr>
      <vt:lpstr>1_Default Theme</vt:lpstr>
      <vt:lpstr>2_Default Theme</vt:lpstr>
      <vt:lpstr>4_Default Theme</vt:lpstr>
      <vt:lpstr>3_Default Theme</vt:lpstr>
      <vt:lpstr>Master</vt:lpstr>
      <vt:lpstr>1_Office Theme</vt:lpstr>
      <vt:lpstr>2_Office Theme</vt:lpstr>
      <vt:lpstr>NNDSS eSHARE October Webinar</vt:lpstr>
      <vt:lpstr>Agenda</vt:lpstr>
      <vt:lpstr>NNDSS Updates and Announcements </vt:lpstr>
      <vt:lpstr>Updated COVID-19 MMG and “COVID Lite”</vt:lpstr>
      <vt:lpstr>Updated COVID-19 MMG and “COVID Lite” cont’d</vt:lpstr>
      <vt:lpstr>Case Surveillance Transition Planning Update</vt:lpstr>
      <vt:lpstr>Overall Weekly Cadence Summary</vt:lpstr>
      <vt:lpstr>Common Questions Related to Reporting Cadence Change</vt:lpstr>
      <vt:lpstr>Common Questions Related to Reporting Cadence Change</vt:lpstr>
      <vt:lpstr>Common Questions Related to Reporting Cadence Change</vt:lpstr>
      <vt:lpstr>Common Questions Related to Reporting Cadence Change</vt:lpstr>
      <vt:lpstr>Thank you for continued support!</vt:lpstr>
      <vt:lpstr>New Features: Annual NNDSS Data on CDC WONDER</vt:lpstr>
      <vt:lpstr>Background</vt:lpstr>
      <vt:lpstr>NNDSS Publication</vt:lpstr>
      <vt:lpstr>Where We Are</vt:lpstr>
      <vt:lpstr>Current NNDSS Annual Table Listing View</vt:lpstr>
      <vt:lpstr>Current NNDSS Annual Table “Static” View</vt:lpstr>
      <vt:lpstr>Where We Are Going</vt:lpstr>
      <vt:lpstr>Future NNDSS Annual Table “Interactive” View</vt:lpstr>
      <vt:lpstr>Future NNDSS Annual Table “Results” Tab</vt:lpstr>
      <vt:lpstr>New Functionality Benefits</vt:lpstr>
      <vt:lpstr>What is Not Changing</vt:lpstr>
      <vt:lpstr>Special Consideration</vt:lpstr>
      <vt:lpstr>Reporting Exceptions</vt:lpstr>
      <vt:lpstr>Reporting Exceptions – Example </vt:lpstr>
      <vt:lpstr>Demonstration by Ugo Okeke</vt:lpstr>
      <vt:lpstr>Next Steps</vt:lpstr>
      <vt:lpstr>NNDSS Interactive Annual Tables Timeline</vt:lpstr>
      <vt:lpstr>Feedback</vt:lpstr>
      <vt:lpstr>CDC Enhancements to Case Surveillance</vt:lpstr>
      <vt:lpstr>Challenges with Case Surveillance</vt:lpstr>
      <vt:lpstr>Sprint Discovery Method</vt:lpstr>
      <vt:lpstr>Recommendations for Case Surveillance</vt:lpstr>
      <vt:lpstr>Ongoing, Agency-wide Effort </vt:lpstr>
      <vt:lpstr>FY 23 Objectives: Goal 1</vt:lpstr>
      <vt:lpstr>Proposed Actions: Goal 1</vt:lpstr>
      <vt:lpstr>FY 23 Objectives: Goal 2</vt:lpstr>
      <vt:lpstr>Proposed Actions, Goal 2</vt:lpstr>
      <vt:lpstr>FY 23 Objectives: Goal 3</vt:lpstr>
      <vt:lpstr>Immediate Next Steps, Goal 3</vt:lpstr>
      <vt:lpstr>What Jurisdictions Can Do</vt:lpstr>
      <vt:lpstr>   Contact:   DMI Inquiries (subject line “Case Surveillance Enhancements”): dmi@cdc.gov  Dr. Jennifer Layden Associate Deputy Director, Public Health Science and Surveillance qbg5@cdc.gov    Dr. Jennifer Adjemian Director, Division of Health Informatics and Surveillance gdn5@cdc.gov  </vt:lpstr>
      <vt:lpstr>Q &amp; A</vt:lpstr>
      <vt:lpstr>Thank you!  See you on October 25, 2022, for the  Special Session on Monkeypox            Response Updates </vt:lpstr>
    </vt:vector>
  </TitlesOfParts>
  <Manager/>
  <Company>Centers for Disease Control and Prevention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October 2022</dc:title>
  <dc:subject>October Regular Session eSHARE: Change in COVID-19 Surveillance Cadence, New Features Data on CDC WONDER, CDC Enhancements to Case Surveillance</dc:subject>
  <dc:creator>CDC</dc:creator>
  <cp:keywords>eSHARE, NNDSS, National Notifiable Diseases Surveillance System, Data Modernization, Annual Tables for National Notifiable Infectious Diseases, Data Processing, MVPS, Message, Validation,Provisioning, and Processing System, Coronavirus disease 2019, COVID-19, COVID Lite, Data Element, Lab Test Type NND, Manufacturers of Vaccines, MVX,Treatment Type, Risk Factor, MVX, jurisdictions, CDC WONDER, New Features,Cadence, Cadence Reporting, Analytics, Processing, Visualization, county level aggregate data, aggregate case, NETSS, National Electronic Telecommunications System for Surveillance, HL7, Listing View, Static View, Results Tab, Interactive View, Reporting Exceptions, Case Count, Case Surveillance, Enhancements,Sprint Discovery, lifecycle, message mapping guide, MMG, Generic V2, Gen v2,Case Notification, Strategy, NBS modernization, USDS, data flow, tools, jurisdictions   </cp:keywords>
  <dc:description/>
  <cp:lastModifiedBy>Laspina, Michael (CDC/DDPHSS/CSELS/DHIS)</cp:lastModifiedBy>
  <cp:revision>16</cp:revision>
  <dcterms:created xsi:type="dcterms:W3CDTF">2022-07-26T14:20:04Z</dcterms:created>
  <dcterms:modified xsi:type="dcterms:W3CDTF">2022-10-20T19:52:30Z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4b7b04ad-1b35-4f0a-87ea-e78eade6b6c7</vt:lpwstr>
  </property>
  <property fmtid="{D5CDD505-2E9C-101B-9397-08002B2CF9AE}" pid="3" name="ContentTypeId">
    <vt:lpwstr>0x010100C1EB0047B917F44A9DD22EA00C4953F7</vt:lpwstr>
  </property>
  <property fmtid="{D5CDD505-2E9C-101B-9397-08002B2CF9AE}" pid="4" name="MSIP_Label_8af03ff0-41c5-4c41-b55e-fabb8fae94be_Enabled">
    <vt:lpwstr>true</vt:lpwstr>
  </property>
  <property fmtid="{D5CDD505-2E9C-101B-9397-08002B2CF9AE}" pid="5" name="MSIP_Label_8af03ff0-41c5-4c41-b55e-fabb8fae94be_SetDate">
    <vt:lpwstr>2022-01-05T23:34:07Z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97e045ba-b3d9-40c2-88db-837677f0c2cb</vt:lpwstr>
  </property>
  <property fmtid="{D5CDD505-2E9C-101B-9397-08002B2CF9AE}" pid="10" name="MSIP_Label_8af03ff0-41c5-4c41-b55e-fabb8fae94be_ContentBits">
    <vt:lpwstr>0</vt:lpwstr>
  </property>
</Properties>
</file>