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94" r:id="rId5"/>
    <p:sldMasterId id="2147483712" r:id="rId6"/>
    <p:sldMasterId id="2147483742" r:id="rId7"/>
    <p:sldMasterId id="2147483757" r:id="rId8"/>
  </p:sldMasterIdLst>
  <p:notesMasterIdLst>
    <p:notesMasterId r:id="rId56"/>
  </p:notesMasterIdLst>
  <p:sldIdLst>
    <p:sldId id="348" r:id="rId9"/>
    <p:sldId id="368" r:id="rId10"/>
    <p:sldId id="369" r:id="rId11"/>
    <p:sldId id="1376" r:id="rId12"/>
    <p:sldId id="1365" r:id="rId13"/>
    <p:sldId id="1353" r:id="rId14"/>
    <p:sldId id="1349" r:id="rId15"/>
    <p:sldId id="349" r:id="rId16"/>
    <p:sldId id="350" r:id="rId17"/>
    <p:sldId id="309" r:id="rId18"/>
    <p:sldId id="351" r:id="rId19"/>
    <p:sldId id="352" r:id="rId20"/>
    <p:sldId id="353" r:id="rId21"/>
    <p:sldId id="354" r:id="rId22"/>
    <p:sldId id="315" r:id="rId23"/>
    <p:sldId id="355" r:id="rId24"/>
    <p:sldId id="356" r:id="rId25"/>
    <p:sldId id="358" r:id="rId26"/>
    <p:sldId id="359" r:id="rId27"/>
    <p:sldId id="360" r:id="rId28"/>
    <p:sldId id="361" r:id="rId29"/>
    <p:sldId id="362" r:id="rId30"/>
    <p:sldId id="1374" r:id="rId31"/>
    <p:sldId id="365" r:id="rId32"/>
    <p:sldId id="1372" r:id="rId33"/>
    <p:sldId id="324" r:id="rId34"/>
    <p:sldId id="363" r:id="rId35"/>
    <p:sldId id="364" r:id="rId36"/>
    <p:sldId id="326" r:id="rId37"/>
    <p:sldId id="345" r:id="rId38"/>
    <p:sldId id="328" r:id="rId39"/>
    <p:sldId id="329" r:id="rId40"/>
    <p:sldId id="327" r:id="rId41"/>
    <p:sldId id="331" r:id="rId42"/>
    <p:sldId id="332" r:id="rId43"/>
    <p:sldId id="330" r:id="rId44"/>
    <p:sldId id="1368" r:id="rId45"/>
    <p:sldId id="335" r:id="rId46"/>
    <p:sldId id="333" r:id="rId47"/>
    <p:sldId id="336" r:id="rId48"/>
    <p:sldId id="337" r:id="rId49"/>
    <p:sldId id="338" r:id="rId50"/>
    <p:sldId id="1370" r:id="rId51"/>
    <p:sldId id="339" r:id="rId52"/>
    <p:sldId id="342" r:id="rId53"/>
    <p:sldId id="317" r:id="rId54"/>
    <p:sldId id="319" r:id="rId55"/>
  </p:sldIdLst>
  <p:sldSz cx="9144000" cy="5143500" type="screen16x9"/>
  <p:notesSz cx="6858000" cy="9144000"/>
  <p:defaultTextStyle>
    <a:defPPr>
      <a:defRPr lang="en-US"/>
    </a:defPPr>
    <a:lvl1pPr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1pPr>
    <a:lvl2pPr marL="342900" indent="1143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6858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028700" indent="3429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1371600" indent="4572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286000" algn="l" defTabSz="914400" rtl="0" eaLnBrk="1" latinLnBrk="0" hangingPunct="1">
      <a:defRPr sz="1300" kern="1200">
        <a:solidFill>
          <a:schemeClr val="tx1"/>
        </a:solidFill>
        <a:latin typeface="Calibri" panose="020F0502020204030204" pitchFamily="34" charset="0"/>
        <a:ea typeface="+mn-ea"/>
        <a:cs typeface="+mn-cs"/>
      </a:defRPr>
    </a:lvl6pPr>
    <a:lvl7pPr marL="2743200" algn="l" defTabSz="914400" rtl="0" eaLnBrk="1" latinLnBrk="0" hangingPunct="1">
      <a:defRPr sz="1300" kern="1200">
        <a:solidFill>
          <a:schemeClr val="tx1"/>
        </a:solidFill>
        <a:latin typeface="Calibri" panose="020F0502020204030204" pitchFamily="34" charset="0"/>
        <a:ea typeface="+mn-ea"/>
        <a:cs typeface="+mn-cs"/>
      </a:defRPr>
    </a:lvl7pPr>
    <a:lvl8pPr marL="3200400" algn="l" defTabSz="914400" rtl="0" eaLnBrk="1" latinLnBrk="0" hangingPunct="1">
      <a:defRPr sz="1300" kern="1200">
        <a:solidFill>
          <a:schemeClr val="tx1"/>
        </a:solidFill>
        <a:latin typeface="Calibri" panose="020F0502020204030204" pitchFamily="34" charset="0"/>
        <a:ea typeface="+mn-ea"/>
        <a:cs typeface="+mn-cs"/>
      </a:defRPr>
    </a:lvl8pPr>
    <a:lvl9pPr marL="3657600" algn="l" defTabSz="914400" rtl="0" eaLnBrk="1" latinLnBrk="0" hangingPunct="1">
      <a:defRPr sz="13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EAB100-0482-DD1B-839D-01FE0E46022D}" name="Hoover, Michele (CDC/DDPHSS/CSELS/DHIS)" initials="HM(" userId="S::mlh5@cdc.gov::9a9dd205-6d81-4b23-a69a-9c182c4f18af" providerId="AD"/>
  <p188:author id="{C321304D-97D6-3641-5CB4-51F83844D102}" name="Hughes, Keaton (CDC/DDPHSS/CSELS/DHIS)" initials="HK(" userId="S::qwy4@cdc.gov::d8ce0660-66bf-4d9b-b954-4737fa7010ce" providerId="AD"/>
  <p188:author id="{132F964E-0429-6C5F-A7C1-ACF3F110B0BA}" name="Landon, Alexander (CDC/DDPHSS/CSELS/DHIS)" initials="LA(" userId="S::vvs8@cdc.gov::b09320f4-f070-4dda-b5ce-579581d3ab09" providerId="AD"/>
  <p188:author id="{F6979F5A-0684-D4AC-E95D-93DFA76FC11C}" name="Tack, Danielle (CDC/DDPHSS/CSELS/DHIS)" initials="T(" userId="S::dot7@cdc.gov::c466bcf8-0f3d-4789-a510-d6af4bb59968" providerId="AD"/>
  <p188:author id="{0FD7A87B-D161-B1CE-9F7B-E33F3B5A85F2}" name="Bastin, Lisa H. (CDC/DDPHSS/CSELS/DHIS)" initials="BLH(" userId="S::gnh1@cdc.gov::6fdd4b8c-193e-4084-8c4c-6d1bdda0752a" providerId="AD"/>
  <p188:author id="{FFDD7B92-38FC-0D7E-33C3-F1D45A5442FF}" name="Johnston, Sara (CDC/DDPHSS/CSELS/DHIS)" initials="JS(" userId="S::vqg0@cdc.gov::bd0c3462-f13f-4b10-85a9-b365bf88e3bf" providerId="AD"/>
  <p188:author id="{5E9F32A5-9276-4FFA-D774-D279C3D2D9CA}" name="Onweh, Diana H. (CDC/DDPHSS/CSELS/DHIS)" initials="O(" userId="S::onw1@cdc.gov::74d4b1ea-eee4-4fe9-9bad-6813f4c2f536" providerId="AD"/>
  <p188:author id="{2B449BB7-B85A-2FF6-C917-FAA88A950518}" name="Helmus, Lesliann E. (CDC/DDPHSS/CSELS/DHIS)" initials="HLE(" userId="S::lth7@cdc.gov::146eb41b-cd7a-4845-8c9f-18d5f43d2d11" providerId="AD"/>
  <p188:author id="{643A7AD9-02B1-B372-B694-D211CCE4C4EB}" name="Robinson, Tamara (CDC/DDPHSS/CSELS/DHIS) (CTR)" initials="RT((" userId="S::okf9@cdc.gov::a16a7704-10a4-405e-9d16-ecfeead0d373" providerId="AD"/>
  <p188:author id="{1E75ADDE-9F14-3AB3-1740-C20B41F5F738}" name="Jajosky, Ruth Ann (CDC/DDPHSS/CSELS/DHIS)" initials="J(" userId="S::raj3@cdc.gov::72e8cd74-b9f9-4b95-8177-90b4f6b9de6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urner Hoffman, Katherine (Kat) (CDC/DDPHSS/CSELS/OD)"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FB076F-B961-4FCB-A252-D5FF8FA82851}" v="12" dt="2022-08-17T15:38:37.035"/>
    <p1510:client id="{ADEE186E-57F3-1B81-9F54-F4E89AE30442}" v="124" dt="2022-08-16T18:14:48.819"/>
    <p1510:client id="{CDF4F946-0736-487A-9887-5194A8BAB53B}" v="1" dt="2022-08-16T17:47:24.6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61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commentAuthors" Target="commentAuthor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7EBECE-0F88-C647-AF49-C5D7A45564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dirty="0">
                <a:latin typeface="Avenir Next LT Pro" panose="020B0504020202020204" pitchFamily="34" charset="77"/>
              </a:defRPr>
            </a:lvl1pPr>
          </a:lstStyle>
          <a:p>
            <a:pPr>
              <a:defRPr/>
            </a:pPr>
            <a:endParaRPr lang="en-US"/>
          </a:p>
        </p:txBody>
      </p:sp>
      <p:sp>
        <p:nvSpPr>
          <p:cNvPr id="3" name="Date Placeholder 2">
            <a:extLst>
              <a:ext uri="{FF2B5EF4-FFF2-40B4-BE49-F238E27FC236}">
                <a16:creationId xmlns:a16="http://schemas.microsoft.com/office/drawing/2014/main" id="{CAFA9843-D2AE-0843-B619-73FCB434CDA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smtClean="0">
                <a:latin typeface="Avenir Next LT Pro" panose="020B0504020202020204" pitchFamily="34" charset="77"/>
              </a:defRPr>
            </a:lvl1pPr>
          </a:lstStyle>
          <a:p>
            <a:pPr>
              <a:defRPr/>
            </a:pPr>
            <a:fld id="{2DD21A0A-9D73-5E44-A682-D51D65036B37}" type="datetimeFigureOut">
              <a:rPr lang="en-US"/>
              <a:pPr>
                <a:defRPr/>
              </a:pPr>
              <a:t>8/19/2022</a:t>
            </a:fld>
            <a:endParaRPr lang="en-US"/>
          </a:p>
        </p:txBody>
      </p:sp>
      <p:sp>
        <p:nvSpPr>
          <p:cNvPr id="4" name="Slide Image Placeholder 3">
            <a:extLst>
              <a:ext uri="{FF2B5EF4-FFF2-40B4-BE49-F238E27FC236}">
                <a16:creationId xmlns:a16="http://schemas.microsoft.com/office/drawing/2014/main" id="{AC39CD1C-60AA-6842-AB8F-C08D2CBBD2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350207F-C393-1943-9A4F-81A67EEEF73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9DE19F5-4E29-A746-A952-18EB3395F93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dirty="0">
                <a:latin typeface="Avenir Next LT Pro" panose="020B0504020202020204" pitchFamily="34" charset="77"/>
              </a:defRPr>
            </a:lvl1pPr>
          </a:lstStyle>
          <a:p>
            <a:pPr>
              <a:defRPr/>
            </a:pPr>
            <a:endParaRPr lang="en-US"/>
          </a:p>
        </p:txBody>
      </p:sp>
      <p:sp>
        <p:nvSpPr>
          <p:cNvPr id="7" name="Slide Number Placeholder 6">
            <a:extLst>
              <a:ext uri="{FF2B5EF4-FFF2-40B4-BE49-F238E27FC236}">
                <a16:creationId xmlns:a16="http://schemas.microsoft.com/office/drawing/2014/main" id="{D15ADB08-2E07-854C-A0DC-8FF900C52DD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b="0" i="0" smtClean="0">
                <a:latin typeface="Avenir Next LT Pro" panose="020B0504020202020204" pitchFamily="34" charset="77"/>
              </a:defRPr>
            </a:lvl1pPr>
          </a:lstStyle>
          <a:p>
            <a:pPr>
              <a:defRPr/>
            </a:pPr>
            <a:fld id="{A666478B-2A39-7D49-A45F-B91617B9235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685800" rtl="0" fontAlgn="base">
      <a:spcBef>
        <a:spcPct val="30000"/>
      </a:spcBef>
      <a:spcAft>
        <a:spcPct val="0"/>
      </a:spcAft>
      <a:defRPr sz="900" kern="1200">
        <a:solidFill>
          <a:schemeClr val="tx1"/>
        </a:solidFill>
        <a:latin typeface="Avenir Next LT Pro" panose="020B0504020202020204" pitchFamily="34" charset="77"/>
        <a:ea typeface="+mn-ea"/>
        <a:cs typeface="+mn-cs"/>
      </a:defRPr>
    </a:lvl1pPr>
    <a:lvl2pPr marL="342900" algn="l" defTabSz="685800" rtl="0" fontAlgn="base">
      <a:spcBef>
        <a:spcPct val="30000"/>
      </a:spcBef>
      <a:spcAft>
        <a:spcPct val="0"/>
      </a:spcAft>
      <a:defRPr sz="900" kern="1200">
        <a:solidFill>
          <a:schemeClr val="tx1"/>
        </a:solidFill>
        <a:latin typeface="Avenir Next LT Pro" panose="020B0504020202020204" pitchFamily="34" charset="77"/>
        <a:ea typeface="+mn-ea"/>
        <a:cs typeface="+mn-cs"/>
      </a:defRPr>
    </a:lvl2pPr>
    <a:lvl3pPr marL="685800" algn="l" defTabSz="685800" rtl="0" fontAlgn="base">
      <a:spcBef>
        <a:spcPct val="30000"/>
      </a:spcBef>
      <a:spcAft>
        <a:spcPct val="0"/>
      </a:spcAft>
      <a:defRPr sz="900" kern="1200">
        <a:solidFill>
          <a:schemeClr val="tx1"/>
        </a:solidFill>
        <a:latin typeface="Avenir Next LT Pro" panose="020B0504020202020204" pitchFamily="34" charset="77"/>
        <a:ea typeface="+mn-ea"/>
        <a:cs typeface="+mn-cs"/>
      </a:defRPr>
    </a:lvl3pPr>
    <a:lvl4pPr marL="1028700" algn="l" defTabSz="685800" rtl="0" fontAlgn="base">
      <a:spcBef>
        <a:spcPct val="30000"/>
      </a:spcBef>
      <a:spcAft>
        <a:spcPct val="0"/>
      </a:spcAft>
      <a:defRPr sz="900" kern="1200">
        <a:solidFill>
          <a:schemeClr val="tx1"/>
        </a:solidFill>
        <a:latin typeface="Avenir Next LT Pro" panose="020B0504020202020204" pitchFamily="34" charset="77"/>
        <a:ea typeface="+mn-ea"/>
        <a:cs typeface="+mn-cs"/>
      </a:defRPr>
    </a:lvl4pPr>
    <a:lvl5pPr marL="1371600" algn="l" defTabSz="685800" rtl="0" fontAlgn="base">
      <a:spcBef>
        <a:spcPct val="30000"/>
      </a:spcBef>
      <a:spcAft>
        <a:spcPct val="0"/>
      </a:spcAft>
      <a:defRPr sz="900" kern="1200">
        <a:solidFill>
          <a:schemeClr val="tx1"/>
        </a:solidFill>
        <a:latin typeface="Avenir Next LT Pro" panose="020B0504020202020204" pitchFamily="34" charset="77"/>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666478B-2A39-7D49-A45F-B91617B92350}" type="slidenum">
              <a:rPr lang="en-US" smtClean="0"/>
              <a:pPr>
                <a:defRPr/>
              </a:pPr>
              <a:t>1</a:t>
            </a:fld>
            <a:endParaRPr lang="en-US"/>
          </a:p>
        </p:txBody>
      </p:sp>
    </p:spTree>
    <p:extLst>
      <p:ext uri="{BB962C8B-B14F-4D97-AF65-F5344CB8AC3E}">
        <p14:creationId xmlns:p14="http://schemas.microsoft.com/office/powerpoint/2010/main" val="3336526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5C24F69F-F625-3F44-80D9-78E380A4AE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F6F86F8D-9307-A84D-B399-8F7F77766F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2531" name="Slide Number Placeholder 3">
            <a:extLst>
              <a:ext uri="{FF2B5EF4-FFF2-40B4-BE49-F238E27FC236}">
                <a16:creationId xmlns:a16="http://schemas.microsoft.com/office/drawing/2014/main" id="{61123454-E7CE-C94C-BEDB-2D6420462B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6C9413AF-7EEB-9C43-860A-3C9DF0381CEE}" type="slidenum">
              <a:rPr lang="en-US" altLang="en-US" sz="1200">
                <a:latin typeface="Avenir Next LT Pro" panose="020B0504020202020204" pitchFamily="34" charset="77"/>
              </a:rPr>
              <a:pPr fontAlgn="base">
                <a:spcBef>
                  <a:spcPct val="0"/>
                </a:spcBef>
                <a:spcAft>
                  <a:spcPct val="0"/>
                </a:spcAft>
              </a:pPr>
              <a:t>12</a:t>
            </a:fld>
            <a:endParaRPr lang="en-US" altLang="en-US" sz="1200">
              <a:latin typeface="Avenir Next LT Pro" panose="020B0504020202020204" pitchFamily="34" charset="77"/>
            </a:endParaRPr>
          </a:p>
        </p:txBody>
      </p:sp>
    </p:spTree>
    <p:extLst>
      <p:ext uri="{BB962C8B-B14F-4D97-AF65-F5344CB8AC3E}">
        <p14:creationId xmlns:p14="http://schemas.microsoft.com/office/powerpoint/2010/main" val="803581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5C24F69F-F625-3F44-80D9-78E380A4AE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F6F86F8D-9307-A84D-B399-8F7F77766F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2531" name="Slide Number Placeholder 3">
            <a:extLst>
              <a:ext uri="{FF2B5EF4-FFF2-40B4-BE49-F238E27FC236}">
                <a16:creationId xmlns:a16="http://schemas.microsoft.com/office/drawing/2014/main" id="{61123454-E7CE-C94C-BEDB-2D6420462B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6C9413AF-7EEB-9C43-860A-3C9DF0381CEE}" type="slidenum">
              <a:rPr lang="en-US" altLang="en-US" sz="1200">
                <a:latin typeface="Avenir Next LT Pro" panose="020B0504020202020204" pitchFamily="34" charset="77"/>
              </a:rPr>
              <a:pPr fontAlgn="base">
                <a:spcBef>
                  <a:spcPct val="0"/>
                </a:spcBef>
                <a:spcAft>
                  <a:spcPct val="0"/>
                </a:spcAft>
              </a:pPr>
              <a:t>13</a:t>
            </a:fld>
            <a:endParaRPr lang="en-US" altLang="en-US" sz="1200">
              <a:latin typeface="Avenir Next LT Pro" panose="020B0504020202020204" pitchFamily="34" charset="77"/>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5C24F69F-F625-3F44-80D9-78E380A4AE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F6F86F8D-9307-A84D-B399-8F7F77766F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2531" name="Slide Number Placeholder 3">
            <a:extLst>
              <a:ext uri="{FF2B5EF4-FFF2-40B4-BE49-F238E27FC236}">
                <a16:creationId xmlns:a16="http://schemas.microsoft.com/office/drawing/2014/main" id="{61123454-E7CE-C94C-BEDB-2D6420462B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6C9413AF-7EEB-9C43-860A-3C9DF0381CEE}" type="slidenum">
              <a:rPr lang="en-US" altLang="en-US" sz="1200">
                <a:latin typeface="Avenir Next LT Pro" panose="020B0504020202020204" pitchFamily="34" charset="77"/>
              </a:rPr>
              <a:pPr fontAlgn="base">
                <a:spcBef>
                  <a:spcPct val="0"/>
                </a:spcBef>
                <a:spcAft>
                  <a:spcPct val="0"/>
                </a:spcAft>
              </a:pPr>
              <a:t>14</a:t>
            </a:fld>
            <a:endParaRPr lang="en-US" altLang="en-US" sz="1200">
              <a:latin typeface="Avenir Next LT Pro" panose="020B0504020202020204" pitchFamily="34" charset="77"/>
            </a:endParaRPr>
          </a:p>
        </p:txBody>
      </p:sp>
    </p:spTree>
    <p:extLst>
      <p:ext uri="{BB962C8B-B14F-4D97-AF65-F5344CB8AC3E}">
        <p14:creationId xmlns:p14="http://schemas.microsoft.com/office/powerpoint/2010/main" val="2509082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FA10D160-131C-514C-AE6C-D5748F4ADC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067433BB-D074-8A48-9D8A-5DA68CCDBC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4819" name="Slide Number Placeholder 3">
            <a:extLst>
              <a:ext uri="{FF2B5EF4-FFF2-40B4-BE49-F238E27FC236}">
                <a16:creationId xmlns:a16="http://schemas.microsoft.com/office/drawing/2014/main" id="{2FDCD46B-46AD-F546-8637-F4F5E403F1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6BC4037E-105F-E54F-A9A3-73E0A3FA1567}" type="slidenum">
              <a:rPr lang="en-US" altLang="en-US" sz="1200">
                <a:latin typeface="Avenir Next LT Pro" panose="020B0504020202020204" pitchFamily="34" charset="77"/>
              </a:rPr>
              <a:pPr fontAlgn="base">
                <a:spcBef>
                  <a:spcPct val="0"/>
                </a:spcBef>
                <a:spcAft>
                  <a:spcPct val="0"/>
                </a:spcAft>
              </a:pPr>
              <a:t>15</a:t>
            </a:fld>
            <a:endParaRPr lang="en-US" altLang="en-US" sz="1200">
              <a:latin typeface="Avenir Next LT Pro" panose="020B0504020202020204" pitchFamily="34" charset="77"/>
            </a:endParaRPr>
          </a:p>
        </p:txBody>
      </p:sp>
    </p:spTree>
    <p:extLst>
      <p:ext uri="{BB962C8B-B14F-4D97-AF65-F5344CB8AC3E}">
        <p14:creationId xmlns:p14="http://schemas.microsoft.com/office/powerpoint/2010/main" val="1053678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5C24F69F-F625-3F44-80D9-78E380A4AE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F6F86F8D-9307-A84D-B399-8F7F77766F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2531" name="Slide Number Placeholder 3">
            <a:extLst>
              <a:ext uri="{FF2B5EF4-FFF2-40B4-BE49-F238E27FC236}">
                <a16:creationId xmlns:a16="http://schemas.microsoft.com/office/drawing/2014/main" id="{61123454-E7CE-C94C-BEDB-2D6420462B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6C9413AF-7EEB-9C43-860A-3C9DF0381CEE}" type="slidenum">
              <a:rPr lang="en-US" altLang="en-US" sz="1200">
                <a:latin typeface="Avenir Next LT Pro" panose="020B0504020202020204" pitchFamily="34" charset="77"/>
              </a:rPr>
              <a:pPr fontAlgn="base">
                <a:spcBef>
                  <a:spcPct val="0"/>
                </a:spcBef>
                <a:spcAft>
                  <a:spcPct val="0"/>
                </a:spcAft>
              </a:pPr>
              <a:t>16</a:t>
            </a:fld>
            <a:endParaRPr lang="en-US" altLang="en-US" sz="1200">
              <a:latin typeface="Avenir Next LT Pro" panose="020B0504020202020204" pitchFamily="34" charset="77"/>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5C24F69F-F625-3F44-80D9-78E380A4AE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F6F86F8D-9307-A84D-B399-8F7F77766F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2531" name="Slide Number Placeholder 3">
            <a:extLst>
              <a:ext uri="{FF2B5EF4-FFF2-40B4-BE49-F238E27FC236}">
                <a16:creationId xmlns:a16="http://schemas.microsoft.com/office/drawing/2014/main" id="{61123454-E7CE-C94C-BEDB-2D6420462B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6C9413AF-7EEB-9C43-860A-3C9DF0381CEE}" type="slidenum">
              <a:rPr lang="en-US" altLang="en-US" sz="1200">
                <a:latin typeface="Avenir Next LT Pro" panose="020B0504020202020204" pitchFamily="34" charset="77"/>
              </a:rPr>
              <a:pPr fontAlgn="base">
                <a:spcBef>
                  <a:spcPct val="0"/>
                </a:spcBef>
                <a:spcAft>
                  <a:spcPct val="0"/>
                </a:spcAft>
              </a:pPr>
              <a:t>17</a:t>
            </a:fld>
            <a:endParaRPr lang="en-US" altLang="en-US" sz="1200">
              <a:latin typeface="Avenir Next LT Pro" panose="020B0504020202020204" pitchFamily="34" charset="77"/>
            </a:endParaRPr>
          </a:p>
        </p:txBody>
      </p:sp>
    </p:spTree>
    <p:extLst>
      <p:ext uri="{BB962C8B-B14F-4D97-AF65-F5344CB8AC3E}">
        <p14:creationId xmlns:p14="http://schemas.microsoft.com/office/powerpoint/2010/main" val="2247693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5C24F69F-F625-3F44-80D9-78E380A4AE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F6F86F8D-9307-A84D-B399-8F7F77766F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2531" name="Slide Number Placeholder 3">
            <a:extLst>
              <a:ext uri="{FF2B5EF4-FFF2-40B4-BE49-F238E27FC236}">
                <a16:creationId xmlns:a16="http://schemas.microsoft.com/office/drawing/2014/main" id="{61123454-E7CE-C94C-BEDB-2D6420462B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6C9413AF-7EEB-9C43-860A-3C9DF0381CEE}" type="slidenum">
              <a:rPr lang="en-US" altLang="en-US" sz="1200">
                <a:latin typeface="Avenir Next LT Pro" panose="020B0504020202020204" pitchFamily="34" charset="77"/>
              </a:rPr>
              <a:pPr fontAlgn="base">
                <a:spcBef>
                  <a:spcPct val="0"/>
                </a:spcBef>
                <a:spcAft>
                  <a:spcPct val="0"/>
                </a:spcAft>
              </a:pPr>
              <a:t>18</a:t>
            </a:fld>
            <a:endParaRPr lang="en-US" altLang="en-US" sz="1200">
              <a:latin typeface="Avenir Next LT Pro" panose="020B0504020202020204" pitchFamily="34" charset="77"/>
            </a:endParaRPr>
          </a:p>
        </p:txBody>
      </p:sp>
    </p:spTree>
    <p:extLst>
      <p:ext uri="{BB962C8B-B14F-4D97-AF65-F5344CB8AC3E}">
        <p14:creationId xmlns:p14="http://schemas.microsoft.com/office/powerpoint/2010/main" val="2588029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5C24F69F-F625-3F44-80D9-78E380A4AE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F6F86F8D-9307-A84D-B399-8F7F77766F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2531" name="Slide Number Placeholder 3">
            <a:extLst>
              <a:ext uri="{FF2B5EF4-FFF2-40B4-BE49-F238E27FC236}">
                <a16:creationId xmlns:a16="http://schemas.microsoft.com/office/drawing/2014/main" id="{61123454-E7CE-C94C-BEDB-2D6420462B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6C9413AF-7EEB-9C43-860A-3C9DF0381CEE}" type="slidenum">
              <a:rPr lang="en-US" altLang="en-US" sz="1200">
                <a:latin typeface="Avenir Next LT Pro" panose="020B0504020202020204" pitchFamily="34" charset="77"/>
              </a:rPr>
              <a:pPr fontAlgn="base">
                <a:spcBef>
                  <a:spcPct val="0"/>
                </a:spcBef>
                <a:spcAft>
                  <a:spcPct val="0"/>
                </a:spcAft>
              </a:pPr>
              <a:t>19</a:t>
            </a:fld>
            <a:endParaRPr lang="en-US" altLang="en-US" sz="1200">
              <a:latin typeface="Avenir Next LT Pro" panose="020B0504020202020204" pitchFamily="34" charset="77"/>
            </a:endParaRPr>
          </a:p>
        </p:txBody>
      </p:sp>
    </p:spTree>
    <p:extLst>
      <p:ext uri="{BB962C8B-B14F-4D97-AF65-F5344CB8AC3E}">
        <p14:creationId xmlns:p14="http://schemas.microsoft.com/office/powerpoint/2010/main" val="1868662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5C24F69F-F625-3F44-80D9-78E380A4AE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F6F86F8D-9307-A84D-B399-8F7F77766F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2531" name="Slide Number Placeholder 3">
            <a:extLst>
              <a:ext uri="{FF2B5EF4-FFF2-40B4-BE49-F238E27FC236}">
                <a16:creationId xmlns:a16="http://schemas.microsoft.com/office/drawing/2014/main" id="{61123454-E7CE-C94C-BEDB-2D6420462B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6C9413AF-7EEB-9C43-860A-3C9DF0381CEE}" type="slidenum">
              <a:rPr lang="en-US" altLang="en-US" sz="1200">
                <a:latin typeface="Avenir Next LT Pro" panose="020B0504020202020204" pitchFamily="34" charset="77"/>
              </a:rPr>
              <a:pPr fontAlgn="base">
                <a:spcBef>
                  <a:spcPct val="0"/>
                </a:spcBef>
                <a:spcAft>
                  <a:spcPct val="0"/>
                </a:spcAft>
              </a:pPr>
              <a:t>20</a:t>
            </a:fld>
            <a:endParaRPr lang="en-US" altLang="en-US" sz="1200">
              <a:latin typeface="Avenir Next LT Pro" panose="020B0504020202020204" pitchFamily="34" charset="77"/>
            </a:endParaRPr>
          </a:p>
        </p:txBody>
      </p:sp>
    </p:spTree>
    <p:extLst>
      <p:ext uri="{BB962C8B-B14F-4D97-AF65-F5344CB8AC3E}">
        <p14:creationId xmlns:p14="http://schemas.microsoft.com/office/powerpoint/2010/main" val="3158828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5C24F69F-F625-3F44-80D9-78E380A4AE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F6F86F8D-9307-A84D-B399-8F7F77766F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2531" name="Slide Number Placeholder 3">
            <a:extLst>
              <a:ext uri="{FF2B5EF4-FFF2-40B4-BE49-F238E27FC236}">
                <a16:creationId xmlns:a16="http://schemas.microsoft.com/office/drawing/2014/main" id="{61123454-E7CE-C94C-BEDB-2D6420462B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6C9413AF-7EEB-9C43-860A-3C9DF0381CEE}" type="slidenum">
              <a:rPr lang="en-US" altLang="en-US" sz="1200">
                <a:latin typeface="Avenir Next LT Pro" panose="020B0504020202020204" pitchFamily="34" charset="77"/>
              </a:rPr>
              <a:pPr fontAlgn="base">
                <a:spcBef>
                  <a:spcPct val="0"/>
                </a:spcBef>
                <a:spcAft>
                  <a:spcPct val="0"/>
                </a:spcAft>
              </a:pPr>
              <a:t>21</a:t>
            </a:fld>
            <a:endParaRPr lang="en-US" altLang="en-US" sz="1200">
              <a:latin typeface="Avenir Next LT Pro" panose="020B0504020202020204" pitchFamily="34" charset="77"/>
            </a:endParaRPr>
          </a:p>
        </p:txBody>
      </p:sp>
    </p:spTree>
    <p:extLst>
      <p:ext uri="{BB962C8B-B14F-4D97-AF65-F5344CB8AC3E}">
        <p14:creationId xmlns:p14="http://schemas.microsoft.com/office/powerpoint/2010/main" val="3439311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344CFD5D-9738-774E-AF64-DE07691D7F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5141973E-B350-674B-AD84-D23FE8BB07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9459" name="Slide Number Placeholder 3">
            <a:extLst>
              <a:ext uri="{FF2B5EF4-FFF2-40B4-BE49-F238E27FC236}">
                <a16:creationId xmlns:a16="http://schemas.microsoft.com/office/drawing/2014/main" id="{71FECAA5-F1BE-A54D-84E8-6FF5061CB0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marL="0" marR="0" lvl="0" indent="0" algn="r" defTabSz="342900" rtl="0" eaLnBrk="1" fontAlgn="base" latinLnBrk="0" hangingPunct="1">
              <a:lnSpc>
                <a:spcPct val="100000"/>
              </a:lnSpc>
              <a:spcBef>
                <a:spcPct val="0"/>
              </a:spcBef>
              <a:spcAft>
                <a:spcPct val="0"/>
              </a:spcAft>
              <a:buClrTx/>
              <a:buSzTx/>
              <a:buFontTx/>
              <a:buNone/>
              <a:tabLst/>
              <a:defRPr/>
            </a:pPr>
            <a:fld id="{279B9510-1CE6-9A45-9BC8-CA5C6BC1A7C7}" type="slidenum">
              <a:rPr kumimoji="0" lang="en-US" altLang="en-US" sz="12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5C24F69F-F625-3F44-80D9-78E380A4AE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F6F86F8D-9307-A84D-B399-8F7F77766F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2531" name="Slide Number Placeholder 3">
            <a:extLst>
              <a:ext uri="{FF2B5EF4-FFF2-40B4-BE49-F238E27FC236}">
                <a16:creationId xmlns:a16="http://schemas.microsoft.com/office/drawing/2014/main" id="{61123454-E7CE-C94C-BEDB-2D6420462B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6C9413AF-7EEB-9C43-860A-3C9DF0381CEE}" type="slidenum">
              <a:rPr lang="en-US" altLang="en-US" sz="1200">
                <a:latin typeface="Avenir Next LT Pro" panose="020B0504020202020204" pitchFamily="34" charset="77"/>
              </a:rPr>
              <a:pPr fontAlgn="base">
                <a:spcBef>
                  <a:spcPct val="0"/>
                </a:spcBef>
                <a:spcAft>
                  <a:spcPct val="0"/>
                </a:spcAft>
              </a:pPr>
              <a:t>22</a:t>
            </a:fld>
            <a:endParaRPr lang="en-US" altLang="en-US" sz="1200">
              <a:latin typeface="Avenir Next LT Pro" panose="020B0504020202020204" pitchFamily="34" charset="77"/>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5C24F69F-F625-3F44-80D9-78E380A4AE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F6F86F8D-9307-A84D-B399-8F7F77766F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2531" name="Slide Number Placeholder 3">
            <a:extLst>
              <a:ext uri="{FF2B5EF4-FFF2-40B4-BE49-F238E27FC236}">
                <a16:creationId xmlns:a16="http://schemas.microsoft.com/office/drawing/2014/main" id="{61123454-E7CE-C94C-BEDB-2D6420462B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6C9413AF-7EEB-9C43-860A-3C9DF0381CEE}" type="slidenum">
              <a:rPr lang="en-US" altLang="en-US" sz="1200">
                <a:latin typeface="Avenir Next LT Pro" panose="020B0504020202020204" pitchFamily="34" charset="77"/>
              </a:rPr>
              <a:pPr fontAlgn="base">
                <a:spcBef>
                  <a:spcPct val="0"/>
                </a:spcBef>
                <a:spcAft>
                  <a:spcPct val="0"/>
                </a:spcAft>
              </a:pPr>
              <a:t>23</a:t>
            </a:fld>
            <a:endParaRPr lang="en-US" altLang="en-US" sz="1200">
              <a:latin typeface="Avenir Next LT Pro" panose="020B0504020202020204" pitchFamily="34" charset="77"/>
            </a:endParaRPr>
          </a:p>
        </p:txBody>
      </p:sp>
    </p:spTree>
    <p:extLst>
      <p:ext uri="{BB962C8B-B14F-4D97-AF65-F5344CB8AC3E}">
        <p14:creationId xmlns:p14="http://schemas.microsoft.com/office/powerpoint/2010/main" val="3923836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5C24F69F-F625-3F44-80D9-78E380A4AE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F6F86F8D-9307-A84D-B399-8F7F77766F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2531" name="Slide Number Placeholder 3">
            <a:extLst>
              <a:ext uri="{FF2B5EF4-FFF2-40B4-BE49-F238E27FC236}">
                <a16:creationId xmlns:a16="http://schemas.microsoft.com/office/drawing/2014/main" id="{61123454-E7CE-C94C-BEDB-2D6420462B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6C9413AF-7EEB-9C43-860A-3C9DF0381CEE}" type="slidenum">
              <a:rPr lang="en-US" altLang="en-US" sz="1200">
                <a:latin typeface="Avenir Next LT Pro" panose="020B0504020202020204" pitchFamily="34" charset="77"/>
              </a:rPr>
              <a:pPr fontAlgn="base">
                <a:spcBef>
                  <a:spcPct val="0"/>
                </a:spcBef>
                <a:spcAft>
                  <a:spcPct val="0"/>
                </a:spcAft>
              </a:pPr>
              <a:t>24</a:t>
            </a:fld>
            <a:endParaRPr lang="en-US" altLang="en-US" sz="1200">
              <a:latin typeface="Avenir Next LT Pro" panose="020B0504020202020204" pitchFamily="34" charset="77"/>
            </a:endParaRPr>
          </a:p>
        </p:txBody>
      </p:sp>
    </p:spTree>
    <p:extLst>
      <p:ext uri="{BB962C8B-B14F-4D97-AF65-F5344CB8AC3E}">
        <p14:creationId xmlns:p14="http://schemas.microsoft.com/office/powerpoint/2010/main" val="1110567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FA10D160-131C-514C-AE6C-D5748F4ADC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067433BB-D074-8A48-9D8A-5DA68CCDBC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4819" name="Slide Number Placeholder 3">
            <a:extLst>
              <a:ext uri="{FF2B5EF4-FFF2-40B4-BE49-F238E27FC236}">
                <a16:creationId xmlns:a16="http://schemas.microsoft.com/office/drawing/2014/main" id="{2FDCD46B-46AD-F546-8637-F4F5E403F1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6BC4037E-105F-E54F-A9A3-73E0A3FA1567}" type="slidenum">
              <a:rPr lang="en-US" altLang="en-US" sz="1200">
                <a:latin typeface="Avenir Next LT Pro" panose="020B0504020202020204" pitchFamily="34" charset="77"/>
              </a:rPr>
              <a:pPr fontAlgn="base">
                <a:spcBef>
                  <a:spcPct val="0"/>
                </a:spcBef>
                <a:spcAft>
                  <a:spcPct val="0"/>
                </a:spcAft>
              </a:pPr>
              <a:t>26</a:t>
            </a:fld>
            <a:endParaRPr lang="en-US" altLang="en-US" sz="1200">
              <a:latin typeface="Avenir Next LT Pro" panose="020B0504020202020204" pitchFamily="34" charset="77"/>
            </a:endParaRPr>
          </a:p>
        </p:txBody>
      </p:sp>
    </p:spTree>
    <p:extLst>
      <p:ext uri="{BB962C8B-B14F-4D97-AF65-F5344CB8AC3E}">
        <p14:creationId xmlns:p14="http://schemas.microsoft.com/office/powerpoint/2010/main" val="3100269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5C24F69F-F625-3F44-80D9-78E380A4AE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F6F86F8D-9307-A84D-B399-8F7F77766F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2531" name="Slide Number Placeholder 3">
            <a:extLst>
              <a:ext uri="{FF2B5EF4-FFF2-40B4-BE49-F238E27FC236}">
                <a16:creationId xmlns:a16="http://schemas.microsoft.com/office/drawing/2014/main" id="{61123454-E7CE-C94C-BEDB-2D6420462B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6C9413AF-7EEB-9C43-860A-3C9DF0381CEE}" type="slidenum">
              <a:rPr lang="en-US" altLang="en-US" sz="1200">
                <a:latin typeface="Avenir Next LT Pro" panose="020B0504020202020204" pitchFamily="34" charset="77"/>
              </a:rPr>
              <a:pPr fontAlgn="base">
                <a:spcBef>
                  <a:spcPct val="0"/>
                </a:spcBef>
                <a:spcAft>
                  <a:spcPct val="0"/>
                </a:spcAft>
              </a:pPr>
              <a:t>27</a:t>
            </a:fld>
            <a:endParaRPr lang="en-US" altLang="en-US" sz="1200">
              <a:latin typeface="Avenir Next LT Pro" panose="020B0504020202020204" pitchFamily="34" charset="77"/>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5C24F69F-F625-3F44-80D9-78E380A4AE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F6F86F8D-9307-A84D-B399-8F7F77766F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2531" name="Slide Number Placeholder 3">
            <a:extLst>
              <a:ext uri="{FF2B5EF4-FFF2-40B4-BE49-F238E27FC236}">
                <a16:creationId xmlns:a16="http://schemas.microsoft.com/office/drawing/2014/main" id="{61123454-E7CE-C94C-BEDB-2D6420462B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6C9413AF-7EEB-9C43-860A-3C9DF0381CEE}" type="slidenum">
              <a:rPr lang="en-US" altLang="en-US" sz="1200">
                <a:latin typeface="Avenir Next LT Pro" panose="020B0504020202020204" pitchFamily="34" charset="77"/>
              </a:rPr>
              <a:pPr fontAlgn="base">
                <a:spcBef>
                  <a:spcPct val="0"/>
                </a:spcBef>
                <a:spcAft>
                  <a:spcPct val="0"/>
                </a:spcAft>
              </a:pPr>
              <a:t>28</a:t>
            </a:fld>
            <a:endParaRPr lang="en-US" altLang="en-US" sz="1200">
              <a:latin typeface="Avenir Next LT Pro" panose="020B0504020202020204" pitchFamily="34" charset="77"/>
            </a:endParaRPr>
          </a:p>
        </p:txBody>
      </p:sp>
    </p:spTree>
    <p:extLst>
      <p:ext uri="{BB962C8B-B14F-4D97-AF65-F5344CB8AC3E}">
        <p14:creationId xmlns:p14="http://schemas.microsoft.com/office/powerpoint/2010/main" val="4781496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5C24F69F-F625-3F44-80D9-78E380A4AE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F6F86F8D-9307-A84D-B399-8F7F77766F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2531" name="Slide Number Placeholder 3">
            <a:extLst>
              <a:ext uri="{FF2B5EF4-FFF2-40B4-BE49-F238E27FC236}">
                <a16:creationId xmlns:a16="http://schemas.microsoft.com/office/drawing/2014/main" id="{61123454-E7CE-C94C-BEDB-2D6420462B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6C9413AF-7EEB-9C43-860A-3C9DF0381CEE}" type="slidenum">
              <a:rPr lang="en-US" altLang="en-US" sz="1200">
                <a:latin typeface="Avenir Next LT Pro" panose="020B0504020202020204" pitchFamily="34" charset="77"/>
              </a:rPr>
              <a:pPr fontAlgn="base">
                <a:spcBef>
                  <a:spcPct val="0"/>
                </a:spcBef>
                <a:spcAft>
                  <a:spcPct val="0"/>
                </a:spcAft>
              </a:pPr>
              <a:t>29</a:t>
            </a:fld>
            <a:endParaRPr lang="en-US" altLang="en-US" sz="1200">
              <a:latin typeface="Avenir Next LT Pro" panose="020B0504020202020204" pitchFamily="34" charset="77"/>
            </a:endParaRPr>
          </a:p>
        </p:txBody>
      </p:sp>
    </p:spTree>
    <p:extLst>
      <p:ext uri="{BB962C8B-B14F-4D97-AF65-F5344CB8AC3E}">
        <p14:creationId xmlns:p14="http://schemas.microsoft.com/office/powerpoint/2010/main" val="1093241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5C24F69F-F625-3F44-80D9-78E380A4AE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F6F86F8D-9307-A84D-B399-8F7F77766F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2531" name="Slide Number Placeholder 3">
            <a:extLst>
              <a:ext uri="{FF2B5EF4-FFF2-40B4-BE49-F238E27FC236}">
                <a16:creationId xmlns:a16="http://schemas.microsoft.com/office/drawing/2014/main" id="{61123454-E7CE-C94C-BEDB-2D6420462B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6C9413AF-7EEB-9C43-860A-3C9DF0381CEE}" type="slidenum">
              <a:rPr lang="en-US" altLang="en-US" sz="1200">
                <a:latin typeface="Avenir Next LT Pro" panose="020B0504020202020204" pitchFamily="34" charset="77"/>
              </a:rPr>
              <a:pPr fontAlgn="base">
                <a:spcBef>
                  <a:spcPct val="0"/>
                </a:spcBef>
                <a:spcAft>
                  <a:spcPct val="0"/>
                </a:spcAft>
              </a:pPr>
              <a:t>30</a:t>
            </a:fld>
            <a:endParaRPr lang="en-US" altLang="en-US" sz="1200">
              <a:latin typeface="Avenir Next LT Pro" panose="020B0504020202020204" pitchFamily="34" charset="77"/>
            </a:endParaRPr>
          </a:p>
        </p:txBody>
      </p:sp>
    </p:spTree>
    <p:extLst>
      <p:ext uri="{BB962C8B-B14F-4D97-AF65-F5344CB8AC3E}">
        <p14:creationId xmlns:p14="http://schemas.microsoft.com/office/powerpoint/2010/main" val="1031674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FA10D160-131C-514C-AE6C-D5748F4ADC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067433BB-D074-8A48-9D8A-5DA68CCDBC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4819" name="Slide Number Placeholder 3">
            <a:extLst>
              <a:ext uri="{FF2B5EF4-FFF2-40B4-BE49-F238E27FC236}">
                <a16:creationId xmlns:a16="http://schemas.microsoft.com/office/drawing/2014/main" id="{2FDCD46B-46AD-F546-8637-F4F5E403F1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6BC4037E-105F-E54F-A9A3-73E0A3FA1567}" type="slidenum">
              <a:rPr lang="en-US" altLang="en-US" sz="1200">
                <a:latin typeface="Avenir Next LT Pro" panose="020B0504020202020204" pitchFamily="34" charset="77"/>
              </a:rPr>
              <a:pPr fontAlgn="base">
                <a:spcBef>
                  <a:spcPct val="0"/>
                </a:spcBef>
                <a:spcAft>
                  <a:spcPct val="0"/>
                </a:spcAft>
              </a:pPr>
              <a:t>31</a:t>
            </a:fld>
            <a:endParaRPr lang="en-US" altLang="en-US" sz="1200">
              <a:latin typeface="Avenir Next LT Pro" panose="020B0504020202020204" pitchFamily="34" charset="77"/>
            </a:endParaRPr>
          </a:p>
        </p:txBody>
      </p:sp>
    </p:spTree>
    <p:extLst>
      <p:ext uri="{BB962C8B-B14F-4D97-AF65-F5344CB8AC3E}">
        <p14:creationId xmlns:p14="http://schemas.microsoft.com/office/powerpoint/2010/main" val="39828914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5C24F69F-F625-3F44-80D9-78E380A4AE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F6F86F8D-9307-A84D-B399-8F7F77766F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2531" name="Slide Number Placeholder 3">
            <a:extLst>
              <a:ext uri="{FF2B5EF4-FFF2-40B4-BE49-F238E27FC236}">
                <a16:creationId xmlns:a16="http://schemas.microsoft.com/office/drawing/2014/main" id="{61123454-E7CE-C94C-BEDB-2D6420462B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6C9413AF-7EEB-9C43-860A-3C9DF0381CEE}" type="slidenum">
              <a:rPr lang="en-US" altLang="en-US" sz="1200">
                <a:latin typeface="Avenir Next LT Pro" panose="020B0504020202020204" pitchFamily="34" charset="77"/>
              </a:rPr>
              <a:pPr fontAlgn="base">
                <a:spcBef>
                  <a:spcPct val="0"/>
                </a:spcBef>
                <a:spcAft>
                  <a:spcPct val="0"/>
                </a:spcAft>
              </a:pPr>
              <a:t>32</a:t>
            </a:fld>
            <a:endParaRPr lang="en-US" altLang="en-US" sz="1200">
              <a:latin typeface="Avenir Next LT Pro" panose="020B0504020202020204" pitchFamily="34" charset="77"/>
            </a:endParaRPr>
          </a:p>
        </p:txBody>
      </p:sp>
    </p:spTree>
    <p:extLst>
      <p:ext uri="{BB962C8B-B14F-4D97-AF65-F5344CB8AC3E}">
        <p14:creationId xmlns:p14="http://schemas.microsoft.com/office/powerpoint/2010/main" val="388106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base"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266F8B2E-479E-6646-BBAC-6D8E3735B0B3}" type="slidenum">
              <a:rPr kumimoji="0" lang="en-US" sz="1200" b="0" i="0" u="none" strike="noStrike" kern="1200" cap="none" spc="0" normalizeH="0" baseline="0" noProof="0" smtClean="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823744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5C24F69F-F625-3F44-80D9-78E380A4AE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F6F86F8D-9307-A84D-B399-8F7F77766F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2531" name="Slide Number Placeholder 3">
            <a:extLst>
              <a:ext uri="{FF2B5EF4-FFF2-40B4-BE49-F238E27FC236}">
                <a16:creationId xmlns:a16="http://schemas.microsoft.com/office/drawing/2014/main" id="{61123454-E7CE-C94C-BEDB-2D6420462B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6C9413AF-7EEB-9C43-860A-3C9DF0381CEE}" type="slidenum">
              <a:rPr lang="en-US" altLang="en-US" sz="1200">
                <a:latin typeface="Avenir Next LT Pro" panose="020B0504020202020204" pitchFamily="34" charset="77"/>
              </a:rPr>
              <a:pPr fontAlgn="base">
                <a:spcBef>
                  <a:spcPct val="0"/>
                </a:spcBef>
                <a:spcAft>
                  <a:spcPct val="0"/>
                </a:spcAft>
              </a:pPr>
              <a:t>33</a:t>
            </a:fld>
            <a:endParaRPr lang="en-US" altLang="en-US" sz="1200">
              <a:latin typeface="Avenir Next LT Pro" panose="020B0504020202020204" pitchFamily="34" charset="77"/>
            </a:endParaRPr>
          </a:p>
        </p:txBody>
      </p:sp>
    </p:spTree>
    <p:extLst>
      <p:ext uri="{BB962C8B-B14F-4D97-AF65-F5344CB8AC3E}">
        <p14:creationId xmlns:p14="http://schemas.microsoft.com/office/powerpoint/2010/main" val="1164010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5C24F69F-F625-3F44-80D9-78E380A4AE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F6F86F8D-9307-A84D-B399-8F7F77766F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2531" name="Slide Number Placeholder 3">
            <a:extLst>
              <a:ext uri="{FF2B5EF4-FFF2-40B4-BE49-F238E27FC236}">
                <a16:creationId xmlns:a16="http://schemas.microsoft.com/office/drawing/2014/main" id="{61123454-E7CE-C94C-BEDB-2D6420462B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6C9413AF-7EEB-9C43-860A-3C9DF0381CEE}" type="slidenum">
              <a:rPr lang="en-US" altLang="en-US" sz="1200">
                <a:latin typeface="Avenir Next LT Pro" panose="020B0504020202020204" pitchFamily="34" charset="77"/>
              </a:rPr>
              <a:pPr fontAlgn="base">
                <a:spcBef>
                  <a:spcPct val="0"/>
                </a:spcBef>
                <a:spcAft>
                  <a:spcPct val="0"/>
                </a:spcAft>
              </a:pPr>
              <a:t>36</a:t>
            </a:fld>
            <a:endParaRPr lang="en-US" altLang="en-US" sz="1200">
              <a:latin typeface="Avenir Next LT Pro" panose="020B0504020202020204" pitchFamily="34" charset="77"/>
            </a:endParaRPr>
          </a:p>
        </p:txBody>
      </p:sp>
    </p:spTree>
    <p:extLst>
      <p:ext uri="{BB962C8B-B14F-4D97-AF65-F5344CB8AC3E}">
        <p14:creationId xmlns:p14="http://schemas.microsoft.com/office/powerpoint/2010/main" val="41923973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0E739CDF-84D1-3F4D-BFE0-9CD8AE6B59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A02B00D0-BF13-3A4F-8D50-34A5048B6F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2771" name="Slide Number Placeholder 3">
            <a:extLst>
              <a:ext uri="{FF2B5EF4-FFF2-40B4-BE49-F238E27FC236}">
                <a16:creationId xmlns:a16="http://schemas.microsoft.com/office/drawing/2014/main" id="{51364A9E-FCF0-894E-8BAD-4D6EB25231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184A4202-461A-F94E-AD8D-742883F6A0AD}" type="slidenum">
              <a:rPr lang="en-US" altLang="en-US" sz="1200">
                <a:latin typeface="Avenir Next LT Pro" panose="020B0504020202020204" pitchFamily="34" charset="77"/>
              </a:rPr>
              <a:pPr fontAlgn="base">
                <a:spcBef>
                  <a:spcPct val="0"/>
                </a:spcBef>
                <a:spcAft>
                  <a:spcPct val="0"/>
                </a:spcAft>
              </a:pPr>
              <a:t>37</a:t>
            </a:fld>
            <a:endParaRPr lang="en-US" altLang="en-US" sz="1200">
              <a:latin typeface="Avenir Next LT Pro" panose="020B0504020202020204" pitchFamily="34" charset="77"/>
            </a:endParaRPr>
          </a:p>
        </p:txBody>
      </p:sp>
    </p:spTree>
    <p:extLst>
      <p:ext uri="{BB962C8B-B14F-4D97-AF65-F5344CB8AC3E}">
        <p14:creationId xmlns:p14="http://schemas.microsoft.com/office/powerpoint/2010/main" val="10262536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5C24F69F-F625-3F44-80D9-78E380A4AE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F6F86F8D-9307-A84D-B399-8F7F77766F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2531" name="Slide Number Placeholder 3">
            <a:extLst>
              <a:ext uri="{FF2B5EF4-FFF2-40B4-BE49-F238E27FC236}">
                <a16:creationId xmlns:a16="http://schemas.microsoft.com/office/drawing/2014/main" id="{61123454-E7CE-C94C-BEDB-2D6420462B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6C9413AF-7EEB-9C43-860A-3C9DF0381CEE}" type="slidenum">
              <a:rPr lang="en-US" altLang="en-US" sz="1200">
                <a:latin typeface="Avenir Next LT Pro" panose="020B0504020202020204" pitchFamily="34" charset="77"/>
              </a:rPr>
              <a:pPr fontAlgn="base">
                <a:spcBef>
                  <a:spcPct val="0"/>
                </a:spcBef>
                <a:spcAft>
                  <a:spcPct val="0"/>
                </a:spcAft>
              </a:pPr>
              <a:t>38</a:t>
            </a:fld>
            <a:endParaRPr lang="en-US" altLang="en-US" sz="1200">
              <a:latin typeface="Avenir Next LT Pro" panose="020B0504020202020204" pitchFamily="34" charset="77"/>
            </a:endParaRPr>
          </a:p>
        </p:txBody>
      </p:sp>
    </p:spTree>
    <p:extLst>
      <p:ext uri="{BB962C8B-B14F-4D97-AF65-F5344CB8AC3E}">
        <p14:creationId xmlns:p14="http://schemas.microsoft.com/office/powerpoint/2010/main" val="2763452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5C24F69F-F625-3F44-80D9-78E380A4AE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F6F86F8D-9307-A84D-B399-8F7F77766F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2531" name="Slide Number Placeholder 3">
            <a:extLst>
              <a:ext uri="{FF2B5EF4-FFF2-40B4-BE49-F238E27FC236}">
                <a16:creationId xmlns:a16="http://schemas.microsoft.com/office/drawing/2014/main" id="{61123454-E7CE-C94C-BEDB-2D6420462B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6C9413AF-7EEB-9C43-860A-3C9DF0381CEE}" type="slidenum">
              <a:rPr lang="en-US" altLang="en-US" sz="1200">
                <a:latin typeface="Avenir Next LT Pro" panose="020B0504020202020204" pitchFamily="34" charset="77"/>
              </a:rPr>
              <a:pPr fontAlgn="base">
                <a:spcBef>
                  <a:spcPct val="0"/>
                </a:spcBef>
                <a:spcAft>
                  <a:spcPct val="0"/>
                </a:spcAft>
              </a:pPr>
              <a:t>39</a:t>
            </a:fld>
            <a:endParaRPr lang="en-US" altLang="en-US" sz="1200">
              <a:latin typeface="Avenir Next LT Pro" panose="020B0504020202020204" pitchFamily="34" charset="77"/>
            </a:endParaRPr>
          </a:p>
        </p:txBody>
      </p:sp>
    </p:spTree>
    <p:extLst>
      <p:ext uri="{BB962C8B-B14F-4D97-AF65-F5344CB8AC3E}">
        <p14:creationId xmlns:p14="http://schemas.microsoft.com/office/powerpoint/2010/main" val="10678954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5C24F69F-F625-3F44-80D9-78E380A4AE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F6F86F8D-9307-A84D-B399-8F7F77766F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2531" name="Slide Number Placeholder 3">
            <a:extLst>
              <a:ext uri="{FF2B5EF4-FFF2-40B4-BE49-F238E27FC236}">
                <a16:creationId xmlns:a16="http://schemas.microsoft.com/office/drawing/2014/main" id="{61123454-E7CE-C94C-BEDB-2D6420462B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6C9413AF-7EEB-9C43-860A-3C9DF0381CEE}" type="slidenum">
              <a:rPr lang="en-US" altLang="en-US" sz="1200">
                <a:latin typeface="Avenir Next LT Pro" panose="020B0504020202020204" pitchFamily="34" charset="77"/>
              </a:rPr>
              <a:pPr fontAlgn="base">
                <a:spcBef>
                  <a:spcPct val="0"/>
                </a:spcBef>
                <a:spcAft>
                  <a:spcPct val="0"/>
                </a:spcAft>
              </a:pPr>
              <a:t>40</a:t>
            </a:fld>
            <a:endParaRPr lang="en-US" altLang="en-US" sz="1200">
              <a:latin typeface="Avenir Next LT Pro" panose="020B0504020202020204" pitchFamily="34" charset="77"/>
            </a:endParaRPr>
          </a:p>
        </p:txBody>
      </p:sp>
    </p:spTree>
    <p:extLst>
      <p:ext uri="{BB962C8B-B14F-4D97-AF65-F5344CB8AC3E}">
        <p14:creationId xmlns:p14="http://schemas.microsoft.com/office/powerpoint/2010/main" val="26738186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5C24F69F-F625-3F44-80D9-78E380A4AE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F6F86F8D-9307-A84D-B399-8F7F77766F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2531" name="Slide Number Placeholder 3">
            <a:extLst>
              <a:ext uri="{FF2B5EF4-FFF2-40B4-BE49-F238E27FC236}">
                <a16:creationId xmlns:a16="http://schemas.microsoft.com/office/drawing/2014/main" id="{61123454-E7CE-C94C-BEDB-2D6420462B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6C9413AF-7EEB-9C43-860A-3C9DF0381CEE}" type="slidenum">
              <a:rPr lang="en-US" altLang="en-US" sz="1200">
                <a:latin typeface="Avenir Next LT Pro" panose="020B0504020202020204" pitchFamily="34" charset="77"/>
              </a:rPr>
              <a:pPr fontAlgn="base">
                <a:spcBef>
                  <a:spcPct val="0"/>
                </a:spcBef>
                <a:spcAft>
                  <a:spcPct val="0"/>
                </a:spcAft>
              </a:pPr>
              <a:t>41</a:t>
            </a:fld>
            <a:endParaRPr lang="en-US" altLang="en-US" sz="1200">
              <a:latin typeface="Avenir Next LT Pro" panose="020B0504020202020204" pitchFamily="34" charset="77"/>
            </a:endParaRPr>
          </a:p>
        </p:txBody>
      </p:sp>
    </p:spTree>
    <p:extLst>
      <p:ext uri="{BB962C8B-B14F-4D97-AF65-F5344CB8AC3E}">
        <p14:creationId xmlns:p14="http://schemas.microsoft.com/office/powerpoint/2010/main" val="35964518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5C24F69F-F625-3F44-80D9-78E380A4AE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F6F86F8D-9307-A84D-B399-8F7F77766F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2531" name="Slide Number Placeholder 3">
            <a:extLst>
              <a:ext uri="{FF2B5EF4-FFF2-40B4-BE49-F238E27FC236}">
                <a16:creationId xmlns:a16="http://schemas.microsoft.com/office/drawing/2014/main" id="{61123454-E7CE-C94C-BEDB-2D6420462B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6C9413AF-7EEB-9C43-860A-3C9DF0381CEE}" type="slidenum">
              <a:rPr lang="en-US" altLang="en-US" sz="1200">
                <a:latin typeface="Avenir Next LT Pro" panose="020B0504020202020204" pitchFamily="34" charset="77"/>
              </a:rPr>
              <a:pPr fontAlgn="base">
                <a:spcBef>
                  <a:spcPct val="0"/>
                </a:spcBef>
                <a:spcAft>
                  <a:spcPct val="0"/>
                </a:spcAft>
              </a:pPr>
              <a:t>42</a:t>
            </a:fld>
            <a:endParaRPr lang="en-US" altLang="en-US" sz="1200">
              <a:latin typeface="Avenir Next LT Pro" panose="020B0504020202020204" pitchFamily="34" charset="77"/>
            </a:endParaRPr>
          </a:p>
        </p:txBody>
      </p:sp>
    </p:spTree>
    <p:extLst>
      <p:ext uri="{BB962C8B-B14F-4D97-AF65-F5344CB8AC3E}">
        <p14:creationId xmlns:p14="http://schemas.microsoft.com/office/powerpoint/2010/main" val="38502084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5C24F69F-F625-3F44-80D9-78E380A4AE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F6F86F8D-9307-A84D-B399-8F7F77766F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2531" name="Slide Number Placeholder 3">
            <a:extLst>
              <a:ext uri="{FF2B5EF4-FFF2-40B4-BE49-F238E27FC236}">
                <a16:creationId xmlns:a16="http://schemas.microsoft.com/office/drawing/2014/main" id="{61123454-E7CE-C94C-BEDB-2D6420462B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6C9413AF-7EEB-9C43-860A-3C9DF0381CEE}" type="slidenum">
              <a:rPr lang="en-US" altLang="en-US" sz="1200">
                <a:latin typeface="Avenir Next LT Pro" panose="020B0504020202020204" pitchFamily="34" charset="77"/>
              </a:rPr>
              <a:pPr fontAlgn="base">
                <a:spcBef>
                  <a:spcPct val="0"/>
                </a:spcBef>
                <a:spcAft>
                  <a:spcPct val="0"/>
                </a:spcAft>
              </a:pPr>
              <a:t>43</a:t>
            </a:fld>
            <a:endParaRPr lang="en-US" altLang="en-US" sz="1200">
              <a:latin typeface="Avenir Next LT Pro" panose="020B0504020202020204" pitchFamily="34" charset="77"/>
            </a:endParaRPr>
          </a:p>
        </p:txBody>
      </p:sp>
    </p:spTree>
    <p:extLst>
      <p:ext uri="{BB962C8B-B14F-4D97-AF65-F5344CB8AC3E}">
        <p14:creationId xmlns:p14="http://schemas.microsoft.com/office/powerpoint/2010/main" val="42194956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5C24F69F-F625-3F44-80D9-78E380A4AE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F6F86F8D-9307-A84D-B399-8F7F77766F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2531" name="Slide Number Placeholder 3">
            <a:extLst>
              <a:ext uri="{FF2B5EF4-FFF2-40B4-BE49-F238E27FC236}">
                <a16:creationId xmlns:a16="http://schemas.microsoft.com/office/drawing/2014/main" id="{61123454-E7CE-C94C-BEDB-2D6420462B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6C9413AF-7EEB-9C43-860A-3C9DF0381CEE}" type="slidenum">
              <a:rPr lang="en-US" altLang="en-US" sz="1200">
                <a:latin typeface="Avenir Next LT Pro" panose="020B0504020202020204" pitchFamily="34" charset="77"/>
              </a:rPr>
              <a:pPr fontAlgn="base">
                <a:spcBef>
                  <a:spcPct val="0"/>
                </a:spcBef>
                <a:spcAft>
                  <a:spcPct val="0"/>
                </a:spcAft>
              </a:pPr>
              <a:t>44</a:t>
            </a:fld>
            <a:endParaRPr lang="en-US" altLang="en-US" sz="1200">
              <a:latin typeface="Avenir Next LT Pro" panose="020B0504020202020204" pitchFamily="34" charset="77"/>
            </a:endParaRPr>
          </a:p>
        </p:txBody>
      </p:sp>
    </p:spTree>
    <p:extLst>
      <p:ext uri="{BB962C8B-B14F-4D97-AF65-F5344CB8AC3E}">
        <p14:creationId xmlns:p14="http://schemas.microsoft.com/office/powerpoint/2010/main" val="2038800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344CFD5D-9738-774E-AF64-DE07691D7F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5141973E-B350-674B-AD84-D23FE8BB07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9459" name="Slide Number Placeholder 3">
            <a:extLst>
              <a:ext uri="{FF2B5EF4-FFF2-40B4-BE49-F238E27FC236}">
                <a16:creationId xmlns:a16="http://schemas.microsoft.com/office/drawing/2014/main" id="{71FECAA5-F1BE-A54D-84E8-6FF5061CB0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marL="0" marR="0" lvl="0" indent="0" algn="r" defTabSz="342900" rtl="0" eaLnBrk="1" fontAlgn="base" latinLnBrk="0" hangingPunct="1">
              <a:lnSpc>
                <a:spcPct val="100000"/>
              </a:lnSpc>
              <a:spcBef>
                <a:spcPct val="0"/>
              </a:spcBef>
              <a:spcAft>
                <a:spcPct val="0"/>
              </a:spcAft>
              <a:buClrTx/>
              <a:buSzTx/>
              <a:buFontTx/>
              <a:buNone/>
              <a:tabLst/>
              <a:defRPr/>
            </a:pPr>
            <a:fld id="{279B9510-1CE6-9A45-9BC8-CA5C6BC1A7C7}" type="slidenum">
              <a:rPr kumimoji="0" lang="en-US" altLang="en-US" sz="12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18644991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5C24F69F-F625-3F44-80D9-78E380A4AE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F6F86F8D-9307-A84D-B399-8F7F77766F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2531" name="Slide Number Placeholder 3">
            <a:extLst>
              <a:ext uri="{FF2B5EF4-FFF2-40B4-BE49-F238E27FC236}">
                <a16:creationId xmlns:a16="http://schemas.microsoft.com/office/drawing/2014/main" id="{61123454-E7CE-C94C-BEDB-2D6420462B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6C9413AF-7EEB-9C43-860A-3C9DF0381CEE}" type="slidenum">
              <a:rPr lang="en-US" altLang="en-US" sz="1200">
                <a:latin typeface="Avenir Next LT Pro" panose="020B0504020202020204" pitchFamily="34" charset="77"/>
              </a:rPr>
              <a:pPr fontAlgn="base">
                <a:spcBef>
                  <a:spcPct val="0"/>
                </a:spcBef>
                <a:spcAft>
                  <a:spcPct val="0"/>
                </a:spcAft>
              </a:pPr>
              <a:t>45</a:t>
            </a:fld>
            <a:endParaRPr lang="en-US" altLang="en-US" sz="1200">
              <a:latin typeface="Avenir Next LT Pro" panose="020B0504020202020204" pitchFamily="34" charset="77"/>
            </a:endParaRPr>
          </a:p>
        </p:txBody>
      </p:sp>
    </p:spTree>
    <p:extLst>
      <p:ext uri="{BB962C8B-B14F-4D97-AF65-F5344CB8AC3E}">
        <p14:creationId xmlns:p14="http://schemas.microsoft.com/office/powerpoint/2010/main" val="36361982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5C24F69F-F625-3F44-80D9-78E380A4AE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F6F86F8D-9307-A84D-B399-8F7F77766F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2531" name="Slide Number Placeholder 3">
            <a:extLst>
              <a:ext uri="{FF2B5EF4-FFF2-40B4-BE49-F238E27FC236}">
                <a16:creationId xmlns:a16="http://schemas.microsoft.com/office/drawing/2014/main" id="{61123454-E7CE-C94C-BEDB-2D6420462B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marL="0" marR="0" lvl="0" indent="0" algn="r" defTabSz="342900" rtl="0" eaLnBrk="1" fontAlgn="base" latinLnBrk="0" hangingPunct="1">
              <a:lnSpc>
                <a:spcPct val="100000"/>
              </a:lnSpc>
              <a:spcBef>
                <a:spcPct val="0"/>
              </a:spcBef>
              <a:spcAft>
                <a:spcPct val="0"/>
              </a:spcAft>
              <a:buClrTx/>
              <a:buSzTx/>
              <a:buFontTx/>
              <a:buNone/>
              <a:tabLst/>
              <a:defRPr/>
            </a:pPr>
            <a:fld id="{6C9413AF-7EEB-9C43-860A-3C9DF0381CEE}" type="slidenum">
              <a:rPr kumimoji="0" lang="en-US" altLang="en-US" sz="12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22493703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05CEBEBD-32FD-6A46-AB58-2039C6219E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3993BE95-C41E-2343-9B32-E663B32215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1987" name="Slide Number Placeholder 3">
            <a:extLst>
              <a:ext uri="{FF2B5EF4-FFF2-40B4-BE49-F238E27FC236}">
                <a16:creationId xmlns:a16="http://schemas.microsoft.com/office/drawing/2014/main" id="{AC5884D4-4CAF-6740-9CAA-6798B4CFBF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marL="0" marR="0" lvl="0" indent="0" algn="r" defTabSz="342900" rtl="0" eaLnBrk="1" fontAlgn="base" latinLnBrk="0" hangingPunct="1">
              <a:lnSpc>
                <a:spcPct val="100000"/>
              </a:lnSpc>
              <a:spcBef>
                <a:spcPct val="0"/>
              </a:spcBef>
              <a:spcAft>
                <a:spcPct val="0"/>
              </a:spcAft>
              <a:buClrTx/>
              <a:buSzTx/>
              <a:buFontTx/>
              <a:buNone/>
              <a:tabLst/>
              <a:defRPr/>
            </a:pPr>
            <a:fld id="{06A7E5B5-BF3A-E847-83B8-26D54E770B23}" type="slidenum">
              <a:rPr kumimoji="0" lang="en-US" altLang="en-US" sz="12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960961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9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A666478B-2A39-7D49-A45F-B91617B92350}" type="slidenum">
              <a:rPr kumimoji="0" lang="en-US" sz="1200" b="0" i="0" u="none" strike="noStrike" kern="1200" cap="none" spc="0" normalizeH="0" baseline="0" noProof="0" smtClean="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347511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0E739CDF-84D1-3F4D-BFE0-9CD8AE6B59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A02B00D0-BF13-3A4F-8D50-34A5048B6F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2771" name="Slide Number Placeholder 3">
            <a:extLst>
              <a:ext uri="{FF2B5EF4-FFF2-40B4-BE49-F238E27FC236}">
                <a16:creationId xmlns:a16="http://schemas.microsoft.com/office/drawing/2014/main" id="{51364A9E-FCF0-894E-8BAD-4D6EB25231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184A4202-461A-F94E-AD8D-742883F6A0AD}" type="slidenum">
              <a:rPr lang="en-US" altLang="en-US" sz="1200">
                <a:latin typeface="Avenir Next LT Pro" panose="020B0504020202020204" pitchFamily="34" charset="77"/>
              </a:rPr>
              <a:pPr fontAlgn="base">
                <a:spcBef>
                  <a:spcPct val="0"/>
                </a:spcBef>
                <a:spcAft>
                  <a:spcPct val="0"/>
                </a:spcAft>
              </a:pPr>
              <a:t>8</a:t>
            </a:fld>
            <a:endParaRPr lang="en-US" altLang="en-US" sz="1200">
              <a:latin typeface="Avenir Next LT Pro" panose="020B0504020202020204" pitchFamily="34" charset="77"/>
            </a:endParaRPr>
          </a:p>
        </p:txBody>
      </p:sp>
    </p:spTree>
    <p:extLst>
      <p:ext uri="{BB962C8B-B14F-4D97-AF65-F5344CB8AC3E}">
        <p14:creationId xmlns:p14="http://schemas.microsoft.com/office/powerpoint/2010/main" val="1857281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5C24F69F-F625-3F44-80D9-78E380A4AE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F6F86F8D-9307-A84D-B399-8F7F77766F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2531" name="Slide Number Placeholder 3">
            <a:extLst>
              <a:ext uri="{FF2B5EF4-FFF2-40B4-BE49-F238E27FC236}">
                <a16:creationId xmlns:a16="http://schemas.microsoft.com/office/drawing/2014/main" id="{61123454-E7CE-C94C-BEDB-2D6420462B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6C9413AF-7EEB-9C43-860A-3C9DF0381CEE}" type="slidenum">
              <a:rPr lang="en-US" altLang="en-US" sz="1200">
                <a:latin typeface="Avenir Next LT Pro" panose="020B0504020202020204" pitchFamily="34" charset="77"/>
              </a:rPr>
              <a:pPr fontAlgn="base">
                <a:spcBef>
                  <a:spcPct val="0"/>
                </a:spcBef>
                <a:spcAft>
                  <a:spcPct val="0"/>
                </a:spcAft>
              </a:pPr>
              <a:t>9</a:t>
            </a:fld>
            <a:endParaRPr lang="en-US" altLang="en-US" sz="1200">
              <a:latin typeface="Avenir Next LT Pro" panose="020B0504020202020204" pitchFamily="34" charset="77"/>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FA10D160-131C-514C-AE6C-D5748F4ADC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067433BB-D074-8A48-9D8A-5DA68CCDBC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4819" name="Slide Number Placeholder 3">
            <a:extLst>
              <a:ext uri="{FF2B5EF4-FFF2-40B4-BE49-F238E27FC236}">
                <a16:creationId xmlns:a16="http://schemas.microsoft.com/office/drawing/2014/main" id="{2FDCD46B-46AD-F546-8637-F4F5E403F1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6BC4037E-105F-E54F-A9A3-73E0A3FA1567}" type="slidenum">
              <a:rPr lang="en-US" altLang="en-US" sz="1200">
                <a:latin typeface="Avenir Next LT Pro" panose="020B0504020202020204" pitchFamily="34" charset="77"/>
              </a:rPr>
              <a:pPr fontAlgn="base">
                <a:spcBef>
                  <a:spcPct val="0"/>
                </a:spcBef>
                <a:spcAft>
                  <a:spcPct val="0"/>
                </a:spcAft>
              </a:pPr>
              <a:t>10</a:t>
            </a:fld>
            <a:endParaRPr lang="en-US" altLang="en-US" sz="1200">
              <a:latin typeface="Avenir Next LT Pro" panose="020B0504020202020204" pitchFamily="34" charset="77"/>
            </a:endParaRPr>
          </a:p>
        </p:txBody>
      </p:sp>
    </p:spTree>
    <p:extLst>
      <p:ext uri="{BB962C8B-B14F-4D97-AF65-F5344CB8AC3E}">
        <p14:creationId xmlns:p14="http://schemas.microsoft.com/office/powerpoint/2010/main" val="1752858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5C24F69F-F625-3F44-80D9-78E380A4AE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F6F86F8D-9307-A84D-B399-8F7F77766F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2531" name="Slide Number Placeholder 3">
            <a:extLst>
              <a:ext uri="{FF2B5EF4-FFF2-40B4-BE49-F238E27FC236}">
                <a16:creationId xmlns:a16="http://schemas.microsoft.com/office/drawing/2014/main" id="{61123454-E7CE-C94C-BEDB-2D6420462B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6C9413AF-7EEB-9C43-860A-3C9DF0381CEE}" type="slidenum">
              <a:rPr lang="en-US" altLang="en-US" sz="1200">
                <a:latin typeface="Avenir Next LT Pro" panose="020B0504020202020204" pitchFamily="34" charset="77"/>
              </a:rPr>
              <a:pPr fontAlgn="base">
                <a:spcBef>
                  <a:spcPct val="0"/>
                </a:spcBef>
                <a:spcAft>
                  <a:spcPct val="0"/>
                </a:spcAft>
              </a:pPr>
              <a:t>11</a:t>
            </a:fld>
            <a:endParaRPr lang="en-US" altLang="en-US" sz="1200">
              <a:latin typeface="Avenir Next LT Pro" panose="020B0504020202020204" pitchFamily="34" charset="77"/>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8624" y="1415989"/>
            <a:ext cx="5670958" cy="994365"/>
          </a:xfrm>
        </p:spPr>
        <p:txBody>
          <a:bodyPr>
            <a:noAutofit/>
          </a:bodyPr>
          <a:lstStyle>
            <a:lvl1pPr algn="l">
              <a:defRPr sz="3000" b="1" i="0" cap="all" baseline="0">
                <a:solidFill>
                  <a:schemeClr val="accent5"/>
                </a:solidFill>
                <a:latin typeface="Avenir Next LT Pro Demi" panose="020B0704020202020204" pitchFamily="34" charset="0"/>
                <a:ea typeface="Batang" panose="02030600000101010101" pitchFamily="18" charset="-127"/>
              </a:defRPr>
            </a:lvl1pPr>
          </a:lstStyle>
          <a:p>
            <a:r>
              <a:rPr lang="en-US"/>
              <a:t>Click to edit Master title style</a:t>
            </a:r>
          </a:p>
        </p:txBody>
      </p:sp>
      <p:sp>
        <p:nvSpPr>
          <p:cNvPr id="10" name="Subtitle 2"/>
          <p:cNvSpPr>
            <a:spLocks noGrp="1"/>
          </p:cNvSpPr>
          <p:nvPr>
            <p:ph type="subTitle" idx="1"/>
          </p:nvPr>
        </p:nvSpPr>
        <p:spPr>
          <a:xfrm>
            <a:off x="1048624" y="2527927"/>
            <a:ext cx="5670958" cy="539677"/>
          </a:xfrm>
        </p:spPr>
        <p:txBody>
          <a:bodyPr>
            <a:normAutofit/>
          </a:bodyPr>
          <a:lstStyle>
            <a:lvl1pPr marL="0" indent="0" algn="l">
              <a:buNone/>
              <a:defRPr sz="2100" b="0" i="0">
                <a:solidFill>
                  <a:srgbClr val="FFFFFF"/>
                </a:solidFill>
                <a:latin typeface="Avenir Next LT Pro" panose="020B0504020202020204"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7" name="Text Placeholder 3"/>
          <p:cNvSpPr>
            <a:spLocks noGrp="1"/>
          </p:cNvSpPr>
          <p:nvPr>
            <p:ph type="body" idx="10"/>
          </p:nvPr>
        </p:nvSpPr>
        <p:spPr>
          <a:xfrm>
            <a:off x="1048624" y="3681532"/>
            <a:ext cx="4302724" cy="273844"/>
          </a:xfrm>
        </p:spPr>
        <p:txBody>
          <a:bodyPr>
            <a:normAutofit/>
          </a:bodyPr>
          <a:lstStyle>
            <a:lvl1pPr marL="0" indent="0">
              <a:buNone/>
              <a:defRPr sz="1500" b="0" i="0">
                <a:solidFill>
                  <a:srgbClr val="FFFFFF"/>
                </a:solidFill>
                <a:latin typeface="AvenirNext LT Pro Regular" panose="020B0504020202020204" pitchFamily="34"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8" name="Content Placeholder 4"/>
          <p:cNvSpPr>
            <a:spLocks noGrp="1"/>
          </p:cNvSpPr>
          <p:nvPr>
            <p:ph sz="quarter" idx="12"/>
          </p:nvPr>
        </p:nvSpPr>
        <p:spPr>
          <a:xfrm>
            <a:off x="1049338" y="4483819"/>
            <a:ext cx="4302125" cy="489395"/>
          </a:xfrm>
        </p:spPr>
        <p:txBody>
          <a:bodyPr>
            <a:noAutofit/>
          </a:bodyPr>
          <a:lstStyle>
            <a:lvl1pPr>
              <a:spcBef>
                <a:spcPts val="0"/>
              </a:spcBef>
              <a:defRPr lang="en-US" sz="1600" smtClean="0">
                <a:latin typeface="Avenir Next LT Pro" panose="020B0504020202020204"/>
                <a:ea typeface="+mn-ea"/>
                <a:cs typeface="+mn-cs"/>
              </a:defRPr>
            </a:lvl1pPr>
            <a:lvl2pPr>
              <a:defRPr lang="en-US" sz="1800" smtClean="0">
                <a:latin typeface="Avenir Next LT Pro" panose="020B0504020202020204"/>
                <a:ea typeface="+mn-ea"/>
                <a:cs typeface="+mn-cs"/>
              </a:defRPr>
            </a:lvl2pPr>
            <a:lvl3pPr>
              <a:defRPr lang="en-US" smtClean="0">
                <a:latin typeface="Avenir Next LT Pro" panose="020B0504020202020204"/>
                <a:ea typeface="+mn-ea"/>
                <a:cs typeface="+mn-cs"/>
              </a:defRPr>
            </a:lvl3pPr>
            <a:lvl4pPr>
              <a:defRPr lang="en-US" sz="1800" smtClean="0">
                <a:latin typeface="Avenir Next LT Pro" panose="020B0504020202020204"/>
                <a:ea typeface="+mn-ea"/>
                <a:cs typeface="+mn-cs"/>
              </a:defRPr>
            </a:lvl4pPr>
            <a:lvl5pPr>
              <a:defRPr lang="en-US" sz="1800">
                <a:latin typeface="Avenir Next LT Pro" panose="020B0504020202020204"/>
                <a:ea typeface="+mn-ea"/>
                <a:cs typeface="+mn-cs"/>
              </a:defRPr>
            </a:lvl5pPr>
          </a:lstStyle>
          <a:p>
            <a:pPr lvl="0"/>
            <a:r>
              <a:rPr lang="en-US"/>
              <a:t>Click to edit Master text styles</a:t>
            </a:r>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DC393AA4-B9E6-4AB3-8D6C-336A2D09D510}"/>
              </a:ext>
            </a:extLst>
          </p:cNvPr>
          <p:cNvPicPr>
            <a:picLocks noChangeAspect="1"/>
          </p:cNvPicPr>
          <p:nvPr userDrawn="1"/>
        </p:nvPicPr>
        <p:blipFill rotWithShape="1">
          <a:blip r:embed="rId3"/>
          <a:srcRect r="58612"/>
          <a:stretch/>
        </p:blipFill>
        <p:spPr>
          <a:xfrm>
            <a:off x="7963929" y="4330650"/>
            <a:ext cx="1024642" cy="599742"/>
          </a:xfrm>
          <a:prstGeom prst="rect">
            <a:avLst/>
          </a:prstGeom>
        </p:spPr>
      </p:pic>
    </p:spTree>
    <p:extLst>
      <p:ext uri="{BB962C8B-B14F-4D97-AF65-F5344CB8AC3E}">
        <p14:creationId xmlns:p14="http://schemas.microsoft.com/office/powerpoint/2010/main" val="2754411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046" y="0"/>
            <a:ext cx="2925033" cy="51435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p:cNvSpPr>
            <a:spLocks noGrp="1"/>
          </p:cNvSpPr>
          <p:nvPr>
            <p:ph idx="1"/>
          </p:nvPr>
        </p:nvSpPr>
        <p:spPr>
          <a:xfrm>
            <a:off x="3293525" y="329087"/>
            <a:ext cx="2777398" cy="4314831"/>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p:txBody>
      </p:sp>
      <p:sp>
        <p:nvSpPr>
          <p:cNvPr id="6" name="Content Placeholder 3"/>
          <p:cNvSpPr>
            <a:spLocks noGrp="1"/>
          </p:cNvSpPr>
          <p:nvPr>
            <p:ph idx="10"/>
          </p:nvPr>
        </p:nvSpPr>
        <p:spPr>
          <a:xfrm>
            <a:off x="6221660" y="329087"/>
            <a:ext cx="2777398" cy="4314831"/>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89DBF66-BAEA-DA45-ACDF-F8BBB37BC55A}"/>
              </a:ext>
            </a:extLst>
          </p:cNvPr>
          <p:cNvSpPr>
            <a:spLocks noGrp="1"/>
          </p:cNvSpPr>
          <p:nvPr>
            <p:ph type="sldNum" sz="quarter" idx="11"/>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69AD5161-024F-0A44-A02C-4955665BAEF2}" type="slidenum">
              <a:rPr lang="en-US"/>
              <a:pPr>
                <a:defRPr/>
              </a:pPr>
              <a:t>‹#›</a:t>
            </a:fld>
            <a:endParaRPr lang="en-US"/>
          </a:p>
        </p:txBody>
      </p:sp>
    </p:spTree>
    <p:extLst>
      <p:ext uri="{BB962C8B-B14F-4D97-AF65-F5344CB8AC3E}">
        <p14:creationId xmlns:p14="http://schemas.microsoft.com/office/powerpoint/2010/main" val="2050600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046" y="0"/>
            <a:ext cx="2925033" cy="51435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p:cNvSpPr>
            <a:spLocks noGrp="1"/>
          </p:cNvSpPr>
          <p:nvPr>
            <p:ph idx="1"/>
          </p:nvPr>
        </p:nvSpPr>
        <p:spPr>
          <a:xfrm>
            <a:off x="3293525" y="329087"/>
            <a:ext cx="2777398" cy="4314831"/>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p:txBody>
      </p:sp>
      <p:sp>
        <p:nvSpPr>
          <p:cNvPr id="6" name="Content Placeholder 3"/>
          <p:cNvSpPr>
            <a:spLocks noGrp="1"/>
          </p:cNvSpPr>
          <p:nvPr>
            <p:ph idx="10"/>
          </p:nvPr>
        </p:nvSpPr>
        <p:spPr>
          <a:xfrm>
            <a:off x="6221660" y="329087"/>
            <a:ext cx="2777398" cy="4314831"/>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7761B519-FAD1-7F48-A4AE-3BAC9C4BE9A2}"/>
              </a:ext>
            </a:extLst>
          </p:cNvPr>
          <p:cNvSpPr>
            <a:spLocks noGrp="1"/>
          </p:cNvSpPr>
          <p:nvPr>
            <p:ph type="sldNum" sz="quarter" idx="11"/>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979A907D-4157-BC46-864C-D604FE3014AF}" type="slidenum">
              <a:rPr lang="en-US"/>
              <a:pPr>
                <a:defRPr/>
              </a:pPr>
              <a:t>‹#›</a:t>
            </a:fld>
            <a:endParaRPr lang="en-US"/>
          </a:p>
        </p:txBody>
      </p:sp>
    </p:spTree>
    <p:extLst>
      <p:ext uri="{BB962C8B-B14F-4D97-AF65-F5344CB8AC3E}">
        <p14:creationId xmlns:p14="http://schemas.microsoft.com/office/powerpoint/2010/main" val="3204539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9" name="Title 1"/>
          <p:cNvSpPr>
            <a:spLocks noGrp="1"/>
          </p:cNvSpPr>
          <p:nvPr>
            <p:ph type="title"/>
          </p:nvPr>
        </p:nvSpPr>
        <p:spPr>
          <a:xfrm>
            <a:off x="0" y="0"/>
            <a:ext cx="8686800" cy="813732"/>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7" name="Content Placeholder 2"/>
          <p:cNvSpPr>
            <a:spLocks noGrp="1"/>
          </p:cNvSpPr>
          <p:nvPr>
            <p:ph sz="quarter" idx="11"/>
          </p:nvPr>
        </p:nvSpPr>
        <p:spPr>
          <a:xfrm>
            <a:off x="671513" y="992188"/>
            <a:ext cx="7608887" cy="3651250"/>
          </a:xfrm>
        </p:spPr>
        <p:txBody>
          <a:body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CE2A37FF-FA88-EF4C-8EAD-4F1157671A3E}"/>
              </a:ext>
            </a:extLst>
          </p:cNvPr>
          <p:cNvSpPr>
            <a:spLocks noGrp="1"/>
          </p:cNvSpPr>
          <p:nvPr>
            <p:ph type="sldNum" sz="quarter" idx="10"/>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E6044A3E-C0A5-3F47-B0E0-02C44FEBC68C}" type="slidenum">
              <a:rPr lang="en-US"/>
              <a:pPr>
                <a:defRPr/>
              </a:pPr>
              <a:t>‹#›</a:t>
            </a:fld>
            <a:endParaRPr lang="en-US"/>
          </a:p>
        </p:txBody>
      </p:sp>
    </p:spTree>
    <p:extLst>
      <p:ext uri="{BB962C8B-B14F-4D97-AF65-F5344CB8AC3E}">
        <p14:creationId xmlns:p14="http://schemas.microsoft.com/office/powerpoint/2010/main" val="3971485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8686800" cy="813732"/>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6" name="Content Placeholder 2"/>
          <p:cNvSpPr>
            <a:spLocks noGrp="1"/>
          </p:cNvSpPr>
          <p:nvPr>
            <p:ph sz="quarter" idx="11"/>
          </p:nvPr>
        </p:nvSpPr>
        <p:spPr>
          <a:xfrm>
            <a:off x="339725" y="784225"/>
            <a:ext cx="8204200" cy="3859213"/>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3">
            <a:extLst>
              <a:ext uri="{FF2B5EF4-FFF2-40B4-BE49-F238E27FC236}">
                <a16:creationId xmlns:a16="http://schemas.microsoft.com/office/drawing/2014/main" id="{5CB0CE38-136F-7C40-B891-F7D6A41223BB}"/>
              </a:ext>
            </a:extLst>
          </p:cNvPr>
          <p:cNvSpPr>
            <a:spLocks noGrp="1"/>
          </p:cNvSpPr>
          <p:nvPr>
            <p:ph type="sldNum" sz="quarter" idx="10"/>
          </p:nvPr>
        </p:nvSpPr>
        <p:spPr/>
        <p:txBody>
          <a:bodyPr/>
          <a:lstStyle>
            <a:lvl1pPr>
              <a:defRPr/>
            </a:lvl1pPr>
          </a:lstStyle>
          <a:p>
            <a:pPr>
              <a:defRPr/>
            </a:pPr>
            <a:fld id="{455D9CD0-867C-C743-9D99-F0B01D7F4C7C}" type="slidenum">
              <a:rPr lang="en-US"/>
              <a:pPr>
                <a:defRPr/>
              </a:pPr>
              <a:t>‹#›</a:t>
            </a:fld>
            <a:endParaRPr lang="en-US"/>
          </a:p>
        </p:txBody>
      </p:sp>
    </p:spTree>
    <p:extLst>
      <p:ext uri="{BB962C8B-B14F-4D97-AF65-F5344CB8AC3E}">
        <p14:creationId xmlns:p14="http://schemas.microsoft.com/office/powerpoint/2010/main" val="1489942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1005840" y="1569680"/>
            <a:ext cx="7901145" cy="859537"/>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sz="quarter" idx="13"/>
          </p:nvPr>
        </p:nvSpPr>
        <p:spPr>
          <a:xfrm>
            <a:off x="1006475" y="3114675"/>
            <a:ext cx="7900988" cy="904875"/>
          </a:xfrm>
        </p:spPr>
        <p:txBody>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07784090-794F-8046-9C54-0CDDD1D75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4454525"/>
            <a:ext cx="1055688"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1"/>
          </p:nvPr>
        </p:nvSpPr>
        <p:spPr>
          <a:xfrm>
            <a:off x="312462" y="4464287"/>
            <a:ext cx="1024641" cy="550902"/>
          </a:xfrm>
        </p:spPr>
        <p:txBody>
          <a:bodyPr rtlCol="0">
            <a:normAutofit/>
          </a:bodyPr>
          <a:lstStyle>
            <a:lvl1pPr>
              <a:defRPr sz="1200"/>
            </a:lvl1pPr>
          </a:lstStyle>
          <a:p>
            <a:pPr lvl="0"/>
            <a:r>
              <a:rPr lang="en-US" noProof="0"/>
              <a:t>Click icon to add picture</a:t>
            </a:r>
          </a:p>
        </p:txBody>
      </p:sp>
      <p:sp>
        <p:nvSpPr>
          <p:cNvPr id="8" name="Content Placeholder 5"/>
          <p:cNvSpPr>
            <a:spLocks noGrp="1"/>
          </p:cNvSpPr>
          <p:nvPr>
            <p:ph sz="quarter" idx="14"/>
          </p:nvPr>
        </p:nvSpPr>
        <p:spPr>
          <a:xfrm>
            <a:off x="1714500" y="4524376"/>
            <a:ext cx="6381750" cy="342900"/>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FAD5B891-F5B6-2F43-B0C0-58939DCFEE0B}"/>
              </a:ext>
            </a:extLst>
          </p:cNvPr>
          <p:cNvSpPr>
            <a:spLocks noGrp="1"/>
          </p:cNvSpPr>
          <p:nvPr>
            <p:ph type="sldNum" sz="quarter" idx="12"/>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899B80E3-D60A-3347-9A3B-C352F0E4A8F3}" type="slidenum">
              <a:rPr lang="en-US" smtClean="0"/>
              <a:pPr>
                <a:defRPr/>
              </a:pPr>
              <a:t>‹#›</a:t>
            </a:fld>
            <a:endParaRPr lang="en-US"/>
          </a:p>
        </p:txBody>
      </p:sp>
    </p:spTree>
    <p:extLst>
      <p:ext uri="{BB962C8B-B14F-4D97-AF65-F5344CB8AC3E}">
        <p14:creationId xmlns:p14="http://schemas.microsoft.com/office/powerpoint/2010/main" val="1994189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48624" y="1415989"/>
            <a:ext cx="5670958" cy="994365"/>
          </a:xfrm>
        </p:spPr>
        <p:txBody>
          <a:bodyPr>
            <a:noAutofit/>
          </a:bodyPr>
          <a:lstStyle>
            <a:lvl1pPr algn="l">
              <a:defRPr sz="3000" b="1" i="0">
                <a:solidFill>
                  <a:schemeClr val="accent5"/>
                </a:solidFill>
                <a:latin typeface="Avenir Next LT Pro Demi" panose="020B0704020202020204" pitchFamily="34" charset="0"/>
              </a:defRPr>
            </a:lvl1pPr>
          </a:lstStyle>
          <a:p>
            <a:r>
              <a:rPr lang="en-US"/>
              <a:t>CLICK TO ADD MASTER TITLE STYLE</a:t>
            </a:r>
          </a:p>
        </p:txBody>
      </p:sp>
      <p:sp>
        <p:nvSpPr>
          <p:cNvPr id="10" name="Subtitle 2">
            <a:extLst>
              <a:ext uri="{FF2B5EF4-FFF2-40B4-BE49-F238E27FC236}">
                <a16:creationId xmlns:a16="http://schemas.microsoft.com/office/drawing/2014/main" id="{8505F0E1-6C75-174A-8254-DAB6D7E6E02C}"/>
              </a:ext>
            </a:extLst>
          </p:cNvPr>
          <p:cNvSpPr>
            <a:spLocks noGrp="1"/>
          </p:cNvSpPr>
          <p:nvPr>
            <p:ph type="subTitle" idx="1"/>
          </p:nvPr>
        </p:nvSpPr>
        <p:spPr>
          <a:xfrm>
            <a:off x="1048624" y="2527927"/>
            <a:ext cx="5670958" cy="539677"/>
          </a:xfrm>
        </p:spPr>
        <p:txBody>
          <a:bodyPr>
            <a:normAutofit/>
          </a:bodyPr>
          <a:lstStyle>
            <a:lvl1pPr marL="0" indent="0" algn="l">
              <a:buNone/>
              <a:defRPr sz="2100" b="0" i="0">
                <a:solidFill>
                  <a:srgbClr val="FFFFFF"/>
                </a:solidFill>
                <a:latin typeface="Avenir Next LT Pro" panose="020B0504020202020204"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7" name="Text Placeholder 2">
            <a:extLst>
              <a:ext uri="{FF2B5EF4-FFF2-40B4-BE49-F238E27FC236}">
                <a16:creationId xmlns:a16="http://schemas.microsoft.com/office/drawing/2014/main" id="{1EE0D1D7-ED36-984D-810A-84392313936F}"/>
              </a:ext>
            </a:extLst>
          </p:cNvPr>
          <p:cNvSpPr>
            <a:spLocks noGrp="1"/>
          </p:cNvSpPr>
          <p:nvPr>
            <p:ph type="body" idx="10" hasCustomPrompt="1"/>
          </p:nvPr>
        </p:nvSpPr>
        <p:spPr>
          <a:xfrm>
            <a:off x="1048624" y="3681532"/>
            <a:ext cx="4302724" cy="273844"/>
          </a:xfrm>
        </p:spPr>
        <p:txBody>
          <a:bodyPr>
            <a:normAutofit/>
          </a:bodyPr>
          <a:lstStyle>
            <a:lvl1pPr marL="0" indent="0">
              <a:buNone/>
              <a:defRPr sz="1500" b="0" i="0">
                <a:solidFill>
                  <a:srgbClr val="FFFFFF"/>
                </a:solidFill>
                <a:latin typeface="AvenirNext LT Pro Regular" panose="020B0504020202020204" pitchFamily="34"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Date</a:t>
            </a:r>
          </a:p>
        </p:txBody>
      </p:sp>
      <p:pic>
        <p:nvPicPr>
          <p:cNvPr id="5" name="Picture 4">
            <a:extLst>
              <a:ext uri="{FF2B5EF4-FFF2-40B4-BE49-F238E27FC236}">
                <a16:creationId xmlns:a16="http://schemas.microsoft.com/office/drawing/2014/main" id="{32C6B820-1CB8-9C46-BF36-C9B0F6F34C74}"/>
              </a:ext>
            </a:extLst>
          </p:cNvPr>
          <p:cNvPicPr>
            <a:picLocks noChangeAspect="1"/>
          </p:cNvPicPr>
          <p:nvPr userDrawn="1"/>
        </p:nvPicPr>
        <p:blipFill>
          <a:blip r:embed="rId3"/>
          <a:stretch>
            <a:fillRect/>
          </a:stretch>
        </p:blipFill>
        <p:spPr>
          <a:xfrm>
            <a:off x="7887166" y="4412343"/>
            <a:ext cx="1055498" cy="560871"/>
          </a:xfrm>
          <a:prstGeom prst="rect">
            <a:avLst/>
          </a:prstGeom>
        </p:spPr>
      </p:pic>
    </p:spTree>
    <p:extLst>
      <p:ext uri="{BB962C8B-B14F-4D97-AF65-F5344CB8AC3E}">
        <p14:creationId xmlns:p14="http://schemas.microsoft.com/office/powerpoint/2010/main" val="1133737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48625" y="1415990"/>
            <a:ext cx="5670958" cy="994365"/>
          </a:xfrm>
        </p:spPr>
        <p:txBody>
          <a:bodyPr>
            <a:noAutofit/>
          </a:bodyPr>
          <a:lstStyle>
            <a:lvl1pPr algn="l">
              <a:defRPr sz="3000" b="1" i="0">
                <a:solidFill>
                  <a:schemeClr val="accent5"/>
                </a:solidFill>
                <a:latin typeface="Avenir Next LT Pro Demi" panose="020B0704020202020204" pitchFamily="34" charset="0"/>
              </a:defRPr>
            </a:lvl1pPr>
          </a:lstStyle>
          <a:p>
            <a:r>
              <a:rPr lang="en-US"/>
              <a:t>CLICK TO ADD MASTER TITLE STYLE</a:t>
            </a:r>
          </a:p>
        </p:txBody>
      </p:sp>
      <p:sp>
        <p:nvSpPr>
          <p:cNvPr id="10" name="Subtitle 2">
            <a:extLst>
              <a:ext uri="{FF2B5EF4-FFF2-40B4-BE49-F238E27FC236}">
                <a16:creationId xmlns:a16="http://schemas.microsoft.com/office/drawing/2014/main" id="{8505F0E1-6C75-174A-8254-DAB6D7E6E02C}"/>
              </a:ext>
            </a:extLst>
          </p:cNvPr>
          <p:cNvSpPr>
            <a:spLocks noGrp="1"/>
          </p:cNvSpPr>
          <p:nvPr>
            <p:ph type="subTitle" idx="1"/>
          </p:nvPr>
        </p:nvSpPr>
        <p:spPr>
          <a:xfrm>
            <a:off x="1048625" y="2527928"/>
            <a:ext cx="5670958" cy="539677"/>
          </a:xfrm>
        </p:spPr>
        <p:txBody>
          <a:bodyPr>
            <a:normAutofit/>
          </a:bodyPr>
          <a:lstStyle>
            <a:lvl1pPr marL="0" indent="0" algn="l">
              <a:buNone/>
              <a:defRPr sz="2100" b="0" i="0">
                <a:solidFill>
                  <a:srgbClr val="FFFFFF"/>
                </a:solidFill>
                <a:latin typeface="Avenir Next LT Pro" panose="020B0504020202020204" pitchFamily="34" charset="77"/>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17" name="Text Placeholder 2">
            <a:extLst>
              <a:ext uri="{FF2B5EF4-FFF2-40B4-BE49-F238E27FC236}">
                <a16:creationId xmlns:a16="http://schemas.microsoft.com/office/drawing/2014/main" id="{1EE0D1D7-ED36-984D-810A-84392313936F}"/>
              </a:ext>
            </a:extLst>
          </p:cNvPr>
          <p:cNvSpPr>
            <a:spLocks noGrp="1"/>
          </p:cNvSpPr>
          <p:nvPr>
            <p:ph type="body" idx="10" hasCustomPrompt="1"/>
          </p:nvPr>
        </p:nvSpPr>
        <p:spPr>
          <a:xfrm>
            <a:off x="1048625" y="3681533"/>
            <a:ext cx="4302724" cy="273844"/>
          </a:xfrm>
        </p:spPr>
        <p:txBody>
          <a:bodyPr>
            <a:normAutofit/>
          </a:bodyPr>
          <a:lstStyle>
            <a:lvl1pPr marL="0" indent="0">
              <a:buNone/>
              <a:defRPr sz="1500" b="0" i="0">
                <a:solidFill>
                  <a:srgbClr val="FFFFFF"/>
                </a:solidFill>
                <a:latin typeface="AvenirNext LT Pro Regular" panose="020B0504020202020204" pitchFamily="34" charset="77"/>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Date</a:t>
            </a:r>
          </a:p>
        </p:txBody>
      </p:sp>
      <p:pic>
        <p:nvPicPr>
          <p:cNvPr id="5" name="Picture 4">
            <a:extLst>
              <a:ext uri="{FF2B5EF4-FFF2-40B4-BE49-F238E27FC236}">
                <a16:creationId xmlns:a16="http://schemas.microsoft.com/office/drawing/2014/main" id="{32C6B820-1CB8-9C46-BF36-C9B0F6F34C74}"/>
              </a:ext>
            </a:extLst>
          </p:cNvPr>
          <p:cNvPicPr>
            <a:picLocks noChangeAspect="1"/>
          </p:cNvPicPr>
          <p:nvPr userDrawn="1"/>
        </p:nvPicPr>
        <p:blipFill>
          <a:blip r:embed="rId3"/>
          <a:stretch>
            <a:fillRect/>
          </a:stretch>
        </p:blipFill>
        <p:spPr>
          <a:xfrm>
            <a:off x="7887166" y="4412344"/>
            <a:ext cx="1055498" cy="560871"/>
          </a:xfrm>
          <a:prstGeom prst="rect">
            <a:avLst/>
          </a:prstGeom>
        </p:spPr>
      </p:pic>
    </p:spTree>
    <p:extLst>
      <p:ext uri="{BB962C8B-B14F-4D97-AF65-F5344CB8AC3E}">
        <p14:creationId xmlns:p14="http://schemas.microsoft.com/office/powerpoint/2010/main" val="659334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48625" y="1415990"/>
            <a:ext cx="5670958" cy="994365"/>
          </a:xfrm>
        </p:spPr>
        <p:txBody>
          <a:bodyPr>
            <a:noAutofit/>
          </a:bodyPr>
          <a:lstStyle>
            <a:lvl1pPr algn="l">
              <a:defRPr sz="3000" b="1" i="0">
                <a:solidFill>
                  <a:schemeClr val="accent5"/>
                </a:solidFill>
                <a:latin typeface="Avenir Next LT Pro Demi" panose="020B0704020202020204" pitchFamily="34" charset="0"/>
              </a:defRPr>
            </a:lvl1pPr>
          </a:lstStyle>
          <a:p>
            <a:r>
              <a:rPr lang="en-US"/>
              <a:t>CLICK TO ADD MASTER TITLE STYLE</a:t>
            </a:r>
          </a:p>
        </p:txBody>
      </p:sp>
      <p:sp>
        <p:nvSpPr>
          <p:cNvPr id="10" name="Subtitle 2">
            <a:extLst>
              <a:ext uri="{FF2B5EF4-FFF2-40B4-BE49-F238E27FC236}">
                <a16:creationId xmlns:a16="http://schemas.microsoft.com/office/drawing/2014/main" id="{8505F0E1-6C75-174A-8254-DAB6D7E6E02C}"/>
              </a:ext>
            </a:extLst>
          </p:cNvPr>
          <p:cNvSpPr>
            <a:spLocks noGrp="1"/>
          </p:cNvSpPr>
          <p:nvPr>
            <p:ph type="subTitle" idx="1"/>
          </p:nvPr>
        </p:nvSpPr>
        <p:spPr>
          <a:xfrm>
            <a:off x="1048625" y="2527928"/>
            <a:ext cx="5670958" cy="539677"/>
          </a:xfrm>
        </p:spPr>
        <p:txBody>
          <a:bodyPr>
            <a:normAutofit/>
          </a:bodyPr>
          <a:lstStyle>
            <a:lvl1pPr marL="0" indent="0" algn="l">
              <a:buNone/>
              <a:defRPr sz="2100" b="0" i="0">
                <a:solidFill>
                  <a:srgbClr val="FFFFFF"/>
                </a:solidFill>
                <a:latin typeface="Avenir Next LT Pro" panose="020B0504020202020204" pitchFamily="34" charset="77"/>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17" name="Text Placeholder 2">
            <a:extLst>
              <a:ext uri="{FF2B5EF4-FFF2-40B4-BE49-F238E27FC236}">
                <a16:creationId xmlns:a16="http://schemas.microsoft.com/office/drawing/2014/main" id="{1EE0D1D7-ED36-984D-810A-84392313936F}"/>
              </a:ext>
            </a:extLst>
          </p:cNvPr>
          <p:cNvSpPr>
            <a:spLocks noGrp="1"/>
          </p:cNvSpPr>
          <p:nvPr>
            <p:ph type="body" idx="10" hasCustomPrompt="1"/>
          </p:nvPr>
        </p:nvSpPr>
        <p:spPr>
          <a:xfrm>
            <a:off x="1048625" y="3681533"/>
            <a:ext cx="4302724" cy="273844"/>
          </a:xfrm>
        </p:spPr>
        <p:txBody>
          <a:bodyPr>
            <a:normAutofit/>
          </a:bodyPr>
          <a:lstStyle>
            <a:lvl1pPr marL="0" indent="0">
              <a:buNone/>
              <a:defRPr sz="1500" b="0" i="0">
                <a:solidFill>
                  <a:srgbClr val="FFFFFF"/>
                </a:solidFill>
                <a:latin typeface="Avenir Next LT Pro" panose="020B0504020202020204" pitchFamily="34" charset="77"/>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Date</a:t>
            </a:r>
          </a:p>
        </p:txBody>
      </p:sp>
      <p:pic>
        <p:nvPicPr>
          <p:cNvPr id="8" name="Picture 7">
            <a:extLst>
              <a:ext uri="{FF2B5EF4-FFF2-40B4-BE49-F238E27FC236}">
                <a16:creationId xmlns:a16="http://schemas.microsoft.com/office/drawing/2014/main" id="{560524B4-615D-744B-BEE5-B854EBEC6204}"/>
              </a:ext>
            </a:extLst>
          </p:cNvPr>
          <p:cNvPicPr>
            <a:picLocks noChangeAspect="1"/>
          </p:cNvPicPr>
          <p:nvPr userDrawn="1"/>
        </p:nvPicPr>
        <p:blipFill>
          <a:blip r:embed="rId3"/>
          <a:stretch>
            <a:fillRect/>
          </a:stretch>
        </p:blipFill>
        <p:spPr>
          <a:xfrm>
            <a:off x="7887166" y="4412344"/>
            <a:ext cx="1055498" cy="560871"/>
          </a:xfrm>
          <a:prstGeom prst="rect">
            <a:avLst/>
          </a:prstGeom>
        </p:spPr>
      </p:pic>
    </p:spTree>
    <p:extLst>
      <p:ext uri="{BB962C8B-B14F-4D97-AF65-F5344CB8AC3E}">
        <p14:creationId xmlns:p14="http://schemas.microsoft.com/office/powerpoint/2010/main" val="3808446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05EAB6-89D6-8D4C-A66F-066C1C457DB6}"/>
              </a:ext>
            </a:extLst>
          </p:cNvPr>
          <p:cNvSpPr>
            <a:spLocks noGrp="1"/>
          </p:cNvSpPr>
          <p:nvPr>
            <p:ph type="title"/>
          </p:nvPr>
        </p:nvSpPr>
        <p:spPr>
          <a:xfrm>
            <a:off x="1" y="0"/>
            <a:ext cx="8686801" cy="822121"/>
          </a:xfrm>
        </p:spPr>
        <p:txBody>
          <a:bodyPr>
            <a:normAutofit/>
          </a:bodyPr>
          <a:lstStyle>
            <a:lvl1pPr algn="l">
              <a:defRPr sz="3200"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idx="1"/>
          </p:nvPr>
        </p:nvSpPr>
        <p:spPr>
          <a:xfrm>
            <a:off x="452439" y="1095375"/>
            <a:ext cx="8553143" cy="3499248"/>
          </a:xfrm>
        </p:spPr>
        <p:txBody>
          <a:bodyPr/>
          <a:lstStyle>
            <a:lvl1pPr marL="0" indent="0">
              <a:buNone/>
              <a:defRPr sz="2400" b="0" i="0">
                <a:latin typeface="Avenir Next LT Pro" panose="020B0504020202020204" pitchFamily="34" charset="77"/>
              </a:defRPr>
            </a:lvl1pPr>
            <a:lvl2pPr marL="557199" indent="-214308">
              <a:buClr>
                <a:schemeClr val="tx1"/>
              </a:buClr>
              <a:buFont typeface="Arial" panose="020B0604020202020204" pitchFamily="34" charset="0"/>
              <a:buChar char="•"/>
              <a:defRPr sz="2000" b="0" i="0">
                <a:latin typeface="Avenir Next LT Pro" panose="020B0504020202020204" pitchFamily="34" charset="77"/>
              </a:defRPr>
            </a:lvl2pPr>
            <a:lvl3pPr marL="857228" indent="-171446">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67613182-5F0A-7E4A-A0D0-977DEDDC8A84}"/>
              </a:ext>
            </a:extLst>
          </p:cNvPr>
          <p:cNvSpPr>
            <a:spLocks noGrp="1"/>
          </p:cNvSpPr>
          <p:nvPr>
            <p:ph type="sldNum" sz="quarter" idx="4"/>
          </p:nvPr>
        </p:nvSpPr>
        <p:spPr>
          <a:xfrm>
            <a:off x="8544665" y="4734850"/>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a:p>
        </p:txBody>
      </p:sp>
    </p:spTree>
    <p:extLst>
      <p:ext uri="{BB962C8B-B14F-4D97-AF65-F5344CB8AC3E}">
        <p14:creationId xmlns:p14="http://schemas.microsoft.com/office/powerpoint/2010/main" val="1331602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338" y="2571750"/>
            <a:ext cx="7624762" cy="672744"/>
          </a:xfrm>
        </p:spPr>
        <p:txBody>
          <a:bodyPr anchor="t">
            <a:noAutofit/>
          </a:bodyPr>
          <a:lstStyle>
            <a:lvl1pPr algn="l">
              <a:defRPr sz="4000" b="1" i="0" cap="none" baseline="0">
                <a:solidFill>
                  <a:schemeClr val="tx1"/>
                </a:solidFill>
                <a:latin typeface="Avenir Next LT Pro Demi" panose="020B0704020202020204" pitchFamily="34" charset="0"/>
                <a:cs typeface="Avenir Next LT Pro Demi" panose="020B0704020202020204" pitchFamily="34" charset="0"/>
              </a:defRPr>
            </a:lvl1pPr>
          </a:lstStyle>
          <a:p>
            <a:r>
              <a:rPr lang="en-US"/>
              <a:t>CLICK TO ADD DIVIDER TITLE</a:t>
            </a:r>
          </a:p>
        </p:txBody>
      </p:sp>
      <p:sp>
        <p:nvSpPr>
          <p:cNvPr id="4" name="Slide Number Placeholder 5">
            <a:extLst>
              <a:ext uri="{FF2B5EF4-FFF2-40B4-BE49-F238E27FC236}">
                <a16:creationId xmlns:a16="http://schemas.microsoft.com/office/drawing/2014/main" id="{0FCCBAB9-0AC7-DA44-9D1F-06BC82342E5B}"/>
              </a:ext>
            </a:extLst>
          </p:cNvPr>
          <p:cNvSpPr>
            <a:spLocks noGrp="1"/>
          </p:cNvSpPr>
          <p:nvPr>
            <p:ph type="sldNum" sz="quarter" idx="4"/>
          </p:nvPr>
        </p:nvSpPr>
        <p:spPr>
          <a:xfrm>
            <a:off x="8544665" y="4734850"/>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a:p>
        </p:txBody>
      </p:sp>
    </p:spTree>
    <p:extLst>
      <p:ext uri="{BB962C8B-B14F-4D97-AF65-F5344CB8AC3E}">
        <p14:creationId xmlns:p14="http://schemas.microsoft.com/office/powerpoint/2010/main" val="4217610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8624" y="1415989"/>
            <a:ext cx="5670958" cy="994365"/>
          </a:xfrm>
        </p:spPr>
        <p:txBody>
          <a:bodyPr>
            <a:noAutofit/>
          </a:bodyPr>
          <a:lstStyle>
            <a:lvl1pPr algn="l">
              <a:defRPr sz="3000" b="1" i="0" cap="all" baseline="0">
                <a:solidFill>
                  <a:schemeClr val="accent5"/>
                </a:solidFill>
                <a:latin typeface="Avenir Next LT Pro Demi" panose="020B0704020202020204" pitchFamily="34" charset="0"/>
                <a:ea typeface="Batang" panose="02030600000101010101" pitchFamily="18" charset="-127"/>
              </a:defRPr>
            </a:lvl1pPr>
          </a:lstStyle>
          <a:p>
            <a:r>
              <a:rPr lang="en-US"/>
              <a:t>Click to edit Master title style</a:t>
            </a:r>
          </a:p>
        </p:txBody>
      </p:sp>
      <p:sp>
        <p:nvSpPr>
          <p:cNvPr id="10" name="Subtitle 2"/>
          <p:cNvSpPr>
            <a:spLocks noGrp="1"/>
          </p:cNvSpPr>
          <p:nvPr>
            <p:ph type="subTitle" idx="1"/>
          </p:nvPr>
        </p:nvSpPr>
        <p:spPr>
          <a:xfrm>
            <a:off x="1048624" y="2527927"/>
            <a:ext cx="5670958" cy="539677"/>
          </a:xfrm>
        </p:spPr>
        <p:txBody>
          <a:bodyPr>
            <a:normAutofit/>
          </a:bodyPr>
          <a:lstStyle>
            <a:lvl1pPr marL="0" indent="0" algn="l">
              <a:buNone/>
              <a:defRPr sz="2100" b="0" i="0">
                <a:solidFill>
                  <a:srgbClr val="FFFFFF"/>
                </a:solidFill>
                <a:latin typeface="Avenir Next LT Pro" panose="020B0504020202020204"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7" name="Text Placeholder 3"/>
          <p:cNvSpPr>
            <a:spLocks noGrp="1"/>
          </p:cNvSpPr>
          <p:nvPr>
            <p:ph type="body" idx="10"/>
          </p:nvPr>
        </p:nvSpPr>
        <p:spPr>
          <a:xfrm>
            <a:off x="1048624" y="3681532"/>
            <a:ext cx="4302724" cy="273844"/>
          </a:xfrm>
        </p:spPr>
        <p:txBody>
          <a:bodyPr>
            <a:normAutofit/>
          </a:bodyPr>
          <a:lstStyle>
            <a:lvl1pPr marL="0" indent="0">
              <a:buNone/>
              <a:defRPr sz="1500" b="0" i="0">
                <a:solidFill>
                  <a:srgbClr val="FFFFFF"/>
                </a:solidFill>
                <a:latin typeface="Avenir Next LT Pro" panose="020B0504020202020204" pitchFamily="34"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Content Placeholder 4"/>
          <p:cNvSpPr>
            <a:spLocks noGrp="1"/>
          </p:cNvSpPr>
          <p:nvPr>
            <p:ph sz="quarter" idx="11"/>
          </p:nvPr>
        </p:nvSpPr>
        <p:spPr>
          <a:xfrm>
            <a:off x="1049338" y="4483819"/>
            <a:ext cx="4302125" cy="489395"/>
          </a:xfrm>
        </p:spPr>
        <p:txBody>
          <a:bodyPr>
            <a:noAutofit/>
          </a:bodyPr>
          <a:lstStyle>
            <a:lvl1pPr>
              <a:spcBef>
                <a:spcPts val="0"/>
              </a:spcBef>
              <a:defRPr lang="en-US" sz="1600" smtClean="0">
                <a:latin typeface="Avenir Next LT Pro" panose="020B0504020202020204"/>
                <a:ea typeface="+mn-ea"/>
                <a:cs typeface="+mn-cs"/>
              </a:defRPr>
            </a:lvl1pPr>
            <a:lvl2pPr>
              <a:defRPr lang="en-US" sz="1800" smtClean="0">
                <a:latin typeface="Avenir Next LT Pro" panose="020B0504020202020204"/>
                <a:ea typeface="+mn-ea"/>
                <a:cs typeface="+mn-cs"/>
              </a:defRPr>
            </a:lvl2pPr>
            <a:lvl3pPr>
              <a:defRPr lang="en-US" smtClean="0">
                <a:latin typeface="Avenir Next LT Pro" panose="020B0504020202020204"/>
                <a:ea typeface="+mn-ea"/>
                <a:cs typeface="+mn-cs"/>
              </a:defRPr>
            </a:lvl3pPr>
            <a:lvl4pPr>
              <a:defRPr lang="en-US" sz="1800" smtClean="0">
                <a:latin typeface="Avenir Next LT Pro" panose="020B0504020202020204"/>
                <a:ea typeface="+mn-ea"/>
                <a:cs typeface="+mn-cs"/>
              </a:defRPr>
            </a:lvl4pPr>
            <a:lvl5pPr>
              <a:defRPr lang="en-US" sz="1800">
                <a:latin typeface="Avenir Next LT Pro" panose="020B0504020202020204"/>
                <a:ea typeface="+mn-ea"/>
                <a:cs typeface="+mn-cs"/>
              </a:defRPr>
            </a:lvl5pPr>
          </a:lstStyle>
          <a:p>
            <a:pPr lvl="0"/>
            <a:r>
              <a:rPr lang="en-US"/>
              <a:t>Click to edit Master text styles</a:t>
            </a:r>
          </a:p>
        </p:txBody>
      </p:sp>
      <p:pic>
        <p:nvPicPr>
          <p:cNvPr id="9" name="Picture 8" descr="Graphical user interface, text, application, chat or text message&#10;&#10;Description automatically generated">
            <a:extLst>
              <a:ext uri="{FF2B5EF4-FFF2-40B4-BE49-F238E27FC236}">
                <a16:creationId xmlns:a16="http://schemas.microsoft.com/office/drawing/2014/main" id="{605AFF3A-B473-4749-93FB-2DF0FC85442F}"/>
              </a:ext>
            </a:extLst>
          </p:cNvPr>
          <p:cNvPicPr>
            <a:picLocks noChangeAspect="1"/>
          </p:cNvPicPr>
          <p:nvPr userDrawn="1"/>
        </p:nvPicPr>
        <p:blipFill rotWithShape="1">
          <a:blip r:embed="rId3"/>
          <a:srcRect r="58612"/>
          <a:stretch/>
        </p:blipFill>
        <p:spPr>
          <a:xfrm>
            <a:off x="7963929" y="4330650"/>
            <a:ext cx="1024642" cy="599742"/>
          </a:xfrm>
          <a:prstGeom prst="rect">
            <a:avLst/>
          </a:prstGeom>
        </p:spPr>
      </p:pic>
    </p:spTree>
    <p:extLst>
      <p:ext uri="{BB962C8B-B14F-4D97-AF65-F5344CB8AC3E}">
        <p14:creationId xmlns:p14="http://schemas.microsoft.com/office/powerpoint/2010/main" val="3200606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13732"/>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CABB19A8-3A27-F24E-BB80-215E2E382740}"/>
              </a:ext>
            </a:extLst>
          </p:cNvPr>
          <p:cNvSpPr>
            <a:spLocks noGrp="1"/>
          </p:cNvSpPr>
          <p:nvPr>
            <p:ph type="sldNum" sz="quarter" idx="4"/>
          </p:nvPr>
        </p:nvSpPr>
        <p:spPr>
          <a:xfrm>
            <a:off x="8544665" y="4734850"/>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a:p>
        </p:txBody>
      </p:sp>
    </p:spTree>
    <p:extLst>
      <p:ext uri="{BB962C8B-B14F-4D97-AF65-F5344CB8AC3E}">
        <p14:creationId xmlns:p14="http://schemas.microsoft.com/office/powerpoint/2010/main" val="3749871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13732"/>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CABB19A8-3A27-F24E-BB80-215E2E382740}"/>
              </a:ext>
            </a:extLst>
          </p:cNvPr>
          <p:cNvSpPr>
            <a:spLocks noGrp="1"/>
          </p:cNvSpPr>
          <p:nvPr>
            <p:ph type="sldNum" sz="quarter" idx="4"/>
          </p:nvPr>
        </p:nvSpPr>
        <p:spPr>
          <a:xfrm>
            <a:off x="8544665" y="4734850"/>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a:p>
        </p:txBody>
      </p:sp>
    </p:spTree>
    <p:extLst>
      <p:ext uri="{BB962C8B-B14F-4D97-AF65-F5344CB8AC3E}">
        <p14:creationId xmlns:p14="http://schemas.microsoft.com/office/powerpoint/2010/main" val="110798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B124E7B-BEF5-0B4A-BC32-3EFAD8FD5E7B}"/>
              </a:ext>
            </a:extLst>
          </p:cNvPr>
          <p:cNvSpPr>
            <a:spLocks noGrp="1"/>
          </p:cNvSpPr>
          <p:nvPr>
            <p:ph type="title"/>
          </p:nvPr>
        </p:nvSpPr>
        <p:spPr>
          <a:xfrm>
            <a:off x="148046" y="1"/>
            <a:ext cx="2925033" cy="51435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27B49EA8-A978-8D49-B43D-AE08CE243699}"/>
              </a:ext>
            </a:extLst>
          </p:cNvPr>
          <p:cNvSpPr>
            <a:spLocks noGrp="1"/>
          </p:cNvSpPr>
          <p:nvPr>
            <p:ph idx="1"/>
          </p:nvPr>
        </p:nvSpPr>
        <p:spPr>
          <a:xfrm>
            <a:off x="3293526" y="329088"/>
            <a:ext cx="4932358" cy="3998764"/>
          </a:xfrm>
        </p:spPr>
        <p:txBody>
          <a:bodyPr/>
          <a:lstStyle>
            <a:lvl1pPr marL="0" indent="0">
              <a:buNone/>
              <a:defRPr sz="2400" b="0" i="0">
                <a:latin typeface="Avenir Next LT Pro" panose="020B0504020202020204" pitchFamily="34" charset="77"/>
              </a:defRPr>
            </a:lvl1pPr>
            <a:lvl2pPr marL="685783" indent="-342892">
              <a:buClr>
                <a:schemeClr val="tx1"/>
              </a:buClr>
              <a:buFont typeface="Arial" panose="020B0604020202020204" pitchFamily="34" charset="0"/>
              <a:buChar char="•"/>
              <a:defRPr sz="2000" b="0" i="0">
                <a:latin typeface="Avenir Next LT Pro" panose="020B0504020202020204" pitchFamily="34" charset="77"/>
              </a:defRPr>
            </a:lvl2pPr>
            <a:lvl3pPr marL="857228" indent="-171446">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B7A92677-DE67-994A-9A3B-DF9422FF0BB4}"/>
              </a:ext>
            </a:extLst>
          </p:cNvPr>
          <p:cNvSpPr>
            <a:spLocks noGrp="1"/>
          </p:cNvSpPr>
          <p:nvPr>
            <p:ph type="sldNum" sz="quarter" idx="4"/>
          </p:nvPr>
        </p:nvSpPr>
        <p:spPr>
          <a:xfrm>
            <a:off x="8544665" y="4734850"/>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a:p>
        </p:txBody>
      </p:sp>
    </p:spTree>
    <p:extLst>
      <p:ext uri="{BB962C8B-B14F-4D97-AF65-F5344CB8AC3E}">
        <p14:creationId xmlns:p14="http://schemas.microsoft.com/office/powerpoint/2010/main" val="4340094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B124E7B-BEF5-0B4A-BC32-3EFAD8FD5E7B}"/>
              </a:ext>
            </a:extLst>
          </p:cNvPr>
          <p:cNvSpPr>
            <a:spLocks noGrp="1"/>
          </p:cNvSpPr>
          <p:nvPr>
            <p:ph type="title"/>
          </p:nvPr>
        </p:nvSpPr>
        <p:spPr>
          <a:xfrm>
            <a:off x="148046" y="1"/>
            <a:ext cx="2925033" cy="51435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27B49EA8-A978-8D49-B43D-AE08CE243699}"/>
              </a:ext>
            </a:extLst>
          </p:cNvPr>
          <p:cNvSpPr>
            <a:spLocks noGrp="1"/>
          </p:cNvSpPr>
          <p:nvPr>
            <p:ph idx="1"/>
          </p:nvPr>
        </p:nvSpPr>
        <p:spPr>
          <a:xfrm>
            <a:off x="3293526" y="329088"/>
            <a:ext cx="4932358" cy="3998764"/>
          </a:xfrm>
        </p:spPr>
        <p:txBody>
          <a:bodyPr/>
          <a:lstStyle>
            <a:lvl1pPr marL="0" indent="0">
              <a:buNone/>
              <a:defRPr sz="2400" b="0" i="0">
                <a:latin typeface="Avenir Next LT Pro" panose="020B0504020202020204" pitchFamily="34" charset="77"/>
              </a:defRPr>
            </a:lvl1pPr>
            <a:lvl2pPr marL="685783" indent="-342892">
              <a:buClr>
                <a:schemeClr val="tx1"/>
              </a:buClr>
              <a:buFont typeface="Arial" panose="020B0604020202020204" pitchFamily="34" charset="0"/>
              <a:buChar char="•"/>
              <a:defRPr sz="2000" b="0" i="0">
                <a:latin typeface="Avenir Next LT Pro" panose="020B0504020202020204" pitchFamily="34" charset="77"/>
              </a:defRPr>
            </a:lvl2pPr>
            <a:lvl3pPr marL="857228" indent="-171446">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B7A92677-DE67-994A-9A3B-DF9422FF0BB4}"/>
              </a:ext>
            </a:extLst>
          </p:cNvPr>
          <p:cNvSpPr>
            <a:spLocks noGrp="1"/>
          </p:cNvSpPr>
          <p:nvPr>
            <p:ph type="sldNum" sz="quarter" idx="4"/>
          </p:nvPr>
        </p:nvSpPr>
        <p:spPr>
          <a:xfrm>
            <a:off x="8544665" y="4734850"/>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a:p>
        </p:txBody>
      </p:sp>
    </p:spTree>
    <p:extLst>
      <p:ext uri="{BB962C8B-B14F-4D97-AF65-F5344CB8AC3E}">
        <p14:creationId xmlns:p14="http://schemas.microsoft.com/office/powerpoint/2010/main" val="2329916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046" y="1"/>
            <a:ext cx="2925033" cy="51435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103343ED-51A5-3743-9A2B-F0765C1F391B}"/>
              </a:ext>
            </a:extLst>
          </p:cNvPr>
          <p:cNvSpPr>
            <a:spLocks noGrp="1"/>
          </p:cNvSpPr>
          <p:nvPr>
            <p:ph type="sldNum" sz="quarter" idx="4"/>
          </p:nvPr>
        </p:nvSpPr>
        <p:spPr>
          <a:xfrm>
            <a:off x="8544665" y="4734850"/>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a:p>
        </p:txBody>
      </p:sp>
    </p:spTree>
    <p:extLst>
      <p:ext uri="{BB962C8B-B14F-4D97-AF65-F5344CB8AC3E}">
        <p14:creationId xmlns:p14="http://schemas.microsoft.com/office/powerpoint/2010/main" val="3976800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6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046" y="1"/>
            <a:ext cx="2925033" cy="51435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103343ED-51A5-3743-9A2B-F0765C1F391B}"/>
              </a:ext>
            </a:extLst>
          </p:cNvPr>
          <p:cNvSpPr>
            <a:spLocks noGrp="1"/>
          </p:cNvSpPr>
          <p:nvPr>
            <p:ph type="sldNum" sz="quarter" idx="4"/>
          </p:nvPr>
        </p:nvSpPr>
        <p:spPr>
          <a:xfrm>
            <a:off x="8544665" y="4734850"/>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a:p>
        </p:txBody>
      </p:sp>
    </p:spTree>
    <p:extLst>
      <p:ext uri="{BB962C8B-B14F-4D97-AF65-F5344CB8AC3E}">
        <p14:creationId xmlns:p14="http://schemas.microsoft.com/office/powerpoint/2010/main" val="32774497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73C5E6B0-C30F-B949-80C7-5A15D6B243F7}"/>
              </a:ext>
            </a:extLst>
          </p:cNvPr>
          <p:cNvSpPr>
            <a:spLocks noGrp="1"/>
          </p:cNvSpPr>
          <p:nvPr>
            <p:ph type="sldNum" sz="quarter" idx="4"/>
          </p:nvPr>
        </p:nvSpPr>
        <p:spPr>
          <a:xfrm>
            <a:off x="8544665" y="4734850"/>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a:p>
        </p:txBody>
      </p:sp>
    </p:spTree>
    <p:extLst>
      <p:ext uri="{BB962C8B-B14F-4D97-AF65-F5344CB8AC3E}">
        <p14:creationId xmlns:p14="http://schemas.microsoft.com/office/powerpoint/2010/main" val="4124997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83728EB-CFE6-8941-A81C-52F7F077B3BF}"/>
              </a:ext>
            </a:extLst>
          </p:cNvPr>
          <p:cNvSpPr>
            <a:spLocks noGrp="1"/>
          </p:cNvSpPr>
          <p:nvPr>
            <p:ph type="sldNum" sz="quarter" idx="10"/>
          </p:nvPr>
        </p:nvSpPr>
        <p:spPr/>
        <p:txBody>
          <a:bodyPr/>
          <a:lstStyle/>
          <a:p>
            <a:fld id="{0C2FA08C-26E4-CA4A-8F70-5CDDC8BEA5E9}" type="slidenum">
              <a:rPr lang="en-US" smtClean="0"/>
              <a:pPr/>
              <a:t>‹#›</a:t>
            </a:fld>
            <a:endParaRPr lang="en-US"/>
          </a:p>
        </p:txBody>
      </p:sp>
    </p:spTree>
    <p:extLst>
      <p:ext uri="{BB962C8B-B14F-4D97-AF65-F5344CB8AC3E}">
        <p14:creationId xmlns:p14="http://schemas.microsoft.com/office/powerpoint/2010/main" val="28634972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01602D9-7BBF-BD4C-9466-03D4140B0DA2}"/>
              </a:ext>
            </a:extLst>
          </p:cNvPr>
          <p:cNvSpPr>
            <a:spLocks noGrp="1"/>
          </p:cNvSpPr>
          <p:nvPr>
            <p:ph type="title"/>
          </p:nvPr>
        </p:nvSpPr>
        <p:spPr>
          <a:xfrm>
            <a:off x="1005841" y="1569681"/>
            <a:ext cx="7901145" cy="859537"/>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BA67B7F0-B361-EB48-9ED0-F07580A149F8}"/>
              </a:ext>
            </a:extLst>
          </p:cNvPr>
          <p:cNvPicPr>
            <a:picLocks noChangeAspect="1"/>
          </p:cNvPicPr>
          <p:nvPr userDrawn="1"/>
        </p:nvPicPr>
        <p:blipFill>
          <a:blip r:embed="rId3"/>
          <a:stretch>
            <a:fillRect/>
          </a:stretch>
        </p:blipFill>
        <p:spPr>
          <a:xfrm>
            <a:off x="291880" y="4454414"/>
            <a:ext cx="1055498" cy="560871"/>
          </a:xfrm>
          <a:prstGeom prst="rect">
            <a:avLst/>
          </a:prstGeom>
        </p:spPr>
      </p:pic>
      <p:sp>
        <p:nvSpPr>
          <p:cNvPr id="8" name="Slide Number Placeholder 5">
            <a:extLst>
              <a:ext uri="{FF2B5EF4-FFF2-40B4-BE49-F238E27FC236}">
                <a16:creationId xmlns:a16="http://schemas.microsoft.com/office/drawing/2014/main" id="{53989335-67C5-D441-BD69-30ABDAA4B75C}"/>
              </a:ext>
            </a:extLst>
          </p:cNvPr>
          <p:cNvSpPr>
            <a:spLocks noGrp="1"/>
          </p:cNvSpPr>
          <p:nvPr>
            <p:ph type="sldNum" sz="quarter" idx="4"/>
          </p:nvPr>
        </p:nvSpPr>
        <p:spPr>
          <a:xfrm>
            <a:off x="8544665" y="4734850"/>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a:p>
        </p:txBody>
      </p:sp>
    </p:spTree>
    <p:extLst>
      <p:ext uri="{BB962C8B-B14F-4D97-AF65-F5344CB8AC3E}">
        <p14:creationId xmlns:p14="http://schemas.microsoft.com/office/powerpoint/2010/main" val="16463411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5DAB"/>
                </a:solidFill>
                <a:effectLst/>
                <a:latin typeface="Calibri" pitchFamily="34" charset="0"/>
              </a:defRPr>
            </a:lvl1pPr>
          </a:lstStyle>
          <a:p>
            <a:endParaRPr lang="en-US"/>
          </a:p>
        </p:txBody>
      </p:sp>
      <p:sp>
        <p:nvSpPr>
          <p:cNvPr id="3" name="Content Placeholder 2"/>
          <p:cNvSpPr>
            <a:spLocks noGrp="1"/>
          </p:cNvSpPr>
          <p:nvPr>
            <p:ph idx="1"/>
          </p:nvPr>
        </p:nvSpPr>
        <p:spPr>
          <a:xfrm>
            <a:off x="457202" y="1200151"/>
            <a:ext cx="3879669" cy="3143250"/>
          </a:xfrm>
          <a:prstGeom prst="rect">
            <a:avLst/>
          </a:prstGeom>
        </p:spPr>
        <p:txBody>
          <a:bodyPr/>
          <a:lstStyle>
            <a:lvl1pPr marL="342884" indent="-342884">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13" indent="-285736">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3" y="1200151"/>
            <a:ext cx="3879669" cy="3143250"/>
          </a:xfrm>
          <a:prstGeom prst="rect">
            <a:avLst/>
          </a:prstGeom>
        </p:spPr>
        <p:txBody>
          <a:bodyPr/>
          <a:lstStyle>
            <a:lvl1pPr marL="342884" indent="-342884">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13" indent="-285736">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5013902"/>
            <a:ext cx="9144000" cy="172799"/>
          </a:xfrm>
          <a:prstGeom prst="rect">
            <a:avLst/>
          </a:prstGeom>
        </p:spPr>
      </p:pic>
    </p:spTree>
    <p:extLst>
      <p:ext uri="{BB962C8B-B14F-4D97-AF65-F5344CB8AC3E}">
        <p14:creationId xmlns:p14="http://schemas.microsoft.com/office/powerpoint/2010/main" val="121649633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0" y="-1"/>
            <a:ext cx="8686801" cy="822121"/>
          </a:xfrm>
        </p:spPr>
        <p:txBody>
          <a:bodyPr>
            <a:normAutofit/>
          </a:bodyPr>
          <a:lstStyle>
            <a:lvl1pPr algn="l">
              <a:defRPr sz="3200"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idx="1"/>
          </p:nvPr>
        </p:nvSpPr>
        <p:spPr>
          <a:xfrm>
            <a:off x="452438" y="1095375"/>
            <a:ext cx="8553143" cy="3499248"/>
          </a:xfrm>
        </p:spPr>
        <p:txBody>
          <a:bodyPr/>
          <a:lstStyle>
            <a:lvl1pPr marL="0" indent="0">
              <a:buNone/>
              <a:defRPr sz="2400" b="0" i="0">
                <a:latin typeface="Avenir Next LT Pro" panose="020B0504020202020204" pitchFamily="34" charset="77"/>
              </a:defRPr>
            </a:lvl1pPr>
            <a:lvl2pPr marL="557213" indent="-214313">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3">
            <a:extLst>
              <a:ext uri="{FF2B5EF4-FFF2-40B4-BE49-F238E27FC236}">
                <a16:creationId xmlns:a16="http://schemas.microsoft.com/office/drawing/2014/main" id="{6657FA5B-CBE1-E24D-BF34-09430E09D796}"/>
              </a:ext>
            </a:extLst>
          </p:cNvPr>
          <p:cNvSpPr>
            <a:spLocks noGrp="1"/>
          </p:cNvSpPr>
          <p:nvPr>
            <p:ph type="sldNum" sz="quarter" idx="10"/>
          </p:nvPr>
        </p:nvSpPr>
        <p:spPr/>
        <p:txBody>
          <a:bodyPr/>
          <a:lstStyle>
            <a:lvl1pPr>
              <a:defRPr/>
            </a:lvl1pPr>
          </a:lstStyle>
          <a:p>
            <a:pPr>
              <a:defRPr/>
            </a:pPr>
            <a:fld id="{F00CBC20-E6D7-574B-ACBF-FDCADD95A7A4}" type="slidenum">
              <a:rPr lang="en-US"/>
              <a:pPr>
                <a:defRPr/>
              </a:pPr>
              <a:t>‹#›</a:t>
            </a:fld>
            <a:endParaRPr lang="en-US"/>
          </a:p>
        </p:txBody>
      </p:sp>
    </p:spTree>
    <p:extLst>
      <p:ext uri="{BB962C8B-B14F-4D97-AF65-F5344CB8AC3E}">
        <p14:creationId xmlns:p14="http://schemas.microsoft.com/office/powerpoint/2010/main" val="7393326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8625" y="1415990"/>
            <a:ext cx="5670958" cy="994365"/>
          </a:xfrm>
        </p:spPr>
        <p:txBody>
          <a:bodyPr>
            <a:noAutofit/>
          </a:bodyPr>
          <a:lstStyle>
            <a:lvl1pPr algn="l">
              <a:defRPr sz="3000" b="1" i="0" cap="all" baseline="0">
                <a:solidFill>
                  <a:schemeClr val="accent5"/>
                </a:solidFill>
                <a:latin typeface="Avenir Next LT Pro Demi" panose="020B0704020202020204" pitchFamily="34" charset="0"/>
                <a:ea typeface="Batang" panose="02030600000101010101" pitchFamily="18" charset="-127"/>
              </a:defRPr>
            </a:lvl1pPr>
          </a:lstStyle>
          <a:p>
            <a:r>
              <a:rPr lang="en-US"/>
              <a:t>Click to edit Master title style</a:t>
            </a:r>
          </a:p>
        </p:txBody>
      </p:sp>
      <p:sp>
        <p:nvSpPr>
          <p:cNvPr id="10" name="Subtitle 2"/>
          <p:cNvSpPr>
            <a:spLocks noGrp="1"/>
          </p:cNvSpPr>
          <p:nvPr>
            <p:ph type="subTitle" idx="1"/>
          </p:nvPr>
        </p:nvSpPr>
        <p:spPr>
          <a:xfrm>
            <a:off x="1048625" y="2527928"/>
            <a:ext cx="5670958" cy="539677"/>
          </a:xfrm>
        </p:spPr>
        <p:txBody>
          <a:bodyPr>
            <a:normAutofit/>
          </a:bodyPr>
          <a:lstStyle>
            <a:lvl1pPr marL="0" indent="0" algn="l">
              <a:buNone/>
              <a:defRPr sz="2100" b="0" i="0">
                <a:solidFill>
                  <a:srgbClr val="FFFFFF"/>
                </a:solidFill>
                <a:latin typeface="Avenir Next LT Pro" panose="020B0504020202020204" pitchFamily="34" charset="77"/>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17" name="Text Placeholder 3"/>
          <p:cNvSpPr>
            <a:spLocks noGrp="1"/>
          </p:cNvSpPr>
          <p:nvPr>
            <p:ph type="body" idx="10"/>
          </p:nvPr>
        </p:nvSpPr>
        <p:spPr>
          <a:xfrm>
            <a:off x="1048625" y="3681533"/>
            <a:ext cx="4302724" cy="273844"/>
          </a:xfrm>
        </p:spPr>
        <p:txBody>
          <a:bodyPr>
            <a:normAutofit/>
          </a:bodyPr>
          <a:lstStyle>
            <a:lvl1pPr marL="0" indent="0">
              <a:buNone/>
              <a:defRPr sz="1500" b="0" i="0">
                <a:solidFill>
                  <a:srgbClr val="FFFFFF"/>
                </a:solidFill>
                <a:latin typeface="AvenirNext LT Pro Regular" panose="020B0504020202020204" pitchFamily="34" charset="77"/>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8" name="Content Placeholder 4"/>
          <p:cNvSpPr>
            <a:spLocks noGrp="1"/>
          </p:cNvSpPr>
          <p:nvPr>
            <p:ph sz="quarter" idx="12"/>
          </p:nvPr>
        </p:nvSpPr>
        <p:spPr>
          <a:xfrm>
            <a:off x="1049339" y="4483820"/>
            <a:ext cx="4302125" cy="489395"/>
          </a:xfrm>
        </p:spPr>
        <p:txBody>
          <a:bodyPr>
            <a:noAutofit/>
          </a:bodyPr>
          <a:lstStyle>
            <a:lvl1pPr>
              <a:spcBef>
                <a:spcPts val="0"/>
              </a:spcBef>
              <a:defRPr lang="en-US" sz="1600" smtClean="0">
                <a:latin typeface="Avenir Next LT Pro" panose="020B0504020202020204"/>
                <a:ea typeface="+mn-ea"/>
                <a:cs typeface="+mn-cs"/>
              </a:defRPr>
            </a:lvl1pPr>
            <a:lvl2pPr>
              <a:defRPr lang="en-US" sz="1800" smtClean="0">
                <a:latin typeface="Avenir Next LT Pro" panose="020B0504020202020204"/>
                <a:ea typeface="+mn-ea"/>
                <a:cs typeface="+mn-cs"/>
              </a:defRPr>
            </a:lvl2pPr>
            <a:lvl3pPr>
              <a:defRPr lang="en-US" smtClean="0">
                <a:latin typeface="Avenir Next LT Pro" panose="020B0504020202020204"/>
                <a:ea typeface="+mn-ea"/>
                <a:cs typeface="+mn-cs"/>
              </a:defRPr>
            </a:lvl3pPr>
            <a:lvl4pPr>
              <a:defRPr lang="en-US" sz="1800" smtClean="0">
                <a:latin typeface="Avenir Next LT Pro" panose="020B0504020202020204"/>
                <a:ea typeface="+mn-ea"/>
                <a:cs typeface="+mn-cs"/>
              </a:defRPr>
            </a:lvl4pPr>
            <a:lvl5pPr>
              <a:defRPr lang="en-US" sz="1800">
                <a:latin typeface="Avenir Next LT Pro" panose="020B0504020202020204"/>
                <a:ea typeface="+mn-ea"/>
                <a:cs typeface="+mn-cs"/>
              </a:defRPr>
            </a:lvl5pPr>
          </a:lstStyle>
          <a:p>
            <a:pPr lvl="0"/>
            <a:r>
              <a:rPr lang="en-US"/>
              <a:t>Click to edit Master text styles</a:t>
            </a:r>
          </a:p>
        </p:txBody>
      </p:sp>
      <p:pic>
        <p:nvPicPr>
          <p:cNvPr id="7" name="Picture 5">
            <a:extLst>
              <a:ext uri="{FF2B5EF4-FFF2-40B4-BE49-F238E27FC236}">
                <a16:creationId xmlns:a16="http://schemas.microsoft.com/office/drawing/2014/main" id="{7233A49C-5C94-EC44-89C0-B450714E6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6700" y="4411664"/>
            <a:ext cx="10556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6"/>
          <p:cNvSpPr>
            <a:spLocks noGrp="1"/>
          </p:cNvSpPr>
          <p:nvPr>
            <p:ph type="pic" sz="quarter" idx="11"/>
          </p:nvPr>
        </p:nvSpPr>
        <p:spPr>
          <a:xfrm>
            <a:off x="7897970" y="4416775"/>
            <a:ext cx="1024641" cy="550902"/>
          </a:xfrm>
        </p:spPr>
        <p:txBody>
          <a:bodyPr rtlCol="0">
            <a:normAutofit/>
          </a:bodyPr>
          <a:lstStyle>
            <a:lvl1pPr>
              <a:defRPr sz="1200"/>
            </a:lvl1pPr>
          </a:lstStyle>
          <a:p>
            <a:pPr lvl="0"/>
            <a:r>
              <a:rPr lang="en-US" noProof="0"/>
              <a:t>Click icon to add picture</a:t>
            </a:r>
          </a:p>
        </p:txBody>
      </p:sp>
    </p:spTree>
    <p:extLst>
      <p:ext uri="{BB962C8B-B14F-4D97-AF65-F5344CB8AC3E}">
        <p14:creationId xmlns:p14="http://schemas.microsoft.com/office/powerpoint/2010/main" val="39817033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7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13732"/>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5" name="Content Placeholder 2"/>
          <p:cNvSpPr>
            <a:spLocks noGrp="1"/>
          </p:cNvSpPr>
          <p:nvPr>
            <p:ph idx="1"/>
          </p:nvPr>
        </p:nvSpPr>
        <p:spPr>
          <a:xfrm>
            <a:off x="452439" y="1095375"/>
            <a:ext cx="8553143" cy="3499248"/>
          </a:xfrm>
        </p:spPr>
        <p:txBody>
          <a:bodyPr/>
          <a:lstStyle>
            <a:lvl1pPr marL="0" indent="0">
              <a:buNone/>
              <a:defRPr sz="2400" b="0" i="0">
                <a:latin typeface="Avenir Next LT Pro" panose="020B0504020202020204" pitchFamily="34" charset="77"/>
              </a:defRPr>
            </a:lvl1pPr>
            <a:lvl2pPr marL="557199" indent="-214308">
              <a:buClr>
                <a:schemeClr val="tx1"/>
              </a:buClr>
              <a:buFont typeface="Arial" panose="020B0604020202020204" pitchFamily="34" charset="0"/>
              <a:buChar char="•"/>
              <a:defRPr sz="2000" b="0" i="0">
                <a:latin typeface="Avenir Next LT Pro" panose="020B0504020202020204" pitchFamily="34" charset="77"/>
              </a:defRPr>
            </a:lvl2pPr>
            <a:lvl3pPr marL="857228" indent="-171446">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E71B2060-EF19-D249-8DE0-69ABC03ABEA3}"/>
              </a:ext>
            </a:extLst>
          </p:cNvPr>
          <p:cNvSpPr>
            <a:spLocks noGrp="1"/>
          </p:cNvSpPr>
          <p:nvPr>
            <p:ph type="sldNum" sz="quarter" idx="10"/>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1C0AD5DD-2A14-9641-A057-2F254FFA7DED}" type="slidenum">
              <a:rPr lang="en-US"/>
              <a:pPr>
                <a:defRPr/>
              </a:pPr>
              <a:t>‹#›</a:t>
            </a:fld>
            <a:endParaRPr lang="en-US"/>
          </a:p>
        </p:txBody>
      </p:sp>
    </p:spTree>
    <p:extLst>
      <p:ext uri="{BB962C8B-B14F-4D97-AF65-F5344CB8AC3E}">
        <p14:creationId xmlns:p14="http://schemas.microsoft.com/office/powerpoint/2010/main" val="1634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1005841" y="1569681"/>
            <a:ext cx="7901145" cy="859537"/>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sz="quarter" idx="13"/>
          </p:nvPr>
        </p:nvSpPr>
        <p:spPr>
          <a:xfrm>
            <a:off x="1006475" y="3114676"/>
            <a:ext cx="7900988" cy="904875"/>
          </a:xfrm>
        </p:spPr>
        <p:txBody>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07784090-794F-8046-9C54-0CDDD1D75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4454525"/>
            <a:ext cx="1055688"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1"/>
          </p:nvPr>
        </p:nvSpPr>
        <p:spPr>
          <a:xfrm>
            <a:off x="312463" y="4464287"/>
            <a:ext cx="1024641" cy="550902"/>
          </a:xfrm>
        </p:spPr>
        <p:txBody>
          <a:bodyPr rtlCol="0">
            <a:normAutofit/>
          </a:bodyPr>
          <a:lstStyle>
            <a:lvl1pPr>
              <a:defRPr sz="1200"/>
            </a:lvl1pPr>
          </a:lstStyle>
          <a:p>
            <a:pPr lvl="0"/>
            <a:r>
              <a:rPr lang="en-US" noProof="0"/>
              <a:t>Click icon to add picture</a:t>
            </a:r>
          </a:p>
        </p:txBody>
      </p:sp>
      <p:sp>
        <p:nvSpPr>
          <p:cNvPr id="8" name="Content Placeholder 5"/>
          <p:cNvSpPr>
            <a:spLocks noGrp="1"/>
          </p:cNvSpPr>
          <p:nvPr>
            <p:ph sz="quarter" idx="14"/>
          </p:nvPr>
        </p:nvSpPr>
        <p:spPr>
          <a:xfrm>
            <a:off x="1714500" y="4524376"/>
            <a:ext cx="6381750" cy="342900"/>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FAD5B891-F5B6-2F43-B0C0-58939DCFEE0B}"/>
              </a:ext>
            </a:extLst>
          </p:cNvPr>
          <p:cNvSpPr>
            <a:spLocks noGrp="1"/>
          </p:cNvSpPr>
          <p:nvPr>
            <p:ph type="sldNum" sz="quarter" idx="12"/>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899B80E3-D60A-3347-9A3B-C352F0E4A8F3}" type="slidenum">
              <a:rPr lang="en-US" smtClean="0"/>
              <a:pPr>
                <a:defRPr/>
              </a:pPr>
              <a:t>‹#›</a:t>
            </a:fld>
            <a:endParaRPr lang="en-US"/>
          </a:p>
        </p:txBody>
      </p:sp>
    </p:spTree>
    <p:extLst>
      <p:ext uri="{BB962C8B-B14F-4D97-AF65-F5344CB8AC3E}">
        <p14:creationId xmlns:p14="http://schemas.microsoft.com/office/powerpoint/2010/main" val="9699024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8625" y="1415990"/>
            <a:ext cx="5670958" cy="994365"/>
          </a:xfrm>
        </p:spPr>
        <p:txBody>
          <a:bodyPr>
            <a:noAutofit/>
          </a:bodyPr>
          <a:lstStyle>
            <a:lvl1pPr algn="l">
              <a:defRPr sz="3000" b="1" i="0" cap="all" baseline="0">
                <a:solidFill>
                  <a:schemeClr val="accent5"/>
                </a:solidFill>
                <a:latin typeface="Avenir Next LT Pro Demi" panose="020B0704020202020204" pitchFamily="34" charset="0"/>
                <a:ea typeface="Batang" panose="02030600000101010101" pitchFamily="18" charset="-127"/>
              </a:defRPr>
            </a:lvl1pPr>
          </a:lstStyle>
          <a:p>
            <a:r>
              <a:rPr lang="en-US"/>
              <a:t>Click to edit Master title style</a:t>
            </a:r>
          </a:p>
        </p:txBody>
      </p:sp>
      <p:sp>
        <p:nvSpPr>
          <p:cNvPr id="10" name="Subtitle 2"/>
          <p:cNvSpPr>
            <a:spLocks noGrp="1"/>
          </p:cNvSpPr>
          <p:nvPr>
            <p:ph type="subTitle" idx="1"/>
          </p:nvPr>
        </p:nvSpPr>
        <p:spPr>
          <a:xfrm>
            <a:off x="1048625" y="2527928"/>
            <a:ext cx="5670958" cy="539677"/>
          </a:xfrm>
        </p:spPr>
        <p:txBody>
          <a:bodyPr>
            <a:normAutofit/>
          </a:bodyPr>
          <a:lstStyle>
            <a:lvl1pPr marL="0" indent="0" algn="l">
              <a:buNone/>
              <a:defRPr sz="2100" b="0" i="0">
                <a:solidFill>
                  <a:srgbClr val="FFFFFF"/>
                </a:solidFill>
                <a:latin typeface="Avenir Next LT Pro" panose="020B0504020202020204" pitchFamily="34" charset="77"/>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17" name="Text Placeholder 3"/>
          <p:cNvSpPr>
            <a:spLocks noGrp="1"/>
          </p:cNvSpPr>
          <p:nvPr>
            <p:ph type="body" idx="10"/>
          </p:nvPr>
        </p:nvSpPr>
        <p:spPr>
          <a:xfrm>
            <a:off x="1048625" y="3681533"/>
            <a:ext cx="4302724" cy="273844"/>
          </a:xfrm>
        </p:spPr>
        <p:txBody>
          <a:bodyPr>
            <a:normAutofit/>
          </a:bodyPr>
          <a:lstStyle>
            <a:lvl1pPr marL="0" indent="0">
              <a:buNone/>
              <a:defRPr sz="1500" b="0" i="0">
                <a:solidFill>
                  <a:srgbClr val="FFFFFF"/>
                </a:solidFill>
                <a:latin typeface="AvenirNext LT Pro Regular" panose="020B0504020202020204" pitchFamily="34" charset="77"/>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8" name="Content Placeholder 4"/>
          <p:cNvSpPr>
            <a:spLocks noGrp="1"/>
          </p:cNvSpPr>
          <p:nvPr>
            <p:ph sz="quarter" idx="12"/>
          </p:nvPr>
        </p:nvSpPr>
        <p:spPr>
          <a:xfrm>
            <a:off x="1049339" y="4483820"/>
            <a:ext cx="4302125" cy="489395"/>
          </a:xfrm>
        </p:spPr>
        <p:txBody>
          <a:bodyPr>
            <a:noAutofit/>
          </a:bodyPr>
          <a:lstStyle>
            <a:lvl1pPr>
              <a:spcBef>
                <a:spcPts val="0"/>
              </a:spcBef>
              <a:defRPr lang="en-US" sz="1600" smtClean="0">
                <a:latin typeface="Avenir Next LT Pro" panose="020B0504020202020204"/>
                <a:ea typeface="+mn-ea"/>
                <a:cs typeface="+mn-cs"/>
              </a:defRPr>
            </a:lvl1pPr>
            <a:lvl2pPr>
              <a:defRPr lang="en-US" sz="1800" smtClean="0">
                <a:latin typeface="Avenir Next LT Pro" panose="020B0504020202020204"/>
                <a:ea typeface="+mn-ea"/>
                <a:cs typeface="+mn-cs"/>
              </a:defRPr>
            </a:lvl2pPr>
            <a:lvl3pPr>
              <a:defRPr lang="en-US" smtClean="0">
                <a:latin typeface="Avenir Next LT Pro" panose="020B0504020202020204"/>
                <a:ea typeface="+mn-ea"/>
                <a:cs typeface="+mn-cs"/>
              </a:defRPr>
            </a:lvl3pPr>
            <a:lvl4pPr>
              <a:defRPr lang="en-US" sz="1800" smtClean="0">
                <a:latin typeface="Avenir Next LT Pro" panose="020B0504020202020204"/>
                <a:ea typeface="+mn-ea"/>
                <a:cs typeface="+mn-cs"/>
              </a:defRPr>
            </a:lvl4pPr>
            <a:lvl5pPr>
              <a:defRPr lang="en-US" sz="1800">
                <a:latin typeface="Avenir Next LT Pro" panose="020B0504020202020204"/>
                <a:ea typeface="+mn-ea"/>
                <a:cs typeface="+mn-cs"/>
              </a:defRPr>
            </a:lvl5pPr>
          </a:lstStyle>
          <a:p>
            <a:pPr lvl="0"/>
            <a:r>
              <a:rPr lang="en-US"/>
              <a:t>Click to edit Master text styles</a:t>
            </a:r>
          </a:p>
        </p:txBody>
      </p:sp>
      <p:pic>
        <p:nvPicPr>
          <p:cNvPr id="7" name="Picture 5">
            <a:extLst>
              <a:ext uri="{FF2B5EF4-FFF2-40B4-BE49-F238E27FC236}">
                <a16:creationId xmlns:a16="http://schemas.microsoft.com/office/drawing/2014/main" id="{7233A49C-5C94-EC44-89C0-B450714E6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6700" y="4411664"/>
            <a:ext cx="10556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6"/>
          <p:cNvSpPr>
            <a:spLocks noGrp="1"/>
          </p:cNvSpPr>
          <p:nvPr>
            <p:ph type="pic" sz="quarter" idx="11"/>
          </p:nvPr>
        </p:nvSpPr>
        <p:spPr>
          <a:xfrm>
            <a:off x="7897970" y="4416775"/>
            <a:ext cx="1024641" cy="550902"/>
          </a:xfrm>
        </p:spPr>
        <p:txBody>
          <a:bodyPr rtlCol="0">
            <a:normAutofit/>
          </a:bodyPr>
          <a:lstStyle>
            <a:lvl1pPr>
              <a:defRPr sz="1200"/>
            </a:lvl1pPr>
          </a:lstStyle>
          <a:p>
            <a:pPr lvl="0"/>
            <a:r>
              <a:rPr lang="en-US" noProof="0"/>
              <a:t>Click icon to add picture</a:t>
            </a:r>
          </a:p>
        </p:txBody>
      </p:sp>
    </p:spTree>
    <p:extLst>
      <p:ext uri="{BB962C8B-B14F-4D97-AF65-F5344CB8AC3E}">
        <p14:creationId xmlns:p14="http://schemas.microsoft.com/office/powerpoint/2010/main" val="14774845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8625" y="1415990"/>
            <a:ext cx="5670958" cy="994365"/>
          </a:xfrm>
        </p:spPr>
        <p:txBody>
          <a:bodyPr>
            <a:noAutofit/>
          </a:bodyPr>
          <a:lstStyle>
            <a:lvl1pPr algn="l">
              <a:defRPr sz="3000" b="1" i="0" cap="all" baseline="0">
                <a:solidFill>
                  <a:schemeClr val="accent5"/>
                </a:solidFill>
                <a:latin typeface="Avenir Next LT Pro Demi" panose="020B0704020202020204" pitchFamily="34" charset="0"/>
                <a:ea typeface="Batang" panose="02030600000101010101" pitchFamily="18" charset="-127"/>
              </a:defRPr>
            </a:lvl1pPr>
          </a:lstStyle>
          <a:p>
            <a:r>
              <a:rPr lang="en-US"/>
              <a:t>Click to edit Master title style</a:t>
            </a:r>
          </a:p>
        </p:txBody>
      </p:sp>
      <p:sp>
        <p:nvSpPr>
          <p:cNvPr id="10" name="Subtitle 2"/>
          <p:cNvSpPr>
            <a:spLocks noGrp="1"/>
          </p:cNvSpPr>
          <p:nvPr>
            <p:ph type="subTitle" idx="1"/>
          </p:nvPr>
        </p:nvSpPr>
        <p:spPr>
          <a:xfrm>
            <a:off x="1048625" y="2527928"/>
            <a:ext cx="5670958" cy="539677"/>
          </a:xfrm>
        </p:spPr>
        <p:txBody>
          <a:bodyPr>
            <a:normAutofit/>
          </a:bodyPr>
          <a:lstStyle>
            <a:lvl1pPr marL="0" indent="0" algn="l">
              <a:buNone/>
              <a:defRPr sz="2100" b="0" i="0">
                <a:solidFill>
                  <a:srgbClr val="FFFFFF"/>
                </a:solidFill>
                <a:latin typeface="Avenir Next LT Pro" panose="020B0504020202020204" pitchFamily="34" charset="77"/>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17" name="Text Placeholder 3"/>
          <p:cNvSpPr>
            <a:spLocks noGrp="1"/>
          </p:cNvSpPr>
          <p:nvPr>
            <p:ph type="body" idx="10"/>
          </p:nvPr>
        </p:nvSpPr>
        <p:spPr>
          <a:xfrm>
            <a:off x="1048625" y="3681533"/>
            <a:ext cx="4302724" cy="273844"/>
          </a:xfrm>
        </p:spPr>
        <p:txBody>
          <a:bodyPr>
            <a:normAutofit/>
          </a:bodyPr>
          <a:lstStyle>
            <a:lvl1pPr marL="0" indent="0">
              <a:buNone/>
              <a:defRPr sz="1500" b="0" i="0">
                <a:solidFill>
                  <a:srgbClr val="FFFFFF"/>
                </a:solidFill>
                <a:latin typeface="Avenir Next LT Pro" panose="020B0504020202020204" pitchFamily="34" charset="77"/>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4" name="Content Placeholder 4"/>
          <p:cNvSpPr>
            <a:spLocks noGrp="1"/>
          </p:cNvSpPr>
          <p:nvPr>
            <p:ph sz="quarter" idx="11"/>
          </p:nvPr>
        </p:nvSpPr>
        <p:spPr>
          <a:xfrm>
            <a:off x="1049339" y="4483820"/>
            <a:ext cx="4302125" cy="489395"/>
          </a:xfrm>
        </p:spPr>
        <p:txBody>
          <a:bodyPr>
            <a:noAutofit/>
          </a:bodyPr>
          <a:lstStyle>
            <a:lvl1pPr>
              <a:spcBef>
                <a:spcPts val="0"/>
              </a:spcBef>
              <a:defRPr lang="en-US" sz="1600" smtClean="0">
                <a:latin typeface="Avenir Next LT Pro" panose="020B0504020202020204"/>
                <a:ea typeface="+mn-ea"/>
                <a:cs typeface="+mn-cs"/>
              </a:defRPr>
            </a:lvl1pPr>
            <a:lvl2pPr>
              <a:defRPr lang="en-US" sz="1800" smtClean="0">
                <a:latin typeface="Avenir Next LT Pro" panose="020B0504020202020204"/>
                <a:ea typeface="+mn-ea"/>
                <a:cs typeface="+mn-cs"/>
              </a:defRPr>
            </a:lvl2pPr>
            <a:lvl3pPr>
              <a:defRPr lang="en-US" smtClean="0">
                <a:latin typeface="Avenir Next LT Pro" panose="020B0504020202020204"/>
                <a:ea typeface="+mn-ea"/>
                <a:cs typeface="+mn-cs"/>
              </a:defRPr>
            </a:lvl3pPr>
            <a:lvl4pPr>
              <a:defRPr lang="en-US" sz="1800" smtClean="0">
                <a:latin typeface="Avenir Next LT Pro" panose="020B0504020202020204"/>
                <a:ea typeface="+mn-ea"/>
                <a:cs typeface="+mn-cs"/>
              </a:defRPr>
            </a:lvl4pPr>
            <a:lvl5pPr>
              <a:defRPr lang="en-US" sz="1800">
                <a:latin typeface="Avenir Next LT Pro" panose="020B0504020202020204"/>
                <a:ea typeface="+mn-ea"/>
                <a:cs typeface="+mn-cs"/>
              </a:defRPr>
            </a:lvl5pPr>
          </a:lstStyle>
          <a:p>
            <a:pPr lvl="0"/>
            <a:r>
              <a:rPr lang="en-US"/>
              <a:t>Click to edit Master text styles</a:t>
            </a:r>
          </a:p>
        </p:txBody>
      </p:sp>
      <p:pic>
        <p:nvPicPr>
          <p:cNvPr id="8" name="Picture 5">
            <a:extLst>
              <a:ext uri="{FF2B5EF4-FFF2-40B4-BE49-F238E27FC236}">
                <a16:creationId xmlns:a16="http://schemas.microsoft.com/office/drawing/2014/main" id="{C3703C7C-5A0C-0A48-A705-204336F942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6700" y="4411664"/>
            <a:ext cx="10556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6"/>
          <p:cNvSpPr>
            <a:spLocks noGrp="1"/>
          </p:cNvSpPr>
          <p:nvPr>
            <p:ph type="pic" sz="quarter" idx="12"/>
          </p:nvPr>
        </p:nvSpPr>
        <p:spPr>
          <a:xfrm>
            <a:off x="7897970" y="4416775"/>
            <a:ext cx="1024641" cy="550902"/>
          </a:xfrm>
        </p:spPr>
        <p:txBody>
          <a:bodyPr rtlCol="0">
            <a:normAutofit/>
          </a:bodyPr>
          <a:lstStyle>
            <a:lvl1pPr>
              <a:defRPr sz="1200"/>
            </a:lvl1pPr>
          </a:lstStyle>
          <a:p>
            <a:pPr lvl="0"/>
            <a:r>
              <a:rPr lang="en-US" noProof="0"/>
              <a:t>Click icon to add picture</a:t>
            </a:r>
          </a:p>
        </p:txBody>
      </p:sp>
    </p:spTree>
    <p:extLst>
      <p:ext uri="{BB962C8B-B14F-4D97-AF65-F5344CB8AC3E}">
        <p14:creationId xmlns:p14="http://schemas.microsoft.com/office/powerpoint/2010/main" val="29908535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1" y="0"/>
            <a:ext cx="8686801" cy="822121"/>
          </a:xfrm>
        </p:spPr>
        <p:txBody>
          <a:bodyPr>
            <a:normAutofit/>
          </a:bodyPr>
          <a:lstStyle>
            <a:lvl1pPr algn="l">
              <a:defRPr sz="3200"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idx="1"/>
          </p:nvPr>
        </p:nvSpPr>
        <p:spPr>
          <a:xfrm>
            <a:off x="452439" y="1095375"/>
            <a:ext cx="8553143" cy="3499248"/>
          </a:xfrm>
        </p:spPr>
        <p:txBody>
          <a:bodyPr/>
          <a:lstStyle>
            <a:lvl1pPr marL="0" indent="0">
              <a:buNone/>
              <a:defRPr sz="2400" b="0" i="0">
                <a:latin typeface="Avenir Next LT Pro" panose="020B0504020202020204" pitchFamily="34" charset="77"/>
              </a:defRPr>
            </a:lvl1pPr>
            <a:lvl2pPr marL="557199" indent="-214308">
              <a:buClr>
                <a:schemeClr val="tx1"/>
              </a:buClr>
              <a:buFont typeface="Arial" panose="020B0604020202020204" pitchFamily="34" charset="0"/>
              <a:buChar char="•"/>
              <a:defRPr sz="2000" b="0" i="0">
                <a:latin typeface="Avenir Next LT Pro" panose="020B0504020202020204" pitchFamily="34" charset="77"/>
              </a:defRPr>
            </a:lvl2pPr>
            <a:lvl3pPr marL="857228" indent="-171446">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3">
            <a:extLst>
              <a:ext uri="{FF2B5EF4-FFF2-40B4-BE49-F238E27FC236}">
                <a16:creationId xmlns:a16="http://schemas.microsoft.com/office/drawing/2014/main" id="{6657FA5B-CBE1-E24D-BF34-09430E09D796}"/>
              </a:ext>
            </a:extLst>
          </p:cNvPr>
          <p:cNvSpPr>
            <a:spLocks noGrp="1"/>
          </p:cNvSpPr>
          <p:nvPr>
            <p:ph type="sldNum" sz="quarter" idx="10"/>
          </p:nvPr>
        </p:nvSpPr>
        <p:spPr/>
        <p:txBody>
          <a:bodyPr/>
          <a:lstStyle>
            <a:lvl1pPr>
              <a:defRPr/>
            </a:lvl1pPr>
          </a:lstStyle>
          <a:p>
            <a:pPr>
              <a:defRPr/>
            </a:pPr>
            <a:fld id="{F00CBC20-E6D7-574B-ACBF-FDCADD95A7A4}" type="slidenum">
              <a:rPr lang="en-US"/>
              <a:pPr>
                <a:defRPr/>
              </a:pPr>
              <a:t>‹#›</a:t>
            </a:fld>
            <a:endParaRPr lang="en-US"/>
          </a:p>
        </p:txBody>
      </p:sp>
    </p:spTree>
    <p:extLst>
      <p:ext uri="{BB962C8B-B14F-4D97-AF65-F5344CB8AC3E}">
        <p14:creationId xmlns:p14="http://schemas.microsoft.com/office/powerpoint/2010/main" val="28400120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1" y="0"/>
            <a:ext cx="8686801" cy="822121"/>
          </a:xfrm>
        </p:spPr>
        <p:txBody>
          <a:bodyPr>
            <a:normAutofit/>
          </a:bodyPr>
          <a:lstStyle>
            <a:lvl1pPr algn="l">
              <a:defRPr sz="3200"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idx="1"/>
          </p:nvPr>
        </p:nvSpPr>
        <p:spPr>
          <a:xfrm>
            <a:off x="1294920" y="1538470"/>
            <a:ext cx="1232524" cy="1072472"/>
          </a:xfrm>
        </p:spPr>
        <p:txBody>
          <a:bodyPr>
            <a:noAutofit/>
          </a:bodyPr>
          <a:lstStyle>
            <a:lvl1pPr marL="0" indent="0">
              <a:buNone/>
              <a:defRPr sz="1200" b="0" i="0">
                <a:latin typeface="Avenir Next LT Pro" panose="020B0504020202020204" pitchFamily="34" charset="77"/>
              </a:defRPr>
            </a:lvl1pPr>
            <a:lvl2pPr marL="557199" indent="-214308">
              <a:buClr>
                <a:schemeClr val="tx1"/>
              </a:buClr>
              <a:buFont typeface="Arial" panose="020B0604020202020204" pitchFamily="34" charset="0"/>
              <a:buChar char="•"/>
              <a:defRPr sz="1200" b="0" i="0">
                <a:latin typeface="Avenir Next LT Pro" panose="020B0504020202020204" pitchFamily="34" charset="77"/>
              </a:defRPr>
            </a:lvl2pPr>
            <a:lvl3pPr marL="857228" indent="-171446">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6" name="Content Placeholder 3"/>
          <p:cNvSpPr>
            <a:spLocks noGrp="1"/>
          </p:cNvSpPr>
          <p:nvPr>
            <p:ph idx="10"/>
          </p:nvPr>
        </p:nvSpPr>
        <p:spPr>
          <a:xfrm>
            <a:off x="3082625" y="1538470"/>
            <a:ext cx="1232524" cy="1072472"/>
          </a:xfrm>
        </p:spPr>
        <p:txBody>
          <a:bodyPr>
            <a:noAutofit/>
          </a:bodyPr>
          <a:lstStyle>
            <a:lvl1pPr marL="0" indent="0">
              <a:buNone/>
              <a:defRPr sz="1200" b="0" i="0">
                <a:latin typeface="Avenir Next LT Pro" panose="020B0504020202020204" pitchFamily="34" charset="77"/>
              </a:defRPr>
            </a:lvl1pPr>
            <a:lvl2pPr marL="557199" indent="-214308">
              <a:buClr>
                <a:schemeClr val="tx1"/>
              </a:buClr>
              <a:buFont typeface="Arial" panose="020B0604020202020204" pitchFamily="34" charset="0"/>
              <a:buChar char="•"/>
              <a:defRPr sz="1200" b="0" i="0">
                <a:latin typeface="Avenir Next LT Pro" panose="020B0504020202020204" pitchFamily="34" charset="77"/>
              </a:defRPr>
            </a:lvl2pPr>
            <a:lvl3pPr marL="857228" indent="-171446">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7" name="Content Placeholder 4"/>
          <p:cNvSpPr>
            <a:spLocks noGrp="1"/>
          </p:cNvSpPr>
          <p:nvPr>
            <p:ph idx="11"/>
          </p:nvPr>
        </p:nvSpPr>
        <p:spPr>
          <a:xfrm>
            <a:off x="4818957" y="1538470"/>
            <a:ext cx="1232524" cy="1072472"/>
          </a:xfrm>
        </p:spPr>
        <p:txBody>
          <a:bodyPr>
            <a:noAutofit/>
          </a:bodyPr>
          <a:lstStyle>
            <a:lvl1pPr marL="0" indent="0">
              <a:buNone/>
              <a:defRPr sz="1200" b="0" i="0">
                <a:latin typeface="Avenir Next LT Pro" panose="020B0504020202020204" pitchFamily="34" charset="77"/>
              </a:defRPr>
            </a:lvl1pPr>
            <a:lvl2pPr marL="557199" indent="-214308">
              <a:buClr>
                <a:schemeClr val="tx1"/>
              </a:buClr>
              <a:buFont typeface="Arial" panose="020B0604020202020204" pitchFamily="34" charset="0"/>
              <a:buChar char="•"/>
              <a:defRPr sz="1200" b="0" i="0">
                <a:latin typeface="Avenir Next LT Pro" panose="020B0504020202020204" pitchFamily="34" charset="77"/>
              </a:defRPr>
            </a:lvl2pPr>
            <a:lvl3pPr marL="857228" indent="-171446">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8" name="Content Placeholder 5"/>
          <p:cNvSpPr>
            <a:spLocks noGrp="1"/>
          </p:cNvSpPr>
          <p:nvPr>
            <p:ph idx="12"/>
          </p:nvPr>
        </p:nvSpPr>
        <p:spPr>
          <a:xfrm>
            <a:off x="6606660" y="1538470"/>
            <a:ext cx="1232524" cy="1072472"/>
          </a:xfrm>
        </p:spPr>
        <p:txBody>
          <a:bodyPr>
            <a:noAutofit/>
          </a:bodyPr>
          <a:lstStyle>
            <a:lvl1pPr marL="0" indent="0">
              <a:buNone/>
              <a:defRPr sz="1200" b="0" i="0">
                <a:latin typeface="Avenir Next LT Pro" panose="020B0504020202020204" pitchFamily="34" charset="77"/>
              </a:defRPr>
            </a:lvl1pPr>
            <a:lvl2pPr marL="557199" indent="-214308">
              <a:buClr>
                <a:schemeClr val="tx1"/>
              </a:buClr>
              <a:buFont typeface="Arial" panose="020B0604020202020204" pitchFamily="34" charset="0"/>
              <a:buChar char="•"/>
              <a:defRPr sz="1200" b="0" i="0">
                <a:latin typeface="Avenir Next LT Pro" panose="020B0504020202020204" pitchFamily="34" charset="77"/>
              </a:defRPr>
            </a:lvl2pPr>
            <a:lvl3pPr marL="857228" indent="-171446">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9" name="Content Placeholder 6"/>
          <p:cNvSpPr>
            <a:spLocks noGrp="1"/>
          </p:cNvSpPr>
          <p:nvPr>
            <p:ph idx="13"/>
          </p:nvPr>
        </p:nvSpPr>
        <p:spPr>
          <a:xfrm>
            <a:off x="1294920" y="2946028"/>
            <a:ext cx="1232524" cy="1072472"/>
          </a:xfrm>
        </p:spPr>
        <p:txBody>
          <a:bodyPr>
            <a:noAutofit/>
          </a:bodyPr>
          <a:lstStyle>
            <a:lvl1pPr marL="0" indent="0">
              <a:buNone/>
              <a:defRPr sz="1200" b="0" i="0">
                <a:latin typeface="Avenir Next LT Pro" panose="020B0504020202020204" pitchFamily="34" charset="77"/>
              </a:defRPr>
            </a:lvl1pPr>
            <a:lvl2pPr marL="557199" indent="-214308">
              <a:buClr>
                <a:schemeClr val="tx1"/>
              </a:buClr>
              <a:buFont typeface="Arial" panose="020B0604020202020204" pitchFamily="34" charset="0"/>
              <a:buChar char="•"/>
              <a:defRPr sz="1200" b="0" i="0">
                <a:latin typeface="Avenir Next LT Pro" panose="020B0504020202020204" pitchFamily="34" charset="77"/>
              </a:defRPr>
            </a:lvl2pPr>
            <a:lvl3pPr marL="857228" indent="-171446">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0" name="Content Placeholder 7"/>
          <p:cNvSpPr>
            <a:spLocks noGrp="1"/>
          </p:cNvSpPr>
          <p:nvPr>
            <p:ph idx="14"/>
          </p:nvPr>
        </p:nvSpPr>
        <p:spPr>
          <a:xfrm>
            <a:off x="3082625" y="2946028"/>
            <a:ext cx="1232524" cy="1072472"/>
          </a:xfrm>
        </p:spPr>
        <p:txBody>
          <a:bodyPr>
            <a:noAutofit/>
          </a:bodyPr>
          <a:lstStyle>
            <a:lvl1pPr marL="0" indent="0">
              <a:buNone/>
              <a:defRPr sz="1200" b="0" i="0">
                <a:latin typeface="Avenir Next LT Pro" panose="020B0504020202020204" pitchFamily="34" charset="77"/>
              </a:defRPr>
            </a:lvl1pPr>
            <a:lvl2pPr marL="557199" indent="-214308">
              <a:buClr>
                <a:schemeClr val="tx1"/>
              </a:buClr>
              <a:buFont typeface="Arial" panose="020B0604020202020204" pitchFamily="34" charset="0"/>
              <a:buChar char="•"/>
              <a:defRPr sz="1200" b="0" i="0">
                <a:latin typeface="Avenir Next LT Pro" panose="020B0504020202020204" pitchFamily="34" charset="77"/>
              </a:defRPr>
            </a:lvl2pPr>
            <a:lvl3pPr marL="857228" indent="-171446">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1" name="Content Placeholder 8"/>
          <p:cNvSpPr>
            <a:spLocks noGrp="1"/>
          </p:cNvSpPr>
          <p:nvPr>
            <p:ph idx="15"/>
          </p:nvPr>
        </p:nvSpPr>
        <p:spPr>
          <a:xfrm>
            <a:off x="4818957" y="2946028"/>
            <a:ext cx="1232524" cy="1072472"/>
          </a:xfrm>
        </p:spPr>
        <p:txBody>
          <a:bodyPr>
            <a:noAutofit/>
          </a:bodyPr>
          <a:lstStyle>
            <a:lvl1pPr marL="0" indent="0">
              <a:buNone/>
              <a:defRPr sz="1200" b="0" i="0">
                <a:latin typeface="Avenir Next LT Pro" panose="020B0504020202020204" pitchFamily="34" charset="77"/>
              </a:defRPr>
            </a:lvl1pPr>
            <a:lvl2pPr marL="557199" indent="-214308">
              <a:buClr>
                <a:schemeClr val="tx1"/>
              </a:buClr>
              <a:buFont typeface="Arial" panose="020B0604020202020204" pitchFamily="34" charset="0"/>
              <a:buChar char="•"/>
              <a:defRPr sz="1200" b="0" i="0">
                <a:latin typeface="Avenir Next LT Pro" panose="020B0504020202020204" pitchFamily="34" charset="77"/>
              </a:defRPr>
            </a:lvl2pPr>
            <a:lvl3pPr marL="857228" indent="-171446">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2" name="Content Placeholder 9"/>
          <p:cNvSpPr>
            <a:spLocks noGrp="1"/>
          </p:cNvSpPr>
          <p:nvPr>
            <p:ph idx="16"/>
          </p:nvPr>
        </p:nvSpPr>
        <p:spPr>
          <a:xfrm>
            <a:off x="6606660" y="2946028"/>
            <a:ext cx="1232524" cy="1072472"/>
          </a:xfrm>
        </p:spPr>
        <p:txBody>
          <a:bodyPr>
            <a:noAutofit/>
          </a:bodyPr>
          <a:lstStyle>
            <a:lvl1pPr marL="0" indent="0">
              <a:buNone/>
              <a:defRPr sz="1200" b="0" i="0">
                <a:latin typeface="Avenir Next LT Pro" panose="020B0504020202020204" pitchFamily="34" charset="77"/>
              </a:defRPr>
            </a:lvl1pPr>
            <a:lvl2pPr marL="557199" indent="-214308">
              <a:buClr>
                <a:schemeClr val="tx1"/>
              </a:buClr>
              <a:buFont typeface="Arial" panose="020B0604020202020204" pitchFamily="34" charset="0"/>
              <a:buChar char="•"/>
              <a:defRPr sz="1200" b="0" i="0">
                <a:latin typeface="Avenir Next LT Pro" panose="020B0504020202020204" pitchFamily="34" charset="77"/>
              </a:defRPr>
            </a:lvl2pPr>
            <a:lvl3pPr marL="857228" indent="-171446">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3" name="Slide Number Placeholder 10">
            <a:extLst>
              <a:ext uri="{FF2B5EF4-FFF2-40B4-BE49-F238E27FC236}">
                <a16:creationId xmlns:a16="http://schemas.microsoft.com/office/drawing/2014/main" id="{E73C7FA8-E16E-CA46-BD5E-0BEAAFAA55D5}"/>
              </a:ext>
            </a:extLst>
          </p:cNvPr>
          <p:cNvSpPr>
            <a:spLocks noGrp="1"/>
          </p:cNvSpPr>
          <p:nvPr>
            <p:ph type="sldNum" sz="quarter" idx="17"/>
          </p:nvPr>
        </p:nvSpPr>
        <p:spPr/>
        <p:txBody>
          <a:bodyPr/>
          <a:lstStyle>
            <a:lvl1pPr>
              <a:defRPr/>
            </a:lvl1pPr>
          </a:lstStyle>
          <a:p>
            <a:pPr>
              <a:defRPr/>
            </a:pPr>
            <a:fld id="{EAC5067C-720B-DD44-A000-381744F29815}" type="slidenum">
              <a:rPr lang="en-US"/>
              <a:pPr>
                <a:defRPr/>
              </a:pPr>
              <a:t>‹#›</a:t>
            </a:fld>
            <a:endParaRPr lang="en-US"/>
          </a:p>
        </p:txBody>
      </p:sp>
    </p:spTree>
    <p:extLst>
      <p:ext uri="{BB962C8B-B14F-4D97-AF65-F5344CB8AC3E}">
        <p14:creationId xmlns:p14="http://schemas.microsoft.com/office/powerpoint/2010/main" val="8677039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13732"/>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5" name="Content Placeholder 2"/>
          <p:cNvSpPr>
            <a:spLocks noGrp="1"/>
          </p:cNvSpPr>
          <p:nvPr>
            <p:ph idx="1"/>
          </p:nvPr>
        </p:nvSpPr>
        <p:spPr>
          <a:xfrm>
            <a:off x="452439" y="1095375"/>
            <a:ext cx="8553143" cy="3499248"/>
          </a:xfrm>
        </p:spPr>
        <p:txBody>
          <a:bodyPr/>
          <a:lstStyle>
            <a:lvl1pPr marL="0" indent="0">
              <a:buNone/>
              <a:defRPr sz="2400" b="0" i="0">
                <a:latin typeface="Avenir Next LT Pro" panose="020B0504020202020204" pitchFamily="34" charset="77"/>
              </a:defRPr>
            </a:lvl1pPr>
            <a:lvl2pPr marL="557199" indent="-214308">
              <a:buClr>
                <a:schemeClr val="tx1"/>
              </a:buClr>
              <a:buFont typeface="Arial" panose="020B0604020202020204" pitchFamily="34" charset="0"/>
              <a:buChar char="•"/>
              <a:defRPr sz="2000" b="0" i="0">
                <a:latin typeface="Avenir Next LT Pro" panose="020B0504020202020204" pitchFamily="34" charset="77"/>
              </a:defRPr>
            </a:lvl2pPr>
            <a:lvl3pPr marL="857228" indent="-171446">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E71B2060-EF19-D249-8DE0-69ABC03ABEA3}"/>
              </a:ext>
            </a:extLst>
          </p:cNvPr>
          <p:cNvSpPr>
            <a:spLocks noGrp="1"/>
          </p:cNvSpPr>
          <p:nvPr>
            <p:ph type="sldNum" sz="quarter" idx="10"/>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1C0AD5DD-2A14-9641-A057-2F254FFA7DED}" type="slidenum">
              <a:rPr lang="en-US"/>
              <a:pPr>
                <a:defRPr/>
              </a:pPr>
              <a:t>‹#›</a:t>
            </a:fld>
            <a:endParaRPr lang="en-US"/>
          </a:p>
        </p:txBody>
      </p:sp>
    </p:spTree>
    <p:extLst>
      <p:ext uri="{BB962C8B-B14F-4D97-AF65-F5344CB8AC3E}">
        <p14:creationId xmlns:p14="http://schemas.microsoft.com/office/powerpoint/2010/main" val="998342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13732"/>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14" name="Picture Placeholder 2"/>
          <p:cNvSpPr>
            <a:spLocks noGrp="1"/>
          </p:cNvSpPr>
          <p:nvPr>
            <p:ph type="pic" sz="quarter" idx="17"/>
          </p:nvPr>
        </p:nvSpPr>
        <p:spPr>
          <a:xfrm>
            <a:off x="1305441" y="1538289"/>
            <a:ext cx="1231900" cy="1073150"/>
          </a:xfrm>
        </p:spPr>
        <p:txBody>
          <a:bodyPr rtlCol="0">
            <a:normAutofit/>
          </a:bodyPr>
          <a:lstStyle/>
          <a:p>
            <a:pPr lvl="0"/>
            <a:r>
              <a:rPr lang="en-US" noProof="0"/>
              <a:t>Click icon to add picture</a:t>
            </a:r>
          </a:p>
        </p:txBody>
      </p:sp>
      <p:sp>
        <p:nvSpPr>
          <p:cNvPr id="7" name="Content Placeholder 3"/>
          <p:cNvSpPr>
            <a:spLocks noGrp="1"/>
          </p:cNvSpPr>
          <p:nvPr>
            <p:ph idx="10"/>
          </p:nvPr>
        </p:nvSpPr>
        <p:spPr>
          <a:xfrm>
            <a:off x="3082625" y="1538470"/>
            <a:ext cx="1232524" cy="1072472"/>
          </a:xfrm>
        </p:spPr>
        <p:txBody>
          <a:bodyPr>
            <a:noAutofit/>
          </a:bodyPr>
          <a:lstStyle>
            <a:lvl1pPr marL="0" indent="0">
              <a:buNone/>
              <a:defRPr sz="1200" b="0" i="0">
                <a:latin typeface="Avenir Next LT Pro" panose="020B0504020202020204" pitchFamily="34" charset="77"/>
              </a:defRPr>
            </a:lvl1pPr>
            <a:lvl2pPr marL="557199" indent="-214308">
              <a:buClr>
                <a:schemeClr val="tx1"/>
              </a:buClr>
              <a:buFont typeface="Arial" panose="020B0604020202020204" pitchFamily="34" charset="0"/>
              <a:buChar char="•"/>
              <a:defRPr sz="1200" b="0" i="0">
                <a:latin typeface="Avenir Next LT Pro" panose="020B0504020202020204" pitchFamily="34" charset="77"/>
              </a:defRPr>
            </a:lvl2pPr>
            <a:lvl3pPr marL="857228" indent="-171446">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8" name="Content Placeholder 4"/>
          <p:cNvSpPr>
            <a:spLocks noGrp="1"/>
          </p:cNvSpPr>
          <p:nvPr>
            <p:ph idx="11"/>
          </p:nvPr>
        </p:nvSpPr>
        <p:spPr>
          <a:xfrm>
            <a:off x="4818957" y="1538470"/>
            <a:ext cx="1232524" cy="1072472"/>
          </a:xfrm>
        </p:spPr>
        <p:txBody>
          <a:bodyPr>
            <a:noAutofit/>
          </a:bodyPr>
          <a:lstStyle>
            <a:lvl1pPr marL="0" indent="0">
              <a:buNone/>
              <a:defRPr sz="1200" b="0" i="0">
                <a:latin typeface="Avenir Next LT Pro" panose="020B0504020202020204" pitchFamily="34" charset="77"/>
              </a:defRPr>
            </a:lvl1pPr>
            <a:lvl2pPr marL="557199" indent="-214308">
              <a:buClr>
                <a:schemeClr val="tx1"/>
              </a:buClr>
              <a:buFont typeface="Arial" panose="020B0604020202020204" pitchFamily="34" charset="0"/>
              <a:buChar char="•"/>
              <a:defRPr sz="1200" b="0" i="0">
                <a:latin typeface="Avenir Next LT Pro" panose="020B0504020202020204" pitchFamily="34" charset="77"/>
              </a:defRPr>
            </a:lvl2pPr>
            <a:lvl3pPr marL="857228" indent="-171446">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9" name="Content Placeholder 5"/>
          <p:cNvSpPr>
            <a:spLocks noGrp="1"/>
          </p:cNvSpPr>
          <p:nvPr>
            <p:ph idx="12"/>
          </p:nvPr>
        </p:nvSpPr>
        <p:spPr>
          <a:xfrm>
            <a:off x="6606660" y="1538470"/>
            <a:ext cx="1232524" cy="1072472"/>
          </a:xfrm>
        </p:spPr>
        <p:txBody>
          <a:bodyPr>
            <a:noAutofit/>
          </a:bodyPr>
          <a:lstStyle>
            <a:lvl1pPr marL="0" indent="0">
              <a:buNone/>
              <a:defRPr sz="1200" b="0" i="0">
                <a:latin typeface="Avenir Next LT Pro" panose="020B0504020202020204" pitchFamily="34" charset="77"/>
              </a:defRPr>
            </a:lvl1pPr>
            <a:lvl2pPr marL="557199" indent="-214308">
              <a:buClr>
                <a:schemeClr val="tx1"/>
              </a:buClr>
              <a:buFont typeface="Arial" panose="020B0604020202020204" pitchFamily="34" charset="0"/>
              <a:buChar char="•"/>
              <a:defRPr sz="1200" b="0" i="0">
                <a:latin typeface="Avenir Next LT Pro" panose="020B0504020202020204" pitchFamily="34" charset="77"/>
              </a:defRPr>
            </a:lvl2pPr>
            <a:lvl3pPr marL="857228" indent="-171446">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0" name="Content Placeholder 6"/>
          <p:cNvSpPr>
            <a:spLocks noGrp="1"/>
          </p:cNvSpPr>
          <p:nvPr>
            <p:ph idx="13"/>
          </p:nvPr>
        </p:nvSpPr>
        <p:spPr>
          <a:xfrm>
            <a:off x="1294920" y="2946028"/>
            <a:ext cx="1232524" cy="1072472"/>
          </a:xfrm>
        </p:spPr>
        <p:txBody>
          <a:bodyPr>
            <a:noAutofit/>
          </a:bodyPr>
          <a:lstStyle>
            <a:lvl1pPr marL="0" indent="0">
              <a:buNone/>
              <a:defRPr sz="1200" b="0" i="0">
                <a:latin typeface="Avenir Next LT Pro" panose="020B0504020202020204" pitchFamily="34" charset="77"/>
              </a:defRPr>
            </a:lvl1pPr>
            <a:lvl2pPr marL="557199" indent="-214308">
              <a:buClr>
                <a:schemeClr val="tx1"/>
              </a:buClr>
              <a:buFont typeface="Arial" panose="020B0604020202020204" pitchFamily="34" charset="0"/>
              <a:buChar char="•"/>
              <a:defRPr sz="1200" b="0" i="0">
                <a:latin typeface="Avenir Next LT Pro" panose="020B0504020202020204" pitchFamily="34" charset="77"/>
              </a:defRPr>
            </a:lvl2pPr>
            <a:lvl3pPr marL="857228" indent="-171446">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1" name="Content Placeholder 7"/>
          <p:cNvSpPr>
            <a:spLocks noGrp="1"/>
          </p:cNvSpPr>
          <p:nvPr>
            <p:ph idx="14"/>
          </p:nvPr>
        </p:nvSpPr>
        <p:spPr>
          <a:xfrm>
            <a:off x="3082625" y="2946028"/>
            <a:ext cx="1232524" cy="1072472"/>
          </a:xfrm>
        </p:spPr>
        <p:txBody>
          <a:bodyPr>
            <a:noAutofit/>
          </a:bodyPr>
          <a:lstStyle>
            <a:lvl1pPr marL="0" indent="0">
              <a:buNone/>
              <a:defRPr sz="1200" b="0" i="0">
                <a:latin typeface="Avenir Next LT Pro" panose="020B0504020202020204" pitchFamily="34" charset="77"/>
              </a:defRPr>
            </a:lvl1pPr>
            <a:lvl2pPr marL="557199" indent="-214308">
              <a:buClr>
                <a:schemeClr val="tx1"/>
              </a:buClr>
              <a:buFont typeface="Arial" panose="020B0604020202020204" pitchFamily="34" charset="0"/>
              <a:buChar char="•"/>
              <a:defRPr sz="1200" b="0" i="0">
                <a:latin typeface="Avenir Next LT Pro" panose="020B0504020202020204" pitchFamily="34" charset="77"/>
              </a:defRPr>
            </a:lvl2pPr>
            <a:lvl3pPr marL="857228" indent="-171446">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2" name="Content Placeholder 8"/>
          <p:cNvSpPr>
            <a:spLocks noGrp="1"/>
          </p:cNvSpPr>
          <p:nvPr>
            <p:ph idx="15"/>
          </p:nvPr>
        </p:nvSpPr>
        <p:spPr>
          <a:xfrm>
            <a:off x="4818957" y="2946028"/>
            <a:ext cx="1232524" cy="1072472"/>
          </a:xfrm>
        </p:spPr>
        <p:txBody>
          <a:bodyPr>
            <a:noAutofit/>
          </a:bodyPr>
          <a:lstStyle>
            <a:lvl1pPr marL="0" indent="0">
              <a:buNone/>
              <a:defRPr sz="1200" b="0" i="0">
                <a:latin typeface="Avenir Next LT Pro" panose="020B0504020202020204" pitchFamily="34" charset="77"/>
              </a:defRPr>
            </a:lvl1pPr>
            <a:lvl2pPr marL="557199" indent="-214308">
              <a:buClr>
                <a:schemeClr val="tx1"/>
              </a:buClr>
              <a:buFont typeface="Arial" panose="020B0604020202020204" pitchFamily="34" charset="0"/>
              <a:buChar char="•"/>
              <a:defRPr sz="1200" b="0" i="0">
                <a:latin typeface="Avenir Next LT Pro" panose="020B0504020202020204" pitchFamily="34" charset="77"/>
              </a:defRPr>
            </a:lvl2pPr>
            <a:lvl3pPr marL="857228" indent="-171446">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3" name="Content Placeholder 9"/>
          <p:cNvSpPr>
            <a:spLocks noGrp="1"/>
          </p:cNvSpPr>
          <p:nvPr>
            <p:ph idx="16"/>
          </p:nvPr>
        </p:nvSpPr>
        <p:spPr>
          <a:xfrm>
            <a:off x="6606660" y="2946028"/>
            <a:ext cx="1232524" cy="1072472"/>
          </a:xfrm>
        </p:spPr>
        <p:txBody>
          <a:bodyPr>
            <a:noAutofit/>
          </a:bodyPr>
          <a:lstStyle>
            <a:lvl1pPr marL="0" indent="0">
              <a:buNone/>
              <a:defRPr sz="1200" b="0" i="0">
                <a:latin typeface="Avenir Next LT Pro" panose="020B0504020202020204" pitchFamily="34" charset="77"/>
              </a:defRPr>
            </a:lvl1pPr>
            <a:lvl2pPr marL="557199" indent="-214308">
              <a:buClr>
                <a:schemeClr val="tx1"/>
              </a:buClr>
              <a:buFont typeface="Arial" panose="020B0604020202020204" pitchFamily="34" charset="0"/>
              <a:buChar char="•"/>
              <a:defRPr sz="1200" b="0" i="0">
                <a:latin typeface="Avenir Next LT Pro" panose="020B0504020202020204" pitchFamily="34" charset="77"/>
              </a:defRPr>
            </a:lvl2pPr>
            <a:lvl3pPr marL="857228" indent="-171446">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5" name="Slide Number Placeholder 10">
            <a:extLst>
              <a:ext uri="{FF2B5EF4-FFF2-40B4-BE49-F238E27FC236}">
                <a16:creationId xmlns:a16="http://schemas.microsoft.com/office/drawing/2014/main" id="{080A4E39-8F59-4E40-9F93-9C50A00F45DD}"/>
              </a:ext>
            </a:extLst>
          </p:cNvPr>
          <p:cNvSpPr>
            <a:spLocks noGrp="1"/>
          </p:cNvSpPr>
          <p:nvPr>
            <p:ph type="sldNum" sz="quarter" idx="18"/>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82DF4CF8-7FF9-BE45-81D0-C6C35D2D0DF9}" type="slidenum">
              <a:rPr lang="en-US"/>
              <a:pPr>
                <a:defRPr/>
              </a:pPr>
              <a:t>‹#›</a:t>
            </a:fld>
            <a:endParaRPr lang="en-US"/>
          </a:p>
        </p:txBody>
      </p:sp>
    </p:spTree>
    <p:extLst>
      <p:ext uri="{BB962C8B-B14F-4D97-AF65-F5344CB8AC3E}">
        <p14:creationId xmlns:p14="http://schemas.microsoft.com/office/powerpoint/2010/main" val="22242780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4338" y="2571750"/>
            <a:ext cx="7624762" cy="672744"/>
          </a:xfrm>
        </p:spPr>
        <p:txBody>
          <a:bodyPr anchor="t">
            <a:noAutofit/>
          </a:bodyPr>
          <a:lstStyle>
            <a:lvl1pPr algn="l">
              <a:defRPr sz="4000" b="1" i="0" cap="all" baseline="0">
                <a:solidFill>
                  <a:schemeClr val="tx1"/>
                </a:solidFill>
                <a:latin typeface="Avenir Next LT Pro Demi" panose="020B0704020202020204" pitchFamily="34" charset="0"/>
                <a:cs typeface="Avenir Next LT Pro Demi" panose="020B0704020202020204" pitchFamily="34"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A1A85CE3-0DA4-8740-9977-E4A1B96639E3}"/>
              </a:ext>
            </a:extLst>
          </p:cNvPr>
          <p:cNvSpPr>
            <a:spLocks noGrp="1"/>
          </p:cNvSpPr>
          <p:nvPr>
            <p:ph type="sldNum" sz="quarter" idx="10"/>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E9777181-A0D7-6047-8F20-AA1DC052745E}" type="slidenum">
              <a:rPr lang="en-US"/>
              <a:pPr>
                <a:defRPr/>
              </a:pPr>
              <a:t>‹#›</a:t>
            </a:fld>
            <a:endParaRPr lang="en-US"/>
          </a:p>
        </p:txBody>
      </p:sp>
    </p:spTree>
    <p:extLst>
      <p:ext uri="{BB962C8B-B14F-4D97-AF65-F5344CB8AC3E}">
        <p14:creationId xmlns:p14="http://schemas.microsoft.com/office/powerpoint/2010/main" val="162706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0" y="-1"/>
            <a:ext cx="8686801" cy="822121"/>
          </a:xfrm>
        </p:spPr>
        <p:txBody>
          <a:bodyPr>
            <a:normAutofit/>
          </a:bodyPr>
          <a:lstStyle>
            <a:lvl1pPr algn="l">
              <a:defRPr sz="3200"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idx="1"/>
          </p:nvPr>
        </p:nvSpPr>
        <p:spPr>
          <a:xfrm>
            <a:off x="1294920"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6" name="Content Placeholder 3"/>
          <p:cNvSpPr>
            <a:spLocks noGrp="1"/>
          </p:cNvSpPr>
          <p:nvPr>
            <p:ph idx="10"/>
          </p:nvPr>
        </p:nvSpPr>
        <p:spPr>
          <a:xfrm>
            <a:off x="3082624"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7" name="Content Placeholder 4"/>
          <p:cNvSpPr>
            <a:spLocks noGrp="1"/>
          </p:cNvSpPr>
          <p:nvPr>
            <p:ph idx="11"/>
          </p:nvPr>
        </p:nvSpPr>
        <p:spPr>
          <a:xfrm>
            <a:off x="4818956"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8" name="Content Placeholder 5"/>
          <p:cNvSpPr>
            <a:spLocks noGrp="1"/>
          </p:cNvSpPr>
          <p:nvPr>
            <p:ph idx="12"/>
          </p:nvPr>
        </p:nvSpPr>
        <p:spPr>
          <a:xfrm>
            <a:off x="6606660"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9" name="Content Placeholder 6"/>
          <p:cNvSpPr>
            <a:spLocks noGrp="1"/>
          </p:cNvSpPr>
          <p:nvPr>
            <p:ph idx="13"/>
          </p:nvPr>
        </p:nvSpPr>
        <p:spPr>
          <a:xfrm>
            <a:off x="1294920"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0" name="Content Placeholder 7"/>
          <p:cNvSpPr>
            <a:spLocks noGrp="1"/>
          </p:cNvSpPr>
          <p:nvPr>
            <p:ph idx="14"/>
          </p:nvPr>
        </p:nvSpPr>
        <p:spPr>
          <a:xfrm>
            <a:off x="3082624"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1" name="Content Placeholder 8"/>
          <p:cNvSpPr>
            <a:spLocks noGrp="1"/>
          </p:cNvSpPr>
          <p:nvPr>
            <p:ph idx="15"/>
          </p:nvPr>
        </p:nvSpPr>
        <p:spPr>
          <a:xfrm>
            <a:off x="4818956"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2" name="Content Placeholder 9"/>
          <p:cNvSpPr>
            <a:spLocks noGrp="1"/>
          </p:cNvSpPr>
          <p:nvPr>
            <p:ph idx="16"/>
          </p:nvPr>
        </p:nvSpPr>
        <p:spPr>
          <a:xfrm>
            <a:off x="6606660"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3" name="Slide Number Placeholder 10">
            <a:extLst>
              <a:ext uri="{FF2B5EF4-FFF2-40B4-BE49-F238E27FC236}">
                <a16:creationId xmlns:a16="http://schemas.microsoft.com/office/drawing/2014/main" id="{E73C7FA8-E16E-CA46-BD5E-0BEAAFAA55D5}"/>
              </a:ext>
            </a:extLst>
          </p:cNvPr>
          <p:cNvSpPr>
            <a:spLocks noGrp="1"/>
          </p:cNvSpPr>
          <p:nvPr>
            <p:ph type="sldNum" sz="quarter" idx="17"/>
          </p:nvPr>
        </p:nvSpPr>
        <p:spPr/>
        <p:txBody>
          <a:bodyPr/>
          <a:lstStyle>
            <a:lvl1pPr>
              <a:defRPr/>
            </a:lvl1pPr>
          </a:lstStyle>
          <a:p>
            <a:pPr>
              <a:defRPr/>
            </a:pPr>
            <a:fld id="{EAC5067C-720B-DD44-A000-381744F29815}" type="slidenum">
              <a:rPr lang="en-US"/>
              <a:pPr>
                <a:defRPr/>
              </a:pPr>
              <a:t>‹#›</a:t>
            </a:fld>
            <a:endParaRPr lang="en-US"/>
          </a:p>
        </p:txBody>
      </p:sp>
    </p:spTree>
    <p:extLst>
      <p:ext uri="{BB962C8B-B14F-4D97-AF65-F5344CB8AC3E}">
        <p14:creationId xmlns:p14="http://schemas.microsoft.com/office/powerpoint/2010/main" val="708934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48046" y="1"/>
            <a:ext cx="2925033" cy="3933825"/>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sz="quarter" idx="11"/>
          </p:nvPr>
        </p:nvSpPr>
        <p:spPr>
          <a:xfrm>
            <a:off x="147638" y="3933826"/>
            <a:ext cx="2925762" cy="1209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idx="1"/>
          </p:nvPr>
        </p:nvSpPr>
        <p:spPr>
          <a:xfrm>
            <a:off x="3293526" y="329088"/>
            <a:ext cx="4932358" cy="3998764"/>
          </a:xfrm>
        </p:spPr>
        <p:txBody>
          <a:bodyPr/>
          <a:lstStyle>
            <a:lvl1pPr marL="0" indent="0">
              <a:buNone/>
              <a:defRPr sz="2400" b="0" i="0">
                <a:latin typeface="Avenir Next LT Pro" panose="020B0504020202020204" pitchFamily="34" charset="77"/>
              </a:defRPr>
            </a:lvl1pPr>
            <a:lvl2pPr marL="685783" indent="-342892">
              <a:buClr>
                <a:schemeClr val="tx1"/>
              </a:buClr>
              <a:buFont typeface="Arial" panose="020B0604020202020204" pitchFamily="34" charset="0"/>
              <a:buChar char="•"/>
              <a:defRPr sz="2000" b="0" i="0">
                <a:latin typeface="Avenir Next LT Pro" panose="020B0504020202020204" pitchFamily="34" charset="77"/>
              </a:defRPr>
            </a:lvl2pPr>
            <a:lvl3pPr marL="857228" indent="-171446">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5129E9F3-97A2-A840-94D1-B9D70196A126}"/>
              </a:ext>
            </a:extLst>
          </p:cNvPr>
          <p:cNvSpPr>
            <a:spLocks noGrp="1"/>
          </p:cNvSpPr>
          <p:nvPr>
            <p:ph type="sldNum" sz="quarter" idx="10"/>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1FC21E1E-0025-2449-93DC-93F084ACDA91}" type="slidenum">
              <a:rPr lang="en-US"/>
              <a:pPr>
                <a:defRPr/>
              </a:pPr>
              <a:t>‹#›</a:t>
            </a:fld>
            <a:endParaRPr lang="en-US"/>
          </a:p>
        </p:txBody>
      </p:sp>
    </p:spTree>
    <p:extLst>
      <p:ext uri="{BB962C8B-B14F-4D97-AF65-F5344CB8AC3E}">
        <p14:creationId xmlns:p14="http://schemas.microsoft.com/office/powerpoint/2010/main" val="42054720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48046" y="1"/>
            <a:ext cx="2925033" cy="51435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p:cNvSpPr>
            <a:spLocks noGrp="1"/>
          </p:cNvSpPr>
          <p:nvPr>
            <p:ph idx="1"/>
          </p:nvPr>
        </p:nvSpPr>
        <p:spPr>
          <a:xfrm>
            <a:off x="3293526" y="329088"/>
            <a:ext cx="4932358" cy="3998764"/>
          </a:xfrm>
        </p:spPr>
        <p:txBody>
          <a:bodyPr/>
          <a:lstStyle>
            <a:lvl1pPr marL="0" indent="0">
              <a:buNone/>
              <a:defRPr sz="2400" b="0" i="0">
                <a:latin typeface="Avenir Next LT Pro" panose="020B0504020202020204" pitchFamily="34" charset="77"/>
              </a:defRPr>
            </a:lvl1pPr>
            <a:lvl2pPr marL="685783" indent="-342892">
              <a:buClr>
                <a:schemeClr val="tx1"/>
              </a:buClr>
              <a:buFont typeface="Arial" panose="020B0604020202020204" pitchFamily="34" charset="0"/>
              <a:buChar char="•"/>
              <a:defRPr sz="2000" b="0" i="0">
                <a:latin typeface="Avenir Next LT Pro" panose="020B0504020202020204" pitchFamily="34" charset="77"/>
              </a:defRPr>
            </a:lvl2pPr>
            <a:lvl3pPr marL="857228" indent="-171446">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3">
            <a:extLst>
              <a:ext uri="{FF2B5EF4-FFF2-40B4-BE49-F238E27FC236}">
                <a16:creationId xmlns:a16="http://schemas.microsoft.com/office/drawing/2014/main" id="{9AE2D945-845F-8A4F-BEE2-CA70D410697A}"/>
              </a:ext>
            </a:extLst>
          </p:cNvPr>
          <p:cNvSpPr>
            <a:spLocks noGrp="1"/>
          </p:cNvSpPr>
          <p:nvPr>
            <p:ph type="sldNum" sz="quarter" idx="10"/>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32F55AE2-32FF-174A-AB03-0367CB24ADF4}" type="slidenum">
              <a:rPr lang="en-US"/>
              <a:pPr>
                <a:defRPr/>
              </a:pPr>
              <a:t>‹#›</a:t>
            </a:fld>
            <a:endParaRPr lang="en-US"/>
          </a:p>
        </p:txBody>
      </p:sp>
    </p:spTree>
    <p:extLst>
      <p:ext uri="{BB962C8B-B14F-4D97-AF65-F5344CB8AC3E}">
        <p14:creationId xmlns:p14="http://schemas.microsoft.com/office/powerpoint/2010/main" val="42874699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046" y="1"/>
            <a:ext cx="2925033" cy="51435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p:cNvSpPr>
            <a:spLocks noGrp="1"/>
          </p:cNvSpPr>
          <p:nvPr>
            <p:ph idx="1"/>
          </p:nvPr>
        </p:nvSpPr>
        <p:spPr>
          <a:xfrm>
            <a:off x="3293526" y="329087"/>
            <a:ext cx="2777398" cy="4314831"/>
          </a:xfrm>
        </p:spPr>
        <p:txBody>
          <a:bodyPr/>
          <a:lstStyle>
            <a:lvl1pPr marL="0" indent="0">
              <a:buNone/>
              <a:defRPr sz="2400" b="0" i="0">
                <a:latin typeface="Avenir Next LT Pro" panose="020B0504020202020204" pitchFamily="34" charset="77"/>
              </a:defRPr>
            </a:lvl1pPr>
            <a:lvl2pPr marL="685783" indent="-342892">
              <a:buClr>
                <a:schemeClr val="tx1"/>
              </a:buClr>
              <a:buFont typeface="Arial" panose="020B0604020202020204" pitchFamily="34" charset="0"/>
              <a:buChar char="•"/>
              <a:defRPr sz="2000" b="0" i="0">
                <a:latin typeface="Avenir Next LT Pro" panose="020B0504020202020204" pitchFamily="34" charset="77"/>
              </a:defRPr>
            </a:lvl2pPr>
            <a:lvl3pPr marL="857228" indent="-171446">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p:txBody>
      </p:sp>
      <p:sp>
        <p:nvSpPr>
          <p:cNvPr id="6" name="Content Placeholder 3"/>
          <p:cNvSpPr>
            <a:spLocks noGrp="1"/>
          </p:cNvSpPr>
          <p:nvPr>
            <p:ph idx="10"/>
          </p:nvPr>
        </p:nvSpPr>
        <p:spPr>
          <a:xfrm>
            <a:off x="6221661" y="329087"/>
            <a:ext cx="2777398" cy="4314831"/>
          </a:xfrm>
        </p:spPr>
        <p:txBody>
          <a:bodyPr/>
          <a:lstStyle>
            <a:lvl1pPr marL="0" indent="0">
              <a:buNone/>
              <a:defRPr sz="2400" b="0" i="0">
                <a:latin typeface="Avenir Next LT Pro" panose="020B0504020202020204" pitchFamily="34" charset="77"/>
              </a:defRPr>
            </a:lvl1pPr>
            <a:lvl2pPr marL="685783" indent="-342892">
              <a:buClr>
                <a:schemeClr val="tx1"/>
              </a:buClr>
              <a:buFont typeface="Arial" panose="020B0604020202020204" pitchFamily="34" charset="0"/>
              <a:buChar char="•"/>
              <a:defRPr sz="2000" b="0" i="0">
                <a:latin typeface="Avenir Next LT Pro" panose="020B0504020202020204" pitchFamily="34" charset="77"/>
              </a:defRPr>
            </a:lvl2pPr>
            <a:lvl3pPr marL="857228" indent="-171446">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89DBF66-BAEA-DA45-ACDF-F8BBB37BC55A}"/>
              </a:ext>
            </a:extLst>
          </p:cNvPr>
          <p:cNvSpPr>
            <a:spLocks noGrp="1"/>
          </p:cNvSpPr>
          <p:nvPr>
            <p:ph type="sldNum" sz="quarter" idx="11"/>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69AD5161-024F-0A44-A02C-4955665BAEF2}" type="slidenum">
              <a:rPr lang="en-US"/>
              <a:pPr>
                <a:defRPr/>
              </a:pPr>
              <a:t>‹#›</a:t>
            </a:fld>
            <a:endParaRPr lang="en-US"/>
          </a:p>
        </p:txBody>
      </p:sp>
    </p:spTree>
    <p:extLst>
      <p:ext uri="{BB962C8B-B14F-4D97-AF65-F5344CB8AC3E}">
        <p14:creationId xmlns:p14="http://schemas.microsoft.com/office/powerpoint/2010/main" val="37793563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046" y="1"/>
            <a:ext cx="2925033" cy="51435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p:cNvSpPr>
            <a:spLocks noGrp="1"/>
          </p:cNvSpPr>
          <p:nvPr>
            <p:ph idx="1"/>
          </p:nvPr>
        </p:nvSpPr>
        <p:spPr>
          <a:xfrm>
            <a:off x="3293526" y="329087"/>
            <a:ext cx="2777398" cy="4314831"/>
          </a:xfrm>
        </p:spPr>
        <p:txBody>
          <a:bodyPr/>
          <a:lstStyle>
            <a:lvl1pPr marL="0" indent="0">
              <a:buNone/>
              <a:defRPr sz="2400" b="0" i="0">
                <a:latin typeface="Avenir Next LT Pro" panose="020B0504020202020204" pitchFamily="34" charset="77"/>
              </a:defRPr>
            </a:lvl1pPr>
            <a:lvl2pPr marL="685783" indent="-342892">
              <a:buClr>
                <a:schemeClr val="tx1"/>
              </a:buClr>
              <a:buFont typeface="Arial" panose="020B0604020202020204" pitchFamily="34" charset="0"/>
              <a:buChar char="•"/>
              <a:defRPr sz="2000" b="0" i="0">
                <a:latin typeface="Avenir Next LT Pro" panose="020B0504020202020204" pitchFamily="34" charset="77"/>
              </a:defRPr>
            </a:lvl2pPr>
            <a:lvl3pPr marL="857228" indent="-171446">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p:txBody>
      </p:sp>
      <p:sp>
        <p:nvSpPr>
          <p:cNvPr id="6" name="Content Placeholder 3"/>
          <p:cNvSpPr>
            <a:spLocks noGrp="1"/>
          </p:cNvSpPr>
          <p:nvPr>
            <p:ph idx="10"/>
          </p:nvPr>
        </p:nvSpPr>
        <p:spPr>
          <a:xfrm>
            <a:off x="6221661" y="329087"/>
            <a:ext cx="2777398" cy="4314831"/>
          </a:xfrm>
        </p:spPr>
        <p:txBody>
          <a:bodyPr/>
          <a:lstStyle>
            <a:lvl1pPr marL="0" indent="0">
              <a:buNone/>
              <a:defRPr sz="2400" b="0" i="0">
                <a:latin typeface="Avenir Next LT Pro" panose="020B0504020202020204" pitchFamily="34" charset="77"/>
              </a:defRPr>
            </a:lvl1pPr>
            <a:lvl2pPr marL="685783" indent="-342892">
              <a:buClr>
                <a:schemeClr val="tx1"/>
              </a:buClr>
              <a:buFont typeface="Arial" panose="020B0604020202020204" pitchFamily="34" charset="0"/>
              <a:buChar char="•"/>
              <a:defRPr sz="2000" b="0" i="0">
                <a:latin typeface="Avenir Next LT Pro" panose="020B0504020202020204" pitchFamily="34" charset="77"/>
              </a:defRPr>
            </a:lvl2pPr>
            <a:lvl3pPr marL="857228" indent="-171446">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7761B519-FAD1-7F48-A4AE-3BAC9C4BE9A2}"/>
              </a:ext>
            </a:extLst>
          </p:cNvPr>
          <p:cNvSpPr>
            <a:spLocks noGrp="1"/>
          </p:cNvSpPr>
          <p:nvPr>
            <p:ph type="sldNum" sz="quarter" idx="11"/>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979A907D-4157-BC46-864C-D604FE3014AF}" type="slidenum">
              <a:rPr lang="en-US"/>
              <a:pPr>
                <a:defRPr/>
              </a:pPr>
              <a:t>‹#›</a:t>
            </a:fld>
            <a:endParaRPr lang="en-US"/>
          </a:p>
        </p:txBody>
      </p:sp>
    </p:spTree>
    <p:extLst>
      <p:ext uri="{BB962C8B-B14F-4D97-AF65-F5344CB8AC3E}">
        <p14:creationId xmlns:p14="http://schemas.microsoft.com/office/powerpoint/2010/main" val="33054211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9" name="Title 1"/>
          <p:cNvSpPr>
            <a:spLocks noGrp="1"/>
          </p:cNvSpPr>
          <p:nvPr>
            <p:ph type="title"/>
          </p:nvPr>
        </p:nvSpPr>
        <p:spPr>
          <a:xfrm>
            <a:off x="0" y="0"/>
            <a:ext cx="8686800" cy="813732"/>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7" name="Content Placeholder 2"/>
          <p:cNvSpPr>
            <a:spLocks noGrp="1"/>
          </p:cNvSpPr>
          <p:nvPr>
            <p:ph sz="quarter" idx="11"/>
          </p:nvPr>
        </p:nvSpPr>
        <p:spPr>
          <a:xfrm>
            <a:off x="671514" y="992189"/>
            <a:ext cx="7608887" cy="3651250"/>
          </a:xfrm>
        </p:spPr>
        <p:txBody>
          <a:body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CE2A37FF-FA88-EF4C-8EAD-4F1157671A3E}"/>
              </a:ext>
            </a:extLst>
          </p:cNvPr>
          <p:cNvSpPr>
            <a:spLocks noGrp="1"/>
          </p:cNvSpPr>
          <p:nvPr>
            <p:ph type="sldNum" sz="quarter" idx="10"/>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E6044A3E-C0A5-3F47-B0E0-02C44FEBC68C}" type="slidenum">
              <a:rPr lang="en-US"/>
              <a:pPr>
                <a:defRPr/>
              </a:pPr>
              <a:t>‹#›</a:t>
            </a:fld>
            <a:endParaRPr lang="en-US"/>
          </a:p>
        </p:txBody>
      </p:sp>
    </p:spTree>
    <p:extLst>
      <p:ext uri="{BB962C8B-B14F-4D97-AF65-F5344CB8AC3E}">
        <p14:creationId xmlns:p14="http://schemas.microsoft.com/office/powerpoint/2010/main" val="584593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8686800" cy="813732"/>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6" name="Content Placeholder 2"/>
          <p:cNvSpPr>
            <a:spLocks noGrp="1"/>
          </p:cNvSpPr>
          <p:nvPr>
            <p:ph sz="quarter" idx="11"/>
          </p:nvPr>
        </p:nvSpPr>
        <p:spPr>
          <a:xfrm>
            <a:off x="339726" y="784226"/>
            <a:ext cx="8204200" cy="3859213"/>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3">
            <a:extLst>
              <a:ext uri="{FF2B5EF4-FFF2-40B4-BE49-F238E27FC236}">
                <a16:creationId xmlns:a16="http://schemas.microsoft.com/office/drawing/2014/main" id="{5CB0CE38-136F-7C40-B891-F7D6A41223BB}"/>
              </a:ext>
            </a:extLst>
          </p:cNvPr>
          <p:cNvSpPr>
            <a:spLocks noGrp="1"/>
          </p:cNvSpPr>
          <p:nvPr>
            <p:ph type="sldNum" sz="quarter" idx="10"/>
          </p:nvPr>
        </p:nvSpPr>
        <p:spPr/>
        <p:txBody>
          <a:bodyPr/>
          <a:lstStyle>
            <a:lvl1pPr>
              <a:defRPr/>
            </a:lvl1pPr>
          </a:lstStyle>
          <a:p>
            <a:pPr>
              <a:defRPr/>
            </a:pPr>
            <a:fld id="{455D9CD0-867C-C743-9D99-F0B01D7F4C7C}" type="slidenum">
              <a:rPr lang="en-US"/>
              <a:pPr>
                <a:defRPr/>
              </a:pPr>
              <a:t>‹#›</a:t>
            </a:fld>
            <a:endParaRPr lang="en-US"/>
          </a:p>
        </p:txBody>
      </p:sp>
    </p:spTree>
    <p:extLst>
      <p:ext uri="{BB962C8B-B14F-4D97-AF65-F5344CB8AC3E}">
        <p14:creationId xmlns:p14="http://schemas.microsoft.com/office/powerpoint/2010/main" val="24865201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1005841" y="1569681"/>
            <a:ext cx="7901145" cy="859537"/>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sz="quarter" idx="13"/>
          </p:nvPr>
        </p:nvSpPr>
        <p:spPr>
          <a:xfrm>
            <a:off x="1006475" y="3114676"/>
            <a:ext cx="7900988" cy="904875"/>
          </a:xfrm>
        </p:spPr>
        <p:txBody>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07784090-794F-8046-9C54-0CDDD1D75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4454525"/>
            <a:ext cx="1055688"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1"/>
          </p:nvPr>
        </p:nvSpPr>
        <p:spPr>
          <a:xfrm>
            <a:off x="312463" y="4464287"/>
            <a:ext cx="1024641" cy="550902"/>
          </a:xfrm>
        </p:spPr>
        <p:txBody>
          <a:bodyPr rtlCol="0">
            <a:normAutofit/>
          </a:bodyPr>
          <a:lstStyle>
            <a:lvl1pPr>
              <a:defRPr sz="1200"/>
            </a:lvl1pPr>
          </a:lstStyle>
          <a:p>
            <a:pPr lvl="0"/>
            <a:r>
              <a:rPr lang="en-US" noProof="0"/>
              <a:t>Click icon to add picture</a:t>
            </a:r>
          </a:p>
        </p:txBody>
      </p:sp>
      <p:sp>
        <p:nvSpPr>
          <p:cNvPr id="8" name="Content Placeholder 5"/>
          <p:cNvSpPr>
            <a:spLocks noGrp="1"/>
          </p:cNvSpPr>
          <p:nvPr>
            <p:ph sz="quarter" idx="14"/>
          </p:nvPr>
        </p:nvSpPr>
        <p:spPr>
          <a:xfrm>
            <a:off x="1714500" y="4524376"/>
            <a:ext cx="6381750" cy="342900"/>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FAD5B891-F5B6-2F43-B0C0-58939DCFEE0B}"/>
              </a:ext>
            </a:extLst>
          </p:cNvPr>
          <p:cNvSpPr>
            <a:spLocks noGrp="1"/>
          </p:cNvSpPr>
          <p:nvPr>
            <p:ph type="sldNum" sz="quarter" idx="12"/>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899B80E3-D60A-3347-9A3B-C352F0E4A8F3}" type="slidenum">
              <a:rPr lang="en-US" smtClean="0"/>
              <a:pPr>
                <a:defRPr/>
              </a:pPr>
              <a:t>‹#›</a:t>
            </a:fld>
            <a:endParaRPr lang="en-US"/>
          </a:p>
        </p:txBody>
      </p:sp>
    </p:spTree>
    <p:extLst>
      <p:ext uri="{BB962C8B-B14F-4D97-AF65-F5344CB8AC3E}">
        <p14:creationId xmlns:p14="http://schemas.microsoft.com/office/powerpoint/2010/main" val="12628198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8624" y="1415989"/>
            <a:ext cx="5670958" cy="994365"/>
          </a:xfrm>
        </p:spPr>
        <p:txBody>
          <a:bodyPr>
            <a:noAutofit/>
          </a:bodyPr>
          <a:lstStyle>
            <a:lvl1pPr algn="l">
              <a:defRPr sz="3000" b="1" i="0" cap="all" baseline="0">
                <a:solidFill>
                  <a:schemeClr val="accent5"/>
                </a:solidFill>
                <a:latin typeface="Avenir Next LT Pro Demi" panose="020B0704020202020204" pitchFamily="34" charset="0"/>
                <a:ea typeface="Batang" panose="02030600000101010101" pitchFamily="18" charset="-127"/>
              </a:defRPr>
            </a:lvl1pPr>
          </a:lstStyle>
          <a:p>
            <a:r>
              <a:rPr lang="en-US"/>
              <a:t>Click to edit Master title style</a:t>
            </a:r>
          </a:p>
        </p:txBody>
      </p:sp>
      <p:sp>
        <p:nvSpPr>
          <p:cNvPr id="10" name="Subtitle 2"/>
          <p:cNvSpPr>
            <a:spLocks noGrp="1"/>
          </p:cNvSpPr>
          <p:nvPr>
            <p:ph type="subTitle" idx="1"/>
          </p:nvPr>
        </p:nvSpPr>
        <p:spPr>
          <a:xfrm>
            <a:off x="1048624" y="2527927"/>
            <a:ext cx="5670958" cy="539677"/>
          </a:xfrm>
        </p:spPr>
        <p:txBody>
          <a:bodyPr>
            <a:normAutofit/>
          </a:bodyPr>
          <a:lstStyle>
            <a:lvl1pPr marL="0" indent="0" algn="l">
              <a:buNone/>
              <a:defRPr sz="2100" b="0" i="0">
                <a:solidFill>
                  <a:srgbClr val="FFFFFF"/>
                </a:solidFill>
                <a:latin typeface="Avenir Next LT Pro" panose="020B0504020202020204"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7" name="Text Placeholder 3"/>
          <p:cNvSpPr>
            <a:spLocks noGrp="1"/>
          </p:cNvSpPr>
          <p:nvPr>
            <p:ph type="body" idx="10"/>
          </p:nvPr>
        </p:nvSpPr>
        <p:spPr>
          <a:xfrm>
            <a:off x="1048624" y="3681532"/>
            <a:ext cx="4302724" cy="273844"/>
          </a:xfrm>
        </p:spPr>
        <p:txBody>
          <a:bodyPr>
            <a:normAutofit/>
          </a:bodyPr>
          <a:lstStyle>
            <a:lvl1pPr marL="0" indent="0">
              <a:buNone/>
              <a:defRPr sz="1500" b="0" i="0">
                <a:solidFill>
                  <a:srgbClr val="FFFFFF"/>
                </a:solidFill>
                <a:latin typeface="AvenirNext LT Pro Regular" panose="020B0504020202020204" pitchFamily="34"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8" name="Content Placeholder 4"/>
          <p:cNvSpPr>
            <a:spLocks noGrp="1"/>
          </p:cNvSpPr>
          <p:nvPr>
            <p:ph sz="quarter" idx="12"/>
          </p:nvPr>
        </p:nvSpPr>
        <p:spPr>
          <a:xfrm>
            <a:off x="1049338" y="4483819"/>
            <a:ext cx="4302125" cy="489395"/>
          </a:xfrm>
        </p:spPr>
        <p:txBody>
          <a:bodyPr>
            <a:noAutofit/>
          </a:bodyPr>
          <a:lstStyle>
            <a:lvl1pPr>
              <a:spcBef>
                <a:spcPts val="0"/>
              </a:spcBef>
              <a:defRPr lang="en-US" sz="1600" smtClean="0">
                <a:latin typeface="Avenir Next LT Pro" panose="020B0504020202020204"/>
                <a:ea typeface="+mn-ea"/>
                <a:cs typeface="+mn-cs"/>
              </a:defRPr>
            </a:lvl1pPr>
            <a:lvl2pPr>
              <a:defRPr lang="en-US" sz="1800" smtClean="0">
                <a:latin typeface="Avenir Next LT Pro" panose="020B0504020202020204"/>
                <a:ea typeface="+mn-ea"/>
                <a:cs typeface="+mn-cs"/>
              </a:defRPr>
            </a:lvl2pPr>
            <a:lvl3pPr>
              <a:defRPr lang="en-US" smtClean="0">
                <a:latin typeface="Avenir Next LT Pro" panose="020B0504020202020204"/>
                <a:ea typeface="+mn-ea"/>
                <a:cs typeface="+mn-cs"/>
              </a:defRPr>
            </a:lvl3pPr>
            <a:lvl4pPr>
              <a:defRPr lang="en-US" sz="1800" smtClean="0">
                <a:latin typeface="Avenir Next LT Pro" panose="020B0504020202020204"/>
                <a:ea typeface="+mn-ea"/>
                <a:cs typeface="+mn-cs"/>
              </a:defRPr>
            </a:lvl4pPr>
            <a:lvl5pPr>
              <a:defRPr lang="en-US" sz="1800">
                <a:latin typeface="Avenir Next LT Pro" panose="020B0504020202020204"/>
                <a:ea typeface="+mn-ea"/>
                <a:cs typeface="+mn-cs"/>
              </a:defRPr>
            </a:lvl5pPr>
          </a:lstStyle>
          <a:p>
            <a:pPr lvl="0"/>
            <a:r>
              <a:rPr lang="en-US"/>
              <a:t>Click to edit Master text styles</a:t>
            </a:r>
          </a:p>
        </p:txBody>
      </p:sp>
      <p:pic>
        <p:nvPicPr>
          <p:cNvPr id="7" name="Picture 5">
            <a:extLst>
              <a:ext uri="{FF2B5EF4-FFF2-40B4-BE49-F238E27FC236}">
                <a16:creationId xmlns:a16="http://schemas.microsoft.com/office/drawing/2014/main" id="{7233A49C-5C94-EC44-89C0-B450714E6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6700" y="4411663"/>
            <a:ext cx="10556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6"/>
          <p:cNvSpPr>
            <a:spLocks noGrp="1"/>
          </p:cNvSpPr>
          <p:nvPr>
            <p:ph type="pic" sz="quarter" idx="11"/>
          </p:nvPr>
        </p:nvSpPr>
        <p:spPr>
          <a:xfrm>
            <a:off x="7897970" y="4416775"/>
            <a:ext cx="1024641" cy="550902"/>
          </a:xfrm>
        </p:spPr>
        <p:txBody>
          <a:bodyPr rtlCol="0">
            <a:normAutofit/>
          </a:bodyPr>
          <a:lstStyle>
            <a:lvl1pPr>
              <a:defRPr sz="1200"/>
            </a:lvl1pPr>
          </a:lstStyle>
          <a:p>
            <a:pPr lvl="0"/>
            <a:r>
              <a:rPr lang="en-US" noProof="0"/>
              <a:t>Click icon to add picture</a:t>
            </a:r>
          </a:p>
        </p:txBody>
      </p:sp>
    </p:spTree>
    <p:extLst>
      <p:ext uri="{BB962C8B-B14F-4D97-AF65-F5344CB8AC3E}">
        <p14:creationId xmlns:p14="http://schemas.microsoft.com/office/powerpoint/2010/main" val="31021326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8624" y="1415989"/>
            <a:ext cx="5670958" cy="994365"/>
          </a:xfrm>
        </p:spPr>
        <p:txBody>
          <a:bodyPr>
            <a:noAutofit/>
          </a:bodyPr>
          <a:lstStyle>
            <a:lvl1pPr algn="l">
              <a:defRPr sz="3000" b="1" i="0" cap="all" baseline="0">
                <a:solidFill>
                  <a:schemeClr val="accent5"/>
                </a:solidFill>
                <a:latin typeface="Avenir Next LT Pro Demi" panose="020B0704020202020204" pitchFamily="34" charset="0"/>
                <a:ea typeface="Batang" panose="02030600000101010101" pitchFamily="18" charset="-127"/>
              </a:defRPr>
            </a:lvl1pPr>
          </a:lstStyle>
          <a:p>
            <a:r>
              <a:rPr lang="en-US"/>
              <a:t>Click to edit Master title style</a:t>
            </a:r>
          </a:p>
        </p:txBody>
      </p:sp>
      <p:sp>
        <p:nvSpPr>
          <p:cNvPr id="10" name="Subtitle 2"/>
          <p:cNvSpPr>
            <a:spLocks noGrp="1"/>
          </p:cNvSpPr>
          <p:nvPr>
            <p:ph type="subTitle" idx="1"/>
          </p:nvPr>
        </p:nvSpPr>
        <p:spPr>
          <a:xfrm>
            <a:off x="1048624" y="2527927"/>
            <a:ext cx="5670958" cy="539677"/>
          </a:xfrm>
        </p:spPr>
        <p:txBody>
          <a:bodyPr>
            <a:normAutofit/>
          </a:bodyPr>
          <a:lstStyle>
            <a:lvl1pPr marL="0" indent="0" algn="l">
              <a:buNone/>
              <a:defRPr sz="2100" b="0" i="0">
                <a:solidFill>
                  <a:srgbClr val="FFFFFF"/>
                </a:solidFill>
                <a:latin typeface="Avenir Next LT Pro" panose="020B0504020202020204"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7" name="Text Placeholder 3"/>
          <p:cNvSpPr>
            <a:spLocks noGrp="1"/>
          </p:cNvSpPr>
          <p:nvPr>
            <p:ph type="body" idx="10"/>
          </p:nvPr>
        </p:nvSpPr>
        <p:spPr>
          <a:xfrm>
            <a:off x="1048624" y="3681532"/>
            <a:ext cx="4302724" cy="273844"/>
          </a:xfrm>
        </p:spPr>
        <p:txBody>
          <a:bodyPr>
            <a:normAutofit/>
          </a:bodyPr>
          <a:lstStyle>
            <a:lvl1pPr marL="0" indent="0">
              <a:buNone/>
              <a:defRPr sz="1500" b="0" i="0">
                <a:solidFill>
                  <a:srgbClr val="FFFFFF"/>
                </a:solidFill>
                <a:latin typeface="Avenir Next LT Pro" panose="020B0504020202020204" pitchFamily="34"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Content Placeholder 4"/>
          <p:cNvSpPr>
            <a:spLocks noGrp="1"/>
          </p:cNvSpPr>
          <p:nvPr>
            <p:ph sz="quarter" idx="11"/>
          </p:nvPr>
        </p:nvSpPr>
        <p:spPr>
          <a:xfrm>
            <a:off x="1049338" y="4483819"/>
            <a:ext cx="4302125" cy="489395"/>
          </a:xfrm>
        </p:spPr>
        <p:txBody>
          <a:bodyPr>
            <a:noAutofit/>
          </a:bodyPr>
          <a:lstStyle>
            <a:lvl1pPr>
              <a:spcBef>
                <a:spcPts val="0"/>
              </a:spcBef>
              <a:defRPr lang="en-US" sz="1600" smtClean="0">
                <a:latin typeface="Avenir Next LT Pro" panose="020B0504020202020204"/>
                <a:ea typeface="+mn-ea"/>
                <a:cs typeface="+mn-cs"/>
              </a:defRPr>
            </a:lvl1pPr>
            <a:lvl2pPr>
              <a:defRPr lang="en-US" sz="1800" smtClean="0">
                <a:latin typeface="Avenir Next LT Pro" panose="020B0504020202020204"/>
                <a:ea typeface="+mn-ea"/>
                <a:cs typeface="+mn-cs"/>
              </a:defRPr>
            </a:lvl2pPr>
            <a:lvl3pPr>
              <a:defRPr lang="en-US" smtClean="0">
                <a:latin typeface="Avenir Next LT Pro" panose="020B0504020202020204"/>
                <a:ea typeface="+mn-ea"/>
                <a:cs typeface="+mn-cs"/>
              </a:defRPr>
            </a:lvl3pPr>
            <a:lvl4pPr>
              <a:defRPr lang="en-US" sz="1800" smtClean="0">
                <a:latin typeface="Avenir Next LT Pro" panose="020B0504020202020204"/>
                <a:ea typeface="+mn-ea"/>
                <a:cs typeface="+mn-cs"/>
              </a:defRPr>
            </a:lvl4pPr>
            <a:lvl5pPr>
              <a:defRPr lang="en-US" sz="1800">
                <a:latin typeface="Avenir Next LT Pro" panose="020B0504020202020204"/>
                <a:ea typeface="+mn-ea"/>
                <a:cs typeface="+mn-cs"/>
              </a:defRPr>
            </a:lvl5pPr>
          </a:lstStyle>
          <a:p>
            <a:pPr lvl="0"/>
            <a:r>
              <a:rPr lang="en-US"/>
              <a:t>Click to edit Master text styles</a:t>
            </a:r>
          </a:p>
        </p:txBody>
      </p:sp>
      <p:pic>
        <p:nvPicPr>
          <p:cNvPr id="8" name="Picture 5">
            <a:extLst>
              <a:ext uri="{FF2B5EF4-FFF2-40B4-BE49-F238E27FC236}">
                <a16:creationId xmlns:a16="http://schemas.microsoft.com/office/drawing/2014/main" id="{C3703C7C-5A0C-0A48-A705-204336F942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6700" y="4411663"/>
            <a:ext cx="10556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6"/>
          <p:cNvSpPr>
            <a:spLocks noGrp="1"/>
          </p:cNvSpPr>
          <p:nvPr>
            <p:ph type="pic" sz="quarter" idx="12"/>
          </p:nvPr>
        </p:nvSpPr>
        <p:spPr>
          <a:xfrm>
            <a:off x="7897970" y="4416775"/>
            <a:ext cx="1024641" cy="550902"/>
          </a:xfrm>
        </p:spPr>
        <p:txBody>
          <a:bodyPr rtlCol="0">
            <a:normAutofit/>
          </a:bodyPr>
          <a:lstStyle>
            <a:lvl1pPr>
              <a:defRPr sz="1200"/>
            </a:lvl1pPr>
          </a:lstStyle>
          <a:p>
            <a:pPr lvl="0"/>
            <a:r>
              <a:rPr lang="en-US" noProof="0"/>
              <a:t>Click icon to add picture</a:t>
            </a:r>
          </a:p>
        </p:txBody>
      </p:sp>
    </p:spTree>
    <p:extLst>
      <p:ext uri="{BB962C8B-B14F-4D97-AF65-F5344CB8AC3E}">
        <p14:creationId xmlns:p14="http://schemas.microsoft.com/office/powerpoint/2010/main" val="4432120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0" y="-1"/>
            <a:ext cx="8686801" cy="822121"/>
          </a:xfrm>
        </p:spPr>
        <p:txBody>
          <a:bodyPr>
            <a:normAutofit/>
          </a:bodyPr>
          <a:lstStyle>
            <a:lvl1pPr algn="l">
              <a:defRPr sz="3200"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idx="1"/>
          </p:nvPr>
        </p:nvSpPr>
        <p:spPr>
          <a:xfrm>
            <a:off x="452438" y="1095375"/>
            <a:ext cx="8553143" cy="3499248"/>
          </a:xfrm>
        </p:spPr>
        <p:txBody>
          <a:bodyPr/>
          <a:lstStyle>
            <a:lvl1pPr marL="0" indent="0">
              <a:buNone/>
              <a:defRPr sz="2400" b="0" i="0">
                <a:latin typeface="Avenir Next LT Pro" panose="020B0504020202020204" pitchFamily="34" charset="77"/>
              </a:defRPr>
            </a:lvl1pPr>
            <a:lvl2pPr marL="557213" indent="-214313">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3">
            <a:extLst>
              <a:ext uri="{FF2B5EF4-FFF2-40B4-BE49-F238E27FC236}">
                <a16:creationId xmlns:a16="http://schemas.microsoft.com/office/drawing/2014/main" id="{6657FA5B-CBE1-E24D-BF34-09430E09D796}"/>
              </a:ext>
            </a:extLst>
          </p:cNvPr>
          <p:cNvSpPr>
            <a:spLocks noGrp="1"/>
          </p:cNvSpPr>
          <p:nvPr>
            <p:ph type="sldNum" sz="quarter" idx="10"/>
          </p:nvPr>
        </p:nvSpPr>
        <p:spPr/>
        <p:txBody>
          <a:bodyPr/>
          <a:lstStyle>
            <a:lvl1pPr>
              <a:defRPr/>
            </a:lvl1pPr>
          </a:lstStyle>
          <a:p>
            <a:pPr>
              <a:defRPr/>
            </a:pPr>
            <a:fld id="{F00CBC20-E6D7-574B-ACBF-FDCADD95A7A4}" type="slidenum">
              <a:rPr lang="en-US"/>
              <a:pPr>
                <a:defRPr/>
              </a:pPr>
              <a:t>‹#›</a:t>
            </a:fld>
            <a:endParaRPr lang="en-US"/>
          </a:p>
        </p:txBody>
      </p:sp>
    </p:spTree>
    <p:extLst>
      <p:ext uri="{BB962C8B-B14F-4D97-AF65-F5344CB8AC3E}">
        <p14:creationId xmlns:p14="http://schemas.microsoft.com/office/powerpoint/2010/main" val="774438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13732"/>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5" name="Content Placeholder 2"/>
          <p:cNvSpPr>
            <a:spLocks noGrp="1"/>
          </p:cNvSpPr>
          <p:nvPr>
            <p:ph idx="1"/>
          </p:nvPr>
        </p:nvSpPr>
        <p:spPr>
          <a:xfrm>
            <a:off x="452438" y="1095375"/>
            <a:ext cx="8553143" cy="3499248"/>
          </a:xfrm>
        </p:spPr>
        <p:txBody>
          <a:bodyPr/>
          <a:lstStyle>
            <a:lvl1pPr marL="0" indent="0">
              <a:buNone/>
              <a:defRPr sz="2400" b="0" i="0">
                <a:latin typeface="Avenir Next LT Pro" panose="020B0504020202020204" pitchFamily="34" charset="77"/>
              </a:defRPr>
            </a:lvl1pPr>
            <a:lvl2pPr marL="557213" indent="-214313">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E71B2060-EF19-D249-8DE0-69ABC03ABEA3}"/>
              </a:ext>
            </a:extLst>
          </p:cNvPr>
          <p:cNvSpPr>
            <a:spLocks noGrp="1"/>
          </p:cNvSpPr>
          <p:nvPr>
            <p:ph type="sldNum" sz="quarter" idx="10"/>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1C0AD5DD-2A14-9641-A057-2F254FFA7DED}" type="slidenum">
              <a:rPr lang="en-US"/>
              <a:pPr>
                <a:defRPr/>
              </a:pPr>
              <a:t>‹#›</a:t>
            </a:fld>
            <a:endParaRPr lang="en-US"/>
          </a:p>
        </p:txBody>
      </p:sp>
    </p:spTree>
    <p:extLst>
      <p:ext uri="{BB962C8B-B14F-4D97-AF65-F5344CB8AC3E}">
        <p14:creationId xmlns:p14="http://schemas.microsoft.com/office/powerpoint/2010/main" val="32025486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0" y="-1"/>
            <a:ext cx="8686801" cy="822121"/>
          </a:xfrm>
        </p:spPr>
        <p:txBody>
          <a:bodyPr>
            <a:normAutofit/>
          </a:bodyPr>
          <a:lstStyle>
            <a:lvl1pPr algn="l">
              <a:defRPr sz="3200"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idx="1"/>
          </p:nvPr>
        </p:nvSpPr>
        <p:spPr>
          <a:xfrm>
            <a:off x="1294920"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6" name="Content Placeholder 3"/>
          <p:cNvSpPr>
            <a:spLocks noGrp="1"/>
          </p:cNvSpPr>
          <p:nvPr>
            <p:ph idx="10"/>
          </p:nvPr>
        </p:nvSpPr>
        <p:spPr>
          <a:xfrm>
            <a:off x="3082624"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7" name="Content Placeholder 4"/>
          <p:cNvSpPr>
            <a:spLocks noGrp="1"/>
          </p:cNvSpPr>
          <p:nvPr>
            <p:ph idx="11"/>
          </p:nvPr>
        </p:nvSpPr>
        <p:spPr>
          <a:xfrm>
            <a:off x="4818956"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8" name="Content Placeholder 5"/>
          <p:cNvSpPr>
            <a:spLocks noGrp="1"/>
          </p:cNvSpPr>
          <p:nvPr>
            <p:ph idx="12"/>
          </p:nvPr>
        </p:nvSpPr>
        <p:spPr>
          <a:xfrm>
            <a:off x="6606660"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9" name="Content Placeholder 6"/>
          <p:cNvSpPr>
            <a:spLocks noGrp="1"/>
          </p:cNvSpPr>
          <p:nvPr>
            <p:ph idx="13"/>
          </p:nvPr>
        </p:nvSpPr>
        <p:spPr>
          <a:xfrm>
            <a:off x="1294920"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0" name="Content Placeholder 7"/>
          <p:cNvSpPr>
            <a:spLocks noGrp="1"/>
          </p:cNvSpPr>
          <p:nvPr>
            <p:ph idx="14"/>
          </p:nvPr>
        </p:nvSpPr>
        <p:spPr>
          <a:xfrm>
            <a:off x="3082624"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1" name="Content Placeholder 8"/>
          <p:cNvSpPr>
            <a:spLocks noGrp="1"/>
          </p:cNvSpPr>
          <p:nvPr>
            <p:ph idx="15"/>
          </p:nvPr>
        </p:nvSpPr>
        <p:spPr>
          <a:xfrm>
            <a:off x="4818956"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2" name="Content Placeholder 9"/>
          <p:cNvSpPr>
            <a:spLocks noGrp="1"/>
          </p:cNvSpPr>
          <p:nvPr>
            <p:ph idx="16"/>
          </p:nvPr>
        </p:nvSpPr>
        <p:spPr>
          <a:xfrm>
            <a:off x="6606660"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3" name="Slide Number Placeholder 10">
            <a:extLst>
              <a:ext uri="{FF2B5EF4-FFF2-40B4-BE49-F238E27FC236}">
                <a16:creationId xmlns:a16="http://schemas.microsoft.com/office/drawing/2014/main" id="{E73C7FA8-E16E-CA46-BD5E-0BEAAFAA55D5}"/>
              </a:ext>
            </a:extLst>
          </p:cNvPr>
          <p:cNvSpPr>
            <a:spLocks noGrp="1"/>
          </p:cNvSpPr>
          <p:nvPr>
            <p:ph type="sldNum" sz="quarter" idx="17"/>
          </p:nvPr>
        </p:nvSpPr>
        <p:spPr/>
        <p:txBody>
          <a:bodyPr/>
          <a:lstStyle>
            <a:lvl1pPr>
              <a:defRPr/>
            </a:lvl1pPr>
          </a:lstStyle>
          <a:p>
            <a:pPr>
              <a:defRPr/>
            </a:pPr>
            <a:fld id="{EAC5067C-720B-DD44-A000-381744F29815}" type="slidenum">
              <a:rPr lang="en-US"/>
              <a:pPr>
                <a:defRPr/>
              </a:pPr>
              <a:t>‹#›</a:t>
            </a:fld>
            <a:endParaRPr lang="en-US"/>
          </a:p>
        </p:txBody>
      </p:sp>
    </p:spTree>
    <p:extLst>
      <p:ext uri="{BB962C8B-B14F-4D97-AF65-F5344CB8AC3E}">
        <p14:creationId xmlns:p14="http://schemas.microsoft.com/office/powerpoint/2010/main" val="30724905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13732"/>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5" name="Content Placeholder 2"/>
          <p:cNvSpPr>
            <a:spLocks noGrp="1"/>
          </p:cNvSpPr>
          <p:nvPr>
            <p:ph idx="1"/>
          </p:nvPr>
        </p:nvSpPr>
        <p:spPr>
          <a:xfrm>
            <a:off x="452438" y="1095375"/>
            <a:ext cx="8553143" cy="3499248"/>
          </a:xfrm>
        </p:spPr>
        <p:txBody>
          <a:bodyPr/>
          <a:lstStyle>
            <a:lvl1pPr marL="0" indent="0">
              <a:buNone/>
              <a:defRPr sz="2400" b="0" i="0">
                <a:latin typeface="Avenir Next LT Pro" panose="020B0504020202020204" pitchFamily="34" charset="77"/>
              </a:defRPr>
            </a:lvl1pPr>
            <a:lvl2pPr marL="557213" indent="-214313">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E71B2060-EF19-D249-8DE0-69ABC03ABEA3}"/>
              </a:ext>
            </a:extLst>
          </p:cNvPr>
          <p:cNvSpPr>
            <a:spLocks noGrp="1"/>
          </p:cNvSpPr>
          <p:nvPr>
            <p:ph type="sldNum" sz="quarter" idx="10"/>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1C0AD5DD-2A14-9641-A057-2F254FFA7DED}" type="slidenum">
              <a:rPr lang="en-US"/>
              <a:pPr>
                <a:defRPr/>
              </a:pPr>
              <a:t>‹#›</a:t>
            </a:fld>
            <a:endParaRPr lang="en-US"/>
          </a:p>
        </p:txBody>
      </p:sp>
    </p:spTree>
    <p:extLst>
      <p:ext uri="{BB962C8B-B14F-4D97-AF65-F5344CB8AC3E}">
        <p14:creationId xmlns:p14="http://schemas.microsoft.com/office/powerpoint/2010/main" val="29752271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7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13732"/>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14" name="Picture Placeholder 2"/>
          <p:cNvSpPr>
            <a:spLocks noGrp="1"/>
          </p:cNvSpPr>
          <p:nvPr>
            <p:ph type="pic" sz="quarter" idx="17"/>
          </p:nvPr>
        </p:nvSpPr>
        <p:spPr>
          <a:xfrm>
            <a:off x="1305441" y="1538288"/>
            <a:ext cx="1231900" cy="1073150"/>
          </a:xfrm>
        </p:spPr>
        <p:txBody>
          <a:bodyPr rtlCol="0">
            <a:normAutofit/>
          </a:bodyPr>
          <a:lstStyle/>
          <a:p>
            <a:pPr lvl="0"/>
            <a:r>
              <a:rPr lang="en-US" noProof="0"/>
              <a:t>Click icon to add picture</a:t>
            </a:r>
          </a:p>
        </p:txBody>
      </p:sp>
      <p:sp>
        <p:nvSpPr>
          <p:cNvPr id="7" name="Content Placeholder 3"/>
          <p:cNvSpPr>
            <a:spLocks noGrp="1"/>
          </p:cNvSpPr>
          <p:nvPr>
            <p:ph idx="10"/>
          </p:nvPr>
        </p:nvSpPr>
        <p:spPr>
          <a:xfrm>
            <a:off x="3082624"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8" name="Content Placeholder 4"/>
          <p:cNvSpPr>
            <a:spLocks noGrp="1"/>
          </p:cNvSpPr>
          <p:nvPr>
            <p:ph idx="11"/>
          </p:nvPr>
        </p:nvSpPr>
        <p:spPr>
          <a:xfrm>
            <a:off x="4818956"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9" name="Content Placeholder 5"/>
          <p:cNvSpPr>
            <a:spLocks noGrp="1"/>
          </p:cNvSpPr>
          <p:nvPr>
            <p:ph idx="12"/>
          </p:nvPr>
        </p:nvSpPr>
        <p:spPr>
          <a:xfrm>
            <a:off x="6606660"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0" name="Content Placeholder 6"/>
          <p:cNvSpPr>
            <a:spLocks noGrp="1"/>
          </p:cNvSpPr>
          <p:nvPr>
            <p:ph idx="13"/>
          </p:nvPr>
        </p:nvSpPr>
        <p:spPr>
          <a:xfrm>
            <a:off x="1294920"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1" name="Content Placeholder 7"/>
          <p:cNvSpPr>
            <a:spLocks noGrp="1"/>
          </p:cNvSpPr>
          <p:nvPr>
            <p:ph idx="14"/>
          </p:nvPr>
        </p:nvSpPr>
        <p:spPr>
          <a:xfrm>
            <a:off x="3082624"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2" name="Content Placeholder 8"/>
          <p:cNvSpPr>
            <a:spLocks noGrp="1"/>
          </p:cNvSpPr>
          <p:nvPr>
            <p:ph idx="15"/>
          </p:nvPr>
        </p:nvSpPr>
        <p:spPr>
          <a:xfrm>
            <a:off x="4818956"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3" name="Content Placeholder 9"/>
          <p:cNvSpPr>
            <a:spLocks noGrp="1"/>
          </p:cNvSpPr>
          <p:nvPr>
            <p:ph idx="16"/>
          </p:nvPr>
        </p:nvSpPr>
        <p:spPr>
          <a:xfrm>
            <a:off x="6606660"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5" name="Slide Number Placeholder 10">
            <a:extLst>
              <a:ext uri="{FF2B5EF4-FFF2-40B4-BE49-F238E27FC236}">
                <a16:creationId xmlns:a16="http://schemas.microsoft.com/office/drawing/2014/main" id="{080A4E39-8F59-4E40-9F93-9C50A00F45DD}"/>
              </a:ext>
            </a:extLst>
          </p:cNvPr>
          <p:cNvSpPr>
            <a:spLocks noGrp="1"/>
          </p:cNvSpPr>
          <p:nvPr>
            <p:ph type="sldNum" sz="quarter" idx="18"/>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82DF4CF8-7FF9-BE45-81D0-C6C35D2D0DF9}" type="slidenum">
              <a:rPr lang="en-US"/>
              <a:pPr>
                <a:defRPr/>
              </a:pPr>
              <a:t>‹#›</a:t>
            </a:fld>
            <a:endParaRPr lang="en-US"/>
          </a:p>
        </p:txBody>
      </p:sp>
    </p:spTree>
    <p:extLst>
      <p:ext uri="{BB962C8B-B14F-4D97-AF65-F5344CB8AC3E}">
        <p14:creationId xmlns:p14="http://schemas.microsoft.com/office/powerpoint/2010/main" val="9139178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4337" y="2571750"/>
            <a:ext cx="7624762" cy="672744"/>
          </a:xfrm>
        </p:spPr>
        <p:txBody>
          <a:bodyPr anchor="t">
            <a:noAutofit/>
          </a:bodyPr>
          <a:lstStyle>
            <a:lvl1pPr algn="l">
              <a:defRPr sz="4000" b="1" i="0" cap="all" baseline="0">
                <a:solidFill>
                  <a:schemeClr val="tx1"/>
                </a:solidFill>
                <a:latin typeface="Avenir Next LT Pro Demi" panose="020B0704020202020204" pitchFamily="34" charset="0"/>
                <a:cs typeface="Avenir Next LT Pro Demi" panose="020B0704020202020204" pitchFamily="34"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A1A85CE3-0DA4-8740-9977-E4A1B96639E3}"/>
              </a:ext>
            </a:extLst>
          </p:cNvPr>
          <p:cNvSpPr>
            <a:spLocks noGrp="1"/>
          </p:cNvSpPr>
          <p:nvPr>
            <p:ph type="sldNum" sz="quarter" idx="10"/>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E9777181-A0D7-6047-8F20-AA1DC052745E}" type="slidenum">
              <a:rPr lang="en-US"/>
              <a:pPr>
                <a:defRPr/>
              </a:pPr>
              <a:t>‹#›</a:t>
            </a:fld>
            <a:endParaRPr lang="en-US"/>
          </a:p>
        </p:txBody>
      </p:sp>
    </p:spTree>
    <p:extLst>
      <p:ext uri="{BB962C8B-B14F-4D97-AF65-F5344CB8AC3E}">
        <p14:creationId xmlns:p14="http://schemas.microsoft.com/office/powerpoint/2010/main" val="34862411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48046" y="0"/>
            <a:ext cx="2925033" cy="3933825"/>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sz="quarter" idx="11"/>
          </p:nvPr>
        </p:nvSpPr>
        <p:spPr>
          <a:xfrm>
            <a:off x="147638" y="3933825"/>
            <a:ext cx="2925762" cy="1209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idx="1"/>
          </p:nvPr>
        </p:nvSpPr>
        <p:spPr>
          <a:xfrm>
            <a:off x="3293525" y="329088"/>
            <a:ext cx="4932358" cy="3998764"/>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5129E9F3-97A2-A840-94D1-B9D70196A126}"/>
              </a:ext>
            </a:extLst>
          </p:cNvPr>
          <p:cNvSpPr>
            <a:spLocks noGrp="1"/>
          </p:cNvSpPr>
          <p:nvPr>
            <p:ph type="sldNum" sz="quarter" idx="10"/>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1FC21E1E-0025-2449-93DC-93F084ACDA91}" type="slidenum">
              <a:rPr lang="en-US"/>
              <a:pPr>
                <a:defRPr/>
              </a:pPr>
              <a:t>‹#›</a:t>
            </a:fld>
            <a:endParaRPr lang="en-US"/>
          </a:p>
        </p:txBody>
      </p:sp>
    </p:spTree>
    <p:extLst>
      <p:ext uri="{BB962C8B-B14F-4D97-AF65-F5344CB8AC3E}">
        <p14:creationId xmlns:p14="http://schemas.microsoft.com/office/powerpoint/2010/main" val="4968707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48046" y="0"/>
            <a:ext cx="2925033" cy="51435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p:cNvSpPr>
            <a:spLocks noGrp="1"/>
          </p:cNvSpPr>
          <p:nvPr>
            <p:ph idx="1"/>
          </p:nvPr>
        </p:nvSpPr>
        <p:spPr>
          <a:xfrm>
            <a:off x="3293525" y="329088"/>
            <a:ext cx="4932358" cy="3998764"/>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3">
            <a:extLst>
              <a:ext uri="{FF2B5EF4-FFF2-40B4-BE49-F238E27FC236}">
                <a16:creationId xmlns:a16="http://schemas.microsoft.com/office/drawing/2014/main" id="{9AE2D945-845F-8A4F-BEE2-CA70D410697A}"/>
              </a:ext>
            </a:extLst>
          </p:cNvPr>
          <p:cNvSpPr>
            <a:spLocks noGrp="1"/>
          </p:cNvSpPr>
          <p:nvPr>
            <p:ph type="sldNum" sz="quarter" idx="10"/>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32F55AE2-32FF-174A-AB03-0367CB24ADF4}" type="slidenum">
              <a:rPr lang="en-US"/>
              <a:pPr>
                <a:defRPr/>
              </a:pPr>
              <a:t>‹#›</a:t>
            </a:fld>
            <a:endParaRPr lang="en-US"/>
          </a:p>
        </p:txBody>
      </p:sp>
    </p:spTree>
    <p:extLst>
      <p:ext uri="{BB962C8B-B14F-4D97-AF65-F5344CB8AC3E}">
        <p14:creationId xmlns:p14="http://schemas.microsoft.com/office/powerpoint/2010/main" val="26599418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046" y="0"/>
            <a:ext cx="2925033" cy="51435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p:cNvSpPr>
            <a:spLocks noGrp="1"/>
          </p:cNvSpPr>
          <p:nvPr>
            <p:ph idx="1"/>
          </p:nvPr>
        </p:nvSpPr>
        <p:spPr>
          <a:xfrm>
            <a:off x="3293525" y="329087"/>
            <a:ext cx="2777398" cy="4314831"/>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p:txBody>
      </p:sp>
      <p:sp>
        <p:nvSpPr>
          <p:cNvPr id="6" name="Content Placeholder 3"/>
          <p:cNvSpPr>
            <a:spLocks noGrp="1"/>
          </p:cNvSpPr>
          <p:nvPr>
            <p:ph idx="10"/>
          </p:nvPr>
        </p:nvSpPr>
        <p:spPr>
          <a:xfrm>
            <a:off x="6221660" y="329087"/>
            <a:ext cx="2777398" cy="4314831"/>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89DBF66-BAEA-DA45-ACDF-F8BBB37BC55A}"/>
              </a:ext>
            </a:extLst>
          </p:cNvPr>
          <p:cNvSpPr>
            <a:spLocks noGrp="1"/>
          </p:cNvSpPr>
          <p:nvPr>
            <p:ph type="sldNum" sz="quarter" idx="11"/>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69AD5161-024F-0A44-A02C-4955665BAEF2}" type="slidenum">
              <a:rPr lang="en-US"/>
              <a:pPr>
                <a:defRPr/>
              </a:pPr>
              <a:t>‹#›</a:t>
            </a:fld>
            <a:endParaRPr lang="en-US"/>
          </a:p>
        </p:txBody>
      </p:sp>
    </p:spTree>
    <p:extLst>
      <p:ext uri="{BB962C8B-B14F-4D97-AF65-F5344CB8AC3E}">
        <p14:creationId xmlns:p14="http://schemas.microsoft.com/office/powerpoint/2010/main" val="14918661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046" y="0"/>
            <a:ext cx="2925033" cy="51435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p:cNvSpPr>
            <a:spLocks noGrp="1"/>
          </p:cNvSpPr>
          <p:nvPr>
            <p:ph idx="1"/>
          </p:nvPr>
        </p:nvSpPr>
        <p:spPr>
          <a:xfrm>
            <a:off x="3293525" y="329087"/>
            <a:ext cx="2777398" cy="4314831"/>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p:txBody>
      </p:sp>
      <p:sp>
        <p:nvSpPr>
          <p:cNvPr id="6" name="Content Placeholder 3"/>
          <p:cNvSpPr>
            <a:spLocks noGrp="1"/>
          </p:cNvSpPr>
          <p:nvPr>
            <p:ph idx="10"/>
          </p:nvPr>
        </p:nvSpPr>
        <p:spPr>
          <a:xfrm>
            <a:off x="6221660" y="329087"/>
            <a:ext cx="2777398" cy="4314831"/>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7761B519-FAD1-7F48-A4AE-3BAC9C4BE9A2}"/>
              </a:ext>
            </a:extLst>
          </p:cNvPr>
          <p:cNvSpPr>
            <a:spLocks noGrp="1"/>
          </p:cNvSpPr>
          <p:nvPr>
            <p:ph type="sldNum" sz="quarter" idx="11"/>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979A907D-4157-BC46-864C-D604FE3014AF}" type="slidenum">
              <a:rPr lang="en-US"/>
              <a:pPr>
                <a:defRPr/>
              </a:pPr>
              <a:t>‹#›</a:t>
            </a:fld>
            <a:endParaRPr lang="en-US"/>
          </a:p>
        </p:txBody>
      </p:sp>
    </p:spTree>
    <p:extLst>
      <p:ext uri="{BB962C8B-B14F-4D97-AF65-F5344CB8AC3E}">
        <p14:creationId xmlns:p14="http://schemas.microsoft.com/office/powerpoint/2010/main" val="40966118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9" name="Title 1"/>
          <p:cNvSpPr>
            <a:spLocks noGrp="1"/>
          </p:cNvSpPr>
          <p:nvPr>
            <p:ph type="title"/>
          </p:nvPr>
        </p:nvSpPr>
        <p:spPr>
          <a:xfrm>
            <a:off x="0" y="0"/>
            <a:ext cx="8686800" cy="813732"/>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7" name="Content Placeholder 2"/>
          <p:cNvSpPr>
            <a:spLocks noGrp="1"/>
          </p:cNvSpPr>
          <p:nvPr>
            <p:ph sz="quarter" idx="11"/>
          </p:nvPr>
        </p:nvSpPr>
        <p:spPr>
          <a:xfrm>
            <a:off x="671513" y="992188"/>
            <a:ext cx="7608887" cy="3651250"/>
          </a:xfrm>
        </p:spPr>
        <p:txBody>
          <a:body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CE2A37FF-FA88-EF4C-8EAD-4F1157671A3E}"/>
              </a:ext>
            </a:extLst>
          </p:cNvPr>
          <p:cNvSpPr>
            <a:spLocks noGrp="1"/>
          </p:cNvSpPr>
          <p:nvPr>
            <p:ph type="sldNum" sz="quarter" idx="10"/>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E6044A3E-C0A5-3F47-B0E0-02C44FEBC68C}" type="slidenum">
              <a:rPr lang="en-US"/>
              <a:pPr>
                <a:defRPr/>
              </a:pPr>
              <a:t>‹#›</a:t>
            </a:fld>
            <a:endParaRPr lang="en-US"/>
          </a:p>
        </p:txBody>
      </p:sp>
    </p:spTree>
    <p:extLst>
      <p:ext uri="{BB962C8B-B14F-4D97-AF65-F5344CB8AC3E}">
        <p14:creationId xmlns:p14="http://schemas.microsoft.com/office/powerpoint/2010/main" val="8663302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8686800" cy="813732"/>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6" name="Content Placeholder 2"/>
          <p:cNvSpPr>
            <a:spLocks noGrp="1"/>
          </p:cNvSpPr>
          <p:nvPr>
            <p:ph sz="quarter" idx="11"/>
          </p:nvPr>
        </p:nvSpPr>
        <p:spPr>
          <a:xfrm>
            <a:off x="339725" y="784225"/>
            <a:ext cx="8204200" cy="3859213"/>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3">
            <a:extLst>
              <a:ext uri="{FF2B5EF4-FFF2-40B4-BE49-F238E27FC236}">
                <a16:creationId xmlns:a16="http://schemas.microsoft.com/office/drawing/2014/main" id="{5CB0CE38-136F-7C40-B891-F7D6A41223BB}"/>
              </a:ext>
            </a:extLst>
          </p:cNvPr>
          <p:cNvSpPr>
            <a:spLocks noGrp="1"/>
          </p:cNvSpPr>
          <p:nvPr>
            <p:ph type="sldNum" sz="quarter" idx="10"/>
          </p:nvPr>
        </p:nvSpPr>
        <p:spPr/>
        <p:txBody>
          <a:bodyPr/>
          <a:lstStyle>
            <a:lvl1pPr>
              <a:defRPr/>
            </a:lvl1pPr>
          </a:lstStyle>
          <a:p>
            <a:pPr>
              <a:defRPr/>
            </a:pPr>
            <a:fld id="{455D9CD0-867C-C743-9D99-F0B01D7F4C7C}" type="slidenum">
              <a:rPr lang="en-US"/>
              <a:pPr>
                <a:defRPr/>
              </a:pPr>
              <a:t>‹#›</a:t>
            </a:fld>
            <a:endParaRPr lang="en-US"/>
          </a:p>
        </p:txBody>
      </p:sp>
    </p:spTree>
    <p:extLst>
      <p:ext uri="{BB962C8B-B14F-4D97-AF65-F5344CB8AC3E}">
        <p14:creationId xmlns:p14="http://schemas.microsoft.com/office/powerpoint/2010/main" val="3940802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13732"/>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14" name="Picture Placeholder 2"/>
          <p:cNvSpPr>
            <a:spLocks noGrp="1"/>
          </p:cNvSpPr>
          <p:nvPr>
            <p:ph type="pic" sz="quarter" idx="17"/>
          </p:nvPr>
        </p:nvSpPr>
        <p:spPr>
          <a:xfrm>
            <a:off x="1305441" y="1538288"/>
            <a:ext cx="1231900" cy="1073150"/>
          </a:xfrm>
        </p:spPr>
        <p:txBody>
          <a:bodyPr rtlCol="0">
            <a:normAutofit/>
          </a:bodyPr>
          <a:lstStyle/>
          <a:p>
            <a:pPr lvl="0"/>
            <a:r>
              <a:rPr lang="en-US" noProof="0"/>
              <a:t>Click icon to add picture</a:t>
            </a:r>
          </a:p>
        </p:txBody>
      </p:sp>
      <p:sp>
        <p:nvSpPr>
          <p:cNvPr id="7" name="Content Placeholder 3"/>
          <p:cNvSpPr>
            <a:spLocks noGrp="1"/>
          </p:cNvSpPr>
          <p:nvPr>
            <p:ph idx="10"/>
          </p:nvPr>
        </p:nvSpPr>
        <p:spPr>
          <a:xfrm>
            <a:off x="3082624"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8" name="Content Placeholder 4"/>
          <p:cNvSpPr>
            <a:spLocks noGrp="1"/>
          </p:cNvSpPr>
          <p:nvPr>
            <p:ph idx="11"/>
          </p:nvPr>
        </p:nvSpPr>
        <p:spPr>
          <a:xfrm>
            <a:off x="4818956"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9" name="Content Placeholder 5"/>
          <p:cNvSpPr>
            <a:spLocks noGrp="1"/>
          </p:cNvSpPr>
          <p:nvPr>
            <p:ph idx="12"/>
          </p:nvPr>
        </p:nvSpPr>
        <p:spPr>
          <a:xfrm>
            <a:off x="6606660"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0" name="Content Placeholder 6"/>
          <p:cNvSpPr>
            <a:spLocks noGrp="1"/>
          </p:cNvSpPr>
          <p:nvPr>
            <p:ph idx="13"/>
          </p:nvPr>
        </p:nvSpPr>
        <p:spPr>
          <a:xfrm>
            <a:off x="1294920"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1" name="Content Placeholder 7"/>
          <p:cNvSpPr>
            <a:spLocks noGrp="1"/>
          </p:cNvSpPr>
          <p:nvPr>
            <p:ph idx="14"/>
          </p:nvPr>
        </p:nvSpPr>
        <p:spPr>
          <a:xfrm>
            <a:off x="3082624"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2" name="Content Placeholder 8"/>
          <p:cNvSpPr>
            <a:spLocks noGrp="1"/>
          </p:cNvSpPr>
          <p:nvPr>
            <p:ph idx="15"/>
          </p:nvPr>
        </p:nvSpPr>
        <p:spPr>
          <a:xfrm>
            <a:off x="4818956"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3" name="Content Placeholder 9"/>
          <p:cNvSpPr>
            <a:spLocks noGrp="1"/>
          </p:cNvSpPr>
          <p:nvPr>
            <p:ph idx="16"/>
          </p:nvPr>
        </p:nvSpPr>
        <p:spPr>
          <a:xfrm>
            <a:off x="6606660"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5" name="Slide Number Placeholder 10">
            <a:extLst>
              <a:ext uri="{FF2B5EF4-FFF2-40B4-BE49-F238E27FC236}">
                <a16:creationId xmlns:a16="http://schemas.microsoft.com/office/drawing/2014/main" id="{080A4E39-8F59-4E40-9F93-9C50A00F45DD}"/>
              </a:ext>
            </a:extLst>
          </p:cNvPr>
          <p:cNvSpPr>
            <a:spLocks noGrp="1"/>
          </p:cNvSpPr>
          <p:nvPr>
            <p:ph type="sldNum" sz="quarter" idx="18"/>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82DF4CF8-7FF9-BE45-81D0-C6C35D2D0DF9}" type="slidenum">
              <a:rPr lang="en-US"/>
              <a:pPr>
                <a:defRPr/>
              </a:pPr>
              <a:t>‹#›</a:t>
            </a:fld>
            <a:endParaRPr lang="en-US"/>
          </a:p>
        </p:txBody>
      </p:sp>
    </p:spTree>
    <p:extLst>
      <p:ext uri="{BB962C8B-B14F-4D97-AF65-F5344CB8AC3E}">
        <p14:creationId xmlns:p14="http://schemas.microsoft.com/office/powerpoint/2010/main" val="29545899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1005840" y="1569680"/>
            <a:ext cx="7901145" cy="859537"/>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sz="quarter" idx="13"/>
          </p:nvPr>
        </p:nvSpPr>
        <p:spPr>
          <a:xfrm>
            <a:off x="1006475" y="3114675"/>
            <a:ext cx="7900988" cy="904875"/>
          </a:xfrm>
        </p:spPr>
        <p:txBody>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07784090-794F-8046-9C54-0CDDD1D75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4454525"/>
            <a:ext cx="1055688"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1"/>
          </p:nvPr>
        </p:nvSpPr>
        <p:spPr>
          <a:xfrm>
            <a:off x="312462" y="4464287"/>
            <a:ext cx="1024641" cy="550902"/>
          </a:xfrm>
        </p:spPr>
        <p:txBody>
          <a:bodyPr rtlCol="0">
            <a:normAutofit/>
          </a:bodyPr>
          <a:lstStyle>
            <a:lvl1pPr>
              <a:defRPr sz="1200"/>
            </a:lvl1pPr>
          </a:lstStyle>
          <a:p>
            <a:pPr lvl="0"/>
            <a:r>
              <a:rPr lang="en-US" noProof="0"/>
              <a:t>Click icon to add picture</a:t>
            </a:r>
          </a:p>
        </p:txBody>
      </p:sp>
      <p:sp>
        <p:nvSpPr>
          <p:cNvPr id="8" name="Content Placeholder 5"/>
          <p:cNvSpPr>
            <a:spLocks noGrp="1"/>
          </p:cNvSpPr>
          <p:nvPr>
            <p:ph sz="quarter" idx="14"/>
          </p:nvPr>
        </p:nvSpPr>
        <p:spPr>
          <a:xfrm>
            <a:off x="1714500" y="4524376"/>
            <a:ext cx="6381750" cy="342900"/>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FAD5B891-F5B6-2F43-B0C0-58939DCFEE0B}"/>
              </a:ext>
            </a:extLst>
          </p:cNvPr>
          <p:cNvSpPr>
            <a:spLocks noGrp="1"/>
          </p:cNvSpPr>
          <p:nvPr>
            <p:ph type="sldNum" sz="quarter" idx="12"/>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899B80E3-D60A-3347-9A3B-C352F0E4A8F3}" type="slidenum">
              <a:rPr lang="en-US" smtClean="0"/>
              <a:pPr>
                <a:defRPr/>
              </a:pPr>
              <a:t>‹#›</a:t>
            </a:fld>
            <a:endParaRPr lang="en-US"/>
          </a:p>
        </p:txBody>
      </p:sp>
    </p:spTree>
    <p:extLst>
      <p:ext uri="{BB962C8B-B14F-4D97-AF65-F5344CB8AC3E}">
        <p14:creationId xmlns:p14="http://schemas.microsoft.com/office/powerpoint/2010/main" val="17688922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48626" y="1415990"/>
            <a:ext cx="5670958" cy="994365"/>
          </a:xfrm>
        </p:spPr>
        <p:txBody>
          <a:bodyPr>
            <a:noAutofit/>
          </a:bodyPr>
          <a:lstStyle>
            <a:lvl1pPr algn="l">
              <a:defRPr sz="3000" b="1" i="0">
                <a:solidFill>
                  <a:schemeClr val="accent5"/>
                </a:solidFill>
                <a:latin typeface="Avenir Next LT Pro Demi" panose="020B0704020202020204" pitchFamily="34" charset="0"/>
              </a:defRPr>
            </a:lvl1pPr>
          </a:lstStyle>
          <a:p>
            <a:r>
              <a:rPr lang="en-US"/>
              <a:t>CLICK TO ADD MASTER TITLE STYLE</a:t>
            </a:r>
          </a:p>
        </p:txBody>
      </p:sp>
      <p:sp>
        <p:nvSpPr>
          <p:cNvPr id="10" name="Subtitle 2">
            <a:extLst>
              <a:ext uri="{FF2B5EF4-FFF2-40B4-BE49-F238E27FC236}">
                <a16:creationId xmlns:a16="http://schemas.microsoft.com/office/drawing/2014/main" id="{8505F0E1-6C75-174A-8254-DAB6D7E6E02C}"/>
              </a:ext>
            </a:extLst>
          </p:cNvPr>
          <p:cNvSpPr>
            <a:spLocks noGrp="1"/>
          </p:cNvSpPr>
          <p:nvPr>
            <p:ph type="subTitle" idx="1"/>
          </p:nvPr>
        </p:nvSpPr>
        <p:spPr>
          <a:xfrm>
            <a:off x="1048626" y="2527930"/>
            <a:ext cx="5670958" cy="539677"/>
          </a:xfrm>
        </p:spPr>
        <p:txBody>
          <a:bodyPr>
            <a:normAutofit/>
          </a:bodyPr>
          <a:lstStyle>
            <a:lvl1pPr marL="0" indent="0" algn="l">
              <a:buNone/>
              <a:defRPr sz="2100" b="0" i="0">
                <a:solidFill>
                  <a:srgbClr val="FFFFFF"/>
                </a:solidFill>
                <a:latin typeface="Avenir Next LT Pro" panose="020B0504020202020204" pitchFamily="34" charset="77"/>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
        <p:nvSpPr>
          <p:cNvPr id="17" name="Text Placeholder 2">
            <a:extLst>
              <a:ext uri="{FF2B5EF4-FFF2-40B4-BE49-F238E27FC236}">
                <a16:creationId xmlns:a16="http://schemas.microsoft.com/office/drawing/2014/main" id="{1EE0D1D7-ED36-984D-810A-84392313936F}"/>
              </a:ext>
            </a:extLst>
          </p:cNvPr>
          <p:cNvSpPr>
            <a:spLocks noGrp="1"/>
          </p:cNvSpPr>
          <p:nvPr>
            <p:ph type="body" idx="10" hasCustomPrompt="1"/>
          </p:nvPr>
        </p:nvSpPr>
        <p:spPr>
          <a:xfrm>
            <a:off x="1048626" y="3681534"/>
            <a:ext cx="4302724" cy="273844"/>
          </a:xfrm>
        </p:spPr>
        <p:txBody>
          <a:bodyPr>
            <a:normAutofit/>
          </a:bodyPr>
          <a:lstStyle>
            <a:lvl1pPr marL="0" indent="0">
              <a:buNone/>
              <a:defRPr sz="1500" b="0" i="0">
                <a:solidFill>
                  <a:srgbClr val="FFFFFF"/>
                </a:solidFill>
                <a:latin typeface="AvenirNext LT Pro Regular" panose="020B0504020202020204" pitchFamily="34" charset="77"/>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a:t>Click to edit Date</a:t>
            </a:r>
          </a:p>
        </p:txBody>
      </p:sp>
      <p:pic>
        <p:nvPicPr>
          <p:cNvPr id="5" name="Picture 4">
            <a:extLst>
              <a:ext uri="{FF2B5EF4-FFF2-40B4-BE49-F238E27FC236}">
                <a16:creationId xmlns:a16="http://schemas.microsoft.com/office/drawing/2014/main" id="{32C6B820-1CB8-9C46-BF36-C9B0F6F34C74}"/>
              </a:ext>
            </a:extLst>
          </p:cNvPr>
          <p:cNvPicPr>
            <a:picLocks noChangeAspect="1"/>
          </p:cNvPicPr>
          <p:nvPr userDrawn="1"/>
        </p:nvPicPr>
        <p:blipFill>
          <a:blip r:embed="rId3"/>
          <a:stretch>
            <a:fillRect/>
          </a:stretch>
        </p:blipFill>
        <p:spPr>
          <a:xfrm>
            <a:off x="7887166" y="4412345"/>
            <a:ext cx="1055498" cy="560871"/>
          </a:xfrm>
          <a:prstGeom prst="rect">
            <a:avLst/>
          </a:prstGeom>
        </p:spPr>
      </p:pic>
    </p:spTree>
    <p:extLst>
      <p:ext uri="{BB962C8B-B14F-4D97-AF65-F5344CB8AC3E}">
        <p14:creationId xmlns:p14="http://schemas.microsoft.com/office/powerpoint/2010/main" val="19174354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48626" y="1415990"/>
            <a:ext cx="5670958" cy="994365"/>
          </a:xfrm>
        </p:spPr>
        <p:txBody>
          <a:bodyPr>
            <a:noAutofit/>
          </a:bodyPr>
          <a:lstStyle>
            <a:lvl1pPr algn="l">
              <a:defRPr sz="3000" b="1" i="0">
                <a:solidFill>
                  <a:schemeClr val="accent5"/>
                </a:solidFill>
                <a:latin typeface="Avenir Next LT Pro Demi" panose="020B0704020202020204" pitchFamily="34" charset="0"/>
              </a:defRPr>
            </a:lvl1pPr>
          </a:lstStyle>
          <a:p>
            <a:r>
              <a:rPr lang="en-US"/>
              <a:t>CLICK TO ADD MASTER TITLE STYLE</a:t>
            </a:r>
          </a:p>
        </p:txBody>
      </p:sp>
      <p:sp>
        <p:nvSpPr>
          <p:cNvPr id="10" name="Subtitle 2">
            <a:extLst>
              <a:ext uri="{FF2B5EF4-FFF2-40B4-BE49-F238E27FC236}">
                <a16:creationId xmlns:a16="http://schemas.microsoft.com/office/drawing/2014/main" id="{8505F0E1-6C75-174A-8254-DAB6D7E6E02C}"/>
              </a:ext>
            </a:extLst>
          </p:cNvPr>
          <p:cNvSpPr>
            <a:spLocks noGrp="1"/>
          </p:cNvSpPr>
          <p:nvPr>
            <p:ph type="subTitle" idx="1"/>
          </p:nvPr>
        </p:nvSpPr>
        <p:spPr>
          <a:xfrm>
            <a:off x="1048626" y="2527930"/>
            <a:ext cx="5670958" cy="539677"/>
          </a:xfrm>
        </p:spPr>
        <p:txBody>
          <a:bodyPr>
            <a:normAutofit/>
          </a:bodyPr>
          <a:lstStyle>
            <a:lvl1pPr marL="0" indent="0" algn="l">
              <a:buNone/>
              <a:defRPr sz="2100" b="0" i="0">
                <a:solidFill>
                  <a:srgbClr val="FFFFFF"/>
                </a:solidFill>
                <a:latin typeface="Avenir Next LT Pro" panose="020B0504020202020204" pitchFamily="34" charset="77"/>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
        <p:nvSpPr>
          <p:cNvPr id="17" name="Text Placeholder 2">
            <a:extLst>
              <a:ext uri="{FF2B5EF4-FFF2-40B4-BE49-F238E27FC236}">
                <a16:creationId xmlns:a16="http://schemas.microsoft.com/office/drawing/2014/main" id="{1EE0D1D7-ED36-984D-810A-84392313936F}"/>
              </a:ext>
            </a:extLst>
          </p:cNvPr>
          <p:cNvSpPr>
            <a:spLocks noGrp="1"/>
          </p:cNvSpPr>
          <p:nvPr>
            <p:ph type="body" idx="10" hasCustomPrompt="1"/>
          </p:nvPr>
        </p:nvSpPr>
        <p:spPr>
          <a:xfrm>
            <a:off x="1048626" y="3681534"/>
            <a:ext cx="4302724" cy="273844"/>
          </a:xfrm>
        </p:spPr>
        <p:txBody>
          <a:bodyPr>
            <a:normAutofit/>
          </a:bodyPr>
          <a:lstStyle>
            <a:lvl1pPr marL="0" indent="0">
              <a:buNone/>
              <a:defRPr sz="1500" b="0" i="0">
                <a:solidFill>
                  <a:srgbClr val="FFFFFF"/>
                </a:solidFill>
                <a:latin typeface="Avenir Next LT Pro" panose="020B0504020202020204" pitchFamily="34" charset="77"/>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a:t>Click to edit Date</a:t>
            </a:r>
          </a:p>
        </p:txBody>
      </p:sp>
      <p:pic>
        <p:nvPicPr>
          <p:cNvPr id="8" name="Picture 7">
            <a:extLst>
              <a:ext uri="{FF2B5EF4-FFF2-40B4-BE49-F238E27FC236}">
                <a16:creationId xmlns:a16="http://schemas.microsoft.com/office/drawing/2014/main" id="{560524B4-615D-744B-BEE5-B854EBEC6204}"/>
              </a:ext>
            </a:extLst>
          </p:cNvPr>
          <p:cNvPicPr>
            <a:picLocks noChangeAspect="1"/>
          </p:cNvPicPr>
          <p:nvPr userDrawn="1"/>
        </p:nvPicPr>
        <p:blipFill>
          <a:blip r:embed="rId3"/>
          <a:stretch>
            <a:fillRect/>
          </a:stretch>
        </p:blipFill>
        <p:spPr>
          <a:xfrm>
            <a:off x="7887166" y="4412345"/>
            <a:ext cx="1055498" cy="560871"/>
          </a:xfrm>
          <a:prstGeom prst="rect">
            <a:avLst/>
          </a:prstGeom>
        </p:spPr>
      </p:pic>
    </p:spTree>
    <p:extLst>
      <p:ext uri="{BB962C8B-B14F-4D97-AF65-F5344CB8AC3E}">
        <p14:creationId xmlns:p14="http://schemas.microsoft.com/office/powerpoint/2010/main" val="8602161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05EAB6-89D6-8D4C-A66F-066C1C457DB6}"/>
              </a:ext>
            </a:extLst>
          </p:cNvPr>
          <p:cNvSpPr>
            <a:spLocks noGrp="1"/>
          </p:cNvSpPr>
          <p:nvPr>
            <p:ph type="title"/>
          </p:nvPr>
        </p:nvSpPr>
        <p:spPr>
          <a:xfrm>
            <a:off x="3" y="2"/>
            <a:ext cx="8686801" cy="822121"/>
          </a:xfrm>
        </p:spPr>
        <p:txBody>
          <a:bodyPr>
            <a:normAutofit/>
          </a:bodyPr>
          <a:lstStyle>
            <a:lvl1pPr algn="l">
              <a:defRPr sz="3200"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idx="1"/>
          </p:nvPr>
        </p:nvSpPr>
        <p:spPr>
          <a:xfrm>
            <a:off x="452441" y="1095375"/>
            <a:ext cx="8553143" cy="3499248"/>
          </a:xfrm>
        </p:spPr>
        <p:txBody>
          <a:bodyPr/>
          <a:lstStyle>
            <a:lvl1pPr marL="0" indent="0">
              <a:buNone/>
              <a:defRPr sz="2400" b="0" i="0">
                <a:latin typeface="Avenir Next LT Pro" panose="020B0504020202020204" pitchFamily="34" charset="77"/>
              </a:defRPr>
            </a:lvl1pPr>
            <a:lvl2pPr marL="557171" indent="-214298">
              <a:buClr>
                <a:schemeClr val="tx1"/>
              </a:buClr>
              <a:buFont typeface="Arial" panose="020B0604020202020204" pitchFamily="34" charset="0"/>
              <a:buChar char="•"/>
              <a:defRPr sz="2000" b="0" i="0">
                <a:latin typeface="Avenir Next LT Pro" panose="020B0504020202020204" pitchFamily="34" charset="77"/>
              </a:defRPr>
            </a:lvl2pPr>
            <a:lvl3pPr marL="857186" indent="-171438">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67613182-5F0A-7E4A-A0D0-977DEDDC8A84}"/>
              </a:ext>
            </a:extLst>
          </p:cNvPr>
          <p:cNvSpPr>
            <a:spLocks noGrp="1"/>
          </p:cNvSpPr>
          <p:nvPr>
            <p:ph type="sldNum" sz="quarter" idx="4"/>
          </p:nvPr>
        </p:nvSpPr>
        <p:spPr>
          <a:xfrm>
            <a:off x="8544665" y="4734852"/>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a:p>
        </p:txBody>
      </p:sp>
    </p:spTree>
    <p:extLst>
      <p:ext uri="{BB962C8B-B14F-4D97-AF65-F5344CB8AC3E}">
        <p14:creationId xmlns:p14="http://schemas.microsoft.com/office/powerpoint/2010/main" val="7042047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339" y="2571750"/>
            <a:ext cx="7624762" cy="672744"/>
          </a:xfrm>
        </p:spPr>
        <p:txBody>
          <a:bodyPr anchor="t">
            <a:noAutofit/>
          </a:bodyPr>
          <a:lstStyle>
            <a:lvl1pPr algn="l">
              <a:defRPr sz="4000" b="1" i="0" cap="none" baseline="0">
                <a:solidFill>
                  <a:schemeClr val="tx1"/>
                </a:solidFill>
                <a:latin typeface="Avenir Next LT Pro Demi" panose="020B0704020202020204" pitchFamily="34" charset="0"/>
                <a:cs typeface="Avenir Next LT Pro Demi" panose="020B0704020202020204" pitchFamily="34" charset="0"/>
              </a:defRPr>
            </a:lvl1pPr>
          </a:lstStyle>
          <a:p>
            <a:r>
              <a:rPr lang="en-US"/>
              <a:t>CLICK TO ADD DIVIDER TITLE</a:t>
            </a:r>
          </a:p>
        </p:txBody>
      </p:sp>
      <p:sp>
        <p:nvSpPr>
          <p:cNvPr id="4" name="Slide Number Placeholder 5">
            <a:extLst>
              <a:ext uri="{FF2B5EF4-FFF2-40B4-BE49-F238E27FC236}">
                <a16:creationId xmlns:a16="http://schemas.microsoft.com/office/drawing/2014/main" id="{0FCCBAB9-0AC7-DA44-9D1F-06BC82342E5B}"/>
              </a:ext>
            </a:extLst>
          </p:cNvPr>
          <p:cNvSpPr>
            <a:spLocks noGrp="1"/>
          </p:cNvSpPr>
          <p:nvPr>
            <p:ph type="sldNum" sz="quarter" idx="4"/>
          </p:nvPr>
        </p:nvSpPr>
        <p:spPr>
          <a:xfrm>
            <a:off x="8544665" y="4734852"/>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a:p>
        </p:txBody>
      </p:sp>
    </p:spTree>
    <p:extLst>
      <p:ext uri="{BB962C8B-B14F-4D97-AF65-F5344CB8AC3E}">
        <p14:creationId xmlns:p14="http://schemas.microsoft.com/office/powerpoint/2010/main" val="18770012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13732"/>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CABB19A8-3A27-F24E-BB80-215E2E382740}"/>
              </a:ext>
            </a:extLst>
          </p:cNvPr>
          <p:cNvSpPr>
            <a:spLocks noGrp="1"/>
          </p:cNvSpPr>
          <p:nvPr>
            <p:ph type="sldNum" sz="quarter" idx="4"/>
          </p:nvPr>
        </p:nvSpPr>
        <p:spPr>
          <a:xfrm>
            <a:off x="8544665" y="4734852"/>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a:p>
        </p:txBody>
      </p:sp>
    </p:spTree>
    <p:extLst>
      <p:ext uri="{BB962C8B-B14F-4D97-AF65-F5344CB8AC3E}">
        <p14:creationId xmlns:p14="http://schemas.microsoft.com/office/powerpoint/2010/main" val="39122423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13732"/>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CABB19A8-3A27-F24E-BB80-215E2E382740}"/>
              </a:ext>
            </a:extLst>
          </p:cNvPr>
          <p:cNvSpPr>
            <a:spLocks noGrp="1"/>
          </p:cNvSpPr>
          <p:nvPr>
            <p:ph type="sldNum" sz="quarter" idx="4"/>
          </p:nvPr>
        </p:nvSpPr>
        <p:spPr>
          <a:xfrm>
            <a:off x="8544665" y="4734852"/>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a:p>
        </p:txBody>
      </p:sp>
    </p:spTree>
    <p:extLst>
      <p:ext uri="{BB962C8B-B14F-4D97-AF65-F5344CB8AC3E}">
        <p14:creationId xmlns:p14="http://schemas.microsoft.com/office/powerpoint/2010/main" val="27082609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B124E7B-BEF5-0B4A-BC32-3EFAD8FD5E7B}"/>
              </a:ext>
            </a:extLst>
          </p:cNvPr>
          <p:cNvSpPr>
            <a:spLocks noGrp="1"/>
          </p:cNvSpPr>
          <p:nvPr>
            <p:ph type="title"/>
          </p:nvPr>
        </p:nvSpPr>
        <p:spPr>
          <a:xfrm>
            <a:off x="148046" y="3"/>
            <a:ext cx="2925033" cy="51435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27B49EA8-A978-8D49-B43D-AE08CE243699}"/>
              </a:ext>
            </a:extLst>
          </p:cNvPr>
          <p:cNvSpPr>
            <a:spLocks noGrp="1"/>
          </p:cNvSpPr>
          <p:nvPr>
            <p:ph idx="1"/>
          </p:nvPr>
        </p:nvSpPr>
        <p:spPr>
          <a:xfrm>
            <a:off x="3293526" y="329088"/>
            <a:ext cx="4932358" cy="3998764"/>
          </a:xfrm>
        </p:spPr>
        <p:txBody>
          <a:bodyPr/>
          <a:lstStyle>
            <a:lvl1pPr marL="0" indent="0">
              <a:buNone/>
              <a:defRPr sz="2400" b="0" i="0">
                <a:latin typeface="Avenir Next LT Pro" panose="020B0504020202020204" pitchFamily="34" charset="77"/>
              </a:defRPr>
            </a:lvl1pPr>
            <a:lvl2pPr marL="685749" indent="-342875">
              <a:buClr>
                <a:schemeClr val="tx1"/>
              </a:buClr>
              <a:buFont typeface="Arial" panose="020B0604020202020204" pitchFamily="34" charset="0"/>
              <a:buChar char="•"/>
              <a:defRPr sz="2000" b="0" i="0">
                <a:latin typeface="Avenir Next LT Pro" panose="020B0504020202020204" pitchFamily="34" charset="77"/>
              </a:defRPr>
            </a:lvl2pPr>
            <a:lvl3pPr marL="857186" indent="-171438">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B7A92677-DE67-994A-9A3B-DF9422FF0BB4}"/>
              </a:ext>
            </a:extLst>
          </p:cNvPr>
          <p:cNvSpPr>
            <a:spLocks noGrp="1"/>
          </p:cNvSpPr>
          <p:nvPr>
            <p:ph type="sldNum" sz="quarter" idx="4"/>
          </p:nvPr>
        </p:nvSpPr>
        <p:spPr>
          <a:xfrm>
            <a:off x="8544665" y="4734852"/>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a:p>
        </p:txBody>
      </p:sp>
    </p:spTree>
    <p:extLst>
      <p:ext uri="{BB962C8B-B14F-4D97-AF65-F5344CB8AC3E}">
        <p14:creationId xmlns:p14="http://schemas.microsoft.com/office/powerpoint/2010/main" val="14599744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B124E7B-BEF5-0B4A-BC32-3EFAD8FD5E7B}"/>
              </a:ext>
            </a:extLst>
          </p:cNvPr>
          <p:cNvSpPr>
            <a:spLocks noGrp="1"/>
          </p:cNvSpPr>
          <p:nvPr>
            <p:ph type="title"/>
          </p:nvPr>
        </p:nvSpPr>
        <p:spPr>
          <a:xfrm>
            <a:off x="148046" y="3"/>
            <a:ext cx="2925033" cy="51435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27B49EA8-A978-8D49-B43D-AE08CE243699}"/>
              </a:ext>
            </a:extLst>
          </p:cNvPr>
          <p:cNvSpPr>
            <a:spLocks noGrp="1"/>
          </p:cNvSpPr>
          <p:nvPr>
            <p:ph idx="1"/>
          </p:nvPr>
        </p:nvSpPr>
        <p:spPr>
          <a:xfrm>
            <a:off x="3293526" y="329088"/>
            <a:ext cx="4932358" cy="3998764"/>
          </a:xfrm>
        </p:spPr>
        <p:txBody>
          <a:bodyPr/>
          <a:lstStyle>
            <a:lvl1pPr marL="0" indent="0">
              <a:buNone/>
              <a:defRPr sz="2400" b="0" i="0">
                <a:latin typeface="Avenir Next LT Pro" panose="020B0504020202020204" pitchFamily="34" charset="77"/>
              </a:defRPr>
            </a:lvl1pPr>
            <a:lvl2pPr marL="685749" indent="-342875">
              <a:buClr>
                <a:schemeClr val="tx1"/>
              </a:buClr>
              <a:buFont typeface="Arial" panose="020B0604020202020204" pitchFamily="34" charset="0"/>
              <a:buChar char="•"/>
              <a:defRPr sz="2000" b="0" i="0">
                <a:latin typeface="Avenir Next LT Pro" panose="020B0504020202020204" pitchFamily="34" charset="77"/>
              </a:defRPr>
            </a:lvl2pPr>
            <a:lvl3pPr marL="857186" indent="-171438">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B7A92677-DE67-994A-9A3B-DF9422FF0BB4}"/>
              </a:ext>
            </a:extLst>
          </p:cNvPr>
          <p:cNvSpPr>
            <a:spLocks noGrp="1"/>
          </p:cNvSpPr>
          <p:nvPr>
            <p:ph type="sldNum" sz="quarter" idx="4"/>
          </p:nvPr>
        </p:nvSpPr>
        <p:spPr>
          <a:xfrm>
            <a:off x="8544665" y="4734852"/>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a:p>
        </p:txBody>
      </p:sp>
    </p:spTree>
    <p:extLst>
      <p:ext uri="{BB962C8B-B14F-4D97-AF65-F5344CB8AC3E}">
        <p14:creationId xmlns:p14="http://schemas.microsoft.com/office/powerpoint/2010/main" val="1966973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046" y="3"/>
            <a:ext cx="2925033" cy="51435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103343ED-51A5-3743-9A2B-F0765C1F391B}"/>
              </a:ext>
            </a:extLst>
          </p:cNvPr>
          <p:cNvSpPr>
            <a:spLocks noGrp="1"/>
          </p:cNvSpPr>
          <p:nvPr>
            <p:ph type="sldNum" sz="quarter" idx="4"/>
          </p:nvPr>
        </p:nvSpPr>
        <p:spPr>
          <a:xfrm>
            <a:off x="8544665" y="4734852"/>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a:p>
        </p:txBody>
      </p:sp>
    </p:spTree>
    <p:extLst>
      <p:ext uri="{BB962C8B-B14F-4D97-AF65-F5344CB8AC3E}">
        <p14:creationId xmlns:p14="http://schemas.microsoft.com/office/powerpoint/2010/main" val="3600969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4337" y="2571750"/>
            <a:ext cx="7624762" cy="672744"/>
          </a:xfrm>
        </p:spPr>
        <p:txBody>
          <a:bodyPr anchor="t">
            <a:noAutofit/>
          </a:bodyPr>
          <a:lstStyle>
            <a:lvl1pPr algn="l">
              <a:defRPr sz="4000" b="1" i="0" cap="all" baseline="0">
                <a:solidFill>
                  <a:schemeClr val="tx1"/>
                </a:solidFill>
                <a:latin typeface="Avenir Next LT Pro Demi" panose="020B0704020202020204" pitchFamily="34" charset="0"/>
                <a:cs typeface="Avenir Next LT Pro Demi" panose="020B0704020202020204" pitchFamily="34"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A1A85CE3-0DA4-8740-9977-E4A1B96639E3}"/>
              </a:ext>
            </a:extLst>
          </p:cNvPr>
          <p:cNvSpPr>
            <a:spLocks noGrp="1"/>
          </p:cNvSpPr>
          <p:nvPr>
            <p:ph type="sldNum" sz="quarter" idx="10"/>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E9777181-A0D7-6047-8F20-AA1DC052745E}" type="slidenum">
              <a:rPr lang="en-US"/>
              <a:pPr>
                <a:defRPr/>
              </a:pPr>
              <a:t>‹#›</a:t>
            </a:fld>
            <a:endParaRPr lang="en-US"/>
          </a:p>
        </p:txBody>
      </p:sp>
    </p:spTree>
    <p:extLst>
      <p:ext uri="{BB962C8B-B14F-4D97-AF65-F5344CB8AC3E}">
        <p14:creationId xmlns:p14="http://schemas.microsoft.com/office/powerpoint/2010/main" val="29857076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6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046" y="3"/>
            <a:ext cx="2925033" cy="51435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103343ED-51A5-3743-9A2B-F0765C1F391B}"/>
              </a:ext>
            </a:extLst>
          </p:cNvPr>
          <p:cNvSpPr>
            <a:spLocks noGrp="1"/>
          </p:cNvSpPr>
          <p:nvPr>
            <p:ph type="sldNum" sz="quarter" idx="4"/>
          </p:nvPr>
        </p:nvSpPr>
        <p:spPr>
          <a:xfrm>
            <a:off x="8544665" y="4734852"/>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a:p>
        </p:txBody>
      </p:sp>
    </p:spTree>
    <p:extLst>
      <p:ext uri="{BB962C8B-B14F-4D97-AF65-F5344CB8AC3E}">
        <p14:creationId xmlns:p14="http://schemas.microsoft.com/office/powerpoint/2010/main" val="16181743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73C5E6B0-C30F-B949-80C7-5A15D6B243F7}"/>
              </a:ext>
            </a:extLst>
          </p:cNvPr>
          <p:cNvSpPr>
            <a:spLocks noGrp="1"/>
          </p:cNvSpPr>
          <p:nvPr>
            <p:ph type="sldNum" sz="quarter" idx="4"/>
          </p:nvPr>
        </p:nvSpPr>
        <p:spPr>
          <a:xfrm>
            <a:off x="8544665" y="4734852"/>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a:p>
        </p:txBody>
      </p:sp>
    </p:spTree>
    <p:extLst>
      <p:ext uri="{BB962C8B-B14F-4D97-AF65-F5344CB8AC3E}">
        <p14:creationId xmlns:p14="http://schemas.microsoft.com/office/powerpoint/2010/main" val="3753233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83728EB-CFE6-8941-A81C-52F7F077B3BF}"/>
              </a:ext>
            </a:extLst>
          </p:cNvPr>
          <p:cNvSpPr>
            <a:spLocks noGrp="1"/>
          </p:cNvSpPr>
          <p:nvPr>
            <p:ph type="sldNum" sz="quarter" idx="10"/>
          </p:nvPr>
        </p:nvSpPr>
        <p:spPr/>
        <p:txBody>
          <a:bodyPr/>
          <a:lstStyle/>
          <a:p>
            <a:fld id="{0C2FA08C-26E4-CA4A-8F70-5CDDC8BEA5E9}" type="slidenum">
              <a:rPr lang="en-US" smtClean="0"/>
              <a:pPr/>
              <a:t>‹#›</a:t>
            </a:fld>
            <a:endParaRPr lang="en-US"/>
          </a:p>
        </p:txBody>
      </p:sp>
    </p:spTree>
    <p:extLst>
      <p:ext uri="{BB962C8B-B14F-4D97-AF65-F5344CB8AC3E}">
        <p14:creationId xmlns:p14="http://schemas.microsoft.com/office/powerpoint/2010/main" val="40682518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01602D9-7BBF-BD4C-9466-03D4140B0DA2}"/>
              </a:ext>
            </a:extLst>
          </p:cNvPr>
          <p:cNvSpPr>
            <a:spLocks noGrp="1"/>
          </p:cNvSpPr>
          <p:nvPr>
            <p:ph type="title"/>
          </p:nvPr>
        </p:nvSpPr>
        <p:spPr>
          <a:xfrm>
            <a:off x="1005842" y="1569683"/>
            <a:ext cx="7901145" cy="859537"/>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BA67B7F0-B361-EB48-9ED0-F07580A149F8}"/>
              </a:ext>
            </a:extLst>
          </p:cNvPr>
          <p:cNvPicPr>
            <a:picLocks noChangeAspect="1"/>
          </p:cNvPicPr>
          <p:nvPr userDrawn="1"/>
        </p:nvPicPr>
        <p:blipFill>
          <a:blip r:embed="rId3"/>
          <a:stretch>
            <a:fillRect/>
          </a:stretch>
        </p:blipFill>
        <p:spPr>
          <a:xfrm>
            <a:off x="291880" y="4454414"/>
            <a:ext cx="1055498" cy="560871"/>
          </a:xfrm>
          <a:prstGeom prst="rect">
            <a:avLst/>
          </a:prstGeom>
        </p:spPr>
      </p:pic>
      <p:sp>
        <p:nvSpPr>
          <p:cNvPr id="8" name="Slide Number Placeholder 5">
            <a:extLst>
              <a:ext uri="{FF2B5EF4-FFF2-40B4-BE49-F238E27FC236}">
                <a16:creationId xmlns:a16="http://schemas.microsoft.com/office/drawing/2014/main" id="{53989335-67C5-D441-BD69-30ABDAA4B75C}"/>
              </a:ext>
            </a:extLst>
          </p:cNvPr>
          <p:cNvSpPr>
            <a:spLocks noGrp="1"/>
          </p:cNvSpPr>
          <p:nvPr>
            <p:ph type="sldNum" sz="quarter" idx="4"/>
          </p:nvPr>
        </p:nvSpPr>
        <p:spPr>
          <a:xfrm>
            <a:off x="8544665" y="4734852"/>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a:p>
        </p:txBody>
      </p:sp>
    </p:spTree>
    <p:extLst>
      <p:ext uri="{BB962C8B-B14F-4D97-AF65-F5344CB8AC3E}">
        <p14:creationId xmlns:p14="http://schemas.microsoft.com/office/powerpoint/2010/main" val="11054093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5DAB"/>
                </a:solidFill>
                <a:effectLst/>
                <a:latin typeface="Calibri" pitchFamily="34" charset="0"/>
              </a:defRPr>
            </a:lvl1pPr>
          </a:lstStyle>
          <a:p>
            <a:endParaRPr lang="en-US"/>
          </a:p>
        </p:txBody>
      </p:sp>
      <p:sp>
        <p:nvSpPr>
          <p:cNvPr id="3" name="Content Placeholder 2"/>
          <p:cNvSpPr>
            <a:spLocks noGrp="1"/>
          </p:cNvSpPr>
          <p:nvPr>
            <p:ph idx="1"/>
          </p:nvPr>
        </p:nvSpPr>
        <p:spPr>
          <a:xfrm>
            <a:off x="457202" y="1200151"/>
            <a:ext cx="3879669" cy="3143250"/>
          </a:xfrm>
          <a:prstGeom prst="rect">
            <a:avLst/>
          </a:prstGeom>
        </p:spPr>
        <p:txBody>
          <a:bodyPr/>
          <a:lstStyle>
            <a:lvl1pPr marL="342866" indent="-342866">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877" indent="-285722">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3" y="1200151"/>
            <a:ext cx="3879669" cy="3143250"/>
          </a:xfrm>
          <a:prstGeom prst="rect">
            <a:avLst/>
          </a:prstGeom>
        </p:spPr>
        <p:txBody>
          <a:bodyPr/>
          <a:lstStyle>
            <a:lvl1pPr marL="342866" indent="-342866">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877" indent="-285722">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5013904"/>
            <a:ext cx="9144000" cy="172799"/>
          </a:xfrm>
          <a:prstGeom prst="rect">
            <a:avLst/>
          </a:prstGeom>
        </p:spPr>
      </p:pic>
    </p:spTree>
    <p:extLst>
      <p:ext uri="{BB962C8B-B14F-4D97-AF65-F5344CB8AC3E}">
        <p14:creationId xmlns:p14="http://schemas.microsoft.com/office/powerpoint/2010/main" val="32210791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48046" y="0"/>
            <a:ext cx="2925033" cy="3933825"/>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sz="quarter" idx="11"/>
          </p:nvPr>
        </p:nvSpPr>
        <p:spPr>
          <a:xfrm>
            <a:off x="147638" y="3933825"/>
            <a:ext cx="2925762" cy="1209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idx="1"/>
          </p:nvPr>
        </p:nvSpPr>
        <p:spPr>
          <a:xfrm>
            <a:off x="3293525" y="329088"/>
            <a:ext cx="4932358" cy="3998764"/>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5129E9F3-97A2-A840-94D1-B9D70196A126}"/>
              </a:ext>
            </a:extLst>
          </p:cNvPr>
          <p:cNvSpPr>
            <a:spLocks noGrp="1"/>
          </p:cNvSpPr>
          <p:nvPr>
            <p:ph type="sldNum" sz="quarter" idx="10"/>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1FC21E1E-0025-2449-93DC-93F084ACDA91}" type="slidenum">
              <a:rPr lang="en-US"/>
              <a:pPr>
                <a:defRPr/>
              </a:pPr>
              <a:t>‹#›</a:t>
            </a:fld>
            <a:endParaRPr lang="en-US"/>
          </a:p>
        </p:txBody>
      </p:sp>
    </p:spTree>
    <p:extLst>
      <p:ext uri="{BB962C8B-B14F-4D97-AF65-F5344CB8AC3E}">
        <p14:creationId xmlns:p14="http://schemas.microsoft.com/office/powerpoint/2010/main" val="62106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48046" y="0"/>
            <a:ext cx="2925033" cy="51435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p:cNvSpPr>
            <a:spLocks noGrp="1"/>
          </p:cNvSpPr>
          <p:nvPr>
            <p:ph idx="1"/>
          </p:nvPr>
        </p:nvSpPr>
        <p:spPr>
          <a:xfrm>
            <a:off x="3293525" y="329088"/>
            <a:ext cx="4932358" cy="3998764"/>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3">
            <a:extLst>
              <a:ext uri="{FF2B5EF4-FFF2-40B4-BE49-F238E27FC236}">
                <a16:creationId xmlns:a16="http://schemas.microsoft.com/office/drawing/2014/main" id="{9AE2D945-845F-8A4F-BEE2-CA70D410697A}"/>
              </a:ext>
            </a:extLst>
          </p:cNvPr>
          <p:cNvSpPr>
            <a:spLocks noGrp="1"/>
          </p:cNvSpPr>
          <p:nvPr>
            <p:ph type="sldNum" sz="quarter" idx="10"/>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32F55AE2-32FF-174A-AB03-0367CB24ADF4}" type="slidenum">
              <a:rPr lang="en-US"/>
              <a:pPr>
                <a:defRPr/>
              </a:pPr>
              <a:t>‹#›</a:t>
            </a:fld>
            <a:endParaRPr lang="en-US"/>
          </a:p>
        </p:txBody>
      </p:sp>
    </p:spTree>
    <p:extLst>
      <p:ext uri="{BB962C8B-B14F-4D97-AF65-F5344CB8AC3E}">
        <p14:creationId xmlns:p14="http://schemas.microsoft.com/office/powerpoint/2010/main" val="290129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1.jpe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image" Target="../media/image1.jpe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3.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6" Type="http://schemas.openxmlformats.org/officeDocument/2006/relationships/image" Target="../media/image1.jpe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heme" Target="../theme/theme4.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1.jpe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theme" Target="../theme/theme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9D1C6B3-3476-5F45-A0E4-E43526460E2F}"/>
              </a:ext>
            </a:extLst>
          </p:cNvPr>
          <p:cNvSpPr>
            <a:spLocks noGrp="1" noChangeArrowheads="1"/>
          </p:cNvSpPr>
          <p:nvPr>
            <p:ph type="title"/>
          </p:nvPr>
        </p:nvSpPr>
        <p:spPr bwMode="auto">
          <a:xfrm>
            <a:off x="0" y="0"/>
            <a:ext cx="868680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E089151-6A2C-B448-9419-27B763678F8F}"/>
              </a:ext>
            </a:extLst>
          </p:cNvPr>
          <p:cNvSpPr>
            <a:spLocks noGrp="1" noChangeArrowheads="1"/>
          </p:cNvSpPr>
          <p:nvPr>
            <p:ph type="body" idx="1"/>
          </p:nvPr>
        </p:nvSpPr>
        <p:spPr bwMode="auto">
          <a:xfrm>
            <a:off x="461963" y="1081088"/>
            <a:ext cx="8543925" cy="351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5" name="Slide Number Placeholder 3">
            <a:extLst>
              <a:ext uri="{FF2B5EF4-FFF2-40B4-BE49-F238E27FC236}">
                <a16:creationId xmlns:a16="http://schemas.microsoft.com/office/drawing/2014/main" id="{234515FE-684F-9247-86CE-960366AF1EFC}"/>
              </a:ext>
            </a:extLst>
          </p:cNvPr>
          <p:cNvSpPr>
            <a:spLocks noGrp="1"/>
          </p:cNvSpPr>
          <p:nvPr>
            <p:ph type="sldNum" sz="quarter" idx="4"/>
          </p:nvPr>
        </p:nvSpPr>
        <p:spPr>
          <a:xfrm>
            <a:off x="8543925" y="4735513"/>
            <a:ext cx="461963" cy="274637"/>
          </a:xfrm>
          <a:prstGeom prst="rect">
            <a:avLst/>
          </a:prstGeom>
        </p:spPr>
        <p:txBody>
          <a:bodyPr vert="horz" lIns="91440" tIns="45720" rIns="91440" bIns="45720" rtlCol="0" anchor="ctr"/>
          <a:lstStyle>
            <a:lvl1pPr algn="r" eaLnBrk="1" fontAlgn="auto" hangingPunct="1">
              <a:spcBef>
                <a:spcPts val="0"/>
              </a:spcBef>
              <a:spcAft>
                <a:spcPts val="0"/>
              </a:spcAft>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565C83F1-25E0-7D43-8C77-8F8B1BC0C2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79" r:id="rId3"/>
    <p:sldLayoutId id="2147483680"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hf hdr="0" ftr="0" dt="0"/>
  <p:txStyles>
    <p:titleStyle>
      <a:lvl1pPr algn="l" defTabSz="342900" rtl="0" eaLnBrk="1" fontAlgn="base" hangingPunct="1">
        <a:spcBef>
          <a:spcPct val="0"/>
        </a:spcBef>
        <a:spcAft>
          <a:spcPct val="0"/>
        </a:spcAft>
        <a:defRPr sz="3200" b="1" kern="1200">
          <a:solidFill>
            <a:schemeClr val="tx1"/>
          </a:solidFill>
          <a:latin typeface="Avenir Next LT Pro Demi" panose="020B0704020202020204" pitchFamily="34" charset="0"/>
          <a:ea typeface="Avenir Next LT Pro Demi" panose="020B0704020202020204" pitchFamily="34" charset="0"/>
          <a:cs typeface="Avenir Next LT Pro Demi" panose="020B0704020202020204" pitchFamily="34" charset="0"/>
        </a:defRPr>
      </a:lvl1pPr>
      <a:lvl2pPr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2pPr>
      <a:lvl3pPr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3pPr>
      <a:lvl4pPr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457200"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6pPr>
      <a:lvl7pPr marL="914400"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7pPr>
      <a:lvl8pPr marL="1371600"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8pPr>
      <a:lvl9pPr marL="1828800"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9pPr>
    </p:titleStyle>
    <p:bodyStyle>
      <a:lvl1pPr algn="l" defTabSz="342900" rtl="0" eaLnBrk="1" fontAlgn="base" hangingPunct="1">
        <a:spcBef>
          <a:spcPct val="20000"/>
        </a:spcBef>
        <a:spcAft>
          <a:spcPct val="0"/>
        </a:spcAft>
        <a:buFont typeface="Arial" panose="020B0604020202020204" pitchFamily="34" charset="0"/>
        <a:defRPr sz="24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20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4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4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686800" cy="81373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61963" y="1081089"/>
            <a:ext cx="8543619" cy="35135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1446B4D3-0040-7C4D-A395-09CF69D5C115}"/>
              </a:ext>
            </a:extLst>
          </p:cNvPr>
          <p:cNvSpPr>
            <a:spLocks noGrp="1"/>
          </p:cNvSpPr>
          <p:nvPr>
            <p:ph type="sldNum" sz="quarter" idx="4"/>
          </p:nvPr>
        </p:nvSpPr>
        <p:spPr>
          <a:xfrm>
            <a:off x="8544665" y="4734850"/>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a:p>
        </p:txBody>
      </p:sp>
    </p:spTree>
    <p:extLst>
      <p:ext uri="{BB962C8B-B14F-4D97-AF65-F5344CB8AC3E}">
        <p14:creationId xmlns:p14="http://schemas.microsoft.com/office/powerpoint/2010/main" val="50666131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Lst>
  <p:hf hdr="0" ftr="0" dt="0"/>
  <p:txStyles>
    <p:titleStyle>
      <a:lvl1pPr algn="l" defTabSz="342892" rtl="0" eaLnBrk="1" latinLnBrk="0" hangingPunct="1">
        <a:spcBef>
          <a:spcPct val="0"/>
        </a:spcBef>
        <a:buNone/>
        <a:defRPr sz="3200" b="1"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1pPr>
    </p:titleStyle>
    <p:bodyStyle>
      <a:lvl1pPr marL="0" indent="0" algn="l" defTabSz="342892" rtl="0" eaLnBrk="1" latinLnBrk="0" hangingPunct="1">
        <a:spcBef>
          <a:spcPct val="20000"/>
        </a:spcBef>
        <a:buFont typeface="Arial"/>
        <a:buNone/>
        <a:defRPr sz="24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199" indent="-214308" algn="l" defTabSz="342892" rtl="0" eaLnBrk="1" latinLnBrk="0" hangingPunct="1">
        <a:spcBef>
          <a:spcPct val="20000"/>
        </a:spcBef>
        <a:buClr>
          <a:schemeClr val="tx1"/>
        </a:buClr>
        <a:buFont typeface="Arial" panose="020B0604020202020204" pitchFamily="34" charset="0"/>
        <a:buChar char="•"/>
        <a:defRPr sz="20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28" indent="-171446" algn="l" defTabSz="342892" rtl="0" eaLnBrk="1" latinLnBrk="0" hangingPunct="1">
        <a:spcBef>
          <a:spcPct val="20000"/>
        </a:spcBef>
        <a:buClr>
          <a:schemeClr val="tx1"/>
        </a:buClr>
        <a:buFont typeface="Arial"/>
        <a:buChar char="•"/>
        <a:defRPr sz="18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20" indent="-171446" algn="l" defTabSz="342892"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12" indent="-171446" algn="l" defTabSz="342892"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9D1C6B3-3476-5F45-A0E4-E43526460E2F}"/>
              </a:ext>
            </a:extLst>
          </p:cNvPr>
          <p:cNvSpPr>
            <a:spLocks noGrp="1" noChangeArrowheads="1"/>
          </p:cNvSpPr>
          <p:nvPr>
            <p:ph type="title"/>
          </p:nvPr>
        </p:nvSpPr>
        <p:spPr bwMode="auto">
          <a:xfrm>
            <a:off x="0" y="1"/>
            <a:ext cx="868680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E089151-6A2C-B448-9419-27B763678F8F}"/>
              </a:ext>
            </a:extLst>
          </p:cNvPr>
          <p:cNvSpPr>
            <a:spLocks noGrp="1" noChangeArrowheads="1"/>
          </p:cNvSpPr>
          <p:nvPr>
            <p:ph type="body" idx="1"/>
          </p:nvPr>
        </p:nvSpPr>
        <p:spPr bwMode="auto">
          <a:xfrm>
            <a:off x="461963" y="1081089"/>
            <a:ext cx="8543925" cy="351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5" name="Slide Number Placeholder 3">
            <a:extLst>
              <a:ext uri="{FF2B5EF4-FFF2-40B4-BE49-F238E27FC236}">
                <a16:creationId xmlns:a16="http://schemas.microsoft.com/office/drawing/2014/main" id="{234515FE-684F-9247-86CE-960366AF1EFC}"/>
              </a:ext>
            </a:extLst>
          </p:cNvPr>
          <p:cNvSpPr>
            <a:spLocks noGrp="1"/>
          </p:cNvSpPr>
          <p:nvPr>
            <p:ph type="sldNum" sz="quarter" idx="4"/>
          </p:nvPr>
        </p:nvSpPr>
        <p:spPr>
          <a:xfrm>
            <a:off x="8543926" y="4735514"/>
            <a:ext cx="461963" cy="274637"/>
          </a:xfrm>
          <a:prstGeom prst="rect">
            <a:avLst/>
          </a:prstGeom>
        </p:spPr>
        <p:txBody>
          <a:bodyPr vert="horz" lIns="91440" tIns="45720" rIns="91440" bIns="45720" rtlCol="0" anchor="ctr"/>
          <a:lstStyle>
            <a:lvl1pPr algn="r" eaLnBrk="1" fontAlgn="auto" hangingPunct="1">
              <a:spcBef>
                <a:spcPts val="0"/>
              </a:spcBef>
              <a:spcAft>
                <a:spcPts val="0"/>
              </a:spcAft>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565C83F1-25E0-7D43-8C77-8F8B1BC0C2EE}" type="slidenum">
              <a:rPr lang="en-US"/>
              <a:pPr>
                <a:defRPr/>
              </a:pPr>
              <a:t>‹#›</a:t>
            </a:fld>
            <a:endParaRPr lang="en-US"/>
          </a:p>
        </p:txBody>
      </p:sp>
    </p:spTree>
    <p:extLst>
      <p:ext uri="{BB962C8B-B14F-4D97-AF65-F5344CB8AC3E}">
        <p14:creationId xmlns:p14="http://schemas.microsoft.com/office/powerpoint/2010/main" val="99180904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Lst>
  <p:hf hdr="0" ftr="0" dt="0"/>
  <p:txStyles>
    <p:titleStyle>
      <a:lvl1pPr algn="l" defTabSz="342892" rtl="0" eaLnBrk="1" fontAlgn="base" hangingPunct="1">
        <a:spcBef>
          <a:spcPct val="0"/>
        </a:spcBef>
        <a:spcAft>
          <a:spcPct val="0"/>
        </a:spcAft>
        <a:defRPr sz="3200" b="1"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1pPr>
      <a:lvl2pPr algn="l" defTabSz="342892"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2pPr>
      <a:lvl3pPr algn="l" defTabSz="342892"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3pPr>
      <a:lvl4pPr algn="l" defTabSz="342892"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algn="l" defTabSz="342892"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457189" algn="l" defTabSz="342892"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6pPr>
      <a:lvl7pPr marL="914378" algn="l" defTabSz="342892"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7pPr>
      <a:lvl8pPr marL="1371566" algn="l" defTabSz="342892"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8pPr>
      <a:lvl9pPr marL="1828754" algn="l" defTabSz="342892"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9pPr>
    </p:titleStyle>
    <p:bodyStyle>
      <a:lvl1pPr algn="l" defTabSz="342892" rtl="0" eaLnBrk="1" fontAlgn="base" hangingPunct="1">
        <a:spcBef>
          <a:spcPct val="20000"/>
        </a:spcBef>
        <a:spcAft>
          <a:spcPct val="0"/>
        </a:spcAft>
        <a:buFont typeface="Arial" panose="020B0604020202020204" pitchFamily="34" charset="0"/>
        <a:defRPr sz="24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199" indent="-214308" algn="l" defTabSz="342892" rtl="0" eaLnBrk="1" fontAlgn="base" hangingPunct="1">
        <a:spcBef>
          <a:spcPct val="20000"/>
        </a:spcBef>
        <a:spcAft>
          <a:spcPct val="0"/>
        </a:spcAft>
        <a:buClr>
          <a:schemeClr val="tx1"/>
        </a:buClr>
        <a:buFont typeface="Arial" panose="020B0604020202020204" pitchFamily="34" charset="0"/>
        <a:buChar char="•"/>
        <a:defRPr sz="20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28" indent="-171446" algn="l" defTabSz="342892"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20" indent="-171446" algn="l" defTabSz="342892" rtl="0" eaLnBrk="1" fontAlgn="base" hangingPunct="1">
        <a:spcBef>
          <a:spcPct val="20000"/>
        </a:spcBef>
        <a:spcAft>
          <a:spcPct val="0"/>
        </a:spcAft>
        <a:buClr>
          <a:schemeClr val="tx1"/>
        </a:buClr>
        <a:buFont typeface="Arial" panose="020B0604020202020204" pitchFamily="34" charset="0"/>
        <a:buChar char="–"/>
        <a:defRPr sz="14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12" indent="-171446" algn="l" defTabSz="342892" rtl="0" eaLnBrk="1" fontAlgn="base" hangingPunct="1">
        <a:spcBef>
          <a:spcPct val="20000"/>
        </a:spcBef>
        <a:spcAft>
          <a:spcPct val="0"/>
        </a:spcAft>
        <a:buClr>
          <a:schemeClr val="tx1"/>
        </a:buClr>
        <a:buFont typeface="Arial" panose="020B0604020202020204" pitchFamily="34" charset="0"/>
        <a:buChar char="»"/>
        <a:defRPr sz="14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9D1C6B3-3476-5F45-A0E4-E43526460E2F}"/>
              </a:ext>
            </a:extLst>
          </p:cNvPr>
          <p:cNvSpPr>
            <a:spLocks noGrp="1" noChangeArrowheads="1"/>
          </p:cNvSpPr>
          <p:nvPr>
            <p:ph type="title"/>
          </p:nvPr>
        </p:nvSpPr>
        <p:spPr bwMode="auto">
          <a:xfrm>
            <a:off x="0" y="0"/>
            <a:ext cx="868680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E089151-6A2C-B448-9419-27B763678F8F}"/>
              </a:ext>
            </a:extLst>
          </p:cNvPr>
          <p:cNvSpPr>
            <a:spLocks noGrp="1" noChangeArrowheads="1"/>
          </p:cNvSpPr>
          <p:nvPr>
            <p:ph type="body" idx="1"/>
          </p:nvPr>
        </p:nvSpPr>
        <p:spPr bwMode="auto">
          <a:xfrm>
            <a:off x="461963" y="1081088"/>
            <a:ext cx="8543925" cy="351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5" name="Slide Number Placeholder 3">
            <a:extLst>
              <a:ext uri="{FF2B5EF4-FFF2-40B4-BE49-F238E27FC236}">
                <a16:creationId xmlns:a16="http://schemas.microsoft.com/office/drawing/2014/main" id="{234515FE-684F-9247-86CE-960366AF1EFC}"/>
              </a:ext>
            </a:extLst>
          </p:cNvPr>
          <p:cNvSpPr>
            <a:spLocks noGrp="1"/>
          </p:cNvSpPr>
          <p:nvPr>
            <p:ph type="sldNum" sz="quarter" idx="4"/>
          </p:nvPr>
        </p:nvSpPr>
        <p:spPr>
          <a:xfrm>
            <a:off x="8543925" y="4735513"/>
            <a:ext cx="461963" cy="274637"/>
          </a:xfrm>
          <a:prstGeom prst="rect">
            <a:avLst/>
          </a:prstGeom>
        </p:spPr>
        <p:txBody>
          <a:bodyPr vert="horz" lIns="91440" tIns="45720" rIns="91440" bIns="45720" rtlCol="0" anchor="ctr"/>
          <a:lstStyle>
            <a:lvl1pPr algn="r" eaLnBrk="1" fontAlgn="auto" hangingPunct="1">
              <a:spcBef>
                <a:spcPts val="0"/>
              </a:spcBef>
              <a:spcAft>
                <a:spcPts val="0"/>
              </a:spcAft>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565C83F1-25E0-7D43-8C77-8F8B1BC0C2EE}" type="slidenum">
              <a:rPr lang="en-US"/>
              <a:pPr>
                <a:defRPr/>
              </a:pPr>
              <a:t>‹#›</a:t>
            </a:fld>
            <a:endParaRPr lang="en-US"/>
          </a:p>
        </p:txBody>
      </p:sp>
    </p:spTree>
    <p:extLst>
      <p:ext uri="{BB962C8B-B14F-4D97-AF65-F5344CB8AC3E}">
        <p14:creationId xmlns:p14="http://schemas.microsoft.com/office/powerpoint/2010/main" val="118402188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Lst>
  <p:hf hdr="0" ftr="0" dt="0"/>
  <p:txStyles>
    <p:titleStyle>
      <a:lvl1pPr algn="l" defTabSz="342900" rtl="0" eaLnBrk="1" fontAlgn="base" hangingPunct="1">
        <a:spcBef>
          <a:spcPct val="0"/>
        </a:spcBef>
        <a:spcAft>
          <a:spcPct val="0"/>
        </a:spcAft>
        <a:defRPr sz="3200" b="1"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1pPr>
      <a:lvl2pPr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2pPr>
      <a:lvl3pPr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3pPr>
      <a:lvl4pPr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457200"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6pPr>
      <a:lvl7pPr marL="914400"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7pPr>
      <a:lvl8pPr marL="1371600"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8pPr>
      <a:lvl9pPr marL="1828800"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9pPr>
    </p:titleStyle>
    <p:bodyStyle>
      <a:lvl1pPr algn="l" defTabSz="342900" rtl="0" eaLnBrk="1" fontAlgn="base" hangingPunct="1">
        <a:spcBef>
          <a:spcPct val="20000"/>
        </a:spcBef>
        <a:spcAft>
          <a:spcPct val="0"/>
        </a:spcAft>
        <a:buFont typeface="Arial" panose="020B0604020202020204" pitchFamily="34" charset="0"/>
        <a:defRPr sz="24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20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4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4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686800" cy="81373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61963" y="1081091"/>
            <a:ext cx="8543619" cy="35135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1446B4D3-0040-7C4D-A395-09CF69D5C115}"/>
              </a:ext>
            </a:extLst>
          </p:cNvPr>
          <p:cNvSpPr>
            <a:spLocks noGrp="1"/>
          </p:cNvSpPr>
          <p:nvPr>
            <p:ph type="sldNum" sz="quarter" idx="4"/>
          </p:nvPr>
        </p:nvSpPr>
        <p:spPr>
          <a:xfrm>
            <a:off x="8544665" y="4734852"/>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a:p>
        </p:txBody>
      </p:sp>
    </p:spTree>
    <p:extLst>
      <p:ext uri="{BB962C8B-B14F-4D97-AF65-F5344CB8AC3E}">
        <p14:creationId xmlns:p14="http://schemas.microsoft.com/office/powerpoint/2010/main" val="124614583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Lst>
  <p:hf hdr="0" ftr="0" dt="0"/>
  <p:txStyles>
    <p:titleStyle>
      <a:lvl1pPr algn="l" defTabSz="342875" rtl="0" eaLnBrk="1" latinLnBrk="0" hangingPunct="1">
        <a:spcBef>
          <a:spcPct val="0"/>
        </a:spcBef>
        <a:buNone/>
        <a:defRPr sz="3200" b="1"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1pPr>
    </p:titleStyle>
    <p:bodyStyle>
      <a:lvl1pPr marL="0" indent="0" algn="l" defTabSz="342875" rtl="0" eaLnBrk="1" latinLnBrk="0" hangingPunct="1">
        <a:spcBef>
          <a:spcPct val="20000"/>
        </a:spcBef>
        <a:buFont typeface="Arial"/>
        <a:buNone/>
        <a:defRPr sz="24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171" indent="-214298" algn="l" defTabSz="342875" rtl="0" eaLnBrk="1" latinLnBrk="0" hangingPunct="1">
        <a:spcBef>
          <a:spcPct val="20000"/>
        </a:spcBef>
        <a:buClr>
          <a:schemeClr val="tx1"/>
        </a:buClr>
        <a:buFont typeface="Arial" panose="020B0604020202020204" pitchFamily="34" charset="0"/>
        <a:buChar char="•"/>
        <a:defRPr sz="20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186" indent="-171438" algn="l" defTabSz="342875" rtl="0" eaLnBrk="1" latinLnBrk="0" hangingPunct="1">
        <a:spcBef>
          <a:spcPct val="20000"/>
        </a:spcBef>
        <a:buClr>
          <a:schemeClr val="tx1"/>
        </a:buClr>
        <a:buFont typeface="Arial"/>
        <a:buChar char="•"/>
        <a:defRPr sz="18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060" indent="-171438" algn="l" defTabSz="342875"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2935" indent="-171438" algn="l" defTabSz="342875"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914433" indent="-171438" algn="l" defTabSz="342875"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75" rtl="0" eaLnBrk="1" latinLnBrk="0" hangingPunct="1">
        <a:defRPr sz="1350" kern="1200">
          <a:solidFill>
            <a:schemeClr val="tx1"/>
          </a:solidFill>
          <a:latin typeface="+mn-lt"/>
          <a:ea typeface="+mn-ea"/>
          <a:cs typeface="+mn-cs"/>
        </a:defRPr>
      </a:lvl1pPr>
      <a:lvl2pPr marL="342875" algn="l" defTabSz="342875" rtl="0" eaLnBrk="1" latinLnBrk="0" hangingPunct="1">
        <a:defRPr sz="1350" kern="1200">
          <a:solidFill>
            <a:schemeClr val="tx1"/>
          </a:solidFill>
          <a:latin typeface="+mn-lt"/>
          <a:ea typeface="+mn-ea"/>
          <a:cs typeface="+mn-cs"/>
        </a:defRPr>
      </a:lvl2pPr>
      <a:lvl3pPr marL="685749" algn="l" defTabSz="342875" rtl="0" eaLnBrk="1" latinLnBrk="0" hangingPunct="1">
        <a:defRPr sz="1350" kern="1200">
          <a:solidFill>
            <a:schemeClr val="tx1"/>
          </a:solidFill>
          <a:latin typeface="+mn-lt"/>
          <a:ea typeface="+mn-ea"/>
          <a:cs typeface="+mn-cs"/>
        </a:defRPr>
      </a:lvl3pPr>
      <a:lvl4pPr marL="1028624" algn="l" defTabSz="342875" rtl="0" eaLnBrk="1" latinLnBrk="0" hangingPunct="1">
        <a:defRPr sz="1350" kern="1200">
          <a:solidFill>
            <a:schemeClr val="tx1"/>
          </a:solidFill>
          <a:latin typeface="+mn-lt"/>
          <a:ea typeface="+mn-ea"/>
          <a:cs typeface="+mn-cs"/>
        </a:defRPr>
      </a:lvl4pPr>
      <a:lvl5pPr marL="1371498" algn="l" defTabSz="342875" rtl="0" eaLnBrk="1" latinLnBrk="0" hangingPunct="1">
        <a:defRPr sz="1350" kern="1200">
          <a:solidFill>
            <a:schemeClr val="tx1"/>
          </a:solidFill>
          <a:latin typeface="+mn-lt"/>
          <a:ea typeface="+mn-ea"/>
          <a:cs typeface="+mn-cs"/>
        </a:defRPr>
      </a:lvl5pPr>
      <a:lvl6pPr marL="1714373" algn="l" defTabSz="342875" rtl="0" eaLnBrk="1" latinLnBrk="0" hangingPunct="1">
        <a:defRPr sz="1350" kern="1200">
          <a:solidFill>
            <a:schemeClr val="tx1"/>
          </a:solidFill>
          <a:latin typeface="+mn-lt"/>
          <a:ea typeface="+mn-ea"/>
          <a:cs typeface="+mn-cs"/>
        </a:defRPr>
      </a:lvl6pPr>
      <a:lvl7pPr marL="2057246" algn="l" defTabSz="342875" rtl="0" eaLnBrk="1" latinLnBrk="0" hangingPunct="1">
        <a:defRPr sz="1350" kern="1200">
          <a:solidFill>
            <a:schemeClr val="tx1"/>
          </a:solidFill>
          <a:latin typeface="+mn-lt"/>
          <a:ea typeface="+mn-ea"/>
          <a:cs typeface="+mn-cs"/>
        </a:defRPr>
      </a:lvl7pPr>
      <a:lvl8pPr marL="2400120" algn="l" defTabSz="342875" rtl="0" eaLnBrk="1" latinLnBrk="0" hangingPunct="1">
        <a:defRPr sz="1350" kern="1200">
          <a:solidFill>
            <a:schemeClr val="tx1"/>
          </a:solidFill>
          <a:latin typeface="+mn-lt"/>
          <a:ea typeface="+mn-ea"/>
          <a:cs typeface="+mn-cs"/>
        </a:defRPr>
      </a:lvl8pPr>
      <a:lvl9pPr marL="2742995" algn="l" defTabSz="34287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hyperlink" Target="https://pixabay.com/en/group-circle-community-hands-15784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6.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mailto:PHINtech@cdc.gov"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wonder.cdc.gov/nndss/nndss_annual_tables_menu.asp"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41.xml"/><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8" Type="http://schemas.openxmlformats.org/officeDocument/2006/relationships/hyperlink" Target="mailto:edx@cdc.gov" TargetMode="External"/><Relationship Id="rId3" Type="http://schemas.openxmlformats.org/officeDocument/2006/relationships/image" Target="../media/image32.png"/><Relationship Id="rId7" Type="http://schemas.openxmlformats.org/officeDocument/2006/relationships/hyperlink" Target="https://www.cdc.gov/nndss/trc/index.html" TargetMode="External"/><Relationship Id="rId12" Type="http://schemas.openxmlformats.org/officeDocument/2006/relationships/image" Target="../media/image38.svg"/><Relationship Id="rId2" Type="http://schemas.openxmlformats.org/officeDocument/2006/relationships/notesSlide" Target="../notesSlides/notesSlide42.xml"/><Relationship Id="rId1" Type="http://schemas.openxmlformats.org/officeDocument/2006/relationships/slideLayout" Target="../slideLayouts/slideLayout46.xml"/><Relationship Id="rId6" Type="http://schemas.openxmlformats.org/officeDocument/2006/relationships/hyperlink" Target="https://www.cdc.gov/nndss/trc/news/index.html" TargetMode="External"/><Relationship Id="rId11" Type="http://schemas.openxmlformats.org/officeDocument/2006/relationships/image" Target="../media/image37.png"/><Relationship Id="rId5" Type="http://schemas.openxmlformats.org/officeDocument/2006/relationships/image" Target="../media/image34.svg"/><Relationship Id="rId10" Type="http://schemas.openxmlformats.org/officeDocument/2006/relationships/image" Target="../media/image36.svg"/><Relationship Id="rId4" Type="http://schemas.openxmlformats.org/officeDocument/2006/relationships/image" Target="../media/image33.png"/><Relationship Id="rId9"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hyperlink" Target="https://www.cdc.gov/nndss/trc/onboarding/overview.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ndc.services.cdc.gov/mmgpage/babesiosis-message-mapping-guide/"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hyperlink" Target="https://phinvads.cdc.gov/vads/ViewView.action?id=75B60821-721D-EC11-81A5-005056ABE2F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EBD0A98-F9EE-A248-9CCF-50A10F820EAF}"/>
              </a:ext>
            </a:extLst>
          </p:cNvPr>
          <p:cNvSpPr>
            <a:spLocks noGrp="1"/>
          </p:cNvSpPr>
          <p:nvPr>
            <p:ph type="ctrTitle"/>
          </p:nvPr>
        </p:nvSpPr>
        <p:spPr>
          <a:xfrm>
            <a:off x="1048624" y="1311298"/>
            <a:ext cx="5644276" cy="994365"/>
          </a:xfrm>
        </p:spPr>
        <p:txBody>
          <a:bodyPr/>
          <a:lstStyle/>
          <a:p>
            <a:r>
              <a:rPr lang="en-US" sz="3600">
                <a:latin typeface="Avenir Next LT Pro Demi"/>
              </a:rPr>
              <a:t>NNDSS eSHARE</a:t>
            </a:r>
            <a:br>
              <a:rPr lang="en-US" sz="3600"/>
            </a:br>
            <a:r>
              <a:rPr lang="en-US" sz="3600">
                <a:latin typeface="Avenir Next LT Pro Demi"/>
              </a:rPr>
              <a:t>August Webinar</a:t>
            </a:r>
            <a:endParaRPr lang="en-US" sz="3600">
              <a:solidFill>
                <a:schemeClr val="accent5"/>
              </a:solidFill>
              <a:latin typeface="Avenir Next LT Pro Demi"/>
            </a:endParaRPr>
          </a:p>
        </p:txBody>
      </p:sp>
      <p:pic>
        <p:nvPicPr>
          <p:cNvPr id="13" name="Picture 12" title="NNDSS branding element">
            <a:extLst>
              <a:ext uri="{FF2B5EF4-FFF2-40B4-BE49-F238E27FC236}">
                <a16:creationId xmlns:a16="http://schemas.microsoft.com/office/drawing/2014/main" id="{D669EB71-86CA-4751-8871-A96CB859690E}"/>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1167838" y="2653109"/>
            <a:ext cx="2878951" cy="1130817"/>
          </a:xfrm>
          <a:prstGeom prst="rect">
            <a:avLst/>
          </a:prstGeom>
        </p:spPr>
      </p:pic>
      <p:sp>
        <p:nvSpPr>
          <p:cNvPr id="14" name="Text Placeholder 5">
            <a:extLst>
              <a:ext uri="{FF2B5EF4-FFF2-40B4-BE49-F238E27FC236}">
                <a16:creationId xmlns:a16="http://schemas.microsoft.com/office/drawing/2014/main" id="{9F7837CA-08A1-44D4-B06C-A44BC24E6F03}"/>
              </a:ext>
            </a:extLst>
          </p:cNvPr>
          <p:cNvSpPr txBox="1">
            <a:spLocks/>
          </p:cNvSpPr>
          <p:nvPr/>
        </p:nvSpPr>
        <p:spPr>
          <a:xfrm>
            <a:off x="1048623" y="3774502"/>
            <a:ext cx="3116977" cy="301114"/>
          </a:xfrm>
          <a:prstGeom prst="rect">
            <a:avLst/>
          </a:prstGeom>
        </p:spPr>
        <p:txBody>
          <a:bodyPr vert="horz" lIns="91440" tIns="45720" rIns="91440" bIns="45720" rtlCol="0" anchor="t">
            <a:noAutofit/>
          </a:bodyPr>
          <a:lstStyle>
            <a:lvl1pPr marL="0" indent="0" algn="l" defTabSz="342900" rtl="0" eaLnBrk="1" latinLnBrk="0" hangingPunct="1">
              <a:spcBef>
                <a:spcPct val="20000"/>
              </a:spcBef>
              <a:buFont typeface="Arial"/>
              <a:buNone/>
              <a:defRPr sz="1500" b="0" i="0" kern="1200">
                <a:solidFill>
                  <a:srgbClr val="FFFFFF"/>
                </a:solidFill>
                <a:latin typeface="AvenirNext LT Pro Regular" panose="020B0504020202020204" pitchFamily="34" charset="77"/>
                <a:ea typeface="Helvetica Neue" panose="02000503000000020004" pitchFamily="2" charset="0"/>
                <a:cs typeface="Helvetica Neue" panose="02000503000000020004" pitchFamily="2" charset="0"/>
              </a:defRPr>
            </a:lvl1pPr>
            <a:lvl2pPr marL="342900" indent="0" algn="l" defTabSz="342900" rtl="0" eaLnBrk="1" latinLnBrk="0" hangingPunct="1">
              <a:spcBef>
                <a:spcPct val="20000"/>
              </a:spcBef>
              <a:buClr>
                <a:schemeClr val="tx1"/>
              </a:buClr>
              <a:buFont typeface="Arial" panose="020B0604020202020204" pitchFamily="34" charset="0"/>
              <a:buNone/>
              <a:defRPr sz="150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2pPr>
            <a:lvl3pPr marL="685800" indent="0" algn="l" defTabSz="342900" rtl="0" eaLnBrk="1" latinLnBrk="0" hangingPunct="1">
              <a:spcBef>
                <a:spcPct val="20000"/>
              </a:spcBef>
              <a:buClr>
                <a:schemeClr val="tx1"/>
              </a:buClr>
              <a:buFont typeface="Arial"/>
              <a:buNone/>
              <a:defRPr sz="135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0287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3716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7145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6pPr>
            <a:lvl7pPr marL="20574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7pPr>
            <a:lvl8pPr marL="24003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8pPr>
            <a:lvl9pPr marL="27432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9pPr>
          </a:lstStyle>
          <a:p>
            <a:pPr marL="0" marR="0" lvl="0" indent="0" algn="ctr" defTabSz="3429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a:ln>
                  <a:noFill/>
                </a:ln>
                <a:solidFill>
                  <a:srgbClr val="FFFFFF"/>
                </a:solidFill>
                <a:effectLst/>
                <a:uLnTx/>
                <a:uFillTx/>
                <a:latin typeface="AvenirNext LT Pro Regular"/>
                <a:ea typeface="+mj-ea"/>
                <a:cs typeface="+mj-cs"/>
              </a:rPr>
              <a:t>Division of Health Informatics and Surveillance</a:t>
            </a:r>
          </a:p>
        </p:txBody>
      </p:sp>
      <p:sp>
        <p:nvSpPr>
          <p:cNvPr id="6" name="Date Placeholder 3">
            <a:extLst>
              <a:ext uri="{FF2B5EF4-FFF2-40B4-BE49-F238E27FC236}">
                <a16:creationId xmlns:a16="http://schemas.microsoft.com/office/drawing/2014/main" id="{7D06D0D1-F67B-454C-B94D-B3E6B472A35F}"/>
              </a:ext>
            </a:extLst>
          </p:cNvPr>
          <p:cNvSpPr txBox="1">
            <a:spLocks/>
          </p:cNvSpPr>
          <p:nvPr/>
        </p:nvSpPr>
        <p:spPr>
          <a:xfrm>
            <a:off x="1048624" y="4478817"/>
            <a:ext cx="4407626" cy="547006"/>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b="1">
                <a:solidFill>
                  <a:srgbClr val="28434E"/>
                </a:solidFill>
                <a:latin typeface="Calibri"/>
              </a:rPr>
              <a:t>August</a:t>
            </a:r>
            <a:r>
              <a:rPr kumimoji="0" lang="en-US" sz="2000" b="1" i="0" u="none" strike="noStrike" kern="1200" cap="none" spc="0" normalizeH="0" baseline="0" noProof="0">
                <a:ln>
                  <a:noFill/>
                </a:ln>
                <a:solidFill>
                  <a:srgbClr val="28434E"/>
                </a:solidFill>
                <a:effectLst/>
                <a:uLnTx/>
                <a:uFillTx/>
                <a:latin typeface="Calibri"/>
                <a:ea typeface="+mn-ea"/>
                <a:cs typeface="+mn-cs"/>
              </a:rPr>
              <a:t> </a:t>
            </a:r>
            <a:r>
              <a:rPr lang="en-US" sz="2000" b="1">
                <a:solidFill>
                  <a:srgbClr val="28434E"/>
                </a:solidFill>
                <a:latin typeface="Calibri"/>
              </a:rPr>
              <a:t>1</a:t>
            </a:r>
            <a:r>
              <a:rPr kumimoji="0" lang="en-US" sz="2000" b="1" i="0" u="none" strike="noStrike" kern="1200" cap="none" spc="0" normalizeH="0" baseline="0" noProof="0">
                <a:ln>
                  <a:noFill/>
                </a:ln>
                <a:solidFill>
                  <a:srgbClr val="28434E"/>
                </a:solidFill>
                <a:effectLst/>
                <a:uLnTx/>
                <a:uFillTx/>
                <a:latin typeface="Calibri"/>
                <a:ea typeface="+mn-ea"/>
                <a:cs typeface="+mn-cs"/>
              </a:rPr>
              <a:t>6, 2022</a:t>
            </a:r>
            <a:endParaRPr kumimoji="0" lang="en-US" sz="2000" b="1" i="0" u="none" strike="noStrike" kern="1200" cap="none" spc="0" normalizeH="0" baseline="0" noProof="0">
              <a:ln>
                <a:noFill/>
              </a:ln>
              <a:solidFill>
                <a:srgbClr val="28434E"/>
              </a:solidFill>
              <a:effectLst/>
              <a:uLnTx/>
              <a:uFillTx/>
              <a:latin typeface="Avenir Next LT Pro" panose="020B0504020202020204" pitchFamily="34" charset="77"/>
              <a:ea typeface="Helvetica Neue CE 55 Roman" panose="02000503000000020004" pitchFamily="2" charset="0"/>
              <a:cs typeface="Helvetica Neue CE 55 Roman" panose="02000503000000020004" pitchFamily="2" charset="0"/>
            </a:endParaRPr>
          </a:p>
        </p:txBody>
      </p:sp>
    </p:spTree>
    <p:extLst>
      <p:ext uri="{BB962C8B-B14F-4D97-AF65-F5344CB8AC3E}">
        <p14:creationId xmlns:p14="http://schemas.microsoft.com/office/powerpoint/2010/main" val="614814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04BD5E65-25AF-984E-90B4-1215F9ED55D9}"/>
              </a:ext>
            </a:extLst>
          </p:cNvPr>
          <p:cNvSpPr>
            <a:spLocks noGrp="1" noChangeArrowheads="1"/>
          </p:cNvSpPr>
          <p:nvPr>
            <p:ph type="title"/>
          </p:nvPr>
        </p:nvSpPr>
        <p:spPr>
          <a:xfrm>
            <a:off x="414338" y="2571750"/>
            <a:ext cx="7624762" cy="673100"/>
          </a:xfrm>
        </p:spPr>
        <p:txBody>
          <a:bodyPr/>
          <a:lstStyle/>
          <a:p>
            <a:r>
              <a:rPr lang="en-US" altLang="en-US">
                <a:latin typeface="Avenir Next LT Pro Demi" panose="020B0704020202020204" pitchFamily="34" charset="0"/>
                <a:ea typeface="Avenir Next LT Pro Light"/>
                <a:cs typeface="Avenir Next LT Pro Light"/>
              </a:rPr>
              <a:t>2021 Reconciliation Process Overview</a:t>
            </a:r>
          </a:p>
        </p:txBody>
      </p:sp>
    </p:spTree>
    <p:extLst>
      <p:ext uri="{BB962C8B-B14F-4D97-AF65-F5344CB8AC3E}">
        <p14:creationId xmlns:p14="http://schemas.microsoft.com/office/powerpoint/2010/main" val="3693552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B39F152E-497E-5241-9DDB-02980920103B}"/>
              </a:ext>
            </a:extLst>
          </p:cNvPr>
          <p:cNvSpPr>
            <a:spLocks noGrp="1" noChangeArrowheads="1"/>
          </p:cNvSpPr>
          <p:nvPr>
            <p:ph type="title"/>
          </p:nvPr>
        </p:nvSpPr>
        <p:spPr>
          <a:xfrm>
            <a:off x="0" y="0"/>
            <a:ext cx="8686800" cy="822325"/>
          </a:xfrm>
        </p:spPr>
        <p:txBody>
          <a:bodyPr/>
          <a:lstStyle/>
          <a:p>
            <a:r>
              <a:rPr lang="en-US" altLang="en-US">
                <a:latin typeface="Avenir Next LT Pro Demi" panose="020B0704020202020204" pitchFamily="34" charset="0"/>
              </a:rPr>
              <a:t>What is NNDSS Reconciliation?</a:t>
            </a:r>
          </a:p>
        </p:txBody>
      </p:sp>
      <p:sp>
        <p:nvSpPr>
          <p:cNvPr id="21506" name="Content Placeholder 2">
            <a:extLst>
              <a:ext uri="{FF2B5EF4-FFF2-40B4-BE49-F238E27FC236}">
                <a16:creationId xmlns:a16="http://schemas.microsoft.com/office/drawing/2014/main" id="{0AFEEB3A-D4B8-294A-9C64-A522D8ED6573}"/>
              </a:ext>
            </a:extLst>
          </p:cNvPr>
          <p:cNvSpPr>
            <a:spLocks noGrp="1" noChangeArrowheads="1"/>
          </p:cNvSpPr>
          <p:nvPr>
            <p:ph idx="1"/>
          </p:nvPr>
        </p:nvSpPr>
        <p:spPr>
          <a:xfrm>
            <a:off x="590550" y="952403"/>
            <a:ext cx="8553450" cy="3498850"/>
          </a:xfrm>
        </p:spPr>
        <p:txBody>
          <a:bodyPr/>
          <a:lstStyle/>
          <a:p>
            <a:pPr>
              <a:lnSpc>
                <a:spcPct val="150000"/>
              </a:lnSpc>
            </a:pPr>
            <a:r>
              <a:rPr lang="en-US" altLang="en-US"/>
              <a:t>Process used to finalize case counts for the previous year</a:t>
            </a:r>
          </a:p>
          <a:p>
            <a:pPr lvl="1">
              <a:lnSpc>
                <a:spcPct val="150000"/>
              </a:lnSpc>
            </a:pPr>
            <a:r>
              <a:rPr lang="en-US" altLang="en-US"/>
              <a:t>Collaboration between reporting jurisdictions and CDC</a:t>
            </a:r>
          </a:p>
          <a:p>
            <a:pPr lvl="1">
              <a:lnSpc>
                <a:spcPct val="150000"/>
              </a:lnSpc>
            </a:pPr>
            <a:r>
              <a:rPr lang="en-US" altLang="en-US"/>
              <a:t>Ensures agreement between reporting jurisdiction database and CDC NNDSS database</a:t>
            </a:r>
          </a:p>
          <a:p>
            <a:pPr lvl="1">
              <a:lnSpc>
                <a:spcPct val="150000"/>
              </a:lnSpc>
            </a:pPr>
            <a:r>
              <a:rPr lang="en-US" altLang="en-US"/>
              <a:t>Data published on CDC WONDER </a:t>
            </a:r>
          </a:p>
          <a:p>
            <a:pPr indent="-214313"/>
            <a:endParaRPr lang="en-US" altLang="en-US"/>
          </a:p>
        </p:txBody>
      </p:sp>
      <p:sp>
        <p:nvSpPr>
          <p:cNvPr id="21507" name="Slide Number Placeholder 3">
            <a:extLst>
              <a:ext uri="{FF2B5EF4-FFF2-40B4-BE49-F238E27FC236}">
                <a16:creationId xmlns:a16="http://schemas.microsoft.com/office/drawing/2014/main" id="{DD28AF95-5D7E-854E-9E77-0F27FE71D8E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11</a:t>
            </a:fld>
            <a:endParaRPr lang="en-US" altLang="en-US" sz="800" b="1">
              <a:solidFill>
                <a:srgbClr val="28434E"/>
              </a:solidFill>
              <a:latin typeface="Avenir Next LT Pro" panose="020B0504020202020204" pitchFamily="34" charset="77"/>
            </a:endParaRPr>
          </a:p>
          <a:p>
            <a:pPr fontAlgn="base">
              <a:spcBef>
                <a:spcPct val="0"/>
              </a:spcBef>
              <a:spcAft>
                <a:spcPct val="0"/>
              </a:spcAft>
            </a:pPr>
            <a:endParaRPr lang="en-US" altLang="en-US" sz="800">
              <a:latin typeface="Avenir Next LT Pro" panose="020B0504020202020204" pitchFamily="34" charset="77"/>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B39F152E-497E-5241-9DDB-02980920103B}"/>
              </a:ext>
            </a:extLst>
          </p:cNvPr>
          <p:cNvSpPr>
            <a:spLocks noGrp="1" noChangeArrowheads="1"/>
          </p:cNvSpPr>
          <p:nvPr>
            <p:ph type="title"/>
          </p:nvPr>
        </p:nvSpPr>
        <p:spPr>
          <a:xfrm>
            <a:off x="0" y="0"/>
            <a:ext cx="8686800" cy="822325"/>
          </a:xfrm>
        </p:spPr>
        <p:txBody>
          <a:bodyPr/>
          <a:lstStyle/>
          <a:p>
            <a:r>
              <a:rPr lang="en-US" altLang="en-US">
                <a:latin typeface="Avenir Next LT Pro Demi" panose="020B0704020202020204" pitchFamily="34" charset="0"/>
              </a:rPr>
              <a:t>Reconciliation Guidance</a:t>
            </a:r>
          </a:p>
        </p:txBody>
      </p:sp>
      <p:sp>
        <p:nvSpPr>
          <p:cNvPr id="21506" name="Content Placeholder 2">
            <a:extLst>
              <a:ext uri="{FF2B5EF4-FFF2-40B4-BE49-F238E27FC236}">
                <a16:creationId xmlns:a16="http://schemas.microsoft.com/office/drawing/2014/main" id="{0AFEEB3A-D4B8-294A-9C64-A522D8ED6573}"/>
              </a:ext>
            </a:extLst>
          </p:cNvPr>
          <p:cNvSpPr>
            <a:spLocks noGrp="1" noChangeArrowheads="1"/>
          </p:cNvSpPr>
          <p:nvPr>
            <p:ph idx="1"/>
          </p:nvPr>
        </p:nvSpPr>
        <p:spPr>
          <a:xfrm>
            <a:off x="452438" y="1029494"/>
            <a:ext cx="7432388" cy="3498850"/>
          </a:xfrm>
        </p:spPr>
        <p:txBody>
          <a:bodyPr/>
          <a:lstStyle/>
          <a:p>
            <a:pPr marL="342900" indent="-342900">
              <a:spcAft>
                <a:spcPts val="1200"/>
              </a:spcAft>
              <a:buFont typeface="Arial" panose="020B0604020202020204" pitchFamily="34" charset="0"/>
              <a:buChar char="•"/>
            </a:pPr>
            <a:r>
              <a:rPr lang="en-US" altLang="en-US"/>
              <a:t>State/Territorial Epidemiologist letter sent with production calendar</a:t>
            </a:r>
          </a:p>
          <a:p>
            <a:pPr marL="342900" indent="-342900">
              <a:buFont typeface="Arial" panose="020B0604020202020204" pitchFamily="34" charset="0"/>
              <a:buChar char="•"/>
            </a:pPr>
            <a:r>
              <a:rPr lang="en-US" altLang="en-US"/>
              <a:t>State reporter letter with:</a:t>
            </a:r>
          </a:p>
          <a:p>
            <a:pPr marL="974725" lvl="2" indent="-285750">
              <a:buFont typeface="Avenir Next LT Pro" panose="020B0504020202020204" pitchFamily="34" charset="0"/>
              <a:buChar char="−"/>
            </a:pPr>
            <a:r>
              <a:rPr lang="en-US" altLang="en-US" sz="1600"/>
              <a:t>Reconciliation tables (1-13) with instructions for reviewing tables</a:t>
            </a:r>
          </a:p>
          <a:p>
            <a:pPr marL="974725" lvl="2" indent="-285750">
              <a:buFont typeface="Avenir Next LT Pro" panose="020B0504020202020204" pitchFamily="34" charset="0"/>
              <a:buChar char="−"/>
            </a:pPr>
            <a:r>
              <a:rPr lang="en-US" altLang="en-US" sz="1600"/>
              <a:t>Unformatted reconciliation data in Excel workbook</a:t>
            </a:r>
          </a:p>
          <a:p>
            <a:pPr marL="974725" lvl="2" indent="-285750">
              <a:buFont typeface="Avenir Next LT Pro" panose="020B0504020202020204" pitchFamily="34" charset="0"/>
              <a:buChar char="−"/>
            </a:pPr>
            <a:r>
              <a:rPr lang="en-US" altLang="en-US" sz="1600"/>
              <a:t>Week-ending calendar</a:t>
            </a:r>
          </a:p>
          <a:p>
            <a:pPr marL="974725" lvl="2" indent="-285750">
              <a:spcAft>
                <a:spcPts val="1200"/>
              </a:spcAft>
              <a:buFont typeface="Avenir Next LT Pro" panose="020B0504020202020204" pitchFamily="34" charset="0"/>
              <a:buChar char="−"/>
            </a:pPr>
            <a:r>
              <a:rPr lang="en-US" altLang="en-US" sz="1600"/>
              <a:t>2021 NNDSS event code list</a:t>
            </a:r>
            <a:endParaRPr lang="en-US" altLang="en-US"/>
          </a:p>
          <a:p>
            <a:pPr marL="342900" indent="-342900">
              <a:buFont typeface="Arial" panose="020B0604020202020204" pitchFamily="34" charset="0"/>
              <a:buChar char="•"/>
            </a:pPr>
            <a:r>
              <a:rPr lang="en-US" altLang="en-US"/>
              <a:t>Final step: State or Territorial Epidemiologist signs off on final counts</a:t>
            </a:r>
          </a:p>
          <a:p>
            <a:pPr indent="-214313"/>
            <a:endParaRPr lang="en-US" altLang="en-US"/>
          </a:p>
        </p:txBody>
      </p:sp>
      <p:sp>
        <p:nvSpPr>
          <p:cNvPr id="21507" name="Slide Number Placeholder 3">
            <a:extLst>
              <a:ext uri="{FF2B5EF4-FFF2-40B4-BE49-F238E27FC236}">
                <a16:creationId xmlns:a16="http://schemas.microsoft.com/office/drawing/2014/main" id="{DD28AF95-5D7E-854E-9E77-0F27FE71D8E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12</a:t>
            </a:fld>
            <a:endParaRPr lang="en-US" altLang="en-US" sz="800">
              <a:latin typeface="Avenir Next LT Pro" panose="020B0504020202020204" pitchFamily="34" charset="77"/>
            </a:endParaRPr>
          </a:p>
        </p:txBody>
      </p:sp>
    </p:spTree>
    <p:extLst>
      <p:ext uri="{BB962C8B-B14F-4D97-AF65-F5344CB8AC3E}">
        <p14:creationId xmlns:p14="http://schemas.microsoft.com/office/powerpoint/2010/main" val="2764778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B39F152E-497E-5241-9DDB-02980920103B}"/>
              </a:ext>
            </a:extLst>
          </p:cNvPr>
          <p:cNvSpPr>
            <a:spLocks noGrp="1" noChangeArrowheads="1"/>
          </p:cNvSpPr>
          <p:nvPr>
            <p:ph type="title"/>
          </p:nvPr>
        </p:nvSpPr>
        <p:spPr>
          <a:xfrm>
            <a:off x="0" y="14990"/>
            <a:ext cx="8686800" cy="822325"/>
          </a:xfrm>
        </p:spPr>
        <p:txBody>
          <a:bodyPr/>
          <a:lstStyle/>
          <a:p>
            <a:r>
              <a:rPr lang="en-US" altLang="en-US"/>
              <a:t>2021 Reconciliation Calendar</a:t>
            </a:r>
            <a:endParaRPr lang="en-US" altLang="en-US">
              <a:latin typeface="Avenir Next LT Pro Demi" panose="020B0704020202020204" pitchFamily="34" charset="0"/>
            </a:endParaRPr>
          </a:p>
        </p:txBody>
      </p:sp>
      <p:sp>
        <p:nvSpPr>
          <p:cNvPr id="21506" name="Content Placeholder 2">
            <a:extLst>
              <a:ext uri="{FF2B5EF4-FFF2-40B4-BE49-F238E27FC236}">
                <a16:creationId xmlns:a16="http://schemas.microsoft.com/office/drawing/2014/main" id="{0AFEEB3A-D4B8-294A-9C64-A522D8ED6573}"/>
              </a:ext>
            </a:extLst>
          </p:cNvPr>
          <p:cNvSpPr>
            <a:spLocks noGrp="1" noChangeArrowheads="1"/>
          </p:cNvSpPr>
          <p:nvPr>
            <p:ph idx="1"/>
          </p:nvPr>
        </p:nvSpPr>
        <p:spPr>
          <a:xfrm>
            <a:off x="452438" y="1095375"/>
            <a:ext cx="8553450" cy="2686050"/>
          </a:xfrm>
        </p:spPr>
        <p:txBody>
          <a:bodyPr/>
          <a:lstStyle/>
          <a:p>
            <a:pPr>
              <a:spcAft>
                <a:spcPts val="900"/>
              </a:spcAft>
            </a:pPr>
            <a:r>
              <a:rPr lang="en-US" altLang="en-US" sz="1500" dirty="0"/>
              <a:t>08/16	       eSHARE Webinar: Reconciliation Process for NNDSS Annual Tables, 2021</a:t>
            </a:r>
          </a:p>
          <a:p>
            <a:pPr>
              <a:spcAft>
                <a:spcPts val="900"/>
              </a:spcAft>
            </a:pPr>
            <a:r>
              <a:rPr lang="en-US" altLang="en-US" sz="1500" dirty="0"/>
              <a:t>08/19		State or Territorial Epidemiologist reconciliation letter with production calendar </a:t>
            </a:r>
          </a:p>
          <a:p>
            <a:pPr>
              <a:spcAft>
                <a:spcPts val="900"/>
              </a:spcAft>
            </a:pPr>
            <a:r>
              <a:rPr lang="en-US" altLang="en-US" sz="1500" dirty="0"/>
              <a:t>08/22		Surveillance, Practice and Partnerships (SPP) Team starts sending reconciliation 					packets to State/Territorial epidemiologists &amp; reporters </a:t>
            </a:r>
          </a:p>
          <a:p>
            <a:pPr>
              <a:spcAft>
                <a:spcPts val="900"/>
              </a:spcAft>
            </a:pPr>
            <a:r>
              <a:rPr lang="en-US" altLang="en-US" sz="1500" dirty="0"/>
              <a:t>10/19		Deadline for “final” STD 2021 data submission</a:t>
            </a:r>
          </a:p>
          <a:p>
            <a:pPr marL="1030288" indent="-1030288">
              <a:spcAft>
                <a:spcPts val="900"/>
              </a:spcAft>
            </a:pPr>
            <a:r>
              <a:rPr lang="en-US" altLang="en-US" sz="1500" dirty="0"/>
              <a:t>11/09	STD database closed: </a:t>
            </a:r>
            <a:r>
              <a:rPr kumimoji="0" lang="en-US" altLang="en-US" sz="1500" b="0" i="0" u="none" strike="noStrike" kern="1200" cap="none" spc="0" normalizeH="0" baseline="0" noProof="0" dirty="0">
                <a:ln>
                  <a:noFill/>
                </a:ln>
                <a:solidFill>
                  <a:srgbClr val="28434E"/>
                </a:solidFill>
                <a:effectLst/>
                <a:uLnTx/>
                <a:uFillTx/>
                <a:latin typeface="Avenir Next LT Pro" panose="020B0504020202020204" pitchFamily="34" charset="77"/>
              </a:rPr>
              <a:t>Last day for jurisdictions to request SPP to “lock” their STD data as final</a:t>
            </a:r>
          </a:p>
          <a:p>
            <a:pPr>
              <a:spcAft>
                <a:spcPts val="900"/>
              </a:spcAft>
            </a:pPr>
            <a:r>
              <a:rPr lang="en-US" altLang="en-US" sz="1500" dirty="0"/>
              <a:t>11/18		CDC program databases closed:</a:t>
            </a:r>
          </a:p>
        </p:txBody>
      </p:sp>
      <p:sp>
        <p:nvSpPr>
          <p:cNvPr id="21507" name="Slide Number Placeholder 3">
            <a:extLst>
              <a:ext uri="{FF2B5EF4-FFF2-40B4-BE49-F238E27FC236}">
                <a16:creationId xmlns:a16="http://schemas.microsoft.com/office/drawing/2014/main" id="{DD28AF95-5D7E-854E-9E77-0F27FE71D8E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13</a:t>
            </a:fld>
            <a:endParaRPr lang="en-US" altLang="en-US" sz="800">
              <a:latin typeface="Avenir Next LT Pro" panose="020B0504020202020204" pitchFamily="34" charset="77"/>
            </a:endParaRPr>
          </a:p>
        </p:txBody>
      </p:sp>
      <p:sp>
        <p:nvSpPr>
          <p:cNvPr id="8" name="Content Placeholder 2">
            <a:extLst>
              <a:ext uri="{FF2B5EF4-FFF2-40B4-BE49-F238E27FC236}">
                <a16:creationId xmlns:a16="http://schemas.microsoft.com/office/drawing/2014/main" id="{39E0E7D4-9559-4554-8DC1-108BBBD6A7AE}"/>
              </a:ext>
            </a:extLst>
          </p:cNvPr>
          <p:cNvSpPr txBox="1">
            <a:spLocks noChangeArrowheads="1"/>
          </p:cNvSpPr>
          <p:nvPr/>
        </p:nvSpPr>
        <p:spPr bwMode="auto">
          <a:xfrm>
            <a:off x="1490344" y="3933930"/>
            <a:ext cx="7434264"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2" anchor="t" anchorCtr="0" compatLnSpc="1">
            <a:prstTxWarp prst="textNoShape">
              <a:avLst/>
            </a:prstTxWarp>
          </a:bodyPr>
          <a:lstStyle>
            <a:lvl1pPr marL="0" indent="0" algn="l" defTabSz="342900" rtl="0" eaLnBrk="1" fontAlgn="base" hangingPunct="1">
              <a:spcBef>
                <a:spcPct val="20000"/>
              </a:spcBef>
              <a:spcAft>
                <a:spcPct val="0"/>
              </a:spcAft>
              <a:buFont typeface="Arial" panose="020B0604020202020204" pitchFamily="34" charset="0"/>
              <a:buNone/>
              <a:defRPr sz="24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20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8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4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4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85750" indent="-285750">
              <a:spcAft>
                <a:spcPts val="0"/>
              </a:spcAft>
              <a:buFont typeface="Arial" panose="020B0604020202020204" pitchFamily="34" charset="0"/>
              <a:buChar char="•"/>
            </a:pPr>
            <a:r>
              <a:rPr lang="en-US" altLang="en-US" sz="1200"/>
              <a:t>ArboNet</a:t>
            </a:r>
          </a:p>
          <a:p>
            <a:pPr marL="285750" indent="-285750">
              <a:spcAft>
                <a:spcPts val="0"/>
              </a:spcAft>
              <a:buFont typeface="Arial" panose="020B0604020202020204" pitchFamily="34" charset="0"/>
              <a:buChar char="•"/>
            </a:pPr>
            <a:r>
              <a:rPr lang="en-US" altLang="en-US" sz="1200"/>
              <a:t>HIV diagnosis</a:t>
            </a:r>
          </a:p>
          <a:p>
            <a:pPr marL="285750" indent="-285750">
              <a:spcAft>
                <a:spcPts val="0"/>
              </a:spcAft>
              <a:buFont typeface="Arial" panose="020B0604020202020204" pitchFamily="34" charset="0"/>
              <a:buChar char="•"/>
            </a:pPr>
            <a:r>
              <a:rPr lang="en-US" altLang="en-US" sz="1200"/>
              <a:t>Pediatric flu mortality and novel flu</a:t>
            </a:r>
          </a:p>
          <a:p>
            <a:pPr marL="285750" indent="-285750">
              <a:spcAft>
                <a:spcPts val="0"/>
              </a:spcAft>
              <a:buFont typeface="Arial" panose="020B0604020202020204" pitchFamily="34" charset="0"/>
              <a:buChar char="•"/>
            </a:pPr>
            <a:endParaRPr lang="en-US" altLang="en-US" sz="1200"/>
          </a:p>
          <a:p>
            <a:pPr marL="285750" indent="-285750">
              <a:spcAft>
                <a:spcPts val="0"/>
              </a:spcAft>
              <a:buFont typeface="Arial" panose="020B0604020202020204" pitchFamily="34" charset="0"/>
              <a:buChar char="•"/>
            </a:pPr>
            <a:endParaRPr lang="en-US" altLang="en-US" sz="1200"/>
          </a:p>
          <a:p>
            <a:pPr marL="285750" indent="-285750">
              <a:spcAft>
                <a:spcPts val="0"/>
              </a:spcAft>
              <a:buFont typeface="Arial" panose="020B0604020202020204" pitchFamily="34" charset="0"/>
              <a:buChar char="•"/>
            </a:pPr>
            <a:r>
              <a:rPr lang="en-US" altLang="en-US" sz="1200"/>
              <a:t>Rabies, animal</a:t>
            </a:r>
          </a:p>
          <a:p>
            <a:pPr marL="285750" indent="-285750">
              <a:spcAft>
                <a:spcPts val="0"/>
              </a:spcAft>
              <a:buFont typeface="Arial" panose="020B0604020202020204" pitchFamily="34" charset="0"/>
              <a:buChar char="•"/>
            </a:pPr>
            <a:r>
              <a:rPr lang="en-US" altLang="en-US" sz="1200"/>
              <a:t>Tuberculosis database closed by CDC program</a:t>
            </a:r>
          </a:p>
          <a:p>
            <a:pPr marL="285750" indent="-285750">
              <a:spcAft>
                <a:spcPts val="0"/>
              </a:spcAft>
              <a:buFont typeface="Arial" panose="020B0604020202020204" pitchFamily="34" charset="0"/>
              <a:buChar char="•"/>
            </a:pPr>
            <a:r>
              <a:rPr lang="en-US" altLang="en-US" sz="1200"/>
              <a:t>Varicella mortality</a:t>
            </a:r>
          </a:p>
          <a:p>
            <a:pPr marL="285750" indent="-285750">
              <a:spcAft>
                <a:spcPts val="600"/>
              </a:spcAft>
              <a:buFont typeface="Arial" panose="020B0604020202020204" pitchFamily="34" charset="0"/>
              <a:buChar char="•"/>
            </a:pPr>
            <a:endParaRPr lang="en-US" altLang="en-US" sz="15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B39F152E-497E-5241-9DDB-02980920103B}"/>
              </a:ext>
            </a:extLst>
          </p:cNvPr>
          <p:cNvSpPr>
            <a:spLocks noGrp="1" noChangeArrowheads="1"/>
          </p:cNvSpPr>
          <p:nvPr>
            <p:ph type="title"/>
          </p:nvPr>
        </p:nvSpPr>
        <p:spPr>
          <a:xfrm>
            <a:off x="0" y="0"/>
            <a:ext cx="8686800" cy="822325"/>
          </a:xfrm>
        </p:spPr>
        <p:txBody>
          <a:bodyPr/>
          <a:lstStyle/>
          <a:p>
            <a:r>
              <a:rPr lang="en-US" altLang="en-US"/>
              <a:t>Reconciliation Calendar (cont’d)</a:t>
            </a:r>
            <a:endParaRPr lang="en-US" altLang="en-US">
              <a:latin typeface="Avenir Next LT Pro Demi" panose="020B0704020202020204" pitchFamily="34" charset="0"/>
            </a:endParaRPr>
          </a:p>
        </p:txBody>
      </p:sp>
      <p:sp>
        <p:nvSpPr>
          <p:cNvPr id="21506" name="Content Placeholder 2">
            <a:extLst>
              <a:ext uri="{FF2B5EF4-FFF2-40B4-BE49-F238E27FC236}">
                <a16:creationId xmlns:a16="http://schemas.microsoft.com/office/drawing/2014/main" id="{0AFEEB3A-D4B8-294A-9C64-A522D8ED6573}"/>
              </a:ext>
            </a:extLst>
          </p:cNvPr>
          <p:cNvSpPr>
            <a:spLocks noGrp="1" noChangeArrowheads="1"/>
          </p:cNvSpPr>
          <p:nvPr>
            <p:ph idx="1"/>
          </p:nvPr>
        </p:nvSpPr>
        <p:spPr>
          <a:xfrm>
            <a:off x="452437" y="1095375"/>
            <a:ext cx="8553451" cy="3498850"/>
          </a:xfrm>
        </p:spPr>
        <p:txBody>
          <a:bodyPr/>
          <a:lstStyle/>
          <a:p>
            <a:pPr>
              <a:spcAft>
                <a:spcPts val="900"/>
              </a:spcAft>
            </a:pPr>
            <a:r>
              <a:rPr lang="en-US" altLang="en-US" sz="1500"/>
              <a:t>11/18		- Last day for jurisdictions to request SPP to “lock” their non-STD data as final					- </a:t>
            </a:r>
            <a:r>
              <a:rPr lang="en-US" sz="1500">
                <a:solidFill>
                  <a:schemeClr val="tx1"/>
                </a:solidFill>
                <a:cs typeface="Calibri"/>
              </a:rPr>
              <a:t>Last day for jurisdictions to confirm or update their 2021 reporting exceptions					- SPP sends a set of updated reconciliation tables for final review by jurisdiction					</a:t>
            </a:r>
            <a:r>
              <a:rPr lang="en-US" sz="1500">
                <a:cs typeface="Calibri"/>
              </a:rPr>
              <a:t>- </a:t>
            </a:r>
            <a:r>
              <a:rPr lang="en-US" sz="1500">
                <a:solidFill>
                  <a:schemeClr val="tx1"/>
                </a:solidFill>
                <a:cs typeface="Calibri"/>
              </a:rPr>
              <a:t>After final review, SPP emails </a:t>
            </a:r>
            <a:r>
              <a:rPr lang="en-US" sz="1500" b="1">
                <a:solidFill>
                  <a:schemeClr val="tx1"/>
                </a:solidFill>
                <a:cs typeface="Calibri"/>
              </a:rPr>
              <a:t>final</a:t>
            </a:r>
            <a:r>
              <a:rPr lang="en-US" sz="1500">
                <a:solidFill>
                  <a:schemeClr val="tx1"/>
                </a:solidFill>
                <a:cs typeface="Calibri"/>
              </a:rPr>
              <a:t> counts to State/Territorial </a:t>
            </a:r>
            <a:r>
              <a:rPr lang="en-US" sz="1500">
                <a:cs typeface="Calibri"/>
              </a:rPr>
              <a:t>Epidemiologists for 				  signatures.</a:t>
            </a:r>
            <a:endParaRPr lang="en-US" sz="1500">
              <a:solidFill>
                <a:schemeClr val="tx1"/>
              </a:solidFill>
              <a:cs typeface="Calibri"/>
            </a:endParaRPr>
          </a:p>
          <a:p>
            <a:pPr>
              <a:spcAft>
                <a:spcPts val="900"/>
              </a:spcAft>
            </a:pPr>
            <a:r>
              <a:rPr lang="en-US" altLang="en-US" sz="1500"/>
              <a:t>12/01		- Last day for State/Territorial Epidemiologists to email final signature reports to CDC			- Last day for jurisdictions to submit final 2021 NNDSS aggregate COVID-19 					  case counts</a:t>
            </a:r>
          </a:p>
          <a:p>
            <a:pPr>
              <a:spcAft>
                <a:spcPts val="900"/>
              </a:spcAft>
            </a:pPr>
            <a:r>
              <a:rPr lang="en-US" sz="1500" b="1">
                <a:solidFill>
                  <a:schemeClr val="tx1"/>
                </a:solidFill>
                <a:effectLst/>
                <a:ea typeface="Calibri" panose="020F0502020204030204" pitchFamily="34" charset="0"/>
                <a:cs typeface="Calibri"/>
              </a:rPr>
              <a:t>12/01		</a:t>
            </a:r>
            <a:r>
              <a:rPr lang="en-US" sz="1500">
                <a:ea typeface="Calibri" panose="020F0502020204030204" pitchFamily="34" charset="0"/>
                <a:cs typeface="Calibri"/>
              </a:rPr>
              <a:t>- </a:t>
            </a:r>
            <a:r>
              <a:rPr lang="en-US" sz="1500">
                <a:solidFill>
                  <a:schemeClr val="tx1"/>
                </a:solidFill>
                <a:effectLst/>
                <a:ea typeface="Calibri" panose="020F0502020204030204" pitchFamily="34" charset="0"/>
                <a:cs typeface="Calibri"/>
              </a:rPr>
              <a:t>NNDSS database CLOSED (final)</a:t>
            </a:r>
            <a:r>
              <a:rPr lang="en-US" sz="1500">
                <a:solidFill>
                  <a:schemeClr val="tx1"/>
                </a:solidFill>
                <a:ea typeface="Calibri" panose="020F0502020204030204" pitchFamily="34" charset="0"/>
                <a:cs typeface="Calibri"/>
              </a:rPr>
              <a:t> for all jurisdictions 											- NNDSS team begins preparation of final 2021 tables for publication</a:t>
            </a:r>
          </a:p>
        </p:txBody>
      </p:sp>
      <p:sp>
        <p:nvSpPr>
          <p:cNvPr id="21507" name="Slide Number Placeholder 3">
            <a:extLst>
              <a:ext uri="{FF2B5EF4-FFF2-40B4-BE49-F238E27FC236}">
                <a16:creationId xmlns:a16="http://schemas.microsoft.com/office/drawing/2014/main" id="{DD28AF95-5D7E-854E-9E77-0F27FE71D8E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14</a:t>
            </a:fld>
            <a:endParaRPr lang="en-US" altLang="en-US" sz="800">
              <a:latin typeface="Avenir Next LT Pro" panose="020B0504020202020204" pitchFamily="34" charset="77"/>
            </a:endParaRPr>
          </a:p>
        </p:txBody>
      </p:sp>
    </p:spTree>
    <p:extLst>
      <p:ext uri="{BB962C8B-B14F-4D97-AF65-F5344CB8AC3E}">
        <p14:creationId xmlns:p14="http://schemas.microsoft.com/office/powerpoint/2010/main" val="329870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04BD5E65-25AF-984E-90B4-1215F9ED55D9}"/>
              </a:ext>
            </a:extLst>
          </p:cNvPr>
          <p:cNvSpPr>
            <a:spLocks noGrp="1" noChangeArrowheads="1"/>
          </p:cNvSpPr>
          <p:nvPr>
            <p:ph type="title"/>
          </p:nvPr>
        </p:nvSpPr>
        <p:spPr>
          <a:xfrm>
            <a:off x="414338" y="2571750"/>
            <a:ext cx="7624762" cy="673100"/>
          </a:xfrm>
        </p:spPr>
        <p:txBody>
          <a:bodyPr/>
          <a:lstStyle/>
          <a:p>
            <a:r>
              <a:rPr lang="en-US" altLang="en-US">
                <a:latin typeface="Avenir Next LT Pro Demi" panose="020B0704020202020204" pitchFamily="34" charset="0"/>
                <a:ea typeface="Avenir Next LT Pro Light"/>
                <a:cs typeface="Avenir Next LT Pro Light"/>
              </a:rPr>
              <a:t>Steps for finalizing nndss data</a:t>
            </a:r>
          </a:p>
        </p:txBody>
      </p:sp>
    </p:spTree>
    <p:extLst>
      <p:ext uri="{BB962C8B-B14F-4D97-AF65-F5344CB8AC3E}">
        <p14:creationId xmlns:p14="http://schemas.microsoft.com/office/powerpoint/2010/main" val="3323275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B39F152E-497E-5241-9DDB-02980920103B}"/>
              </a:ext>
            </a:extLst>
          </p:cNvPr>
          <p:cNvSpPr>
            <a:spLocks noGrp="1" noChangeArrowheads="1"/>
          </p:cNvSpPr>
          <p:nvPr>
            <p:ph type="title"/>
          </p:nvPr>
        </p:nvSpPr>
        <p:spPr>
          <a:xfrm>
            <a:off x="0" y="0"/>
            <a:ext cx="8686800" cy="822325"/>
          </a:xfrm>
        </p:spPr>
        <p:txBody>
          <a:bodyPr/>
          <a:lstStyle/>
          <a:p>
            <a:r>
              <a:rPr lang="en-US" altLang="en-US">
                <a:latin typeface="Avenir Next LT Pro Demi" panose="020B0704020202020204" pitchFamily="34" charset="0"/>
              </a:rPr>
              <a:t>Step 1: Reconciliation Kick-Off</a:t>
            </a:r>
          </a:p>
        </p:txBody>
      </p:sp>
      <p:sp>
        <p:nvSpPr>
          <p:cNvPr id="21506" name="Content Placeholder 2">
            <a:extLst>
              <a:ext uri="{FF2B5EF4-FFF2-40B4-BE49-F238E27FC236}">
                <a16:creationId xmlns:a16="http://schemas.microsoft.com/office/drawing/2014/main" id="{0AFEEB3A-D4B8-294A-9C64-A522D8ED6573}"/>
              </a:ext>
            </a:extLst>
          </p:cNvPr>
          <p:cNvSpPr>
            <a:spLocks noGrp="1" noChangeArrowheads="1"/>
          </p:cNvSpPr>
          <p:nvPr>
            <p:ph idx="1"/>
          </p:nvPr>
        </p:nvSpPr>
        <p:spPr>
          <a:xfrm>
            <a:off x="452438" y="1095375"/>
            <a:ext cx="8553450" cy="3498850"/>
          </a:xfrm>
        </p:spPr>
        <p:txBody>
          <a:bodyPr/>
          <a:lstStyle/>
          <a:p>
            <a:pPr marL="342900" indent="-342900">
              <a:buFont typeface="Arial" panose="020B0604020202020204" pitchFamily="34" charset="0"/>
              <a:buChar char="•"/>
            </a:pPr>
            <a:r>
              <a:rPr lang="en-US" altLang="en-US" sz="2000"/>
              <a:t>NNDSS surveillance officer sends out reconciliation packets that include:</a:t>
            </a:r>
          </a:p>
          <a:p>
            <a:pPr marL="1028700" lvl="1" indent="-285750">
              <a:spcAft>
                <a:spcPts val="0"/>
              </a:spcAft>
              <a:buFont typeface="Avenir Next LT Pro" panose="020B0504020202020204" pitchFamily="34" charset="0"/>
              <a:buChar char="−"/>
            </a:pPr>
            <a:r>
              <a:rPr lang="en-US" altLang="en-US" sz="1600"/>
              <a:t>Overview of changes and guidelines for this year </a:t>
            </a:r>
          </a:p>
          <a:p>
            <a:pPr marL="1028700" lvl="1" indent="-285750">
              <a:spcAft>
                <a:spcPts val="0"/>
              </a:spcAft>
              <a:buFont typeface="Avenir Next LT Pro" panose="020B0504020202020204" pitchFamily="34" charset="0"/>
              <a:buChar char="−"/>
            </a:pPr>
            <a:r>
              <a:rPr lang="en-US" altLang="en-US" sz="1600"/>
              <a:t>Production calendar</a:t>
            </a:r>
          </a:p>
          <a:p>
            <a:pPr marL="1028700" lvl="1" indent="-285750">
              <a:spcAft>
                <a:spcPts val="0"/>
              </a:spcAft>
              <a:buFont typeface="Avenir Next LT Pro" panose="020B0504020202020204" pitchFamily="34" charset="0"/>
              <a:buChar char="−"/>
            </a:pPr>
            <a:r>
              <a:rPr lang="en-US" altLang="en-US" sz="1600"/>
              <a:t>Week-ending calendar </a:t>
            </a:r>
          </a:p>
          <a:p>
            <a:pPr marL="1028700" lvl="1" indent="-285750">
              <a:spcAft>
                <a:spcPts val="0"/>
              </a:spcAft>
              <a:buFont typeface="Avenir Next LT Pro" panose="020B0504020202020204" pitchFamily="34" charset="0"/>
              <a:buChar char="−"/>
            </a:pPr>
            <a:r>
              <a:rPr lang="en-US" altLang="en-US" sz="1600"/>
              <a:t>Abbreviated event code list for 2021</a:t>
            </a:r>
          </a:p>
          <a:p>
            <a:pPr marL="1028700" lvl="1" indent="-285750">
              <a:spcAft>
                <a:spcPts val="0"/>
              </a:spcAft>
              <a:buFont typeface="Avenir Next LT Pro" panose="020B0504020202020204" pitchFamily="34" charset="0"/>
              <a:buChar char="−"/>
            </a:pPr>
            <a:r>
              <a:rPr lang="en-US" altLang="en-US" sz="1600"/>
              <a:t>Instructions for reviewing reconciliation tables</a:t>
            </a:r>
          </a:p>
          <a:p>
            <a:pPr marL="1028700" lvl="1" indent="-285750">
              <a:spcAft>
                <a:spcPts val="0"/>
              </a:spcAft>
              <a:buFont typeface="Avenir Next LT Pro" panose="020B0504020202020204" pitchFamily="34" charset="0"/>
              <a:buChar char="−"/>
            </a:pPr>
            <a:r>
              <a:rPr lang="en-US" altLang="en-US" sz="1600"/>
              <a:t>Reconciliation tables 1–13</a:t>
            </a:r>
          </a:p>
        </p:txBody>
      </p:sp>
      <p:sp>
        <p:nvSpPr>
          <p:cNvPr id="21507" name="Slide Number Placeholder 3">
            <a:extLst>
              <a:ext uri="{FF2B5EF4-FFF2-40B4-BE49-F238E27FC236}">
                <a16:creationId xmlns:a16="http://schemas.microsoft.com/office/drawing/2014/main" id="{DD28AF95-5D7E-854E-9E77-0F27FE71D8E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16</a:t>
            </a:fld>
            <a:endParaRPr lang="en-US" altLang="en-US" sz="800" b="1">
              <a:solidFill>
                <a:srgbClr val="28434E"/>
              </a:solidFill>
              <a:latin typeface="Avenir Next LT Pro" panose="020B0504020202020204" pitchFamily="34" charset="77"/>
            </a:endParaRPr>
          </a:p>
          <a:p>
            <a:pPr fontAlgn="base">
              <a:spcBef>
                <a:spcPct val="0"/>
              </a:spcBef>
              <a:spcAft>
                <a:spcPct val="0"/>
              </a:spcAft>
            </a:pPr>
            <a:endParaRPr lang="en-US" altLang="en-US" sz="800">
              <a:latin typeface="Avenir Next LT Pro" panose="020B0504020202020204" pitchFamily="34" charset="77"/>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B39F152E-497E-5241-9DDB-02980920103B}"/>
              </a:ext>
            </a:extLst>
          </p:cNvPr>
          <p:cNvSpPr>
            <a:spLocks noGrp="1" noChangeArrowheads="1"/>
          </p:cNvSpPr>
          <p:nvPr>
            <p:ph type="title"/>
          </p:nvPr>
        </p:nvSpPr>
        <p:spPr>
          <a:xfrm>
            <a:off x="0" y="0"/>
            <a:ext cx="8686800" cy="822325"/>
          </a:xfrm>
        </p:spPr>
        <p:txBody>
          <a:bodyPr/>
          <a:lstStyle/>
          <a:p>
            <a:r>
              <a:rPr lang="en-US" altLang="en-US">
                <a:latin typeface="Avenir Next LT Pro Demi" panose="020B0704020202020204" pitchFamily="34" charset="0"/>
              </a:rPr>
              <a:t>Step 2: Data Reconciliation</a:t>
            </a:r>
          </a:p>
        </p:txBody>
      </p:sp>
      <p:sp>
        <p:nvSpPr>
          <p:cNvPr id="21506" name="Content Placeholder 2">
            <a:extLst>
              <a:ext uri="{FF2B5EF4-FFF2-40B4-BE49-F238E27FC236}">
                <a16:creationId xmlns:a16="http://schemas.microsoft.com/office/drawing/2014/main" id="{0AFEEB3A-D4B8-294A-9C64-A522D8ED6573}"/>
              </a:ext>
            </a:extLst>
          </p:cNvPr>
          <p:cNvSpPr>
            <a:spLocks noGrp="1" noChangeArrowheads="1"/>
          </p:cNvSpPr>
          <p:nvPr>
            <p:ph idx="1"/>
          </p:nvPr>
        </p:nvSpPr>
        <p:spPr>
          <a:xfrm>
            <a:off x="452438" y="1003935"/>
            <a:ext cx="8553450" cy="3498850"/>
          </a:xfrm>
        </p:spPr>
        <p:txBody>
          <a:bodyPr/>
          <a:lstStyle/>
          <a:p>
            <a:pPr marL="290195" lvl="1" indent="-290195">
              <a:lnSpc>
                <a:spcPct val="100000"/>
              </a:lnSpc>
              <a:spcAft>
                <a:spcPts val="300"/>
              </a:spcAft>
            </a:pPr>
            <a:r>
              <a:rPr lang="en-US" b="1"/>
              <a:t>Ensure necessary staff have Message Validation, Processing, and Provisioning System (MVPS) portal access </a:t>
            </a:r>
            <a:r>
              <a:rPr lang="en-US"/>
              <a:t>through Secure Access Management Services (SAMS)</a:t>
            </a:r>
          </a:p>
          <a:p>
            <a:pPr marL="623570" lvl="2">
              <a:lnSpc>
                <a:spcPct val="100000"/>
              </a:lnSpc>
              <a:spcBef>
                <a:spcPts val="300"/>
              </a:spcBef>
            </a:pPr>
            <a:r>
              <a:rPr lang="en-US" sz="1600">
                <a:cs typeface="Calibri"/>
              </a:rPr>
              <a:t>Jurisdiction Data Manager sends e-mail to </a:t>
            </a:r>
            <a:r>
              <a:rPr lang="en-US" sz="1600">
                <a:cs typeface="Calibri"/>
                <a:hlinkClick r:id="rId3"/>
              </a:rPr>
              <a:t>edx@cdc.gov</a:t>
            </a:r>
            <a:r>
              <a:rPr lang="en-US" sz="1600">
                <a:cs typeface="Calibri"/>
              </a:rPr>
              <a:t> with subject line "New MVPS User Access“</a:t>
            </a:r>
          </a:p>
          <a:p>
            <a:pPr marL="452120" lvl="2" indent="0">
              <a:lnSpc>
                <a:spcPct val="100000"/>
              </a:lnSpc>
              <a:spcBef>
                <a:spcPts val="300"/>
              </a:spcBef>
              <a:buNone/>
            </a:pPr>
            <a:endParaRPr lang="en-US" sz="1600">
              <a:cs typeface="Calibri"/>
            </a:endParaRPr>
          </a:p>
          <a:p>
            <a:pPr marL="290195" lvl="1" indent="-290195">
              <a:lnSpc>
                <a:spcPct val="100000"/>
              </a:lnSpc>
            </a:pPr>
            <a:r>
              <a:rPr lang="en-US" b="1"/>
              <a:t>Compare your surveillance system data with those in the NNDSS database </a:t>
            </a:r>
            <a:r>
              <a:rPr lang="en-US"/>
              <a:t>using reconciliation tables and the MVPS portal line list and case summary</a:t>
            </a:r>
            <a:endParaRPr lang="en-US">
              <a:cs typeface="Calibri"/>
            </a:endParaRPr>
          </a:p>
        </p:txBody>
      </p:sp>
      <p:sp>
        <p:nvSpPr>
          <p:cNvPr id="21507" name="Slide Number Placeholder 3">
            <a:extLst>
              <a:ext uri="{FF2B5EF4-FFF2-40B4-BE49-F238E27FC236}">
                <a16:creationId xmlns:a16="http://schemas.microsoft.com/office/drawing/2014/main" id="{DD28AF95-5D7E-854E-9E77-0F27FE71D8E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17</a:t>
            </a:fld>
            <a:endParaRPr lang="en-US" altLang="en-US" sz="800" b="1">
              <a:solidFill>
                <a:srgbClr val="28434E"/>
              </a:solidFill>
              <a:latin typeface="Avenir Next LT Pro" panose="020B0504020202020204" pitchFamily="34" charset="77"/>
            </a:endParaRPr>
          </a:p>
          <a:p>
            <a:pPr fontAlgn="base">
              <a:spcBef>
                <a:spcPct val="0"/>
              </a:spcBef>
              <a:spcAft>
                <a:spcPct val="0"/>
              </a:spcAft>
            </a:pPr>
            <a:endParaRPr lang="en-US" altLang="en-US" sz="800">
              <a:latin typeface="Avenir Next LT Pro" panose="020B0504020202020204" pitchFamily="34" charset="77"/>
            </a:endParaRPr>
          </a:p>
        </p:txBody>
      </p:sp>
    </p:spTree>
    <p:extLst>
      <p:ext uri="{BB962C8B-B14F-4D97-AF65-F5344CB8AC3E}">
        <p14:creationId xmlns:p14="http://schemas.microsoft.com/office/powerpoint/2010/main" val="515408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B39F152E-497E-5241-9DDB-02980920103B}"/>
              </a:ext>
            </a:extLst>
          </p:cNvPr>
          <p:cNvSpPr>
            <a:spLocks noGrp="1" noChangeArrowheads="1"/>
          </p:cNvSpPr>
          <p:nvPr>
            <p:ph type="title"/>
          </p:nvPr>
        </p:nvSpPr>
        <p:spPr>
          <a:xfrm>
            <a:off x="0" y="0"/>
            <a:ext cx="8686800" cy="822325"/>
          </a:xfrm>
        </p:spPr>
        <p:txBody>
          <a:bodyPr/>
          <a:lstStyle/>
          <a:p>
            <a:r>
              <a:rPr lang="en-US" altLang="en-US">
                <a:latin typeface="Avenir Next LT Pro Demi" panose="020B0704020202020204" pitchFamily="34" charset="0"/>
              </a:rPr>
              <a:t>Step 2: Data Reconciliation (cont’d)</a:t>
            </a:r>
          </a:p>
        </p:txBody>
      </p:sp>
      <p:sp>
        <p:nvSpPr>
          <p:cNvPr id="21506" name="Content Placeholder 2">
            <a:extLst>
              <a:ext uri="{FF2B5EF4-FFF2-40B4-BE49-F238E27FC236}">
                <a16:creationId xmlns:a16="http://schemas.microsoft.com/office/drawing/2014/main" id="{0AFEEB3A-D4B8-294A-9C64-A522D8ED6573}"/>
              </a:ext>
            </a:extLst>
          </p:cNvPr>
          <p:cNvSpPr>
            <a:spLocks noGrp="1" noChangeArrowheads="1"/>
          </p:cNvSpPr>
          <p:nvPr>
            <p:ph idx="1"/>
          </p:nvPr>
        </p:nvSpPr>
        <p:spPr>
          <a:xfrm>
            <a:off x="452438" y="1095374"/>
            <a:ext cx="8285162" cy="3832225"/>
          </a:xfrm>
        </p:spPr>
        <p:txBody>
          <a:bodyPr/>
          <a:lstStyle/>
          <a:p>
            <a:pPr marL="342900" indent="-342900">
              <a:spcAft>
                <a:spcPts val="600"/>
              </a:spcAft>
              <a:buFont typeface="Arial" panose="020B0604020202020204" pitchFamily="34" charset="0"/>
              <a:buChar char="•"/>
            </a:pPr>
            <a:r>
              <a:rPr lang="en-US" altLang="en-US" sz="2000" b="1"/>
              <a:t>Send case notification updates to correct differences using</a:t>
            </a:r>
            <a:r>
              <a:rPr lang="en-US" altLang="en-US" sz="2000"/>
              <a:t>:</a:t>
            </a:r>
          </a:p>
          <a:p>
            <a:pPr marL="914400" lvl="1">
              <a:spcBef>
                <a:spcPts val="0"/>
              </a:spcBef>
              <a:spcAft>
                <a:spcPts val="600"/>
              </a:spcAft>
            </a:pPr>
            <a:r>
              <a:rPr lang="en-US" sz="1800"/>
              <a:t>HL7</a:t>
            </a:r>
          </a:p>
          <a:p>
            <a:pPr marL="914400" lvl="1">
              <a:spcBef>
                <a:spcPts val="0"/>
              </a:spcBef>
              <a:spcAft>
                <a:spcPts val="600"/>
              </a:spcAft>
            </a:pPr>
            <a:r>
              <a:rPr lang="en-US" sz="1800"/>
              <a:t>NEDSS Base System (NBS)</a:t>
            </a:r>
          </a:p>
          <a:p>
            <a:pPr marL="914400" lvl="1">
              <a:spcBef>
                <a:spcPts val="0"/>
              </a:spcBef>
              <a:spcAft>
                <a:spcPts val="600"/>
              </a:spcAft>
            </a:pPr>
            <a:r>
              <a:rPr lang="en-US" sz="1800"/>
              <a:t>National Electronic Telecommunications System for Surveillance (NETSS):  </a:t>
            </a:r>
            <a:endParaRPr lang="en-US" sz="1800">
              <a:cs typeface="Calibri"/>
            </a:endParaRPr>
          </a:p>
          <a:p>
            <a:pPr marL="1431925" lvl="2" indent="-285750">
              <a:spcBef>
                <a:spcPts val="200"/>
              </a:spcBef>
              <a:spcAft>
                <a:spcPts val="600"/>
              </a:spcAft>
              <a:buFont typeface="Avenir Next LT Pro" panose="020B0504020202020204" pitchFamily="34" charset="0"/>
              <a:buChar char="−"/>
            </a:pPr>
            <a:r>
              <a:rPr lang="en-US" sz="1400"/>
              <a:t>Send </a:t>
            </a:r>
            <a:r>
              <a:rPr lang="en-US" sz="1400" u="sng"/>
              <a:t>complete</a:t>
            </a:r>
            <a:r>
              <a:rPr lang="en-US" sz="1400"/>
              <a:t> Year-to-Date (YTD) files (STD, non-STD) by placing files into your SAMS “YTD” folder</a:t>
            </a:r>
          </a:p>
          <a:p>
            <a:pPr marL="1431925" lvl="2" indent="-285750">
              <a:spcAft>
                <a:spcPts val="600"/>
              </a:spcAft>
              <a:buFont typeface="Avenir Next LT Pro" panose="020B0504020202020204" pitchFamily="34" charset="0"/>
              <a:buChar char="−"/>
            </a:pPr>
            <a:r>
              <a:rPr lang="en-US" sz="1400">
                <a:cs typeface="Calibri"/>
              </a:rPr>
              <a:t>YTD files must contain </a:t>
            </a:r>
            <a:r>
              <a:rPr lang="en-US" sz="1400" u="sng">
                <a:cs typeface="Calibri"/>
              </a:rPr>
              <a:t>complete</a:t>
            </a:r>
            <a:r>
              <a:rPr lang="en-US" sz="1400">
                <a:cs typeface="Calibri"/>
              </a:rPr>
              <a:t> data for each year represented in the file</a:t>
            </a:r>
          </a:p>
          <a:p>
            <a:pPr marL="342900" indent="-342900">
              <a:spcAft>
                <a:spcPts val="600"/>
              </a:spcAft>
              <a:buFont typeface="Arial" panose="020B0604020202020204" pitchFamily="34" charset="0"/>
              <a:buChar char="•"/>
            </a:pPr>
            <a:r>
              <a:rPr lang="en-US" altLang="en-US" sz="2000" b="1"/>
              <a:t>Or use Delete a Case feature in MVPS</a:t>
            </a:r>
          </a:p>
          <a:p>
            <a:pPr marL="342900" indent="-342900">
              <a:spcAft>
                <a:spcPts val="600"/>
              </a:spcAft>
              <a:buFont typeface="Arial" panose="020B0604020202020204" pitchFamily="34" charset="0"/>
              <a:buChar char="•"/>
            </a:pPr>
            <a:r>
              <a:rPr lang="en-US" altLang="en-US" sz="2000" b="1"/>
              <a:t>Request new set of reconciliation tables from NNDSS as needed</a:t>
            </a:r>
          </a:p>
          <a:p>
            <a:pPr lvl="2">
              <a:spcAft>
                <a:spcPts val="0"/>
              </a:spcAft>
            </a:pPr>
            <a:endParaRPr lang="en-US" altLang="en-US">
              <a:cs typeface="Calibri"/>
            </a:endParaRPr>
          </a:p>
        </p:txBody>
      </p:sp>
      <p:sp>
        <p:nvSpPr>
          <p:cNvPr id="21507" name="Slide Number Placeholder 3">
            <a:extLst>
              <a:ext uri="{FF2B5EF4-FFF2-40B4-BE49-F238E27FC236}">
                <a16:creationId xmlns:a16="http://schemas.microsoft.com/office/drawing/2014/main" id="{DD28AF95-5D7E-854E-9E77-0F27FE71D8E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18</a:t>
            </a:fld>
            <a:endParaRPr lang="en-US" altLang="en-US" sz="800" b="1">
              <a:solidFill>
                <a:srgbClr val="28434E"/>
              </a:solidFill>
              <a:latin typeface="Avenir Next LT Pro" panose="020B0504020202020204" pitchFamily="34" charset="77"/>
            </a:endParaRPr>
          </a:p>
          <a:p>
            <a:pPr fontAlgn="base">
              <a:spcBef>
                <a:spcPct val="0"/>
              </a:spcBef>
              <a:spcAft>
                <a:spcPct val="0"/>
              </a:spcAft>
            </a:pPr>
            <a:endParaRPr lang="en-US" altLang="en-US" sz="800">
              <a:latin typeface="Avenir Next LT Pro" panose="020B0504020202020204" pitchFamily="34" charset="77"/>
            </a:endParaRPr>
          </a:p>
        </p:txBody>
      </p:sp>
    </p:spTree>
    <p:extLst>
      <p:ext uri="{BB962C8B-B14F-4D97-AF65-F5344CB8AC3E}">
        <p14:creationId xmlns:p14="http://schemas.microsoft.com/office/powerpoint/2010/main" val="1627089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B39F152E-497E-5241-9DDB-02980920103B}"/>
              </a:ext>
            </a:extLst>
          </p:cNvPr>
          <p:cNvSpPr>
            <a:spLocks noGrp="1" noChangeArrowheads="1"/>
          </p:cNvSpPr>
          <p:nvPr>
            <p:ph type="title"/>
          </p:nvPr>
        </p:nvSpPr>
        <p:spPr>
          <a:xfrm>
            <a:off x="0" y="0"/>
            <a:ext cx="8686800" cy="822325"/>
          </a:xfrm>
        </p:spPr>
        <p:txBody>
          <a:bodyPr>
            <a:normAutofit/>
          </a:bodyPr>
          <a:lstStyle/>
          <a:p>
            <a:r>
              <a:rPr lang="en-US" altLang="en-US"/>
              <a:t>Step 3</a:t>
            </a:r>
            <a:r>
              <a:rPr lang="en-US" altLang="en-US">
                <a:latin typeface="Avenir Next LT Pro Demi" panose="020B0704020202020204" pitchFamily="34" charset="0"/>
              </a:rPr>
              <a:t>: Finalizing Data</a:t>
            </a:r>
          </a:p>
        </p:txBody>
      </p:sp>
      <p:sp>
        <p:nvSpPr>
          <p:cNvPr id="21506" name="Content Placeholder 2">
            <a:extLst>
              <a:ext uri="{FF2B5EF4-FFF2-40B4-BE49-F238E27FC236}">
                <a16:creationId xmlns:a16="http://schemas.microsoft.com/office/drawing/2014/main" id="{0AFEEB3A-D4B8-294A-9C64-A522D8ED6573}"/>
              </a:ext>
            </a:extLst>
          </p:cNvPr>
          <p:cNvSpPr>
            <a:spLocks noGrp="1" noChangeArrowheads="1"/>
          </p:cNvSpPr>
          <p:nvPr>
            <p:ph idx="1"/>
          </p:nvPr>
        </p:nvSpPr>
        <p:spPr>
          <a:xfrm>
            <a:off x="452438" y="1095375"/>
            <a:ext cx="8091487" cy="3498850"/>
          </a:xfrm>
        </p:spPr>
        <p:txBody>
          <a:bodyPr/>
          <a:lstStyle/>
          <a:p>
            <a:pPr marL="342900" indent="-342900">
              <a:spcAft>
                <a:spcPts val="600"/>
              </a:spcAft>
              <a:buFont typeface="Arial" panose="020B0604020202020204" pitchFamily="34" charset="0"/>
              <a:buChar char="•"/>
            </a:pPr>
            <a:r>
              <a:rPr lang="en-US" altLang="en-US" sz="2000" b="1" dirty="0"/>
              <a:t>Inform NNDSS surveillance officer when totals are accepted as final</a:t>
            </a:r>
          </a:p>
          <a:p>
            <a:pPr marL="985837" lvl="1" indent="-285750">
              <a:spcAft>
                <a:spcPts val="600"/>
              </a:spcAft>
              <a:buFont typeface="Avenir Next LT Pro" panose="020B0504020202020204" pitchFamily="34" charset="0"/>
              <a:buChar char="−"/>
            </a:pPr>
            <a:r>
              <a:rPr lang="en-US" altLang="en-US" sz="1800" dirty="0"/>
              <a:t>“Lock” STD conditions and non-STD conditions as final</a:t>
            </a:r>
          </a:p>
          <a:p>
            <a:pPr marL="985837" lvl="1" indent="-285750">
              <a:spcAft>
                <a:spcPts val="600"/>
              </a:spcAft>
              <a:buFont typeface="Avenir Next LT Pro" panose="020B0504020202020204" pitchFamily="34" charset="0"/>
              <a:buChar char="−"/>
            </a:pPr>
            <a:r>
              <a:rPr lang="en-US" altLang="en-US" sz="1800" dirty="0"/>
              <a:t>After locking 2021 data, subsequent updates will be accepted in MVPS but not included in locked totals unless jurisdiction requests to “unlock” their data  </a:t>
            </a:r>
          </a:p>
          <a:p>
            <a:pPr marL="985837" lvl="1" indent="-285750">
              <a:spcAft>
                <a:spcPts val="600"/>
              </a:spcAft>
              <a:buFont typeface="Avenir Next LT Pro" panose="020B0504020202020204" pitchFamily="34" charset="0"/>
              <a:buChar char="−"/>
            </a:pPr>
            <a:r>
              <a:rPr lang="en-US" altLang="en-US" sz="1800" dirty="0"/>
              <a:t>Unlocking, and later relocking, will allow subsequent case notification updates to be included in the finalized annual dataset.</a:t>
            </a:r>
          </a:p>
        </p:txBody>
      </p:sp>
      <p:sp>
        <p:nvSpPr>
          <p:cNvPr id="21507" name="Slide Number Placeholder 3">
            <a:extLst>
              <a:ext uri="{FF2B5EF4-FFF2-40B4-BE49-F238E27FC236}">
                <a16:creationId xmlns:a16="http://schemas.microsoft.com/office/drawing/2014/main" id="{DD28AF95-5D7E-854E-9E77-0F27FE71D8E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19</a:t>
            </a:fld>
            <a:endParaRPr lang="en-US" altLang="en-US" sz="800" b="1">
              <a:solidFill>
                <a:srgbClr val="28434E"/>
              </a:solidFill>
              <a:latin typeface="Avenir Next LT Pro" panose="020B0504020202020204" pitchFamily="34" charset="77"/>
            </a:endParaRPr>
          </a:p>
          <a:p>
            <a:pPr fontAlgn="base">
              <a:spcBef>
                <a:spcPct val="0"/>
              </a:spcBef>
              <a:spcAft>
                <a:spcPct val="0"/>
              </a:spcAft>
            </a:pPr>
            <a:endParaRPr lang="en-US" altLang="en-US" sz="800">
              <a:latin typeface="Avenir Next LT Pro" panose="020B0504020202020204" pitchFamily="34" charset="77"/>
            </a:endParaRPr>
          </a:p>
        </p:txBody>
      </p:sp>
    </p:spTree>
    <p:extLst>
      <p:ext uri="{BB962C8B-B14F-4D97-AF65-F5344CB8AC3E}">
        <p14:creationId xmlns:p14="http://schemas.microsoft.com/office/powerpoint/2010/main" val="2115298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9BFC6929-DE9A-BA45-A432-042962964C2F}"/>
              </a:ext>
            </a:extLst>
          </p:cNvPr>
          <p:cNvSpPr>
            <a:spLocks noGrp="1" noChangeArrowheads="1"/>
          </p:cNvSpPr>
          <p:nvPr>
            <p:ph type="title"/>
          </p:nvPr>
        </p:nvSpPr>
        <p:spPr>
          <a:xfrm>
            <a:off x="0" y="1"/>
            <a:ext cx="8686800" cy="822325"/>
          </a:xfrm>
        </p:spPr>
        <p:txBody>
          <a:bodyPr/>
          <a:lstStyle/>
          <a:p>
            <a:r>
              <a:rPr lang="en-US" altLang="en-US">
                <a:latin typeface="Avenir Next LT Pro Demi" panose="020B0704020202020204" pitchFamily="34" charset="0"/>
              </a:rPr>
              <a:t>Agenda</a:t>
            </a:r>
          </a:p>
        </p:txBody>
      </p:sp>
      <p:sp>
        <p:nvSpPr>
          <p:cNvPr id="18434" name="Content Placeholder 2">
            <a:extLst>
              <a:ext uri="{FF2B5EF4-FFF2-40B4-BE49-F238E27FC236}">
                <a16:creationId xmlns:a16="http://schemas.microsoft.com/office/drawing/2014/main" id="{BC5BD2F7-F89B-674C-A0D7-24AB1FBFD10B}"/>
              </a:ext>
            </a:extLst>
          </p:cNvPr>
          <p:cNvSpPr>
            <a:spLocks noGrp="1" noChangeArrowheads="1"/>
          </p:cNvSpPr>
          <p:nvPr>
            <p:ph idx="1"/>
          </p:nvPr>
        </p:nvSpPr>
        <p:spPr>
          <a:xfrm>
            <a:off x="452438" y="1095375"/>
            <a:ext cx="8553450" cy="3498850"/>
          </a:xfrm>
        </p:spPr>
        <p:txBody>
          <a:bodyPr/>
          <a:lstStyle/>
          <a:p>
            <a:pPr marL="342892" lvl="1" indent="-342892"/>
            <a:r>
              <a:rPr lang="en-US" sz="2400"/>
              <a:t>NNDSS Updates and Announcements</a:t>
            </a:r>
          </a:p>
          <a:p>
            <a:pPr marL="342892" lvl="1" indent="-342892"/>
            <a:r>
              <a:rPr lang="en-US" sz="2400"/>
              <a:t>2021 Reconciliation Process Overview</a:t>
            </a:r>
          </a:p>
          <a:p>
            <a:pPr marL="342892" lvl="1" indent="-342892"/>
            <a:r>
              <a:rPr lang="en-US" sz="2400"/>
              <a:t>Finalization of 2021 NNDSS COVID-19 Data</a:t>
            </a:r>
          </a:p>
          <a:p>
            <a:pPr marL="342892" lvl="1" indent="-342892"/>
            <a:r>
              <a:rPr lang="en-US" sz="2400"/>
              <a:t>Questions and Answers</a:t>
            </a:r>
          </a:p>
          <a:p>
            <a:endParaRPr lang="en-US" altLang="en-US"/>
          </a:p>
          <a:p>
            <a:endParaRPr lang="en-US" altLang="en-US"/>
          </a:p>
        </p:txBody>
      </p:sp>
      <p:sp>
        <p:nvSpPr>
          <p:cNvPr id="18435" name="Slide Number Placeholder 3">
            <a:extLst>
              <a:ext uri="{FF2B5EF4-FFF2-40B4-BE49-F238E27FC236}">
                <a16:creationId xmlns:a16="http://schemas.microsoft.com/office/drawing/2014/main" id="{28A77B28-0B3D-CE4B-B340-CA907DD61E2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31" indent="-285743">
              <a:defRPr sz="1300">
                <a:solidFill>
                  <a:schemeClr val="tx1"/>
                </a:solidFill>
                <a:latin typeface="Calibri" panose="020F0502020204030204" pitchFamily="34" charset="0"/>
              </a:defRPr>
            </a:lvl2pPr>
            <a:lvl3pPr marL="1142972" indent="-228594">
              <a:defRPr sz="1300">
                <a:solidFill>
                  <a:schemeClr val="tx1"/>
                </a:solidFill>
                <a:latin typeface="Calibri" panose="020F0502020204030204" pitchFamily="34" charset="0"/>
              </a:defRPr>
            </a:lvl3pPr>
            <a:lvl4pPr marL="1600160" indent="-228594">
              <a:defRPr sz="1300">
                <a:solidFill>
                  <a:schemeClr val="tx1"/>
                </a:solidFill>
                <a:latin typeface="Calibri" panose="020F0502020204030204" pitchFamily="34" charset="0"/>
              </a:defRPr>
            </a:lvl4pPr>
            <a:lvl5pPr marL="2057348" indent="-228594">
              <a:defRPr sz="1300">
                <a:solidFill>
                  <a:schemeClr val="tx1"/>
                </a:solidFill>
                <a:latin typeface="Calibri" panose="020F0502020204030204" pitchFamily="34" charset="0"/>
              </a:defRPr>
            </a:lvl5pPr>
            <a:lvl6pPr marL="2514537" indent="-228594" defTabSz="342892" fontAlgn="base">
              <a:spcBef>
                <a:spcPct val="0"/>
              </a:spcBef>
              <a:spcAft>
                <a:spcPct val="0"/>
              </a:spcAft>
              <a:defRPr sz="1300">
                <a:solidFill>
                  <a:schemeClr val="tx1"/>
                </a:solidFill>
                <a:latin typeface="Calibri" panose="020F0502020204030204" pitchFamily="34" charset="0"/>
              </a:defRPr>
            </a:lvl6pPr>
            <a:lvl7pPr marL="2971726" indent="-228594" defTabSz="342892" fontAlgn="base">
              <a:spcBef>
                <a:spcPct val="0"/>
              </a:spcBef>
              <a:spcAft>
                <a:spcPct val="0"/>
              </a:spcAft>
              <a:defRPr sz="1300">
                <a:solidFill>
                  <a:schemeClr val="tx1"/>
                </a:solidFill>
                <a:latin typeface="Calibri" panose="020F0502020204030204" pitchFamily="34" charset="0"/>
              </a:defRPr>
            </a:lvl7pPr>
            <a:lvl8pPr marL="3428915" indent="-228594" defTabSz="342892" fontAlgn="base">
              <a:spcBef>
                <a:spcPct val="0"/>
              </a:spcBef>
              <a:spcAft>
                <a:spcPct val="0"/>
              </a:spcAft>
              <a:defRPr sz="1300">
                <a:solidFill>
                  <a:schemeClr val="tx1"/>
                </a:solidFill>
                <a:latin typeface="Calibri" panose="020F0502020204030204" pitchFamily="34" charset="0"/>
              </a:defRPr>
            </a:lvl8pPr>
            <a:lvl9pPr marL="3886103" indent="-228594" defTabSz="342892" fontAlgn="base">
              <a:spcBef>
                <a:spcPct val="0"/>
              </a:spcBef>
              <a:spcAft>
                <a:spcPct val="0"/>
              </a:spcAft>
              <a:defRPr sz="1300">
                <a:solidFill>
                  <a:schemeClr val="tx1"/>
                </a:solidFill>
                <a:latin typeface="Calibri" panose="020F0502020204030204" pitchFamily="34" charset="0"/>
              </a:defRPr>
            </a:lvl9pPr>
          </a:lstStyle>
          <a:p>
            <a:pPr defTabSz="342892" fontAlgn="base">
              <a:spcBef>
                <a:spcPct val="0"/>
              </a:spcBef>
              <a:spcAft>
                <a:spcPct val="0"/>
              </a:spcAft>
              <a:defRPr/>
            </a:pPr>
            <a:fld id="{39D59B3E-F2E5-164E-B82C-1166B3CC2CE2}" type="slidenum">
              <a:rPr lang="en-US" altLang="en-US" sz="800" b="1">
                <a:solidFill>
                  <a:srgbClr val="28434E"/>
                </a:solidFill>
                <a:latin typeface="Avenir Next LT Pro" panose="020B0504020202020204" pitchFamily="34" charset="77"/>
              </a:rPr>
              <a:pPr defTabSz="342892" fontAlgn="base">
                <a:spcBef>
                  <a:spcPct val="0"/>
                </a:spcBef>
                <a:spcAft>
                  <a:spcPct val="0"/>
                </a:spcAft>
                <a:defRPr/>
              </a:pPr>
              <a:t>2</a:t>
            </a:fld>
            <a:endParaRPr lang="en-US" altLang="en-US" sz="800" b="1">
              <a:solidFill>
                <a:srgbClr val="28434E"/>
              </a:solidFill>
              <a:latin typeface="Avenir Next LT Pro" panose="020B0504020202020204" pitchFamily="34" charset="77"/>
            </a:endParaRPr>
          </a:p>
        </p:txBody>
      </p:sp>
      <p:pic>
        <p:nvPicPr>
          <p:cNvPr id="5" name="Picture 4">
            <a:extLst>
              <a:ext uri="{FF2B5EF4-FFF2-40B4-BE49-F238E27FC236}">
                <a16:creationId xmlns:a16="http://schemas.microsoft.com/office/drawing/2014/main" id="{D3547D5F-B3C4-4A4C-BF7A-1856F68B0DD3}"/>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675463" y="2447787"/>
            <a:ext cx="3011337" cy="214643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B39F152E-497E-5241-9DDB-02980920103B}"/>
              </a:ext>
            </a:extLst>
          </p:cNvPr>
          <p:cNvSpPr>
            <a:spLocks noGrp="1" noChangeArrowheads="1"/>
          </p:cNvSpPr>
          <p:nvPr>
            <p:ph type="title"/>
          </p:nvPr>
        </p:nvSpPr>
        <p:spPr>
          <a:xfrm>
            <a:off x="0" y="0"/>
            <a:ext cx="8686800" cy="822325"/>
          </a:xfrm>
        </p:spPr>
        <p:txBody>
          <a:bodyPr/>
          <a:lstStyle/>
          <a:p>
            <a:r>
              <a:rPr lang="en-US" altLang="en-US">
                <a:latin typeface="Avenir Next LT Pro Demi" panose="020B0704020202020204" pitchFamily="34" charset="0"/>
              </a:rPr>
              <a:t>Step 4: State or Territorial Epi Sign-off</a:t>
            </a:r>
          </a:p>
        </p:txBody>
      </p:sp>
      <p:sp>
        <p:nvSpPr>
          <p:cNvPr id="21506" name="Content Placeholder 2">
            <a:extLst>
              <a:ext uri="{FF2B5EF4-FFF2-40B4-BE49-F238E27FC236}">
                <a16:creationId xmlns:a16="http://schemas.microsoft.com/office/drawing/2014/main" id="{0AFEEB3A-D4B8-294A-9C64-A522D8ED6573}"/>
              </a:ext>
            </a:extLst>
          </p:cNvPr>
          <p:cNvSpPr>
            <a:spLocks noGrp="1" noChangeArrowheads="1"/>
          </p:cNvSpPr>
          <p:nvPr>
            <p:ph idx="1"/>
          </p:nvPr>
        </p:nvSpPr>
        <p:spPr>
          <a:xfrm>
            <a:off x="452438" y="1095375"/>
            <a:ext cx="8553450" cy="3498850"/>
          </a:xfrm>
        </p:spPr>
        <p:txBody>
          <a:bodyPr/>
          <a:lstStyle/>
          <a:p>
            <a:pPr marL="342900" indent="-342900">
              <a:spcAft>
                <a:spcPts val="0"/>
              </a:spcAft>
              <a:buFont typeface="Arial" panose="020B0604020202020204" pitchFamily="34" charset="0"/>
              <a:buChar char="•"/>
            </a:pPr>
            <a:r>
              <a:rPr lang="en-US" altLang="en-US" sz="2000" b="1"/>
              <a:t>Confirm or update your 2021 reporting exceptions</a:t>
            </a:r>
          </a:p>
          <a:p>
            <a:pPr marL="900113" lvl="1" indent="-342900">
              <a:spcAft>
                <a:spcPts val="0"/>
              </a:spcAft>
              <a:buFont typeface="Avenir Next LT Pro" panose="020B0504020202020204" pitchFamily="34" charset="0"/>
              <a:buChar char="−"/>
            </a:pPr>
            <a:r>
              <a:rPr lang="en-US" altLang="en-US" sz="1800"/>
              <a:t>NNDSS surveillance officers will send out a new set of reconciliation tables based on the locked data for final review by jurisdiction.</a:t>
            </a:r>
          </a:p>
          <a:p>
            <a:pPr marL="900113" lvl="1" indent="-342900">
              <a:spcAft>
                <a:spcPts val="0"/>
              </a:spcAft>
            </a:pPr>
            <a:endParaRPr lang="en-US" altLang="en-US" sz="1800"/>
          </a:p>
          <a:p>
            <a:pPr marL="342900" indent="-342900">
              <a:spcAft>
                <a:spcPts val="0"/>
              </a:spcAft>
              <a:buFont typeface="Arial" panose="020B0604020202020204" pitchFamily="34" charset="0"/>
              <a:buChar char="•"/>
            </a:pPr>
            <a:r>
              <a:rPr lang="en-US" altLang="en-US" sz="2000" b="1"/>
              <a:t>Review and sign off on final data</a:t>
            </a:r>
          </a:p>
          <a:p>
            <a:pPr marL="900113" lvl="1" indent="-342900">
              <a:spcAft>
                <a:spcPts val="0"/>
              </a:spcAft>
              <a:buFont typeface="Avenir Next LT Pro" panose="020B0504020202020204" pitchFamily="34" charset="0"/>
              <a:buChar char="−"/>
            </a:pPr>
            <a:r>
              <a:rPr lang="en-US" altLang="en-US" sz="1800"/>
              <a:t>Upon final review and agreement of the tables, the surveillance officers will share final tables that should be signed by the State or Territorial Epi and returned.</a:t>
            </a:r>
          </a:p>
        </p:txBody>
      </p:sp>
      <p:sp>
        <p:nvSpPr>
          <p:cNvPr id="21507" name="Slide Number Placeholder 3">
            <a:extLst>
              <a:ext uri="{FF2B5EF4-FFF2-40B4-BE49-F238E27FC236}">
                <a16:creationId xmlns:a16="http://schemas.microsoft.com/office/drawing/2014/main" id="{DD28AF95-5D7E-854E-9E77-0F27FE71D8E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20</a:t>
            </a:fld>
            <a:endParaRPr lang="en-US" altLang="en-US" sz="800" b="1">
              <a:solidFill>
                <a:srgbClr val="28434E"/>
              </a:solidFill>
              <a:latin typeface="Avenir Next LT Pro" panose="020B0504020202020204" pitchFamily="34" charset="77"/>
            </a:endParaRPr>
          </a:p>
          <a:p>
            <a:pPr fontAlgn="base">
              <a:spcBef>
                <a:spcPct val="0"/>
              </a:spcBef>
              <a:spcAft>
                <a:spcPct val="0"/>
              </a:spcAft>
            </a:pPr>
            <a:endParaRPr lang="en-US" altLang="en-US" sz="800">
              <a:latin typeface="Avenir Next LT Pro" panose="020B0504020202020204" pitchFamily="34" charset="77"/>
            </a:endParaRPr>
          </a:p>
        </p:txBody>
      </p:sp>
      <p:pic>
        <p:nvPicPr>
          <p:cNvPr id="5" name="Graphic 4" descr="Badge Tick1 with solid fill">
            <a:extLst>
              <a:ext uri="{FF2B5EF4-FFF2-40B4-BE49-F238E27FC236}">
                <a16:creationId xmlns:a16="http://schemas.microsoft.com/office/drawing/2014/main" id="{8BB8AA92-47D9-4654-87E2-A00CBF1A7B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14800" y="3679825"/>
            <a:ext cx="914400" cy="914400"/>
          </a:xfrm>
          <a:prstGeom prst="rect">
            <a:avLst/>
          </a:prstGeom>
        </p:spPr>
      </p:pic>
    </p:spTree>
    <p:extLst>
      <p:ext uri="{BB962C8B-B14F-4D97-AF65-F5344CB8AC3E}">
        <p14:creationId xmlns:p14="http://schemas.microsoft.com/office/powerpoint/2010/main" val="4127773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5AB821-2D6E-4E59-96F1-18F0518D846B}"/>
              </a:ext>
              <a:ext uri="{C183D7F6-B498-43B3-948B-1728B52AA6E4}">
                <adec:decorative xmlns:adec="http://schemas.microsoft.com/office/drawing/2017/decorative" val="1"/>
              </a:ext>
            </a:extLst>
          </p:cNvPr>
          <p:cNvSpPr/>
          <p:nvPr/>
        </p:nvSpPr>
        <p:spPr>
          <a:xfrm>
            <a:off x="280534" y="1819616"/>
            <a:ext cx="8406266" cy="260384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05" name="Title 1">
            <a:extLst>
              <a:ext uri="{FF2B5EF4-FFF2-40B4-BE49-F238E27FC236}">
                <a16:creationId xmlns:a16="http://schemas.microsoft.com/office/drawing/2014/main" id="{B39F152E-497E-5241-9DDB-02980920103B}"/>
              </a:ext>
            </a:extLst>
          </p:cNvPr>
          <p:cNvSpPr>
            <a:spLocks noGrp="1" noChangeArrowheads="1"/>
          </p:cNvSpPr>
          <p:nvPr>
            <p:ph type="title"/>
          </p:nvPr>
        </p:nvSpPr>
        <p:spPr>
          <a:xfrm>
            <a:off x="0" y="0"/>
            <a:ext cx="8686800" cy="822325"/>
          </a:xfrm>
        </p:spPr>
        <p:txBody>
          <a:bodyPr/>
          <a:lstStyle/>
          <a:p>
            <a:r>
              <a:rPr lang="en-US" altLang="en-US">
                <a:latin typeface="Avenir Next LT Pro Demi" panose="020B0704020202020204" pitchFamily="34" charset="0"/>
              </a:rPr>
              <a:t>Assistance With Reconciliation</a:t>
            </a:r>
          </a:p>
        </p:txBody>
      </p:sp>
      <p:sp>
        <p:nvSpPr>
          <p:cNvPr id="21506" name="Content Placeholder 2">
            <a:extLst>
              <a:ext uri="{FF2B5EF4-FFF2-40B4-BE49-F238E27FC236}">
                <a16:creationId xmlns:a16="http://schemas.microsoft.com/office/drawing/2014/main" id="{0AFEEB3A-D4B8-294A-9C64-A522D8ED6573}"/>
              </a:ext>
            </a:extLst>
          </p:cNvPr>
          <p:cNvSpPr>
            <a:spLocks noGrp="1" noChangeArrowheads="1"/>
          </p:cNvSpPr>
          <p:nvPr>
            <p:ph idx="1"/>
          </p:nvPr>
        </p:nvSpPr>
        <p:spPr>
          <a:xfrm>
            <a:off x="452438" y="1095375"/>
            <a:ext cx="8234362" cy="3498850"/>
          </a:xfrm>
          <a:effectLst/>
        </p:spPr>
        <p:txBody>
          <a:bodyPr/>
          <a:lstStyle/>
          <a:p>
            <a:r>
              <a:rPr lang="en-US" altLang="en-US"/>
              <a:t>Guidance documents are available within the MVPS portal</a:t>
            </a:r>
          </a:p>
          <a:p>
            <a:endParaRPr lang="en-US" altLang="en-US" sz="1050"/>
          </a:p>
          <a:p>
            <a:pPr>
              <a:lnSpc>
                <a:spcPct val="150000"/>
              </a:lnSpc>
            </a:pPr>
            <a:r>
              <a:rPr lang="en-US" altLang="en-US" b="1"/>
              <a:t>NNDSS surveillance officers are here to help!</a:t>
            </a:r>
          </a:p>
          <a:p>
            <a:pPr lvl="1">
              <a:spcAft>
                <a:spcPts val="1200"/>
              </a:spcAft>
            </a:pPr>
            <a:r>
              <a:rPr lang="en-US" altLang="en-US" sz="1600" b="1"/>
              <a:t>Keaton Hughes </a:t>
            </a:r>
            <a:r>
              <a:rPr lang="en-US" altLang="en-US" sz="1600"/>
              <a:t>(qwy4@cdc.gov):  AL, AK, CA, HI, KS, ME, MA, MN, MO, NE, NC, ND, NYC, OR, PR, SC, VT, VA</a:t>
            </a:r>
          </a:p>
          <a:p>
            <a:pPr lvl="1">
              <a:spcAft>
                <a:spcPts val="1200"/>
              </a:spcAft>
            </a:pPr>
            <a:r>
              <a:rPr lang="en-US" altLang="en-US" sz="1600" b="1"/>
              <a:t>Diana Onweh </a:t>
            </a:r>
            <a:r>
              <a:rPr lang="en-US" altLang="en-US" sz="1600"/>
              <a:t>(onw1@cdc.gov):  AR, CO, CT, GA, ID, IA, IL, IN, LA, MD, MI, MS, NH, NV, PA, TN, TX, WA, WY​</a:t>
            </a:r>
          </a:p>
          <a:p>
            <a:pPr lvl="1">
              <a:spcAft>
                <a:spcPts val="1200"/>
              </a:spcAft>
            </a:pPr>
            <a:r>
              <a:rPr lang="en-US" altLang="en-US" sz="1600" b="1"/>
              <a:t>Alan Schley </a:t>
            </a:r>
            <a:r>
              <a:rPr lang="en-US" altLang="en-US" sz="1600"/>
              <a:t>(aso7@cdc.gov):  AZ, DE, FL, KY, MT, NJ, NM, NY, OH, OK, RI, SD, UT, DC, WV, WI, territories</a:t>
            </a:r>
          </a:p>
        </p:txBody>
      </p:sp>
      <p:sp>
        <p:nvSpPr>
          <p:cNvPr id="21507" name="Slide Number Placeholder 3">
            <a:extLst>
              <a:ext uri="{FF2B5EF4-FFF2-40B4-BE49-F238E27FC236}">
                <a16:creationId xmlns:a16="http://schemas.microsoft.com/office/drawing/2014/main" id="{DD28AF95-5D7E-854E-9E77-0F27FE71D8E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21</a:t>
            </a:fld>
            <a:endParaRPr lang="en-US" altLang="en-US" sz="800" b="1">
              <a:solidFill>
                <a:srgbClr val="28434E"/>
              </a:solidFill>
              <a:latin typeface="Avenir Next LT Pro" panose="020B0504020202020204" pitchFamily="34" charset="77"/>
            </a:endParaRPr>
          </a:p>
          <a:p>
            <a:pPr fontAlgn="base">
              <a:spcBef>
                <a:spcPct val="0"/>
              </a:spcBef>
              <a:spcAft>
                <a:spcPct val="0"/>
              </a:spcAft>
            </a:pPr>
            <a:endParaRPr lang="en-US" altLang="en-US" sz="800">
              <a:latin typeface="Avenir Next LT Pro" panose="020B0504020202020204" pitchFamily="34" charset="77"/>
            </a:endParaRPr>
          </a:p>
        </p:txBody>
      </p:sp>
    </p:spTree>
    <p:extLst>
      <p:ext uri="{BB962C8B-B14F-4D97-AF65-F5344CB8AC3E}">
        <p14:creationId xmlns:p14="http://schemas.microsoft.com/office/powerpoint/2010/main" val="571718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B39F152E-497E-5241-9DDB-02980920103B}"/>
              </a:ext>
            </a:extLst>
          </p:cNvPr>
          <p:cNvSpPr>
            <a:spLocks noGrp="1" noChangeArrowheads="1"/>
          </p:cNvSpPr>
          <p:nvPr>
            <p:ph type="title"/>
          </p:nvPr>
        </p:nvSpPr>
        <p:spPr>
          <a:xfrm>
            <a:off x="0" y="0"/>
            <a:ext cx="8686800" cy="822325"/>
          </a:xfrm>
        </p:spPr>
        <p:txBody>
          <a:bodyPr/>
          <a:lstStyle/>
          <a:p>
            <a:r>
              <a:rPr lang="en-US" altLang="en-US">
                <a:latin typeface="Avenir Next LT Pro Demi" panose="020B0704020202020204" pitchFamily="34" charset="0"/>
              </a:rPr>
              <a:t>Tips For 2021 Data Reconciliation</a:t>
            </a:r>
          </a:p>
        </p:txBody>
      </p:sp>
      <p:sp>
        <p:nvSpPr>
          <p:cNvPr id="21506" name="Content Placeholder 2">
            <a:extLst>
              <a:ext uri="{FF2B5EF4-FFF2-40B4-BE49-F238E27FC236}">
                <a16:creationId xmlns:a16="http://schemas.microsoft.com/office/drawing/2014/main" id="{0AFEEB3A-D4B8-294A-9C64-A522D8ED6573}"/>
              </a:ext>
            </a:extLst>
          </p:cNvPr>
          <p:cNvSpPr>
            <a:spLocks noGrp="1" noChangeArrowheads="1"/>
          </p:cNvSpPr>
          <p:nvPr>
            <p:ph idx="1"/>
          </p:nvPr>
        </p:nvSpPr>
        <p:spPr>
          <a:xfrm>
            <a:off x="452438" y="1095375"/>
            <a:ext cx="8553450" cy="3498850"/>
          </a:xfrm>
        </p:spPr>
        <p:txBody>
          <a:bodyPr/>
          <a:lstStyle/>
          <a:p>
            <a:pPr marL="342900" indent="-342900">
              <a:spcAft>
                <a:spcPts val="1200"/>
              </a:spcAft>
              <a:buFont typeface="Arial" panose="020B0604020202020204" pitchFamily="34" charset="0"/>
              <a:buChar char="•"/>
            </a:pPr>
            <a:r>
              <a:rPr lang="en-US" altLang="en-US" sz="2000"/>
              <a:t>Work with CDC programs to finalize your case counts</a:t>
            </a:r>
          </a:p>
          <a:p>
            <a:pPr marL="342900" indent="-342900">
              <a:spcAft>
                <a:spcPts val="600"/>
              </a:spcAft>
              <a:buFont typeface="Arial" panose="020B0604020202020204" pitchFamily="34" charset="0"/>
              <a:buChar char="•"/>
            </a:pPr>
            <a:r>
              <a:rPr lang="en-US" altLang="en-US" sz="2000"/>
              <a:t>Use MVPS portal to review 2021 cases for low incidence conditions that require verification prior to locking and finalizing data</a:t>
            </a:r>
          </a:p>
          <a:p>
            <a:pPr marL="985837" lvl="1" indent="-285750">
              <a:spcAft>
                <a:spcPts val="600"/>
              </a:spcAft>
              <a:buFont typeface="Avenir Next LT Pro" panose="020B0504020202020204" pitchFamily="34" charset="0"/>
              <a:buChar char="−"/>
            </a:pPr>
            <a:r>
              <a:rPr lang="en-US" altLang="en-US" sz="1600"/>
              <a:t>Responses are required for all cases in the Low Incidences section of MVPS; or</a:t>
            </a:r>
          </a:p>
          <a:p>
            <a:pPr marL="985837" lvl="1" indent="-285750">
              <a:spcAft>
                <a:spcPts val="1200"/>
              </a:spcAft>
              <a:buFont typeface="Avenir Next LT Pro" panose="020B0504020202020204" pitchFamily="34" charset="0"/>
              <a:buChar char="−"/>
            </a:pPr>
            <a:r>
              <a:rPr lang="en-US" altLang="en-US" sz="1600"/>
              <a:t>Cases that should not be printed also need updates sent to CDC (e.g., change classification to 'not a case')</a:t>
            </a:r>
          </a:p>
          <a:p>
            <a:pPr marL="342900" indent="-342900">
              <a:spcAft>
                <a:spcPts val="600"/>
              </a:spcAft>
              <a:buFont typeface="Arial" panose="020B0604020202020204" pitchFamily="34" charset="0"/>
              <a:buChar char="•"/>
            </a:pPr>
            <a:r>
              <a:rPr lang="en-US" altLang="en-US" sz="2000"/>
              <a:t>Resolve transmission issues</a:t>
            </a:r>
          </a:p>
          <a:p>
            <a:pPr marL="985837" lvl="1" indent="-285750">
              <a:spcAft>
                <a:spcPts val="600"/>
              </a:spcAft>
              <a:buFont typeface="Avenir Next LT Pro" panose="020B0504020202020204" pitchFamily="34" charset="0"/>
              <a:buChar char="−"/>
            </a:pPr>
            <a:r>
              <a:rPr lang="en-US" altLang="en-US" sz="1600"/>
              <a:t>Verify PHIN Messaging System (PHINMS) certificate is authenticated</a:t>
            </a:r>
          </a:p>
          <a:p>
            <a:pPr marL="985837" lvl="1" indent="-285750">
              <a:spcAft>
                <a:spcPts val="600"/>
              </a:spcAft>
              <a:buFont typeface="Avenir Next LT Pro" panose="020B0504020202020204" pitchFamily="34" charset="0"/>
              <a:buChar char="−"/>
            </a:pPr>
            <a:r>
              <a:rPr lang="en-US" altLang="en-US" sz="1600"/>
              <a:t>If yes, contact the PHINMS Help Desk at </a:t>
            </a:r>
            <a:r>
              <a:rPr lang="en-US" altLang="en-US" sz="1600">
                <a:hlinkClick r:id="rId3"/>
              </a:rPr>
              <a:t>PHINtech@cdc.gov</a:t>
            </a:r>
            <a:r>
              <a:rPr lang="en-US" altLang="en-US" sz="1600"/>
              <a:t> </a:t>
            </a:r>
          </a:p>
          <a:p>
            <a:pPr lvl="1"/>
            <a:endParaRPr lang="en-US" altLang="en-US"/>
          </a:p>
        </p:txBody>
      </p:sp>
      <p:sp>
        <p:nvSpPr>
          <p:cNvPr id="21507" name="Slide Number Placeholder 3">
            <a:extLst>
              <a:ext uri="{FF2B5EF4-FFF2-40B4-BE49-F238E27FC236}">
                <a16:creationId xmlns:a16="http://schemas.microsoft.com/office/drawing/2014/main" id="{DD28AF95-5D7E-854E-9E77-0F27FE71D8E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22</a:t>
            </a:fld>
            <a:endParaRPr lang="en-US" altLang="en-US" sz="800" b="1">
              <a:solidFill>
                <a:srgbClr val="28434E"/>
              </a:solidFill>
              <a:latin typeface="Avenir Next LT Pro" panose="020B0504020202020204" pitchFamily="34" charset="77"/>
            </a:endParaRPr>
          </a:p>
          <a:p>
            <a:pPr fontAlgn="base">
              <a:spcBef>
                <a:spcPct val="0"/>
              </a:spcBef>
              <a:spcAft>
                <a:spcPct val="0"/>
              </a:spcAft>
            </a:pPr>
            <a:endParaRPr lang="en-US" altLang="en-US" sz="800">
              <a:latin typeface="Avenir Next LT Pro" panose="020B0504020202020204" pitchFamily="34" charset="77"/>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B39F152E-497E-5241-9DDB-02980920103B}"/>
              </a:ext>
            </a:extLst>
          </p:cNvPr>
          <p:cNvSpPr>
            <a:spLocks noGrp="1" noChangeArrowheads="1"/>
          </p:cNvSpPr>
          <p:nvPr>
            <p:ph type="title"/>
          </p:nvPr>
        </p:nvSpPr>
        <p:spPr>
          <a:xfrm>
            <a:off x="0" y="0"/>
            <a:ext cx="8686800" cy="822325"/>
          </a:xfrm>
        </p:spPr>
        <p:txBody>
          <a:bodyPr/>
          <a:lstStyle/>
          <a:p>
            <a:r>
              <a:rPr lang="en-US" altLang="en-US">
                <a:latin typeface="Avenir Next LT Pro Demi" panose="020B0704020202020204" pitchFamily="34" charset="0"/>
              </a:rPr>
              <a:t>MVPS Portal Line List Additions</a:t>
            </a:r>
          </a:p>
        </p:txBody>
      </p:sp>
      <p:sp>
        <p:nvSpPr>
          <p:cNvPr id="21506" name="Content Placeholder 2">
            <a:extLst>
              <a:ext uri="{FF2B5EF4-FFF2-40B4-BE49-F238E27FC236}">
                <a16:creationId xmlns:a16="http://schemas.microsoft.com/office/drawing/2014/main" id="{0AFEEB3A-D4B8-294A-9C64-A522D8ED6573}"/>
              </a:ext>
            </a:extLst>
          </p:cNvPr>
          <p:cNvSpPr>
            <a:spLocks noGrp="1" noChangeArrowheads="1"/>
          </p:cNvSpPr>
          <p:nvPr>
            <p:ph idx="1"/>
          </p:nvPr>
        </p:nvSpPr>
        <p:spPr>
          <a:xfrm>
            <a:off x="452438" y="1003935"/>
            <a:ext cx="8553450" cy="3498850"/>
          </a:xfrm>
        </p:spPr>
        <p:txBody>
          <a:bodyPr/>
          <a:lstStyle/>
          <a:p>
            <a:pPr marL="290195" lvl="1" indent="-290195">
              <a:lnSpc>
                <a:spcPct val="100000"/>
              </a:lnSpc>
            </a:pPr>
            <a:r>
              <a:rPr lang="en-US" sz="2400">
                <a:cs typeface="Calibri"/>
              </a:rPr>
              <a:t>New variable additions to line list: </a:t>
            </a:r>
          </a:p>
          <a:p>
            <a:pPr marL="974725" lvl="2" indent="-285750">
              <a:lnSpc>
                <a:spcPct val="150000"/>
              </a:lnSpc>
              <a:buFont typeface="Avenir Next LT Pro" panose="020B0504020202020204" pitchFamily="34" charset="0"/>
              <a:buChar char="−"/>
            </a:pPr>
            <a:r>
              <a:rPr lang="en-US">
                <a:cs typeface="Calibri"/>
              </a:rPr>
              <a:t>Printed</a:t>
            </a:r>
          </a:p>
          <a:p>
            <a:pPr marL="974725" lvl="2" indent="-285750">
              <a:lnSpc>
                <a:spcPct val="150000"/>
              </a:lnSpc>
              <a:buFont typeface="Avenir Next LT Pro" panose="020B0504020202020204" pitchFamily="34" charset="0"/>
              <a:buChar char="−"/>
            </a:pPr>
            <a:r>
              <a:rPr lang="en-US">
                <a:cs typeface="Calibri"/>
              </a:rPr>
              <a:t>MMWRMonth</a:t>
            </a:r>
          </a:p>
          <a:p>
            <a:pPr marL="974725" lvl="2" indent="-285750">
              <a:lnSpc>
                <a:spcPct val="150000"/>
              </a:lnSpc>
              <a:buFont typeface="Avenir Next LT Pro" panose="020B0504020202020204" pitchFamily="34" charset="0"/>
              <a:buChar char="−"/>
            </a:pPr>
            <a:r>
              <a:rPr lang="en-US">
                <a:cs typeface="Calibri"/>
              </a:rPr>
              <a:t>AgeGroup</a:t>
            </a:r>
          </a:p>
          <a:p>
            <a:pPr marL="974725" lvl="2" indent="-285750">
              <a:lnSpc>
                <a:spcPct val="150000"/>
              </a:lnSpc>
              <a:buFont typeface="Avenir Next LT Pro" panose="020B0504020202020204" pitchFamily="34" charset="0"/>
              <a:buChar char="−"/>
            </a:pPr>
            <a:r>
              <a:rPr lang="en-US">
                <a:cs typeface="Calibri"/>
              </a:rPr>
              <a:t>CurrentRecordFlag</a:t>
            </a:r>
          </a:p>
          <a:p>
            <a:pPr marL="974725" lvl="2" indent="-285750">
              <a:lnSpc>
                <a:spcPct val="150000"/>
              </a:lnSpc>
              <a:buFont typeface="Avenir Next LT Pro" panose="020B0504020202020204" pitchFamily="34" charset="0"/>
              <a:buChar char="−"/>
            </a:pPr>
            <a:r>
              <a:rPr lang="en-US">
                <a:cs typeface="Calibri"/>
              </a:rPr>
              <a:t>TransactionID</a:t>
            </a:r>
          </a:p>
          <a:p>
            <a:pPr indent="-168275"/>
            <a:endParaRPr lang="en-US">
              <a:cs typeface="Calibri"/>
            </a:endParaRPr>
          </a:p>
        </p:txBody>
      </p:sp>
      <p:sp>
        <p:nvSpPr>
          <p:cNvPr id="21507" name="Slide Number Placeholder 3">
            <a:extLst>
              <a:ext uri="{FF2B5EF4-FFF2-40B4-BE49-F238E27FC236}">
                <a16:creationId xmlns:a16="http://schemas.microsoft.com/office/drawing/2014/main" id="{DD28AF95-5D7E-854E-9E77-0F27FE71D8E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23</a:t>
            </a:fld>
            <a:endParaRPr lang="en-US" altLang="en-US" sz="800" b="1">
              <a:solidFill>
                <a:srgbClr val="28434E"/>
              </a:solidFill>
              <a:latin typeface="Avenir Next LT Pro" panose="020B0504020202020204" pitchFamily="34" charset="77"/>
            </a:endParaRPr>
          </a:p>
          <a:p>
            <a:pPr fontAlgn="base">
              <a:spcBef>
                <a:spcPct val="0"/>
              </a:spcBef>
              <a:spcAft>
                <a:spcPct val="0"/>
              </a:spcAft>
            </a:pPr>
            <a:endParaRPr lang="en-US" altLang="en-US" sz="800">
              <a:latin typeface="Avenir Next LT Pro" panose="020B0504020202020204" pitchFamily="34" charset="77"/>
            </a:endParaRPr>
          </a:p>
        </p:txBody>
      </p:sp>
      <p:graphicFrame>
        <p:nvGraphicFramePr>
          <p:cNvPr id="2" name="Table 1">
            <a:extLst>
              <a:ext uri="{FF2B5EF4-FFF2-40B4-BE49-F238E27FC236}">
                <a16:creationId xmlns:a16="http://schemas.microsoft.com/office/drawing/2014/main" id="{04DE7053-5A46-42D5-BE42-A39BA5AD175A}"/>
              </a:ext>
            </a:extLst>
          </p:cNvPr>
          <p:cNvGraphicFramePr>
            <a:graphicFrameLocks noGrp="1"/>
          </p:cNvGraphicFramePr>
          <p:nvPr>
            <p:extLst>
              <p:ext uri="{D42A27DB-BD31-4B8C-83A1-F6EECF244321}">
                <p14:modId xmlns:p14="http://schemas.microsoft.com/office/powerpoint/2010/main" val="989690774"/>
              </p:ext>
            </p:extLst>
          </p:nvPr>
        </p:nvGraphicFramePr>
        <p:xfrm>
          <a:off x="4085999" y="1600166"/>
          <a:ext cx="4600801" cy="2976503"/>
        </p:xfrm>
        <a:graphic>
          <a:graphicData uri="http://schemas.openxmlformats.org/drawingml/2006/table">
            <a:tbl>
              <a:tblPr firstRow="1"/>
              <a:tblGrid>
                <a:gridCol w="1312621">
                  <a:extLst>
                    <a:ext uri="{9D8B030D-6E8A-4147-A177-3AD203B41FA5}">
                      <a16:colId xmlns:a16="http://schemas.microsoft.com/office/drawing/2014/main" val="195247708"/>
                    </a:ext>
                  </a:extLst>
                </a:gridCol>
                <a:gridCol w="3288180">
                  <a:extLst>
                    <a:ext uri="{9D8B030D-6E8A-4147-A177-3AD203B41FA5}">
                      <a16:colId xmlns:a16="http://schemas.microsoft.com/office/drawing/2014/main" val="930661905"/>
                    </a:ext>
                  </a:extLst>
                </a:gridCol>
              </a:tblGrid>
              <a:tr h="266700">
                <a:tc gridSpan="2">
                  <a:txBody>
                    <a:bodyPr/>
                    <a:lstStyle/>
                    <a:p>
                      <a:pPr marL="60325" indent="0" algn="l" fontAlgn="t"/>
                      <a:r>
                        <a:rPr lang="en-US" sz="1400" b="1" i="0" u="none" strike="noStrike">
                          <a:solidFill>
                            <a:schemeClr val="tx2">
                              <a:lumMod val="50000"/>
                            </a:schemeClr>
                          </a:solidFill>
                          <a:effectLst/>
                          <a:latin typeface="Calibri" panose="020F0502020204030204" pitchFamily="34" charset="0"/>
                        </a:rPr>
                        <a:t>Line List Data Dictionary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48457338"/>
                  </a:ext>
                </a:extLst>
              </a:tr>
              <a:tr h="457200">
                <a:tc>
                  <a:txBody>
                    <a:bodyPr/>
                    <a:lstStyle/>
                    <a:p>
                      <a:pPr marL="112713" indent="0" algn="l" fontAlgn="t">
                        <a:tabLst/>
                      </a:pPr>
                      <a:r>
                        <a:rPr lang="en-US" sz="1100" b="1" i="0" u="none" strike="noStrike">
                          <a:solidFill>
                            <a:schemeClr val="tx2">
                              <a:lumMod val="50000"/>
                            </a:schemeClr>
                          </a:solidFill>
                          <a:effectLst/>
                          <a:latin typeface="Calibri" panose="020F0502020204030204" pitchFamily="34" charset="0"/>
                        </a:rPr>
                        <a:t>Printed </a:t>
                      </a:r>
                    </a:p>
                  </a:txBody>
                  <a:tcPr marL="9525" marR="9525" marT="9525" marB="0">
                    <a:lnL w="12700" cap="flat" cmpd="sng" algn="ctr">
                      <a:solidFill>
                        <a:schemeClr val="tx1"/>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t"/>
                      <a:r>
                        <a:rPr lang="en-US" sz="1100" b="0" i="0" u="none" strike="noStrike">
                          <a:solidFill>
                            <a:schemeClr val="tx2">
                              <a:lumMod val="50000"/>
                            </a:schemeClr>
                          </a:solidFill>
                          <a:effectLst/>
                          <a:latin typeface="Calibri" panose="020F0502020204030204" pitchFamily="34" charset="0"/>
                        </a:rPr>
                        <a:t>Indicates whether the case was or will be printed in CDC information portals.</a:t>
                      </a:r>
                    </a:p>
                  </a:txBody>
                  <a:tcPr marL="9525" marR="9525" marT="9525" marB="0">
                    <a:lnL>
                      <a:noFill/>
                    </a:lnL>
                    <a:lnR w="12700" cap="flat" cmpd="sng" algn="ctr">
                      <a:solidFill>
                        <a:schemeClr val="tx1"/>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657376296"/>
                  </a:ext>
                </a:extLst>
              </a:tr>
              <a:tr h="457200">
                <a:tc>
                  <a:txBody>
                    <a:bodyPr/>
                    <a:lstStyle/>
                    <a:p>
                      <a:pPr marL="112713" indent="0" algn="l" fontAlgn="t"/>
                      <a:r>
                        <a:rPr lang="en-US" sz="1100" b="1" i="0" u="none" strike="noStrike">
                          <a:solidFill>
                            <a:schemeClr val="tx2">
                              <a:lumMod val="50000"/>
                            </a:schemeClr>
                          </a:solidFill>
                          <a:effectLst/>
                          <a:latin typeface="Calibri" panose="020F0502020204030204" pitchFamily="34" charset="0"/>
                        </a:rPr>
                        <a:t>MMWR Month</a:t>
                      </a:r>
                    </a:p>
                  </a:txBody>
                  <a:tcPr marL="9525" marR="9525" marT="9525" marB="0">
                    <a:lnL w="12700" cap="flat" cmpd="sng" algn="ctr">
                      <a:solidFill>
                        <a:schemeClr val="tx1"/>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t"/>
                      <a:r>
                        <a:rPr lang="en-US" sz="1100" b="0" i="1" u="none" strike="noStrike">
                          <a:solidFill>
                            <a:schemeClr val="tx2">
                              <a:lumMod val="50000"/>
                            </a:schemeClr>
                          </a:solidFill>
                          <a:effectLst/>
                          <a:latin typeface="Calibri" panose="020F0502020204030204" pitchFamily="34" charset="0"/>
                        </a:rPr>
                        <a:t>MMWR</a:t>
                      </a:r>
                      <a:r>
                        <a:rPr lang="en-US" sz="1100" b="0" i="0" u="none" strike="noStrike">
                          <a:solidFill>
                            <a:schemeClr val="tx2">
                              <a:lumMod val="50000"/>
                            </a:schemeClr>
                          </a:solidFill>
                          <a:effectLst/>
                          <a:latin typeface="Calibri" panose="020F0502020204030204" pitchFamily="34" charset="0"/>
                        </a:rPr>
                        <a:t> month for which case information is counted for annual NNDSS publication. </a:t>
                      </a:r>
                      <a:endParaRPr lang="en-US" sz="1100" b="0" i="1" u="none" strike="noStrike">
                        <a:solidFill>
                          <a:schemeClr val="tx2">
                            <a:lumMod val="50000"/>
                          </a:schemeClr>
                        </a:solidFill>
                        <a:effectLst/>
                        <a:latin typeface="Calibri" panose="020F0502020204030204" pitchFamily="34" charset="0"/>
                      </a:endParaRPr>
                    </a:p>
                  </a:txBody>
                  <a:tcPr marL="9525" marR="9525" marT="9525" marB="0">
                    <a:lnL>
                      <a:noFill/>
                    </a:lnL>
                    <a:lnR w="12700" cap="flat" cmpd="sng" algn="ctr">
                      <a:solidFill>
                        <a:schemeClr val="tx1"/>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452535543"/>
                  </a:ext>
                </a:extLst>
              </a:tr>
              <a:tr h="285750">
                <a:tc>
                  <a:txBody>
                    <a:bodyPr/>
                    <a:lstStyle/>
                    <a:p>
                      <a:pPr marL="112713" indent="0" algn="l" fontAlgn="t"/>
                      <a:r>
                        <a:rPr lang="en-US" sz="1100" b="1" i="0" u="none" strike="noStrike">
                          <a:solidFill>
                            <a:schemeClr val="tx2">
                              <a:lumMod val="50000"/>
                            </a:schemeClr>
                          </a:solidFill>
                          <a:effectLst/>
                          <a:latin typeface="Calibri" panose="020F0502020204030204" pitchFamily="34" charset="0"/>
                        </a:rPr>
                        <a:t>Age Group</a:t>
                      </a:r>
                    </a:p>
                  </a:txBody>
                  <a:tcPr marL="9525" marR="9525" marT="9525" marB="0">
                    <a:lnL w="12700" cap="flat" cmpd="sng" algn="ctr">
                      <a:solidFill>
                        <a:schemeClr val="tx1"/>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t"/>
                      <a:r>
                        <a:rPr lang="en-US" sz="1100" b="0" i="0" u="none" strike="noStrike">
                          <a:solidFill>
                            <a:schemeClr val="tx2">
                              <a:lumMod val="50000"/>
                            </a:schemeClr>
                          </a:solidFill>
                          <a:effectLst/>
                          <a:latin typeface="Calibri" panose="020F0502020204030204" pitchFamily="34" charset="0"/>
                        </a:rPr>
                        <a:t>Age group based on age in years. </a:t>
                      </a:r>
                    </a:p>
                  </a:txBody>
                  <a:tcPr marL="9525" marR="9525" marT="9525" marB="0">
                    <a:lnL>
                      <a:noFill/>
                    </a:lnL>
                    <a:lnR w="12700" cap="flat" cmpd="sng" algn="ctr">
                      <a:solidFill>
                        <a:schemeClr val="tx1"/>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407423072"/>
                  </a:ext>
                </a:extLst>
              </a:tr>
              <a:tr h="605452">
                <a:tc>
                  <a:txBody>
                    <a:bodyPr/>
                    <a:lstStyle/>
                    <a:p>
                      <a:pPr marL="112713" indent="0" algn="l" fontAlgn="t"/>
                      <a:r>
                        <a:rPr lang="en-US" sz="1100" b="1" i="0" u="none" strike="noStrike">
                          <a:solidFill>
                            <a:schemeClr val="tx2">
                              <a:lumMod val="50000"/>
                            </a:schemeClr>
                          </a:solidFill>
                          <a:effectLst/>
                          <a:latin typeface="Calibri" panose="020F0502020204030204" pitchFamily="34" charset="0"/>
                        </a:rPr>
                        <a:t>Current Record Flag</a:t>
                      </a:r>
                    </a:p>
                  </a:txBody>
                  <a:tcPr marL="9525" marR="9525" marT="9525" marB="0">
                    <a:lnL w="12700" cap="flat" cmpd="sng" algn="ctr">
                      <a:solidFill>
                        <a:schemeClr val="tx1"/>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t"/>
                      <a:r>
                        <a:rPr lang="en-US" sz="1100" b="0" i="0" u="none" strike="noStrike">
                          <a:solidFill>
                            <a:schemeClr val="tx2">
                              <a:lumMod val="50000"/>
                            </a:schemeClr>
                          </a:solidFill>
                          <a:effectLst/>
                          <a:latin typeface="Calibri" panose="020F0502020204030204" pitchFamily="34" charset="0"/>
                        </a:rPr>
                        <a:t>Indicates whether the referenced record is the most current. Value may be “No” if a case is in a locked/approved status for annual closeout.</a:t>
                      </a:r>
                    </a:p>
                  </a:txBody>
                  <a:tcPr marL="9525" marR="9525" marT="9525" marB="0">
                    <a:lnL>
                      <a:noFill/>
                    </a:lnL>
                    <a:lnR w="12700" cap="flat" cmpd="sng" algn="ctr">
                      <a:solidFill>
                        <a:schemeClr val="tx1"/>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950143224"/>
                  </a:ext>
                </a:extLst>
              </a:tr>
              <a:tr h="904201">
                <a:tc>
                  <a:txBody>
                    <a:bodyPr/>
                    <a:lstStyle/>
                    <a:p>
                      <a:pPr marL="112713" indent="0" algn="l" fontAlgn="t"/>
                      <a:r>
                        <a:rPr lang="en-US" sz="1100" b="1" i="0" u="none" strike="noStrike">
                          <a:solidFill>
                            <a:schemeClr val="tx2">
                              <a:lumMod val="50000"/>
                            </a:schemeClr>
                          </a:solidFill>
                          <a:effectLst/>
                          <a:latin typeface="Calibri" panose="020F0502020204030204" pitchFamily="34" charset="0"/>
                        </a:rPr>
                        <a:t>Transaction ID</a:t>
                      </a:r>
                    </a:p>
                  </a:txBody>
                  <a:tcPr marL="9525" marR="9525" marT="9525" marB="0">
                    <a:lnL w="12700" cap="flat" cmpd="sng" algn="ctr">
                      <a:solidFill>
                        <a:schemeClr val="tx1"/>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a:solidFill>
                            <a:schemeClr val="tx2">
                              <a:lumMod val="50000"/>
                            </a:schemeClr>
                          </a:solidFill>
                          <a:effectLst/>
                          <a:latin typeface="Calibri" panose="020F0502020204030204" pitchFamily="34" charset="0"/>
                        </a:rPr>
                        <a:t>A unique identifier generated by MVPS for each message that may be helpful for troubleshooting issues. This ID identifies the current or locked/approved record depending on the “Data Set” selection used to generate the Line List.</a:t>
                      </a:r>
                    </a:p>
                  </a:txBody>
                  <a:tcPr marL="9525" marR="9525" marT="9525" marB="0">
                    <a:lnL>
                      <a:noFill/>
                    </a:lnL>
                    <a:lnR w="12700" cap="flat" cmpd="sng" algn="ctr">
                      <a:solidFill>
                        <a:schemeClr val="tx1"/>
                      </a:solidFill>
                      <a:prstDash val="solid"/>
                      <a:round/>
                      <a:headEnd type="none" w="med" len="med"/>
                      <a:tailEnd type="none" w="med" len="med"/>
                    </a:lnR>
                    <a:lnT w="635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0336472"/>
                  </a:ext>
                </a:extLst>
              </a:tr>
            </a:tbl>
          </a:graphicData>
        </a:graphic>
      </p:graphicFrame>
    </p:spTree>
    <p:extLst>
      <p:ext uri="{BB962C8B-B14F-4D97-AF65-F5344CB8AC3E}">
        <p14:creationId xmlns:p14="http://schemas.microsoft.com/office/powerpoint/2010/main" val="583026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B39F152E-497E-5241-9DDB-02980920103B}"/>
              </a:ext>
            </a:extLst>
          </p:cNvPr>
          <p:cNvSpPr>
            <a:spLocks noGrp="1" noChangeArrowheads="1"/>
          </p:cNvSpPr>
          <p:nvPr>
            <p:ph type="title"/>
          </p:nvPr>
        </p:nvSpPr>
        <p:spPr>
          <a:xfrm>
            <a:off x="0" y="0"/>
            <a:ext cx="8686800" cy="822325"/>
          </a:xfrm>
        </p:spPr>
        <p:txBody>
          <a:bodyPr/>
          <a:lstStyle/>
          <a:p>
            <a:r>
              <a:rPr lang="en-US" altLang="en-US">
                <a:latin typeface="Avenir Next LT Pro Demi" panose="020B0704020202020204" pitchFamily="34" charset="0"/>
              </a:rPr>
              <a:t>MVPS Portal Conditions Filter</a:t>
            </a:r>
          </a:p>
        </p:txBody>
      </p:sp>
      <p:sp>
        <p:nvSpPr>
          <p:cNvPr id="21506" name="Content Placeholder 2">
            <a:extLst>
              <a:ext uri="{FF2B5EF4-FFF2-40B4-BE49-F238E27FC236}">
                <a16:creationId xmlns:a16="http://schemas.microsoft.com/office/drawing/2014/main" id="{0AFEEB3A-D4B8-294A-9C64-A522D8ED6573}"/>
              </a:ext>
            </a:extLst>
          </p:cNvPr>
          <p:cNvSpPr>
            <a:spLocks noGrp="1" noChangeArrowheads="1"/>
          </p:cNvSpPr>
          <p:nvPr>
            <p:ph idx="1"/>
          </p:nvPr>
        </p:nvSpPr>
        <p:spPr>
          <a:xfrm>
            <a:off x="452438" y="1003934"/>
            <a:ext cx="8553450" cy="3796665"/>
          </a:xfrm>
        </p:spPr>
        <p:txBody>
          <a:bodyPr/>
          <a:lstStyle/>
          <a:p>
            <a:pPr marL="290195" lvl="1" indent="-290195">
              <a:lnSpc>
                <a:spcPct val="100000"/>
              </a:lnSpc>
            </a:pPr>
            <a:r>
              <a:rPr lang="en-US" sz="2400">
                <a:cs typeface="Calibri"/>
              </a:rPr>
              <a:t>New group options for Conditions filter on multiple pages</a:t>
            </a:r>
          </a:p>
          <a:p>
            <a:pPr marL="290195" lvl="1" indent="-290195">
              <a:lnSpc>
                <a:spcPct val="100000"/>
              </a:lnSpc>
            </a:pPr>
            <a:endParaRPr lang="en-US" sz="2400">
              <a:cs typeface="Calibri"/>
            </a:endParaRPr>
          </a:p>
          <a:p>
            <a:pPr marL="290195" lvl="1" indent="-290195">
              <a:lnSpc>
                <a:spcPct val="100000"/>
              </a:lnSpc>
            </a:pPr>
            <a:endParaRPr lang="en-US" sz="2400">
              <a:cs typeface="Calibri"/>
            </a:endParaRPr>
          </a:p>
          <a:p>
            <a:pPr marL="290195" lvl="1" indent="-290195">
              <a:lnSpc>
                <a:spcPct val="100000"/>
              </a:lnSpc>
            </a:pPr>
            <a:endParaRPr lang="en-US" sz="2400">
              <a:cs typeface="Calibri"/>
            </a:endParaRPr>
          </a:p>
          <a:p>
            <a:pPr marL="290195" lvl="1" indent="-290195">
              <a:lnSpc>
                <a:spcPct val="100000"/>
              </a:lnSpc>
            </a:pPr>
            <a:endParaRPr lang="en-US" sz="2400">
              <a:cs typeface="Calibri"/>
            </a:endParaRPr>
          </a:p>
          <a:p>
            <a:pPr marL="290195" lvl="1" indent="-290195">
              <a:lnSpc>
                <a:spcPct val="100000"/>
              </a:lnSpc>
            </a:pPr>
            <a:endParaRPr lang="en-US" sz="2400">
              <a:cs typeface="Calibri"/>
            </a:endParaRPr>
          </a:p>
          <a:p>
            <a:pPr marL="290195" lvl="1" indent="-290195">
              <a:lnSpc>
                <a:spcPct val="100000"/>
              </a:lnSpc>
            </a:pPr>
            <a:r>
              <a:rPr lang="en-US" sz="2400">
                <a:cs typeface="Calibri"/>
              </a:rPr>
              <a:t>The </a:t>
            </a:r>
            <a:r>
              <a:rPr lang="en-US" sz="2400" b="1">
                <a:cs typeface="Calibri"/>
              </a:rPr>
              <a:t>default</a:t>
            </a:r>
            <a:r>
              <a:rPr lang="en-US" sz="2400">
                <a:cs typeface="Calibri"/>
              </a:rPr>
              <a:t> Conditions filter is being updated to “All conditions except COVID-19 and MIS” for:</a:t>
            </a:r>
          </a:p>
          <a:p>
            <a:pPr marL="914400" lvl="2" indent="-225425"/>
            <a:r>
              <a:rPr lang="en-US">
                <a:cs typeface="Calibri"/>
              </a:rPr>
              <a:t>Case Listings, Delete a Case Transaction Finder, Line List</a:t>
            </a:r>
          </a:p>
        </p:txBody>
      </p:sp>
      <p:sp>
        <p:nvSpPr>
          <p:cNvPr id="21507" name="Slide Number Placeholder 3">
            <a:extLst>
              <a:ext uri="{FF2B5EF4-FFF2-40B4-BE49-F238E27FC236}">
                <a16:creationId xmlns:a16="http://schemas.microsoft.com/office/drawing/2014/main" id="{DD28AF95-5D7E-854E-9E77-0F27FE71D8E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24</a:t>
            </a:fld>
            <a:endParaRPr lang="en-US" altLang="en-US" sz="800" b="1">
              <a:solidFill>
                <a:srgbClr val="28434E"/>
              </a:solidFill>
              <a:latin typeface="Avenir Next LT Pro" panose="020B0504020202020204" pitchFamily="34" charset="77"/>
            </a:endParaRPr>
          </a:p>
          <a:p>
            <a:pPr fontAlgn="base">
              <a:spcBef>
                <a:spcPct val="0"/>
              </a:spcBef>
              <a:spcAft>
                <a:spcPct val="0"/>
              </a:spcAft>
            </a:pPr>
            <a:endParaRPr lang="en-US" altLang="en-US" sz="800">
              <a:latin typeface="Avenir Next LT Pro" panose="020B0504020202020204" pitchFamily="34" charset="77"/>
            </a:endParaRPr>
          </a:p>
        </p:txBody>
      </p:sp>
      <p:pic>
        <p:nvPicPr>
          <p:cNvPr id="4" name="Picture 3" descr="Dropdown options MVPS Portal Conditions Filter">
            <a:extLst>
              <a:ext uri="{FF2B5EF4-FFF2-40B4-BE49-F238E27FC236}">
                <a16:creationId xmlns:a16="http://schemas.microsoft.com/office/drawing/2014/main" id="{684EE621-6B12-417B-9229-EADB9F7E96B8}"/>
              </a:ext>
            </a:extLst>
          </p:cNvPr>
          <p:cNvPicPr>
            <a:picLocks noChangeAspect="1"/>
          </p:cNvPicPr>
          <p:nvPr/>
        </p:nvPicPr>
        <p:blipFill>
          <a:blip r:embed="rId3"/>
          <a:stretch>
            <a:fillRect/>
          </a:stretch>
        </p:blipFill>
        <p:spPr>
          <a:xfrm>
            <a:off x="2408233" y="1534569"/>
            <a:ext cx="3870334" cy="1825215"/>
          </a:xfrm>
          <a:prstGeom prst="rect">
            <a:avLst/>
          </a:prstGeom>
          <a:ln w="25400">
            <a:solidFill>
              <a:schemeClr val="tx1"/>
            </a:solidFill>
          </a:ln>
        </p:spPr>
      </p:pic>
    </p:spTree>
    <p:extLst>
      <p:ext uri="{BB962C8B-B14F-4D97-AF65-F5344CB8AC3E}">
        <p14:creationId xmlns:p14="http://schemas.microsoft.com/office/powerpoint/2010/main" val="1434988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DBC9B-EAA9-4FDF-9969-A5CB1334ACA8}"/>
              </a:ext>
            </a:extLst>
          </p:cNvPr>
          <p:cNvSpPr>
            <a:spLocks noGrp="1"/>
          </p:cNvSpPr>
          <p:nvPr>
            <p:ph type="title"/>
          </p:nvPr>
        </p:nvSpPr>
        <p:spPr/>
        <p:txBody>
          <a:bodyPr/>
          <a:lstStyle/>
          <a:p>
            <a:r>
              <a:rPr lang="en-US"/>
              <a:t>MVPS Performance Enhancement</a:t>
            </a:r>
          </a:p>
        </p:txBody>
      </p:sp>
      <p:sp>
        <p:nvSpPr>
          <p:cNvPr id="3" name="Content Placeholder 2">
            <a:extLst>
              <a:ext uri="{FF2B5EF4-FFF2-40B4-BE49-F238E27FC236}">
                <a16:creationId xmlns:a16="http://schemas.microsoft.com/office/drawing/2014/main" id="{098F4B76-A7C6-4B81-BB70-BB4EF92EBE1C}"/>
              </a:ext>
            </a:extLst>
          </p:cNvPr>
          <p:cNvSpPr>
            <a:spLocks noGrp="1"/>
          </p:cNvSpPr>
          <p:nvPr>
            <p:ph idx="1"/>
          </p:nvPr>
        </p:nvSpPr>
        <p:spPr>
          <a:xfrm>
            <a:off x="174172" y="822120"/>
            <a:ext cx="8831410" cy="3772503"/>
          </a:xfrm>
        </p:spPr>
        <p:txBody>
          <a:bodyPr/>
          <a:lstStyle/>
          <a:p>
            <a:r>
              <a:rPr lang="en-US" sz="2000" b="1"/>
              <a:t>Problem</a:t>
            </a:r>
            <a:r>
              <a:rPr lang="en-US" sz="2000"/>
              <a:t>: Many MVPS portal searches time out due to the volume of data.</a:t>
            </a:r>
          </a:p>
          <a:p>
            <a:r>
              <a:rPr lang="en-US" sz="2000" b="1"/>
              <a:t>Solution: </a:t>
            </a:r>
            <a:r>
              <a:rPr lang="en-US" sz="2000"/>
              <a:t>Allow users to start the search and navigate away from the page while it runs. When complete, an indicator will alert user to return for results.</a:t>
            </a:r>
          </a:p>
          <a:p>
            <a:endParaRPr lang="en-US" sz="900"/>
          </a:p>
          <a:p>
            <a:r>
              <a:rPr lang="en-US" sz="2000"/>
              <a:t>Will apply to:</a:t>
            </a:r>
          </a:p>
          <a:p>
            <a:pPr marL="342900" indent="-342900">
              <a:spcBef>
                <a:spcPts val="800"/>
              </a:spcBef>
              <a:buFont typeface="Arial" panose="020B0604020202020204" pitchFamily="34" charset="0"/>
              <a:buChar char="•"/>
            </a:pPr>
            <a:r>
              <a:rPr lang="en-US" sz="1800"/>
              <a:t>Case Listing</a:t>
            </a:r>
          </a:p>
          <a:p>
            <a:pPr marL="342900" indent="-342900">
              <a:spcBef>
                <a:spcPts val="800"/>
              </a:spcBef>
              <a:buFont typeface="Arial" panose="020B0604020202020204" pitchFamily="34" charset="0"/>
              <a:buChar char="•"/>
            </a:pPr>
            <a:r>
              <a:rPr lang="en-US" sz="1800"/>
              <a:t>Case Summary</a:t>
            </a:r>
          </a:p>
          <a:p>
            <a:pPr marL="342900" indent="-342900">
              <a:spcBef>
                <a:spcPts val="800"/>
              </a:spcBef>
              <a:buFont typeface="Arial" panose="020B0604020202020204" pitchFamily="34" charset="0"/>
              <a:buChar char="•"/>
            </a:pPr>
            <a:r>
              <a:rPr lang="en-US" sz="1800"/>
              <a:t>Delete a Case – </a:t>
            </a:r>
          </a:p>
          <a:p>
            <a:pPr>
              <a:spcBef>
                <a:spcPts val="0"/>
              </a:spcBef>
            </a:pPr>
            <a:r>
              <a:rPr lang="en-US" sz="1800"/>
              <a:t>	Case Finder</a:t>
            </a:r>
          </a:p>
          <a:p>
            <a:pPr marL="342900" indent="-342900">
              <a:spcBef>
                <a:spcPts val="800"/>
              </a:spcBef>
              <a:buFont typeface="Arial" panose="020B0604020202020204" pitchFamily="34" charset="0"/>
              <a:buChar char="•"/>
            </a:pPr>
            <a:r>
              <a:rPr lang="en-US" sz="1800"/>
              <a:t>Errors &amp; Warnings</a:t>
            </a:r>
          </a:p>
        </p:txBody>
      </p:sp>
      <p:sp>
        <p:nvSpPr>
          <p:cNvPr id="4" name="Slide Number Placeholder 3">
            <a:extLst>
              <a:ext uri="{FF2B5EF4-FFF2-40B4-BE49-F238E27FC236}">
                <a16:creationId xmlns:a16="http://schemas.microsoft.com/office/drawing/2014/main" id="{299E3357-B63F-4B00-AC97-C672E6CA9C84}"/>
              </a:ext>
            </a:extLst>
          </p:cNvPr>
          <p:cNvSpPr>
            <a:spLocks noGrp="1"/>
          </p:cNvSpPr>
          <p:nvPr>
            <p:ph type="sldNum" sz="quarter" idx="10"/>
          </p:nvPr>
        </p:nvSpPr>
        <p:spPr/>
        <p:txBody>
          <a:bodyPr/>
          <a:lstStyle/>
          <a:p>
            <a:pPr>
              <a:defRPr/>
            </a:pPr>
            <a:fld id="{39D59B3E-F2E5-164E-B82C-1166B3CC2CE2}" type="slidenum">
              <a:rPr lang="en-US" altLang="en-US" sz="800" b="1" smtClean="0">
                <a:solidFill>
                  <a:srgbClr val="28434E"/>
                </a:solidFill>
                <a:latin typeface="Avenir Next LT Pro" panose="020B0504020202020204" pitchFamily="34" charset="77"/>
              </a:rPr>
              <a:pPr>
                <a:defRPr/>
              </a:pPr>
              <a:t>25</a:t>
            </a:fld>
            <a:endParaRPr lang="en-US"/>
          </a:p>
        </p:txBody>
      </p:sp>
      <p:pic>
        <p:nvPicPr>
          <p:cNvPr id="6" name="Picture 5" descr="Image of Retrieving data in the MVPS Portal. Data retrieval is in progress. Please be patient message.">
            <a:extLst>
              <a:ext uri="{FF2B5EF4-FFF2-40B4-BE49-F238E27FC236}">
                <a16:creationId xmlns:a16="http://schemas.microsoft.com/office/drawing/2014/main" id="{689DE8DD-2E67-4E6F-AAC0-290E3F96A9CD}"/>
              </a:ext>
            </a:extLst>
          </p:cNvPr>
          <p:cNvPicPr>
            <a:picLocks noChangeAspect="1"/>
          </p:cNvPicPr>
          <p:nvPr/>
        </p:nvPicPr>
        <p:blipFill rotWithShape="1">
          <a:blip r:embed="rId2"/>
          <a:srcRect l="64911" t="52966"/>
          <a:stretch/>
        </p:blipFill>
        <p:spPr>
          <a:xfrm>
            <a:off x="6101364" y="2374085"/>
            <a:ext cx="3036914" cy="2361428"/>
          </a:xfrm>
          <a:prstGeom prst="rect">
            <a:avLst/>
          </a:prstGeom>
        </p:spPr>
      </p:pic>
      <p:pic>
        <p:nvPicPr>
          <p:cNvPr id="8" name="Picture 7" descr="MVPS Performance Enhancement&#10;Screenshot of navigation applying to Case Listing, Case Summary, Delete a Case and Errors and Warnings">
            <a:extLst>
              <a:ext uri="{FF2B5EF4-FFF2-40B4-BE49-F238E27FC236}">
                <a16:creationId xmlns:a16="http://schemas.microsoft.com/office/drawing/2014/main" id="{764C6A73-3985-4111-81B3-3B9175A1E783}"/>
              </a:ext>
            </a:extLst>
          </p:cNvPr>
          <p:cNvPicPr>
            <a:picLocks noChangeAspect="1"/>
          </p:cNvPicPr>
          <p:nvPr/>
        </p:nvPicPr>
        <p:blipFill>
          <a:blip r:embed="rId3"/>
          <a:stretch>
            <a:fillRect/>
          </a:stretch>
        </p:blipFill>
        <p:spPr>
          <a:xfrm>
            <a:off x="3870602" y="2422597"/>
            <a:ext cx="2320473" cy="2172025"/>
          </a:xfrm>
          <a:prstGeom prst="rect">
            <a:avLst/>
          </a:prstGeom>
        </p:spPr>
      </p:pic>
    </p:spTree>
    <p:extLst>
      <p:ext uri="{BB962C8B-B14F-4D97-AF65-F5344CB8AC3E}">
        <p14:creationId xmlns:p14="http://schemas.microsoft.com/office/powerpoint/2010/main" val="1153546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04BD5E65-25AF-984E-90B4-1215F9ED55D9}"/>
              </a:ext>
            </a:extLst>
          </p:cNvPr>
          <p:cNvSpPr>
            <a:spLocks noGrp="1" noChangeArrowheads="1"/>
          </p:cNvSpPr>
          <p:nvPr>
            <p:ph type="title"/>
          </p:nvPr>
        </p:nvSpPr>
        <p:spPr>
          <a:xfrm>
            <a:off x="414338" y="2571750"/>
            <a:ext cx="7624762" cy="673100"/>
          </a:xfrm>
        </p:spPr>
        <p:txBody>
          <a:bodyPr/>
          <a:lstStyle/>
          <a:p>
            <a:r>
              <a:rPr lang="en-US" altLang="en-US">
                <a:latin typeface="Avenir Next LT Pro Demi" panose="020B0704020202020204" pitchFamily="34" charset="0"/>
                <a:ea typeface="Avenir Next LT Pro Light"/>
                <a:cs typeface="Avenir Next LT Pro Light"/>
              </a:rPr>
              <a:t>Steps for finalizing Sexually Transmitted Diseases</a:t>
            </a:r>
          </a:p>
        </p:txBody>
      </p:sp>
    </p:spTree>
    <p:extLst>
      <p:ext uri="{BB962C8B-B14F-4D97-AF65-F5344CB8AC3E}">
        <p14:creationId xmlns:p14="http://schemas.microsoft.com/office/powerpoint/2010/main" val="2298180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B39F152E-497E-5241-9DDB-02980920103B}"/>
              </a:ext>
            </a:extLst>
          </p:cNvPr>
          <p:cNvSpPr>
            <a:spLocks noGrp="1" noChangeArrowheads="1"/>
          </p:cNvSpPr>
          <p:nvPr>
            <p:ph type="title"/>
          </p:nvPr>
        </p:nvSpPr>
        <p:spPr>
          <a:xfrm>
            <a:off x="0" y="0"/>
            <a:ext cx="8686800" cy="822325"/>
          </a:xfrm>
        </p:spPr>
        <p:txBody>
          <a:bodyPr/>
          <a:lstStyle/>
          <a:p>
            <a:r>
              <a:rPr lang="en-US" altLang="en-US">
                <a:latin typeface="Avenir Next LT Pro Demi" panose="020B0704020202020204" pitchFamily="34" charset="0"/>
              </a:rPr>
              <a:t>Sexually Transmitted Diseases</a:t>
            </a:r>
          </a:p>
        </p:txBody>
      </p:sp>
      <p:sp>
        <p:nvSpPr>
          <p:cNvPr id="21506" name="Content Placeholder 2">
            <a:extLst>
              <a:ext uri="{FF2B5EF4-FFF2-40B4-BE49-F238E27FC236}">
                <a16:creationId xmlns:a16="http://schemas.microsoft.com/office/drawing/2014/main" id="{0AFEEB3A-D4B8-294A-9C64-A522D8ED6573}"/>
              </a:ext>
            </a:extLst>
          </p:cNvPr>
          <p:cNvSpPr>
            <a:spLocks noGrp="1" noChangeArrowheads="1"/>
          </p:cNvSpPr>
          <p:nvPr>
            <p:ph idx="1"/>
          </p:nvPr>
        </p:nvSpPr>
        <p:spPr>
          <a:xfrm>
            <a:off x="452438" y="1095375"/>
            <a:ext cx="8553450" cy="3498850"/>
          </a:xfrm>
        </p:spPr>
        <p:txBody>
          <a:bodyPr/>
          <a:lstStyle/>
          <a:p>
            <a:pPr marL="290195" lvl="1" indent="-290195">
              <a:lnSpc>
                <a:spcPct val="100000"/>
              </a:lnSpc>
              <a:spcAft>
                <a:spcPts val="1200"/>
              </a:spcAft>
            </a:pPr>
            <a:r>
              <a:rPr lang="en-US" sz="1600">
                <a:ea typeface="Times New Roman" panose="02020603050405020304" pitchFamily="18" charset="0"/>
              </a:rPr>
              <a:t>Division of STD Prevention (DSTDP) sends out data quality reports to jurisdictions the </a:t>
            </a:r>
            <a:r>
              <a:rPr lang="en-US" sz="1600" b="1">
                <a:ea typeface="Times New Roman" panose="02020603050405020304" pitchFamily="18" charset="0"/>
              </a:rPr>
              <a:t>week of August 1 </a:t>
            </a:r>
          </a:p>
          <a:p>
            <a:pPr marL="290195" lvl="1" indent="-290195">
              <a:lnSpc>
                <a:spcPct val="100000"/>
              </a:lnSpc>
              <a:spcAft>
                <a:spcPts val="1200"/>
              </a:spcAft>
            </a:pPr>
            <a:r>
              <a:rPr lang="en-US" sz="1600"/>
              <a:t>Deadline for “final” STD 2021 data submission: </a:t>
            </a:r>
            <a:r>
              <a:rPr lang="en-US" sz="1600" b="1"/>
              <a:t>October 19, 2022 </a:t>
            </a:r>
            <a:endParaRPr lang="en-US" sz="1600" b="1">
              <a:cs typeface="Calibri"/>
            </a:endParaRPr>
          </a:p>
          <a:p>
            <a:pPr marL="966470" lvl="3" indent="-290195">
              <a:spcBef>
                <a:spcPts val="300"/>
              </a:spcBef>
              <a:spcAft>
                <a:spcPts val="1200"/>
              </a:spcAft>
            </a:pPr>
            <a:r>
              <a:rPr lang="en-US"/>
              <a:t>Jurisdictions are encouraged to send data before deadline</a:t>
            </a:r>
            <a:endParaRPr lang="en-US">
              <a:cs typeface="Calibri"/>
            </a:endParaRPr>
          </a:p>
          <a:p>
            <a:pPr marL="290195" lvl="1" indent="-290195">
              <a:lnSpc>
                <a:spcPct val="100000"/>
              </a:lnSpc>
              <a:spcAft>
                <a:spcPts val="1200"/>
              </a:spcAft>
            </a:pPr>
            <a:r>
              <a:rPr lang="en-US" sz="1600"/>
              <a:t>After jurisdiction's STD programs inform SPP that final STD 2021 data were sent to CDC, SPP will send updated reconciliation tables to jurisdictions upon request</a:t>
            </a:r>
            <a:endParaRPr lang="en-US" sz="1600">
              <a:cs typeface="Calibri"/>
            </a:endParaRPr>
          </a:p>
          <a:p>
            <a:pPr marL="290195" lvl="1" indent="-290195">
              <a:lnSpc>
                <a:spcPct val="100000"/>
              </a:lnSpc>
              <a:spcAft>
                <a:spcPts val="1200"/>
              </a:spcAft>
            </a:pPr>
            <a:r>
              <a:rPr lang="en-US" sz="1600"/>
              <a:t>Jurisdiction's STD programs will confirm numbers and request SPP to lock data</a:t>
            </a:r>
          </a:p>
          <a:p>
            <a:pPr marL="290195" lvl="1" indent="-290195">
              <a:lnSpc>
                <a:spcPct val="100000"/>
              </a:lnSpc>
              <a:spcAft>
                <a:spcPts val="1200"/>
              </a:spcAft>
            </a:pPr>
            <a:r>
              <a:rPr lang="en-US" sz="1600"/>
              <a:t>DSTDP will perform quality assurance processes based on locked data and send final sign-off letters to jurisdictions</a:t>
            </a:r>
            <a:endParaRPr lang="en-US" sz="1600">
              <a:cs typeface="Calibri"/>
            </a:endParaRPr>
          </a:p>
        </p:txBody>
      </p:sp>
      <p:sp>
        <p:nvSpPr>
          <p:cNvPr id="21507" name="Slide Number Placeholder 3">
            <a:extLst>
              <a:ext uri="{FF2B5EF4-FFF2-40B4-BE49-F238E27FC236}">
                <a16:creationId xmlns:a16="http://schemas.microsoft.com/office/drawing/2014/main" id="{DD28AF95-5D7E-854E-9E77-0F27FE71D8E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27</a:t>
            </a:fld>
            <a:endParaRPr lang="en-US" altLang="en-US" sz="800" b="1">
              <a:solidFill>
                <a:srgbClr val="28434E"/>
              </a:solidFill>
              <a:latin typeface="Avenir Next LT Pro" panose="020B0504020202020204" pitchFamily="34" charset="77"/>
            </a:endParaRPr>
          </a:p>
          <a:p>
            <a:pPr fontAlgn="base">
              <a:spcBef>
                <a:spcPct val="0"/>
              </a:spcBef>
              <a:spcAft>
                <a:spcPct val="0"/>
              </a:spcAft>
            </a:pPr>
            <a:endParaRPr lang="en-US" altLang="en-US" sz="800">
              <a:latin typeface="Avenir Next LT Pro" panose="020B0504020202020204" pitchFamily="34" charset="77"/>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B39F152E-497E-5241-9DDB-02980920103B}"/>
              </a:ext>
            </a:extLst>
          </p:cNvPr>
          <p:cNvSpPr>
            <a:spLocks noGrp="1" noChangeArrowheads="1"/>
          </p:cNvSpPr>
          <p:nvPr>
            <p:ph type="title"/>
          </p:nvPr>
        </p:nvSpPr>
        <p:spPr>
          <a:xfrm>
            <a:off x="0" y="0"/>
            <a:ext cx="8686800" cy="822325"/>
          </a:xfrm>
        </p:spPr>
        <p:txBody>
          <a:bodyPr/>
          <a:lstStyle/>
          <a:p>
            <a:r>
              <a:rPr lang="en-US" altLang="en-US">
                <a:latin typeface="Avenir Next LT Pro Demi" panose="020B0704020202020204" pitchFamily="34" charset="0"/>
              </a:rPr>
              <a:t>Sexually Transmitted Diseases (cont’d)</a:t>
            </a:r>
          </a:p>
        </p:txBody>
      </p:sp>
      <p:sp>
        <p:nvSpPr>
          <p:cNvPr id="21506" name="Content Placeholder 2">
            <a:extLst>
              <a:ext uri="{FF2B5EF4-FFF2-40B4-BE49-F238E27FC236}">
                <a16:creationId xmlns:a16="http://schemas.microsoft.com/office/drawing/2014/main" id="{0AFEEB3A-D4B8-294A-9C64-A522D8ED6573}"/>
              </a:ext>
            </a:extLst>
          </p:cNvPr>
          <p:cNvSpPr>
            <a:spLocks noGrp="1" noChangeArrowheads="1"/>
          </p:cNvSpPr>
          <p:nvPr>
            <p:ph idx="1"/>
          </p:nvPr>
        </p:nvSpPr>
        <p:spPr>
          <a:xfrm>
            <a:off x="452438" y="1095375"/>
            <a:ext cx="8553450" cy="3498850"/>
          </a:xfrm>
        </p:spPr>
        <p:txBody>
          <a:bodyPr/>
          <a:lstStyle/>
          <a:p>
            <a:pPr marL="342900" lvl="1" indent="-342900">
              <a:spcAft>
                <a:spcPts val="600"/>
              </a:spcAft>
            </a:pPr>
            <a:r>
              <a:rPr lang="en-US" sz="2400" b="1"/>
              <a:t>December 1, 2022: </a:t>
            </a:r>
            <a:r>
              <a:rPr lang="en-US" sz="2400"/>
              <a:t>deadline for STD Program Manager and State/Territorial Epidemiologist to return final, approved sign-off letters to DSTDP</a:t>
            </a:r>
          </a:p>
          <a:p>
            <a:pPr marL="0" lvl="1" indent="0">
              <a:spcAft>
                <a:spcPts val="600"/>
              </a:spcAft>
              <a:buNone/>
            </a:pPr>
            <a:endParaRPr lang="en-US" sz="1100" b="1"/>
          </a:p>
          <a:p>
            <a:pPr marL="290195" lvl="1" indent="-290195">
              <a:lnSpc>
                <a:spcPct val="100000"/>
              </a:lnSpc>
              <a:spcAft>
                <a:spcPts val="600"/>
              </a:spcAft>
            </a:pPr>
            <a:r>
              <a:rPr lang="en-US" sz="2400"/>
              <a:t>Contact Alesia Harvey for questions</a:t>
            </a:r>
          </a:p>
          <a:p>
            <a:pPr marL="928687" lvl="3" indent="-285750">
              <a:spcAft>
                <a:spcPts val="600"/>
              </a:spcAft>
              <a:buFont typeface="Arial" panose="020B0604020202020204" pitchFamily="34" charset="0"/>
              <a:buChar char="•"/>
            </a:pPr>
            <a:r>
              <a:rPr lang="en-US" sz="1800">
                <a:ea typeface="+mn-lt"/>
                <a:cs typeface="+mn-lt"/>
              </a:rPr>
              <a:t>std_surv_inquiry@cdc.gov</a:t>
            </a:r>
            <a:r>
              <a:rPr lang="en-US" sz="1800"/>
              <a:t>; 404-639-8196</a:t>
            </a:r>
            <a:endParaRPr lang="en-US" sz="1800">
              <a:cs typeface="Calibri"/>
            </a:endParaRPr>
          </a:p>
        </p:txBody>
      </p:sp>
      <p:sp>
        <p:nvSpPr>
          <p:cNvPr id="21507" name="Slide Number Placeholder 3">
            <a:extLst>
              <a:ext uri="{FF2B5EF4-FFF2-40B4-BE49-F238E27FC236}">
                <a16:creationId xmlns:a16="http://schemas.microsoft.com/office/drawing/2014/main" id="{DD28AF95-5D7E-854E-9E77-0F27FE71D8E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28</a:t>
            </a:fld>
            <a:endParaRPr lang="en-US" altLang="en-US" sz="800" b="1">
              <a:solidFill>
                <a:srgbClr val="28434E"/>
              </a:solidFill>
              <a:latin typeface="Avenir Next LT Pro" panose="020B0504020202020204" pitchFamily="34" charset="77"/>
            </a:endParaRPr>
          </a:p>
          <a:p>
            <a:pPr fontAlgn="base">
              <a:spcBef>
                <a:spcPct val="0"/>
              </a:spcBef>
              <a:spcAft>
                <a:spcPct val="0"/>
              </a:spcAft>
            </a:pPr>
            <a:endParaRPr lang="en-US" altLang="en-US" sz="800">
              <a:latin typeface="Avenir Next LT Pro" panose="020B0504020202020204" pitchFamily="34" charset="77"/>
            </a:endParaRPr>
          </a:p>
        </p:txBody>
      </p:sp>
    </p:spTree>
    <p:extLst>
      <p:ext uri="{BB962C8B-B14F-4D97-AF65-F5344CB8AC3E}">
        <p14:creationId xmlns:p14="http://schemas.microsoft.com/office/powerpoint/2010/main" val="1354458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B39F152E-497E-5241-9DDB-02980920103B}"/>
              </a:ext>
            </a:extLst>
          </p:cNvPr>
          <p:cNvSpPr>
            <a:spLocks noGrp="1" noChangeArrowheads="1"/>
          </p:cNvSpPr>
          <p:nvPr>
            <p:ph type="title"/>
          </p:nvPr>
        </p:nvSpPr>
        <p:spPr>
          <a:xfrm>
            <a:off x="0" y="0"/>
            <a:ext cx="8686800" cy="822325"/>
          </a:xfrm>
        </p:spPr>
        <p:txBody>
          <a:bodyPr/>
          <a:lstStyle/>
          <a:p>
            <a:r>
              <a:rPr lang="en-US" altLang="en-US">
                <a:latin typeface="Avenir Next LT Pro Demi" panose="020B0704020202020204" pitchFamily="34" charset="0"/>
              </a:rPr>
              <a:t>Sexually Transmitted Diseases (cont’d)</a:t>
            </a:r>
          </a:p>
        </p:txBody>
      </p:sp>
      <p:sp>
        <p:nvSpPr>
          <p:cNvPr id="21506" name="Content Placeholder 2">
            <a:extLst>
              <a:ext uri="{FF2B5EF4-FFF2-40B4-BE49-F238E27FC236}">
                <a16:creationId xmlns:a16="http://schemas.microsoft.com/office/drawing/2014/main" id="{0AFEEB3A-D4B8-294A-9C64-A522D8ED6573}"/>
              </a:ext>
            </a:extLst>
          </p:cNvPr>
          <p:cNvSpPr>
            <a:spLocks noGrp="1" noChangeArrowheads="1"/>
          </p:cNvSpPr>
          <p:nvPr>
            <p:ph idx="1"/>
          </p:nvPr>
        </p:nvSpPr>
        <p:spPr>
          <a:xfrm>
            <a:off x="452438" y="1097311"/>
            <a:ext cx="8553450" cy="3498850"/>
          </a:xfrm>
        </p:spPr>
        <p:txBody>
          <a:bodyPr/>
          <a:lstStyle/>
          <a:p>
            <a:pPr marL="342900" lvl="1" indent="-342900">
              <a:spcAft>
                <a:spcPts val="600"/>
              </a:spcAft>
            </a:pPr>
            <a:r>
              <a:rPr lang="en-US"/>
              <a:t>Table 4 – Race/Ethnicity by Disease</a:t>
            </a:r>
          </a:p>
          <a:p>
            <a:pPr marL="966470" lvl="3" indent="-290195">
              <a:spcAft>
                <a:spcPts val="600"/>
              </a:spcAft>
            </a:pPr>
            <a:r>
              <a:rPr lang="en-US" sz="1600">
                <a:ea typeface="Times New Roman" panose="02020603050405020304" pitchFamily="18" charset="0"/>
                <a:cs typeface="Times New Roman"/>
              </a:rPr>
              <a:t>The STD program collects Office of Management &amp; Budget (OMB) race categories (select all that apply) in the program-specific variables</a:t>
            </a:r>
          </a:p>
          <a:p>
            <a:pPr marL="966470" lvl="3" indent="-290195">
              <a:spcAft>
                <a:spcPts val="600"/>
              </a:spcAft>
            </a:pPr>
            <a:r>
              <a:rPr lang="en-US" sz="1600">
                <a:latin typeface="Avenir Next LT Pro"/>
                <a:cs typeface="Times New Roman"/>
              </a:rPr>
              <a:t>The race/ethnicity presented in the reconciliation table are based on OMB Race and Ethnicity categories; whereas, in previous years the core values were used</a:t>
            </a:r>
            <a:endParaRPr lang="en-US" sz="1600">
              <a:cs typeface="Times New Roman"/>
            </a:endParaRPr>
          </a:p>
          <a:p>
            <a:pPr marL="966470" lvl="3" indent="-290195">
              <a:spcAft>
                <a:spcPts val="600"/>
              </a:spcAft>
            </a:pPr>
            <a:r>
              <a:rPr lang="en-US" sz="1600">
                <a:latin typeface="Avenir Next LT Pro"/>
                <a:cs typeface="Times New Roman"/>
              </a:rPr>
              <a:t>The OMB race/ethnicity data reported in program-specific variables will be available in reconciliation table 4 and MVPS line list reports starting August 22</a:t>
            </a:r>
            <a:endParaRPr lang="en-US" sz="1600" b="1">
              <a:cs typeface="Times New Roman"/>
            </a:endParaRPr>
          </a:p>
          <a:p>
            <a:pPr marL="623570" lvl="2" indent="-290195">
              <a:lnSpc>
                <a:spcPct val="100000"/>
              </a:lnSpc>
            </a:pPr>
            <a:endParaRPr lang="en-US">
              <a:cs typeface="Times New Roman"/>
            </a:endParaRPr>
          </a:p>
          <a:p>
            <a:pPr marL="333375" lvl="2" indent="0">
              <a:lnSpc>
                <a:spcPct val="100000"/>
              </a:lnSpc>
              <a:buNone/>
            </a:pPr>
            <a:endParaRPr lang="en-US">
              <a:ea typeface="Times New Roman" panose="02020603050405020304" pitchFamily="18" charset="0"/>
              <a:cs typeface="Times New Roman"/>
            </a:endParaRPr>
          </a:p>
          <a:p>
            <a:pPr marL="0" lvl="1" indent="0">
              <a:lnSpc>
                <a:spcPct val="100000"/>
              </a:lnSpc>
              <a:spcBef>
                <a:spcPts val="1200"/>
              </a:spcBef>
              <a:buNone/>
            </a:pPr>
            <a:endParaRPr lang="en-US"/>
          </a:p>
          <a:p>
            <a:pPr marL="0" lvl="1" indent="0">
              <a:lnSpc>
                <a:spcPct val="100000"/>
              </a:lnSpc>
              <a:spcBef>
                <a:spcPts val="1200"/>
              </a:spcBef>
              <a:buNone/>
            </a:pPr>
            <a:endParaRPr lang="en-US">
              <a:cs typeface="Calibri"/>
            </a:endParaRPr>
          </a:p>
        </p:txBody>
      </p:sp>
      <p:sp>
        <p:nvSpPr>
          <p:cNvPr id="21507" name="Slide Number Placeholder 3">
            <a:extLst>
              <a:ext uri="{FF2B5EF4-FFF2-40B4-BE49-F238E27FC236}">
                <a16:creationId xmlns:a16="http://schemas.microsoft.com/office/drawing/2014/main" id="{DD28AF95-5D7E-854E-9E77-0F27FE71D8E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29</a:t>
            </a:fld>
            <a:endParaRPr lang="en-US" altLang="en-US" sz="800" b="1">
              <a:solidFill>
                <a:srgbClr val="28434E"/>
              </a:solidFill>
              <a:latin typeface="Avenir Next LT Pro" panose="020B0504020202020204" pitchFamily="34" charset="77"/>
            </a:endParaRPr>
          </a:p>
          <a:p>
            <a:pPr fontAlgn="base">
              <a:spcBef>
                <a:spcPct val="0"/>
              </a:spcBef>
              <a:spcAft>
                <a:spcPct val="0"/>
              </a:spcAft>
            </a:pPr>
            <a:endParaRPr lang="en-US" altLang="en-US" sz="800">
              <a:latin typeface="Avenir Next LT Pro" panose="020B0504020202020204" pitchFamily="34" charset="77"/>
            </a:endParaRPr>
          </a:p>
        </p:txBody>
      </p:sp>
    </p:spTree>
    <p:extLst>
      <p:ext uri="{BB962C8B-B14F-4D97-AF65-F5344CB8AC3E}">
        <p14:creationId xmlns:p14="http://schemas.microsoft.com/office/powerpoint/2010/main" val="3586560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52FD1-D3CF-E64E-80F8-969122C1B16B}"/>
              </a:ext>
            </a:extLst>
          </p:cNvPr>
          <p:cNvSpPr>
            <a:spLocks noGrp="1"/>
          </p:cNvSpPr>
          <p:nvPr>
            <p:ph type="title"/>
          </p:nvPr>
        </p:nvSpPr>
        <p:spPr>
          <a:xfrm>
            <a:off x="414338" y="2448500"/>
            <a:ext cx="7941986" cy="672744"/>
          </a:xfrm>
        </p:spPr>
        <p:txBody>
          <a:bodyPr/>
          <a:lstStyle/>
          <a:p>
            <a:r>
              <a:rPr lang="en-US" sz="3500"/>
              <a:t>NNDSS Updates and Announcements </a:t>
            </a:r>
          </a:p>
        </p:txBody>
      </p:sp>
      <p:sp>
        <p:nvSpPr>
          <p:cNvPr id="5" name="Text Placeholder 2">
            <a:extLst>
              <a:ext uri="{FF2B5EF4-FFF2-40B4-BE49-F238E27FC236}">
                <a16:creationId xmlns:a16="http://schemas.microsoft.com/office/drawing/2014/main" id="{BCD16CC9-A5E6-4385-A147-D99CA3BE18AB}"/>
              </a:ext>
            </a:extLst>
          </p:cNvPr>
          <p:cNvSpPr txBox="1">
            <a:spLocks/>
          </p:cNvSpPr>
          <p:nvPr/>
        </p:nvSpPr>
        <p:spPr>
          <a:xfrm>
            <a:off x="414337" y="3548313"/>
            <a:ext cx="7772400" cy="426244"/>
          </a:xfrm>
          <a:prstGeom prst="rect">
            <a:avLst/>
          </a:prstGeom>
        </p:spPr>
        <p:txBody>
          <a:bodyPr>
            <a:normAutofit lnSpcReduction="10000"/>
          </a:bodyPr>
          <a:lstStyle>
            <a:lvl1pPr marL="0" indent="0" algn="l" defTabSz="342900" rtl="0" eaLnBrk="1" latinLnBrk="0" hangingPunct="1">
              <a:spcBef>
                <a:spcPct val="20000"/>
              </a:spcBef>
              <a:buFont typeface="Arial"/>
              <a:buNone/>
              <a:defRPr sz="24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latinLnBrk="0" hangingPunct="1">
              <a:spcBef>
                <a:spcPct val="20000"/>
              </a:spcBef>
              <a:buClr>
                <a:schemeClr val="tx1"/>
              </a:buClr>
              <a:buFont typeface="Arial" panose="020B0604020202020204" pitchFamily="34" charset="0"/>
              <a:buChar char="•"/>
              <a:defRPr sz="20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latinLnBrk="0" hangingPunct="1">
              <a:spcBef>
                <a:spcPct val="20000"/>
              </a:spcBef>
              <a:buClr>
                <a:schemeClr val="tx1"/>
              </a:buClr>
              <a:buFont typeface="Arial"/>
              <a:buChar char="•"/>
              <a:defRPr sz="18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defTabSz="342892" fontAlgn="auto">
              <a:spcAft>
                <a:spcPts val="0"/>
              </a:spcAft>
              <a:defRPr/>
            </a:pPr>
            <a:r>
              <a:rPr lang="en-US">
                <a:solidFill>
                  <a:srgbClr val="28434E"/>
                </a:solidFill>
                <a:latin typeface="Calibri"/>
                <a:cs typeface="Calibri"/>
              </a:rPr>
              <a:t>Michele Hoover, MS</a:t>
            </a:r>
            <a:endParaRPr lang="en-US">
              <a:solidFill>
                <a:srgbClr val="28434E"/>
              </a:solidFill>
            </a:endParaRPr>
          </a:p>
        </p:txBody>
      </p:sp>
      <p:sp>
        <p:nvSpPr>
          <p:cNvPr id="9" name="Text Placeholder 2">
            <a:extLst>
              <a:ext uri="{FF2B5EF4-FFF2-40B4-BE49-F238E27FC236}">
                <a16:creationId xmlns:a16="http://schemas.microsoft.com/office/drawing/2014/main" id="{EF323C02-87D6-4D02-93EE-7E15118B211D}"/>
              </a:ext>
            </a:extLst>
          </p:cNvPr>
          <p:cNvSpPr txBox="1">
            <a:spLocks/>
          </p:cNvSpPr>
          <p:nvPr/>
        </p:nvSpPr>
        <p:spPr>
          <a:xfrm>
            <a:off x="414337" y="3861011"/>
            <a:ext cx="7772400" cy="426244"/>
          </a:xfrm>
          <a:prstGeom prst="rect">
            <a:avLst/>
          </a:prstGeom>
        </p:spPr>
        <p:txBody>
          <a:bodyPr vert="horz" lIns="91440" tIns="45720" rIns="91440" bIns="45720" rtlCol="0" anchor="b">
            <a:normAutofit/>
          </a:bodyPr>
          <a:lstStyle>
            <a:lvl1pPr marL="0" indent="0" algn="l" defTabSz="914400" rtl="0" eaLnBrk="1" latinLnBrk="0" hangingPunct="1">
              <a:lnSpc>
                <a:spcPts val="2200"/>
              </a:lnSpc>
              <a:spcBef>
                <a:spcPts val="1000"/>
              </a:spcBef>
              <a:buFont typeface="Arial" panose="020B0604020202020204" pitchFamily="34" charset="0"/>
              <a:buNone/>
              <a:defRPr sz="2000" kern="1200" baseline="0">
                <a:solidFill>
                  <a:schemeClr val="bg2"/>
                </a:solidFill>
                <a:latin typeface="Calibri"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defTabSz="914354" fontAlgn="auto">
              <a:spcAft>
                <a:spcPts val="0"/>
              </a:spcAft>
              <a:defRPr/>
            </a:pPr>
            <a:r>
              <a:rPr lang="en-US" sz="1600">
                <a:solidFill>
                  <a:srgbClr val="28434E">
                    <a:lumMod val="60000"/>
                    <a:lumOff val="40000"/>
                  </a:srgbClr>
                </a:solidFill>
                <a:latin typeface="Calibri"/>
                <a:cs typeface="Calibri"/>
              </a:rPr>
              <a:t>Data Standardization and Assistance Team </a:t>
            </a:r>
          </a:p>
        </p:txBody>
      </p:sp>
      <p:sp>
        <p:nvSpPr>
          <p:cNvPr id="10" name="Text Placeholder 2">
            <a:extLst>
              <a:ext uri="{FF2B5EF4-FFF2-40B4-BE49-F238E27FC236}">
                <a16:creationId xmlns:a16="http://schemas.microsoft.com/office/drawing/2014/main" id="{B37278E5-0E0E-4D39-A995-D1350040FED9}"/>
              </a:ext>
            </a:extLst>
          </p:cNvPr>
          <p:cNvSpPr txBox="1">
            <a:spLocks/>
          </p:cNvSpPr>
          <p:nvPr/>
        </p:nvSpPr>
        <p:spPr>
          <a:xfrm>
            <a:off x="414337" y="4155951"/>
            <a:ext cx="7772400" cy="426244"/>
          </a:xfrm>
          <a:prstGeom prst="rect">
            <a:avLst/>
          </a:prstGeom>
        </p:spPr>
        <p:txBody>
          <a:bodyPr vert="horz" lIns="91440" tIns="45720" rIns="91440" bIns="45720" rtlCol="0" anchor="b">
            <a:normAutofit/>
          </a:bodyPr>
          <a:lstStyle>
            <a:lvl1pPr marL="0" indent="0" algn="l" defTabSz="914400" rtl="0" eaLnBrk="1" latinLnBrk="0" hangingPunct="1">
              <a:lnSpc>
                <a:spcPts val="2200"/>
              </a:lnSpc>
              <a:spcBef>
                <a:spcPts val="1000"/>
              </a:spcBef>
              <a:buFont typeface="Arial" panose="020B0604020202020204" pitchFamily="34" charset="0"/>
              <a:buNone/>
              <a:defRPr sz="2000" kern="1200" baseline="0">
                <a:solidFill>
                  <a:schemeClr val="bg2"/>
                </a:solidFill>
                <a:latin typeface="Calibri"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defTabSz="914354" fontAlgn="auto">
              <a:spcAft>
                <a:spcPts val="0"/>
              </a:spcAft>
              <a:defRPr/>
            </a:pPr>
            <a:r>
              <a:rPr lang="en-US" sz="1600">
                <a:solidFill>
                  <a:srgbClr val="28434E">
                    <a:lumMod val="60000"/>
                    <a:lumOff val="40000"/>
                  </a:srgbClr>
                </a:solidFill>
                <a:latin typeface="Calibri"/>
                <a:cs typeface="Calibri"/>
              </a:rPr>
              <a:t>Center for Surveillance, Epidemiology, and Laboratory Services </a:t>
            </a:r>
          </a:p>
        </p:txBody>
      </p:sp>
    </p:spTree>
    <p:extLst>
      <p:ext uri="{BB962C8B-B14F-4D97-AF65-F5344CB8AC3E}">
        <p14:creationId xmlns:p14="http://schemas.microsoft.com/office/powerpoint/2010/main" val="2796063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B39F152E-497E-5241-9DDB-02980920103B}"/>
              </a:ext>
            </a:extLst>
          </p:cNvPr>
          <p:cNvSpPr>
            <a:spLocks noGrp="1" noChangeArrowheads="1"/>
          </p:cNvSpPr>
          <p:nvPr>
            <p:ph type="title"/>
          </p:nvPr>
        </p:nvSpPr>
        <p:spPr>
          <a:xfrm>
            <a:off x="0" y="0"/>
            <a:ext cx="8686800" cy="822325"/>
          </a:xfrm>
        </p:spPr>
        <p:txBody>
          <a:bodyPr/>
          <a:lstStyle/>
          <a:p>
            <a:r>
              <a:rPr lang="en-US" altLang="en-US">
                <a:latin typeface="Avenir Next LT Pro Demi" panose="020B0704020202020204" pitchFamily="34" charset="0"/>
              </a:rPr>
              <a:t>Sexually Transmitted Diseases (cont’d)</a:t>
            </a:r>
          </a:p>
        </p:txBody>
      </p:sp>
      <p:sp>
        <p:nvSpPr>
          <p:cNvPr id="21506" name="Content Placeholder 2">
            <a:extLst>
              <a:ext uri="{FF2B5EF4-FFF2-40B4-BE49-F238E27FC236}">
                <a16:creationId xmlns:a16="http://schemas.microsoft.com/office/drawing/2014/main" id="{0AFEEB3A-D4B8-294A-9C64-A522D8ED6573}"/>
              </a:ext>
            </a:extLst>
          </p:cNvPr>
          <p:cNvSpPr>
            <a:spLocks noGrp="1" noChangeArrowheads="1"/>
          </p:cNvSpPr>
          <p:nvPr>
            <p:ph idx="1"/>
          </p:nvPr>
        </p:nvSpPr>
        <p:spPr>
          <a:xfrm>
            <a:off x="452438" y="1097311"/>
            <a:ext cx="8553450" cy="3498850"/>
          </a:xfrm>
        </p:spPr>
        <p:txBody>
          <a:bodyPr/>
          <a:lstStyle/>
          <a:p>
            <a:pPr marL="342900" lvl="1" indent="-342900">
              <a:spcAft>
                <a:spcPts val="600"/>
              </a:spcAft>
            </a:pPr>
            <a:r>
              <a:rPr lang="en-US" sz="2400"/>
              <a:t>Table 11 – Import Status by Disease</a:t>
            </a:r>
            <a:endParaRPr lang="en-US" sz="2400">
              <a:cs typeface="Calibri"/>
            </a:endParaRPr>
          </a:p>
          <a:p>
            <a:pPr marL="933132" lvl="3" indent="-290195">
              <a:spcAft>
                <a:spcPts val="600"/>
              </a:spcAft>
            </a:pPr>
            <a:r>
              <a:rPr lang="en-US" sz="1800">
                <a:ea typeface="Times New Roman" panose="02020603050405020304" pitchFamily="18" charset="0"/>
                <a:cs typeface="Times New Roman"/>
              </a:rPr>
              <a:t>STD program has modified this variable and the data are captured in the program-specific variables</a:t>
            </a:r>
          </a:p>
          <a:p>
            <a:pPr marL="933132" lvl="3" indent="-290195">
              <a:spcAft>
                <a:spcPts val="600"/>
              </a:spcAft>
            </a:pPr>
            <a:r>
              <a:rPr lang="en-US" sz="1800">
                <a:cs typeface="Times New Roman"/>
              </a:rPr>
              <a:t>The data presented in reconciliation report and line list do not reflect this; default to data </a:t>
            </a:r>
            <a:r>
              <a:rPr lang="en-US" sz="1800">
                <a:ea typeface="+mn-lt"/>
                <a:cs typeface="+mn-lt"/>
              </a:rPr>
              <a:t>reported in core variable</a:t>
            </a:r>
          </a:p>
          <a:p>
            <a:pPr marL="623570" lvl="2" indent="-290195">
              <a:lnSpc>
                <a:spcPct val="100000"/>
              </a:lnSpc>
            </a:pPr>
            <a:endParaRPr lang="en-US">
              <a:cs typeface="Times New Roman"/>
            </a:endParaRPr>
          </a:p>
          <a:p>
            <a:pPr marL="333375" lvl="2" indent="0">
              <a:lnSpc>
                <a:spcPct val="100000"/>
              </a:lnSpc>
              <a:buNone/>
            </a:pPr>
            <a:endParaRPr lang="en-US">
              <a:ea typeface="Times New Roman" panose="02020603050405020304" pitchFamily="18" charset="0"/>
              <a:cs typeface="Times New Roman"/>
            </a:endParaRPr>
          </a:p>
          <a:p>
            <a:pPr marL="0" lvl="1" indent="0">
              <a:lnSpc>
                <a:spcPct val="100000"/>
              </a:lnSpc>
              <a:spcBef>
                <a:spcPts val="1200"/>
              </a:spcBef>
              <a:buNone/>
            </a:pPr>
            <a:endParaRPr lang="en-US"/>
          </a:p>
          <a:p>
            <a:pPr marL="0" lvl="1" indent="0">
              <a:lnSpc>
                <a:spcPct val="100000"/>
              </a:lnSpc>
              <a:spcBef>
                <a:spcPts val="1200"/>
              </a:spcBef>
              <a:buNone/>
            </a:pPr>
            <a:endParaRPr lang="en-US">
              <a:cs typeface="Calibri"/>
            </a:endParaRPr>
          </a:p>
        </p:txBody>
      </p:sp>
      <p:sp>
        <p:nvSpPr>
          <p:cNvPr id="21507" name="Slide Number Placeholder 3">
            <a:extLst>
              <a:ext uri="{FF2B5EF4-FFF2-40B4-BE49-F238E27FC236}">
                <a16:creationId xmlns:a16="http://schemas.microsoft.com/office/drawing/2014/main" id="{DD28AF95-5D7E-854E-9E77-0F27FE71D8E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30</a:t>
            </a:fld>
            <a:endParaRPr lang="en-US" altLang="en-US" sz="800" b="1">
              <a:solidFill>
                <a:srgbClr val="28434E"/>
              </a:solidFill>
              <a:latin typeface="Avenir Next LT Pro" panose="020B0504020202020204" pitchFamily="34" charset="77"/>
            </a:endParaRPr>
          </a:p>
          <a:p>
            <a:pPr fontAlgn="base">
              <a:spcBef>
                <a:spcPct val="0"/>
              </a:spcBef>
              <a:spcAft>
                <a:spcPct val="0"/>
              </a:spcAft>
            </a:pPr>
            <a:endParaRPr lang="en-US" altLang="en-US" sz="800">
              <a:latin typeface="Avenir Next LT Pro" panose="020B0504020202020204" pitchFamily="34" charset="77"/>
            </a:endParaRPr>
          </a:p>
        </p:txBody>
      </p:sp>
    </p:spTree>
    <p:extLst>
      <p:ext uri="{BB962C8B-B14F-4D97-AF65-F5344CB8AC3E}">
        <p14:creationId xmlns:p14="http://schemas.microsoft.com/office/powerpoint/2010/main" val="988448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04BD5E65-25AF-984E-90B4-1215F9ED55D9}"/>
              </a:ext>
            </a:extLst>
          </p:cNvPr>
          <p:cNvSpPr>
            <a:spLocks noGrp="1" noChangeArrowheads="1"/>
          </p:cNvSpPr>
          <p:nvPr>
            <p:ph type="title"/>
          </p:nvPr>
        </p:nvSpPr>
        <p:spPr>
          <a:xfrm>
            <a:off x="414338" y="2571750"/>
            <a:ext cx="7624762" cy="673100"/>
          </a:xfrm>
        </p:spPr>
        <p:txBody>
          <a:bodyPr/>
          <a:lstStyle/>
          <a:p>
            <a:r>
              <a:rPr lang="en-US" altLang="en-US">
                <a:latin typeface="Avenir Next LT Pro Demi" panose="020B0704020202020204" pitchFamily="34" charset="0"/>
                <a:ea typeface="Avenir Next LT Pro Light"/>
                <a:cs typeface="Avenir Next LT Pro Light"/>
              </a:rPr>
              <a:t>2021 Reconciliation data tables</a:t>
            </a:r>
          </a:p>
        </p:txBody>
      </p:sp>
    </p:spTree>
    <p:extLst>
      <p:ext uri="{BB962C8B-B14F-4D97-AF65-F5344CB8AC3E}">
        <p14:creationId xmlns:p14="http://schemas.microsoft.com/office/powerpoint/2010/main" val="2827679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B39F152E-497E-5241-9DDB-02980920103B}"/>
              </a:ext>
            </a:extLst>
          </p:cNvPr>
          <p:cNvSpPr>
            <a:spLocks noGrp="1" noChangeArrowheads="1"/>
          </p:cNvSpPr>
          <p:nvPr>
            <p:ph type="title"/>
          </p:nvPr>
        </p:nvSpPr>
        <p:spPr>
          <a:xfrm>
            <a:off x="0" y="0"/>
            <a:ext cx="8686800" cy="822325"/>
          </a:xfrm>
        </p:spPr>
        <p:txBody>
          <a:bodyPr/>
          <a:lstStyle/>
          <a:p>
            <a:r>
              <a:rPr lang="en-US" altLang="en-US">
                <a:latin typeface="Avenir Next LT Pro Demi" panose="020B0704020202020204" pitchFamily="34" charset="0"/>
              </a:rPr>
              <a:t>2021 Reconciliation Tables</a:t>
            </a:r>
          </a:p>
        </p:txBody>
      </p:sp>
      <p:sp>
        <p:nvSpPr>
          <p:cNvPr id="21506" name="Content Placeholder 2">
            <a:extLst>
              <a:ext uri="{FF2B5EF4-FFF2-40B4-BE49-F238E27FC236}">
                <a16:creationId xmlns:a16="http://schemas.microsoft.com/office/drawing/2014/main" id="{0AFEEB3A-D4B8-294A-9C64-A522D8ED6573}"/>
              </a:ext>
            </a:extLst>
          </p:cNvPr>
          <p:cNvSpPr>
            <a:spLocks noGrp="1" noChangeArrowheads="1"/>
          </p:cNvSpPr>
          <p:nvPr>
            <p:ph idx="1"/>
          </p:nvPr>
        </p:nvSpPr>
        <p:spPr>
          <a:xfrm>
            <a:off x="452438" y="1058304"/>
            <a:ext cx="8553450" cy="3498850"/>
          </a:xfrm>
        </p:spPr>
        <p:txBody>
          <a:bodyPr/>
          <a:lstStyle/>
          <a:p>
            <a:r>
              <a:rPr lang="en-US" altLang="en-US" sz="1400"/>
              <a:t>Table 1		Case count by receiving system and diseases</a:t>
            </a:r>
          </a:p>
          <a:p>
            <a:r>
              <a:rPr lang="en-US" altLang="en-US" sz="1400"/>
              <a:t>Table 2		Case count by case status classification and diseases</a:t>
            </a:r>
          </a:p>
          <a:p>
            <a:r>
              <a:rPr lang="en-US" altLang="en-US" sz="1400"/>
              <a:t>Table 3		Case count by month and disease</a:t>
            </a:r>
          </a:p>
          <a:p>
            <a:r>
              <a:rPr lang="en-US" altLang="en-US" sz="1400"/>
              <a:t>Table 4		Case count by race/ethnicity and disease</a:t>
            </a:r>
          </a:p>
          <a:p>
            <a:r>
              <a:rPr lang="en-US" altLang="en-US" sz="1400"/>
              <a:t>Table 5		Case count by age group (years) and disease</a:t>
            </a:r>
          </a:p>
          <a:p>
            <a:r>
              <a:rPr lang="en-US" altLang="en-US" sz="1400"/>
              <a:t>Table 6		Case count by sex and disease</a:t>
            </a:r>
          </a:p>
          <a:p>
            <a:r>
              <a:rPr lang="en-US" altLang="en-US" sz="1400"/>
              <a:t>Table 7		Case count by </a:t>
            </a:r>
            <a:r>
              <a:rPr lang="en-US" altLang="en-US" sz="1400" i="1"/>
              <a:t>Morbidity and Mortality Weekly Report </a:t>
            </a:r>
            <a:r>
              <a:rPr lang="en-US" altLang="en-US" sz="1400"/>
              <a:t>(</a:t>
            </a:r>
            <a:r>
              <a:rPr lang="en-US" altLang="en-US" sz="1400" i="1"/>
              <a:t>MMWR)</a:t>
            </a:r>
            <a:r>
              <a:rPr lang="en-US" altLang="en-US" sz="1400"/>
              <a:t> week and disease</a:t>
            </a:r>
          </a:p>
          <a:p>
            <a:r>
              <a:rPr lang="en-US" altLang="en-US" sz="1400"/>
              <a:t>Table 8		Case count by </a:t>
            </a:r>
            <a:r>
              <a:rPr lang="en-US" altLang="en-US" sz="1400">
                <a:solidFill>
                  <a:srgbClr val="FF0000"/>
                </a:solidFill>
              </a:rPr>
              <a:t>reporting county </a:t>
            </a:r>
            <a:r>
              <a:rPr lang="en-US" altLang="en-US" sz="1400"/>
              <a:t>and disease</a:t>
            </a:r>
          </a:p>
          <a:p>
            <a:r>
              <a:rPr lang="en-US" altLang="en-US" sz="1400"/>
              <a:t>Table 9		Case count by </a:t>
            </a:r>
            <a:r>
              <a:rPr lang="en-US" altLang="en-US" sz="1400" u="sng"/>
              <a:t>Genv2-based HL7 </a:t>
            </a:r>
            <a:r>
              <a:rPr lang="en-US" altLang="en-US" sz="1400">
                <a:solidFill>
                  <a:srgbClr val="FF0000"/>
                </a:solidFill>
              </a:rPr>
              <a:t>county of residence </a:t>
            </a:r>
            <a:r>
              <a:rPr lang="en-US" altLang="en-US" sz="1400"/>
              <a:t>and disease</a:t>
            </a:r>
          </a:p>
          <a:p>
            <a:r>
              <a:rPr lang="en-US" altLang="en-US" sz="1400"/>
              <a:t>Table 10	Case count by outbreak status and disease</a:t>
            </a:r>
          </a:p>
          <a:p>
            <a:r>
              <a:rPr lang="en-US" altLang="en-US" sz="1400"/>
              <a:t>Table 11	Case count by import status and disease</a:t>
            </a:r>
          </a:p>
          <a:p>
            <a:r>
              <a:rPr lang="en-US" altLang="en-US" sz="1400"/>
              <a:t>Table 12	Case count by disease and reporting exception</a:t>
            </a:r>
          </a:p>
          <a:p>
            <a:r>
              <a:rPr lang="en-US" altLang="en-US" sz="1400"/>
              <a:t>Table 13	Case count for retired event codes</a:t>
            </a:r>
          </a:p>
          <a:p>
            <a:r>
              <a:rPr lang="en-US" altLang="en-US" sz="1400"/>
              <a:t>*Excel Workbook provides tables 1-11 in a machine-readable format.</a:t>
            </a:r>
          </a:p>
          <a:p>
            <a:endParaRPr lang="en-US" altLang="en-US" sz="1550"/>
          </a:p>
        </p:txBody>
      </p:sp>
      <p:sp>
        <p:nvSpPr>
          <p:cNvPr id="21507" name="Slide Number Placeholder 3">
            <a:extLst>
              <a:ext uri="{FF2B5EF4-FFF2-40B4-BE49-F238E27FC236}">
                <a16:creationId xmlns:a16="http://schemas.microsoft.com/office/drawing/2014/main" id="{DD28AF95-5D7E-854E-9E77-0F27FE71D8E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32</a:t>
            </a:fld>
            <a:endParaRPr lang="en-US" altLang="en-US" sz="800" b="1">
              <a:solidFill>
                <a:srgbClr val="28434E"/>
              </a:solidFill>
              <a:latin typeface="Avenir Next LT Pro" panose="020B0504020202020204" pitchFamily="34" charset="77"/>
            </a:endParaRPr>
          </a:p>
          <a:p>
            <a:pPr fontAlgn="base">
              <a:spcBef>
                <a:spcPct val="0"/>
              </a:spcBef>
              <a:spcAft>
                <a:spcPct val="0"/>
              </a:spcAft>
            </a:pPr>
            <a:endParaRPr lang="en-US" altLang="en-US" sz="800">
              <a:latin typeface="Avenir Next LT Pro" panose="020B0504020202020204" pitchFamily="34" charset="77"/>
            </a:endParaRPr>
          </a:p>
        </p:txBody>
      </p:sp>
    </p:spTree>
    <p:extLst>
      <p:ext uri="{BB962C8B-B14F-4D97-AF65-F5344CB8AC3E}">
        <p14:creationId xmlns:p14="http://schemas.microsoft.com/office/powerpoint/2010/main" val="5669906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B39F152E-497E-5241-9DDB-02980920103B}"/>
              </a:ext>
            </a:extLst>
          </p:cNvPr>
          <p:cNvSpPr>
            <a:spLocks noGrp="1" noChangeArrowheads="1"/>
          </p:cNvSpPr>
          <p:nvPr>
            <p:ph type="title"/>
          </p:nvPr>
        </p:nvSpPr>
        <p:spPr>
          <a:xfrm>
            <a:off x="0" y="0"/>
            <a:ext cx="8686800" cy="822325"/>
          </a:xfrm>
        </p:spPr>
        <p:txBody>
          <a:bodyPr/>
          <a:lstStyle/>
          <a:p>
            <a:r>
              <a:rPr lang="en-US" altLang="en-US">
                <a:latin typeface="Avenir Next LT Pro Demi" panose="020B0704020202020204" pitchFamily="34" charset="0"/>
              </a:rPr>
              <a:t>Reporting Exceptions</a:t>
            </a:r>
          </a:p>
        </p:txBody>
      </p:sp>
      <p:sp>
        <p:nvSpPr>
          <p:cNvPr id="21506" name="Content Placeholder 2">
            <a:extLst>
              <a:ext uri="{FF2B5EF4-FFF2-40B4-BE49-F238E27FC236}">
                <a16:creationId xmlns:a16="http://schemas.microsoft.com/office/drawing/2014/main" id="{0AFEEB3A-D4B8-294A-9C64-A522D8ED6573}"/>
              </a:ext>
            </a:extLst>
          </p:cNvPr>
          <p:cNvSpPr>
            <a:spLocks noGrp="1" noChangeArrowheads="1"/>
          </p:cNvSpPr>
          <p:nvPr>
            <p:ph idx="1"/>
          </p:nvPr>
        </p:nvSpPr>
        <p:spPr>
          <a:xfrm>
            <a:off x="452438" y="1095375"/>
            <a:ext cx="8553450" cy="3498850"/>
          </a:xfrm>
        </p:spPr>
        <p:txBody>
          <a:bodyPr/>
          <a:lstStyle/>
          <a:p>
            <a:pPr marL="290195" lvl="1" indent="-290195">
              <a:spcBef>
                <a:spcPts val="800"/>
              </a:spcBef>
            </a:pPr>
            <a:r>
              <a:rPr lang="en-US"/>
              <a:t>Reporting exceptions exclude case counts from publication:</a:t>
            </a:r>
          </a:p>
          <a:p>
            <a:pPr marL="590232" lvl="2" indent="-290195">
              <a:spcBef>
                <a:spcPts val="800"/>
              </a:spcBef>
            </a:pPr>
            <a:r>
              <a:rPr lang="en-US"/>
              <a:t>If condition is </a:t>
            </a:r>
            <a:r>
              <a:rPr lang="en-US" b="1"/>
              <a:t>not reportable </a:t>
            </a:r>
            <a:r>
              <a:rPr lang="en-US"/>
              <a:t>in jurisdiction, the NNDSS tables display “N”</a:t>
            </a:r>
          </a:p>
          <a:p>
            <a:pPr marL="590232" lvl="2" indent="-290195">
              <a:spcBef>
                <a:spcPts val="800"/>
              </a:spcBef>
            </a:pPr>
            <a:r>
              <a:rPr lang="en-US"/>
              <a:t>If data are </a:t>
            </a:r>
            <a:r>
              <a:rPr lang="en-US" b="1"/>
              <a:t>incomplete or unavailable </a:t>
            </a:r>
            <a:r>
              <a:rPr lang="en-US"/>
              <a:t>in jurisdiction, the NNDSS tables display </a:t>
            </a:r>
            <a:r>
              <a:rPr lang="en-US">
                <a:ea typeface="+mn-lt"/>
                <a:cs typeface="+mn-lt"/>
              </a:rPr>
              <a:t>“</a:t>
            </a:r>
            <a:r>
              <a:rPr lang="en-US"/>
              <a:t>U</a:t>
            </a:r>
            <a:r>
              <a:rPr lang="en-US">
                <a:ea typeface="+mn-lt"/>
                <a:cs typeface="+mn-lt"/>
              </a:rPr>
              <a:t>”</a:t>
            </a:r>
            <a:r>
              <a:rPr lang="en-US"/>
              <a:t> </a:t>
            </a:r>
          </a:p>
          <a:p>
            <a:pPr marL="290195" lvl="1" indent="-290195">
              <a:spcBef>
                <a:spcPts val="800"/>
              </a:spcBef>
            </a:pPr>
            <a:r>
              <a:rPr lang="en-US"/>
              <a:t>Ensure appropriate denominators for rates are included</a:t>
            </a:r>
            <a:endParaRPr lang="en-US">
              <a:cs typeface="Calibri"/>
            </a:endParaRPr>
          </a:p>
          <a:p>
            <a:pPr marL="290195" lvl="1" indent="-290195">
              <a:spcBef>
                <a:spcPts val="800"/>
              </a:spcBef>
            </a:pPr>
            <a:r>
              <a:rPr lang="en-US"/>
              <a:t>For the Year 2021:</a:t>
            </a:r>
            <a:endParaRPr lang="en-US">
              <a:cs typeface="Calibri" panose="020F0502020204030204"/>
            </a:endParaRPr>
          </a:p>
          <a:p>
            <a:pPr marL="571500" lvl="2" indent="-225425">
              <a:spcBef>
                <a:spcPts val="800"/>
              </a:spcBef>
            </a:pPr>
            <a:r>
              <a:rPr lang="en-US"/>
              <a:t>The “N” and “U” indicators in the NNDSS tables are currently assigned based on reporting exceptions finalized during last year’s reconciliation</a:t>
            </a:r>
            <a:endParaRPr lang="en-US">
              <a:cs typeface="Calibri" panose="020F0502020204030204"/>
            </a:endParaRPr>
          </a:p>
          <a:p>
            <a:pPr marL="571500" lvl="2" indent="-225425">
              <a:spcBef>
                <a:spcPts val="800"/>
              </a:spcBef>
            </a:pPr>
            <a:r>
              <a:rPr lang="en-US">
                <a:cs typeface="Calibri" panose="020F0502020204030204"/>
              </a:rPr>
              <a:t>It is important to </a:t>
            </a:r>
            <a:r>
              <a:rPr lang="en-US" b="1">
                <a:cs typeface="Calibri" panose="020F0502020204030204"/>
              </a:rPr>
              <a:t>update or confirm </a:t>
            </a:r>
            <a:r>
              <a:rPr lang="en-US">
                <a:cs typeface="Calibri" panose="020F0502020204030204"/>
              </a:rPr>
              <a:t>your 2021 reporting exceptions during reconciliation to ensure accuracy in the annual publication</a:t>
            </a:r>
          </a:p>
        </p:txBody>
      </p:sp>
      <p:sp>
        <p:nvSpPr>
          <p:cNvPr id="21507" name="Slide Number Placeholder 3">
            <a:extLst>
              <a:ext uri="{FF2B5EF4-FFF2-40B4-BE49-F238E27FC236}">
                <a16:creationId xmlns:a16="http://schemas.microsoft.com/office/drawing/2014/main" id="{DD28AF95-5D7E-854E-9E77-0F27FE71D8E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33</a:t>
            </a:fld>
            <a:endParaRPr lang="en-US" altLang="en-US" sz="800" b="1">
              <a:solidFill>
                <a:srgbClr val="28434E"/>
              </a:solidFill>
              <a:latin typeface="Avenir Next LT Pro" panose="020B0504020202020204" pitchFamily="34" charset="77"/>
            </a:endParaRPr>
          </a:p>
          <a:p>
            <a:pPr fontAlgn="base">
              <a:spcBef>
                <a:spcPct val="0"/>
              </a:spcBef>
              <a:spcAft>
                <a:spcPct val="0"/>
              </a:spcAft>
            </a:pPr>
            <a:endParaRPr lang="en-US" altLang="en-US" sz="800">
              <a:latin typeface="Avenir Next LT Pro" panose="020B0504020202020204" pitchFamily="34" charset="77"/>
            </a:endParaRPr>
          </a:p>
        </p:txBody>
      </p:sp>
    </p:spTree>
    <p:extLst>
      <p:ext uri="{BB962C8B-B14F-4D97-AF65-F5344CB8AC3E}">
        <p14:creationId xmlns:p14="http://schemas.microsoft.com/office/powerpoint/2010/main" val="3016741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F84AAF18-789F-E445-B8C3-630B8EE8A0AD}"/>
              </a:ext>
            </a:extLst>
          </p:cNvPr>
          <p:cNvSpPr>
            <a:spLocks noGrp="1" noChangeArrowheads="1"/>
          </p:cNvSpPr>
          <p:nvPr>
            <p:ph type="title"/>
          </p:nvPr>
        </p:nvSpPr>
        <p:spPr/>
        <p:txBody>
          <a:bodyPr/>
          <a:lstStyle/>
          <a:p>
            <a:r>
              <a:rPr lang="en-US" altLang="en-US" sz="2900" b="0">
                <a:latin typeface="Avenir Next LT Pro Demi" panose="020B0704020202020204" pitchFamily="34" charset="0"/>
              </a:rPr>
              <a:t>Example: Table 12. Case Count by Disease and Reporting Exception </a:t>
            </a:r>
          </a:p>
        </p:txBody>
      </p:sp>
      <p:graphicFrame>
        <p:nvGraphicFramePr>
          <p:cNvPr id="5" name="Content Placeholder 2" descr="This is a sample table showing the design to be used with this template."/>
          <p:cNvGraphicFramePr>
            <a:graphicFrameLocks noGrp="1"/>
          </p:cNvGraphicFramePr>
          <p:nvPr>
            <p:ph sz="quarter" idx="11"/>
            <p:extLst>
              <p:ext uri="{D42A27DB-BD31-4B8C-83A1-F6EECF244321}">
                <p14:modId xmlns:p14="http://schemas.microsoft.com/office/powerpoint/2010/main" val="2118842279"/>
              </p:ext>
            </p:extLst>
          </p:nvPr>
        </p:nvGraphicFramePr>
        <p:xfrm>
          <a:off x="671513" y="992188"/>
          <a:ext cx="7680960" cy="2727960"/>
        </p:xfrm>
        <a:graphic>
          <a:graphicData uri="http://schemas.openxmlformats.org/drawingml/2006/table">
            <a:tbl>
              <a:tblPr firstRow="1" bandRow="1">
                <a:tableStyleId>{00A15C55-8517-42AA-B614-E9B94910E393}</a:tableStyleId>
              </a:tblPr>
              <a:tblGrid>
                <a:gridCol w="1920240">
                  <a:extLst>
                    <a:ext uri="{9D8B030D-6E8A-4147-A177-3AD203B41FA5}">
                      <a16:colId xmlns:a16="http://schemas.microsoft.com/office/drawing/2014/main" val="2463911394"/>
                    </a:ext>
                  </a:extLst>
                </a:gridCol>
                <a:gridCol w="1920240">
                  <a:extLst>
                    <a:ext uri="{9D8B030D-6E8A-4147-A177-3AD203B41FA5}">
                      <a16:colId xmlns:a16="http://schemas.microsoft.com/office/drawing/2014/main" val="2917260450"/>
                    </a:ext>
                  </a:extLst>
                </a:gridCol>
                <a:gridCol w="1920240">
                  <a:extLst>
                    <a:ext uri="{9D8B030D-6E8A-4147-A177-3AD203B41FA5}">
                      <a16:colId xmlns:a16="http://schemas.microsoft.com/office/drawing/2014/main" val="2963845929"/>
                    </a:ext>
                  </a:extLst>
                </a:gridCol>
                <a:gridCol w="1920240">
                  <a:extLst>
                    <a:ext uri="{9D8B030D-6E8A-4147-A177-3AD203B41FA5}">
                      <a16:colId xmlns:a16="http://schemas.microsoft.com/office/drawing/2014/main" val="409964403"/>
                    </a:ext>
                  </a:extLst>
                </a:gridCol>
              </a:tblGrid>
              <a:tr h="370840">
                <a:tc>
                  <a:txBody>
                    <a:bodyPr/>
                    <a:lstStyle/>
                    <a:p>
                      <a:pPr algn="ctr"/>
                      <a:r>
                        <a:rPr lang="en-US">
                          <a:solidFill>
                            <a:schemeClr val="tx1"/>
                          </a:solidFill>
                        </a:rPr>
                        <a:t>Disease</a:t>
                      </a:r>
                    </a:p>
                  </a:txBody>
                  <a:tcPr/>
                </a:tc>
                <a:tc>
                  <a:txBody>
                    <a:bodyPr/>
                    <a:lstStyle/>
                    <a:p>
                      <a:pPr algn="ctr"/>
                      <a:r>
                        <a:rPr lang="en-US">
                          <a:solidFill>
                            <a:schemeClr val="tx1"/>
                          </a:solidFill>
                        </a:rPr>
                        <a:t>Event</a:t>
                      </a:r>
                    </a:p>
                  </a:txBody>
                  <a:tcPr/>
                </a:tc>
                <a:tc>
                  <a:txBody>
                    <a:bodyPr/>
                    <a:lstStyle/>
                    <a:p>
                      <a:pPr algn="ctr"/>
                      <a:r>
                        <a:rPr lang="en-US">
                          <a:solidFill>
                            <a:schemeClr val="tx1"/>
                          </a:solidFill>
                        </a:rPr>
                        <a:t>Reporting Exception</a:t>
                      </a:r>
                    </a:p>
                  </a:txBody>
                  <a:tcPr/>
                </a:tc>
                <a:tc>
                  <a:txBody>
                    <a:bodyPr/>
                    <a:lstStyle/>
                    <a:p>
                      <a:pPr algn="ctr"/>
                      <a:r>
                        <a:rPr lang="en-US">
                          <a:solidFill>
                            <a:schemeClr val="tx1"/>
                          </a:solidFill>
                        </a:rPr>
                        <a:t>Total Reported to CDC</a:t>
                      </a:r>
                    </a:p>
                  </a:txBody>
                  <a:tcPr/>
                </a:tc>
                <a:extLst>
                  <a:ext uri="{0D108BD9-81ED-4DB2-BD59-A6C34878D82A}">
                    <a16:rowId xmlns:a16="http://schemas.microsoft.com/office/drawing/2014/main" val="1130468431"/>
                  </a:ext>
                </a:extLst>
              </a:tr>
              <a:tr h="370840">
                <a:tc>
                  <a:txBody>
                    <a:bodyPr/>
                    <a:lstStyle/>
                    <a:p>
                      <a:r>
                        <a:rPr lang="en-US">
                          <a:solidFill>
                            <a:schemeClr val="tx1"/>
                          </a:solidFill>
                        </a:rPr>
                        <a:t>Babesiosis, total</a:t>
                      </a:r>
                    </a:p>
                  </a:txBody>
                  <a:tcPr/>
                </a:tc>
                <a:tc>
                  <a:txBody>
                    <a:bodyPr/>
                    <a:lstStyle/>
                    <a:p>
                      <a:pPr algn="ctr"/>
                      <a:r>
                        <a:rPr lang="en-US">
                          <a:solidFill>
                            <a:schemeClr val="tx1"/>
                          </a:solidFill>
                        </a:rPr>
                        <a:t>12010</a:t>
                      </a:r>
                    </a:p>
                  </a:txBody>
                  <a:tcPr/>
                </a:tc>
                <a:tc>
                  <a:txBody>
                    <a:bodyPr/>
                    <a:lstStyle/>
                    <a:p>
                      <a:pPr algn="ctr"/>
                      <a:r>
                        <a:rPr lang="en-US">
                          <a:solidFill>
                            <a:schemeClr val="tx1"/>
                          </a:solidFill>
                        </a:rPr>
                        <a:t>Not Reportable</a:t>
                      </a:r>
                    </a:p>
                  </a:txBody>
                  <a:tcPr/>
                </a:tc>
                <a:tc>
                  <a:txBody>
                    <a:bodyPr/>
                    <a:lstStyle/>
                    <a:p>
                      <a:pPr algn="ctr"/>
                      <a:r>
                        <a:rPr lang="en-US">
                          <a:solidFill>
                            <a:schemeClr val="tx1"/>
                          </a:solidFill>
                        </a:rPr>
                        <a:t>1</a:t>
                      </a:r>
                    </a:p>
                  </a:txBody>
                  <a:tcPr/>
                </a:tc>
                <a:extLst>
                  <a:ext uri="{0D108BD9-81ED-4DB2-BD59-A6C34878D82A}">
                    <a16:rowId xmlns:a16="http://schemas.microsoft.com/office/drawing/2014/main" val="1500273332"/>
                  </a:ext>
                </a:extLst>
              </a:tr>
              <a:tr h="370840">
                <a:tc>
                  <a:txBody>
                    <a:bodyPr/>
                    <a:lstStyle/>
                    <a:p>
                      <a:r>
                        <a:rPr lang="en-US">
                          <a:solidFill>
                            <a:schemeClr val="tx1"/>
                          </a:solidFill>
                        </a:rPr>
                        <a:t>Babesiosis, confirmed</a:t>
                      </a:r>
                    </a:p>
                  </a:txBody>
                  <a:tcPr/>
                </a:tc>
                <a:tc>
                  <a:txBody>
                    <a:bodyPr/>
                    <a:lstStyle/>
                    <a:p>
                      <a:pPr algn="ctr"/>
                      <a:r>
                        <a:rPr lang="en-US">
                          <a:solidFill>
                            <a:schemeClr val="tx1"/>
                          </a:solidFill>
                        </a:rPr>
                        <a:t>12010</a:t>
                      </a:r>
                    </a:p>
                  </a:txBody>
                  <a:tcPr/>
                </a:tc>
                <a:tc>
                  <a:txBody>
                    <a:bodyPr/>
                    <a:lstStyle/>
                    <a:p>
                      <a:pPr algn="ctr"/>
                      <a:r>
                        <a:rPr lang="en-US">
                          <a:solidFill>
                            <a:schemeClr val="tx1"/>
                          </a:solidFill>
                        </a:rPr>
                        <a:t>Not Reportable</a:t>
                      </a:r>
                    </a:p>
                  </a:txBody>
                  <a:tcPr/>
                </a:tc>
                <a:tc>
                  <a:txBody>
                    <a:bodyPr/>
                    <a:lstStyle/>
                    <a:p>
                      <a:pPr algn="ctr"/>
                      <a:r>
                        <a:rPr lang="en-US">
                          <a:solidFill>
                            <a:schemeClr val="tx1"/>
                          </a:solidFill>
                        </a:rPr>
                        <a:t>0</a:t>
                      </a:r>
                    </a:p>
                  </a:txBody>
                  <a:tcPr/>
                </a:tc>
                <a:extLst>
                  <a:ext uri="{0D108BD9-81ED-4DB2-BD59-A6C34878D82A}">
                    <a16:rowId xmlns:a16="http://schemas.microsoft.com/office/drawing/2014/main" val="383488402"/>
                  </a:ext>
                </a:extLst>
              </a:tr>
              <a:tr h="370840">
                <a:tc>
                  <a:txBody>
                    <a:bodyPr/>
                    <a:lstStyle/>
                    <a:p>
                      <a:r>
                        <a:rPr lang="en-US">
                          <a:solidFill>
                            <a:schemeClr val="tx1"/>
                          </a:solidFill>
                        </a:rPr>
                        <a:t>Babesiosis, probable</a:t>
                      </a:r>
                    </a:p>
                  </a:txBody>
                  <a:tcPr/>
                </a:tc>
                <a:tc>
                  <a:txBody>
                    <a:bodyPr/>
                    <a:lstStyle/>
                    <a:p>
                      <a:pPr algn="ctr"/>
                      <a:r>
                        <a:rPr lang="en-US">
                          <a:solidFill>
                            <a:schemeClr val="tx1"/>
                          </a:solidFill>
                        </a:rPr>
                        <a:t>12010</a:t>
                      </a:r>
                    </a:p>
                  </a:txBody>
                  <a:tcPr/>
                </a:tc>
                <a:tc>
                  <a:txBody>
                    <a:bodyPr/>
                    <a:lstStyle/>
                    <a:p>
                      <a:pPr algn="ctr"/>
                      <a:r>
                        <a:rPr lang="en-US">
                          <a:solidFill>
                            <a:schemeClr val="tx1"/>
                          </a:solidFill>
                        </a:rPr>
                        <a:t>Not Reportable</a:t>
                      </a:r>
                    </a:p>
                  </a:txBody>
                  <a:tcPr/>
                </a:tc>
                <a:tc>
                  <a:txBody>
                    <a:bodyPr/>
                    <a:lstStyle/>
                    <a:p>
                      <a:pPr algn="ctr"/>
                      <a:r>
                        <a:rPr lang="en-US">
                          <a:solidFill>
                            <a:schemeClr val="tx1"/>
                          </a:solidFill>
                        </a:rPr>
                        <a:t>1</a:t>
                      </a:r>
                    </a:p>
                  </a:txBody>
                  <a:tcPr/>
                </a:tc>
                <a:extLst>
                  <a:ext uri="{0D108BD9-81ED-4DB2-BD59-A6C34878D82A}">
                    <a16:rowId xmlns:a16="http://schemas.microsoft.com/office/drawing/2014/main" val="2601827930"/>
                  </a:ext>
                </a:extLst>
              </a:tr>
              <a:tr h="370840">
                <a:tc>
                  <a:txBody>
                    <a:bodyPr/>
                    <a:lstStyle/>
                    <a:p>
                      <a:r>
                        <a:rPr lang="en-US">
                          <a:solidFill>
                            <a:schemeClr val="tx1"/>
                          </a:solidFill>
                        </a:rPr>
                        <a:t>Hantavirus infection (non-HPS)</a:t>
                      </a:r>
                    </a:p>
                  </a:txBody>
                  <a:tcPr/>
                </a:tc>
                <a:tc>
                  <a:txBody>
                    <a:bodyPr/>
                    <a:lstStyle/>
                    <a:p>
                      <a:pPr algn="ctr"/>
                      <a:r>
                        <a:rPr lang="en-US">
                          <a:solidFill>
                            <a:schemeClr val="tx1"/>
                          </a:solidFill>
                        </a:rPr>
                        <a:t>10610</a:t>
                      </a:r>
                    </a:p>
                  </a:txBody>
                  <a:tcPr/>
                </a:tc>
                <a:tc>
                  <a:txBody>
                    <a:bodyPr/>
                    <a:lstStyle/>
                    <a:p>
                      <a:pPr algn="ctr"/>
                      <a:r>
                        <a:rPr lang="en-US">
                          <a:solidFill>
                            <a:schemeClr val="tx1"/>
                          </a:solidFill>
                        </a:rPr>
                        <a:t>Not Reportable</a:t>
                      </a:r>
                    </a:p>
                  </a:txBody>
                  <a:tcPr/>
                </a:tc>
                <a:tc>
                  <a:txBody>
                    <a:bodyPr/>
                    <a:lstStyle/>
                    <a:p>
                      <a:pPr algn="ctr"/>
                      <a:r>
                        <a:rPr lang="en-US">
                          <a:solidFill>
                            <a:schemeClr val="tx1"/>
                          </a:solidFill>
                        </a:rPr>
                        <a:t>0</a:t>
                      </a:r>
                    </a:p>
                  </a:txBody>
                  <a:tcPr/>
                </a:tc>
                <a:extLst>
                  <a:ext uri="{0D108BD9-81ED-4DB2-BD59-A6C34878D82A}">
                    <a16:rowId xmlns:a16="http://schemas.microsoft.com/office/drawing/2014/main" val="2307596213"/>
                  </a:ext>
                </a:extLst>
              </a:tr>
              <a:tr h="370840">
                <a:tc>
                  <a:txBody>
                    <a:bodyPr/>
                    <a:lstStyle/>
                    <a:p>
                      <a:r>
                        <a:rPr lang="en-US">
                          <a:solidFill>
                            <a:schemeClr val="tx1"/>
                          </a:solidFill>
                        </a:rPr>
                        <a:t>Leptospirosis</a:t>
                      </a:r>
                    </a:p>
                  </a:txBody>
                  <a:tcPr/>
                </a:tc>
                <a:tc>
                  <a:txBody>
                    <a:bodyPr/>
                    <a:lstStyle/>
                    <a:p>
                      <a:pPr algn="ctr"/>
                      <a:r>
                        <a:rPr lang="en-US">
                          <a:solidFill>
                            <a:schemeClr val="tx1"/>
                          </a:solidFill>
                        </a:rPr>
                        <a:t>10390</a:t>
                      </a:r>
                    </a:p>
                  </a:txBody>
                  <a:tcPr/>
                </a:tc>
                <a:tc>
                  <a:txBody>
                    <a:bodyPr/>
                    <a:lstStyle/>
                    <a:p>
                      <a:pPr algn="ctr"/>
                      <a:r>
                        <a:rPr lang="en-US">
                          <a:solidFill>
                            <a:schemeClr val="tx1"/>
                          </a:solidFill>
                        </a:rPr>
                        <a:t>Not Reportable</a:t>
                      </a:r>
                    </a:p>
                  </a:txBody>
                  <a:tcPr/>
                </a:tc>
                <a:tc>
                  <a:txBody>
                    <a:bodyPr/>
                    <a:lstStyle/>
                    <a:p>
                      <a:pPr algn="ctr"/>
                      <a:r>
                        <a:rPr lang="en-US">
                          <a:solidFill>
                            <a:schemeClr val="tx1"/>
                          </a:solidFill>
                        </a:rPr>
                        <a:t>2</a:t>
                      </a:r>
                    </a:p>
                  </a:txBody>
                  <a:tcPr/>
                </a:tc>
                <a:extLst>
                  <a:ext uri="{0D108BD9-81ED-4DB2-BD59-A6C34878D82A}">
                    <a16:rowId xmlns:a16="http://schemas.microsoft.com/office/drawing/2014/main" val="3100682706"/>
                  </a:ext>
                </a:extLst>
              </a:tr>
              <a:tr h="370840">
                <a:tc>
                  <a:txBody>
                    <a:bodyPr/>
                    <a:lstStyle/>
                    <a:p>
                      <a:r>
                        <a:rPr lang="en-US">
                          <a:solidFill>
                            <a:schemeClr val="tx1"/>
                          </a:solidFill>
                        </a:rPr>
                        <a:t>Q fever, chronic</a:t>
                      </a:r>
                    </a:p>
                  </a:txBody>
                  <a:tcPr/>
                </a:tc>
                <a:tc>
                  <a:txBody>
                    <a:bodyPr/>
                    <a:lstStyle/>
                    <a:p>
                      <a:pPr algn="ctr"/>
                      <a:r>
                        <a:rPr lang="en-US">
                          <a:solidFill>
                            <a:schemeClr val="tx1"/>
                          </a:solidFill>
                        </a:rPr>
                        <a:t>10258</a:t>
                      </a:r>
                    </a:p>
                  </a:txBody>
                  <a:tcPr/>
                </a:tc>
                <a:tc>
                  <a:txBody>
                    <a:bodyPr/>
                    <a:lstStyle/>
                    <a:p>
                      <a:pPr algn="ctr"/>
                      <a:r>
                        <a:rPr lang="en-US">
                          <a:solidFill>
                            <a:schemeClr val="tx1"/>
                          </a:solidFill>
                        </a:rPr>
                        <a:t>Data Unavailable</a:t>
                      </a:r>
                    </a:p>
                  </a:txBody>
                  <a:tcPr/>
                </a:tc>
                <a:tc>
                  <a:txBody>
                    <a:bodyPr/>
                    <a:lstStyle/>
                    <a:p>
                      <a:pPr algn="ctr"/>
                      <a:r>
                        <a:rPr lang="en-US">
                          <a:solidFill>
                            <a:schemeClr val="tx1"/>
                          </a:solidFill>
                        </a:rPr>
                        <a:t>0</a:t>
                      </a:r>
                    </a:p>
                  </a:txBody>
                  <a:tcPr/>
                </a:tc>
                <a:extLst>
                  <a:ext uri="{0D108BD9-81ED-4DB2-BD59-A6C34878D82A}">
                    <a16:rowId xmlns:a16="http://schemas.microsoft.com/office/drawing/2014/main" val="1690738432"/>
                  </a:ext>
                </a:extLst>
              </a:tr>
            </a:tbl>
          </a:graphicData>
        </a:graphic>
      </p:graphicFrame>
      <p:sp>
        <p:nvSpPr>
          <p:cNvPr id="6" name="Slide Number Placeholder 3"/>
          <p:cNvSpPr>
            <a:spLocks noGrp="1"/>
          </p:cNvSpPr>
          <p:nvPr>
            <p:ph type="sldNum" sz="quarter" idx="10"/>
          </p:nvPr>
        </p:nvSpPr>
        <p:spPr/>
        <p:txBody>
          <a:bodyPr/>
          <a:lstStyle/>
          <a:p>
            <a:pPr>
              <a:defRPr/>
            </a:pPr>
            <a:fld id="{39D59B3E-F2E5-164E-B82C-1166B3CC2CE2}" type="slidenum">
              <a:rPr lang="en-US" altLang="en-US" sz="800" b="1" smtClean="0">
                <a:solidFill>
                  <a:srgbClr val="28434E"/>
                </a:solidFill>
                <a:latin typeface="Avenir Next LT Pro" panose="020B0504020202020204" pitchFamily="34" charset="77"/>
              </a:rPr>
              <a:pPr>
                <a:defRPr/>
              </a:pPr>
              <a:t>34</a:t>
            </a:fld>
            <a:endParaRPr lang="en-US" altLang="en-US" sz="800" b="1">
              <a:solidFill>
                <a:srgbClr val="28434E"/>
              </a:solidFill>
              <a:latin typeface="Avenir Next LT Pro" panose="020B0504020202020204" pitchFamily="34" charset="77"/>
            </a:endParaRPr>
          </a:p>
          <a:p>
            <a:pPr>
              <a:defRPr/>
            </a:pPr>
            <a:endParaRPr lang="en-US"/>
          </a:p>
        </p:txBody>
      </p:sp>
      <p:sp>
        <p:nvSpPr>
          <p:cNvPr id="7" name="Content Placeholder 4">
            <a:extLst>
              <a:ext uri="{FF2B5EF4-FFF2-40B4-BE49-F238E27FC236}">
                <a16:creationId xmlns:a16="http://schemas.microsoft.com/office/drawing/2014/main" id="{13B3D873-9E26-4A75-8043-3AD3A19AB479}"/>
              </a:ext>
            </a:extLst>
          </p:cNvPr>
          <p:cNvSpPr txBox="1">
            <a:spLocks/>
          </p:cNvSpPr>
          <p:nvPr/>
        </p:nvSpPr>
        <p:spPr>
          <a:xfrm>
            <a:off x="671513" y="3898604"/>
            <a:ext cx="7680960" cy="715964"/>
          </a:xfrm>
          <a:prstGeom prst="rect">
            <a:avLst/>
          </a:prstGeom>
        </p:spPr>
        <p:txBody>
          <a:bodyPr/>
          <a:lstStyle>
            <a:lvl1pPr algn="l" defTabSz="342900" rtl="0" eaLnBrk="1" fontAlgn="base" hangingPunct="1">
              <a:spcBef>
                <a:spcPct val="20000"/>
              </a:spcBef>
              <a:spcAft>
                <a:spcPct val="0"/>
              </a:spcAft>
              <a:buFont typeface="Arial" panose="020B0604020202020204" pitchFamily="34" charset="0"/>
              <a:defRPr sz="24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20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4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4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altLang="en-US" sz="2000">
                <a:latin typeface="AvenirNext LT Pro Regular" panose="020B0504020202020204" pitchFamily="34" charset="77"/>
              </a:rPr>
              <a:t>Information on notifiable conditions that are not reportable or do not have data available for the jurisdiction </a:t>
            </a:r>
          </a:p>
        </p:txBody>
      </p:sp>
    </p:spTree>
    <p:extLst>
      <p:ext uri="{BB962C8B-B14F-4D97-AF65-F5344CB8AC3E}">
        <p14:creationId xmlns:p14="http://schemas.microsoft.com/office/powerpoint/2010/main" val="2452091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F84AAF18-789F-E445-B8C3-630B8EE8A0AD}"/>
              </a:ext>
            </a:extLst>
          </p:cNvPr>
          <p:cNvSpPr>
            <a:spLocks noGrp="1" noChangeArrowheads="1"/>
          </p:cNvSpPr>
          <p:nvPr>
            <p:ph type="title"/>
          </p:nvPr>
        </p:nvSpPr>
        <p:spPr>
          <a:xfrm>
            <a:off x="0" y="0"/>
            <a:ext cx="9144000" cy="813732"/>
          </a:xfrm>
        </p:spPr>
        <p:txBody>
          <a:bodyPr/>
          <a:lstStyle/>
          <a:p>
            <a:r>
              <a:rPr lang="en-US" altLang="en-US" sz="2900" b="0">
                <a:latin typeface="Avenir Next LT Pro Demi" panose="020B0704020202020204" pitchFamily="34" charset="0"/>
              </a:rPr>
              <a:t>Example: Table 2. Case Count by Case Status and Disease</a:t>
            </a:r>
          </a:p>
        </p:txBody>
      </p:sp>
      <p:graphicFrame>
        <p:nvGraphicFramePr>
          <p:cNvPr id="5" name="Content Placeholder 2" descr="This is a sample table showing the design to be used with this template."/>
          <p:cNvGraphicFramePr>
            <a:graphicFrameLocks noGrp="1"/>
          </p:cNvGraphicFramePr>
          <p:nvPr>
            <p:ph sz="quarter" idx="11"/>
            <p:extLst>
              <p:ext uri="{D42A27DB-BD31-4B8C-83A1-F6EECF244321}">
                <p14:modId xmlns:p14="http://schemas.microsoft.com/office/powerpoint/2010/main" val="1641805783"/>
              </p:ext>
            </p:extLst>
          </p:nvPr>
        </p:nvGraphicFramePr>
        <p:xfrm>
          <a:off x="671513" y="992188"/>
          <a:ext cx="7900418" cy="3675380"/>
        </p:xfrm>
        <a:graphic>
          <a:graphicData uri="http://schemas.openxmlformats.org/drawingml/2006/table">
            <a:tbl>
              <a:tblPr firstRow="1" bandRow="1">
                <a:tableStyleId>{00A15C55-8517-42AA-B614-E9B94910E393}</a:tableStyleId>
              </a:tblPr>
              <a:tblGrid>
                <a:gridCol w="1738055">
                  <a:extLst>
                    <a:ext uri="{9D8B030D-6E8A-4147-A177-3AD203B41FA5}">
                      <a16:colId xmlns:a16="http://schemas.microsoft.com/office/drawing/2014/main" val="2463911394"/>
                    </a:ext>
                  </a:extLst>
                </a:gridCol>
                <a:gridCol w="667264">
                  <a:extLst>
                    <a:ext uri="{9D8B030D-6E8A-4147-A177-3AD203B41FA5}">
                      <a16:colId xmlns:a16="http://schemas.microsoft.com/office/drawing/2014/main" val="2917260450"/>
                    </a:ext>
                  </a:extLst>
                </a:gridCol>
                <a:gridCol w="904515">
                  <a:extLst>
                    <a:ext uri="{9D8B030D-6E8A-4147-A177-3AD203B41FA5}">
                      <a16:colId xmlns:a16="http://schemas.microsoft.com/office/drawing/2014/main" val="2963845929"/>
                    </a:ext>
                  </a:extLst>
                </a:gridCol>
                <a:gridCol w="813075">
                  <a:extLst>
                    <a:ext uri="{9D8B030D-6E8A-4147-A177-3AD203B41FA5}">
                      <a16:colId xmlns:a16="http://schemas.microsoft.com/office/drawing/2014/main" val="409964403"/>
                    </a:ext>
                  </a:extLst>
                </a:gridCol>
                <a:gridCol w="914400">
                  <a:extLst>
                    <a:ext uri="{9D8B030D-6E8A-4147-A177-3AD203B41FA5}">
                      <a16:colId xmlns:a16="http://schemas.microsoft.com/office/drawing/2014/main" val="831335768"/>
                    </a:ext>
                  </a:extLst>
                </a:gridCol>
                <a:gridCol w="986070">
                  <a:extLst>
                    <a:ext uri="{9D8B030D-6E8A-4147-A177-3AD203B41FA5}">
                      <a16:colId xmlns:a16="http://schemas.microsoft.com/office/drawing/2014/main" val="2467084341"/>
                    </a:ext>
                  </a:extLst>
                </a:gridCol>
                <a:gridCol w="904515">
                  <a:extLst>
                    <a:ext uri="{9D8B030D-6E8A-4147-A177-3AD203B41FA5}">
                      <a16:colId xmlns:a16="http://schemas.microsoft.com/office/drawing/2014/main" val="3730151688"/>
                    </a:ext>
                  </a:extLst>
                </a:gridCol>
                <a:gridCol w="972524">
                  <a:extLst>
                    <a:ext uri="{9D8B030D-6E8A-4147-A177-3AD203B41FA5}">
                      <a16:colId xmlns:a16="http://schemas.microsoft.com/office/drawing/2014/main" val="1685263054"/>
                    </a:ext>
                  </a:extLst>
                </a:gridCol>
              </a:tblGrid>
              <a:tr h="370840">
                <a:tc>
                  <a:txBody>
                    <a:bodyPr/>
                    <a:lstStyle/>
                    <a:p>
                      <a:pPr algn="ctr"/>
                      <a:r>
                        <a:rPr lang="en-US">
                          <a:solidFill>
                            <a:schemeClr val="tx1"/>
                          </a:solidFill>
                        </a:rPr>
                        <a:t>Disease</a:t>
                      </a:r>
                    </a:p>
                  </a:txBody>
                  <a:tcPr anchor="ctr"/>
                </a:tc>
                <a:tc>
                  <a:txBody>
                    <a:bodyPr/>
                    <a:lstStyle/>
                    <a:p>
                      <a:pPr algn="ctr"/>
                      <a:r>
                        <a:rPr lang="en-US">
                          <a:solidFill>
                            <a:schemeClr val="tx1"/>
                          </a:solidFill>
                        </a:rPr>
                        <a:t>Event</a:t>
                      </a:r>
                    </a:p>
                  </a:txBody>
                  <a:tcPr anchor="ctr"/>
                </a:tc>
                <a:tc>
                  <a:txBody>
                    <a:bodyPr/>
                    <a:lstStyle/>
                    <a:p>
                      <a:pPr algn="ctr"/>
                      <a:r>
                        <a:rPr lang="en-US">
                          <a:solidFill>
                            <a:schemeClr val="tx1"/>
                          </a:solidFill>
                        </a:rPr>
                        <a:t>Unknown Status</a:t>
                      </a:r>
                    </a:p>
                  </a:txBody>
                  <a:tcPr anchor="ctr"/>
                </a:tc>
                <a:tc>
                  <a:txBody>
                    <a:bodyPr/>
                    <a:lstStyle/>
                    <a:p>
                      <a:pPr algn="ctr"/>
                      <a:r>
                        <a:rPr lang="en-US">
                          <a:solidFill>
                            <a:schemeClr val="tx1"/>
                          </a:solidFill>
                        </a:rPr>
                        <a:t>Suspect Status</a:t>
                      </a:r>
                    </a:p>
                  </a:txBody>
                  <a:tcPr anchor="ctr"/>
                </a:tc>
                <a:tc>
                  <a:txBody>
                    <a:bodyPr/>
                    <a:lstStyle/>
                    <a:p>
                      <a:pPr algn="ctr"/>
                      <a:r>
                        <a:rPr lang="en-US">
                          <a:solidFill>
                            <a:schemeClr val="tx1"/>
                          </a:solidFill>
                        </a:rPr>
                        <a:t>Probable Status</a:t>
                      </a:r>
                    </a:p>
                  </a:txBody>
                  <a:tcPr anchor="ctr"/>
                </a:tc>
                <a:tc>
                  <a:txBody>
                    <a:bodyPr/>
                    <a:lstStyle/>
                    <a:p>
                      <a:pPr algn="ctr"/>
                      <a:r>
                        <a:rPr lang="en-US">
                          <a:solidFill>
                            <a:schemeClr val="tx1"/>
                          </a:solidFill>
                        </a:rPr>
                        <a:t>Confirmed Status</a:t>
                      </a:r>
                    </a:p>
                  </a:txBody>
                  <a:tcPr anchor="ctr"/>
                </a:tc>
                <a:tc>
                  <a:txBody>
                    <a:bodyPr/>
                    <a:lstStyle/>
                    <a:p>
                      <a:pPr algn="ctr"/>
                      <a:r>
                        <a:rPr lang="en-US">
                          <a:solidFill>
                            <a:schemeClr val="tx1"/>
                          </a:solidFill>
                        </a:rPr>
                        <a:t>Print Total</a:t>
                      </a:r>
                    </a:p>
                  </a:txBody>
                  <a:tcPr anchor="ctr"/>
                </a:tc>
                <a:tc>
                  <a:txBody>
                    <a:bodyPr/>
                    <a:lstStyle/>
                    <a:p>
                      <a:pPr algn="ctr"/>
                      <a:r>
                        <a:rPr lang="en-US">
                          <a:solidFill>
                            <a:schemeClr val="tx1"/>
                          </a:solidFill>
                        </a:rPr>
                        <a:t>Total Reported to CDC</a:t>
                      </a:r>
                    </a:p>
                  </a:txBody>
                  <a:tcPr anchor="ctr"/>
                </a:tc>
                <a:extLst>
                  <a:ext uri="{0D108BD9-81ED-4DB2-BD59-A6C34878D82A}">
                    <a16:rowId xmlns:a16="http://schemas.microsoft.com/office/drawing/2014/main" val="1130468431"/>
                  </a:ext>
                </a:extLst>
              </a:tr>
              <a:tr h="370840">
                <a:tc>
                  <a:txBody>
                    <a:bodyPr/>
                    <a:lstStyle/>
                    <a:p>
                      <a:r>
                        <a:rPr lang="en-US">
                          <a:solidFill>
                            <a:schemeClr val="tx1"/>
                          </a:solidFill>
                        </a:rPr>
                        <a:t>Anthrax</a:t>
                      </a:r>
                    </a:p>
                  </a:txBody>
                  <a:tcPr/>
                </a:tc>
                <a:tc>
                  <a:txBody>
                    <a:bodyPr/>
                    <a:lstStyle/>
                    <a:p>
                      <a:pPr algn="r" fontAlgn="t"/>
                      <a:r>
                        <a:rPr lang="en-US" sz="1400" b="0" i="0">
                          <a:solidFill>
                            <a:schemeClr val="tx1"/>
                          </a:solidFill>
                          <a:effectLst/>
                          <a:latin typeface="+mn-lt"/>
                        </a:rPr>
                        <a:t>10350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1</a:t>
                      </a:r>
                    </a:p>
                  </a:txBody>
                  <a:tcPr/>
                </a:tc>
                <a:tc>
                  <a:txBody>
                    <a:bodyPr/>
                    <a:lstStyle/>
                    <a:p>
                      <a:pPr algn="r" fontAlgn="t"/>
                      <a:r>
                        <a:rPr lang="en-US" sz="1400" b="0" i="0">
                          <a:solidFill>
                            <a:schemeClr val="tx1"/>
                          </a:solidFill>
                          <a:effectLst/>
                          <a:latin typeface="+mn-lt"/>
                        </a:rPr>
                        <a:t>1</a:t>
                      </a:r>
                    </a:p>
                  </a:txBody>
                  <a:tcPr/>
                </a:tc>
                <a:tc>
                  <a:txBody>
                    <a:bodyPr/>
                    <a:lstStyle/>
                    <a:p>
                      <a:pPr algn="r" fontAlgn="t"/>
                      <a:r>
                        <a:rPr lang="en-US" sz="1400" b="0" i="0">
                          <a:solidFill>
                            <a:schemeClr val="tx1"/>
                          </a:solidFill>
                          <a:effectLst/>
                          <a:latin typeface="+mn-lt"/>
                        </a:rPr>
                        <a:t>1</a:t>
                      </a:r>
                    </a:p>
                  </a:txBody>
                  <a:tcPr/>
                </a:tc>
                <a:extLst>
                  <a:ext uri="{0D108BD9-81ED-4DB2-BD59-A6C34878D82A}">
                    <a16:rowId xmlns:a16="http://schemas.microsoft.com/office/drawing/2014/main" val="1500273332"/>
                  </a:ext>
                </a:extLst>
              </a:tr>
              <a:tr h="370840">
                <a:tc>
                  <a:txBody>
                    <a:bodyPr/>
                    <a:lstStyle/>
                    <a:p>
                      <a:r>
                        <a:rPr lang="en-US">
                          <a:solidFill>
                            <a:schemeClr val="tx1"/>
                          </a:solidFill>
                        </a:rPr>
                        <a:t>Babesiosis, total</a:t>
                      </a:r>
                    </a:p>
                  </a:txBody>
                  <a:tcPr/>
                </a:tc>
                <a:tc>
                  <a:txBody>
                    <a:bodyPr/>
                    <a:lstStyle/>
                    <a:p>
                      <a:pPr algn="r" fontAlgn="t"/>
                      <a:r>
                        <a:rPr lang="en-US" sz="1400" b="0" i="0">
                          <a:solidFill>
                            <a:schemeClr val="tx1"/>
                          </a:solidFill>
                          <a:effectLst/>
                          <a:latin typeface="+mn-lt"/>
                        </a:rPr>
                        <a:t>12010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1</a:t>
                      </a:r>
                    </a:p>
                  </a:txBody>
                  <a:tcPr/>
                </a:tc>
                <a:tc>
                  <a:txBody>
                    <a:bodyPr/>
                    <a:lstStyle/>
                    <a:p>
                      <a:pPr algn="r" fontAlgn="t"/>
                      <a:r>
                        <a:rPr lang="en-US" sz="1400" b="0" i="0">
                          <a:solidFill>
                            <a:schemeClr val="tx1"/>
                          </a:solidFill>
                          <a:effectLst/>
                          <a:latin typeface="+mn-lt"/>
                        </a:rPr>
                        <a:t>2</a:t>
                      </a:r>
                    </a:p>
                  </a:txBody>
                  <a:tcPr/>
                </a:tc>
                <a:tc>
                  <a:txBody>
                    <a:bodyPr/>
                    <a:lstStyle/>
                    <a:p>
                      <a:pPr algn="r" fontAlgn="t"/>
                      <a:r>
                        <a:rPr lang="en-US" sz="1400" b="0" i="0">
                          <a:solidFill>
                            <a:schemeClr val="tx1"/>
                          </a:solidFill>
                          <a:effectLst/>
                          <a:latin typeface="+mn-lt"/>
                        </a:rPr>
                        <a:t>3</a:t>
                      </a:r>
                    </a:p>
                  </a:txBody>
                  <a:tcPr/>
                </a:tc>
                <a:tc>
                  <a:txBody>
                    <a:bodyPr/>
                    <a:lstStyle/>
                    <a:p>
                      <a:pPr algn="r" fontAlgn="t"/>
                      <a:r>
                        <a:rPr lang="en-US" sz="1400" b="0" i="0">
                          <a:solidFill>
                            <a:schemeClr val="tx1"/>
                          </a:solidFill>
                          <a:effectLst/>
                          <a:latin typeface="+mn-lt"/>
                        </a:rPr>
                        <a:t>3</a:t>
                      </a:r>
                    </a:p>
                  </a:txBody>
                  <a:tcPr/>
                </a:tc>
                <a:extLst>
                  <a:ext uri="{0D108BD9-81ED-4DB2-BD59-A6C34878D82A}">
                    <a16:rowId xmlns:a16="http://schemas.microsoft.com/office/drawing/2014/main" val="383488402"/>
                  </a:ext>
                </a:extLst>
              </a:tr>
              <a:tr h="370840">
                <a:tc>
                  <a:txBody>
                    <a:bodyPr/>
                    <a:lstStyle/>
                    <a:p>
                      <a:r>
                        <a:rPr lang="en-US">
                          <a:solidFill>
                            <a:schemeClr val="tx1"/>
                          </a:solidFill>
                        </a:rPr>
                        <a:t>Babesiosis, confirmed</a:t>
                      </a:r>
                    </a:p>
                  </a:txBody>
                  <a:tcPr/>
                </a:tc>
                <a:tc>
                  <a:txBody>
                    <a:bodyPr/>
                    <a:lstStyle/>
                    <a:p>
                      <a:pPr algn="r" fontAlgn="t"/>
                      <a:r>
                        <a:rPr lang="en-US" sz="1400" b="0" i="0">
                          <a:solidFill>
                            <a:schemeClr val="tx1"/>
                          </a:solidFill>
                          <a:effectLst/>
                          <a:latin typeface="+mn-lt"/>
                        </a:rPr>
                        <a:t>12010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2</a:t>
                      </a:r>
                    </a:p>
                  </a:txBody>
                  <a:tcPr/>
                </a:tc>
                <a:tc>
                  <a:txBody>
                    <a:bodyPr/>
                    <a:lstStyle/>
                    <a:p>
                      <a:pPr algn="r" fontAlgn="t"/>
                      <a:r>
                        <a:rPr lang="en-US" sz="1400" b="0" i="0">
                          <a:solidFill>
                            <a:schemeClr val="tx1"/>
                          </a:solidFill>
                          <a:effectLst/>
                          <a:latin typeface="+mn-lt"/>
                        </a:rPr>
                        <a:t>2</a:t>
                      </a:r>
                    </a:p>
                  </a:txBody>
                  <a:tcPr/>
                </a:tc>
                <a:tc>
                  <a:txBody>
                    <a:bodyPr/>
                    <a:lstStyle/>
                    <a:p>
                      <a:pPr algn="r" fontAlgn="t"/>
                      <a:r>
                        <a:rPr lang="en-US" sz="1400" b="0" i="0">
                          <a:solidFill>
                            <a:schemeClr val="tx1"/>
                          </a:solidFill>
                          <a:effectLst/>
                          <a:latin typeface="+mn-lt"/>
                        </a:rPr>
                        <a:t>2</a:t>
                      </a:r>
                    </a:p>
                  </a:txBody>
                  <a:tcPr/>
                </a:tc>
                <a:extLst>
                  <a:ext uri="{0D108BD9-81ED-4DB2-BD59-A6C34878D82A}">
                    <a16:rowId xmlns:a16="http://schemas.microsoft.com/office/drawing/2014/main" val="2601827930"/>
                  </a:ext>
                </a:extLst>
              </a:tr>
              <a:tr h="370840">
                <a:tc>
                  <a:txBody>
                    <a:bodyPr/>
                    <a:lstStyle/>
                    <a:p>
                      <a:r>
                        <a:rPr lang="en-US">
                          <a:solidFill>
                            <a:schemeClr val="tx1"/>
                          </a:solidFill>
                        </a:rPr>
                        <a:t>Babesiosis, probable</a:t>
                      </a:r>
                    </a:p>
                  </a:txBody>
                  <a:tcPr/>
                </a:tc>
                <a:tc>
                  <a:txBody>
                    <a:bodyPr/>
                    <a:lstStyle/>
                    <a:p>
                      <a:pPr algn="r" fontAlgn="t"/>
                      <a:r>
                        <a:rPr lang="en-US" sz="1400" b="0" i="0">
                          <a:solidFill>
                            <a:schemeClr val="tx1"/>
                          </a:solidFill>
                          <a:effectLst/>
                          <a:latin typeface="+mn-lt"/>
                        </a:rPr>
                        <a:t>12010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1</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1</a:t>
                      </a:r>
                    </a:p>
                  </a:txBody>
                  <a:tcPr/>
                </a:tc>
                <a:tc>
                  <a:txBody>
                    <a:bodyPr/>
                    <a:lstStyle/>
                    <a:p>
                      <a:pPr algn="r" fontAlgn="t"/>
                      <a:r>
                        <a:rPr lang="en-US" sz="1400" b="0" i="0">
                          <a:solidFill>
                            <a:schemeClr val="tx1"/>
                          </a:solidFill>
                          <a:effectLst/>
                          <a:latin typeface="+mn-lt"/>
                        </a:rPr>
                        <a:t>1</a:t>
                      </a:r>
                    </a:p>
                  </a:txBody>
                  <a:tcPr/>
                </a:tc>
                <a:extLst>
                  <a:ext uri="{0D108BD9-81ED-4DB2-BD59-A6C34878D82A}">
                    <a16:rowId xmlns:a16="http://schemas.microsoft.com/office/drawing/2014/main" val="2307596213"/>
                  </a:ext>
                </a:extLst>
              </a:tr>
              <a:tr h="370840">
                <a:tc>
                  <a:txBody>
                    <a:bodyPr/>
                    <a:lstStyle/>
                    <a:p>
                      <a:r>
                        <a:rPr lang="en-US">
                          <a:solidFill>
                            <a:schemeClr val="tx1"/>
                          </a:solidFill>
                        </a:rPr>
                        <a:t>Botulism, foodborne</a:t>
                      </a:r>
                    </a:p>
                  </a:txBody>
                  <a:tcPr/>
                </a:tc>
                <a:tc>
                  <a:txBody>
                    <a:bodyPr/>
                    <a:lstStyle/>
                    <a:p>
                      <a:pPr algn="r" fontAlgn="t"/>
                      <a:r>
                        <a:rPr lang="en-US" sz="1400" b="0" i="0">
                          <a:solidFill>
                            <a:schemeClr val="tx1"/>
                          </a:solidFill>
                          <a:effectLst/>
                          <a:latin typeface="+mn-lt"/>
                        </a:rPr>
                        <a:t>10530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extLst>
                  <a:ext uri="{0D108BD9-81ED-4DB2-BD59-A6C34878D82A}">
                    <a16:rowId xmlns:a16="http://schemas.microsoft.com/office/drawing/2014/main" val="3100682706"/>
                  </a:ext>
                </a:extLst>
              </a:tr>
              <a:tr h="370840">
                <a:tc>
                  <a:txBody>
                    <a:bodyPr/>
                    <a:lstStyle/>
                    <a:p>
                      <a:r>
                        <a:rPr lang="en-US">
                          <a:solidFill>
                            <a:schemeClr val="tx1"/>
                          </a:solidFill>
                        </a:rPr>
                        <a:t>Botulism, infant</a:t>
                      </a:r>
                    </a:p>
                  </a:txBody>
                  <a:tcPr/>
                </a:tc>
                <a:tc>
                  <a:txBody>
                    <a:bodyPr/>
                    <a:lstStyle/>
                    <a:p>
                      <a:pPr algn="r" fontAlgn="t"/>
                      <a:r>
                        <a:rPr lang="en-US" sz="1400" b="0" i="0">
                          <a:solidFill>
                            <a:schemeClr val="tx1"/>
                          </a:solidFill>
                          <a:effectLst/>
                          <a:latin typeface="+mn-lt"/>
                        </a:rPr>
                        <a:t>10540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10</a:t>
                      </a:r>
                    </a:p>
                  </a:txBody>
                  <a:tcPr/>
                </a:tc>
                <a:tc>
                  <a:txBody>
                    <a:bodyPr/>
                    <a:lstStyle/>
                    <a:p>
                      <a:pPr algn="r" fontAlgn="t"/>
                      <a:r>
                        <a:rPr lang="en-US" sz="1400" b="0" i="0">
                          <a:solidFill>
                            <a:schemeClr val="tx1"/>
                          </a:solidFill>
                          <a:effectLst/>
                          <a:latin typeface="+mn-lt"/>
                        </a:rPr>
                        <a:t>10</a:t>
                      </a:r>
                    </a:p>
                  </a:txBody>
                  <a:tcPr/>
                </a:tc>
                <a:tc>
                  <a:txBody>
                    <a:bodyPr/>
                    <a:lstStyle/>
                    <a:p>
                      <a:pPr algn="r" fontAlgn="t"/>
                      <a:r>
                        <a:rPr lang="en-US" sz="1400" b="0" i="0">
                          <a:solidFill>
                            <a:schemeClr val="tx1"/>
                          </a:solidFill>
                          <a:effectLst/>
                          <a:latin typeface="+mn-lt"/>
                        </a:rPr>
                        <a:t>10</a:t>
                      </a:r>
                    </a:p>
                  </a:txBody>
                  <a:tcPr/>
                </a:tc>
                <a:extLst>
                  <a:ext uri="{0D108BD9-81ED-4DB2-BD59-A6C34878D82A}">
                    <a16:rowId xmlns:a16="http://schemas.microsoft.com/office/drawing/2014/main" val="1690738432"/>
                  </a:ext>
                </a:extLst>
              </a:tr>
              <a:tr h="370840">
                <a:tc>
                  <a:txBody>
                    <a:bodyPr/>
                    <a:lstStyle/>
                    <a:p>
                      <a:r>
                        <a:rPr lang="en-US">
                          <a:solidFill>
                            <a:schemeClr val="tx1"/>
                          </a:solidFill>
                        </a:rPr>
                        <a:t>Botulism, other</a:t>
                      </a:r>
                    </a:p>
                  </a:txBody>
                  <a:tcPr/>
                </a:tc>
                <a:tc>
                  <a:txBody>
                    <a:bodyPr/>
                    <a:lstStyle/>
                    <a:p>
                      <a:pPr algn="r" fontAlgn="t"/>
                      <a:r>
                        <a:rPr lang="en-US" sz="1400" b="0" i="0">
                          <a:solidFill>
                            <a:schemeClr val="tx1"/>
                          </a:solidFill>
                          <a:effectLst/>
                          <a:latin typeface="+mn-lt"/>
                        </a:rPr>
                        <a:t>10550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4</a:t>
                      </a:r>
                    </a:p>
                  </a:txBody>
                  <a:tcPr/>
                </a:tc>
                <a:tc>
                  <a:txBody>
                    <a:bodyPr/>
                    <a:lstStyle/>
                    <a:p>
                      <a:pPr algn="r" fontAlgn="t"/>
                      <a:r>
                        <a:rPr lang="en-US" sz="1400" b="0" i="0">
                          <a:solidFill>
                            <a:schemeClr val="tx1"/>
                          </a:solidFill>
                          <a:effectLst/>
                          <a:latin typeface="+mn-lt"/>
                        </a:rPr>
                        <a:t>5</a:t>
                      </a:r>
                    </a:p>
                  </a:txBody>
                  <a:tcPr/>
                </a:tc>
                <a:tc>
                  <a:txBody>
                    <a:bodyPr/>
                    <a:lstStyle/>
                    <a:p>
                      <a:pPr algn="r" fontAlgn="t"/>
                      <a:r>
                        <a:rPr lang="en-US" sz="1400" b="0" i="0">
                          <a:solidFill>
                            <a:schemeClr val="tx1"/>
                          </a:solidFill>
                          <a:effectLst/>
                          <a:latin typeface="+mn-lt"/>
                        </a:rPr>
                        <a:t>5</a:t>
                      </a:r>
                    </a:p>
                  </a:txBody>
                  <a:tcPr/>
                </a:tc>
                <a:tc>
                  <a:txBody>
                    <a:bodyPr/>
                    <a:lstStyle/>
                    <a:p>
                      <a:pPr algn="r" fontAlgn="t"/>
                      <a:r>
                        <a:rPr lang="en-US" sz="1400" b="0" i="0">
                          <a:solidFill>
                            <a:schemeClr val="tx1"/>
                          </a:solidFill>
                          <a:effectLst/>
                          <a:latin typeface="+mn-lt"/>
                        </a:rPr>
                        <a:t>9</a:t>
                      </a:r>
                    </a:p>
                  </a:txBody>
                  <a:tcPr/>
                </a:tc>
                <a:extLst>
                  <a:ext uri="{0D108BD9-81ED-4DB2-BD59-A6C34878D82A}">
                    <a16:rowId xmlns:a16="http://schemas.microsoft.com/office/drawing/2014/main" val="426652344"/>
                  </a:ext>
                </a:extLst>
              </a:tr>
              <a:tr h="370840">
                <a:tc>
                  <a:txBody>
                    <a:bodyPr/>
                    <a:lstStyle/>
                    <a:p>
                      <a:r>
                        <a:rPr lang="en-US">
                          <a:solidFill>
                            <a:schemeClr val="tx1"/>
                          </a:solidFill>
                        </a:rPr>
                        <a:t>Brucellosis</a:t>
                      </a:r>
                    </a:p>
                  </a:txBody>
                  <a:tcPr/>
                </a:tc>
                <a:tc>
                  <a:txBody>
                    <a:bodyPr/>
                    <a:lstStyle/>
                    <a:p>
                      <a:pPr algn="r" fontAlgn="t"/>
                      <a:r>
                        <a:rPr lang="en-US" sz="1400" b="0" i="0">
                          <a:solidFill>
                            <a:schemeClr val="tx1"/>
                          </a:solidFill>
                          <a:effectLst/>
                          <a:latin typeface="+mn-lt"/>
                        </a:rPr>
                        <a:t>10020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1</a:t>
                      </a:r>
                    </a:p>
                  </a:txBody>
                  <a:tcPr/>
                </a:tc>
                <a:tc>
                  <a:txBody>
                    <a:bodyPr/>
                    <a:lstStyle/>
                    <a:p>
                      <a:pPr algn="r" fontAlgn="t"/>
                      <a:r>
                        <a:rPr lang="en-US" sz="1400" b="0" i="0">
                          <a:solidFill>
                            <a:schemeClr val="tx1"/>
                          </a:solidFill>
                          <a:effectLst/>
                          <a:latin typeface="+mn-lt"/>
                        </a:rPr>
                        <a:t>16</a:t>
                      </a:r>
                    </a:p>
                  </a:txBody>
                  <a:tcPr/>
                </a:tc>
                <a:tc>
                  <a:txBody>
                    <a:bodyPr/>
                    <a:lstStyle/>
                    <a:p>
                      <a:pPr algn="r" fontAlgn="t"/>
                      <a:r>
                        <a:rPr lang="en-US" sz="1400" b="0" i="0">
                          <a:solidFill>
                            <a:schemeClr val="tx1"/>
                          </a:solidFill>
                          <a:effectLst/>
                          <a:latin typeface="+mn-lt"/>
                        </a:rPr>
                        <a:t>17</a:t>
                      </a:r>
                    </a:p>
                  </a:txBody>
                  <a:tcPr/>
                </a:tc>
                <a:tc>
                  <a:txBody>
                    <a:bodyPr/>
                    <a:lstStyle/>
                    <a:p>
                      <a:pPr algn="r" fontAlgn="t"/>
                      <a:r>
                        <a:rPr lang="en-US" sz="1400" b="0" i="0">
                          <a:solidFill>
                            <a:schemeClr val="tx1"/>
                          </a:solidFill>
                          <a:effectLst/>
                          <a:latin typeface="+mn-lt"/>
                        </a:rPr>
                        <a:t>17</a:t>
                      </a:r>
                    </a:p>
                  </a:txBody>
                  <a:tcPr/>
                </a:tc>
                <a:extLst>
                  <a:ext uri="{0D108BD9-81ED-4DB2-BD59-A6C34878D82A}">
                    <a16:rowId xmlns:a16="http://schemas.microsoft.com/office/drawing/2014/main" val="101897845"/>
                  </a:ext>
                </a:extLst>
              </a:tr>
            </a:tbl>
          </a:graphicData>
        </a:graphic>
      </p:graphicFrame>
      <p:sp>
        <p:nvSpPr>
          <p:cNvPr id="6" name="Slide Number Placeholder 3"/>
          <p:cNvSpPr>
            <a:spLocks noGrp="1"/>
          </p:cNvSpPr>
          <p:nvPr>
            <p:ph type="sldNum" sz="quarter" idx="10"/>
          </p:nvPr>
        </p:nvSpPr>
        <p:spPr/>
        <p:txBody>
          <a:bodyPr/>
          <a:lstStyle/>
          <a:p>
            <a:pPr>
              <a:defRPr/>
            </a:pPr>
            <a:fld id="{39D59B3E-F2E5-164E-B82C-1166B3CC2CE2}" type="slidenum">
              <a:rPr lang="en-US" altLang="en-US" sz="800" b="1" smtClean="0">
                <a:solidFill>
                  <a:srgbClr val="28434E"/>
                </a:solidFill>
                <a:latin typeface="Avenir Next LT Pro" panose="020B0504020202020204" pitchFamily="34" charset="77"/>
              </a:rPr>
              <a:pPr>
                <a:defRPr/>
              </a:pPr>
              <a:t>35</a:t>
            </a:fld>
            <a:endParaRPr lang="en-US" altLang="en-US" sz="800" b="1">
              <a:solidFill>
                <a:srgbClr val="28434E"/>
              </a:solidFill>
              <a:latin typeface="Avenir Next LT Pro" panose="020B0504020202020204" pitchFamily="34" charset="77"/>
            </a:endParaRPr>
          </a:p>
          <a:p>
            <a:pPr>
              <a:defRPr/>
            </a:pPr>
            <a:endParaRPr lang="en-US"/>
          </a:p>
        </p:txBody>
      </p:sp>
    </p:spTree>
    <p:extLst>
      <p:ext uri="{BB962C8B-B14F-4D97-AF65-F5344CB8AC3E}">
        <p14:creationId xmlns:p14="http://schemas.microsoft.com/office/powerpoint/2010/main" val="2773329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B39F152E-497E-5241-9DDB-02980920103B}"/>
              </a:ext>
            </a:extLst>
          </p:cNvPr>
          <p:cNvSpPr>
            <a:spLocks noGrp="1" noChangeArrowheads="1"/>
          </p:cNvSpPr>
          <p:nvPr>
            <p:ph type="title"/>
          </p:nvPr>
        </p:nvSpPr>
        <p:spPr>
          <a:xfrm>
            <a:off x="0" y="0"/>
            <a:ext cx="8686800" cy="822325"/>
          </a:xfrm>
        </p:spPr>
        <p:txBody>
          <a:bodyPr/>
          <a:lstStyle/>
          <a:p>
            <a:r>
              <a:rPr lang="en-US" altLang="en-US">
                <a:latin typeface="Avenir Next LT Pro Demi" panose="020B0704020202020204" pitchFamily="34" charset="0"/>
              </a:rPr>
              <a:t>Example: Excel Workbook, Table 2</a:t>
            </a:r>
          </a:p>
        </p:txBody>
      </p:sp>
      <p:sp>
        <p:nvSpPr>
          <p:cNvPr id="21507" name="Slide Number Placeholder 3">
            <a:extLst>
              <a:ext uri="{FF2B5EF4-FFF2-40B4-BE49-F238E27FC236}">
                <a16:creationId xmlns:a16="http://schemas.microsoft.com/office/drawing/2014/main" id="{DD28AF95-5D7E-854E-9E77-0F27FE71D8E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36</a:t>
            </a:fld>
            <a:endParaRPr lang="en-US" altLang="en-US" sz="800" b="1">
              <a:solidFill>
                <a:srgbClr val="28434E"/>
              </a:solidFill>
              <a:latin typeface="Avenir Next LT Pro" panose="020B0504020202020204" pitchFamily="34" charset="77"/>
            </a:endParaRPr>
          </a:p>
          <a:p>
            <a:pPr fontAlgn="base">
              <a:spcBef>
                <a:spcPct val="0"/>
              </a:spcBef>
              <a:spcAft>
                <a:spcPct val="0"/>
              </a:spcAft>
            </a:pPr>
            <a:endParaRPr lang="en-US" altLang="en-US" sz="800">
              <a:latin typeface="Avenir Next LT Pro" panose="020B0504020202020204" pitchFamily="34" charset="77"/>
            </a:endParaRPr>
          </a:p>
        </p:txBody>
      </p:sp>
      <p:pic>
        <p:nvPicPr>
          <p:cNvPr id="3" name="Content Placeholder 2" descr="Screen shot of table for reporting contains disease name, event code, probable, printed, and reported statuses.">
            <a:extLst>
              <a:ext uri="{FF2B5EF4-FFF2-40B4-BE49-F238E27FC236}">
                <a16:creationId xmlns:a16="http://schemas.microsoft.com/office/drawing/2014/main" id="{DA04BFDF-D313-4779-94D8-AEC238E4FEEB}"/>
              </a:ext>
            </a:extLst>
          </p:cNvPr>
          <p:cNvPicPr>
            <a:picLocks noGrp="1" noChangeAspect="1"/>
          </p:cNvPicPr>
          <p:nvPr>
            <p:ph idx="1"/>
          </p:nvPr>
        </p:nvPicPr>
        <p:blipFill>
          <a:blip r:embed="rId3"/>
          <a:stretch>
            <a:fillRect/>
          </a:stretch>
        </p:blipFill>
        <p:spPr>
          <a:xfrm>
            <a:off x="636710" y="1102870"/>
            <a:ext cx="7807536" cy="3498850"/>
          </a:xfrm>
          <a:prstGeom prst="rect">
            <a:avLst/>
          </a:prstGeom>
        </p:spPr>
      </p:pic>
    </p:spTree>
    <p:extLst>
      <p:ext uri="{BB962C8B-B14F-4D97-AF65-F5344CB8AC3E}">
        <p14:creationId xmlns:p14="http://schemas.microsoft.com/office/powerpoint/2010/main" val="23855279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5D6344A9-0F2E-2649-8FE7-48AFD55CAF96}"/>
              </a:ext>
            </a:extLst>
          </p:cNvPr>
          <p:cNvSpPr>
            <a:spLocks noGrp="1" noChangeArrowheads="1"/>
          </p:cNvSpPr>
          <p:nvPr>
            <p:ph type="title"/>
          </p:nvPr>
        </p:nvSpPr>
        <p:spPr>
          <a:xfrm>
            <a:off x="147638" y="0"/>
            <a:ext cx="2925762" cy="5143500"/>
          </a:xfrm>
        </p:spPr>
        <p:txBody>
          <a:bodyPr/>
          <a:lstStyle/>
          <a:p>
            <a:r>
              <a:rPr lang="en-US" altLang="en-US" sz="2800">
                <a:latin typeface="Avenir Next LT Pro Demi" panose="020B0704020202020204" pitchFamily="34" charset="0"/>
              </a:rPr>
              <a:t>2021 NNDSS Aggregate COVID-19 Data Request</a:t>
            </a:r>
          </a:p>
        </p:txBody>
      </p:sp>
      <p:sp>
        <p:nvSpPr>
          <p:cNvPr id="31746" name="Content Placeholder 2">
            <a:extLst>
              <a:ext uri="{FF2B5EF4-FFF2-40B4-BE49-F238E27FC236}">
                <a16:creationId xmlns:a16="http://schemas.microsoft.com/office/drawing/2014/main" id="{CD99743C-97B7-EA4D-8E34-72CDBC1192F4}"/>
              </a:ext>
            </a:extLst>
          </p:cNvPr>
          <p:cNvSpPr>
            <a:spLocks noGrp="1" noChangeArrowheads="1"/>
          </p:cNvSpPr>
          <p:nvPr>
            <p:ph idx="1"/>
          </p:nvPr>
        </p:nvSpPr>
        <p:spPr>
          <a:xfrm>
            <a:off x="3577432" y="607793"/>
            <a:ext cx="4966494" cy="3927913"/>
          </a:xfrm>
        </p:spPr>
        <p:txBody>
          <a:bodyPr/>
          <a:lstStyle/>
          <a:p>
            <a:pPr>
              <a:spcAft>
                <a:spcPts val="600"/>
              </a:spcAft>
            </a:pPr>
            <a:endParaRPr lang="en-US" sz="2000" b="1">
              <a:latin typeface="Avenir Next LT Pro Demi" panose="020B0704020202020204" pitchFamily="34" charset="0"/>
              <a:cs typeface="Calibri"/>
            </a:endParaRPr>
          </a:p>
          <a:p>
            <a:pPr>
              <a:spcAft>
                <a:spcPts val="600"/>
              </a:spcAft>
            </a:pPr>
            <a:endParaRPr lang="en-US" sz="2000" b="1">
              <a:latin typeface="Avenir Next LT Pro Demi" panose="020B0704020202020204" pitchFamily="34" charset="0"/>
              <a:cs typeface="Calibri"/>
            </a:endParaRPr>
          </a:p>
          <a:p>
            <a:pPr>
              <a:spcAft>
                <a:spcPts val="600"/>
              </a:spcAft>
            </a:pPr>
            <a:endParaRPr lang="en-US" sz="2000" b="1">
              <a:latin typeface="Avenir Next LT Pro Demi" panose="020B0704020202020204" pitchFamily="34" charset="0"/>
              <a:cs typeface="Calibri"/>
            </a:endParaRPr>
          </a:p>
          <a:p>
            <a:pPr>
              <a:spcAft>
                <a:spcPts val="600"/>
              </a:spcAft>
            </a:pPr>
            <a:r>
              <a:rPr lang="en-US" sz="2000" b="1">
                <a:latin typeface="Avenir Next LT Pro Demi" panose="020B0704020202020204" pitchFamily="34" charset="0"/>
                <a:cs typeface="Calibri"/>
              </a:rPr>
              <a:t>Center for Surveillance, Epidemiology, and Laboratory Services</a:t>
            </a:r>
          </a:p>
          <a:p>
            <a:pPr>
              <a:spcAft>
                <a:spcPts val="0"/>
              </a:spcAft>
            </a:pPr>
            <a:r>
              <a:rPr lang="en-US" sz="1400">
                <a:latin typeface="Avenir Next LT Pro" panose="020B0504020202020204" pitchFamily="34" charset="0"/>
                <a:cs typeface="Calibri"/>
              </a:rPr>
              <a:t>Ruth Jajosky, DMD, MPH </a:t>
            </a:r>
            <a:endParaRPr lang="en-US" sz="1400">
              <a:latin typeface="Avenir Next LT Pro" panose="020B0504020202020204" pitchFamily="34" charset="0"/>
              <a:cs typeface="Calibri" pitchFamily="34" charset="0"/>
            </a:endParaRPr>
          </a:p>
          <a:p>
            <a:pPr>
              <a:spcAft>
                <a:spcPts val="1200"/>
              </a:spcAft>
            </a:pPr>
            <a:r>
              <a:rPr lang="en-US" sz="1400" b="0">
                <a:solidFill>
                  <a:srgbClr val="000000"/>
                </a:solidFill>
                <a:latin typeface="Avenir Next LT Pro" panose="020B0504020202020204" pitchFamily="34" charset="0"/>
                <a:cs typeface="Calibri"/>
              </a:rPr>
              <a:t>Lead, Case-Based Surveillance Operations Team</a:t>
            </a:r>
            <a:endParaRPr lang="en-US" sz="1400" b="0">
              <a:solidFill>
                <a:schemeClr val="tx1"/>
              </a:solidFill>
              <a:latin typeface="Avenir Next LT Pro" panose="020B0504020202020204" pitchFamily="34" charset="0"/>
              <a:cs typeface="Calibri"/>
            </a:endParaRPr>
          </a:p>
          <a:p>
            <a:pPr>
              <a:spcAft>
                <a:spcPts val="0"/>
              </a:spcAft>
            </a:pPr>
            <a:endParaRPr lang="en-US" sz="1600">
              <a:latin typeface="Calibri"/>
              <a:cs typeface="Calibri"/>
            </a:endParaRPr>
          </a:p>
        </p:txBody>
      </p:sp>
      <p:pic>
        <p:nvPicPr>
          <p:cNvPr id="13" name="Graphic 12" descr="Folder Search with solid fill">
            <a:extLst>
              <a:ext uri="{FF2B5EF4-FFF2-40B4-BE49-F238E27FC236}">
                <a16:creationId xmlns:a16="http://schemas.microsoft.com/office/drawing/2014/main" id="{2589361D-B3F7-45BA-98A5-0BAF207600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8260" y="4329985"/>
            <a:ext cx="469947" cy="469947"/>
          </a:xfrm>
          <a:prstGeom prst="rect">
            <a:avLst/>
          </a:prstGeom>
        </p:spPr>
      </p:pic>
      <p:pic>
        <p:nvPicPr>
          <p:cNvPr id="14" name="Graphic 13" descr="Database with solid fill">
            <a:extLst>
              <a:ext uri="{FF2B5EF4-FFF2-40B4-BE49-F238E27FC236}">
                <a16:creationId xmlns:a16="http://schemas.microsoft.com/office/drawing/2014/main" id="{7FAA5FCD-E1B2-4440-99C9-13E7FAB210F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4625" y="4329985"/>
            <a:ext cx="469947" cy="469947"/>
          </a:xfrm>
          <a:prstGeom prst="rect">
            <a:avLst/>
          </a:prstGeom>
        </p:spPr>
      </p:pic>
      <p:pic>
        <p:nvPicPr>
          <p:cNvPr id="15" name="Graphic 14" descr="Checklist with solid fill">
            <a:extLst>
              <a:ext uri="{FF2B5EF4-FFF2-40B4-BE49-F238E27FC236}">
                <a16:creationId xmlns:a16="http://schemas.microsoft.com/office/drawing/2014/main" id="{B83D7612-20B6-4BC7-A786-57E2F9322D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21895" y="4329985"/>
            <a:ext cx="469947" cy="469947"/>
          </a:xfrm>
          <a:prstGeom prst="rect">
            <a:avLst/>
          </a:prstGeom>
        </p:spPr>
      </p:pic>
      <p:pic>
        <p:nvPicPr>
          <p:cNvPr id="16" name="Graphic 15" descr="Race Flag with solid fill">
            <a:extLst>
              <a:ext uri="{FF2B5EF4-FFF2-40B4-BE49-F238E27FC236}">
                <a16:creationId xmlns:a16="http://schemas.microsoft.com/office/drawing/2014/main" id="{386094E7-3DA2-429B-9860-DF2A4715A9B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95531" y="4329985"/>
            <a:ext cx="469947" cy="469947"/>
          </a:xfrm>
          <a:prstGeom prst="rect">
            <a:avLst/>
          </a:prstGeom>
        </p:spPr>
      </p:pic>
    </p:spTree>
    <p:extLst>
      <p:ext uri="{BB962C8B-B14F-4D97-AF65-F5344CB8AC3E}">
        <p14:creationId xmlns:p14="http://schemas.microsoft.com/office/powerpoint/2010/main" val="25456237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B39F152E-497E-5241-9DDB-02980920103B}"/>
              </a:ext>
            </a:extLst>
          </p:cNvPr>
          <p:cNvSpPr>
            <a:spLocks noGrp="1" noChangeArrowheads="1"/>
          </p:cNvSpPr>
          <p:nvPr>
            <p:ph type="title"/>
          </p:nvPr>
        </p:nvSpPr>
        <p:spPr>
          <a:xfrm>
            <a:off x="0" y="0"/>
            <a:ext cx="8686800" cy="822325"/>
          </a:xfrm>
        </p:spPr>
        <p:txBody>
          <a:bodyPr/>
          <a:lstStyle/>
          <a:p>
            <a:r>
              <a:rPr lang="en-US" altLang="en-US">
                <a:latin typeface="Avenir Next LT Pro Demi" panose="020B0704020202020204" pitchFamily="34" charset="0"/>
              </a:rPr>
              <a:t>Process for 2021 NNDSS COVID-19 Data</a:t>
            </a:r>
          </a:p>
        </p:txBody>
      </p:sp>
      <p:sp>
        <p:nvSpPr>
          <p:cNvPr id="21506" name="Content Placeholder 2">
            <a:extLst>
              <a:ext uri="{FF2B5EF4-FFF2-40B4-BE49-F238E27FC236}">
                <a16:creationId xmlns:a16="http://schemas.microsoft.com/office/drawing/2014/main" id="{0AFEEB3A-D4B8-294A-9C64-A522D8ED6573}"/>
              </a:ext>
            </a:extLst>
          </p:cNvPr>
          <p:cNvSpPr>
            <a:spLocks noGrp="1" noChangeArrowheads="1"/>
          </p:cNvSpPr>
          <p:nvPr>
            <p:ph idx="1"/>
          </p:nvPr>
        </p:nvSpPr>
        <p:spPr>
          <a:xfrm>
            <a:off x="207818" y="1089951"/>
            <a:ext cx="8704719" cy="3814558"/>
          </a:xfrm>
        </p:spPr>
        <p:txBody>
          <a:bodyPr/>
          <a:lstStyle/>
          <a:p>
            <a:pPr marL="556895" lvl="1" indent="-213995">
              <a:spcAft>
                <a:spcPts val="800"/>
              </a:spcAft>
            </a:pPr>
            <a:r>
              <a:rPr lang="en-US" altLang="en-US" sz="1800"/>
              <a:t>Final 2021 NNDSS data for COVID-19 will not be reconciled</a:t>
            </a:r>
            <a:endParaRPr lang="en-US" sz="1800"/>
          </a:p>
          <a:p>
            <a:pPr marL="556895" lvl="1" indent="-213995">
              <a:spcAft>
                <a:spcPts val="800"/>
              </a:spcAft>
            </a:pPr>
            <a:r>
              <a:rPr lang="en-US" altLang="en-US" sz="1800"/>
              <a:t>CDC will collect aggregate case counts for confirmed and probable cases</a:t>
            </a:r>
          </a:p>
          <a:p>
            <a:pPr marL="556895" lvl="1" indent="-213995">
              <a:spcAft>
                <a:spcPts val="800"/>
              </a:spcAft>
            </a:pPr>
            <a:r>
              <a:rPr lang="en-US" altLang="en-US" sz="1800"/>
              <a:t>CDC will provide an Excel worksheet with instructions to help you prepare your data</a:t>
            </a:r>
          </a:p>
          <a:p>
            <a:pPr marL="556895" lvl="1" indent="-213995">
              <a:spcAft>
                <a:spcPts val="800"/>
              </a:spcAft>
            </a:pPr>
            <a:r>
              <a:rPr lang="en-US" altLang="en-US" sz="1800" b="1">
                <a:latin typeface="Avenir Next LT Pro"/>
              </a:rPr>
              <a:t>CDC will send an email (starting August 15) to the State/Territorial Epidemiologists with the link to the Epi Info™ web form to enter the data </a:t>
            </a:r>
            <a:endParaRPr lang="en-US" altLang="en-US" sz="1800" b="1"/>
          </a:p>
          <a:p>
            <a:pPr marL="556895" lvl="1" indent="-213995">
              <a:spcAft>
                <a:spcPts val="800"/>
              </a:spcAft>
            </a:pPr>
            <a:r>
              <a:rPr lang="en-US" altLang="en-US" sz="1800"/>
              <a:t>State/Territorial Epidemiologists will sign off on the aggregate counts in Epi Info™ </a:t>
            </a:r>
          </a:p>
          <a:p>
            <a:pPr marL="556895" lvl="1" indent="-213995">
              <a:spcAft>
                <a:spcPts val="800"/>
              </a:spcAft>
            </a:pPr>
            <a:r>
              <a:rPr lang="en-US" altLang="en-US" sz="1800"/>
              <a:t>CDC will use the aggregate counts in the 2021 annual NNDSS tables</a:t>
            </a:r>
          </a:p>
        </p:txBody>
      </p:sp>
      <p:sp>
        <p:nvSpPr>
          <p:cNvPr id="21507" name="Slide Number Placeholder 3">
            <a:extLst>
              <a:ext uri="{FF2B5EF4-FFF2-40B4-BE49-F238E27FC236}">
                <a16:creationId xmlns:a16="http://schemas.microsoft.com/office/drawing/2014/main" id="{DD28AF95-5D7E-854E-9E77-0F27FE71D8E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38</a:t>
            </a:fld>
            <a:endParaRPr lang="en-US" altLang="en-US" sz="800" b="1">
              <a:solidFill>
                <a:srgbClr val="28434E"/>
              </a:solidFill>
              <a:latin typeface="Avenir Next LT Pro" panose="020B0504020202020204" pitchFamily="34" charset="77"/>
            </a:endParaRPr>
          </a:p>
          <a:p>
            <a:pPr fontAlgn="base">
              <a:spcBef>
                <a:spcPct val="0"/>
              </a:spcBef>
              <a:spcAft>
                <a:spcPct val="0"/>
              </a:spcAft>
            </a:pPr>
            <a:endParaRPr lang="en-US" altLang="en-US" sz="800">
              <a:latin typeface="Avenir Next LT Pro" panose="020B0504020202020204" pitchFamily="34" charset="77"/>
            </a:endParaRPr>
          </a:p>
        </p:txBody>
      </p:sp>
    </p:spTree>
    <p:extLst>
      <p:ext uri="{BB962C8B-B14F-4D97-AF65-F5344CB8AC3E}">
        <p14:creationId xmlns:p14="http://schemas.microsoft.com/office/powerpoint/2010/main" val="34388626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B39F152E-497E-5241-9DDB-02980920103B}"/>
              </a:ext>
            </a:extLst>
          </p:cNvPr>
          <p:cNvSpPr>
            <a:spLocks noGrp="1" noChangeArrowheads="1"/>
          </p:cNvSpPr>
          <p:nvPr>
            <p:ph type="title"/>
          </p:nvPr>
        </p:nvSpPr>
        <p:spPr>
          <a:xfrm>
            <a:off x="0" y="0"/>
            <a:ext cx="9005888" cy="822325"/>
          </a:xfrm>
        </p:spPr>
        <p:txBody>
          <a:bodyPr>
            <a:normAutofit fontScale="90000"/>
          </a:bodyPr>
          <a:lstStyle/>
          <a:p>
            <a:r>
              <a:rPr lang="en-US" altLang="en-US">
                <a:latin typeface="Avenir Next LT Pro Demi" panose="020B0704020202020204" pitchFamily="34" charset="0"/>
              </a:rPr>
              <a:t>COVID-19 Data for the 2021 Annual NNDSS Tables</a:t>
            </a:r>
          </a:p>
        </p:txBody>
      </p:sp>
      <p:sp>
        <p:nvSpPr>
          <p:cNvPr id="21506" name="Content Placeholder 2">
            <a:extLst>
              <a:ext uri="{FF2B5EF4-FFF2-40B4-BE49-F238E27FC236}">
                <a16:creationId xmlns:a16="http://schemas.microsoft.com/office/drawing/2014/main" id="{0AFEEB3A-D4B8-294A-9C64-A522D8ED6573}"/>
              </a:ext>
            </a:extLst>
          </p:cNvPr>
          <p:cNvSpPr>
            <a:spLocks noGrp="1" noChangeArrowheads="1"/>
          </p:cNvSpPr>
          <p:nvPr>
            <p:ph idx="1"/>
          </p:nvPr>
        </p:nvSpPr>
        <p:spPr>
          <a:xfrm>
            <a:off x="23813" y="944281"/>
            <a:ext cx="8553450" cy="3910351"/>
          </a:xfrm>
        </p:spPr>
        <p:txBody>
          <a:bodyPr/>
          <a:lstStyle/>
          <a:p>
            <a:pPr lvl="1"/>
            <a:r>
              <a:rPr lang="en-US" altLang="en-US" sz="1800"/>
              <a:t>2021 final NNDSS COVID-19 aggregate data are needed for confirmed and probable cases among U.S. residents for:</a:t>
            </a:r>
          </a:p>
          <a:p>
            <a:pPr lvl="3"/>
            <a:r>
              <a:rPr lang="en-US" altLang="en-US"/>
              <a:t>Total cases in jurisdiction</a:t>
            </a:r>
          </a:p>
          <a:p>
            <a:pPr lvl="3"/>
            <a:r>
              <a:rPr lang="en-US" altLang="en-US"/>
              <a:t>Month (based upon </a:t>
            </a:r>
            <a:r>
              <a:rPr lang="en-US" altLang="en-US" i="1"/>
              <a:t>MMWR</a:t>
            </a:r>
            <a:r>
              <a:rPr lang="en-US" altLang="en-US"/>
              <a:t> weeks)</a:t>
            </a:r>
          </a:p>
          <a:p>
            <a:pPr lvl="3"/>
            <a:r>
              <a:rPr lang="en-US" altLang="en-US"/>
              <a:t>Age group</a:t>
            </a:r>
          </a:p>
          <a:p>
            <a:pPr lvl="3"/>
            <a:r>
              <a:rPr lang="en-US" altLang="en-US"/>
              <a:t>Sex</a:t>
            </a:r>
          </a:p>
          <a:p>
            <a:pPr lvl="3">
              <a:spcAft>
                <a:spcPts val="600"/>
              </a:spcAft>
            </a:pPr>
            <a:r>
              <a:rPr lang="en-US" altLang="en-US">
                <a:solidFill>
                  <a:srgbClr val="FF0000"/>
                </a:solidFill>
              </a:rPr>
              <a:t>*</a:t>
            </a:r>
            <a:r>
              <a:rPr lang="en-US" altLang="en-US"/>
              <a:t>Race and Hispanic ethnicity</a:t>
            </a:r>
          </a:p>
          <a:p>
            <a:pPr lvl="1"/>
            <a:r>
              <a:rPr lang="en-US" altLang="en-US" sz="1800"/>
              <a:t>States send data for all the above categories</a:t>
            </a:r>
          </a:p>
          <a:p>
            <a:pPr lvl="1"/>
            <a:r>
              <a:rPr lang="en-US" altLang="en-US" sz="1800"/>
              <a:t>U.S. territories send only total confirmed and probable cases </a:t>
            </a:r>
          </a:p>
          <a:p>
            <a:pPr lvl="1">
              <a:spcAft>
                <a:spcPts val="600"/>
              </a:spcAft>
            </a:pPr>
            <a:r>
              <a:rPr lang="en-US" altLang="en-US" sz="1800"/>
              <a:t>NNDSS will collect counts for unknown or missing demographic and month data</a:t>
            </a:r>
            <a:endParaRPr lang="en-US" altLang="en-US" sz="800"/>
          </a:p>
          <a:p>
            <a:pPr marL="342900" lvl="1" indent="0">
              <a:buNone/>
            </a:pPr>
            <a:r>
              <a:rPr lang="en-US" altLang="en-US" sz="1400">
                <a:solidFill>
                  <a:srgbClr val="FF0000"/>
                </a:solidFill>
              </a:rPr>
              <a:t>*</a:t>
            </a:r>
            <a:r>
              <a:rPr lang="en-US" altLang="en-US" sz="1400" i="1"/>
              <a:t>Race and ethnicity will be collected in a combined table but will be presented separately in the published NNDSS tables; see next slide.</a:t>
            </a:r>
            <a:r>
              <a:rPr lang="en-US" altLang="en-US" sz="1400"/>
              <a:t> </a:t>
            </a:r>
          </a:p>
          <a:p>
            <a:pPr marL="342900" lvl="1" indent="0">
              <a:buNone/>
            </a:pPr>
            <a:endParaRPr lang="en-US" altLang="en-US" sz="1900"/>
          </a:p>
          <a:p>
            <a:pPr marL="342900" lvl="1" indent="0">
              <a:buNone/>
            </a:pPr>
            <a:endParaRPr lang="en-US" altLang="en-US"/>
          </a:p>
        </p:txBody>
      </p:sp>
      <p:sp>
        <p:nvSpPr>
          <p:cNvPr id="21507" name="Slide Number Placeholder 3">
            <a:extLst>
              <a:ext uri="{FF2B5EF4-FFF2-40B4-BE49-F238E27FC236}">
                <a16:creationId xmlns:a16="http://schemas.microsoft.com/office/drawing/2014/main" id="{DD28AF95-5D7E-854E-9E77-0F27FE71D8E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39</a:t>
            </a:fld>
            <a:endParaRPr lang="en-US" altLang="en-US" sz="800" b="1">
              <a:solidFill>
                <a:srgbClr val="28434E"/>
              </a:solidFill>
              <a:latin typeface="Avenir Next LT Pro" panose="020B0504020202020204" pitchFamily="34" charset="77"/>
            </a:endParaRPr>
          </a:p>
          <a:p>
            <a:pPr fontAlgn="base">
              <a:spcBef>
                <a:spcPct val="0"/>
              </a:spcBef>
              <a:spcAft>
                <a:spcPct val="0"/>
              </a:spcAft>
            </a:pPr>
            <a:endParaRPr lang="en-US" altLang="en-US" sz="800">
              <a:latin typeface="Avenir Next LT Pro" panose="020B0504020202020204" pitchFamily="34" charset="77"/>
            </a:endParaRPr>
          </a:p>
        </p:txBody>
      </p:sp>
    </p:spTree>
    <p:extLst>
      <p:ext uri="{BB962C8B-B14F-4D97-AF65-F5344CB8AC3E}">
        <p14:creationId xmlns:p14="http://schemas.microsoft.com/office/powerpoint/2010/main" val="2997115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4821B6-F0CF-574A-9F45-03DA964BA202}"/>
              </a:ext>
            </a:extLst>
          </p:cNvPr>
          <p:cNvSpPr>
            <a:spLocks noGrp="1"/>
          </p:cNvSpPr>
          <p:nvPr>
            <p:ph type="title"/>
          </p:nvPr>
        </p:nvSpPr>
        <p:spPr/>
        <p:txBody>
          <a:bodyPr>
            <a:normAutofit fontScale="90000"/>
          </a:bodyPr>
          <a:lstStyle/>
          <a:p>
            <a:pPr algn="ctr"/>
            <a:r>
              <a:rPr lang="en-US"/>
              <a:t>COVID-19 HL7 Data Implementation In-progress</a:t>
            </a:r>
          </a:p>
        </p:txBody>
      </p:sp>
      <p:sp>
        <p:nvSpPr>
          <p:cNvPr id="4" name="Slide Number Placeholder 3">
            <a:extLst>
              <a:ext uri="{FF2B5EF4-FFF2-40B4-BE49-F238E27FC236}">
                <a16:creationId xmlns:a16="http://schemas.microsoft.com/office/drawing/2014/main" id="{09643721-4B33-1341-B291-C2A0DF164B57}"/>
              </a:ext>
            </a:extLst>
          </p:cNvPr>
          <p:cNvSpPr>
            <a:spLocks noGrp="1"/>
          </p:cNvSpPr>
          <p:nvPr>
            <p:ph type="sldNum" sz="quarter" idx="4"/>
          </p:nvPr>
        </p:nvSpPr>
        <p:spPr/>
        <p:txBody>
          <a:bodyPr/>
          <a:lstStyle/>
          <a:p>
            <a:pPr marL="0" marR="0" lvl="0" indent="0" algn="r" defTabSz="342866"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800" b="1" i="0" u="none" strike="noStrike" kern="1200" cap="none" spc="0" normalizeH="0" baseline="0" noProof="0">
                <a:ln>
                  <a:noFill/>
                </a:ln>
                <a:solidFill>
                  <a:srgbClr val="28434E"/>
                </a:solidFill>
                <a:effectLst/>
                <a:uLnTx/>
                <a:uFillTx/>
                <a:latin typeface="Avenir Next LT Pro" panose="020B0504020202020204" pitchFamily="34" charset="77"/>
              </a:rPr>
              <a:pPr marL="0" marR="0" lvl="0" indent="0" algn="r" defTabSz="342866" rtl="0" eaLnBrk="0" fontAlgn="base" latinLnBrk="0" hangingPunct="0">
                <a:lnSpc>
                  <a:spcPct val="100000"/>
                </a:lnSpc>
                <a:spcBef>
                  <a:spcPct val="0"/>
                </a:spcBef>
                <a:spcAft>
                  <a:spcPct val="0"/>
                </a:spcAft>
                <a:buClrTx/>
                <a:buSzTx/>
                <a:buFontTx/>
                <a:buNone/>
                <a:tabLst/>
                <a:defRPr/>
              </a:pPr>
              <a:t>4</a:t>
            </a:fld>
            <a:endParaRPr kumimoji="0" lang="en-US" altLang="en-US" sz="800" b="1" i="0" u="none" strike="noStrike" kern="1200" cap="none" spc="0" normalizeH="0" baseline="0" noProof="0">
              <a:ln>
                <a:noFill/>
              </a:ln>
              <a:solidFill>
                <a:srgbClr val="28434E"/>
              </a:solidFill>
              <a:effectLst/>
              <a:uLnTx/>
              <a:uFillTx/>
              <a:latin typeface="Avenir Next LT Pro" panose="020B0504020202020204" pitchFamily="34" charset="77"/>
            </a:endParaRPr>
          </a:p>
        </p:txBody>
      </p:sp>
      <p:sp>
        <p:nvSpPr>
          <p:cNvPr id="2" name="TextBox 1">
            <a:extLst>
              <a:ext uri="{FF2B5EF4-FFF2-40B4-BE49-F238E27FC236}">
                <a16:creationId xmlns:a16="http://schemas.microsoft.com/office/drawing/2014/main" id="{AB96FA29-CB95-474B-8C99-E0D69773FFC8}"/>
              </a:ext>
            </a:extLst>
          </p:cNvPr>
          <p:cNvSpPr txBox="1"/>
          <p:nvPr/>
        </p:nvSpPr>
        <p:spPr>
          <a:xfrm>
            <a:off x="7535355" y="4227021"/>
            <a:ext cx="1009312" cy="507831"/>
          </a:xfrm>
          <a:prstGeom prst="rect">
            <a:avLst/>
          </a:prstGeom>
          <a:noFill/>
        </p:spPr>
        <p:txBody>
          <a:bodyPr wrap="square" rtlCol="0">
            <a:spAutoFit/>
          </a:bodyPr>
          <a:lstStyle/>
          <a:p>
            <a:pPr marL="0" marR="0" lvl="0" indent="0" algn="l" defTabSz="342875"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srgbClr val="28434E"/>
                </a:solidFill>
                <a:effectLst/>
                <a:uLnTx/>
                <a:uFillTx/>
                <a:latin typeface="Calibri"/>
                <a:ea typeface="+mn-ea"/>
                <a:cs typeface="+mn-cs"/>
              </a:rPr>
              <a:t>Status as of 8/16/2022</a:t>
            </a:r>
          </a:p>
        </p:txBody>
      </p:sp>
      <p:pic>
        <p:nvPicPr>
          <p:cNvPr id="5" name="Picture 4" descr="Key jurisdiction High level updates since the 7/26 eSHARE Special Session: &#10;Onboarding is moving along for COVID. Recently, Maine and Tennessee began onboarding the COVID-19 MMG.&#10;&#10;Anticipate other states to be going into production soon as well as other states to be onboarding soon, as onboarding packages received.&#10;&#10;Not shown on the map is FL in production for TB MMG, KY now Onboarding for Arboviralv1.3 MMG, and RI onboarding for STD/CS MMG&#10;&#10;Also, Not shown on the map are states participating in cohorts that have recently kicked off. &#10;We have a Lyme/TBRD Cohort with 3 jurisdictions (GA, MN, NJ) kicked off 5/3&#10;&#10;________________________________________________________________________________________________________________________&#10; &#10;As of August 12, 2022, we now have jurisdictions in various stages of implementing GenV2 for COVID-19, the modified COVID-19 MMG which ONLY includes Vaccine data (referred to as COVID Lite), and the full MMG. &#10;&#10;The map shown here is restricted to COVID-19 case reports sent through HL7 and shows the highest level of guide achievement for jurisdictions.&#10;&#10;Alaska, Oregon, Utah, Kansas, Idaho, Indiana, and Kentucky (in bright green) previously sending GenV2 messages are now sending the full MMG which includes vaccine data. &#10;&#10;Currently there are 5 jurisdictions including, Georgia, Florida, Illinois, Massachusetts, and New Jersey (in medium green) in production for COVID Lite, and 19 jurisdictions  (in light green) in production for GenV2 COVID. &#10;&#10;Currently, there are 9 jurisdictions, including Alabama, Connecticut, Maine, Michigan, Mississippi, Nebraska, Tennessee, Virginia, Wisconsin onboarding for COVID-19 MMG (in dark blue). Anticipate other states to be going into production soon. &#10;&#10;We now have 19 jurisdictions (shown in light green) sending COVID-19 data via GenV2.  We currently, have 9 jurisdictions (shown in dark blue, AL, AK, ME, MI, MS, NE, TN, VA, &amp; WI) currently onboarding the COVID-19 MMG. &#10;&#10;Non-COVID related:&#10;Not shown on the map is Florida in production for TB MMG, KY now Onboarding for Arboviralv1.3 MMG, and RI onboarding for STD/CS MMG.&#10;&#10;Not show on the map are states participating in cohorts that started in February of 2021. &#10;We have 6 NBS states working on the full MMG (AL, ME, MS, NE, TN, VA). &#10;&#10;Also not shown on the map are states participating in cohorts that have recently kicked off. &#10;We have a Lyme/TBRD Cohort with 3 jurisdictions (GA, MN, NJ) kicked off 5/3&#10;&#10;We have TB Cohort with 5 jurisdictions (MA, MN, TX, WA, WI) + NBS Team Kicked off 11/30 and &#10;CO Pilot Cohort with 3 jurisdictions (CT, FL, WI) + NBS Team Kicked off 12/7&#10;&#10;">
            <a:extLst>
              <a:ext uri="{FF2B5EF4-FFF2-40B4-BE49-F238E27FC236}">
                <a16:creationId xmlns:a16="http://schemas.microsoft.com/office/drawing/2014/main" id="{2BFD3E49-C2AF-407E-B636-8CE0F22D9B2D}"/>
              </a:ext>
            </a:extLst>
          </p:cNvPr>
          <p:cNvPicPr>
            <a:picLocks noChangeAspect="1"/>
          </p:cNvPicPr>
          <p:nvPr/>
        </p:nvPicPr>
        <p:blipFill>
          <a:blip r:embed="rId3"/>
          <a:stretch>
            <a:fillRect/>
          </a:stretch>
        </p:blipFill>
        <p:spPr>
          <a:xfrm>
            <a:off x="782053" y="810525"/>
            <a:ext cx="6645017" cy="4207988"/>
          </a:xfrm>
          <a:prstGeom prst="rect">
            <a:avLst/>
          </a:prstGeom>
        </p:spPr>
      </p:pic>
    </p:spTree>
    <p:extLst>
      <p:ext uri="{BB962C8B-B14F-4D97-AF65-F5344CB8AC3E}">
        <p14:creationId xmlns:p14="http://schemas.microsoft.com/office/powerpoint/2010/main" val="14062126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B39F152E-497E-5241-9DDB-02980920103B}"/>
              </a:ext>
            </a:extLst>
          </p:cNvPr>
          <p:cNvSpPr>
            <a:spLocks noGrp="1" noChangeArrowheads="1"/>
          </p:cNvSpPr>
          <p:nvPr>
            <p:ph type="title"/>
          </p:nvPr>
        </p:nvSpPr>
        <p:spPr>
          <a:xfrm>
            <a:off x="0" y="0"/>
            <a:ext cx="8686800" cy="822325"/>
          </a:xfrm>
        </p:spPr>
        <p:txBody>
          <a:bodyPr/>
          <a:lstStyle/>
          <a:p>
            <a:r>
              <a:rPr lang="en-US" altLang="en-US">
                <a:latin typeface="Avenir Next LT Pro Demi" panose="020B0704020202020204" pitchFamily="34" charset="0"/>
              </a:rPr>
              <a:t>Combined Race and Ethnicity Categories</a:t>
            </a:r>
          </a:p>
        </p:txBody>
      </p:sp>
      <p:sp>
        <p:nvSpPr>
          <p:cNvPr id="21506" name="Content Placeholder 2">
            <a:extLst>
              <a:ext uri="{FF2B5EF4-FFF2-40B4-BE49-F238E27FC236}">
                <a16:creationId xmlns:a16="http://schemas.microsoft.com/office/drawing/2014/main" id="{0AFEEB3A-D4B8-294A-9C64-A522D8ED6573}"/>
              </a:ext>
            </a:extLst>
          </p:cNvPr>
          <p:cNvSpPr>
            <a:spLocks noGrp="1" noChangeArrowheads="1"/>
          </p:cNvSpPr>
          <p:nvPr>
            <p:ph idx="1"/>
          </p:nvPr>
        </p:nvSpPr>
        <p:spPr>
          <a:xfrm>
            <a:off x="2382" y="1059656"/>
            <a:ext cx="8553450" cy="3498850"/>
          </a:xfrm>
        </p:spPr>
        <p:txBody>
          <a:bodyPr/>
          <a:lstStyle/>
          <a:p>
            <a:pPr lvl="1"/>
            <a:r>
              <a:rPr lang="en-US" altLang="en-US"/>
              <a:t>Cross tabulations of the following race categories with each of the Hispanic/Latino ethnicity values (Hispanic/Latino, non-Hispanic/Latino, and unknown/missing Hispanic/Latino ethnicity) are as follows:</a:t>
            </a:r>
          </a:p>
          <a:p>
            <a:pPr lvl="3"/>
            <a:r>
              <a:rPr lang="en-US" altLang="en-US"/>
              <a:t>Native American or Alaska Native</a:t>
            </a:r>
          </a:p>
          <a:p>
            <a:pPr lvl="3"/>
            <a:r>
              <a:rPr lang="en-US" altLang="en-US"/>
              <a:t>Black or African American</a:t>
            </a:r>
          </a:p>
          <a:p>
            <a:pPr lvl="3"/>
            <a:r>
              <a:rPr lang="en-US" altLang="en-US"/>
              <a:t>White</a:t>
            </a:r>
          </a:p>
          <a:p>
            <a:pPr lvl="3"/>
            <a:r>
              <a:rPr lang="en-US" altLang="en-US"/>
              <a:t>Asian</a:t>
            </a:r>
          </a:p>
          <a:p>
            <a:pPr lvl="3"/>
            <a:r>
              <a:rPr lang="en-US" altLang="en-US"/>
              <a:t>Native Hawaiian or Other Pacific Islander</a:t>
            </a:r>
          </a:p>
          <a:p>
            <a:pPr lvl="3"/>
            <a:r>
              <a:rPr lang="en-US" altLang="en-US"/>
              <a:t>Other or multi-race</a:t>
            </a:r>
          </a:p>
          <a:p>
            <a:pPr lvl="3"/>
            <a:r>
              <a:rPr lang="en-US" altLang="en-US"/>
              <a:t>Unknown or missing race</a:t>
            </a:r>
          </a:p>
        </p:txBody>
      </p:sp>
      <p:sp>
        <p:nvSpPr>
          <p:cNvPr id="21507" name="Slide Number Placeholder 3">
            <a:extLst>
              <a:ext uri="{FF2B5EF4-FFF2-40B4-BE49-F238E27FC236}">
                <a16:creationId xmlns:a16="http://schemas.microsoft.com/office/drawing/2014/main" id="{DD28AF95-5D7E-854E-9E77-0F27FE71D8E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40</a:t>
            </a:fld>
            <a:endParaRPr lang="en-US" altLang="en-US" sz="800" b="1">
              <a:solidFill>
                <a:srgbClr val="28434E"/>
              </a:solidFill>
              <a:latin typeface="Avenir Next LT Pro" panose="020B0504020202020204" pitchFamily="34" charset="77"/>
            </a:endParaRPr>
          </a:p>
          <a:p>
            <a:pPr fontAlgn="base">
              <a:spcBef>
                <a:spcPct val="0"/>
              </a:spcBef>
              <a:spcAft>
                <a:spcPct val="0"/>
              </a:spcAft>
            </a:pPr>
            <a:endParaRPr lang="en-US" altLang="en-US" sz="800">
              <a:latin typeface="Avenir Next LT Pro" panose="020B0504020202020204" pitchFamily="34" charset="77"/>
            </a:endParaRPr>
          </a:p>
        </p:txBody>
      </p:sp>
    </p:spTree>
    <p:extLst>
      <p:ext uri="{BB962C8B-B14F-4D97-AF65-F5344CB8AC3E}">
        <p14:creationId xmlns:p14="http://schemas.microsoft.com/office/powerpoint/2010/main" val="31118512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B39F152E-497E-5241-9DDB-02980920103B}"/>
              </a:ext>
            </a:extLst>
          </p:cNvPr>
          <p:cNvSpPr>
            <a:spLocks noGrp="1" noChangeArrowheads="1"/>
          </p:cNvSpPr>
          <p:nvPr>
            <p:ph type="title"/>
          </p:nvPr>
        </p:nvSpPr>
        <p:spPr>
          <a:xfrm>
            <a:off x="0" y="0"/>
            <a:ext cx="8686800" cy="822325"/>
          </a:xfrm>
        </p:spPr>
        <p:txBody>
          <a:bodyPr/>
          <a:lstStyle/>
          <a:p>
            <a:r>
              <a:rPr lang="en-US" altLang="en-US">
                <a:latin typeface="Avenir Next LT Pro Demi" panose="020B0704020202020204" pitchFamily="34" charset="0"/>
              </a:rPr>
              <a:t>Race Categories</a:t>
            </a:r>
          </a:p>
        </p:txBody>
      </p:sp>
      <p:sp>
        <p:nvSpPr>
          <p:cNvPr id="21506" name="Content Placeholder 2">
            <a:extLst>
              <a:ext uri="{FF2B5EF4-FFF2-40B4-BE49-F238E27FC236}">
                <a16:creationId xmlns:a16="http://schemas.microsoft.com/office/drawing/2014/main" id="{0AFEEB3A-D4B8-294A-9C64-A522D8ED6573}"/>
              </a:ext>
            </a:extLst>
          </p:cNvPr>
          <p:cNvSpPr>
            <a:spLocks noGrp="1" noChangeArrowheads="1"/>
          </p:cNvSpPr>
          <p:nvPr>
            <p:ph idx="1"/>
          </p:nvPr>
        </p:nvSpPr>
        <p:spPr>
          <a:xfrm>
            <a:off x="-13079" y="1113234"/>
            <a:ext cx="8553450" cy="3498850"/>
          </a:xfrm>
        </p:spPr>
        <p:txBody>
          <a:bodyPr/>
          <a:lstStyle/>
          <a:p>
            <a:pPr lvl="1">
              <a:spcAft>
                <a:spcPts val="600"/>
              </a:spcAft>
            </a:pPr>
            <a:r>
              <a:rPr lang="en-US" altLang="en-US"/>
              <a:t>These race categories are different from race in the NETSS</a:t>
            </a:r>
            <a:r>
              <a:rPr lang="en-US" altLang="en-US">
                <a:solidFill>
                  <a:srgbClr val="FF0000"/>
                </a:solidFill>
              </a:rPr>
              <a:t>*</a:t>
            </a:r>
            <a:r>
              <a:rPr lang="en-US" altLang="en-US"/>
              <a:t> record layout:</a:t>
            </a:r>
          </a:p>
          <a:p>
            <a:pPr lvl="3">
              <a:spcAft>
                <a:spcPts val="600"/>
              </a:spcAft>
            </a:pPr>
            <a:r>
              <a:rPr lang="en-US" altLang="en-US"/>
              <a:t>Asian and Native Hawaiian or Other Pacific Islander are separate categories</a:t>
            </a:r>
          </a:p>
          <a:p>
            <a:pPr lvl="1"/>
            <a:r>
              <a:rPr lang="en-US" altLang="en-US"/>
              <a:t>If a person has multiple races, only count the case under the “Other or multi-race” category</a:t>
            </a:r>
          </a:p>
          <a:p>
            <a:pPr lvl="1"/>
            <a:r>
              <a:rPr lang="en-US" altLang="en-US"/>
              <a:t>In the 2021 NNDSS tables, race and ethnicity data will be presented separately, just as they appear in the </a:t>
            </a:r>
            <a:r>
              <a:rPr lang="en-US" altLang="en-US">
                <a:hlinkClick r:id="rId3"/>
              </a:rPr>
              <a:t>2019 NNDSS annual tables</a:t>
            </a:r>
            <a:r>
              <a:rPr lang="en-US" altLang="en-US"/>
              <a:t> </a:t>
            </a:r>
          </a:p>
          <a:p>
            <a:pPr marL="342900" lvl="1" indent="0">
              <a:buNone/>
            </a:pPr>
            <a:endParaRPr lang="en-US" altLang="en-US"/>
          </a:p>
          <a:p>
            <a:pPr marL="342900" lvl="1" indent="0">
              <a:buNone/>
            </a:pPr>
            <a:r>
              <a:rPr lang="en-US" altLang="en-US" sz="1800">
                <a:solidFill>
                  <a:srgbClr val="FF0000"/>
                </a:solidFill>
              </a:rPr>
              <a:t>*</a:t>
            </a:r>
            <a:r>
              <a:rPr lang="en-US" altLang="en-US" sz="1800"/>
              <a:t>NETSS:  National Electronic Telecommunications System for Surveillance </a:t>
            </a:r>
          </a:p>
          <a:p>
            <a:pPr marL="342900" lvl="1" indent="0">
              <a:buNone/>
            </a:pPr>
            <a:endParaRPr lang="en-US" altLang="en-US"/>
          </a:p>
        </p:txBody>
      </p:sp>
      <p:sp>
        <p:nvSpPr>
          <p:cNvPr id="21507" name="Slide Number Placeholder 3">
            <a:extLst>
              <a:ext uri="{FF2B5EF4-FFF2-40B4-BE49-F238E27FC236}">
                <a16:creationId xmlns:a16="http://schemas.microsoft.com/office/drawing/2014/main" id="{DD28AF95-5D7E-854E-9E77-0F27FE71D8E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41</a:t>
            </a:fld>
            <a:endParaRPr lang="en-US" altLang="en-US" sz="800" b="1">
              <a:solidFill>
                <a:srgbClr val="28434E"/>
              </a:solidFill>
              <a:latin typeface="Avenir Next LT Pro" panose="020B0504020202020204" pitchFamily="34" charset="77"/>
            </a:endParaRPr>
          </a:p>
          <a:p>
            <a:pPr fontAlgn="base">
              <a:spcBef>
                <a:spcPct val="0"/>
              </a:spcBef>
              <a:spcAft>
                <a:spcPct val="0"/>
              </a:spcAft>
            </a:pPr>
            <a:endParaRPr lang="en-US" altLang="en-US" sz="800">
              <a:latin typeface="Avenir Next LT Pro" panose="020B0504020202020204" pitchFamily="34" charset="77"/>
            </a:endParaRPr>
          </a:p>
        </p:txBody>
      </p:sp>
    </p:spTree>
    <p:extLst>
      <p:ext uri="{BB962C8B-B14F-4D97-AF65-F5344CB8AC3E}">
        <p14:creationId xmlns:p14="http://schemas.microsoft.com/office/powerpoint/2010/main" val="8614158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B39F152E-497E-5241-9DDB-02980920103B}"/>
              </a:ext>
            </a:extLst>
          </p:cNvPr>
          <p:cNvSpPr>
            <a:spLocks noGrp="1" noChangeArrowheads="1"/>
          </p:cNvSpPr>
          <p:nvPr>
            <p:ph type="title"/>
          </p:nvPr>
        </p:nvSpPr>
        <p:spPr>
          <a:xfrm>
            <a:off x="0" y="0"/>
            <a:ext cx="8686800" cy="822325"/>
          </a:xfrm>
        </p:spPr>
        <p:txBody>
          <a:bodyPr>
            <a:normAutofit fontScale="90000"/>
          </a:bodyPr>
          <a:lstStyle/>
          <a:p>
            <a:r>
              <a:rPr lang="en-US" altLang="en-US">
                <a:latin typeface="Avenir Next LT Pro Demi" panose="020B0704020202020204" pitchFamily="34" charset="0"/>
              </a:rPr>
              <a:t>Epi Info™ Web Form for 2021 Final NNDSS COVID-19 Aggregate Data</a:t>
            </a:r>
          </a:p>
        </p:txBody>
      </p:sp>
      <p:sp>
        <p:nvSpPr>
          <p:cNvPr id="21506" name="Content Placeholder 2">
            <a:extLst>
              <a:ext uri="{FF2B5EF4-FFF2-40B4-BE49-F238E27FC236}">
                <a16:creationId xmlns:a16="http://schemas.microsoft.com/office/drawing/2014/main" id="{0AFEEB3A-D4B8-294A-9C64-A522D8ED6573}"/>
              </a:ext>
            </a:extLst>
          </p:cNvPr>
          <p:cNvSpPr>
            <a:spLocks noGrp="1" noChangeArrowheads="1"/>
          </p:cNvSpPr>
          <p:nvPr>
            <p:ph idx="1"/>
          </p:nvPr>
        </p:nvSpPr>
        <p:spPr>
          <a:xfrm>
            <a:off x="19050" y="1198256"/>
            <a:ext cx="8553450" cy="3498850"/>
          </a:xfrm>
        </p:spPr>
        <p:txBody>
          <a:bodyPr/>
          <a:lstStyle/>
          <a:p>
            <a:pPr marL="556895" lvl="1" indent="-213995">
              <a:spcAft>
                <a:spcPts val="600"/>
              </a:spcAft>
            </a:pPr>
            <a:r>
              <a:rPr lang="en-US" altLang="en-US">
                <a:latin typeface="Avenir Next LT Pro"/>
              </a:rPr>
              <a:t>To allow for secure data entry, CDC will provide a unique Epi Info™ web form link to each State/Territorial Epidemiologist</a:t>
            </a:r>
            <a:endParaRPr lang="en-US">
              <a:latin typeface="Avenir Next LT Pro"/>
            </a:endParaRPr>
          </a:p>
          <a:p>
            <a:pPr marL="556895" lvl="1" indent="-213995">
              <a:spcAft>
                <a:spcPts val="600"/>
              </a:spcAft>
            </a:pPr>
            <a:r>
              <a:rPr lang="en-US" altLang="en-US">
                <a:latin typeface="Avenir Next LT Pro"/>
              </a:rPr>
              <a:t>Enter requested data into the form and ensure the State or Territorial Epidemiologist reviews and approves the data</a:t>
            </a:r>
          </a:p>
          <a:p>
            <a:pPr lvl="2">
              <a:spcAft>
                <a:spcPts val="600"/>
              </a:spcAft>
            </a:pPr>
            <a:r>
              <a:rPr lang="en-US" altLang="en-US">
                <a:latin typeface="Avenir Next LT Pro"/>
              </a:rPr>
              <a:t>Coordinate within your jurisdiction on who should enter aggregate 2021 COVID-19 data into the form</a:t>
            </a:r>
          </a:p>
          <a:p>
            <a:pPr lvl="2">
              <a:spcAft>
                <a:spcPts val="600"/>
              </a:spcAft>
            </a:pPr>
            <a:r>
              <a:rPr lang="en-US" altLang="en-US" b="1">
                <a:solidFill>
                  <a:srgbClr val="FF0000"/>
                </a:solidFill>
                <a:latin typeface="Avenir Next LT Pro"/>
              </a:rPr>
              <a:t>Note</a:t>
            </a:r>
            <a:r>
              <a:rPr lang="en-US" altLang="en-US" b="1">
                <a:latin typeface="Avenir Next LT Pro"/>
              </a:rPr>
              <a:t>: Different people can enter different components of the data, but only one person should enter data at a time</a:t>
            </a:r>
          </a:p>
          <a:p>
            <a:pPr lvl="3">
              <a:spcAft>
                <a:spcPts val="600"/>
              </a:spcAft>
            </a:pPr>
            <a:r>
              <a:rPr lang="en-US" altLang="en-US" b="1">
                <a:latin typeface="Avenir Next LT Pro"/>
              </a:rPr>
              <a:t>If multiple people enter data at the same time, one person may overwrite the changes of another</a:t>
            </a:r>
          </a:p>
        </p:txBody>
      </p:sp>
      <p:sp>
        <p:nvSpPr>
          <p:cNvPr id="21507" name="Slide Number Placeholder 3">
            <a:extLst>
              <a:ext uri="{FF2B5EF4-FFF2-40B4-BE49-F238E27FC236}">
                <a16:creationId xmlns:a16="http://schemas.microsoft.com/office/drawing/2014/main" id="{DD28AF95-5D7E-854E-9E77-0F27FE71D8E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42</a:t>
            </a:fld>
            <a:endParaRPr lang="en-US" altLang="en-US" sz="800" b="1">
              <a:solidFill>
                <a:srgbClr val="28434E"/>
              </a:solidFill>
              <a:latin typeface="Avenir Next LT Pro" panose="020B0504020202020204" pitchFamily="34" charset="77"/>
            </a:endParaRPr>
          </a:p>
          <a:p>
            <a:pPr fontAlgn="base">
              <a:spcBef>
                <a:spcPct val="0"/>
              </a:spcBef>
              <a:spcAft>
                <a:spcPct val="0"/>
              </a:spcAft>
            </a:pPr>
            <a:endParaRPr lang="en-US" altLang="en-US" sz="800">
              <a:latin typeface="Avenir Next LT Pro" panose="020B0504020202020204" pitchFamily="34" charset="77"/>
            </a:endParaRPr>
          </a:p>
        </p:txBody>
      </p:sp>
    </p:spTree>
    <p:extLst>
      <p:ext uri="{BB962C8B-B14F-4D97-AF65-F5344CB8AC3E}">
        <p14:creationId xmlns:p14="http://schemas.microsoft.com/office/powerpoint/2010/main" val="4548130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B39F152E-497E-5241-9DDB-02980920103B}"/>
              </a:ext>
            </a:extLst>
          </p:cNvPr>
          <p:cNvSpPr>
            <a:spLocks noGrp="1" noChangeArrowheads="1"/>
          </p:cNvSpPr>
          <p:nvPr>
            <p:ph type="title"/>
          </p:nvPr>
        </p:nvSpPr>
        <p:spPr>
          <a:xfrm>
            <a:off x="137160" y="0"/>
            <a:ext cx="8686800" cy="822325"/>
          </a:xfrm>
        </p:spPr>
        <p:txBody>
          <a:bodyPr/>
          <a:lstStyle/>
          <a:p>
            <a:r>
              <a:rPr lang="en-US" altLang="en-US">
                <a:latin typeface="Avenir Next LT Pro Demi" panose="020B0704020202020204" pitchFamily="34" charset="0"/>
              </a:rPr>
              <a:t>Epi Info™ Web Form</a:t>
            </a:r>
          </a:p>
        </p:txBody>
      </p:sp>
      <p:sp>
        <p:nvSpPr>
          <p:cNvPr id="21506" name="Content Placeholder 2">
            <a:extLst>
              <a:ext uri="{FF2B5EF4-FFF2-40B4-BE49-F238E27FC236}">
                <a16:creationId xmlns:a16="http://schemas.microsoft.com/office/drawing/2014/main" id="{0AFEEB3A-D4B8-294A-9C64-A522D8ED6573}"/>
              </a:ext>
            </a:extLst>
          </p:cNvPr>
          <p:cNvSpPr>
            <a:spLocks noGrp="1" noChangeArrowheads="1"/>
          </p:cNvSpPr>
          <p:nvPr>
            <p:ph idx="1"/>
          </p:nvPr>
        </p:nvSpPr>
        <p:spPr>
          <a:xfrm>
            <a:off x="23813" y="1071562"/>
            <a:ext cx="8553450" cy="3938588"/>
          </a:xfrm>
        </p:spPr>
        <p:txBody>
          <a:bodyPr/>
          <a:lstStyle/>
          <a:p>
            <a:pPr marL="556895" lvl="1" indent="-213995">
              <a:spcAft>
                <a:spcPts val="1200"/>
              </a:spcAft>
            </a:pPr>
            <a:r>
              <a:rPr lang="en-US" altLang="en-US">
                <a:latin typeface="Avenir Next LT Pro"/>
              </a:rPr>
              <a:t>After the data entry is complete, the State or Territorial Epidemiologist can use the link to the Epi Info™ form to review, approve, and submit the final 2021 NNDSS COVID-19 data</a:t>
            </a:r>
          </a:p>
          <a:p>
            <a:pPr marL="556895" lvl="1" indent="-213995"/>
            <a:r>
              <a:rPr lang="en-US" altLang="en-US">
                <a:latin typeface="Avenir Next LT Pro"/>
              </a:rPr>
              <a:t>Do not click the “Submit” button until all data have been entered, reviewed, and approved by the State/Territorial Epidemiologist</a:t>
            </a:r>
          </a:p>
          <a:p>
            <a:pPr marL="342900" lvl="1" indent="0">
              <a:buNone/>
            </a:pPr>
            <a:endParaRPr lang="en-US" altLang="en-US" sz="1000">
              <a:latin typeface="Avenir Next LT Pro"/>
            </a:endParaRPr>
          </a:p>
          <a:p>
            <a:pPr marL="514350" lvl="1" indent="-174625">
              <a:buNone/>
            </a:pPr>
            <a:r>
              <a:rPr lang="en-US" altLang="en-US" b="1" i="1">
                <a:latin typeface="Avenir Next LT Pro"/>
              </a:rPr>
              <a:t>   </a:t>
            </a:r>
            <a:r>
              <a:rPr lang="en-US" altLang="en-US" sz="2000" b="1" i="1">
                <a:latin typeface="Avenir Next LT Pro"/>
              </a:rPr>
              <a:t>Remember: Although the link can be shared, only one person at </a:t>
            </a:r>
            <a:r>
              <a:rPr lang="en-US" altLang="en-US" b="1" i="1">
                <a:latin typeface="Avenir Next LT Pro"/>
              </a:rPr>
              <a:t>a</a:t>
            </a:r>
            <a:r>
              <a:rPr lang="en-US" altLang="en-US" sz="2000" b="1" i="1">
                <a:latin typeface="Avenir Next LT Pro"/>
              </a:rPr>
              <a:t> time should enter data in the form</a:t>
            </a:r>
            <a:endParaRPr lang="en-US" altLang="en-US">
              <a:latin typeface="Avenir Next LT Pro"/>
            </a:endParaRPr>
          </a:p>
          <a:p>
            <a:pPr marL="342900" lvl="1" indent="0">
              <a:buNone/>
            </a:pPr>
            <a:endParaRPr lang="en-US" altLang="en-US" sz="1000">
              <a:latin typeface="Avenir Next LT Pro"/>
            </a:endParaRPr>
          </a:p>
          <a:p>
            <a:pPr marL="556895" lvl="1" indent="-213995"/>
            <a:r>
              <a:rPr lang="en-US" altLang="en-US">
                <a:latin typeface="Avenir Next LT Pro"/>
              </a:rPr>
              <a:t>Questions or prematurely submitted the data? </a:t>
            </a:r>
          </a:p>
          <a:p>
            <a:pPr marL="1199824" lvl="3" indent="-213995"/>
            <a:r>
              <a:rPr lang="en-US" altLang="en-US" sz="1600">
                <a:latin typeface="Avenir Next LT Pro"/>
              </a:rPr>
              <a:t>Email </a:t>
            </a:r>
            <a:r>
              <a:rPr lang="en-US" altLang="en-US" sz="1600">
                <a:latin typeface="Avenir Next LT Pro"/>
                <a:hlinkClick r:id="rId3"/>
              </a:rPr>
              <a:t>edx@cdc.gov</a:t>
            </a:r>
            <a:r>
              <a:rPr lang="en-US" altLang="en-US" sz="1600">
                <a:latin typeface="Avenir Next LT Pro"/>
              </a:rPr>
              <a:t> with the subject “2021 final NNDSS COVID-19 data”</a:t>
            </a:r>
          </a:p>
        </p:txBody>
      </p:sp>
      <p:sp>
        <p:nvSpPr>
          <p:cNvPr id="21507" name="Slide Number Placeholder 3">
            <a:extLst>
              <a:ext uri="{FF2B5EF4-FFF2-40B4-BE49-F238E27FC236}">
                <a16:creationId xmlns:a16="http://schemas.microsoft.com/office/drawing/2014/main" id="{DD28AF95-5D7E-854E-9E77-0F27FE71D8E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43</a:t>
            </a:fld>
            <a:endParaRPr lang="en-US" altLang="en-US" sz="800">
              <a:latin typeface="Avenir Next LT Pro" panose="020B0504020202020204" pitchFamily="34" charset="77"/>
            </a:endParaRPr>
          </a:p>
        </p:txBody>
      </p:sp>
    </p:spTree>
    <p:extLst>
      <p:ext uri="{BB962C8B-B14F-4D97-AF65-F5344CB8AC3E}">
        <p14:creationId xmlns:p14="http://schemas.microsoft.com/office/powerpoint/2010/main" val="34414048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B39F152E-497E-5241-9DDB-02980920103B}"/>
              </a:ext>
            </a:extLst>
          </p:cNvPr>
          <p:cNvSpPr>
            <a:spLocks noGrp="1" noChangeArrowheads="1"/>
          </p:cNvSpPr>
          <p:nvPr>
            <p:ph type="title"/>
          </p:nvPr>
        </p:nvSpPr>
        <p:spPr>
          <a:xfrm>
            <a:off x="0" y="0"/>
            <a:ext cx="8686800" cy="822325"/>
          </a:xfrm>
        </p:spPr>
        <p:txBody>
          <a:bodyPr/>
          <a:lstStyle/>
          <a:p>
            <a:r>
              <a:rPr lang="en-US" altLang="en-US">
                <a:latin typeface="Avenir Next LT Pro Demi" panose="020B0704020202020204" pitchFamily="34" charset="0"/>
              </a:rPr>
              <a:t>CDC Review of Final Counts</a:t>
            </a:r>
          </a:p>
        </p:txBody>
      </p:sp>
      <p:sp>
        <p:nvSpPr>
          <p:cNvPr id="21506" name="Content Placeholder 2">
            <a:extLst>
              <a:ext uri="{FF2B5EF4-FFF2-40B4-BE49-F238E27FC236}">
                <a16:creationId xmlns:a16="http://schemas.microsoft.com/office/drawing/2014/main" id="{0AFEEB3A-D4B8-294A-9C64-A522D8ED6573}"/>
              </a:ext>
            </a:extLst>
          </p:cNvPr>
          <p:cNvSpPr>
            <a:spLocks noGrp="1" noChangeArrowheads="1"/>
          </p:cNvSpPr>
          <p:nvPr>
            <p:ph idx="1"/>
          </p:nvPr>
        </p:nvSpPr>
        <p:spPr>
          <a:xfrm>
            <a:off x="1868" y="1042747"/>
            <a:ext cx="8560593" cy="3691731"/>
          </a:xfrm>
        </p:spPr>
        <p:txBody>
          <a:bodyPr/>
          <a:lstStyle/>
          <a:p>
            <a:pPr lvl="1">
              <a:spcAft>
                <a:spcPts val="600"/>
              </a:spcAft>
            </a:pPr>
            <a:r>
              <a:rPr lang="en-US" altLang="en-US"/>
              <a:t>CDC review of final counts will include: </a:t>
            </a:r>
          </a:p>
          <a:p>
            <a:pPr lvl="2">
              <a:spcAft>
                <a:spcPts val="600"/>
              </a:spcAft>
            </a:pPr>
            <a:r>
              <a:rPr lang="en-US" altLang="en-US"/>
              <a:t>Comparing submitted 2021 NNDSS COVID-19 aggregate data to:</a:t>
            </a:r>
          </a:p>
          <a:p>
            <a:pPr lvl="3">
              <a:spcAft>
                <a:spcPts val="600"/>
              </a:spcAft>
            </a:pPr>
            <a:r>
              <a:rPr lang="en-US" altLang="en-US"/>
              <a:t>Aggregate case counts submitted by jurisdictions to the response (or pulled from websites)</a:t>
            </a:r>
          </a:p>
          <a:p>
            <a:pPr lvl="3">
              <a:spcAft>
                <a:spcPts val="600"/>
              </a:spcAft>
            </a:pPr>
            <a:r>
              <a:rPr lang="en-US" altLang="en-US"/>
              <a:t>Line-level data sent through NNDSS and/or CSV upload to DCIPHER</a:t>
            </a:r>
          </a:p>
          <a:p>
            <a:pPr lvl="2">
              <a:spcAft>
                <a:spcPts val="600"/>
              </a:spcAft>
            </a:pPr>
            <a:r>
              <a:rPr lang="en-US" altLang="en-US"/>
              <a:t>Identifying potential data entry errors or transposition of data across fields</a:t>
            </a:r>
          </a:p>
          <a:p>
            <a:pPr lvl="1">
              <a:spcAft>
                <a:spcPts val="600"/>
              </a:spcAft>
            </a:pPr>
            <a:r>
              <a:rPr lang="en-US" altLang="en-US"/>
              <a:t>In the Epi Info™ web form, enter the name and email of the person CDC should contact for questions</a:t>
            </a:r>
          </a:p>
        </p:txBody>
      </p:sp>
      <p:sp>
        <p:nvSpPr>
          <p:cNvPr id="21507" name="Slide Number Placeholder 3">
            <a:extLst>
              <a:ext uri="{FF2B5EF4-FFF2-40B4-BE49-F238E27FC236}">
                <a16:creationId xmlns:a16="http://schemas.microsoft.com/office/drawing/2014/main" id="{DD28AF95-5D7E-854E-9E77-0F27FE71D8E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44</a:t>
            </a:fld>
            <a:endParaRPr lang="en-US" altLang="en-US" sz="800" b="1">
              <a:solidFill>
                <a:srgbClr val="28434E"/>
              </a:solidFill>
              <a:latin typeface="Avenir Next LT Pro" panose="020B0504020202020204" pitchFamily="34" charset="77"/>
            </a:endParaRPr>
          </a:p>
          <a:p>
            <a:pPr fontAlgn="base">
              <a:spcBef>
                <a:spcPct val="0"/>
              </a:spcBef>
              <a:spcAft>
                <a:spcPct val="0"/>
              </a:spcAft>
            </a:pPr>
            <a:endParaRPr lang="en-US" altLang="en-US" sz="800">
              <a:latin typeface="Avenir Next LT Pro" panose="020B0504020202020204" pitchFamily="34" charset="77"/>
            </a:endParaRPr>
          </a:p>
        </p:txBody>
      </p:sp>
    </p:spTree>
    <p:extLst>
      <p:ext uri="{BB962C8B-B14F-4D97-AF65-F5344CB8AC3E}">
        <p14:creationId xmlns:p14="http://schemas.microsoft.com/office/powerpoint/2010/main" val="5885375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B39F152E-497E-5241-9DDB-02980920103B}"/>
              </a:ext>
            </a:extLst>
          </p:cNvPr>
          <p:cNvSpPr>
            <a:spLocks noGrp="1" noChangeArrowheads="1"/>
          </p:cNvSpPr>
          <p:nvPr>
            <p:ph type="title"/>
          </p:nvPr>
        </p:nvSpPr>
        <p:spPr>
          <a:xfrm>
            <a:off x="0" y="0"/>
            <a:ext cx="8686800" cy="822325"/>
          </a:xfrm>
        </p:spPr>
        <p:txBody>
          <a:bodyPr>
            <a:noAutofit/>
          </a:bodyPr>
          <a:lstStyle/>
          <a:p>
            <a:r>
              <a:rPr lang="en-US" altLang="en-US" sz="2400">
                <a:latin typeface="Avenir Next LT Pro Demi" panose="020B0704020202020204" pitchFamily="34" charset="0"/>
              </a:rPr>
              <a:t>Timeline: 2021 Final NNDSS COVID-19 Aggregate Data</a:t>
            </a:r>
          </a:p>
        </p:txBody>
      </p:sp>
      <p:sp>
        <p:nvSpPr>
          <p:cNvPr id="21506" name="Content Placeholder 2">
            <a:extLst>
              <a:ext uri="{FF2B5EF4-FFF2-40B4-BE49-F238E27FC236}">
                <a16:creationId xmlns:a16="http://schemas.microsoft.com/office/drawing/2014/main" id="{0AFEEB3A-D4B8-294A-9C64-A522D8ED6573}"/>
              </a:ext>
            </a:extLst>
          </p:cNvPr>
          <p:cNvSpPr>
            <a:spLocks noGrp="1" noChangeArrowheads="1"/>
          </p:cNvSpPr>
          <p:nvPr>
            <p:ph idx="1"/>
          </p:nvPr>
        </p:nvSpPr>
        <p:spPr>
          <a:xfrm>
            <a:off x="17859" y="1148953"/>
            <a:ext cx="8553450" cy="3498850"/>
          </a:xfrm>
        </p:spPr>
        <p:txBody>
          <a:bodyPr/>
          <a:lstStyle/>
          <a:p>
            <a:pPr lvl="1">
              <a:lnSpc>
                <a:spcPct val="150000"/>
              </a:lnSpc>
            </a:pPr>
            <a:r>
              <a:rPr lang="en-US" altLang="en-US" sz="2400"/>
              <a:t>By Thursday, December 1, 2022</a:t>
            </a:r>
          </a:p>
          <a:p>
            <a:pPr lvl="3">
              <a:lnSpc>
                <a:spcPct val="150000"/>
              </a:lnSpc>
            </a:pPr>
            <a:r>
              <a:rPr lang="en-US" altLang="en-US" sz="1600"/>
              <a:t>Jurisdictions should enter their data into the Epi Info™ web form </a:t>
            </a:r>
          </a:p>
          <a:p>
            <a:pPr lvl="3">
              <a:lnSpc>
                <a:spcPct val="150000"/>
              </a:lnSpc>
            </a:pPr>
            <a:r>
              <a:rPr lang="en-US" altLang="en-US" sz="1600"/>
              <a:t>State/Territorial Epidemiologist should approve the case counts for the 2021 NNDSS COVID-19 data in the Epi Info™ web form </a:t>
            </a:r>
          </a:p>
          <a:p>
            <a:pPr lvl="3">
              <a:lnSpc>
                <a:spcPct val="150000"/>
              </a:lnSpc>
            </a:pPr>
            <a:r>
              <a:rPr lang="en-US" altLang="en-US" sz="1600"/>
              <a:t>The finalized information and sign-off should be submitted through the Epi Info™ web form </a:t>
            </a:r>
          </a:p>
        </p:txBody>
      </p:sp>
      <p:sp>
        <p:nvSpPr>
          <p:cNvPr id="21507" name="Slide Number Placeholder 3">
            <a:extLst>
              <a:ext uri="{FF2B5EF4-FFF2-40B4-BE49-F238E27FC236}">
                <a16:creationId xmlns:a16="http://schemas.microsoft.com/office/drawing/2014/main" id="{DD28AF95-5D7E-854E-9E77-0F27FE71D8E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45</a:t>
            </a:fld>
            <a:endParaRPr lang="en-US" altLang="en-US" sz="800" b="1">
              <a:solidFill>
                <a:srgbClr val="28434E"/>
              </a:solidFill>
              <a:latin typeface="Avenir Next LT Pro" panose="020B0504020202020204" pitchFamily="34" charset="77"/>
            </a:endParaRPr>
          </a:p>
          <a:p>
            <a:pPr fontAlgn="base">
              <a:spcBef>
                <a:spcPct val="0"/>
              </a:spcBef>
              <a:spcAft>
                <a:spcPct val="0"/>
              </a:spcAft>
            </a:pPr>
            <a:endParaRPr lang="en-US" altLang="en-US" sz="800">
              <a:latin typeface="Avenir Next LT Pro" panose="020B0504020202020204" pitchFamily="34" charset="77"/>
            </a:endParaRPr>
          </a:p>
        </p:txBody>
      </p:sp>
    </p:spTree>
    <p:extLst>
      <p:ext uri="{BB962C8B-B14F-4D97-AF65-F5344CB8AC3E}">
        <p14:creationId xmlns:p14="http://schemas.microsoft.com/office/powerpoint/2010/main" val="1938774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B39F152E-497E-5241-9DDB-02980920103B}"/>
              </a:ext>
            </a:extLst>
          </p:cNvPr>
          <p:cNvSpPr>
            <a:spLocks noGrp="1" noChangeArrowheads="1"/>
          </p:cNvSpPr>
          <p:nvPr>
            <p:ph type="title"/>
          </p:nvPr>
        </p:nvSpPr>
        <p:spPr>
          <a:xfrm>
            <a:off x="0" y="0"/>
            <a:ext cx="8686800" cy="822325"/>
          </a:xfrm>
        </p:spPr>
        <p:txBody>
          <a:bodyPr/>
          <a:lstStyle/>
          <a:p>
            <a:r>
              <a:rPr lang="en-US"/>
              <a:t>Q &amp; A</a:t>
            </a:r>
          </a:p>
        </p:txBody>
      </p:sp>
      <p:sp>
        <p:nvSpPr>
          <p:cNvPr id="2" name="Content Placeholder 1">
            <a:extLst>
              <a:ext uri="{FF2B5EF4-FFF2-40B4-BE49-F238E27FC236}">
                <a16:creationId xmlns:a16="http://schemas.microsoft.com/office/drawing/2014/main" id="{62C53683-A404-4AC3-9D62-8BB24E3A1B78}"/>
              </a:ext>
            </a:extLst>
          </p:cNvPr>
          <p:cNvSpPr>
            <a:spLocks noGrp="1"/>
          </p:cNvSpPr>
          <p:nvPr>
            <p:ph idx="1"/>
          </p:nvPr>
        </p:nvSpPr>
        <p:spPr/>
        <p:txBody>
          <a:bodyPr/>
          <a:lstStyle/>
          <a:p>
            <a:endParaRPr lang="en-US"/>
          </a:p>
        </p:txBody>
      </p:sp>
      <p:pic>
        <p:nvPicPr>
          <p:cNvPr id="7" name="Picture 6" descr="Image indicating a question can be asked. " title="Question and Answer Slide">
            <a:extLst>
              <a:ext uri="{FF2B5EF4-FFF2-40B4-BE49-F238E27FC236}">
                <a16:creationId xmlns:a16="http://schemas.microsoft.com/office/drawing/2014/main" id="{BE0DE647-382A-428C-9E15-566E9407B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0780" y="1095375"/>
            <a:ext cx="5776457" cy="3945668"/>
          </a:xfrm>
          <a:prstGeom prst="rect">
            <a:avLst/>
          </a:prstGeom>
        </p:spPr>
      </p:pic>
    </p:spTree>
    <p:extLst>
      <p:ext uri="{BB962C8B-B14F-4D97-AF65-F5344CB8AC3E}">
        <p14:creationId xmlns:p14="http://schemas.microsoft.com/office/powerpoint/2010/main" val="6167316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098BC506-A412-3140-B4BD-8417900863E8}"/>
              </a:ext>
            </a:extLst>
          </p:cNvPr>
          <p:cNvSpPr>
            <a:spLocks noGrp="1" noChangeArrowheads="1"/>
          </p:cNvSpPr>
          <p:nvPr>
            <p:ph type="title"/>
          </p:nvPr>
        </p:nvSpPr>
        <p:spPr>
          <a:xfrm>
            <a:off x="1014989" y="1636888"/>
            <a:ext cx="7901145" cy="859537"/>
          </a:xfrm>
        </p:spPr>
        <p:txBody>
          <a:bodyPr/>
          <a:lstStyle/>
          <a:p>
            <a:r>
              <a:rPr lang="en-US" altLang="en-US" sz="3000"/>
              <a:t>Thank you! </a:t>
            </a:r>
            <a:br>
              <a:rPr lang="en-US" altLang="en-US" sz="3000"/>
            </a:br>
            <a:r>
              <a:rPr lang="en-US" altLang="en-US" sz="3000"/>
              <a:t>See you September 20, 2022, for </a:t>
            </a:r>
            <a:br>
              <a:rPr lang="en-US" altLang="en-US" sz="3000"/>
            </a:br>
            <a:r>
              <a:rPr lang="en-US" altLang="en-US" sz="3000"/>
              <a:t>the next NNDSS eSHARE                </a:t>
            </a:r>
          </a:p>
        </p:txBody>
      </p:sp>
      <p:sp>
        <p:nvSpPr>
          <p:cNvPr id="5" name="Content Placeholder 2"/>
          <p:cNvSpPr>
            <a:spLocks noGrp="1"/>
          </p:cNvSpPr>
          <p:nvPr>
            <p:ph sz="quarter" idx="13"/>
          </p:nvPr>
        </p:nvSpPr>
        <p:spPr>
          <a:xfrm>
            <a:off x="1015147" y="3121820"/>
            <a:ext cx="7900988" cy="904875"/>
          </a:xfrm>
        </p:spPr>
        <p:txBody>
          <a:bodyPr/>
          <a:lstStyle/>
          <a:p>
            <a:r>
              <a:rPr lang="en-US" altLang="en-US">
                <a:latin typeface="AvenirNext LT Pro Regular" panose="020B0504020202020204" pitchFamily="34" charset="77"/>
              </a:rPr>
              <a:t>For more information, contact CDC</a:t>
            </a:r>
            <a:br>
              <a:rPr lang="en-US" altLang="en-US">
                <a:latin typeface="AvenirNext LT Pro Regular" panose="020B0504020202020204" pitchFamily="34" charset="77"/>
              </a:rPr>
            </a:br>
            <a:r>
              <a:rPr lang="en-US" altLang="en-US">
                <a:latin typeface="AvenirNext LT Pro Regular" panose="020B0504020202020204" pitchFamily="34" charset="77"/>
              </a:rPr>
              <a:t>1-800-CDC-INFO (232-4636)</a:t>
            </a:r>
            <a:br>
              <a:rPr lang="en-US" altLang="en-US">
                <a:latin typeface="AvenirNext LT Pro Regular" panose="020B0504020202020204" pitchFamily="34" charset="77"/>
              </a:rPr>
            </a:br>
            <a:r>
              <a:rPr lang="en-US" altLang="en-US">
                <a:latin typeface="AvenirNext LT Pro Regular" panose="020B0504020202020204" pitchFamily="34" charset="77"/>
              </a:rPr>
              <a:t>TTY: 1-888-232-6348      www.cdc.gov</a:t>
            </a:r>
          </a:p>
        </p:txBody>
      </p:sp>
      <p:pic>
        <p:nvPicPr>
          <p:cNvPr id="11" name="Picture Placeholder 3" descr="U.S. Department of Health and Human Services (HHS) logo and Centers for Disease Control and Prevention (CDC) logo.">
            <a:extLst>
              <a:ext uri="{FF2B5EF4-FFF2-40B4-BE49-F238E27FC236}">
                <a16:creationId xmlns:a16="http://schemas.microsoft.com/office/drawing/2014/main" id="{B48CD5E6-18A9-DA47-8C35-44E09524BD95}"/>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l="25659" r="25659"/>
          <a:stretch>
            <a:fillRect/>
          </a:stretch>
        </p:blipFill>
        <p:spPr/>
      </p:pic>
      <p:sp>
        <p:nvSpPr>
          <p:cNvPr id="6" name="Content Placeholder 4"/>
          <p:cNvSpPr>
            <a:spLocks noGrp="1"/>
          </p:cNvSpPr>
          <p:nvPr>
            <p:ph sz="quarter" idx="14"/>
          </p:nvPr>
        </p:nvSpPr>
        <p:spPr>
          <a:xfrm>
            <a:off x="1714500" y="4524376"/>
            <a:ext cx="4933950" cy="342900"/>
          </a:xfrm>
        </p:spPr>
        <p:txBody>
          <a:bodyPr/>
          <a:lstStyle/>
          <a:p>
            <a:r>
              <a:rPr lang="en-US" altLang="en-US">
                <a:latin typeface="AvenirNext LT Pro Regular" panose="020B0504020202020204" pitchFamily="34" charset="77"/>
              </a:rPr>
              <a:t>The findings and conclusions in this report are those of the authors and do not necessarily represent the official position of the Centers for Disease Control and Prevention.</a:t>
            </a:r>
          </a:p>
        </p:txBody>
      </p:sp>
      <p:pic>
        <p:nvPicPr>
          <p:cNvPr id="3" name="Graphic 2" descr="Open book with solid fill">
            <a:extLst>
              <a:ext uri="{FF2B5EF4-FFF2-40B4-BE49-F238E27FC236}">
                <a16:creationId xmlns:a16="http://schemas.microsoft.com/office/drawing/2014/main" id="{024A565E-4758-4329-B82F-8541E6D3F7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73045" y="299672"/>
            <a:ext cx="654030" cy="654030"/>
          </a:xfrm>
          <a:prstGeom prst="rect">
            <a:avLst/>
          </a:prstGeom>
        </p:spPr>
      </p:pic>
      <p:sp>
        <p:nvSpPr>
          <p:cNvPr id="9" name="Content Placeholder 2">
            <a:extLst>
              <a:ext uri="{FF2B5EF4-FFF2-40B4-BE49-F238E27FC236}">
                <a16:creationId xmlns:a16="http://schemas.microsoft.com/office/drawing/2014/main" id="{5A2EB627-918D-477A-BF68-56A5956A1DBC}"/>
              </a:ext>
            </a:extLst>
          </p:cNvPr>
          <p:cNvSpPr txBox="1">
            <a:spLocks/>
          </p:cNvSpPr>
          <p:nvPr/>
        </p:nvSpPr>
        <p:spPr bwMode="auto">
          <a:xfrm>
            <a:off x="7034372" y="835597"/>
            <a:ext cx="2109629"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defTabSz="342892">
              <a:defRPr/>
            </a:pPr>
            <a:r>
              <a:rPr lang="en-US" altLang="en-US" sz="1300">
                <a:solidFill>
                  <a:srgbClr val="28434E"/>
                </a:solidFill>
                <a:latin typeface="AvenirNext LT Pro Regular" panose="020B0504020202020204" pitchFamily="34" charset="77"/>
                <a:hlinkClick r:id="rId6"/>
              </a:rPr>
              <a:t>Subscribe to </a:t>
            </a:r>
            <a:br>
              <a:rPr lang="en-US" altLang="en-US" sz="1300">
                <a:solidFill>
                  <a:srgbClr val="28434E"/>
                </a:solidFill>
                <a:latin typeface="AvenirNext LT Pro Regular" panose="020B0504020202020204" pitchFamily="34" charset="77"/>
                <a:hlinkClick r:id="rId6"/>
              </a:rPr>
            </a:br>
            <a:r>
              <a:rPr lang="en-US" altLang="en-US" sz="1300" i="1">
                <a:solidFill>
                  <a:srgbClr val="28434E"/>
                </a:solidFill>
                <a:latin typeface="AvenirNext LT Pro Regular" panose="020B0504020202020204" pitchFamily="34" charset="77"/>
                <a:hlinkClick r:id="rId6"/>
              </a:rPr>
              <a:t>Case Surveillance News</a:t>
            </a:r>
            <a:endParaRPr lang="en-US" altLang="en-US" sz="1300">
              <a:solidFill>
                <a:srgbClr val="28434E"/>
              </a:solidFill>
              <a:latin typeface="AvenirNext LT Pro Regular" panose="020B0504020202020204" pitchFamily="34" charset="77"/>
            </a:endParaRPr>
          </a:p>
        </p:txBody>
      </p:sp>
      <p:sp>
        <p:nvSpPr>
          <p:cNvPr id="12" name="Content Placeholder 2">
            <a:extLst>
              <a:ext uri="{FF2B5EF4-FFF2-40B4-BE49-F238E27FC236}">
                <a16:creationId xmlns:a16="http://schemas.microsoft.com/office/drawing/2014/main" id="{8F214545-B33A-4310-979C-BAEF4C046F70}"/>
              </a:ext>
            </a:extLst>
          </p:cNvPr>
          <p:cNvSpPr txBox="1">
            <a:spLocks/>
          </p:cNvSpPr>
          <p:nvPr/>
        </p:nvSpPr>
        <p:spPr bwMode="auto">
          <a:xfrm>
            <a:off x="7034371" y="2304179"/>
            <a:ext cx="2109629"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defTabSz="342892">
              <a:defRPr/>
            </a:pPr>
            <a:r>
              <a:rPr lang="en-US" altLang="en-US" sz="1300">
                <a:solidFill>
                  <a:srgbClr val="28434E"/>
                </a:solidFill>
                <a:latin typeface="AvenirNext LT Pro Regular" panose="020B0504020202020204" pitchFamily="34" charset="77"/>
                <a:hlinkClick r:id="rId7"/>
              </a:rPr>
              <a:t>Access NNDSS Technical Resource Center</a:t>
            </a:r>
            <a:endParaRPr lang="en-US" altLang="en-US" sz="1300">
              <a:solidFill>
                <a:srgbClr val="28434E"/>
              </a:solidFill>
              <a:latin typeface="AvenirNext LT Pro Regular" panose="020B0504020202020204" pitchFamily="34" charset="77"/>
            </a:endParaRPr>
          </a:p>
        </p:txBody>
      </p:sp>
      <p:sp>
        <p:nvSpPr>
          <p:cNvPr id="14" name="Content Placeholder 2">
            <a:extLst>
              <a:ext uri="{FF2B5EF4-FFF2-40B4-BE49-F238E27FC236}">
                <a16:creationId xmlns:a16="http://schemas.microsoft.com/office/drawing/2014/main" id="{5DE10D56-6F7E-47D2-9E8B-4A53597C1350}"/>
              </a:ext>
            </a:extLst>
          </p:cNvPr>
          <p:cNvSpPr txBox="1">
            <a:spLocks/>
          </p:cNvSpPr>
          <p:nvPr/>
        </p:nvSpPr>
        <p:spPr bwMode="auto">
          <a:xfrm>
            <a:off x="7025848" y="3646646"/>
            <a:ext cx="2109629"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defTabSz="342892">
              <a:defRPr/>
            </a:pPr>
            <a:r>
              <a:rPr lang="en-US" altLang="en-US" sz="1300">
                <a:solidFill>
                  <a:srgbClr val="28434E"/>
                </a:solidFill>
                <a:latin typeface="AvenirNext LT Pro Regular" panose="020B0504020202020204" pitchFamily="34" charset="77"/>
              </a:rPr>
              <a:t>Email </a:t>
            </a:r>
            <a:r>
              <a:rPr lang="en-US" altLang="en-US" sz="1300">
                <a:solidFill>
                  <a:srgbClr val="28434E"/>
                </a:solidFill>
                <a:latin typeface="AvenirNext LT Pro Regular" panose="020B0504020202020204" pitchFamily="34" charset="77"/>
                <a:hlinkClick r:id="rId8"/>
              </a:rPr>
              <a:t>edx@cdc.gov</a:t>
            </a:r>
            <a:r>
              <a:rPr lang="en-US" altLang="en-US" sz="1300">
                <a:solidFill>
                  <a:srgbClr val="28434E"/>
                </a:solidFill>
                <a:latin typeface="AvenirNext LT Pro Regular" panose="020B0504020202020204" pitchFamily="34" charset="77"/>
              </a:rPr>
              <a:t> for Technical Help or to Onboard HL7 Message Mapping Guides</a:t>
            </a:r>
          </a:p>
        </p:txBody>
      </p:sp>
      <p:pic>
        <p:nvPicPr>
          <p:cNvPr id="8" name="Graphic 7" descr="Cloud Computing with solid fill">
            <a:extLst>
              <a:ext uri="{FF2B5EF4-FFF2-40B4-BE49-F238E27FC236}">
                <a16:creationId xmlns:a16="http://schemas.microsoft.com/office/drawing/2014/main" id="{F9B14F5E-25E4-4883-9488-C2692B2AFA2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53647" y="2937827"/>
            <a:ext cx="735846" cy="735846"/>
          </a:xfrm>
          <a:prstGeom prst="rect">
            <a:avLst/>
          </a:prstGeom>
        </p:spPr>
      </p:pic>
      <p:pic>
        <p:nvPicPr>
          <p:cNvPr id="16" name="Graphic 15" descr="Blueprint with solid fill">
            <a:extLst>
              <a:ext uri="{FF2B5EF4-FFF2-40B4-BE49-F238E27FC236}">
                <a16:creationId xmlns:a16="http://schemas.microsoft.com/office/drawing/2014/main" id="{4EC2D1C5-6A22-48D2-B7D2-EA6887AD1AA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694384" y="1620849"/>
            <a:ext cx="735846" cy="735846"/>
          </a:xfrm>
          <a:prstGeom prst="rect">
            <a:avLst/>
          </a:prstGeom>
        </p:spPr>
      </p:pic>
    </p:spTree>
    <p:extLst>
      <p:ext uri="{BB962C8B-B14F-4D97-AF65-F5344CB8AC3E}">
        <p14:creationId xmlns:p14="http://schemas.microsoft.com/office/powerpoint/2010/main" val="315412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9BFC6929-DE9A-BA45-A432-042962964C2F}"/>
              </a:ext>
            </a:extLst>
          </p:cNvPr>
          <p:cNvSpPr>
            <a:spLocks noGrp="1" noChangeArrowheads="1"/>
          </p:cNvSpPr>
          <p:nvPr>
            <p:ph type="title"/>
          </p:nvPr>
        </p:nvSpPr>
        <p:spPr>
          <a:xfrm>
            <a:off x="0" y="1"/>
            <a:ext cx="8686800" cy="822325"/>
          </a:xfrm>
        </p:spPr>
        <p:txBody>
          <a:bodyPr/>
          <a:lstStyle/>
          <a:p>
            <a:r>
              <a:rPr lang="en-US" altLang="en-US"/>
              <a:t>Update: NNDSS Onboarding Website</a:t>
            </a:r>
            <a:endParaRPr lang="en-US" altLang="en-US">
              <a:latin typeface="Avenir Next LT Pro Demi" panose="020B0704020202020204" pitchFamily="34" charset="0"/>
            </a:endParaRPr>
          </a:p>
        </p:txBody>
      </p:sp>
      <p:sp>
        <p:nvSpPr>
          <p:cNvPr id="18435" name="Slide Number Placeholder 3">
            <a:extLst>
              <a:ext uri="{FF2B5EF4-FFF2-40B4-BE49-F238E27FC236}">
                <a16:creationId xmlns:a16="http://schemas.microsoft.com/office/drawing/2014/main" id="{28A77B28-0B3D-CE4B-B340-CA907DD61E2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31" indent="-285743">
              <a:defRPr sz="1300">
                <a:solidFill>
                  <a:schemeClr val="tx1"/>
                </a:solidFill>
                <a:latin typeface="Calibri" panose="020F0502020204030204" pitchFamily="34" charset="0"/>
              </a:defRPr>
            </a:lvl2pPr>
            <a:lvl3pPr marL="1142972" indent="-228594">
              <a:defRPr sz="1300">
                <a:solidFill>
                  <a:schemeClr val="tx1"/>
                </a:solidFill>
                <a:latin typeface="Calibri" panose="020F0502020204030204" pitchFamily="34" charset="0"/>
              </a:defRPr>
            </a:lvl3pPr>
            <a:lvl4pPr marL="1600160" indent="-228594">
              <a:defRPr sz="1300">
                <a:solidFill>
                  <a:schemeClr val="tx1"/>
                </a:solidFill>
                <a:latin typeface="Calibri" panose="020F0502020204030204" pitchFamily="34" charset="0"/>
              </a:defRPr>
            </a:lvl4pPr>
            <a:lvl5pPr marL="2057348" indent="-228594">
              <a:defRPr sz="1300">
                <a:solidFill>
                  <a:schemeClr val="tx1"/>
                </a:solidFill>
                <a:latin typeface="Calibri" panose="020F0502020204030204" pitchFamily="34" charset="0"/>
              </a:defRPr>
            </a:lvl5pPr>
            <a:lvl6pPr marL="2514537" indent="-228594" defTabSz="342892" fontAlgn="base">
              <a:spcBef>
                <a:spcPct val="0"/>
              </a:spcBef>
              <a:spcAft>
                <a:spcPct val="0"/>
              </a:spcAft>
              <a:defRPr sz="1300">
                <a:solidFill>
                  <a:schemeClr val="tx1"/>
                </a:solidFill>
                <a:latin typeface="Calibri" panose="020F0502020204030204" pitchFamily="34" charset="0"/>
              </a:defRPr>
            </a:lvl6pPr>
            <a:lvl7pPr marL="2971726" indent="-228594" defTabSz="342892" fontAlgn="base">
              <a:spcBef>
                <a:spcPct val="0"/>
              </a:spcBef>
              <a:spcAft>
                <a:spcPct val="0"/>
              </a:spcAft>
              <a:defRPr sz="1300">
                <a:solidFill>
                  <a:schemeClr val="tx1"/>
                </a:solidFill>
                <a:latin typeface="Calibri" panose="020F0502020204030204" pitchFamily="34" charset="0"/>
              </a:defRPr>
            </a:lvl7pPr>
            <a:lvl8pPr marL="3428915" indent="-228594" defTabSz="342892" fontAlgn="base">
              <a:spcBef>
                <a:spcPct val="0"/>
              </a:spcBef>
              <a:spcAft>
                <a:spcPct val="0"/>
              </a:spcAft>
              <a:defRPr sz="1300">
                <a:solidFill>
                  <a:schemeClr val="tx1"/>
                </a:solidFill>
                <a:latin typeface="Calibri" panose="020F0502020204030204" pitchFamily="34" charset="0"/>
              </a:defRPr>
            </a:lvl8pPr>
            <a:lvl9pPr marL="3886103" indent="-228594" defTabSz="342892" fontAlgn="base">
              <a:spcBef>
                <a:spcPct val="0"/>
              </a:spcBef>
              <a:spcAft>
                <a:spcPct val="0"/>
              </a:spcAft>
              <a:defRPr sz="1300">
                <a:solidFill>
                  <a:schemeClr val="tx1"/>
                </a:solidFill>
                <a:latin typeface="Calibri" panose="020F0502020204030204" pitchFamily="34" charset="0"/>
              </a:defRPr>
            </a:lvl9pPr>
          </a:lstStyle>
          <a:p>
            <a:pPr defTabSz="342892" fontAlgn="base">
              <a:spcBef>
                <a:spcPct val="0"/>
              </a:spcBef>
              <a:spcAft>
                <a:spcPct val="0"/>
              </a:spcAft>
              <a:defRPr/>
            </a:pPr>
            <a:fld id="{39D59B3E-F2E5-164E-B82C-1166B3CC2CE2}" type="slidenum">
              <a:rPr lang="en-US" altLang="en-US" sz="800" b="1">
                <a:solidFill>
                  <a:srgbClr val="28434E"/>
                </a:solidFill>
                <a:latin typeface="Avenir Next LT Pro" panose="020B0504020202020204" pitchFamily="34" charset="77"/>
              </a:rPr>
              <a:pPr defTabSz="342892" fontAlgn="base">
                <a:spcBef>
                  <a:spcPct val="0"/>
                </a:spcBef>
                <a:spcAft>
                  <a:spcPct val="0"/>
                </a:spcAft>
                <a:defRPr/>
              </a:pPr>
              <a:t>5</a:t>
            </a:fld>
            <a:endParaRPr lang="en-US" altLang="en-US" sz="800" b="1">
              <a:solidFill>
                <a:srgbClr val="28434E"/>
              </a:solidFill>
              <a:latin typeface="Avenir Next LT Pro" panose="020B0504020202020204" pitchFamily="34" charset="77"/>
            </a:endParaRPr>
          </a:p>
        </p:txBody>
      </p:sp>
      <p:pic>
        <p:nvPicPr>
          <p:cNvPr id="1026" name="Picture 2" descr="3 Phases of MMG Implementation to include Pre-Onboarding, Onboarding, and Routine Notifications. Link to new website is included. ">
            <a:extLst>
              <a:ext uri="{FF2B5EF4-FFF2-40B4-BE49-F238E27FC236}">
                <a16:creationId xmlns:a16="http://schemas.microsoft.com/office/drawing/2014/main" id="{E74D301A-A64E-4719-B0CA-825F5497F6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22326"/>
            <a:ext cx="6150786" cy="41765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359477E-6C2C-4B4E-B360-96FF6C93A3CF}"/>
              </a:ext>
            </a:extLst>
          </p:cNvPr>
          <p:cNvSpPr txBox="1"/>
          <p:nvPr/>
        </p:nvSpPr>
        <p:spPr>
          <a:xfrm>
            <a:off x="6395830" y="1920803"/>
            <a:ext cx="2528240" cy="1324722"/>
          </a:xfrm>
          <a:prstGeom prst="rect">
            <a:avLst/>
          </a:prstGeom>
          <a:noFill/>
        </p:spPr>
        <p:txBody>
          <a:bodyPr wrap="square" rtlCol="0">
            <a:spAutoFit/>
          </a:bodyPr>
          <a:lstStyle/>
          <a:p>
            <a:pPr defTabSz="685800" eaLnBrk="1" fontAlgn="auto" hangingPunct="1">
              <a:spcBef>
                <a:spcPts val="0"/>
              </a:spcBef>
              <a:spcAft>
                <a:spcPts val="0"/>
              </a:spcAft>
            </a:pPr>
            <a:r>
              <a:rPr lang="en-US" sz="2002" b="1">
                <a:solidFill>
                  <a:srgbClr val="00B050"/>
                </a:solidFill>
                <a:latin typeface="Calibri"/>
              </a:rPr>
              <a:t>UPDATED Content:  </a:t>
            </a:r>
            <a:r>
              <a:rPr lang="en-US" sz="2002">
                <a:solidFill>
                  <a:srgbClr val="28434E"/>
                </a:solidFill>
                <a:latin typeface="Calibri"/>
                <a:hlinkClick r:id="rId4"/>
              </a:rPr>
              <a:t>https://www.cdc.gov/nndss/trc/onboarding/overview.html</a:t>
            </a:r>
            <a:r>
              <a:rPr lang="en-US" sz="2002">
                <a:solidFill>
                  <a:srgbClr val="28434E"/>
                </a:solidFill>
                <a:latin typeface="Calibri"/>
              </a:rPr>
              <a:t> </a:t>
            </a:r>
          </a:p>
        </p:txBody>
      </p:sp>
      <p:sp>
        <p:nvSpPr>
          <p:cNvPr id="2" name="Rectangle 1" descr="Location under Related Materials where the NNDSS Onboarding process document is once on the website.">
            <a:extLst>
              <a:ext uri="{FF2B5EF4-FFF2-40B4-BE49-F238E27FC236}">
                <a16:creationId xmlns:a16="http://schemas.microsoft.com/office/drawing/2014/main" id="{6A26EF96-D368-42FA-B7AC-45CE66E155B3}"/>
              </a:ext>
            </a:extLst>
          </p:cNvPr>
          <p:cNvSpPr/>
          <p:nvPr/>
        </p:nvSpPr>
        <p:spPr>
          <a:xfrm>
            <a:off x="123940" y="4569246"/>
            <a:ext cx="2693624" cy="280930"/>
          </a:xfrm>
          <a:prstGeom prst="rect">
            <a:avLst/>
          </a:prstGeom>
          <a:no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srgbClr val="FAD14C"/>
              </a:solidFill>
              <a:latin typeface="Calibri"/>
            </a:endParaRPr>
          </a:p>
        </p:txBody>
      </p:sp>
      <p:sp>
        <p:nvSpPr>
          <p:cNvPr id="4" name="TextBox 3">
            <a:extLst>
              <a:ext uri="{FF2B5EF4-FFF2-40B4-BE49-F238E27FC236}">
                <a16:creationId xmlns:a16="http://schemas.microsoft.com/office/drawing/2014/main" id="{B511F107-376D-4C77-9035-C6469C1FB81C}"/>
              </a:ext>
            </a:extLst>
          </p:cNvPr>
          <p:cNvSpPr txBox="1"/>
          <p:nvPr/>
        </p:nvSpPr>
        <p:spPr>
          <a:xfrm>
            <a:off x="2817564" y="4559670"/>
            <a:ext cx="2105576" cy="300082"/>
          </a:xfrm>
          <a:prstGeom prst="rect">
            <a:avLst/>
          </a:prstGeom>
          <a:noFill/>
        </p:spPr>
        <p:txBody>
          <a:bodyPr wrap="none" rtlCol="0">
            <a:spAutoFit/>
          </a:bodyPr>
          <a:lstStyle/>
          <a:p>
            <a:pPr defTabSz="685800" eaLnBrk="1" fontAlgn="auto" hangingPunct="1">
              <a:spcBef>
                <a:spcPts val="0"/>
              </a:spcBef>
              <a:spcAft>
                <a:spcPts val="0"/>
              </a:spcAft>
            </a:pPr>
            <a:r>
              <a:rPr lang="en-US" sz="1350">
                <a:solidFill>
                  <a:srgbClr val="A20031"/>
                </a:solidFill>
                <a:latin typeface="Calibri"/>
              </a:rPr>
              <a:t>Detailed process document</a:t>
            </a:r>
          </a:p>
        </p:txBody>
      </p:sp>
    </p:spTree>
    <p:extLst>
      <p:ext uri="{BB962C8B-B14F-4D97-AF65-F5344CB8AC3E}">
        <p14:creationId xmlns:p14="http://schemas.microsoft.com/office/powerpoint/2010/main" val="290757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BA5927-2FCF-4AF1-9659-40C3C9F3A69F}"/>
              </a:ext>
            </a:extLst>
          </p:cNvPr>
          <p:cNvSpPr>
            <a:spLocks noGrp="1"/>
          </p:cNvSpPr>
          <p:nvPr>
            <p:ph type="title"/>
          </p:nvPr>
        </p:nvSpPr>
        <p:spPr>
          <a:xfrm>
            <a:off x="-1" y="-1"/>
            <a:ext cx="9271221" cy="822121"/>
          </a:xfrm>
        </p:spPr>
        <p:txBody>
          <a:bodyPr>
            <a:noAutofit/>
          </a:bodyPr>
          <a:lstStyle/>
          <a:p>
            <a:r>
              <a:rPr lang="en-US" sz="2750"/>
              <a:t>Updated Babesiosis MMG </a:t>
            </a:r>
          </a:p>
        </p:txBody>
      </p:sp>
      <p:sp>
        <p:nvSpPr>
          <p:cNvPr id="5" name="Content Placeholder 4">
            <a:extLst>
              <a:ext uri="{FF2B5EF4-FFF2-40B4-BE49-F238E27FC236}">
                <a16:creationId xmlns:a16="http://schemas.microsoft.com/office/drawing/2014/main" id="{45847CC2-11C5-4C6A-9BA1-67F1A900F24E}"/>
              </a:ext>
            </a:extLst>
          </p:cNvPr>
          <p:cNvSpPr>
            <a:spLocks noGrp="1"/>
          </p:cNvSpPr>
          <p:nvPr>
            <p:ph idx="1"/>
          </p:nvPr>
        </p:nvSpPr>
        <p:spPr>
          <a:xfrm>
            <a:off x="452439" y="1095376"/>
            <a:ext cx="8553143" cy="3230135"/>
          </a:xfrm>
        </p:spPr>
        <p:txBody>
          <a:bodyPr>
            <a:normAutofit fontScale="85000" lnSpcReduction="20000"/>
          </a:bodyPr>
          <a:lstStyle/>
          <a:p>
            <a:pPr marL="0" lvl="1" indent="0">
              <a:buClr>
                <a:schemeClr val="accent2"/>
              </a:buClr>
              <a:buNone/>
            </a:pPr>
            <a:r>
              <a:rPr lang="en-US" sz="3000">
                <a:solidFill>
                  <a:srgbClr val="28434E"/>
                </a:solidFill>
                <a:latin typeface="Avenir Next LT Pro" panose="020B0504020202020204" pitchFamily="34" charset="0"/>
                <a:hlinkClick r:id="rId3"/>
              </a:rPr>
              <a:t>Version 1.1</a:t>
            </a:r>
            <a:r>
              <a:rPr lang="en-US" sz="3000">
                <a:solidFill>
                  <a:srgbClr val="28434E"/>
                </a:solidFill>
                <a:latin typeface="Avenir Next LT Pro" panose="020B0504020202020204" pitchFamily="34" charset="0"/>
              </a:rPr>
              <a:t> </a:t>
            </a:r>
            <a:r>
              <a:rPr lang="en-US" sz="3000">
                <a:latin typeface="Avenir Next LT Pro" panose="020B0504020202020204" pitchFamily="34" charset="0"/>
              </a:rPr>
              <a:t>is the most current</a:t>
            </a:r>
          </a:p>
          <a:p>
            <a:pPr marL="790556" lvl="2" indent="-457189"/>
            <a:r>
              <a:rPr lang="en-US" sz="2600">
                <a:cs typeface="Calibri"/>
              </a:rPr>
              <a:t>Adds Mother's Local Record ID</a:t>
            </a:r>
          </a:p>
          <a:p>
            <a:pPr marL="790556" lvl="2" indent="-457189"/>
            <a:r>
              <a:rPr lang="en-US" sz="2600">
                <a:cs typeface="Calibri"/>
              </a:rPr>
              <a:t>Updates format description for Physician Phone (68340-9)</a:t>
            </a:r>
          </a:p>
          <a:p>
            <a:pPr marL="790556" lvl="2" indent="-457189"/>
            <a:r>
              <a:rPr lang="en-US" sz="2600">
                <a:cs typeface="Calibri"/>
              </a:rPr>
              <a:t>Integrates Generic v2.0.1 updates into the test case scenario worksheets</a:t>
            </a:r>
          </a:p>
          <a:p>
            <a:pPr marL="0" lvl="1" indent="0">
              <a:buClr>
                <a:schemeClr val="accent2"/>
              </a:buClr>
              <a:buNone/>
            </a:pPr>
            <a:endParaRPr lang="en-US" sz="2600">
              <a:cs typeface="Calibri"/>
            </a:endParaRPr>
          </a:p>
          <a:p>
            <a:pPr marL="0" lvl="1" indent="0">
              <a:buClr>
                <a:schemeClr val="accent2"/>
              </a:buClr>
              <a:buNone/>
            </a:pPr>
            <a:r>
              <a:rPr lang="en-US" sz="3000"/>
              <a:t>Value Set Updates</a:t>
            </a:r>
          </a:p>
          <a:p>
            <a:pPr marL="790556" lvl="2" indent="-457189"/>
            <a:r>
              <a:rPr lang="en-US" sz="2600" u="sng">
                <a:solidFill>
                  <a:srgbClr val="17468F"/>
                </a:solidFill>
                <a:latin typeface="Avenir Next LT Pro"/>
                <a:ea typeface="+mn-lt"/>
                <a:cs typeface="+mn-lt"/>
                <a:hlinkClick r:id="rId4"/>
              </a:rPr>
              <a:t>Version </a:t>
            </a:r>
            <a:r>
              <a:rPr lang="en-US" sz="2600" u="sng">
                <a:solidFill>
                  <a:srgbClr val="17468F"/>
                </a:solidFill>
                <a:latin typeface="Avenir Next LT Pro"/>
                <a:ea typeface="+mn-lt"/>
                <a:cs typeface="Calibri"/>
                <a:hlinkClick r:id="rId4"/>
              </a:rPr>
              <a:t>5</a:t>
            </a:r>
            <a:r>
              <a:rPr lang="en-US" sz="2600" u="sng">
                <a:solidFill>
                  <a:srgbClr val="17468F"/>
                </a:solidFill>
                <a:latin typeface="Avenir Next LT Pro"/>
                <a:hlinkClick r:id="rId4"/>
              </a:rPr>
              <a:t> </a:t>
            </a:r>
            <a:r>
              <a:rPr lang="en-US" sz="2600">
                <a:latin typeface="Avenir Next LT Pro"/>
              </a:rPr>
              <a:t>is the most up-to-date version of the PHIN VADS Babesiosis Case Notification View</a:t>
            </a:r>
          </a:p>
          <a:p>
            <a:pPr marL="342892" indent="-342892">
              <a:buFont typeface="Wingdings" panose="05000000000000000000" pitchFamily="2" charset="2"/>
              <a:buChar char="§"/>
            </a:pPr>
            <a:endParaRPr lang="en-US"/>
          </a:p>
        </p:txBody>
      </p:sp>
      <p:sp>
        <p:nvSpPr>
          <p:cNvPr id="3" name="Slide Number Placeholder 2">
            <a:extLst>
              <a:ext uri="{FF2B5EF4-FFF2-40B4-BE49-F238E27FC236}">
                <a16:creationId xmlns:a16="http://schemas.microsoft.com/office/drawing/2014/main" id="{A73BEDCC-4712-4794-AA2F-4FB55F4F6A35}"/>
              </a:ext>
            </a:extLst>
          </p:cNvPr>
          <p:cNvSpPr>
            <a:spLocks noGrp="1"/>
          </p:cNvSpPr>
          <p:nvPr>
            <p:ph type="sldNum" sz="quarter" idx="4"/>
          </p:nvPr>
        </p:nvSpPr>
        <p:spPr/>
        <p:txBody>
          <a:bodyPr/>
          <a:lstStyle/>
          <a:p>
            <a:pPr defTabSz="342892"/>
            <a:fld id="{39D59B3E-F2E5-164E-B82C-1166B3CC2CE2}" type="slidenum">
              <a:rPr lang="en-US" altLang="en-US" b="1">
                <a:solidFill>
                  <a:srgbClr val="28434E"/>
                </a:solidFill>
              </a:rPr>
              <a:pPr defTabSz="342892"/>
              <a:t>6</a:t>
            </a:fld>
            <a:endParaRPr lang="en-US" altLang="en-US" b="1">
              <a:solidFill>
                <a:srgbClr val="28434E"/>
              </a:solidFill>
            </a:endParaRPr>
          </a:p>
        </p:txBody>
      </p:sp>
      <p:sp>
        <p:nvSpPr>
          <p:cNvPr id="6" name="TextBox 5">
            <a:extLst>
              <a:ext uri="{FF2B5EF4-FFF2-40B4-BE49-F238E27FC236}">
                <a16:creationId xmlns:a16="http://schemas.microsoft.com/office/drawing/2014/main" id="{86AC15AE-AB1F-49D2-B1D4-34695247A289}"/>
              </a:ext>
            </a:extLst>
          </p:cNvPr>
          <p:cNvSpPr txBox="1"/>
          <p:nvPr/>
        </p:nvSpPr>
        <p:spPr>
          <a:xfrm>
            <a:off x="-1" y="4435614"/>
            <a:ext cx="8365068" cy="338554"/>
          </a:xfrm>
          <a:prstGeom prst="rect">
            <a:avLst/>
          </a:prstGeom>
          <a:noFill/>
        </p:spPr>
        <p:txBody>
          <a:bodyPr wrap="square">
            <a:spAutoFit/>
          </a:bodyPr>
          <a:lstStyle/>
          <a:p>
            <a:pPr defTabSz="914378" eaLnBrk="1" fontAlgn="auto" hangingPunct="1">
              <a:spcBef>
                <a:spcPts val="0"/>
              </a:spcBef>
              <a:spcAft>
                <a:spcPts val="0"/>
              </a:spcAft>
              <a:defRPr/>
            </a:pPr>
            <a:r>
              <a:rPr lang="en-US" sz="800">
                <a:solidFill>
                  <a:srgbClr val="000000"/>
                </a:solidFill>
                <a:latin typeface="Avenir Next LT Pro" panose="020B0504020202020204" pitchFamily="34" charset="0"/>
                <a:cs typeface="Calibri"/>
                <a:sym typeface="Arial"/>
              </a:rPr>
              <a:t>Babesiosis MMG v1.1: </a:t>
            </a:r>
            <a:r>
              <a:rPr lang="en-US" sz="800">
                <a:solidFill>
                  <a:srgbClr val="000000"/>
                </a:solidFill>
                <a:latin typeface="Avenir Next LT Pro" panose="020B0504020202020204" pitchFamily="34" charset="0"/>
                <a:cs typeface="Calibri"/>
                <a:sym typeface="Arial"/>
                <a:hlinkClick r:id="rId3"/>
              </a:rPr>
              <a:t>https://ndc.services.cdc.gov/mmgpage/babesiosis-message-mapping-guide/</a:t>
            </a:r>
            <a:endParaRPr lang="en-US" sz="800">
              <a:solidFill>
                <a:srgbClr val="000000"/>
              </a:solidFill>
              <a:latin typeface="Avenir Next LT Pro" panose="020B0504020202020204" pitchFamily="34" charset="0"/>
              <a:cs typeface="Calibri"/>
              <a:sym typeface="Arial"/>
            </a:endParaRPr>
          </a:p>
          <a:p>
            <a:pPr defTabSz="914378" eaLnBrk="1" fontAlgn="auto" hangingPunct="1">
              <a:spcBef>
                <a:spcPts val="0"/>
              </a:spcBef>
              <a:spcAft>
                <a:spcPts val="0"/>
              </a:spcAft>
              <a:defRPr/>
            </a:pPr>
            <a:r>
              <a:rPr lang="en-US" sz="800">
                <a:solidFill>
                  <a:srgbClr val="000000"/>
                </a:solidFill>
                <a:latin typeface="Avenir Next LT Pro" panose="020B0504020202020204" pitchFamily="34" charset="0"/>
                <a:cs typeface="Calibri"/>
                <a:sym typeface="Arial"/>
              </a:rPr>
              <a:t>Babesiosis PHIN VADS Case View version 5</a:t>
            </a:r>
            <a:r>
              <a:rPr lang="en-US" sz="800">
                <a:solidFill>
                  <a:srgbClr val="000000"/>
                </a:solidFill>
                <a:latin typeface="Avenir Next LT Pro" panose="020B0504020202020204" pitchFamily="34" charset="0"/>
                <a:cs typeface="Calibri"/>
                <a:sym typeface="Arial"/>
                <a:hlinkClick r:id="rId4"/>
              </a:rPr>
              <a:t>: https://phinvads.cdc.gov/vads/ViewView.action?id=729FCC10-D4CF-EC11-81AD-005056ABE2F0</a:t>
            </a:r>
            <a:endParaRPr lang="en-US" sz="800">
              <a:solidFill>
                <a:srgbClr val="000000"/>
              </a:solidFill>
              <a:latin typeface="Avenir Next LT Pro" panose="020B0504020202020204" pitchFamily="34" charset="0"/>
              <a:cs typeface="Calibri"/>
              <a:sym typeface="Arial"/>
            </a:endParaRPr>
          </a:p>
        </p:txBody>
      </p:sp>
    </p:spTree>
    <p:extLst>
      <p:ext uri="{BB962C8B-B14F-4D97-AF65-F5344CB8AC3E}">
        <p14:creationId xmlns:p14="http://schemas.microsoft.com/office/powerpoint/2010/main" val="2357332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52FD1-D3CF-E64E-80F8-969122C1B16B}"/>
              </a:ext>
            </a:extLst>
          </p:cNvPr>
          <p:cNvSpPr>
            <a:spLocks noGrp="1"/>
          </p:cNvSpPr>
          <p:nvPr>
            <p:ph type="title"/>
          </p:nvPr>
        </p:nvSpPr>
        <p:spPr>
          <a:xfrm>
            <a:off x="414337" y="2448500"/>
            <a:ext cx="8240713" cy="672744"/>
          </a:xfrm>
        </p:spPr>
        <p:txBody>
          <a:bodyPr/>
          <a:lstStyle/>
          <a:p>
            <a:r>
              <a:rPr lang="en-US" sz="3400"/>
              <a:t>Case Surveillance Updates </a:t>
            </a:r>
          </a:p>
        </p:txBody>
      </p:sp>
      <p:sp>
        <p:nvSpPr>
          <p:cNvPr id="5" name="Text Placeholder 2">
            <a:extLst>
              <a:ext uri="{FF2B5EF4-FFF2-40B4-BE49-F238E27FC236}">
                <a16:creationId xmlns:a16="http://schemas.microsoft.com/office/drawing/2014/main" id="{BCD16CC9-A5E6-4385-A147-D99CA3BE18AB}"/>
              </a:ext>
            </a:extLst>
          </p:cNvPr>
          <p:cNvSpPr txBox="1">
            <a:spLocks/>
          </p:cNvSpPr>
          <p:nvPr/>
        </p:nvSpPr>
        <p:spPr>
          <a:xfrm>
            <a:off x="414337" y="3548313"/>
            <a:ext cx="7772400" cy="426244"/>
          </a:xfrm>
          <a:prstGeom prst="rect">
            <a:avLst/>
          </a:prstGeom>
        </p:spPr>
        <p:txBody>
          <a:bodyPr>
            <a:normAutofit lnSpcReduction="10000"/>
          </a:bodyPr>
          <a:lstStyle>
            <a:lvl1pPr marL="0" indent="0" algn="l" defTabSz="342900" rtl="0" eaLnBrk="1" latinLnBrk="0" hangingPunct="1">
              <a:spcBef>
                <a:spcPct val="20000"/>
              </a:spcBef>
              <a:buFont typeface="Arial"/>
              <a:buNone/>
              <a:defRPr sz="24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latinLnBrk="0" hangingPunct="1">
              <a:spcBef>
                <a:spcPct val="20000"/>
              </a:spcBef>
              <a:buClr>
                <a:schemeClr val="tx1"/>
              </a:buClr>
              <a:buFont typeface="Arial" panose="020B0604020202020204" pitchFamily="34" charset="0"/>
              <a:buChar char="•"/>
              <a:defRPr sz="20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latinLnBrk="0" hangingPunct="1">
              <a:spcBef>
                <a:spcPct val="20000"/>
              </a:spcBef>
              <a:buClr>
                <a:schemeClr val="tx1"/>
              </a:buClr>
              <a:buFont typeface="Arial"/>
              <a:buChar char="•"/>
              <a:defRPr sz="18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defTabSz="342892" fontAlgn="auto">
              <a:spcAft>
                <a:spcPts val="0"/>
              </a:spcAft>
              <a:defRPr/>
            </a:pPr>
            <a:r>
              <a:rPr lang="en-US">
                <a:solidFill>
                  <a:srgbClr val="28434E"/>
                </a:solidFill>
                <a:latin typeface="Calibri"/>
                <a:cs typeface="Calibri"/>
              </a:rPr>
              <a:t>Sara Johnston</a:t>
            </a:r>
            <a:endParaRPr lang="en-US">
              <a:solidFill>
                <a:srgbClr val="28434E"/>
              </a:solidFill>
            </a:endParaRPr>
          </a:p>
        </p:txBody>
      </p:sp>
      <p:sp>
        <p:nvSpPr>
          <p:cNvPr id="9" name="Text Placeholder 2">
            <a:extLst>
              <a:ext uri="{FF2B5EF4-FFF2-40B4-BE49-F238E27FC236}">
                <a16:creationId xmlns:a16="http://schemas.microsoft.com/office/drawing/2014/main" id="{EF323C02-87D6-4D02-93EE-7E15118B211D}"/>
              </a:ext>
            </a:extLst>
          </p:cNvPr>
          <p:cNvSpPr txBox="1">
            <a:spLocks/>
          </p:cNvSpPr>
          <p:nvPr/>
        </p:nvSpPr>
        <p:spPr>
          <a:xfrm>
            <a:off x="414337" y="3852132"/>
            <a:ext cx="7772400" cy="426244"/>
          </a:xfrm>
          <a:prstGeom prst="rect">
            <a:avLst/>
          </a:prstGeom>
        </p:spPr>
        <p:txBody>
          <a:bodyPr vert="horz" lIns="91440" tIns="45720" rIns="91440" bIns="45720" rtlCol="0" anchor="b">
            <a:normAutofit/>
          </a:bodyPr>
          <a:lstStyle>
            <a:lvl1pPr marL="0" indent="0" algn="l" defTabSz="914400" rtl="0" eaLnBrk="1" latinLnBrk="0" hangingPunct="1">
              <a:lnSpc>
                <a:spcPts val="2200"/>
              </a:lnSpc>
              <a:spcBef>
                <a:spcPts val="1000"/>
              </a:spcBef>
              <a:buFont typeface="Arial" panose="020B0604020202020204" pitchFamily="34" charset="0"/>
              <a:buNone/>
              <a:defRPr sz="2000" kern="1200" baseline="0">
                <a:solidFill>
                  <a:schemeClr val="bg2"/>
                </a:solidFill>
                <a:latin typeface="Calibri"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defTabSz="914354" fontAlgn="auto">
              <a:spcAft>
                <a:spcPts val="0"/>
              </a:spcAft>
              <a:defRPr/>
            </a:pPr>
            <a:r>
              <a:rPr lang="en-US" sz="1600">
                <a:solidFill>
                  <a:srgbClr val="28434E">
                    <a:lumMod val="60000"/>
                    <a:lumOff val="40000"/>
                  </a:srgbClr>
                </a:solidFill>
                <a:latin typeface="Calibri"/>
                <a:cs typeface="Calibri"/>
              </a:rPr>
              <a:t>NNDSS Program Lead  </a:t>
            </a:r>
          </a:p>
        </p:txBody>
      </p:sp>
      <p:sp>
        <p:nvSpPr>
          <p:cNvPr id="10" name="Text Placeholder 2">
            <a:extLst>
              <a:ext uri="{FF2B5EF4-FFF2-40B4-BE49-F238E27FC236}">
                <a16:creationId xmlns:a16="http://schemas.microsoft.com/office/drawing/2014/main" id="{B37278E5-0E0E-4D39-A995-D1350040FED9}"/>
              </a:ext>
            </a:extLst>
          </p:cNvPr>
          <p:cNvSpPr txBox="1">
            <a:spLocks/>
          </p:cNvSpPr>
          <p:nvPr/>
        </p:nvSpPr>
        <p:spPr>
          <a:xfrm>
            <a:off x="414337" y="4155951"/>
            <a:ext cx="7772400" cy="426244"/>
          </a:xfrm>
          <a:prstGeom prst="rect">
            <a:avLst/>
          </a:prstGeom>
        </p:spPr>
        <p:txBody>
          <a:bodyPr vert="horz" lIns="91440" tIns="45720" rIns="91440" bIns="45720" rtlCol="0" anchor="b">
            <a:normAutofit/>
          </a:bodyPr>
          <a:lstStyle>
            <a:lvl1pPr marL="0" indent="0" algn="l" defTabSz="914400" rtl="0" eaLnBrk="1" latinLnBrk="0" hangingPunct="1">
              <a:lnSpc>
                <a:spcPts val="2200"/>
              </a:lnSpc>
              <a:spcBef>
                <a:spcPts val="1000"/>
              </a:spcBef>
              <a:buFont typeface="Arial" panose="020B0604020202020204" pitchFamily="34" charset="0"/>
              <a:buNone/>
              <a:defRPr sz="2000" kern="1200" baseline="0">
                <a:solidFill>
                  <a:schemeClr val="bg2"/>
                </a:solidFill>
                <a:latin typeface="Calibri"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defTabSz="914354" fontAlgn="auto">
              <a:spcAft>
                <a:spcPts val="0"/>
              </a:spcAft>
              <a:defRPr/>
            </a:pPr>
            <a:r>
              <a:rPr lang="en-US" sz="1600">
                <a:solidFill>
                  <a:srgbClr val="28434E">
                    <a:lumMod val="60000"/>
                    <a:lumOff val="40000"/>
                  </a:srgbClr>
                </a:solidFill>
                <a:latin typeface="Calibri"/>
                <a:cs typeface="Calibri"/>
              </a:rPr>
              <a:t>Center for Surveillance, Epidemiology, and Laboratory Services </a:t>
            </a:r>
          </a:p>
        </p:txBody>
      </p:sp>
    </p:spTree>
    <p:extLst>
      <p:ext uri="{BB962C8B-B14F-4D97-AF65-F5344CB8AC3E}">
        <p14:creationId xmlns:p14="http://schemas.microsoft.com/office/powerpoint/2010/main" val="3557710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5D6344A9-0F2E-2649-8FE7-48AFD55CAF96}"/>
              </a:ext>
            </a:extLst>
          </p:cNvPr>
          <p:cNvSpPr>
            <a:spLocks noGrp="1" noChangeArrowheads="1"/>
          </p:cNvSpPr>
          <p:nvPr>
            <p:ph type="title"/>
          </p:nvPr>
        </p:nvSpPr>
        <p:spPr>
          <a:xfrm>
            <a:off x="147638" y="0"/>
            <a:ext cx="2925762" cy="5143500"/>
          </a:xfrm>
        </p:spPr>
        <p:txBody>
          <a:bodyPr/>
          <a:lstStyle/>
          <a:p>
            <a:r>
              <a:rPr lang="en-US" altLang="en-US" sz="2800"/>
              <a:t>Reconciliation:</a:t>
            </a:r>
            <a:br>
              <a:rPr lang="en-US" altLang="en-US" sz="2800"/>
            </a:br>
            <a:r>
              <a:rPr lang="en-US" altLang="en-US" sz="2800"/>
              <a:t>2021 NNDSS Annual Tables</a:t>
            </a:r>
            <a:endParaRPr lang="en-US" altLang="en-US" sz="2800">
              <a:latin typeface="Avenir Next LT Pro Demi" panose="020B0704020202020204" pitchFamily="34" charset="0"/>
            </a:endParaRPr>
          </a:p>
        </p:txBody>
      </p:sp>
      <p:sp>
        <p:nvSpPr>
          <p:cNvPr id="31746" name="Content Placeholder 2">
            <a:extLst>
              <a:ext uri="{FF2B5EF4-FFF2-40B4-BE49-F238E27FC236}">
                <a16:creationId xmlns:a16="http://schemas.microsoft.com/office/drawing/2014/main" id="{CD99743C-97B7-EA4D-8E34-72CDBC1192F4}"/>
              </a:ext>
            </a:extLst>
          </p:cNvPr>
          <p:cNvSpPr>
            <a:spLocks noGrp="1" noChangeArrowheads="1"/>
          </p:cNvSpPr>
          <p:nvPr>
            <p:ph idx="1"/>
          </p:nvPr>
        </p:nvSpPr>
        <p:spPr>
          <a:xfrm>
            <a:off x="3577432" y="607793"/>
            <a:ext cx="4966494" cy="3927913"/>
          </a:xfrm>
        </p:spPr>
        <p:txBody>
          <a:bodyPr/>
          <a:lstStyle/>
          <a:p>
            <a:pPr>
              <a:spcAft>
                <a:spcPts val="600"/>
              </a:spcAft>
            </a:pPr>
            <a:r>
              <a:rPr lang="en-US" sz="2000" b="1">
                <a:latin typeface="Avenir Next LT Pro Demi" panose="020B0704020202020204" pitchFamily="34" charset="0"/>
                <a:cs typeface="Calibri"/>
              </a:rPr>
              <a:t>Center for Surveillance, Epidemiology, and Laboratory Services</a:t>
            </a:r>
          </a:p>
          <a:p>
            <a:pPr>
              <a:spcAft>
                <a:spcPts val="0"/>
              </a:spcAft>
            </a:pPr>
            <a:r>
              <a:rPr lang="en-US" sz="1400">
                <a:latin typeface="Avenir Next LT Pro" panose="020B0504020202020204" pitchFamily="34" charset="0"/>
                <a:cs typeface="Calibri"/>
              </a:rPr>
              <a:t>Ruth Jajosky, DMD, MPH </a:t>
            </a:r>
            <a:endParaRPr lang="en-US" sz="1400">
              <a:latin typeface="Avenir Next LT Pro" panose="020B0504020202020204" pitchFamily="34" charset="0"/>
              <a:cs typeface="Calibri" pitchFamily="34" charset="0"/>
            </a:endParaRPr>
          </a:p>
          <a:p>
            <a:pPr>
              <a:spcAft>
                <a:spcPts val="1200"/>
              </a:spcAft>
            </a:pPr>
            <a:r>
              <a:rPr lang="en-US" sz="1400" b="0">
                <a:solidFill>
                  <a:srgbClr val="000000"/>
                </a:solidFill>
                <a:latin typeface="Avenir Next LT Pro" panose="020B0504020202020204" pitchFamily="34" charset="0"/>
                <a:cs typeface="Calibri"/>
              </a:rPr>
              <a:t>Lead, Case-Based Surveillance Operations Team</a:t>
            </a:r>
            <a:endParaRPr lang="en-US" sz="1400" b="0">
              <a:solidFill>
                <a:schemeClr val="tx1"/>
              </a:solidFill>
              <a:latin typeface="Avenir Next LT Pro" panose="020B0504020202020204" pitchFamily="34" charset="0"/>
              <a:cs typeface="Calibri"/>
            </a:endParaRPr>
          </a:p>
          <a:p>
            <a:pPr>
              <a:spcAft>
                <a:spcPts val="0"/>
              </a:spcAft>
            </a:pPr>
            <a:r>
              <a:rPr lang="en-US" sz="1400">
                <a:latin typeface="Avenir Next LT Pro" panose="020B0504020202020204" pitchFamily="34" charset="0"/>
                <a:cs typeface="Calibri"/>
              </a:rPr>
              <a:t>Keaton Hughes, Diana Onweh, Alan Schley</a:t>
            </a:r>
            <a:endParaRPr lang="en-US" sz="1400">
              <a:latin typeface="Avenir Next LT Pro" panose="020B0504020202020204" pitchFamily="34" charset="0"/>
              <a:cs typeface="Calibri" pitchFamily="34" charset="0"/>
            </a:endParaRPr>
          </a:p>
          <a:p>
            <a:pPr>
              <a:spcAft>
                <a:spcPts val="0"/>
              </a:spcAft>
            </a:pPr>
            <a:r>
              <a:rPr lang="en-US" sz="1400" b="0">
                <a:solidFill>
                  <a:srgbClr val="000000"/>
                </a:solidFill>
                <a:latin typeface="Avenir Next LT Pro" panose="020B0504020202020204" pitchFamily="34" charset="0"/>
                <a:cs typeface="Calibri"/>
              </a:rPr>
              <a:t>Surveillance, Practice and Partnerships (SPP) Section</a:t>
            </a:r>
          </a:p>
          <a:p>
            <a:pPr>
              <a:spcAft>
                <a:spcPts val="0"/>
              </a:spcAft>
            </a:pPr>
            <a:r>
              <a:rPr lang="en-US" sz="1400" b="0">
                <a:solidFill>
                  <a:srgbClr val="000000"/>
                </a:solidFill>
                <a:latin typeface="Avenir Next LT Pro" panose="020B0504020202020204" pitchFamily="34" charset="0"/>
                <a:cs typeface="Calibri"/>
              </a:rPr>
              <a:t>Case-Based Surveillance Operations Team </a:t>
            </a:r>
          </a:p>
          <a:p>
            <a:pPr>
              <a:spcAft>
                <a:spcPts val="0"/>
              </a:spcAft>
            </a:pPr>
            <a:endParaRPr lang="en-US" sz="1600">
              <a:latin typeface="Calibri"/>
              <a:cs typeface="Calibri"/>
            </a:endParaRPr>
          </a:p>
          <a:p>
            <a:pPr>
              <a:spcAft>
                <a:spcPts val="0"/>
              </a:spcAft>
            </a:pPr>
            <a:endParaRPr lang="en-US" sz="1600">
              <a:latin typeface="Calibri"/>
              <a:cs typeface="Calibri"/>
            </a:endParaRPr>
          </a:p>
          <a:p>
            <a:pPr>
              <a:spcAft>
                <a:spcPts val="600"/>
              </a:spcAft>
            </a:pPr>
            <a:r>
              <a:rPr lang="en-US" sz="2000" b="1">
                <a:latin typeface="Avenir Next LT Pro Demi" panose="020B0704020202020204" pitchFamily="34" charset="0"/>
                <a:cs typeface="Calibri"/>
              </a:rPr>
              <a:t>National Center for HIV, Viral Hepatitis, STD, and TB Prevention</a:t>
            </a:r>
          </a:p>
          <a:p>
            <a:pPr>
              <a:spcAft>
                <a:spcPts val="0"/>
              </a:spcAft>
            </a:pPr>
            <a:r>
              <a:rPr lang="en-US" sz="1400">
                <a:latin typeface="Avenir Next LT Pro" panose="020B0504020202020204" pitchFamily="34" charset="0"/>
                <a:cs typeface="Calibri"/>
              </a:rPr>
              <a:t>Melissa Pagaoa, MPH</a:t>
            </a:r>
          </a:p>
          <a:p>
            <a:pPr>
              <a:spcAft>
                <a:spcPts val="0"/>
              </a:spcAft>
            </a:pPr>
            <a:r>
              <a:rPr lang="en-US" sz="1400" b="0">
                <a:solidFill>
                  <a:srgbClr val="000000"/>
                </a:solidFill>
                <a:latin typeface="Avenir Next LT Pro" panose="020B0504020202020204" pitchFamily="34" charset="0"/>
                <a:cs typeface="Calibri"/>
              </a:rPr>
              <a:t>Lead, Data Management Team  </a:t>
            </a:r>
            <a:endParaRPr lang="en-US" sz="1400" b="0">
              <a:solidFill>
                <a:srgbClr val="000000"/>
              </a:solidFill>
              <a:latin typeface="Avenir Next LT Pro" panose="020B0504020202020204" pitchFamily="34" charset="0"/>
              <a:cs typeface="Calibri" pitchFamily="34" charset="0"/>
            </a:endParaRPr>
          </a:p>
        </p:txBody>
      </p:sp>
      <p:pic>
        <p:nvPicPr>
          <p:cNvPr id="13" name="Graphic 12" descr="Folder Search with solid fill">
            <a:extLst>
              <a:ext uri="{FF2B5EF4-FFF2-40B4-BE49-F238E27FC236}">
                <a16:creationId xmlns:a16="http://schemas.microsoft.com/office/drawing/2014/main" id="{2589361D-B3F7-45BA-98A5-0BAF207600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8260" y="4329985"/>
            <a:ext cx="469947" cy="469947"/>
          </a:xfrm>
          <a:prstGeom prst="rect">
            <a:avLst/>
          </a:prstGeom>
        </p:spPr>
      </p:pic>
      <p:pic>
        <p:nvPicPr>
          <p:cNvPr id="14" name="Graphic 13" descr="Database with solid fill">
            <a:extLst>
              <a:ext uri="{FF2B5EF4-FFF2-40B4-BE49-F238E27FC236}">
                <a16:creationId xmlns:a16="http://schemas.microsoft.com/office/drawing/2014/main" id="{7FAA5FCD-E1B2-4440-99C9-13E7FAB210F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4625" y="4329985"/>
            <a:ext cx="469947" cy="469947"/>
          </a:xfrm>
          <a:prstGeom prst="rect">
            <a:avLst/>
          </a:prstGeom>
        </p:spPr>
      </p:pic>
      <p:pic>
        <p:nvPicPr>
          <p:cNvPr id="15" name="Graphic 14" descr="Checklist with solid fill">
            <a:extLst>
              <a:ext uri="{FF2B5EF4-FFF2-40B4-BE49-F238E27FC236}">
                <a16:creationId xmlns:a16="http://schemas.microsoft.com/office/drawing/2014/main" id="{B83D7612-20B6-4BC7-A786-57E2F9322D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21895" y="4329985"/>
            <a:ext cx="469947" cy="469947"/>
          </a:xfrm>
          <a:prstGeom prst="rect">
            <a:avLst/>
          </a:prstGeom>
        </p:spPr>
      </p:pic>
      <p:pic>
        <p:nvPicPr>
          <p:cNvPr id="16" name="Graphic 15" descr="Race Flag with solid fill">
            <a:extLst>
              <a:ext uri="{FF2B5EF4-FFF2-40B4-BE49-F238E27FC236}">
                <a16:creationId xmlns:a16="http://schemas.microsoft.com/office/drawing/2014/main" id="{386094E7-3DA2-429B-9860-DF2A4715A9B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95531" y="4329985"/>
            <a:ext cx="469947" cy="469947"/>
          </a:xfrm>
          <a:prstGeom prst="rect">
            <a:avLst/>
          </a:prstGeom>
        </p:spPr>
      </p:pic>
    </p:spTree>
    <p:extLst>
      <p:ext uri="{BB962C8B-B14F-4D97-AF65-F5344CB8AC3E}">
        <p14:creationId xmlns:p14="http://schemas.microsoft.com/office/powerpoint/2010/main" val="1779162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B39F152E-497E-5241-9DDB-02980920103B}"/>
              </a:ext>
            </a:extLst>
          </p:cNvPr>
          <p:cNvSpPr>
            <a:spLocks noGrp="1" noChangeArrowheads="1"/>
          </p:cNvSpPr>
          <p:nvPr>
            <p:ph type="title"/>
          </p:nvPr>
        </p:nvSpPr>
        <p:spPr>
          <a:xfrm>
            <a:off x="0" y="0"/>
            <a:ext cx="8686800" cy="822325"/>
          </a:xfrm>
        </p:spPr>
        <p:txBody>
          <a:bodyPr/>
          <a:lstStyle/>
          <a:p>
            <a:r>
              <a:rPr lang="en-US" altLang="en-US">
                <a:latin typeface="Avenir Next LT Pro Demi" panose="020B0704020202020204" pitchFamily="34" charset="0"/>
              </a:rPr>
              <a:t>2021 Reconciliation Process Topics</a:t>
            </a:r>
          </a:p>
        </p:txBody>
      </p:sp>
      <p:sp>
        <p:nvSpPr>
          <p:cNvPr id="21506" name="Content Placeholder 2">
            <a:extLst>
              <a:ext uri="{FF2B5EF4-FFF2-40B4-BE49-F238E27FC236}">
                <a16:creationId xmlns:a16="http://schemas.microsoft.com/office/drawing/2014/main" id="{0AFEEB3A-D4B8-294A-9C64-A522D8ED6573}"/>
              </a:ext>
            </a:extLst>
          </p:cNvPr>
          <p:cNvSpPr>
            <a:spLocks noGrp="1" noChangeArrowheads="1"/>
          </p:cNvSpPr>
          <p:nvPr>
            <p:ph idx="1"/>
          </p:nvPr>
        </p:nvSpPr>
        <p:spPr>
          <a:xfrm>
            <a:off x="452438" y="1095375"/>
            <a:ext cx="8553450" cy="3498850"/>
          </a:xfrm>
        </p:spPr>
        <p:txBody>
          <a:bodyPr/>
          <a:lstStyle/>
          <a:p>
            <a:pPr marL="342900" indent="-342900">
              <a:lnSpc>
                <a:spcPct val="150000"/>
              </a:lnSpc>
              <a:spcAft>
                <a:spcPts val="0"/>
              </a:spcAft>
              <a:buFont typeface="Arial" panose="020B0604020202020204" pitchFamily="34" charset="0"/>
              <a:buChar char="•"/>
            </a:pPr>
            <a:r>
              <a:rPr lang="en-US" altLang="en-US" sz="2000"/>
              <a:t>2021 reconciliation process overview</a:t>
            </a:r>
          </a:p>
          <a:p>
            <a:pPr marL="342900" indent="-342900">
              <a:lnSpc>
                <a:spcPct val="150000"/>
              </a:lnSpc>
              <a:spcAft>
                <a:spcPts val="0"/>
              </a:spcAft>
              <a:buFont typeface="Arial" panose="020B0604020202020204" pitchFamily="34" charset="0"/>
              <a:buChar char="•"/>
            </a:pPr>
            <a:r>
              <a:rPr lang="en-US" altLang="en-US" sz="2000"/>
              <a:t>Steps for finalizing NNDSS data</a:t>
            </a:r>
          </a:p>
          <a:p>
            <a:pPr marL="342900" indent="-342900">
              <a:lnSpc>
                <a:spcPct val="150000"/>
              </a:lnSpc>
              <a:spcAft>
                <a:spcPts val="0"/>
              </a:spcAft>
              <a:buFont typeface="Arial" panose="020B0604020202020204" pitchFamily="34" charset="0"/>
              <a:buChar char="•"/>
            </a:pPr>
            <a:r>
              <a:rPr lang="en-US" altLang="en-US" sz="2000"/>
              <a:t>Steps for finalizing sexually transmitted disease (STD) data</a:t>
            </a:r>
          </a:p>
          <a:p>
            <a:pPr marL="342900" indent="-342900">
              <a:lnSpc>
                <a:spcPct val="150000"/>
              </a:lnSpc>
              <a:spcAft>
                <a:spcPts val="0"/>
              </a:spcAft>
              <a:buFont typeface="Arial" panose="020B0604020202020204" pitchFamily="34" charset="0"/>
              <a:buChar char="•"/>
            </a:pPr>
            <a:r>
              <a:rPr lang="en-US" altLang="en-US" sz="2000"/>
              <a:t>2021 reconciliation data tables</a:t>
            </a:r>
          </a:p>
          <a:p>
            <a:pPr marL="342900" indent="-342900">
              <a:lnSpc>
                <a:spcPct val="150000"/>
              </a:lnSpc>
              <a:spcAft>
                <a:spcPts val="0"/>
              </a:spcAft>
              <a:buFont typeface="Arial" panose="020B0604020202020204" pitchFamily="34" charset="0"/>
              <a:buChar char="•"/>
            </a:pPr>
            <a:r>
              <a:rPr lang="en-US" altLang="en-US" sz="2000"/>
              <a:t>Questions</a:t>
            </a:r>
          </a:p>
        </p:txBody>
      </p:sp>
      <p:sp>
        <p:nvSpPr>
          <p:cNvPr id="4" name="Slide Number Placeholder 3">
            <a:extLst>
              <a:ext uri="{FF2B5EF4-FFF2-40B4-BE49-F238E27FC236}">
                <a16:creationId xmlns:a16="http://schemas.microsoft.com/office/drawing/2014/main" id="{F24B442D-ADBD-4D9D-9775-AB09A5B6A592}"/>
              </a:ext>
            </a:extLst>
          </p:cNvPr>
          <p:cNvSpPr>
            <a:spLocks noGrp="1" noChangeArrowheads="1"/>
          </p:cNvSpPr>
          <p:nvPr>
            <p:ph type="sldNum" sz="quarter" idx="10"/>
          </p:nvPr>
        </p:nvSpPr>
        <p:spPr bwMode="auto">
          <a:xfrm>
            <a:off x="8543925" y="4735513"/>
            <a:ext cx="461963"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9</a:t>
            </a:fld>
            <a:endParaRPr lang="en-US" altLang="en-US" sz="800" b="1">
              <a:solidFill>
                <a:srgbClr val="28434E"/>
              </a:solidFill>
              <a:latin typeface="Avenir Next LT Pro" panose="020B0504020202020204" pitchFamily="34" charset="77"/>
            </a:endParaRPr>
          </a:p>
          <a:p>
            <a:pPr fontAlgn="base">
              <a:spcBef>
                <a:spcPct val="0"/>
              </a:spcBef>
              <a:spcAft>
                <a:spcPct val="0"/>
              </a:spcAft>
            </a:pPr>
            <a:endParaRPr lang="en-US" altLang="en-US" sz="800">
              <a:latin typeface="Avenir Next LT Pro" panose="020B0504020202020204" pitchFamily="34" charset="77"/>
            </a:endParaRPr>
          </a:p>
        </p:txBody>
      </p:sp>
    </p:spTree>
  </p:cSld>
  <p:clrMapOvr>
    <a:masterClrMapping/>
  </p:clrMapOvr>
</p:sld>
</file>

<file path=ppt/theme/theme1.xml><?xml version="1.0" encoding="utf-8"?>
<a:theme xmlns:a="http://schemas.openxmlformats.org/drawingml/2006/main" name="Default Theme">
  <a:themeElements>
    <a:clrScheme name="Custom 29">
      <a:dk1>
        <a:srgbClr val="28434E"/>
      </a:dk1>
      <a:lt1>
        <a:srgbClr val="FAD14C"/>
      </a:lt1>
      <a:dk2>
        <a:srgbClr val="7D98A4"/>
      </a:dk2>
      <a:lt2>
        <a:srgbClr val="FEFAE2"/>
      </a:lt2>
      <a:accent1>
        <a:srgbClr val="A20031"/>
      </a:accent1>
      <a:accent2>
        <a:srgbClr val="752F8A"/>
      </a:accent2>
      <a:accent3>
        <a:srgbClr val="0149A5"/>
      </a:accent3>
      <a:accent4>
        <a:srgbClr val="B5C5D2"/>
      </a:accent4>
      <a:accent5>
        <a:srgbClr val="FFEAB3"/>
      </a:accent5>
      <a:accent6>
        <a:srgbClr val="FEF7E0"/>
      </a:accent6>
      <a:hlink>
        <a:srgbClr val="29424D"/>
      </a:hlink>
      <a:folHlink>
        <a:srgbClr val="0E4C9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ELS-PPT-Template-04-11-2022  -  Read-Only" id="{BFB46022-1414-47CB-B069-B5D3C0FCB297}" vid="{7D966548-BB49-48D9-82CD-9F3FD57A6AFD}"/>
    </a:ext>
  </a:extLst>
</a:theme>
</file>

<file path=ppt/theme/theme2.xml><?xml version="1.0" encoding="utf-8"?>
<a:theme xmlns:a="http://schemas.openxmlformats.org/drawingml/2006/main" name="1_Default Theme">
  <a:themeElements>
    <a:clrScheme name="Custom 29">
      <a:dk1>
        <a:srgbClr val="28434E"/>
      </a:dk1>
      <a:lt1>
        <a:srgbClr val="FAD14C"/>
      </a:lt1>
      <a:dk2>
        <a:srgbClr val="7D98A4"/>
      </a:dk2>
      <a:lt2>
        <a:srgbClr val="FEFAE2"/>
      </a:lt2>
      <a:accent1>
        <a:srgbClr val="A20031"/>
      </a:accent1>
      <a:accent2>
        <a:srgbClr val="752F8A"/>
      </a:accent2>
      <a:accent3>
        <a:srgbClr val="0149A5"/>
      </a:accent3>
      <a:accent4>
        <a:srgbClr val="B5C5D2"/>
      </a:accent4>
      <a:accent5>
        <a:srgbClr val="FFEAB3"/>
      </a:accent5>
      <a:accent6>
        <a:srgbClr val="FEF7E0"/>
      </a:accent6>
      <a:hlink>
        <a:srgbClr val="29424D"/>
      </a:hlink>
      <a:folHlink>
        <a:srgbClr val="0E4C9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Default Theme">
  <a:themeElements>
    <a:clrScheme name="Custom 29">
      <a:dk1>
        <a:srgbClr val="28434E"/>
      </a:dk1>
      <a:lt1>
        <a:srgbClr val="FAD14C"/>
      </a:lt1>
      <a:dk2>
        <a:srgbClr val="7D98A4"/>
      </a:dk2>
      <a:lt2>
        <a:srgbClr val="FEFAE2"/>
      </a:lt2>
      <a:accent1>
        <a:srgbClr val="A20031"/>
      </a:accent1>
      <a:accent2>
        <a:srgbClr val="752F8A"/>
      </a:accent2>
      <a:accent3>
        <a:srgbClr val="0149A5"/>
      </a:accent3>
      <a:accent4>
        <a:srgbClr val="B5C5D2"/>
      </a:accent4>
      <a:accent5>
        <a:srgbClr val="FFEAB3"/>
      </a:accent5>
      <a:accent6>
        <a:srgbClr val="FEF7E0"/>
      </a:accent6>
      <a:hlink>
        <a:srgbClr val="29424D"/>
      </a:hlink>
      <a:folHlink>
        <a:srgbClr val="0E4C9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ELS-PPT-Template-04-11-2022.pptx" id="{B93D2BC9-4DC3-4AD2-9C51-1683E0054BB1}" vid="{F5F13B8C-A0C4-4CB0-8378-68CF4C691159}"/>
    </a:ext>
  </a:extLst>
</a:theme>
</file>

<file path=ppt/theme/theme4.xml><?xml version="1.0" encoding="utf-8"?>
<a:theme xmlns:a="http://schemas.openxmlformats.org/drawingml/2006/main" name="4_Default Theme">
  <a:themeElements>
    <a:clrScheme name="Custom 29">
      <a:dk1>
        <a:srgbClr val="28434E"/>
      </a:dk1>
      <a:lt1>
        <a:srgbClr val="FAD14C"/>
      </a:lt1>
      <a:dk2>
        <a:srgbClr val="7D98A4"/>
      </a:dk2>
      <a:lt2>
        <a:srgbClr val="FEFAE2"/>
      </a:lt2>
      <a:accent1>
        <a:srgbClr val="A20031"/>
      </a:accent1>
      <a:accent2>
        <a:srgbClr val="752F8A"/>
      </a:accent2>
      <a:accent3>
        <a:srgbClr val="0149A5"/>
      </a:accent3>
      <a:accent4>
        <a:srgbClr val="B5C5D2"/>
      </a:accent4>
      <a:accent5>
        <a:srgbClr val="FFEAB3"/>
      </a:accent5>
      <a:accent6>
        <a:srgbClr val="FEF7E0"/>
      </a:accent6>
      <a:hlink>
        <a:srgbClr val="29424D"/>
      </a:hlink>
      <a:folHlink>
        <a:srgbClr val="0E4C9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ELS-PPT-Template-04-11-2022.pptx" id="{B93D2BC9-4DC3-4AD2-9C51-1683E0054BB1}" vid="{F5F13B8C-A0C4-4CB0-8378-68CF4C691159}"/>
    </a:ext>
  </a:extLst>
</a:theme>
</file>

<file path=ppt/theme/theme5.xml><?xml version="1.0" encoding="utf-8"?>
<a:theme xmlns:a="http://schemas.openxmlformats.org/drawingml/2006/main" name="5_Default Theme">
  <a:themeElements>
    <a:clrScheme name="Custom 29">
      <a:dk1>
        <a:srgbClr val="28434E"/>
      </a:dk1>
      <a:lt1>
        <a:srgbClr val="FAD14C"/>
      </a:lt1>
      <a:dk2>
        <a:srgbClr val="7D98A4"/>
      </a:dk2>
      <a:lt2>
        <a:srgbClr val="FEFAE2"/>
      </a:lt2>
      <a:accent1>
        <a:srgbClr val="A20031"/>
      </a:accent1>
      <a:accent2>
        <a:srgbClr val="752F8A"/>
      </a:accent2>
      <a:accent3>
        <a:srgbClr val="0149A5"/>
      </a:accent3>
      <a:accent4>
        <a:srgbClr val="B5C5D2"/>
      </a:accent4>
      <a:accent5>
        <a:srgbClr val="FFEAB3"/>
      </a:accent5>
      <a:accent6>
        <a:srgbClr val="FEF7E0"/>
      </a:accent6>
      <a:hlink>
        <a:srgbClr val="29424D"/>
      </a:hlink>
      <a:folHlink>
        <a:srgbClr val="0E4C9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EB0047B917F44A9DD22EA00C4953F7" ma:contentTypeVersion="10" ma:contentTypeDescription="Create a new document." ma:contentTypeScope="" ma:versionID="354921ae444b4b0aeb616827498e9b10">
  <xsd:schema xmlns:xsd="http://www.w3.org/2001/XMLSchema" xmlns:xs="http://www.w3.org/2001/XMLSchema" xmlns:p="http://schemas.microsoft.com/office/2006/metadata/properties" xmlns:ns2="a400e991-e328-4909-a20b-586a3e95021a" xmlns:ns3="7cba21d4-7744-440f-8d0e-c8a210e7da3e" targetNamespace="http://schemas.microsoft.com/office/2006/metadata/properties" ma:root="true" ma:fieldsID="c615cdf2c4e4d9d35390ec70cbbf895c" ns2:_="" ns3:_="">
    <xsd:import namespace="a400e991-e328-4909-a20b-586a3e95021a"/>
    <xsd:import namespace="7cba21d4-7744-440f-8d0e-c8a210e7da3e"/>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LengthInSecond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00e991-e328-4909-a20b-586a3e9502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ba21d4-7744-440f-8d0e-c8a210e7da3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8C6465-C5A3-4B51-934C-715B8B257A2D}">
  <ds:schemaRefs>
    <ds:schemaRef ds:uri="http://schemas.microsoft.com/sharepoint/v3/contenttype/forms"/>
  </ds:schemaRefs>
</ds:datastoreItem>
</file>

<file path=customXml/itemProps2.xml><?xml version="1.0" encoding="utf-8"?>
<ds:datastoreItem xmlns:ds="http://schemas.openxmlformats.org/officeDocument/2006/customXml" ds:itemID="{47AEC927-F8FE-404F-8D27-5586E6D4009E}">
  <ds:schemaRefs>
    <ds:schemaRef ds:uri="http://purl.org/dc/dcmitype/"/>
    <ds:schemaRef ds:uri="http://schemas.microsoft.com/office/2006/documentManagement/types"/>
    <ds:schemaRef ds:uri="a400e991-e328-4909-a20b-586a3e95021a"/>
    <ds:schemaRef ds:uri="http://schemas.microsoft.com/office/2006/metadata/properties"/>
    <ds:schemaRef ds:uri="7cba21d4-7744-440f-8d0e-c8a210e7da3e"/>
    <ds:schemaRef ds:uri="http://www.w3.org/XML/1998/namespace"/>
    <ds:schemaRef ds:uri="http://purl.org/dc/terms/"/>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DE05B96E-1B6B-463E-951D-CC965DFD1129}">
  <ds:schemaRefs>
    <ds:schemaRef ds:uri="7cba21d4-7744-440f-8d0e-c8a210e7da3e"/>
    <ds:schemaRef ds:uri="a400e991-e328-4909-a20b-586a3e9502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192</TotalTime>
  <Words>3193</Words>
  <Application>Microsoft Office PowerPoint</Application>
  <PresentationFormat>On-screen Show (16:9)</PresentationFormat>
  <Paragraphs>474</Paragraphs>
  <Slides>47</Slides>
  <Notes>42</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47</vt:i4>
      </vt:variant>
    </vt:vector>
  </HeadingPairs>
  <TitlesOfParts>
    <vt:vector size="59" baseType="lpstr">
      <vt:lpstr>Arial</vt:lpstr>
      <vt:lpstr>Avenir Next LT Pro</vt:lpstr>
      <vt:lpstr>Avenir Next LT Pro Demi</vt:lpstr>
      <vt:lpstr>AvenirNext LT Pro Regular</vt:lpstr>
      <vt:lpstr>Calibri</vt:lpstr>
      <vt:lpstr>Courier New</vt:lpstr>
      <vt:lpstr>Wingdings</vt:lpstr>
      <vt:lpstr>Default Theme</vt:lpstr>
      <vt:lpstr>1_Default Theme</vt:lpstr>
      <vt:lpstr>2_Default Theme</vt:lpstr>
      <vt:lpstr>4_Default Theme</vt:lpstr>
      <vt:lpstr>5_Default Theme</vt:lpstr>
      <vt:lpstr>NNDSS eSHARE August Webinar</vt:lpstr>
      <vt:lpstr>Agenda</vt:lpstr>
      <vt:lpstr>NNDSS Updates and Announcements </vt:lpstr>
      <vt:lpstr>COVID-19 HL7 Data Implementation In-progress</vt:lpstr>
      <vt:lpstr>Update: NNDSS Onboarding Website</vt:lpstr>
      <vt:lpstr>Updated Babesiosis MMG </vt:lpstr>
      <vt:lpstr>Case Surveillance Updates </vt:lpstr>
      <vt:lpstr>Reconciliation: 2021 NNDSS Annual Tables</vt:lpstr>
      <vt:lpstr>2021 Reconciliation Process Topics</vt:lpstr>
      <vt:lpstr>2021 Reconciliation Process Overview</vt:lpstr>
      <vt:lpstr>What is NNDSS Reconciliation?</vt:lpstr>
      <vt:lpstr>Reconciliation Guidance</vt:lpstr>
      <vt:lpstr>2021 Reconciliation Calendar</vt:lpstr>
      <vt:lpstr>Reconciliation Calendar (cont’d)</vt:lpstr>
      <vt:lpstr>Steps for finalizing nndss data</vt:lpstr>
      <vt:lpstr>Step 1: Reconciliation Kick-Off</vt:lpstr>
      <vt:lpstr>Step 2: Data Reconciliation</vt:lpstr>
      <vt:lpstr>Step 2: Data Reconciliation (cont’d)</vt:lpstr>
      <vt:lpstr>Step 3: Finalizing Data</vt:lpstr>
      <vt:lpstr>Step 4: State or Territorial Epi Sign-off</vt:lpstr>
      <vt:lpstr>Assistance With Reconciliation</vt:lpstr>
      <vt:lpstr>Tips For 2021 Data Reconciliation</vt:lpstr>
      <vt:lpstr>MVPS Portal Line List Additions</vt:lpstr>
      <vt:lpstr>MVPS Portal Conditions Filter</vt:lpstr>
      <vt:lpstr>MVPS Performance Enhancement</vt:lpstr>
      <vt:lpstr>Steps for finalizing Sexually Transmitted Diseases</vt:lpstr>
      <vt:lpstr>Sexually Transmitted Diseases</vt:lpstr>
      <vt:lpstr>Sexually Transmitted Diseases (cont’d)</vt:lpstr>
      <vt:lpstr>Sexually Transmitted Diseases (cont’d)</vt:lpstr>
      <vt:lpstr>Sexually Transmitted Diseases (cont’d)</vt:lpstr>
      <vt:lpstr>2021 Reconciliation data tables</vt:lpstr>
      <vt:lpstr>2021 Reconciliation Tables</vt:lpstr>
      <vt:lpstr>Reporting Exceptions</vt:lpstr>
      <vt:lpstr>Example: Table 12. Case Count by Disease and Reporting Exception </vt:lpstr>
      <vt:lpstr>Example: Table 2. Case Count by Case Status and Disease</vt:lpstr>
      <vt:lpstr>Example: Excel Workbook, Table 2</vt:lpstr>
      <vt:lpstr>2021 NNDSS Aggregate COVID-19 Data Request</vt:lpstr>
      <vt:lpstr>Process for 2021 NNDSS COVID-19 Data</vt:lpstr>
      <vt:lpstr>COVID-19 Data for the 2021 Annual NNDSS Tables</vt:lpstr>
      <vt:lpstr>Combined Race and Ethnicity Categories</vt:lpstr>
      <vt:lpstr>Race Categories</vt:lpstr>
      <vt:lpstr>Epi Info™ Web Form for 2021 Final NNDSS COVID-19 Aggregate Data</vt:lpstr>
      <vt:lpstr>Epi Info™ Web Form</vt:lpstr>
      <vt:lpstr>CDC Review of Final Counts</vt:lpstr>
      <vt:lpstr>Timeline: 2021 Final NNDSS COVID-19 Aggregate Data</vt:lpstr>
      <vt:lpstr>Q &amp; A</vt:lpstr>
      <vt:lpstr>Thank you!  See you September 20, 2022, for  the next NNDSS eSHARE                </vt:lpstr>
    </vt:vector>
  </TitlesOfParts>
  <Manager/>
  <Company>Centers for Disease Control and Prevention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eSHARE - August 2022</dc:title>
  <dc:subject>August eSHARE: 2021 Reconciliation Process Overview</dc:subject>
  <dc:creator>CDC</dc:creator>
  <cp:keywords>eSHARE, NNDSS, National Notifiable Diseases Surveillance System, Surveillance Officers, Data Reconciliation,Case Notification Activities, Line List, NNDSS Data Reconciliation, Tables for National Notifiable Infectious Diseases, Data Processing, MVPS, Message, Validation,Provisioning, and Processing System, NETSS, National Electronic Telecommunication System for Surveillance, Low-Incidence, Case verification process, Coronavirus disease 2019, COVID-19, Aggregate, Signs and Symptoms, Version 9, Lab Test Type,Vaccine Type NND, Manufacturers of Vaccines, MVX, Conditions, sexually transmitted diseases, STD, data, production calendar, jurisdictions, State/Territorial Epidemiologists, case counts, CDC Wonder, event code lists, Secure Access Management Services, SAMS, MVPS Portal, Year to date, YTD, user access, NEDSS Base System, NBS, PHIN MS, PHIN Messaging System, Help Desk, DMR, Data Managementm and Reporting, State Epi, 2020 reporting exceptions, lock, unlock, STD conditions, Reconciliation Tips, Office of Management and Budget, OMB, program-specific variables, Import Status, Race/Ethnicity, disease, "unknown", reporting county, county of residence, not reportable, data elements, exports, confirmed, probable, aggregate counts, final counts, total cases, NNDSS annual tables, Epi Info, Web Form, COVID-19 data   </cp:keywords>
  <dc:description/>
  <cp:lastModifiedBy>Laspina, Michael (CDC/DDPHSS/CSELS/DHIS)</cp:lastModifiedBy>
  <cp:revision>3</cp:revision>
  <dcterms:created xsi:type="dcterms:W3CDTF">2022-07-26T14:20:04Z</dcterms:created>
  <dcterms:modified xsi:type="dcterms:W3CDTF">2022-08-19T19:54:29Z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4b7b04ad-1b35-4f0a-87ea-e78eade6b6c7</vt:lpwstr>
  </property>
  <property fmtid="{D5CDD505-2E9C-101B-9397-08002B2CF9AE}" pid="3" name="ContentTypeId">
    <vt:lpwstr>0x010100C1EB0047B917F44A9DD22EA00C4953F7</vt:lpwstr>
  </property>
  <property fmtid="{D5CDD505-2E9C-101B-9397-08002B2CF9AE}" pid="4" name="MSIP_Label_8af03ff0-41c5-4c41-b55e-fabb8fae94be_Enabled">
    <vt:lpwstr>true</vt:lpwstr>
  </property>
  <property fmtid="{D5CDD505-2E9C-101B-9397-08002B2CF9AE}" pid="5" name="MSIP_Label_8af03ff0-41c5-4c41-b55e-fabb8fae94be_SetDate">
    <vt:lpwstr>2022-01-05T23:34:07Z</vt:lpwstr>
  </property>
  <property fmtid="{D5CDD505-2E9C-101B-9397-08002B2CF9AE}" pid="6" name="MSIP_Label_8af03ff0-41c5-4c41-b55e-fabb8fae94be_Method">
    <vt:lpwstr>Privileged</vt:lpwstr>
  </property>
  <property fmtid="{D5CDD505-2E9C-101B-9397-08002B2CF9AE}" pid="7" name="MSIP_Label_8af03ff0-41c5-4c41-b55e-fabb8fae94be_Name">
    <vt:lpwstr>8af03ff0-41c5-4c41-b55e-fabb8fae94be</vt:lpwstr>
  </property>
  <property fmtid="{D5CDD505-2E9C-101B-9397-08002B2CF9AE}" pid="8" name="MSIP_Label_8af03ff0-41c5-4c41-b55e-fabb8fae94be_SiteId">
    <vt:lpwstr>9ce70869-60db-44fd-abe8-d2767077fc8f</vt:lpwstr>
  </property>
  <property fmtid="{D5CDD505-2E9C-101B-9397-08002B2CF9AE}" pid="9" name="MSIP_Label_8af03ff0-41c5-4c41-b55e-fabb8fae94be_ActionId">
    <vt:lpwstr>97e045ba-b3d9-40c2-88db-837677f0c2cb</vt:lpwstr>
  </property>
  <property fmtid="{D5CDD505-2E9C-101B-9397-08002B2CF9AE}" pid="10" name="MSIP_Label_8af03ff0-41c5-4c41-b55e-fabb8fae94be_ContentBits">
    <vt:lpwstr>0</vt:lpwstr>
  </property>
</Properties>
</file>