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6"/>
  </p:sldMasterIdLst>
  <p:notesMasterIdLst>
    <p:notesMasterId r:id="rId31"/>
  </p:notesMasterIdLst>
  <p:sldIdLst>
    <p:sldId id="374" r:id="rId7"/>
    <p:sldId id="381" r:id="rId8"/>
    <p:sldId id="318" r:id="rId9"/>
    <p:sldId id="368" r:id="rId10"/>
    <p:sldId id="369" r:id="rId11"/>
    <p:sldId id="367" r:id="rId12"/>
    <p:sldId id="363" r:id="rId13"/>
    <p:sldId id="362" r:id="rId14"/>
    <p:sldId id="364" r:id="rId15"/>
    <p:sldId id="370" r:id="rId16"/>
    <p:sldId id="375" r:id="rId17"/>
    <p:sldId id="376" r:id="rId18"/>
    <p:sldId id="378" r:id="rId19"/>
    <p:sldId id="379" r:id="rId20"/>
    <p:sldId id="335" r:id="rId21"/>
    <p:sldId id="380" r:id="rId22"/>
    <p:sldId id="322" r:id="rId23"/>
    <p:sldId id="341" r:id="rId24"/>
    <p:sldId id="372" r:id="rId25"/>
    <p:sldId id="360" r:id="rId26"/>
    <p:sldId id="382" r:id="rId27"/>
    <p:sldId id="365" r:id="rId28"/>
    <p:sldId id="383" r:id="rId29"/>
    <p:sldId id="334"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ick, Riki | APHL" initials="MR|A" lastIdx="5" clrIdx="0">
    <p:extLst>
      <p:ext uri="{19B8F6BF-5375-455C-9EA6-DF929625EA0E}">
        <p15:presenceInfo xmlns:p15="http://schemas.microsoft.com/office/powerpoint/2012/main" userId="S-1-5-21-376835676-564275060-233764494-11194" providerId="AD"/>
      </p:ext>
    </p:extLst>
  </p:cmAuthor>
  <p:cmAuthor id="2" name="Carlton, Laura  | APHL" initials="CL|A" lastIdx="21" clrIdx="1">
    <p:extLst>
      <p:ext uri="{19B8F6BF-5375-455C-9EA6-DF929625EA0E}">
        <p15:presenceInfo xmlns:p15="http://schemas.microsoft.com/office/powerpoint/2012/main" userId="S-1-5-21-376835676-564275060-233764494-11159" providerId="AD"/>
      </p:ext>
    </p:extLst>
  </p:cmAuthor>
  <p:cmAuthor id="3" name="Helmus, Lesliann E. (CDC/OPHSS/CSELS)" initials="HLE(" lastIdx="8" clrIdx="2">
    <p:extLst>
      <p:ext uri="{19B8F6BF-5375-455C-9EA6-DF929625EA0E}">
        <p15:presenceInfo xmlns:p15="http://schemas.microsoft.com/office/powerpoint/2012/main" userId="S-1-5-21-1207783550-2075000910-922709458-429956" providerId="AD"/>
      </p:ext>
    </p:extLst>
  </p:cmAuthor>
  <p:cmAuthor id="4" name="Gretl Glick" initials="GG" lastIdx="2" clrIdx="3">
    <p:extLst>
      <p:ext uri="{19B8F6BF-5375-455C-9EA6-DF929625EA0E}">
        <p15:presenceInfo xmlns:p15="http://schemas.microsoft.com/office/powerpoint/2012/main" userId="54fed0f35bede8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91"/>
    <a:srgbClr val="007180"/>
    <a:srgbClr val="00868F"/>
    <a:srgbClr val="3E4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2" autoAdjust="0"/>
    <p:restoredTop sz="86446" autoAdjust="0"/>
  </p:normalViewPr>
  <p:slideViewPr>
    <p:cSldViewPr>
      <p:cViewPr varScale="1">
        <p:scale>
          <a:sx n="70" d="100"/>
          <a:sy n="70" d="100"/>
        </p:scale>
        <p:origin x="1229" y="58"/>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1CF89E-C0E5-F04E-8583-B2BEC6C27761}" type="doc">
      <dgm:prSet loTypeId="urn:microsoft.com/office/officeart/2005/8/layout/list1" loCatId="" qsTypeId="urn:microsoft.com/office/officeart/2005/8/quickstyle/simple1" qsCatId="simple" csTypeId="urn:microsoft.com/office/officeart/2005/8/colors/accent5_2" csCatId="accent5" phldr="1"/>
      <dgm:spPr/>
      <dgm:t>
        <a:bodyPr/>
        <a:lstStyle/>
        <a:p>
          <a:endParaRPr lang="en-US"/>
        </a:p>
      </dgm:t>
    </dgm:pt>
    <dgm:pt modelId="{2ABCD7C0-B6BE-1245-A4B8-2A3671BE9767}">
      <dgm:prSet phldrT="[Text]" custT="1"/>
      <dgm:spPr/>
      <dgm:t>
        <a:bodyPr/>
        <a:lstStyle/>
        <a:p>
          <a:r>
            <a:rPr lang="en-US" sz="2200" dirty="0">
              <a:latin typeface="Franklin Gothic Book"/>
              <a:cs typeface="Franklin Gothic Book"/>
            </a:rPr>
            <a:t>Understand</a:t>
          </a:r>
          <a:r>
            <a:rPr lang="en-US" sz="2100" dirty="0">
              <a:latin typeface="Franklin Gothic Book"/>
              <a:cs typeface="Franklin Gothic Book"/>
            </a:rPr>
            <a:t> the NMI Technical Assistance Process</a:t>
          </a:r>
        </a:p>
      </dgm:t>
    </dgm:pt>
    <dgm:pt modelId="{E2C5D74F-BFFD-2446-A021-BE53E768FE16}" type="parTrans" cxnId="{5B16AE8F-EBD4-3C4E-A81E-B7E684A45B88}">
      <dgm:prSet/>
      <dgm:spPr/>
      <dgm:t>
        <a:bodyPr/>
        <a:lstStyle/>
        <a:p>
          <a:endParaRPr lang="en-US"/>
        </a:p>
      </dgm:t>
    </dgm:pt>
    <dgm:pt modelId="{5C81572E-462B-2C40-9531-859E914B1B30}" type="sibTrans" cxnId="{5B16AE8F-EBD4-3C4E-A81E-B7E684A45B88}">
      <dgm:prSet/>
      <dgm:spPr/>
      <dgm:t>
        <a:bodyPr/>
        <a:lstStyle/>
        <a:p>
          <a:endParaRPr lang="en-US"/>
        </a:p>
      </dgm:t>
    </dgm:pt>
    <dgm:pt modelId="{C3E43BF7-EDCA-8D4C-A464-519378E1C7C4}">
      <dgm:prSet phldrT="[Text]"/>
      <dgm:spPr/>
      <dgm:t>
        <a:bodyPr/>
        <a:lstStyle/>
        <a:p>
          <a:r>
            <a:rPr lang="en-US" dirty="0">
              <a:latin typeface="Franklin Gothic Book"/>
              <a:cs typeface="Franklin Gothic Book"/>
            </a:rPr>
            <a:t>NMI TA Messaging and Vocabulary Resources</a:t>
          </a:r>
        </a:p>
      </dgm:t>
    </dgm:pt>
    <dgm:pt modelId="{94BC7A08-22AB-A746-8AA9-551EBFD555BD}" type="parTrans" cxnId="{692DEF8F-511B-9845-9648-94763572BCEC}">
      <dgm:prSet/>
      <dgm:spPr/>
      <dgm:t>
        <a:bodyPr/>
        <a:lstStyle/>
        <a:p>
          <a:endParaRPr lang="en-US"/>
        </a:p>
      </dgm:t>
    </dgm:pt>
    <dgm:pt modelId="{AD90261B-4BCB-AB47-B3B4-CD01C4143641}" type="sibTrans" cxnId="{692DEF8F-511B-9845-9648-94763572BCEC}">
      <dgm:prSet/>
      <dgm:spPr/>
      <dgm:t>
        <a:bodyPr/>
        <a:lstStyle/>
        <a:p>
          <a:endParaRPr lang="en-US"/>
        </a:p>
      </dgm:t>
    </dgm:pt>
    <dgm:pt modelId="{457AE4E1-183A-7B4E-819C-54FD7C6AEC12}">
      <dgm:prSet phldrT="[Text]"/>
      <dgm:spPr/>
      <dgm:t>
        <a:bodyPr/>
        <a:lstStyle/>
        <a:p>
          <a:r>
            <a:rPr lang="en-US" dirty="0">
              <a:latin typeface="Franklin Gothic Book"/>
              <a:cs typeface="Franklin Gothic Book"/>
            </a:rPr>
            <a:t>Objective</a:t>
          </a:r>
        </a:p>
      </dgm:t>
    </dgm:pt>
    <dgm:pt modelId="{E092FDB4-8A67-7847-BBAA-CE572AE319E0}" type="parTrans" cxnId="{5E7D93EE-504C-BE4E-B2E4-D6AB86F4E2B5}">
      <dgm:prSet/>
      <dgm:spPr/>
      <dgm:t>
        <a:bodyPr/>
        <a:lstStyle/>
        <a:p>
          <a:endParaRPr lang="en-US"/>
        </a:p>
      </dgm:t>
    </dgm:pt>
    <dgm:pt modelId="{AEC66CC2-1530-2047-881A-AFFFEBCD815D}" type="sibTrans" cxnId="{5E7D93EE-504C-BE4E-B2E4-D6AB86F4E2B5}">
      <dgm:prSet/>
      <dgm:spPr/>
      <dgm:t>
        <a:bodyPr/>
        <a:lstStyle/>
        <a:p>
          <a:endParaRPr lang="en-US"/>
        </a:p>
      </dgm:t>
    </dgm:pt>
    <dgm:pt modelId="{F2414019-D339-A94C-B9E5-B3383161FE0F}">
      <dgm:prSet/>
      <dgm:spPr/>
      <dgm:t>
        <a:bodyPr/>
        <a:lstStyle/>
        <a:p>
          <a:r>
            <a:rPr lang="en-US" dirty="0">
              <a:latin typeface="Franklin Gothic Book"/>
              <a:cs typeface="Franklin Gothic Book"/>
            </a:rPr>
            <a:t>Terminology and Mapping Tools</a:t>
          </a:r>
        </a:p>
      </dgm:t>
    </dgm:pt>
    <dgm:pt modelId="{B4D8B40A-67B9-6241-A07C-D76B174054F7}" type="parTrans" cxnId="{A30A281A-9C2C-CF4D-955A-D574A4F22AEC}">
      <dgm:prSet/>
      <dgm:spPr/>
      <dgm:t>
        <a:bodyPr/>
        <a:lstStyle/>
        <a:p>
          <a:endParaRPr lang="en-US"/>
        </a:p>
      </dgm:t>
    </dgm:pt>
    <dgm:pt modelId="{2162C100-68FE-AA4F-98FD-A5AB53DC38FE}" type="sibTrans" cxnId="{A30A281A-9C2C-CF4D-955A-D574A4F22AEC}">
      <dgm:prSet/>
      <dgm:spPr/>
      <dgm:t>
        <a:bodyPr/>
        <a:lstStyle/>
        <a:p>
          <a:endParaRPr lang="en-US"/>
        </a:p>
      </dgm:t>
    </dgm:pt>
    <dgm:pt modelId="{F9072E7F-BF96-D241-A4FD-98CDF3E88593}">
      <dgm:prSet phldrT="[Text]"/>
      <dgm:spPr/>
      <dgm:t>
        <a:bodyPr/>
        <a:lstStyle/>
        <a:p>
          <a:r>
            <a:rPr lang="en-US" dirty="0">
              <a:latin typeface="Franklin Gothic Book"/>
              <a:cs typeface="Franklin Gothic Book"/>
            </a:rPr>
            <a:t>NMI Technical Assistance Process</a:t>
          </a:r>
        </a:p>
      </dgm:t>
    </dgm:pt>
    <dgm:pt modelId="{6D1A180B-556C-0646-976E-7C17FCA8E62E}" type="parTrans" cxnId="{E2BD243A-0B62-E943-B9D2-16CF4E409272}">
      <dgm:prSet/>
      <dgm:spPr/>
      <dgm:t>
        <a:bodyPr/>
        <a:lstStyle/>
        <a:p>
          <a:endParaRPr lang="en-US"/>
        </a:p>
      </dgm:t>
    </dgm:pt>
    <dgm:pt modelId="{3BD60AD8-9038-CC49-A3CC-1B3E4636FB22}" type="sibTrans" cxnId="{E2BD243A-0B62-E943-B9D2-16CF4E409272}">
      <dgm:prSet/>
      <dgm:spPr/>
      <dgm:t>
        <a:bodyPr/>
        <a:lstStyle/>
        <a:p>
          <a:endParaRPr lang="en-US"/>
        </a:p>
      </dgm:t>
    </dgm:pt>
    <dgm:pt modelId="{7C4D9844-A717-B649-B6FD-262BA995DBED}">
      <dgm:prSet/>
      <dgm:spPr/>
      <dgm:t>
        <a:bodyPr/>
        <a:lstStyle/>
        <a:p>
          <a:r>
            <a:rPr lang="en-US" dirty="0">
              <a:latin typeface="Franklin Gothic Book"/>
              <a:cs typeface="Franklin Gothic Book"/>
            </a:rPr>
            <a:t>Overview</a:t>
          </a:r>
        </a:p>
      </dgm:t>
    </dgm:pt>
    <dgm:pt modelId="{1319B76F-A256-0A49-8680-CFD74A045584}" type="parTrans" cxnId="{7FEA9048-5CCE-2E4E-BBF5-C8B147C1C915}">
      <dgm:prSet/>
      <dgm:spPr/>
      <dgm:t>
        <a:bodyPr/>
        <a:lstStyle/>
        <a:p>
          <a:endParaRPr lang="en-US"/>
        </a:p>
      </dgm:t>
    </dgm:pt>
    <dgm:pt modelId="{55836024-59D6-7049-B7AB-09F921BEF294}" type="sibTrans" cxnId="{7FEA9048-5CCE-2E4E-BBF5-C8B147C1C915}">
      <dgm:prSet/>
      <dgm:spPr/>
      <dgm:t>
        <a:bodyPr/>
        <a:lstStyle/>
        <a:p>
          <a:endParaRPr lang="en-US"/>
        </a:p>
      </dgm:t>
    </dgm:pt>
    <dgm:pt modelId="{5D4B3BA6-DE84-4FDB-A76D-F2CA68DF80D1}">
      <dgm:prSet/>
      <dgm:spPr/>
      <dgm:t>
        <a:bodyPr/>
        <a:lstStyle/>
        <a:p>
          <a:r>
            <a:rPr lang="en-US" dirty="0">
              <a:latin typeface="Franklin Gothic Book"/>
              <a:cs typeface="Franklin Gothic Book"/>
            </a:rPr>
            <a:t>Other Resources</a:t>
          </a:r>
        </a:p>
      </dgm:t>
    </dgm:pt>
    <dgm:pt modelId="{12AB74DF-BB4A-4150-8543-3C013C5866BE}" type="parTrans" cxnId="{71AC5F00-24FE-4BF8-B2C9-34C31988C2C1}">
      <dgm:prSet/>
      <dgm:spPr/>
      <dgm:t>
        <a:bodyPr/>
        <a:lstStyle/>
        <a:p>
          <a:endParaRPr lang="en-US"/>
        </a:p>
      </dgm:t>
    </dgm:pt>
    <dgm:pt modelId="{66CD4223-073B-4AA4-B83D-1372525B2255}" type="sibTrans" cxnId="{71AC5F00-24FE-4BF8-B2C9-34C31988C2C1}">
      <dgm:prSet/>
      <dgm:spPr/>
      <dgm:t>
        <a:bodyPr/>
        <a:lstStyle/>
        <a:p>
          <a:endParaRPr lang="en-US"/>
        </a:p>
      </dgm:t>
    </dgm:pt>
    <dgm:pt modelId="{1ED93B23-726C-49FB-B134-061F26874841}">
      <dgm:prSet phldrT="[Text]"/>
      <dgm:spPr/>
      <dgm:t>
        <a:bodyPr/>
        <a:lstStyle/>
        <a:p>
          <a:r>
            <a:rPr lang="en-US" sz="2100" dirty="0">
              <a:latin typeface="Franklin Gothic Book"/>
              <a:cs typeface="Franklin Gothic Book"/>
            </a:rPr>
            <a:t>Introduce NMI Technical Assistance Tools and Resources </a:t>
          </a:r>
        </a:p>
      </dgm:t>
    </dgm:pt>
    <dgm:pt modelId="{9FCC05B0-E34F-4471-9747-8AE533B88412}" type="parTrans" cxnId="{E5B55779-3768-4EE5-90E6-BA7328F85A1D}">
      <dgm:prSet/>
      <dgm:spPr/>
      <dgm:t>
        <a:bodyPr/>
        <a:lstStyle/>
        <a:p>
          <a:endParaRPr lang="en-US"/>
        </a:p>
      </dgm:t>
    </dgm:pt>
    <dgm:pt modelId="{3E924E81-C4A4-4284-A615-0DD56D54FBE4}" type="sibTrans" cxnId="{E5B55779-3768-4EE5-90E6-BA7328F85A1D}">
      <dgm:prSet/>
      <dgm:spPr/>
      <dgm:t>
        <a:bodyPr/>
        <a:lstStyle/>
        <a:p>
          <a:endParaRPr lang="en-US"/>
        </a:p>
      </dgm:t>
    </dgm:pt>
    <dgm:pt modelId="{076C5CB9-1CA2-4CAA-B4C1-C12FB8AA4B06}">
      <dgm:prSet/>
      <dgm:spPr/>
      <dgm:t>
        <a:bodyPr/>
        <a:lstStyle/>
        <a:p>
          <a:r>
            <a:rPr lang="en-US" dirty="0">
              <a:latin typeface="Franklin Gothic Book"/>
              <a:cs typeface="Franklin Gothic Book"/>
            </a:rPr>
            <a:t>NMI Technical Assistance Approach</a:t>
          </a:r>
        </a:p>
      </dgm:t>
    </dgm:pt>
    <dgm:pt modelId="{E01F3820-F892-481C-AD96-DAC1C7BEA838}" type="parTrans" cxnId="{6E77B58C-3BA2-476A-9424-D52649A9ACB2}">
      <dgm:prSet/>
      <dgm:spPr/>
      <dgm:t>
        <a:bodyPr/>
        <a:lstStyle/>
        <a:p>
          <a:endParaRPr lang="en-US"/>
        </a:p>
      </dgm:t>
    </dgm:pt>
    <dgm:pt modelId="{66299056-D4D6-44D9-89A8-93108E3381F7}" type="sibTrans" cxnId="{6E77B58C-3BA2-476A-9424-D52649A9ACB2}">
      <dgm:prSet/>
      <dgm:spPr/>
      <dgm:t>
        <a:bodyPr/>
        <a:lstStyle/>
        <a:p>
          <a:endParaRPr lang="en-US"/>
        </a:p>
      </dgm:t>
    </dgm:pt>
    <dgm:pt modelId="{2E257A72-2BEE-4A8C-956F-56597FAFF0E0}">
      <dgm:prSet/>
      <dgm:spPr/>
      <dgm:t>
        <a:bodyPr/>
        <a:lstStyle/>
        <a:p>
          <a:r>
            <a:rPr lang="en-US" dirty="0">
              <a:latin typeface="Franklin Gothic Book"/>
              <a:cs typeface="Franklin Gothic Book"/>
            </a:rPr>
            <a:t>Technology Tools</a:t>
          </a:r>
        </a:p>
      </dgm:t>
    </dgm:pt>
    <dgm:pt modelId="{7624C52E-F2E9-4CDF-842B-90089CA16EF8}" type="parTrans" cxnId="{0AE6448C-4864-4934-A647-2E5DD0C62D55}">
      <dgm:prSet/>
      <dgm:spPr/>
      <dgm:t>
        <a:bodyPr/>
        <a:lstStyle/>
        <a:p>
          <a:endParaRPr lang="en-US"/>
        </a:p>
      </dgm:t>
    </dgm:pt>
    <dgm:pt modelId="{1C3018FD-7BE3-4A0E-8489-3FD318BE4B21}" type="sibTrans" cxnId="{0AE6448C-4864-4934-A647-2E5DD0C62D55}">
      <dgm:prSet/>
      <dgm:spPr/>
      <dgm:t>
        <a:bodyPr/>
        <a:lstStyle/>
        <a:p>
          <a:endParaRPr lang="en-US"/>
        </a:p>
      </dgm:t>
    </dgm:pt>
    <dgm:pt modelId="{AA1DF35E-2E90-FD4F-8142-6F7F0D95B00B}" type="pres">
      <dgm:prSet presAssocID="{161CF89E-C0E5-F04E-8583-B2BEC6C27761}" presName="linear" presStyleCnt="0">
        <dgm:presLayoutVars>
          <dgm:dir/>
          <dgm:animLvl val="lvl"/>
          <dgm:resizeHandles val="exact"/>
        </dgm:presLayoutVars>
      </dgm:prSet>
      <dgm:spPr/>
    </dgm:pt>
    <dgm:pt modelId="{70D772BA-5AEC-664C-BC2B-D7F6722F39BA}" type="pres">
      <dgm:prSet presAssocID="{457AE4E1-183A-7B4E-819C-54FD7C6AEC12}" presName="parentLin" presStyleCnt="0"/>
      <dgm:spPr/>
    </dgm:pt>
    <dgm:pt modelId="{96E5D2DA-ACFC-AB4B-B470-8E2FF1BF3EDE}" type="pres">
      <dgm:prSet presAssocID="{457AE4E1-183A-7B4E-819C-54FD7C6AEC12}" presName="parentLeftMargin" presStyleLbl="node1" presStyleIdx="0" presStyleCnt="3"/>
      <dgm:spPr/>
    </dgm:pt>
    <dgm:pt modelId="{BB1DA50A-0C30-3142-97C1-381EE3638344}" type="pres">
      <dgm:prSet presAssocID="{457AE4E1-183A-7B4E-819C-54FD7C6AEC12}" presName="parentText" presStyleLbl="node1" presStyleIdx="0" presStyleCnt="3">
        <dgm:presLayoutVars>
          <dgm:chMax val="0"/>
          <dgm:bulletEnabled val="1"/>
        </dgm:presLayoutVars>
      </dgm:prSet>
      <dgm:spPr/>
    </dgm:pt>
    <dgm:pt modelId="{F6A10BDC-B295-5F44-9293-ACE5146A67FB}" type="pres">
      <dgm:prSet presAssocID="{457AE4E1-183A-7B4E-819C-54FD7C6AEC12}" presName="negativeSpace" presStyleCnt="0"/>
      <dgm:spPr/>
    </dgm:pt>
    <dgm:pt modelId="{687943A8-0DF4-864F-B7CF-F659ABE37D19}" type="pres">
      <dgm:prSet presAssocID="{457AE4E1-183A-7B4E-819C-54FD7C6AEC12}" presName="childText" presStyleLbl="conFgAcc1" presStyleIdx="0" presStyleCnt="3">
        <dgm:presLayoutVars>
          <dgm:bulletEnabled val="1"/>
        </dgm:presLayoutVars>
      </dgm:prSet>
      <dgm:spPr/>
    </dgm:pt>
    <dgm:pt modelId="{5C1AAE01-7BE9-5A4E-AB57-791EFF380B18}" type="pres">
      <dgm:prSet presAssocID="{AEC66CC2-1530-2047-881A-AFFFEBCD815D}" presName="spaceBetweenRectangles" presStyleCnt="0"/>
      <dgm:spPr/>
    </dgm:pt>
    <dgm:pt modelId="{C7531831-F92E-DB48-85D4-F44F19CF2E04}" type="pres">
      <dgm:prSet presAssocID="{F9072E7F-BF96-D241-A4FD-98CDF3E88593}" presName="parentLin" presStyleCnt="0"/>
      <dgm:spPr/>
    </dgm:pt>
    <dgm:pt modelId="{D999B05D-D5C5-9844-867A-A841421D4F85}" type="pres">
      <dgm:prSet presAssocID="{F9072E7F-BF96-D241-A4FD-98CDF3E88593}" presName="parentLeftMargin" presStyleLbl="node1" presStyleIdx="0" presStyleCnt="3"/>
      <dgm:spPr/>
    </dgm:pt>
    <dgm:pt modelId="{07D0B5F9-0CF8-AF4F-AA0A-4E872D3C06C9}" type="pres">
      <dgm:prSet presAssocID="{F9072E7F-BF96-D241-A4FD-98CDF3E88593}" presName="parentText" presStyleLbl="node1" presStyleIdx="1" presStyleCnt="3">
        <dgm:presLayoutVars>
          <dgm:chMax val="0"/>
          <dgm:bulletEnabled val="1"/>
        </dgm:presLayoutVars>
      </dgm:prSet>
      <dgm:spPr/>
    </dgm:pt>
    <dgm:pt modelId="{94006E7C-8A10-E047-9341-3381C7E2ED67}" type="pres">
      <dgm:prSet presAssocID="{F9072E7F-BF96-D241-A4FD-98CDF3E88593}" presName="negativeSpace" presStyleCnt="0"/>
      <dgm:spPr/>
    </dgm:pt>
    <dgm:pt modelId="{E767F861-4523-B240-AD30-F9916EA64D32}" type="pres">
      <dgm:prSet presAssocID="{F9072E7F-BF96-D241-A4FD-98CDF3E88593}" presName="childText" presStyleLbl="conFgAcc1" presStyleIdx="1" presStyleCnt="3" custLinFactNeighborX="231">
        <dgm:presLayoutVars>
          <dgm:bulletEnabled val="1"/>
        </dgm:presLayoutVars>
      </dgm:prSet>
      <dgm:spPr/>
    </dgm:pt>
    <dgm:pt modelId="{824092B1-D2F5-8D48-90E9-0C5C78729995}" type="pres">
      <dgm:prSet presAssocID="{3BD60AD8-9038-CC49-A3CC-1B3E4636FB22}" presName="spaceBetweenRectangles" presStyleCnt="0"/>
      <dgm:spPr/>
    </dgm:pt>
    <dgm:pt modelId="{B14B471F-5F04-FC4F-A098-363A19B24876}" type="pres">
      <dgm:prSet presAssocID="{C3E43BF7-EDCA-8D4C-A464-519378E1C7C4}" presName="parentLin" presStyleCnt="0"/>
      <dgm:spPr/>
    </dgm:pt>
    <dgm:pt modelId="{A1D44D84-1F60-534E-9404-5B1C2B3CB5FF}" type="pres">
      <dgm:prSet presAssocID="{C3E43BF7-EDCA-8D4C-A464-519378E1C7C4}" presName="parentLeftMargin" presStyleLbl="node1" presStyleIdx="1" presStyleCnt="3"/>
      <dgm:spPr/>
    </dgm:pt>
    <dgm:pt modelId="{85519BBC-6AF1-DC4E-A88A-B35C9069B4D1}" type="pres">
      <dgm:prSet presAssocID="{C3E43BF7-EDCA-8D4C-A464-519378E1C7C4}" presName="parentText" presStyleLbl="node1" presStyleIdx="2" presStyleCnt="3">
        <dgm:presLayoutVars>
          <dgm:chMax val="0"/>
          <dgm:bulletEnabled val="1"/>
        </dgm:presLayoutVars>
      </dgm:prSet>
      <dgm:spPr/>
    </dgm:pt>
    <dgm:pt modelId="{2A259678-1C8C-9C43-81D7-ECEDA7E14EE0}" type="pres">
      <dgm:prSet presAssocID="{C3E43BF7-EDCA-8D4C-A464-519378E1C7C4}" presName="negativeSpace" presStyleCnt="0"/>
      <dgm:spPr/>
    </dgm:pt>
    <dgm:pt modelId="{45078861-F07B-CD41-94B5-4EE2544719A3}" type="pres">
      <dgm:prSet presAssocID="{C3E43BF7-EDCA-8D4C-A464-519378E1C7C4}" presName="childText" presStyleLbl="conFgAcc1" presStyleIdx="2" presStyleCnt="3" custLinFactNeighborX="231">
        <dgm:presLayoutVars>
          <dgm:bulletEnabled val="1"/>
        </dgm:presLayoutVars>
      </dgm:prSet>
      <dgm:spPr/>
    </dgm:pt>
  </dgm:ptLst>
  <dgm:cxnLst>
    <dgm:cxn modelId="{71AC5F00-24FE-4BF8-B2C9-34C31988C2C1}" srcId="{C3E43BF7-EDCA-8D4C-A464-519378E1C7C4}" destId="{5D4B3BA6-DE84-4FDB-A76D-F2CA68DF80D1}" srcOrd="2" destOrd="0" parTransId="{12AB74DF-BB4A-4150-8543-3C013C5866BE}" sibTransId="{66CD4223-073B-4AA4-B83D-1372525B2255}"/>
    <dgm:cxn modelId="{63EB9A00-9E1E-724F-AFE5-08BF9C692BC7}" type="presOf" srcId="{F9072E7F-BF96-D241-A4FD-98CDF3E88593}" destId="{07D0B5F9-0CF8-AF4F-AA0A-4E872D3C06C9}" srcOrd="1" destOrd="0" presId="urn:microsoft.com/office/officeart/2005/8/layout/list1"/>
    <dgm:cxn modelId="{41D3C005-2147-426F-841B-30ADB3996FAF}" type="presOf" srcId="{076C5CB9-1CA2-4CAA-B4C1-C12FB8AA4B06}" destId="{E767F861-4523-B240-AD30-F9916EA64D32}" srcOrd="0" destOrd="1" presId="urn:microsoft.com/office/officeart/2005/8/layout/list1"/>
    <dgm:cxn modelId="{F696B907-9A33-6149-A6CA-1E2347FEE641}" type="presOf" srcId="{F9072E7F-BF96-D241-A4FD-98CDF3E88593}" destId="{D999B05D-D5C5-9844-867A-A841421D4F85}" srcOrd="0" destOrd="0" presId="urn:microsoft.com/office/officeart/2005/8/layout/list1"/>
    <dgm:cxn modelId="{A30A281A-9C2C-CF4D-955A-D574A4F22AEC}" srcId="{C3E43BF7-EDCA-8D4C-A464-519378E1C7C4}" destId="{F2414019-D339-A94C-B9E5-B3383161FE0F}" srcOrd="0" destOrd="0" parTransId="{B4D8B40A-67B9-6241-A07C-D76B174054F7}" sibTransId="{2162C100-68FE-AA4F-98FD-A5AB53DC38FE}"/>
    <dgm:cxn modelId="{83F0E133-67D7-3542-871E-2E91E75887E2}" type="presOf" srcId="{7C4D9844-A717-B649-B6FD-262BA995DBED}" destId="{E767F861-4523-B240-AD30-F9916EA64D32}" srcOrd="0" destOrd="0" presId="urn:microsoft.com/office/officeart/2005/8/layout/list1"/>
    <dgm:cxn modelId="{54C4B034-FD80-4976-AEDF-909375A6C553}" type="presOf" srcId="{2E257A72-2BEE-4A8C-956F-56597FAFF0E0}" destId="{45078861-F07B-CD41-94B5-4EE2544719A3}" srcOrd="0" destOrd="1" presId="urn:microsoft.com/office/officeart/2005/8/layout/list1"/>
    <dgm:cxn modelId="{E2BD243A-0B62-E943-B9D2-16CF4E409272}" srcId="{161CF89E-C0E5-F04E-8583-B2BEC6C27761}" destId="{F9072E7F-BF96-D241-A4FD-98CDF3E88593}" srcOrd="1" destOrd="0" parTransId="{6D1A180B-556C-0646-976E-7C17FCA8E62E}" sibTransId="{3BD60AD8-9038-CC49-A3CC-1B3E4636FB22}"/>
    <dgm:cxn modelId="{BD095E5E-9B48-44AB-BD83-205137EBA386}" type="presOf" srcId="{1ED93B23-726C-49FB-B134-061F26874841}" destId="{687943A8-0DF4-864F-B7CF-F659ABE37D19}" srcOrd="0" destOrd="1" presId="urn:microsoft.com/office/officeart/2005/8/layout/list1"/>
    <dgm:cxn modelId="{D8EDB25F-7D9F-9B46-9406-00345C908DFF}" type="presOf" srcId="{C3E43BF7-EDCA-8D4C-A464-519378E1C7C4}" destId="{A1D44D84-1F60-534E-9404-5B1C2B3CB5FF}" srcOrd="0" destOrd="0" presId="urn:microsoft.com/office/officeart/2005/8/layout/list1"/>
    <dgm:cxn modelId="{7FEA9048-5CCE-2E4E-BBF5-C8B147C1C915}" srcId="{F9072E7F-BF96-D241-A4FD-98CDF3E88593}" destId="{7C4D9844-A717-B649-B6FD-262BA995DBED}" srcOrd="0" destOrd="0" parTransId="{1319B76F-A256-0A49-8680-CFD74A045584}" sibTransId="{55836024-59D6-7049-B7AB-09F921BEF294}"/>
    <dgm:cxn modelId="{1BE8274C-B375-4B52-AFCC-3B91E19F3FA5}" type="presOf" srcId="{5D4B3BA6-DE84-4FDB-A76D-F2CA68DF80D1}" destId="{45078861-F07B-CD41-94B5-4EE2544719A3}" srcOrd="0" destOrd="2" presId="urn:microsoft.com/office/officeart/2005/8/layout/list1"/>
    <dgm:cxn modelId="{E5B55779-3768-4EE5-90E6-BA7328F85A1D}" srcId="{457AE4E1-183A-7B4E-819C-54FD7C6AEC12}" destId="{1ED93B23-726C-49FB-B134-061F26874841}" srcOrd="1" destOrd="0" parTransId="{9FCC05B0-E34F-4471-9747-8AE533B88412}" sibTransId="{3E924E81-C4A4-4284-A615-0DD56D54FBE4}"/>
    <dgm:cxn modelId="{709EC27C-D67A-5744-AA14-D2490B3E8E31}" type="presOf" srcId="{457AE4E1-183A-7B4E-819C-54FD7C6AEC12}" destId="{BB1DA50A-0C30-3142-97C1-381EE3638344}" srcOrd="1" destOrd="0" presId="urn:microsoft.com/office/officeart/2005/8/layout/list1"/>
    <dgm:cxn modelId="{504EFA88-540A-0646-873B-6F26602072AA}" type="presOf" srcId="{F2414019-D339-A94C-B9E5-B3383161FE0F}" destId="{45078861-F07B-CD41-94B5-4EE2544719A3}" srcOrd="0" destOrd="0" presId="urn:microsoft.com/office/officeart/2005/8/layout/list1"/>
    <dgm:cxn modelId="{0AE6448C-4864-4934-A647-2E5DD0C62D55}" srcId="{C3E43BF7-EDCA-8D4C-A464-519378E1C7C4}" destId="{2E257A72-2BEE-4A8C-956F-56597FAFF0E0}" srcOrd="1" destOrd="0" parTransId="{7624C52E-F2E9-4CDF-842B-90089CA16EF8}" sibTransId="{1C3018FD-7BE3-4A0E-8489-3FD318BE4B21}"/>
    <dgm:cxn modelId="{6E77B58C-3BA2-476A-9424-D52649A9ACB2}" srcId="{F9072E7F-BF96-D241-A4FD-98CDF3E88593}" destId="{076C5CB9-1CA2-4CAA-B4C1-C12FB8AA4B06}" srcOrd="1" destOrd="0" parTransId="{E01F3820-F892-481C-AD96-DAC1C7BEA838}" sibTransId="{66299056-D4D6-44D9-89A8-93108E3381F7}"/>
    <dgm:cxn modelId="{5B16AE8F-EBD4-3C4E-A81E-B7E684A45B88}" srcId="{457AE4E1-183A-7B4E-819C-54FD7C6AEC12}" destId="{2ABCD7C0-B6BE-1245-A4B8-2A3671BE9767}" srcOrd="0" destOrd="0" parTransId="{E2C5D74F-BFFD-2446-A021-BE53E768FE16}" sibTransId="{5C81572E-462B-2C40-9531-859E914B1B30}"/>
    <dgm:cxn modelId="{692DEF8F-511B-9845-9648-94763572BCEC}" srcId="{161CF89E-C0E5-F04E-8583-B2BEC6C27761}" destId="{C3E43BF7-EDCA-8D4C-A464-519378E1C7C4}" srcOrd="2" destOrd="0" parTransId="{94BC7A08-22AB-A746-8AA9-551EBFD555BD}" sibTransId="{AD90261B-4BCB-AB47-B3B4-CD01C4143641}"/>
    <dgm:cxn modelId="{C609959B-F0EF-5340-95A3-BBE435D20F24}" type="presOf" srcId="{161CF89E-C0E5-F04E-8583-B2BEC6C27761}" destId="{AA1DF35E-2E90-FD4F-8142-6F7F0D95B00B}" srcOrd="0" destOrd="0" presId="urn:microsoft.com/office/officeart/2005/8/layout/list1"/>
    <dgm:cxn modelId="{FE3E37C4-84AC-D74C-9037-31352A357428}" type="presOf" srcId="{C3E43BF7-EDCA-8D4C-A464-519378E1C7C4}" destId="{85519BBC-6AF1-DC4E-A88A-B35C9069B4D1}" srcOrd="1" destOrd="0" presId="urn:microsoft.com/office/officeart/2005/8/layout/list1"/>
    <dgm:cxn modelId="{79A2EAC7-3E14-C847-A779-9CD1CEE803F3}" type="presOf" srcId="{2ABCD7C0-B6BE-1245-A4B8-2A3671BE9767}" destId="{687943A8-0DF4-864F-B7CF-F659ABE37D19}" srcOrd="0" destOrd="0" presId="urn:microsoft.com/office/officeart/2005/8/layout/list1"/>
    <dgm:cxn modelId="{1022FCD0-4525-B14C-8C0F-12ABEC2DD7B4}" type="presOf" srcId="{457AE4E1-183A-7B4E-819C-54FD7C6AEC12}" destId="{96E5D2DA-ACFC-AB4B-B470-8E2FF1BF3EDE}" srcOrd="0" destOrd="0" presId="urn:microsoft.com/office/officeart/2005/8/layout/list1"/>
    <dgm:cxn modelId="{5E7D93EE-504C-BE4E-B2E4-D6AB86F4E2B5}" srcId="{161CF89E-C0E5-F04E-8583-B2BEC6C27761}" destId="{457AE4E1-183A-7B4E-819C-54FD7C6AEC12}" srcOrd="0" destOrd="0" parTransId="{E092FDB4-8A67-7847-BBAA-CE572AE319E0}" sibTransId="{AEC66CC2-1530-2047-881A-AFFFEBCD815D}"/>
    <dgm:cxn modelId="{AD28486A-AB9A-3345-BFD9-25CD097CFC81}" type="presParOf" srcId="{AA1DF35E-2E90-FD4F-8142-6F7F0D95B00B}" destId="{70D772BA-5AEC-664C-BC2B-D7F6722F39BA}" srcOrd="0" destOrd="0" presId="urn:microsoft.com/office/officeart/2005/8/layout/list1"/>
    <dgm:cxn modelId="{071A8B52-FDBF-0849-B39C-DE7277BEBB9C}" type="presParOf" srcId="{70D772BA-5AEC-664C-BC2B-D7F6722F39BA}" destId="{96E5D2DA-ACFC-AB4B-B470-8E2FF1BF3EDE}" srcOrd="0" destOrd="0" presId="urn:microsoft.com/office/officeart/2005/8/layout/list1"/>
    <dgm:cxn modelId="{72991E9A-2B70-3841-9A7F-DF964BCCB4FE}" type="presParOf" srcId="{70D772BA-5AEC-664C-BC2B-D7F6722F39BA}" destId="{BB1DA50A-0C30-3142-97C1-381EE3638344}" srcOrd="1" destOrd="0" presId="urn:microsoft.com/office/officeart/2005/8/layout/list1"/>
    <dgm:cxn modelId="{CBDB7772-7FEF-2E42-B7D5-4E90EF7A1B93}" type="presParOf" srcId="{AA1DF35E-2E90-FD4F-8142-6F7F0D95B00B}" destId="{F6A10BDC-B295-5F44-9293-ACE5146A67FB}" srcOrd="1" destOrd="0" presId="urn:microsoft.com/office/officeart/2005/8/layout/list1"/>
    <dgm:cxn modelId="{F05CBD8F-6EB6-6C4B-8FAF-85C24EB06D3E}" type="presParOf" srcId="{AA1DF35E-2E90-FD4F-8142-6F7F0D95B00B}" destId="{687943A8-0DF4-864F-B7CF-F659ABE37D19}" srcOrd="2" destOrd="0" presId="urn:microsoft.com/office/officeart/2005/8/layout/list1"/>
    <dgm:cxn modelId="{4FE2455E-88B7-C442-B67E-E662D57548D4}" type="presParOf" srcId="{AA1DF35E-2E90-FD4F-8142-6F7F0D95B00B}" destId="{5C1AAE01-7BE9-5A4E-AB57-791EFF380B18}" srcOrd="3" destOrd="0" presId="urn:microsoft.com/office/officeart/2005/8/layout/list1"/>
    <dgm:cxn modelId="{E7F00BDD-F75D-1F41-882C-776BB169FF7E}" type="presParOf" srcId="{AA1DF35E-2E90-FD4F-8142-6F7F0D95B00B}" destId="{C7531831-F92E-DB48-85D4-F44F19CF2E04}" srcOrd="4" destOrd="0" presId="urn:microsoft.com/office/officeart/2005/8/layout/list1"/>
    <dgm:cxn modelId="{CBDE9A96-920D-464C-8002-D3F5590E2B42}" type="presParOf" srcId="{C7531831-F92E-DB48-85D4-F44F19CF2E04}" destId="{D999B05D-D5C5-9844-867A-A841421D4F85}" srcOrd="0" destOrd="0" presId="urn:microsoft.com/office/officeart/2005/8/layout/list1"/>
    <dgm:cxn modelId="{ABA68FE5-5EE4-E34A-A180-8520DAF6D744}" type="presParOf" srcId="{C7531831-F92E-DB48-85D4-F44F19CF2E04}" destId="{07D0B5F9-0CF8-AF4F-AA0A-4E872D3C06C9}" srcOrd="1" destOrd="0" presId="urn:microsoft.com/office/officeart/2005/8/layout/list1"/>
    <dgm:cxn modelId="{9098FFD7-F7A1-054E-953C-1F0413B0071F}" type="presParOf" srcId="{AA1DF35E-2E90-FD4F-8142-6F7F0D95B00B}" destId="{94006E7C-8A10-E047-9341-3381C7E2ED67}" srcOrd="5" destOrd="0" presId="urn:microsoft.com/office/officeart/2005/8/layout/list1"/>
    <dgm:cxn modelId="{47A0CF2B-0132-8544-A3AB-B6653A15CB2C}" type="presParOf" srcId="{AA1DF35E-2E90-FD4F-8142-6F7F0D95B00B}" destId="{E767F861-4523-B240-AD30-F9916EA64D32}" srcOrd="6" destOrd="0" presId="urn:microsoft.com/office/officeart/2005/8/layout/list1"/>
    <dgm:cxn modelId="{8AE51850-0E89-B047-87AC-2B6D7F857E1C}" type="presParOf" srcId="{AA1DF35E-2E90-FD4F-8142-6F7F0D95B00B}" destId="{824092B1-D2F5-8D48-90E9-0C5C78729995}" srcOrd="7" destOrd="0" presId="urn:microsoft.com/office/officeart/2005/8/layout/list1"/>
    <dgm:cxn modelId="{558037AA-810B-DF45-AF67-13CF23F2B8CA}" type="presParOf" srcId="{AA1DF35E-2E90-FD4F-8142-6F7F0D95B00B}" destId="{B14B471F-5F04-FC4F-A098-363A19B24876}" srcOrd="8" destOrd="0" presId="urn:microsoft.com/office/officeart/2005/8/layout/list1"/>
    <dgm:cxn modelId="{97605B20-21C5-BF4C-9077-4EBE34A618E3}" type="presParOf" srcId="{B14B471F-5F04-FC4F-A098-363A19B24876}" destId="{A1D44D84-1F60-534E-9404-5B1C2B3CB5FF}" srcOrd="0" destOrd="0" presId="urn:microsoft.com/office/officeart/2005/8/layout/list1"/>
    <dgm:cxn modelId="{FE37F6A9-ED42-E242-9A68-BFAF810692CB}" type="presParOf" srcId="{B14B471F-5F04-FC4F-A098-363A19B24876}" destId="{85519BBC-6AF1-DC4E-A88A-B35C9069B4D1}" srcOrd="1" destOrd="0" presId="urn:microsoft.com/office/officeart/2005/8/layout/list1"/>
    <dgm:cxn modelId="{BB9D0782-BBB2-8F44-BD9F-C8A616B2D55D}" type="presParOf" srcId="{AA1DF35E-2E90-FD4F-8142-6F7F0D95B00B}" destId="{2A259678-1C8C-9C43-81D7-ECEDA7E14EE0}" srcOrd="9" destOrd="0" presId="urn:microsoft.com/office/officeart/2005/8/layout/list1"/>
    <dgm:cxn modelId="{F10B9A80-D3AF-9246-8CF2-76834B34B4EF}" type="presParOf" srcId="{AA1DF35E-2E90-FD4F-8142-6F7F0D95B00B}" destId="{45078861-F07B-CD41-94B5-4EE2544719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B406F-60B4-43E5-8093-FECC16D4705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7C96633-3292-46AC-957D-EA375202CFE2}">
      <dgm:prSet phldrT="[Text]" custT="1"/>
      <dgm:spPr>
        <a:xfrm>
          <a:off x="385306" y="703159"/>
          <a:ext cx="1262085" cy="126186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Plan</a:t>
          </a:r>
          <a:endParaRPr lang="en-US" sz="16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A755C23-3E32-4F14-A025-F4C5B69F2849}" type="parTrans" cxnId="{DDD864CB-58EC-4252-B53B-1D7AD6A6A412}">
      <dgm:prSet/>
      <dgm:spPr/>
      <dgm:t>
        <a:bodyPr/>
        <a:lstStyle/>
        <a:p>
          <a:endParaRPr lang="en-US">
            <a:latin typeface="Arial" panose="020B0604020202020204" pitchFamily="34" charset="0"/>
            <a:cs typeface="Arial" panose="020B0604020202020204" pitchFamily="34" charset="0"/>
          </a:endParaRPr>
        </a:p>
      </dgm:t>
    </dgm:pt>
    <dgm:pt modelId="{B2228E1A-4090-46BE-B2AC-555A2EC35499}" type="sibTrans" cxnId="{DDD864CB-58EC-4252-B53B-1D7AD6A6A412}">
      <dgm:prSet/>
      <dgm:spPr/>
      <dgm:t>
        <a:bodyPr/>
        <a:lstStyle/>
        <a:p>
          <a:endParaRPr lang="en-US">
            <a:latin typeface="Arial" panose="020B0604020202020204" pitchFamily="34" charset="0"/>
            <a:cs typeface="Arial" panose="020B0604020202020204" pitchFamily="34" charset="0"/>
          </a:endParaRPr>
        </a:p>
      </dgm:t>
    </dgm:pt>
    <dgm:pt modelId="{6FF2ADA8-3958-4F5F-AE0A-3C11200B306E}">
      <dgm:prSet phldrT="[Text]" custT="1"/>
      <dgm:spPr>
        <a:xfrm>
          <a:off x="385306"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Stakeholder engagement </a:t>
          </a:r>
        </a:p>
      </dgm:t>
    </dgm:pt>
    <dgm:pt modelId="{C6A18D63-1F06-44CD-AF69-F71BC84BCA5A}" type="parTrans" cxnId="{8D14ABD4-2939-4A81-8723-4B96D8C1ABEF}">
      <dgm:prSet/>
      <dgm:spPr/>
      <dgm:t>
        <a:bodyPr/>
        <a:lstStyle/>
        <a:p>
          <a:endParaRPr lang="en-US">
            <a:latin typeface="Arial" panose="020B0604020202020204" pitchFamily="34" charset="0"/>
            <a:cs typeface="Arial" panose="020B0604020202020204" pitchFamily="34" charset="0"/>
          </a:endParaRPr>
        </a:p>
      </dgm:t>
    </dgm:pt>
    <dgm:pt modelId="{1CC0439A-438C-44FC-A215-57C5F58462F8}" type="sibTrans" cxnId="{8D14ABD4-2939-4A81-8723-4B96D8C1ABEF}">
      <dgm:prSet/>
      <dgm:spPr/>
      <dgm:t>
        <a:bodyPr/>
        <a:lstStyle/>
        <a:p>
          <a:endParaRPr lang="en-US">
            <a:latin typeface="Arial" panose="020B0604020202020204" pitchFamily="34" charset="0"/>
            <a:cs typeface="Arial" panose="020B0604020202020204" pitchFamily="34" charset="0"/>
          </a:endParaRPr>
        </a:p>
      </dgm:t>
    </dgm:pt>
    <dgm:pt modelId="{D71A84F1-2B80-4C82-8045-A849CAA87B5E}">
      <dgm:prSet phldrT="[Text]" custT="1"/>
      <dgm:spPr>
        <a:xfrm>
          <a:off x="385306"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Infrastructure assessment</a:t>
          </a:r>
        </a:p>
      </dgm:t>
    </dgm:pt>
    <dgm:pt modelId="{FDD2FBC4-E4F3-4FD9-8A2C-CCE5AA24CB7F}" type="parTrans" cxnId="{DFFFF3BC-B227-4B79-9575-ECA37D755556}">
      <dgm:prSet/>
      <dgm:spPr/>
      <dgm:t>
        <a:bodyPr/>
        <a:lstStyle/>
        <a:p>
          <a:endParaRPr lang="en-US">
            <a:latin typeface="Arial" panose="020B0604020202020204" pitchFamily="34" charset="0"/>
            <a:cs typeface="Arial" panose="020B0604020202020204" pitchFamily="34" charset="0"/>
          </a:endParaRPr>
        </a:p>
      </dgm:t>
    </dgm:pt>
    <dgm:pt modelId="{8965A89A-83D6-465A-BFAA-CEA709E88522}" type="sibTrans" cxnId="{DFFFF3BC-B227-4B79-9575-ECA37D755556}">
      <dgm:prSet/>
      <dgm:spPr/>
      <dgm:t>
        <a:bodyPr/>
        <a:lstStyle/>
        <a:p>
          <a:endParaRPr lang="en-US">
            <a:latin typeface="Arial" panose="020B0604020202020204" pitchFamily="34" charset="0"/>
            <a:cs typeface="Arial" panose="020B0604020202020204" pitchFamily="34" charset="0"/>
          </a:endParaRPr>
        </a:p>
      </dgm:t>
    </dgm:pt>
    <dgm:pt modelId="{6A685EEE-3AA1-4FDC-A21D-E8C23BA62C74}">
      <dgm:prSet phldrT="[Text]" custT="1"/>
      <dgm:spPr>
        <a:xfrm>
          <a:off x="1782470" y="703159"/>
          <a:ext cx="1262085" cy="126186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Implement</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A1C309D7-9326-42CA-A4A0-7C01FCF1A5F2}" type="parTrans" cxnId="{6AD75262-2224-4994-BB0E-26A9259C7754}">
      <dgm:prSet/>
      <dgm:spPr/>
      <dgm:t>
        <a:bodyPr/>
        <a:lstStyle/>
        <a:p>
          <a:endParaRPr lang="en-US">
            <a:latin typeface="Arial" panose="020B0604020202020204" pitchFamily="34" charset="0"/>
            <a:cs typeface="Arial" panose="020B0604020202020204" pitchFamily="34" charset="0"/>
          </a:endParaRPr>
        </a:p>
      </dgm:t>
    </dgm:pt>
    <dgm:pt modelId="{C99ACCD6-6C2B-45A0-B7C7-8F3424D9BF6F}" type="sibTrans" cxnId="{6AD75262-2224-4994-BB0E-26A9259C7754}">
      <dgm:prSet/>
      <dgm:spPr/>
      <dgm:t>
        <a:bodyPr/>
        <a:lstStyle/>
        <a:p>
          <a:endParaRPr lang="en-US">
            <a:latin typeface="Arial" panose="020B0604020202020204" pitchFamily="34" charset="0"/>
            <a:cs typeface="Arial" panose="020B0604020202020204" pitchFamily="34" charset="0"/>
          </a:endParaRPr>
        </a:p>
      </dgm:t>
    </dgm:pt>
    <dgm:pt modelId="{F5D84BE0-FE31-46DA-8DC6-C58F6C42E3C1}">
      <dgm:prSet phldrT="[Text]" custT="1"/>
      <dgm:spPr>
        <a:xfrm>
          <a:off x="1782470"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Terminology mapping</a:t>
          </a:r>
        </a:p>
      </dgm:t>
    </dgm:pt>
    <dgm:pt modelId="{1BC830FB-AB82-4684-BF61-199B496636B1}" type="parTrans" cxnId="{E5DDE88B-223A-4798-AB73-5B6C8AB64EBC}">
      <dgm:prSet/>
      <dgm:spPr/>
      <dgm:t>
        <a:bodyPr/>
        <a:lstStyle/>
        <a:p>
          <a:endParaRPr lang="en-US">
            <a:latin typeface="Arial" panose="020B0604020202020204" pitchFamily="34" charset="0"/>
            <a:cs typeface="Arial" panose="020B0604020202020204" pitchFamily="34" charset="0"/>
          </a:endParaRPr>
        </a:p>
      </dgm:t>
    </dgm:pt>
    <dgm:pt modelId="{38E72B59-A76E-4224-919C-9C16116E55C7}" type="sibTrans" cxnId="{E5DDE88B-223A-4798-AB73-5B6C8AB64EBC}">
      <dgm:prSet/>
      <dgm:spPr/>
      <dgm:t>
        <a:bodyPr/>
        <a:lstStyle/>
        <a:p>
          <a:endParaRPr lang="en-US">
            <a:latin typeface="Arial" panose="020B0604020202020204" pitchFamily="34" charset="0"/>
            <a:cs typeface="Arial" panose="020B0604020202020204" pitchFamily="34" charset="0"/>
          </a:endParaRPr>
        </a:p>
      </dgm:t>
    </dgm:pt>
    <dgm:pt modelId="{C761CDED-5196-488A-917E-7809C765E7D5}">
      <dgm:prSet phldrT="[Text]" custT="1"/>
      <dgm:spPr>
        <a:xfrm>
          <a:off x="1782470"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HL7 message route</a:t>
          </a:r>
        </a:p>
      </dgm:t>
    </dgm:pt>
    <dgm:pt modelId="{DAB588BC-3223-414B-AD31-24457119C621}" type="parTrans" cxnId="{9595A789-3236-42CB-983A-84FAFB505730}">
      <dgm:prSet/>
      <dgm:spPr/>
      <dgm:t>
        <a:bodyPr/>
        <a:lstStyle/>
        <a:p>
          <a:endParaRPr lang="en-US">
            <a:latin typeface="Arial" panose="020B0604020202020204" pitchFamily="34" charset="0"/>
            <a:cs typeface="Arial" panose="020B0604020202020204" pitchFamily="34" charset="0"/>
          </a:endParaRPr>
        </a:p>
      </dgm:t>
    </dgm:pt>
    <dgm:pt modelId="{FB555C8D-EC48-4697-B0A4-4E2839DD1A4E}" type="sibTrans" cxnId="{9595A789-3236-42CB-983A-84FAFB505730}">
      <dgm:prSet/>
      <dgm:spPr/>
      <dgm:t>
        <a:bodyPr/>
        <a:lstStyle/>
        <a:p>
          <a:endParaRPr lang="en-US">
            <a:latin typeface="Arial" panose="020B0604020202020204" pitchFamily="34" charset="0"/>
            <a:cs typeface="Arial" panose="020B0604020202020204" pitchFamily="34" charset="0"/>
          </a:endParaRPr>
        </a:p>
      </dgm:t>
    </dgm:pt>
    <dgm:pt modelId="{D04C5CFF-FB49-43D1-AF35-9E8065057341}">
      <dgm:prSet phldrT="[Text]" custT="1"/>
      <dgm:spPr>
        <a:xfrm>
          <a:off x="3179635" y="703159"/>
          <a:ext cx="1262085" cy="126186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Validation</a:t>
          </a:r>
        </a:p>
      </dgm:t>
    </dgm:pt>
    <dgm:pt modelId="{E3D7D303-A49C-43F1-ADAC-79EE16A40C6A}" type="parTrans" cxnId="{A1169882-8790-4EED-A7A2-FAE651F898DC}">
      <dgm:prSet/>
      <dgm:spPr/>
      <dgm:t>
        <a:bodyPr/>
        <a:lstStyle/>
        <a:p>
          <a:endParaRPr lang="en-US">
            <a:latin typeface="Arial" panose="020B0604020202020204" pitchFamily="34" charset="0"/>
            <a:cs typeface="Arial" panose="020B0604020202020204" pitchFamily="34" charset="0"/>
          </a:endParaRPr>
        </a:p>
      </dgm:t>
    </dgm:pt>
    <dgm:pt modelId="{9CD5B78F-9E83-48DC-8F27-CA280F9749BC}" type="sibTrans" cxnId="{A1169882-8790-4EED-A7A2-FAE651F898DC}">
      <dgm:prSet/>
      <dgm:spPr/>
      <dgm:t>
        <a:bodyPr/>
        <a:lstStyle/>
        <a:p>
          <a:endParaRPr lang="en-US">
            <a:latin typeface="Arial" panose="020B0604020202020204" pitchFamily="34" charset="0"/>
            <a:cs typeface="Arial" panose="020B0604020202020204" pitchFamily="34" charset="0"/>
          </a:endParaRPr>
        </a:p>
      </dgm:t>
    </dgm:pt>
    <dgm:pt modelId="{FE7B4EB2-04B5-4AC2-8EBB-CD71B21CB6AC}">
      <dgm:prSet phldrT="[Text]" custT="1"/>
      <dgm:spPr>
        <a:xfrm>
          <a:off x="3179635"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HL7 validation (structure, terminology, and logic)</a:t>
          </a:r>
        </a:p>
      </dgm:t>
    </dgm:pt>
    <dgm:pt modelId="{A66AD9A6-00FE-4043-BE59-E936237C5DC7}" type="parTrans" cxnId="{00C25AA4-B7B5-4CB6-9238-6F1C5544C094}">
      <dgm:prSet/>
      <dgm:spPr/>
      <dgm:t>
        <a:bodyPr/>
        <a:lstStyle/>
        <a:p>
          <a:endParaRPr lang="en-US">
            <a:latin typeface="Arial" panose="020B0604020202020204" pitchFamily="34" charset="0"/>
            <a:cs typeface="Arial" panose="020B0604020202020204" pitchFamily="34" charset="0"/>
          </a:endParaRPr>
        </a:p>
      </dgm:t>
    </dgm:pt>
    <dgm:pt modelId="{EBEC62F5-EBFC-4931-B55E-ED843320F86C}" type="sibTrans" cxnId="{00C25AA4-B7B5-4CB6-9238-6F1C5544C094}">
      <dgm:prSet/>
      <dgm:spPr/>
      <dgm:t>
        <a:bodyPr/>
        <a:lstStyle/>
        <a:p>
          <a:endParaRPr lang="en-US">
            <a:latin typeface="Arial" panose="020B0604020202020204" pitchFamily="34" charset="0"/>
            <a:cs typeface="Arial" panose="020B0604020202020204" pitchFamily="34" charset="0"/>
          </a:endParaRPr>
        </a:p>
      </dgm:t>
    </dgm:pt>
    <dgm:pt modelId="{52CA179D-F30B-47CA-A27F-F1CC37CD71F4}">
      <dgm:prSet phldrT="[Text]" custT="1"/>
      <dgm:spPr>
        <a:xfrm>
          <a:off x="3179635" y="2035008"/>
          <a:ext cx="1262085" cy="741128"/>
        </a:xfrm>
        <a:noFill/>
        <a:ln>
          <a:noFill/>
        </a:ln>
        <a:effectLst/>
      </dgm:spPr>
      <dgm:t>
        <a:bodyPr/>
        <a:lstStyle/>
        <a:p>
          <a:r>
            <a:rPr lang="en-US" sz="1200" dirty="0">
              <a:solidFill>
                <a:sysClr val="windowText" lastClr="000000"/>
              </a:solidFill>
              <a:latin typeface="Arial" panose="020B0604020202020204" pitchFamily="34" charset="0"/>
              <a:ea typeface="+mn-ea"/>
              <a:cs typeface="Arial" panose="020B0604020202020204" pitchFamily="34" charset="0"/>
            </a:rPr>
            <a:t>Content validation (data)</a:t>
          </a:r>
        </a:p>
      </dgm:t>
    </dgm:pt>
    <dgm:pt modelId="{CA2B7BD6-A235-4862-AFAB-072EED989CF2}" type="parTrans" cxnId="{6F093140-10A2-4857-9EC5-CB692BD4D2C1}">
      <dgm:prSet/>
      <dgm:spPr/>
      <dgm:t>
        <a:bodyPr/>
        <a:lstStyle/>
        <a:p>
          <a:endParaRPr lang="en-US">
            <a:latin typeface="Arial" panose="020B0604020202020204" pitchFamily="34" charset="0"/>
            <a:cs typeface="Arial" panose="020B0604020202020204" pitchFamily="34" charset="0"/>
          </a:endParaRPr>
        </a:p>
      </dgm:t>
    </dgm:pt>
    <dgm:pt modelId="{EE10FBE0-C41E-48ED-8170-7BEA755CC137}" type="sibTrans" cxnId="{6F093140-10A2-4857-9EC5-CB692BD4D2C1}">
      <dgm:prSet/>
      <dgm:spPr/>
      <dgm:t>
        <a:bodyPr/>
        <a:lstStyle/>
        <a:p>
          <a:endParaRPr lang="en-US">
            <a:latin typeface="Arial" panose="020B0604020202020204" pitchFamily="34" charset="0"/>
            <a:cs typeface="Arial" panose="020B0604020202020204" pitchFamily="34" charset="0"/>
          </a:endParaRPr>
        </a:p>
      </dgm:t>
    </dgm:pt>
    <dgm:pt modelId="{CB28B081-E5FD-4FEC-9013-EFBD12349FCE}">
      <dgm:prSet phldrT="[Text]" custT="1"/>
      <dgm:spPr>
        <a:xfrm>
          <a:off x="385306"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Implementation plan</a:t>
          </a:r>
        </a:p>
      </dgm:t>
    </dgm:pt>
    <dgm:pt modelId="{192229FC-DAAA-445C-9CFF-D0F8D9D77F03}" type="parTrans" cxnId="{8B147D6A-48AF-420C-9CAE-51544AE8BF5A}">
      <dgm:prSet/>
      <dgm:spPr/>
      <dgm:t>
        <a:bodyPr/>
        <a:lstStyle/>
        <a:p>
          <a:endParaRPr lang="en-US">
            <a:latin typeface="Arial" panose="020B0604020202020204" pitchFamily="34" charset="0"/>
            <a:cs typeface="Arial" panose="020B0604020202020204" pitchFamily="34" charset="0"/>
          </a:endParaRPr>
        </a:p>
      </dgm:t>
    </dgm:pt>
    <dgm:pt modelId="{66279A7F-8ACE-487F-8E5A-86A97E899EC6}" type="sibTrans" cxnId="{8B147D6A-48AF-420C-9CAE-51544AE8BF5A}">
      <dgm:prSet/>
      <dgm:spPr/>
      <dgm:t>
        <a:bodyPr/>
        <a:lstStyle/>
        <a:p>
          <a:endParaRPr lang="en-US">
            <a:latin typeface="Arial" panose="020B0604020202020204" pitchFamily="34" charset="0"/>
            <a:cs typeface="Arial" panose="020B0604020202020204" pitchFamily="34" charset="0"/>
          </a:endParaRPr>
        </a:p>
      </dgm:t>
    </dgm:pt>
    <dgm:pt modelId="{DABB4F19-80E3-46C1-82B4-F500EEE16799}">
      <dgm:prSet phldrT="[Text]" custT="1"/>
      <dgm:spPr>
        <a:xfrm>
          <a:off x="1782470"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Transport mechanism</a:t>
          </a:r>
        </a:p>
      </dgm:t>
    </dgm:pt>
    <dgm:pt modelId="{CA54F9AB-1806-4C7E-9E97-43AC99A011D3}" type="parTrans" cxnId="{E046BC15-FE90-4593-94C7-B9CA5E229949}">
      <dgm:prSet/>
      <dgm:spPr/>
      <dgm:t>
        <a:bodyPr/>
        <a:lstStyle/>
        <a:p>
          <a:endParaRPr lang="en-US">
            <a:latin typeface="Arial" panose="020B0604020202020204" pitchFamily="34" charset="0"/>
            <a:cs typeface="Arial" panose="020B0604020202020204" pitchFamily="34" charset="0"/>
          </a:endParaRPr>
        </a:p>
      </dgm:t>
    </dgm:pt>
    <dgm:pt modelId="{0718827F-9680-497F-A028-B7A6296C1BAE}" type="sibTrans" cxnId="{E046BC15-FE90-4593-94C7-B9CA5E229949}">
      <dgm:prSet/>
      <dgm:spPr/>
      <dgm:t>
        <a:bodyPr/>
        <a:lstStyle/>
        <a:p>
          <a:endParaRPr lang="en-US">
            <a:latin typeface="Arial" panose="020B0604020202020204" pitchFamily="34" charset="0"/>
            <a:cs typeface="Arial" panose="020B0604020202020204" pitchFamily="34" charset="0"/>
          </a:endParaRPr>
        </a:p>
      </dgm:t>
    </dgm:pt>
    <dgm:pt modelId="{B194352D-9D41-47E8-9809-68EDFCE375D3}">
      <dgm:prSet phldrT="[Text]" custT="1"/>
      <dgm:spPr>
        <a:xfrm>
          <a:off x="385306"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Gap analysis</a:t>
          </a:r>
        </a:p>
      </dgm:t>
    </dgm:pt>
    <dgm:pt modelId="{BB824900-EAD1-4584-84AD-69A9D2749386}" type="parTrans" cxnId="{6EC22F33-AA3E-4989-B9C3-B141F1F59BCE}">
      <dgm:prSet/>
      <dgm:spPr/>
      <dgm:t>
        <a:bodyPr/>
        <a:lstStyle/>
        <a:p>
          <a:endParaRPr lang="en-US">
            <a:latin typeface="Arial" panose="020B0604020202020204" pitchFamily="34" charset="0"/>
            <a:cs typeface="Arial" panose="020B0604020202020204" pitchFamily="34" charset="0"/>
          </a:endParaRPr>
        </a:p>
      </dgm:t>
    </dgm:pt>
    <dgm:pt modelId="{E514FE9D-7CF3-4719-ACE7-E6CD7BF121EE}" type="sibTrans" cxnId="{6EC22F33-AA3E-4989-B9C3-B141F1F59BCE}">
      <dgm:prSet/>
      <dgm:spPr/>
      <dgm:t>
        <a:bodyPr/>
        <a:lstStyle/>
        <a:p>
          <a:endParaRPr lang="en-US">
            <a:latin typeface="Arial" panose="020B0604020202020204" pitchFamily="34" charset="0"/>
            <a:cs typeface="Arial" panose="020B0604020202020204" pitchFamily="34" charset="0"/>
          </a:endParaRPr>
        </a:p>
      </dgm:t>
    </dgm:pt>
    <dgm:pt modelId="{140F4C82-B73C-44C1-BAEA-97965B709736}">
      <dgm:prSet custT="1"/>
      <dgm:spPr>
        <a:xfrm>
          <a:off x="4576800" y="703159"/>
          <a:ext cx="1262085" cy="1261864"/>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Ready for Production</a:t>
          </a:r>
        </a:p>
      </dgm:t>
    </dgm:pt>
    <dgm:pt modelId="{7B03F475-5C5E-4675-8E0B-ACDBDC4D6B8A}" type="parTrans" cxnId="{6B8D076D-41DC-4510-A63B-7046F8F742D6}">
      <dgm:prSet/>
      <dgm:spPr/>
      <dgm:t>
        <a:bodyPr/>
        <a:lstStyle/>
        <a:p>
          <a:endParaRPr lang="en-US">
            <a:latin typeface="Arial" panose="020B0604020202020204" pitchFamily="34" charset="0"/>
            <a:cs typeface="Arial" panose="020B0604020202020204" pitchFamily="34" charset="0"/>
          </a:endParaRPr>
        </a:p>
      </dgm:t>
    </dgm:pt>
    <dgm:pt modelId="{430B4E9A-2F46-4BBE-9A29-EB113E2372B9}" type="sibTrans" cxnId="{6B8D076D-41DC-4510-A63B-7046F8F742D6}">
      <dgm:prSet/>
      <dgm:spPr/>
      <dgm:t>
        <a:bodyPr/>
        <a:lstStyle/>
        <a:p>
          <a:endParaRPr lang="en-US">
            <a:latin typeface="Arial" panose="020B0604020202020204" pitchFamily="34" charset="0"/>
            <a:cs typeface="Arial" panose="020B0604020202020204" pitchFamily="34" charset="0"/>
          </a:endParaRPr>
        </a:p>
      </dgm:t>
    </dgm:pt>
    <dgm:pt modelId="{F473AF58-1268-4A00-8260-932B989C1C86}">
      <dgm:prSet custT="1"/>
      <dgm:spPr>
        <a:xfrm>
          <a:off x="4576800" y="2035008"/>
          <a:ext cx="1262085" cy="741128"/>
        </a:xfrm>
        <a:noFill/>
        <a:ln>
          <a:noFill/>
        </a:ln>
        <a:effectLst/>
      </dgm:spPr>
      <dgm:t>
        <a:bodyPr/>
        <a:lstStyle/>
        <a:p>
          <a:r>
            <a:rPr lang="en-US" sz="1200" dirty="0">
              <a:solidFill>
                <a:schemeClr val="tx1"/>
              </a:solidFill>
              <a:latin typeface="Arial" panose="020B0604020202020204" pitchFamily="34" charset="0"/>
              <a:ea typeface="+mn-ea"/>
              <a:cs typeface="Arial" panose="020B0604020202020204" pitchFamily="34" charset="0"/>
            </a:rPr>
            <a:t>Onboarding</a:t>
          </a:r>
        </a:p>
      </dgm:t>
    </dgm:pt>
    <dgm:pt modelId="{572B06D9-1EE8-4670-B92A-F6CF68963DB7}" type="parTrans" cxnId="{C7D5800F-3797-4349-B678-4BE9A4F7B1A2}">
      <dgm:prSet/>
      <dgm:spPr/>
      <dgm:t>
        <a:bodyPr/>
        <a:lstStyle/>
        <a:p>
          <a:endParaRPr lang="en-US">
            <a:latin typeface="Arial" panose="020B0604020202020204" pitchFamily="34" charset="0"/>
            <a:cs typeface="Arial" panose="020B0604020202020204" pitchFamily="34" charset="0"/>
          </a:endParaRPr>
        </a:p>
      </dgm:t>
    </dgm:pt>
    <dgm:pt modelId="{83545E63-F2B0-4C45-A90C-E5F065AB0000}" type="sibTrans" cxnId="{C7D5800F-3797-4349-B678-4BE9A4F7B1A2}">
      <dgm:prSet/>
      <dgm:spPr/>
      <dgm:t>
        <a:bodyPr/>
        <a:lstStyle/>
        <a:p>
          <a:endParaRPr lang="en-US">
            <a:latin typeface="Arial" panose="020B0604020202020204" pitchFamily="34" charset="0"/>
            <a:cs typeface="Arial" panose="020B0604020202020204" pitchFamily="34" charset="0"/>
          </a:endParaRPr>
        </a:p>
      </dgm:t>
    </dgm:pt>
    <dgm:pt modelId="{8F6DFF2E-C721-4558-9202-7F92BE8359C3}">
      <dgm:prSet custT="1"/>
      <dgm:spPr>
        <a:xfrm>
          <a:off x="4576800" y="2035008"/>
          <a:ext cx="1262085" cy="741128"/>
        </a:xfrm>
        <a:noFill/>
        <a:ln>
          <a:noFill/>
        </a:ln>
        <a:effectLst/>
      </dgm:spPr>
      <dgm:t>
        <a:bodyPr/>
        <a:lstStyle/>
        <a:p>
          <a:r>
            <a:rPr lang="en-US" sz="1200" dirty="0">
              <a:solidFill>
                <a:schemeClr val="tx1"/>
              </a:solidFill>
              <a:latin typeface="Arial" panose="020B0604020202020204" pitchFamily="34" charset="0"/>
              <a:ea typeface="+mn-ea"/>
              <a:cs typeface="Arial" panose="020B0604020202020204" pitchFamily="34" charset="0"/>
            </a:rPr>
            <a:t>Knowledge transfer</a:t>
          </a:r>
        </a:p>
      </dgm:t>
    </dgm:pt>
    <dgm:pt modelId="{19F99D89-2CA0-460B-95AF-1C65309B3ACA}" type="parTrans" cxnId="{A9F4F8C1-6F3B-4CFB-ABBF-F8C528FF925B}">
      <dgm:prSet/>
      <dgm:spPr/>
      <dgm:t>
        <a:bodyPr/>
        <a:lstStyle/>
        <a:p>
          <a:endParaRPr lang="en-US">
            <a:latin typeface="Arial" panose="020B0604020202020204" pitchFamily="34" charset="0"/>
            <a:cs typeface="Arial" panose="020B0604020202020204" pitchFamily="34" charset="0"/>
          </a:endParaRPr>
        </a:p>
      </dgm:t>
    </dgm:pt>
    <dgm:pt modelId="{0C1EA4B1-76A1-4F76-9338-EF14A5195873}" type="sibTrans" cxnId="{A9F4F8C1-6F3B-4CFB-ABBF-F8C528FF925B}">
      <dgm:prSet/>
      <dgm:spPr/>
      <dgm:t>
        <a:bodyPr/>
        <a:lstStyle/>
        <a:p>
          <a:endParaRPr lang="en-US">
            <a:latin typeface="Arial" panose="020B0604020202020204" pitchFamily="34" charset="0"/>
            <a:cs typeface="Arial" panose="020B0604020202020204" pitchFamily="34" charset="0"/>
          </a:endParaRPr>
        </a:p>
      </dgm:t>
    </dgm:pt>
    <dgm:pt modelId="{484AF021-A548-4EE4-9D0B-7C7A756F33CA}">
      <dgm:prSet custT="1"/>
      <dgm:spPr>
        <a:xfrm>
          <a:off x="4576800" y="2035008"/>
          <a:ext cx="1262085" cy="741128"/>
        </a:xfrm>
        <a:noFill/>
        <a:ln>
          <a:noFill/>
        </a:ln>
        <a:effectLst/>
      </dgm:spPr>
      <dgm:t>
        <a:bodyPr/>
        <a:lstStyle/>
        <a:p>
          <a:r>
            <a:rPr lang="en-US" sz="1200" dirty="0">
              <a:solidFill>
                <a:schemeClr val="tx1"/>
              </a:solidFill>
              <a:latin typeface="Arial" panose="020B0604020202020204" pitchFamily="34" charset="0"/>
              <a:ea typeface="+mn-ea"/>
              <a:cs typeface="Arial" panose="020B0604020202020204" pitchFamily="34" charset="0"/>
            </a:rPr>
            <a:t>Cutover to production</a:t>
          </a:r>
        </a:p>
      </dgm:t>
    </dgm:pt>
    <dgm:pt modelId="{17614C49-4E4D-4C17-8B78-E9A10C9C672C}" type="parTrans" cxnId="{02117BCF-9131-4CC3-8297-03E8E4EFD47B}">
      <dgm:prSet/>
      <dgm:spPr/>
      <dgm:t>
        <a:bodyPr/>
        <a:lstStyle/>
        <a:p>
          <a:endParaRPr lang="en-US"/>
        </a:p>
      </dgm:t>
    </dgm:pt>
    <dgm:pt modelId="{C371DEC6-CFFE-44A2-A491-AC022CA40EA0}" type="sibTrans" cxnId="{02117BCF-9131-4CC3-8297-03E8E4EFD47B}">
      <dgm:prSet/>
      <dgm:spPr/>
      <dgm:t>
        <a:bodyPr/>
        <a:lstStyle/>
        <a:p>
          <a:endParaRPr lang="en-US"/>
        </a:p>
      </dgm:t>
    </dgm:pt>
    <dgm:pt modelId="{A6F185B4-0D67-4D91-BA67-0CCB6A504B66}">
      <dgm:prSet phldrT="[Text]" custT="1"/>
      <dgm:spPr>
        <a:xfrm>
          <a:off x="3179635" y="2035008"/>
          <a:ext cx="1262085" cy="741128"/>
        </a:xfrm>
        <a:noFill/>
        <a:ln>
          <a:noFill/>
        </a:ln>
        <a:effectLst/>
      </dgm:spPr>
      <dgm:t>
        <a:bodyPr/>
        <a:lstStyle/>
        <a:p>
          <a:r>
            <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Message Evaluation and Testing Service (METS)</a:t>
          </a:r>
        </a:p>
      </dgm:t>
    </dgm:pt>
    <dgm:pt modelId="{AF2DCF0F-6C8D-43B0-B867-F70B9BAFBEB2}" type="parTrans" cxnId="{542A2B0D-EE63-47D6-94F6-4D0F3CFE5DD2}">
      <dgm:prSet/>
      <dgm:spPr/>
      <dgm:t>
        <a:bodyPr/>
        <a:lstStyle/>
        <a:p>
          <a:endParaRPr lang="en-US"/>
        </a:p>
      </dgm:t>
    </dgm:pt>
    <dgm:pt modelId="{15625D9A-6274-4259-A1F7-C971CE97F46D}" type="sibTrans" cxnId="{542A2B0D-EE63-47D6-94F6-4D0F3CFE5DD2}">
      <dgm:prSet/>
      <dgm:spPr/>
      <dgm:t>
        <a:bodyPr/>
        <a:lstStyle/>
        <a:p>
          <a:endParaRPr lang="en-US"/>
        </a:p>
      </dgm:t>
    </dgm:pt>
    <dgm:pt modelId="{1CD9F304-34B0-47C0-9D97-2A8DD1D4A85D}" type="pres">
      <dgm:prSet presAssocID="{B7BB406F-60B4-43E5-8093-FECC16D4705B}" presName="Name0" presStyleCnt="0">
        <dgm:presLayoutVars>
          <dgm:chMax val="11"/>
          <dgm:chPref val="11"/>
          <dgm:dir/>
          <dgm:resizeHandles/>
        </dgm:presLayoutVars>
      </dgm:prSet>
      <dgm:spPr/>
    </dgm:pt>
    <dgm:pt modelId="{D015A303-9FB3-4EC2-B936-7F5E93620CA5}" type="pres">
      <dgm:prSet presAssocID="{140F4C82-B73C-44C1-BAEA-97965B709736}" presName="Accent4" presStyleCnt="0"/>
      <dgm:spPr/>
    </dgm:pt>
    <dgm:pt modelId="{15FBDEA3-8F70-4098-B3BE-882FB9347CF4}" type="pres">
      <dgm:prSet presAssocID="{140F4C82-B73C-44C1-BAEA-97965B709736}" presName="Accent" presStyleLbl="node1" presStyleIdx="0" presStyleCnt="4"/>
      <dgm:spPr>
        <a:xfrm>
          <a:off x="4531580" y="658084"/>
          <a:ext cx="1351945" cy="135201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D09C9FB3-6824-4000-A390-56CCBC0CB035}" type="pres">
      <dgm:prSet presAssocID="{140F4C82-B73C-44C1-BAEA-97965B709736}" presName="ParentBackground4" presStyleCnt="0"/>
      <dgm:spPr/>
    </dgm:pt>
    <dgm:pt modelId="{AD2B60AB-0227-4242-80F6-4C0E28066338}" type="pres">
      <dgm:prSet presAssocID="{140F4C82-B73C-44C1-BAEA-97965B709736}" presName="ParentBackground" presStyleLbl="fgAcc1" presStyleIdx="0" presStyleCnt="4"/>
      <dgm:spPr>
        <a:prstGeom prst="ellipse">
          <a:avLst/>
        </a:prstGeom>
      </dgm:spPr>
    </dgm:pt>
    <dgm:pt modelId="{734DD504-CB8B-4439-8029-B4DD121EFA96}" type="pres">
      <dgm:prSet presAssocID="{140F4C82-B73C-44C1-BAEA-97965B709736}" presName="Child4" presStyleLbl="revTx" presStyleIdx="0" presStyleCnt="4">
        <dgm:presLayoutVars>
          <dgm:chMax val="0"/>
          <dgm:chPref val="0"/>
          <dgm:bulletEnabled val="1"/>
        </dgm:presLayoutVars>
      </dgm:prSet>
      <dgm:spPr>
        <a:prstGeom prst="rect">
          <a:avLst/>
        </a:prstGeom>
      </dgm:spPr>
    </dgm:pt>
    <dgm:pt modelId="{FF605BDD-47BF-468E-A6F3-068C47ACF607}" type="pres">
      <dgm:prSet presAssocID="{140F4C82-B73C-44C1-BAEA-97965B709736}" presName="Parent4" presStyleLbl="revTx" presStyleIdx="0" presStyleCnt="4">
        <dgm:presLayoutVars>
          <dgm:chMax val="1"/>
          <dgm:chPref val="1"/>
          <dgm:bulletEnabled val="1"/>
        </dgm:presLayoutVars>
      </dgm:prSet>
      <dgm:spPr/>
    </dgm:pt>
    <dgm:pt modelId="{1A2DB692-2B3B-4FD2-8C42-1370DE7657C6}" type="pres">
      <dgm:prSet presAssocID="{D04C5CFF-FB49-43D1-AF35-9E8065057341}" presName="Accent3" presStyleCnt="0"/>
      <dgm:spPr/>
    </dgm:pt>
    <dgm:pt modelId="{7E274D5D-81AA-4046-863F-00881B60EC2A}" type="pres">
      <dgm:prSet presAssocID="{D04C5CFF-FB49-43D1-AF35-9E8065057341}" presName="Accent" presStyleLbl="node1" presStyleIdx="1" presStyleCnt="4"/>
      <dgm:spPr>
        <a:xfrm rot="2700000">
          <a:off x="3128607" y="657989"/>
          <a:ext cx="1351967" cy="1351967"/>
        </a:xfrm>
        <a:prstGeom prst="teardrop">
          <a:avLst>
            <a:gd name="adj" fmla="val 1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184F048-97D3-4162-B6A3-9A3A855E12EF}" type="pres">
      <dgm:prSet presAssocID="{D04C5CFF-FB49-43D1-AF35-9E8065057341}" presName="ParentBackground3" presStyleCnt="0"/>
      <dgm:spPr/>
    </dgm:pt>
    <dgm:pt modelId="{C1EB4E85-7525-4503-8FE8-DFFC161A065E}" type="pres">
      <dgm:prSet presAssocID="{D04C5CFF-FB49-43D1-AF35-9E8065057341}" presName="ParentBackground" presStyleLbl="fgAcc1" presStyleIdx="1" presStyleCnt="4"/>
      <dgm:spPr>
        <a:prstGeom prst="ellipse">
          <a:avLst/>
        </a:prstGeom>
      </dgm:spPr>
    </dgm:pt>
    <dgm:pt modelId="{F248995A-7877-4142-BE9B-4A7773E8D8A3}" type="pres">
      <dgm:prSet presAssocID="{D04C5CFF-FB49-43D1-AF35-9E8065057341}" presName="Child3" presStyleLbl="revTx" presStyleIdx="1" presStyleCnt="4">
        <dgm:presLayoutVars>
          <dgm:chMax val="0"/>
          <dgm:chPref val="0"/>
          <dgm:bulletEnabled val="1"/>
        </dgm:presLayoutVars>
      </dgm:prSet>
      <dgm:spPr>
        <a:prstGeom prst="rect">
          <a:avLst/>
        </a:prstGeom>
      </dgm:spPr>
    </dgm:pt>
    <dgm:pt modelId="{6F15E53F-C96B-4699-8745-146B537F8C32}" type="pres">
      <dgm:prSet presAssocID="{D04C5CFF-FB49-43D1-AF35-9E8065057341}" presName="Parent3" presStyleLbl="revTx" presStyleIdx="1" presStyleCnt="4">
        <dgm:presLayoutVars>
          <dgm:chMax val="1"/>
          <dgm:chPref val="1"/>
          <dgm:bulletEnabled val="1"/>
        </dgm:presLayoutVars>
      </dgm:prSet>
      <dgm:spPr/>
    </dgm:pt>
    <dgm:pt modelId="{66B75E49-D352-49CA-8000-F486E0B184B7}" type="pres">
      <dgm:prSet presAssocID="{6A685EEE-3AA1-4FDC-A21D-E8C23BA62C74}" presName="Accent2" presStyleCnt="0"/>
      <dgm:spPr/>
    </dgm:pt>
    <dgm:pt modelId="{88A4C0A9-B7E0-4DD0-A5D9-08B20296B39A}" type="pres">
      <dgm:prSet presAssocID="{6A685EEE-3AA1-4FDC-A21D-E8C23BA62C74}" presName="Accent" presStyleLbl="node1" presStyleIdx="2" presStyleCnt="4"/>
      <dgm:spPr>
        <a:xfrm rot="2700000">
          <a:off x="1737240" y="657989"/>
          <a:ext cx="1351967" cy="1351967"/>
        </a:xfrm>
        <a:prstGeom prst="teardrop">
          <a:avLst>
            <a:gd name="adj" fmla="val 1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F53A27B8-E45B-43E5-9868-A0414533D3B6}" type="pres">
      <dgm:prSet presAssocID="{6A685EEE-3AA1-4FDC-A21D-E8C23BA62C74}" presName="ParentBackground2" presStyleCnt="0"/>
      <dgm:spPr/>
    </dgm:pt>
    <dgm:pt modelId="{AA03E2CD-6208-43EE-8BCD-FD6ADEE99897}" type="pres">
      <dgm:prSet presAssocID="{6A685EEE-3AA1-4FDC-A21D-E8C23BA62C74}" presName="ParentBackground" presStyleLbl="fgAcc1" presStyleIdx="2" presStyleCnt="4"/>
      <dgm:spPr>
        <a:prstGeom prst="ellipse">
          <a:avLst/>
        </a:prstGeom>
      </dgm:spPr>
    </dgm:pt>
    <dgm:pt modelId="{0B295FEF-3FEF-4D3F-8990-EB3147A6423F}" type="pres">
      <dgm:prSet presAssocID="{6A685EEE-3AA1-4FDC-A21D-E8C23BA62C74}" presName="Child2" presStyleLbl="revTx" presStyleIdx="2" presStyleCnt="4">
        <dgm:presLayoutVars>
          <dgm:chMax val="0"/>
          <dgm:chPref val="0"/>
          <dgm:bulletEnabled val="1"/>
        </dgm:presLayoutVars>
      </dgm:prSet>
      <dgm:spPr>
        <a:prstGeom prst="rect">
          <a:avLst/>
        </a:prstGeom>
      </dgm:spPr>
    </dgm:pt>
    <dgm:pt modelId="{6A87363B-299B-4142-8987-4DB393C175F3}" type="pres">
      <dgm:prSet presAssocID="{6A685EEE-3AA1-4FDC-A21D-E8C23BA62C74}" presName="Parent2" presStyleLbl="revTx" presStyleIdx="2" presStyleCnt="4">
        <dgm:presLayoutVars>
          <dgm:chMax val="1"/>
          <dgm:chPref val="1"/>
          <dgm:bulletEnabled val="1"/>
        </dgm:presLayoutVars>
      </dgm:prSet>
      <dgm:spPr/>
    </dgm:pt>
    <dgm:pt modelId="{DD31D3BB-3284-46FB-BB7B-5C40EDDFC030}" type="pres">
      <dgm:prSet presAssocID="{57C96633-3292-46AC-957D-EA375202CFE2}" presName="Accent1" presStyleCnt="0"/>
      <dgm:spPr/>
    </dgm:pt>
    <dgm:pt modelId="{C6DE0033-BF09-4832-89C4-40270DD46724}" type="pres">
      <dgm:prSet presAssocID="{57C96633-3292-46AC-957D-EA375202CFE2}" presName="Accent" presStyleLbl="node1" presStyleIdx="3" presStyleCnt="4"/>
      <dgm:spPr>
        <a:xfrm rot="2700000">
          <a:off x="340075" y="657989"/>
          <a:ext cx="1351967" cy="1351967"/>
        </a:xfrm>
        <a:prstGeom prst="teardrop">
          <a:avLst>
            <a:gd name="adj" fmla="val 1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3C72506B-A139-4188-80E9-09B5807699E2}" type="pres">
      <dgm:prSet presAssocID="{57C96633-3292-46AC-957D-EA375202CFE2}" presName="ParentBackground1" presStyleCnt="0"/>
      <dgm:spPr/>
    </dgm:pt>
    <dgm:pt modelId="{7F58ECA9-95FD-44A4-9B1C-DC7D575BD9A4}" type="pres">
      <dgm:prSet presAssocID="{57C96633-3292-46AC-957D-EA375202CFE2}" presName="ParentBackground" presStyleLbl="fgAcc1" presStyleIdx="3" presStyleCnt="4"/>
      <dgm:spPr>
        <a:prstGeom prst="ellipse">
          <a:avLst/>
        </a:prstGeom>
      </dgm:spPr>
    </dgm:pt>
    <dgm:pt modelId="{3865B46A-3B9A-4579-8B04-614B82E6C5E6}" type="pres">
      <dgm:prSet presAssocID="{57C96633-3292-46AC-957D-EA375202CFE2}" presName="Child1" presStyleLbl="revTx" presStyleIdx="3" presStyleCnt="4" custLinFactNeighborX="3412" custLinFactNeighborY="-3996">
        <dgm:presLayoutVars>
          <dgm:chMax val="0"/>
          <dgm:chPref val="0"/>
          <dgm:bulletEnabled val="1"/>
        </dgm:presLayoutVars>
      </dgm:prSet>
      <dgm:spPr>
        <a:prstGeom prst="rect">
          <a:avLst/>
        </a:prstGeom>
      </dgm:spPr>
    </dgm:pt>
    <dgm:pt modelId="{70FA22F1-0F2B-4296-A3B0-BD0D5229A396}" type="pres">
      <dgm:prSet presAssocID="{57C96633-3292-46AC-957D-EA375202CFE2}" presName="Parent1" presStyleLbl="revTx" presStyleIdx="3" presStyleCnt="4">
        <dgm:presLayoutVars>
          <dgm:chMax val="1"/>
          <dgm:chPref val="1"/>
          <dgm:bulletEnabled val="1"/>
        </dgm:presLayoutVars>
      </dgm:prSet>
      <dgm:spPr/>
    </dgm:pt>
  </dgm:ptLst>
  <dgm:cxnLst>
    <dgm:cxn modelId="{6BBC5F09-3F3A-4A47-B55B-00C78929D0D1}" type="presOf" srcId="{140F4C82-B73C-44C1-BAEA-97965B709736}" destId="{FF605BDD-47BF-468E-A6F3-068C47ACF607}" srcOrd="1" destOrd="0" presId="urn:microsoft.com/office/officeart/2011/layout/CircleProcess"/>
    <dgm:cxn modelId="{2D997B09-83F4-45CC-B9ED-900CA7F58C23}" type="presOf" srcId="{F473AF58-1268-4A00-8260-932B989C1C86}" destId="{734DD504-CB8B-4439-8029-B4DD121EFA96}" srcOrd="0" destOrd="0" presId="urn:microsoft.com/office/officeart/2011/layout/CircleProcess"/>
    <dgm:cxn modelId="{33E1750C-A221-460C-9DC7-001D79911249}" type="presOf" srcId="{D71A84F1-2B80-4C82-8045-A849CAA87B5E}" destId="{3865B46A-3B9A-4579-8B04-614B82E6C5E6}" srcOrd="0" destOrd="1" presId="urn:microsoft.com/office/officeart/2011/layout/CircleProcess"/>
    <dgm:cxn modelId="{542A2B0D-EE63-47D6-94F6-4D0F3CFE5DD2}" srcId="{D04C5CFF-FB49-43D1-AF35-9E8065057341}" destId="{A6F185B4-0D67-4D91-BA67-0CCB6A504B66}" srcOrd="0" destOrd="0" parTransId="{AF2DCF0F-6C8D-43B0-B867-F70B9BAFBEB2}" sibTransId="{15625D9A-6274-4259-A1F7-C971CE97F46D}"/>
    <dgm:cxn modelId="{C7D5800F-3797-4349-B678-4BE9A4F7B1A2}" srcId="{140F4C82-B73C-44C1-BAEA-97965B709736}" destId="{F473AF58-1268-4A00-8260-932B989C1C86}" srcOrd="0" destOrd="0" parTransId="{572B06D9-1EE8-4670-B92A-F6CF68963DB7}" sibTransId="{83545E63-F2B0-4C45-A90C-E5F065AB0000}"/>
    <dgm:cxn modelId="{E046BC15-FE90-4593-94C7-B9CA5E229949}" srcId="{6A685EEE-3AA1-4FDC-A21D-E8C23BA62C74}" destId="{DABB4F19-80E3-46C1-82B4-F500EEE16799}" srcOrd="2" destOrd="0" parTransId="{CA54F9AB-1806-4C7E-9E97-43AC99A011D3}" sibTransId="{0718827F-9680-497F-A028-B7A6296C1BAE}"/>
    <dgm:cxn modelId="{D0EB5B1D-0336-4DD5-A5A7-CDF11316B7F6}" type="presOf" srcId="{484AF021-A548-4EE4-9D0B-7C7A756F33CA}" destId="{734DD504-CB8B-4439-8029-B4DD121EFA96}" srcOrd="0" destOrd="1" presId="urn:microsoft.com/office/officeart/2011/layout/CircleProcess"/>
    <dgm:cxn modelId="{CBBDC021-7A62-46B7-B6F3-B6674A953751}" type="presOf" srcId="{6A685EEE-3AA1-4FDC-A21D-E8C23BA62C74}" destId="{6A87363B-299B-4142-8987-4DB393C175F3}" srcOrd="1" destOrd="0" presId="urn:microsoft.com/office/officeart/2011/layout/CircleProcess"/>
    <dgm:cxn modelId="{656F4F24-EE0E-4B5A-B399-A8D90120AC9B}" type="presOf" srcId="{57C96633-3292-46AC-957D-EA375202CFE2}" destId="{7F58ECA9-95FD-44A4-9B1C-DC7D575BD9A4}" srcOrd="0" destOrd="0" presId="urn:microsoft.com/office/officeart/2011/layout/CircleProcess"/>
    <dgm:cxn modelId="{6EC22F33-AA3E-4989-B9C3-B141F1F59BCE}" srcId="{57C96633-3292-46AC-957D-EA375202CFE2}" destId="{B194352D-9D41-47E8-9809-68EDFCE375D3}" srcOrd="2" destOrd="0" parTransId="{BB824900-EAD1-4584-84AD-69A9D2749386}" sibTransId="{E514FE9D-7CF3-4719-ACE7-E6CD7BF121EE}"/>
    <dgm:cxn modelId="{B2B8EA3A-E7E3-4731-A5E2-860D3B630629}" type="presOf" srcId="{A6F185B4-0D67-4D91-BA67-0CCB6A504B66}" destId="{F248995A-7877-4142-BE9B-4A7773E8D8A3}" srcOrd="0" destOrd="0" presId="urn:microsoft.com/office/officeart/2011/layout/CircleProcess"/>
    <dgm:cxn modelId="{9FD8953B-AF7B-4E57-BCBB-1453E38B4FE2}" type="presOf" srcId="{DABB4F19-80E3-46C1-82B4-F500EEE16799}" destId="{0B295FEF-3FEF-4D3F-8990-EB3147A6423F}" srcOrd="0" destOrd="2" presId="urn:microsoft.com/office/officeart/2011/layout/CircleProcess"/>
    <dgm:cxn modelId="{0D63473F-5932-47D2-9C4C-AF3859A9C303}" type="presOf" srcId="{6A685EEE-3AA1-4FDC-A21D-E8C23BA62C74}" destId="{AA03E2CD-6208-43EE-8BCD-FD6ADEE99897}" srcOrd="0" destOrd="0" presId="urn:microsoft.com/office/officeart/2011/layout/CircleProcess"/>
    <dgm:cxn modelId="{6F093140-10A2-4857-9EC5-CB692BD4D2C1}" srcId="{D04C5CFF-FB49-43D1-AF35-9E8065057341}" destId="{52CA179D-F30B-47CA-A27F-F1CC37CD71F4}" srcOrd="2" destOrd="0" parTransId="{CA2B7BD6-A235-4862-AFAB-072EED989CF2}" sibTransId="{EE10FBE0-C41E-48ED-8170-7BEA755CC137}"/>
    <dgm:cxn modelId="{6AD75262-2224-4994-BB0E-26A9259C7754}" srcId="{B7BB406F-60B4-43E5-8093-FECC16D4705B}" destId="{6A685EEE-3AA1-4FDC-A21D-E8C23BA62C74}" srcOrd="1" destOrd="0" parTransId="{A1C309D7-9326-42CA-A4A0-7C01FCF1A5F2}" sibTransId="{C99ACCD6-6C2B-45A0-B7C7-8F3424D9BF6F}"/>
    <dgm:cxn modelId="{6741EF67-FC26-43FA-A68C-2A3E85345F0C}" type="presOf" srcId="{C761CDED-5196-488A-917E-7809C765E7D5}" destId="{0B295FEF-3FEF-4D3F-8990-EB3147A6423F}" srcOrd="0" destOrd="1" presId="urn:microsoft.com/office/officeart/2011/layout/CircleProcess"/>
    <dgm:cxn modelId="{9ED65548-27AA-416F-B697-D1C57477B035}" type="presOf" srcId="{57C96633-3292-46AC-957D-EA375202CFE2}" destId="{70FA22F1-0F2B-4296-A3B0-BD0D5229A396}" srcOrd="1" destOrd="0" presId="urn:microsoft.com/office/officeart/2011/layout/CircleProcess"/>
    <dgm:cxn modelId="{9212AA48-BACE-4833-8953-54292F9A7B99}" type="presOf" srcId="{D04C5CFF-FB49-43D1-AF35-9E8065057341}" destId="{6F15E53F-C96B-4699-8745-146B537F8C32}" srcOrd="1" destOrd="0" presId="urn:microsoft.com/office/officeart/2011/layout/CircleProcess"/>
    <dgm:cxn modelId="{8B147D6A-48AF-420C-9CAE-51544AE8BF5A}" srcId="{57C96633-3292-46AC-957D-EA375202CFE2}" destId="{CB28B081-E5FD-4FEC-9013-EFBD12349FCE}" srcOrd="3" destOrd="0" parTransId="{192229FC-DAAA-445C-9CFF-D0F8D9D77F03}" sibTransId="{66279A7F-8ACE-487F-8E5A-86A97E899EC6}"/>
    <dgm:cxn modelId="{17D9D86B-2B00-40AF-A0A6-47E96893C429}" type="presOf" srcId="{B194352D-9D41-47E8-9809-68EDFCE375D3}" destId="{3865B46A-3B9A-4579-8B04-614B82E6C5E6}" srcOrd="0" destOrd="2" presId="urn:microsoft.com/office/officeart/2011/layout/CircleProcess"/>
    <dgm:cxn modelId="{6B8D076D-41DC-4510-A63B-7046F8F742D6}" srcId="{B7BB406F-60B4-43E5-8093-FECC16D4705B}" destId="{140F4C82-B73C-44C1-BAEA-97965B709736}" srcOrd="3" destOrd="0" parTransId="{7B03F475-5C5E-4675-8E0B-ACDBDC4D6B8A}" sibTransId="{430B4E9A-2F46-4BBE-9A29-EB113E2372B9}"/>
    <dgm:cxn modelId="{EFC5E755-B4C9-4ACA-BE6E-2B42CABCBC10}" type="presOf" srcId="{8F6DFF2E-C721-4558-9202-7F92BE8359C3}" destId="{734DD504-CB8B-4439-8029-B4DD121EFA96}" srcOrd="0" destOrd="2" presId="urn:microsoft.com/office/officeart/2011/layout/CircleProcess"/>
    <dgm:cxn modelId="{F2831D5A-0259-4944-BE00-7462B1F3279A}" type="presOf" srcId="{D04C5CFF-FB49-43D1-AF35-9E8065057341}" destId="{C1EB4E85-7525-4503-8FE8-DFFC161A065E}" srcOrd="0" destOrd="0" presId="urn:microsoft.com/office/officeart/2011/layout/CircleProcess"/>
    <dgm:cxn modelId="{A03C8482-330E-4AF1-9029-3B5850C0DCF2}" type="presOf" srcId="{B7BB406F-60B4-43E5-8093-FECC16D4705B}" destId="{1CD9F304-34B0-47C0-9D97-2A8DD1D4A85D}" srcOrd="0" destOrd="0" presId="urn:microsoft.com/office/officeart/2011/layout/CircleProcess"/>
    <dgm:cxn modelId="{A1169882-8790-4EED-A7A2-FAE651F898DC}" srcId="{B7BB406F-60B4-43E5-8093-FECC16D4705B}" destId="{D04C5CFF-FB49-43D1-AF35-9E8065057341}" srcOrd="2" destOrd="0" parTransId="{E3D7D303-A49C-43F1-ADAC-79EE16A40C6A}" sibTransId="{9CD5B78F-9E83-48DC-8F27-CA280F9749BC}"/>
    <dgm:cxn modelId="{DD582188-C5A0-4FFA-9D40-25F1E980CA2B}" type="presOf" srcId="{FE7B4EB2-04B5-4AC2-8EBB-CD71B21CB6AC}" destId="{F248995A-7877-4142-BE9B-4A7773E8D8A3}" srcOrd="0" destOrd="1" presId="urn:microsoft.com/office/officeart/2011/layout/CircleProcess"/>
    <dgm:cxn modelId="{9595A789-3236-42CB-983A-84FAFB505730}" srcId="{6A685EEE-3AA1-4FDC-A21D-E8C23BA62C74}" destId="{C761CDED-5196-488A-917E-7809C765E7D5}" srcOrd="1" destOrd="0" parTransId="{DAB588BC-3223-414B-AD31-24457119C621}" sibTransId="{FB555C8D-EC48-4697-B0A4-4E2839DD1A4E}"/>
    <dgm:cxn modelId="{E5DDE88B-223A-4798-AB73-5B6C8AB64EBC}" srcId="{6A685EEE-3AA1-4FDC-A21D-E8C23BA62C74}" destId="{F5D84BE0-FE31-46DA-8DC6-C58F6C42E3C1}" srcOrd="0" destOrd="0" parTransId="{1BC830FB-AB82-4684-BF61-199B496636B1}" sibTransId="{38E72B59-A76E-4224-919C-9C16116E55C7}"/>
    <dgm:cxn modelId="{967D9095-0F26-419B-ADE5-51B20FF8B271}" type="presOf" srcId="{F5D84BE0-FE31-46DA-8DC6-C58F6C42E3C1}" destId="{0B295FEF-3FEF-4D3F-8990-EB3147A6423F}" srcOrd="0" destOrd="0" presId="urn:microsoft.com/office/officeart/2011/layout/CircleProcess"/>
    <dgm:cxn modelId="{0E70D3A2-3F6D-49A9-9097-42833739B110}" type="presOf" srcId="{52CA179D-F30B-47CA-A27F-F1CC37CD71F4}" destId="{F248995A-7877-4142-BE9B-4A7773E8D8A3}" srcOrd="0" destOrd="2" presId="urn:microsoft.com/office/officeart/2011/layout/CircleProcess"/>
    <dgm:cxn modelId="{00C25AA4-B7B5-4CB6-9238-6F1C5544C094}" srcId="{D04C5CFF-FB49-43D1-AF35-9E8065057341}" destId="{FE7B4EB2-04B5-4AC2-8EBB-CD71B21CB6AC}" srcOrd="1" destOrd="0" parTransId="{A66AD9A6-00FE-4043-BE59-E936237C5DC7}" sibTransId="{EBEC62F5-EBFC-4931-B55E-ED843320F86C}"/>
    <dgm:cxn modelId="{DFFFF3BC-B227-4B79-9575-ECA37D755556}" srcId="{57C96633-3292-46AC-957D-EA375202CFE2}" destId="{D71A84F1-2B80-4C82-8045-A849CAA87B5E}" srcOrd="1" destOrd="0" parTransId="{FDD2FBC4-E4F3-4FD9-8A2C-CCE5AA24CB7F}" sibTransId="{8965A89A-83D6-465A-BFAA-CEA709E88522}"/>
    <dgm:cxn modelId="{A9F4F8C1-6F3B-4CFB-ABBF-F8C528FF925B}" srcId="{140F4C82-B73C-44C1-BAEA-97965B709736}" destId="{8F6DFF2E-C721-4558-9202-7F92BE8359C3}" srcOrd="2" destOrd="0" parTransId="{19F99D89-2CA0-460B-95AF-1C65309B3ACA}" sibTransId="{0C1EA4B1-76A1-4F76-9338-EF14A5195873}"/>
    <dgm:cxn modelId="{DDD864CB-58EC-4252-B53B-1D7AD6A6A412}" srcId="{B7BB406F-60B4-43E5-8093-FECC16D4705B}" destId="{57C96633-3292-46AC-957D-EA375202CFE2}" srcOrd="0" destOrd="0" parTransId="{5A755C23-3E32-4F14-A025-F4C5B69F2849}" sibTransId="{B2228E1A-4090-46BE-B2AC-555A2EC35499}"/>
    <dgm:cxn modelId="{02117BCF-9131-4CC3-8297-03E8E4EFD47B}" srcId="{140F4C82-B73C-44C1-BAEA-97965B709736}" destId="{484AF021-A548-4EE4-9D0B-7C7A756F33CA}" srcOrd="1" destOrd="0" parTransId="{17614C49-4E4D-4C17-8B78-E9A10C9C672C}" sibTransId="{C371DEC6-CFFE-44A2-A491-AC022CA40EA0}"/>
    <dgm:cxn modelId="{8D14ABD4-2939-4A81-8723-4B96D8C1ABEF}" srcId="{57C96633-3292-46AC-957D-EA375202CFE2}" destId="{6FF2ADA8-3958-4F5F-AE0A-3C11200B306E}" srcOrd="0" destOrd="0" parTransId="{C6A18D63-1F06-44CD-AF69-F71BC84BCA5A}" sibTransId="{1CC0439A-438C-44FC-A215-57C5F58462F8}"/>
    <dgm:cxn modelId="{F59248D8-DF78-4241-8704-4CF60803C516}" type="presOf" srcId="{140F4C82-B73C-44C1-BAEA-97965B709736}" destId="{AD2B60AB-0227-4242-80F6-4C0E28066338}" srcOrd="0" destOrd="0" presId="urn:microsoft.com/office/officeart/2011/layout/CircleProcess"/>
    <dgm:cxn modelId="{838435DE-AC11-4D6B-966B-3045351A09FB}" type="presOf" srcId="{CB28B081-E5FD-4FEC-9013-EFBD12349FCE}" destId="{3865B46A-3B9A-4579-8B04-614B82E6C5E6}" srcOrd="0" destOrd="3" presId="urn:microsoft.com/office/officeart/2011/layout/CircleProcess"/>
    <dgm:cxn modelId="{499A3AE5-A00B-427F-9C2A-29CA2FAA4A6B}" type="presOf" srcId="{6FF2ADA8-3958-4F5F-AE0A-3C11200B306E}" destId="{3865B46A-3B9A-4579-8B04-614B82E6C5E6}" srcOrd="0" destOrd="0" presId="urn:microsoft.com/office/officeart/2011/layout/CircleProcess"/>
    <dgm:cxn modelId="{A41A2603-14A9-480A-853C-0E100EE259E8}" type="presParOf" srcId="{1CD9F304-34B0-47C0-9D97-2A8DD1D4A85D}" destId="{D015A303-9FB3-4EC2-B936-7F5E93620CA5}" srcOrd="0" destOrd="0" presId="urn:microsoft.com/office/officeart/2011/layout/CircleProcess"/>
    <dgm:cxn modelId="{AEFE13FA-A61F-4EF8-8DC2-B4A99A5D9CA3}" type="presParOf" srcId="{D015A303-9FB3-4EC2-B936-7F5E93620CA5}" destId="{15FBDEA3-8F70-4098-B3BE-882FB9347CF4}" srcOrd="0" destOrd="0" presId="urn:microsoft.com/office/officeart/2011/layout/CircleProcess"/>
    <dgm:cxn modelId="{4F22A9A0-ED9B-4B56-B56C-1AD609603E94}" type="presParOf" srcId="{1CD9F304-34B0-47C0-9D97-2A8DD1D4A85D}" destId="{D09C9FB3-6824-4000-A390-56CCBC0CB035}" srcOrd="1" destOrd="0" presId="urn:microsoft.com/office/officeart/2011/layout/CircleProcess"/>
    <dgm:cxn modelId="{B770275C-D668-4FAB-B28B-DAFA6D7D701C}" type="presParOf" srcId="{D09C9FB3-6824-4000-A390-56CCBC0CB035}" destId="{AD2B60AB-0227-4242-80F6-4C0E28066338}" srcOrd="0" destOrd="0" presId="urn:microsoft.com/office/officeart/2011/layout/CircleProcess"/>
    <dgm:cxn modelId="{0207471F-E364-442A-9059-4481760A8CAD}" type="presParOf" srcId="{1CD9F304-34B0-47C0-9D97-2A8DD1D4A85D}" destId="{734DD504-CB8B-4439-8029-B4DD121EFA96}" srcOrd="2" destOrd="0" presId="urn:microsoft.com/office/officeart/2011/layout/CircleProcess"/>
    <dgm:cxn modelId="{8E13DC0C-E7DA-4721-8EE7-C1E9C79014E5}" type="presParOf" srcId="{1CD9F304-34B0-47C0-9D97-2A8DD1D4A85D}" destId="{FF605BDD-47BF-468E-A6F3-068C47ACF607}" srcOrd="3" destOrd="0" presId="urn:microsoft.com/office/officeart/2011/layout/CircleProcess"/>
    <dgm:cxn modelId="{C51C6CA5-0D3D-4DB4-A621-960D1CDF5C48}" type="presParOf" srcId="{1CD9F304-34B0-47C0-9D97-2A8DD1D4A85D}" destId="{1A2DB692-2B3B-4FD2-8C42-1370DE7657C6}" srcOrd="4" destOrd="0" presId="urn:microsoft.com/office/officeart/2011/layout/CircleProcess"/>
    <dgm:cxn modelId="{D0BD4AEB-7841-48AC-A140-13225500746C}" type="presParOf" srcId="{1A2DB692-2B3B-4FD2-8C42-1370DE7657C6}" destId="{7E274D5D-81AA-4046-863F-00881B60EC2A}" srcOrd="0" destOrd="0" presId="urn:microsoft.com/office/officeart/2011/layout/CircleProcess"/>
    <dgm:cxn modelId="{C01932A9-3C39-47B4-83F6-F050BA6D3EED}" type="presParOf" srcId="{1CD9F304-34B0-47C0-9D97-2A8DD1D4A85D}" destId="{F184F048-97D3-4162-B6A3-9A3A855E12EF}" srcOrd="5" destOrd="0" presId="urn:microsoft.com/office/officeart/2011/layout/CircleProcess"/>
    <dgm:cxn modelId="{D250E7BC-5BBB-4BB6-85BE-FB1F42592E58}" type="presParOf" srcId="{F184F048-97D3-4162-B6A3-9A3A855E12EF}" destId="{C1EB4E85-7525-4503-8FE8-DFFC161A065E}" srcOrd="0" destOrd="0" presId="urn:microsoft.com/office/officeart/2011/layout/CircleProcess"/>
    <dgm:cxn modelId="{5E01FDBE-AB9B-4221-87B8-51C72D29826F}" type="presParOf" srcId="{1CD9F304-34B0-47C0-9D97-2A8DD1D4A85D}" destId="{F248995A-7877-4142-BE9B-4A7773E8D8A3}" srcOrd="6" destOrd="0" presId="urn:microsoft.com/office/officeart/2011/layout/CircleProcess"/>
    <dgm:cxn modelId="{1039DCCA-3E3A-475C-B22F-F7C4996D6FCE}" type="presParOf" srcId="{1CD9F304-34B0-47C0-9D97-2A8DD1D4A85D}" destId="{6F15E53F-C96B-4699-8745-146B537F8C32}" srcOrd="7" destOrd="0" presId="urn:microsoft.com/office/officeart/2011/layout/CircleProcess"/>
    <dgm:cxn modelId="{D0FF068A-5E10-43FF-AE12-E23969FA7925}" type="presParOf" srcId="{1CD9F304-34B0-47C0-9D97-2A8DD1D4A85D}" destId="{66B75E49-D352-49CA-8000-F486E0B184B7}" srcOrd="8" destOrd="0" presId="urn:microsoft.com/office/officeart/2011/layout/CircleProcess"/>
    <dgm:cxn modelId="{D0BB748D-B970-44D5-BB9B-642A956B52DB}" type="presParOf" srcId="{66B75E49-D352-49CA-8000-F486E0B184B7}" destId="{88A4C0A9-B7E0-4DD0-A5D9-08B20296B39A}" srcOrd="0" destOrd="0" presId="urn:microsoft.com/office/officeart/2011/layout/CircleProcess"/>
    <dgm:cxn modelId="{14A05C01-BB7C-4450-B536-138B1518C0B3}" type="presParOf" srcId="{1CD9F304-34B0-47C0-9D97-2A8DD1D4A85D}" destId="{F53A27B8-E45B-43E5-9868-A0414533D3B6}" srcOrd="9" destOrd="0" presId="urn:microsoft.com/office/officeart/2011/layout/CircleProcess"/>
    <dgm:cxn modelId="{1B09EEE5-4784-4081-9ACB-2D29A7FB3959}" type="presParOf" srcId="{F53A27B8-E45B-43E5-9868-A0414533D3B6}" destId="{AA03E2CD-6208-43EE-8BCD-FD6ADEE99897}" srcOrd="0" destOrd="0" presId="urn:microsoft.com/office/officeart/2011/layout/CircleProcess"/>
    <dgm:cxn modelId="{018D1F02-21F6-4B1D-8559-07B53DDF0A57}" type="presParOf" srcId="{1CD9F304-34B0-47C0-9D97-2A8DD1D4A85D}" destId="{0B295FEF-3FEF-4D3F-8990-EB3147A6423F}" srcOrd="10" destOrd="0" presId="urn:microsoft.com/office/officeart/2011/layout/CircleProcess"/>
    <dgm:cxn modelId="{8617EE0C-1529-490F-9FFA-9435451A5F83}" type="presParOf" srcId="{1CD9F304-34B0-47C0-9D97-2A8DD1D4A85D}" destId="{6A87363B-299B-4142-8987-4DB393C175F3}" srcOrd="11" destOrd="0" presId="urn:microsoft.com/office/officeart/2011/layout/CircleProcess"/>
    <dgm:cxn modelId="{42F85775-7637-428D-81A4-EA6F609BF0C9}" type="presParOf" srcId="{1CD9F304-34B0-47C0-9D97-2A8DD1D4A85D}" destId="{DD31D3BB-3284-46FB-BB7B-5C40EDDFC030}" srcOrd="12" destOrd="0" presId="urn:microsoft.com/office/officeart/2011/layout/CircleProcess"/>
    <dgm:cxn modelId="{7456C256-86C1-4152-BE6D-C87F558674E8}" type="presParOf" srcId="{DD31D3BB-3284-46FB-BB7B-5C40EDDFC030}" destId="{C6DE0033-BF09-4832-89C4-40270DD46724}" srcOrd="0" destOrd="0" presId="urn:microsoft.com/office/officeart/2011/layout/CircleProcess"/>
    <dgm:cxn modelId="{81466632-BD65-47B3-A0A1-0DFFFE5E9AB2}" type="presParOf" srcId="{1CD9F304-34B0-47C0-9D97-2A8DD1D4A85D}" destId="{3C72506B-A139-4188-80E9-09B5807699E2}" srcOrd="13" destOrd="0" presId="urn:microsoft.com/office/officeart/2011/layout/CircleProcess"/>
    <dgm:cxn modelId="{4CEF2BC2-BDF5-431A-BBB9-3FCD7E50EBBA}" type="presParOf" srcId="{3C72506B-A139-4188-80E9-09B5807699E2}" destId="{7F58ECA9-95FD-44A4-9B1C-DC7D575BD9A4}" srcOrd="0" destOrd="0" presId="urn:microsoft.com/office/officeart/2011/layout/CircleProcess"/>
    <dgm:cxn modelId="{E87A10A0-10E8-4EA9-A87E-F81DA478DA1E}" type="presParOf" srcId="{1CD9F304-34B0-47C0-9D97-2A8DD1D4A85D}" destId="{3865B46A-3B9A-4579-8B04-614B82E6C5E6}" srcOrd="14" destOrd="0" presId="urn:microsoft.com/office/officeart/2011/layout/CircleProcess"/>
    <dgm:cxn modelId="{07DF0DEF-89B0-401F-B6BA-7C4A42FE6EA3}" type="presParOf" srcId="{1CD9F304-34B0-47C0-9D97-2A8DD1D4A85D}" destId="{70FA22F1-0F2B-4296-A3B0-BD0D5229A396}"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0B305-865F-44E8-98AE-25835B6B8735}" type="doc">
      <dgm:prSet loTypeId="urn:microsoft.com/office/officeart/2005/8/layout/chevron1" loCatId="process" qsTypeId="urn:microsoft.com/office/officeart/2005/8/quickstyle/simple1" qsCatId="simple" csTypeId="urn:microsoft.com/office/officeart/2005/8/colors/accent1_2" csCatId="accent1" phldr="1"/>
      <dgm:spPr/>
    </dgm:pt>
    <dgm:pt modelId="{C4C0579F-C784-4C76-B828-8AF423091232}" type="pres">
      <dgm:prSet presAssocID="{68D0B305-865F-44E8-98AE-25835B6B8735}" presName="Name0" presStyleCnt="0">
        <dgm:presLayoutVars>
          <dgm:dir/>
          <dgm:animLvl val="lvl"/>
          <dgm:resizeHandles val="exact"/>
        </dgm:presLayoutVars>
      </dgm:prSet>
      <dgm:spPr/>
    </dgm:pt>
  </dgm:ptLst>
  <dgm:cxnLst>
    <dgm:cxn modelId="{EF903965-3458-457C-B423-A472AD9531E4}" type="presOf" srcId="{68D0B305-865F-44E8-98AE-25835B6B8735}" destId="{C4C0579F-C784-4C76-B828-8AF42309123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C46A05-11DD-4CD0-A3CC-F6A874D73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2D5F274-4D01-4626-930D-4F0097217602}">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TA Validation: METS</a:t>
          </a:r>
        </a:p>
      </dgm:t>
    </dgm:pt>
    <dgm:pt modelId="{051FC941-6A08-4328-8BD7-8A7C14D913C4}" type="parTrans" cxnId="{20D09AA2-08F0-4F1B-BD22-0BED5B561EC2}">
      <dgm:prSet/>
      <dgm:spPr/>
      <dgm:t>
        <a:bodyPr/>
        <a:lstStyle/>
        <a:p>
          <a:endParaRPr lang="en-US"/>
        </a:p>
      </dgm:t>
    </dgm:pt>
    <dgm:pt modelId="{B331E2BF-D197-4022-B229-5BA09A06473F}" type="sibTrans" cxnId="{20D09AA2-08F0-4F1B-BD22-0BED5B561EC2}">
      <dgm:prSet/>
      <dgm:spPr>
        <a:ln>
          <a:solidFill>
            <a:srgbClr val="007180"/>
          </a:solidFill>
        </a:ln>
      </dgm:spPr>
      <dgm:t>
        <a:bodyPr/>
        <a:lstStyle/>
        <a:p>
          <a:endParaRPr lang="en-US"/>
        </a:p>
      </dgm:t>
    </dgm:pt>
    <dgm:pt modelId="{AB0D099D-C699-4904-9FF1-A7D6F01B67F8}">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TA Validation: Structure &amp; Content</a:t>
          </a:r>
        </a:p>
      </dgm:t>
    </dgm:pt>
    <dgm:pt modelId="{C7B0689F-A0A9-47C0-B53F-9E44225B0FF3}" type="parTrans" cxnId="{41EECA62-AA63-4494-9740-ADA138DDD800}">
      <dgm:prSet/>
      <dgm:spPr/>
      <dgm:t>
        <a:bodyPr/>
        <a:lstStyle/>
        <a:p>
          <a:endParaRPr lang="en-US"/>
        </a:p>
      </dgm:t>
    </dgm:pt>
    <dgm:pt modelId="{8AF52C24-D382-45EB-98E3-1F408B1ECB66}" type="sibTrans" cxnId="{41EECA62-AA63-4494-9740-ADA138DDD800}">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11B6C093-AD27-4CDE-8799-5A472EE715E9}">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Pilot Site Addresses Errors</a:t>
          </a:r>
        </a:p>
      </dgm:t>
    </dgm:pt>
    <dgm:pt modelId="{45C2355B-D8B1-4694-A2B6-EF1CBDB0003F}" type="parTrans" cxnId="{72B3FE9B-DEA2-47EB-BBC9-BCB49888A3A5}">
      <dgm:prSet/>
      <dgm:spPr/>
      <dgm:t>
        <a:bodyPr/>
        <a:lstStyle/>
        <a:p>
          <a:endParaRPr lang="en-US"/>
        </a:p>
      </dgm:t>
    </dgm:pt>
    <dgm:pt modelId="{D7EE3010-46C2-4F02-82CA-87D113E0108A}" type="sibTrans" cxnId="{72B3FE9B-DEA2-47EB-BBC9-BCB49888A3A5}">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3BF2CDDE-10C0-4A98-B4CB-4F88460E5EB3}">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Updated HL7 Messages Generated</a:t>
          </a:r>
        </a:p>
      </dgm:t>
    </dgm:pt>
    <dgm:pt modelId="{CFB8469B-02E7-44A2-8A8C-9EDADEB24F0A}" type="parTrans" cxnId="{A8314F21-38A8-4CAC-9589-A8FCD2DFB64E}">
      <dgm:prSet/>
      <dgm:spPr/>
      <dgm:t>
        <a:bodyPr/>
        <a:lstStyle/>
        <a:p>
          <a:endParaRPr lang="en-US"/>
        </a:p>
      </dgm:t>
    </dgm:pt>
    <dgm:pt modelId="{BF26520B-E405-4928-A9F1-2E9172E7DFEC}" type="sibTrans" cxnId="{A8314F21-38A8-4CAC-9589-A8FCD2DFB64E}">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D0DE7BAA-C149-4F50-B3FF-216E69BD249B}">
      <dgm:prSet phldrT="[Text]">
        <dgm:style>
          <a:lnRef idx="2">
            <a:schemeClr val="accent1"/>
          </a:lnRef>
          <a:fillRef idx="1">
            <a:schemeClr val="lt1"/>
          </a:fillRef>
          <a:effectRef idx="0">
            <a:schemeClr val="accent1"/>
          </a:effectRef>
          <a:fontRef idx="minor">
            <a:schemeClr val="dk1"/>
          </a:fontRef>
        </dgm:style>
      </dgm:prSet>
      <dgm:spPr>
        <a:ln>
          <a:solidFill>
            <a:srgbClr val="00A0AF"/>
          </a:solidFill>
          <a:prstDash val="solid"/>
        </a:ln>
      </dgm:spPr>
      <dgm:t>
        <a:bodyPr/>
        <a:lstStyle/>
        <a:p>
          <a:r>
            <a:rPr lang="en-US" dirty="0">
              <a:solidFill>
                <a:srgbClr val="00A0AF"/>
              </a:solidFill>
            </a:rPr>
            <a:t>TA Validation: Resolve issues until all errors corrected</a:t>
          </a:r>
        </a:p>
      </dgm:t>
    </dgm:pt>
    <dgm:pt modelId="{53EB4FDC-DB36-4EEA-959E-48C9A8191A57}" type="parTrans" cxnId="{3DF680A5-3902-453C-ADF7-C590BE338097}">
      <dgm:prSet/>
      <dgm:spPr/>
      <dgm:t>
        <a:bodyPr/>
        <a:lstStyle/>
        <a:p>
          <a:endParaRPr lang="en-US"/>
        </a:p>
      </dgm:t>
    </dgm:pt>
    <dgm:pt modelId="{2F04F5F9-5869-423A-A712-AB2D7C331BC0}" type="sibTrans" cxnId="{3DF680A5-3902-453C-ADF7-C590BE338097}">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D2E00884-E1C3-4812-87CC-6A949001B28D}" type="pres">
      <dgm:prSet presAssocID="{E0C46A05-11DD-4CD0-A3CC-F6A874D7349D}" presName="cycle" presStyleCnt="0">
        <dgm:presLayoutVars>
          <dgm:dir/>
          <dgm:resizeHandles val="exact"/>
        </dgm:presLayoutVars>
      </dgm:prSet>
      <dgm:spPr/>
    </dgm:pt>
    <dgm:pt modelId="{F5333D53-EBE2-4E80-89DC-29545F959E51}" type="pres">
      <dgm:prSet presAssocID="{A2D5F274-4D01-4626-930D-4F0097217602}" presName="node" presStyleLbl="node1" presStyleIdx="0" presStyleCnt="5" custRadScaleRad="99814" custRadScaleInc="2479">
        <dgm:presLayoutVars>
          <dgm:bulletEnabled val="1"/>
        </dgm:presLayoutVars>
      </dgm:prSet>
      <dgm:spPr/>
    </dgm:pt>
    <dgm:pt modelId="{BAC474A9-0234-4ECF-BB6D-2EAAD89CAEB7}" type="pres">
      <dgm:prSet presAssocID="{A2D5F274-4D01-4626-930D-4F0097217602}" presName="spNode" presStyleCnt="0"/>
      <dgm:spPr/>
    </dgm:pt>
    <dgm:pt modelId="{002FE86D-C8E7-41F4-8B22-72AD42DF4F23}" type="pres">
      <dgm:prSet presAssocID="{B331E2BF-D197-4022-B229-5BA09A06473F}" presName="sibTrans" presStyleLbl="sibTrans1D1" presStyleIdx="0" presStyleCnt="5"/>
      <dgm:spPr/>
    </dgm:pt>
    <dgm:pt modelId="{7A328B7E-EB01-430A-B34D-BA23D9957BBF}" type="pres">
      <dgm:prSet presAssocID="{AB0D099D-C699-4904-9FF1-A7D6F01B67F8}" presName="node" presStyleLbl="node1" presStyleIdx="1" presStyleCnt="5">
        <dgm:presLayoutVars>
          <dgm:bulletEnabled val="1"/>
        </dgm:presLayoutVars>
      </dgm:prSet>
      <dgm:spPr/>
    </dgm:pt>
    <dgm:pt modelId="{4E17961E-72F0-4107-ACD8-7984A474E58B}" type="pres">
      <dgm:prSet presAssocID="{AB0D099D-C699-4904-9FF1-A7D6F01B67F8}" presName="spNode" presStyleCnt="0"/>
      <dgm:spPr/>
    </dgm:pt>
    <dgm:pt modelId="{EE836245-FAE8-408B-B4C6-7A114632A564}" type="pres">
      <dgm:prSet presAssocID="{8AF52C24-D382-45EB-98E3-1F408B1ECB66}" presName="sibTrans" presStyleLbl="sibTrans1D1" presStyleIdx="1" presStyleCnt="5"/>
      <dgm:spPr/>
    </dgm:pt>
    <dgm:pt modelId="{91C62098-9176-4B9A-89BB-E673CE508199}" type="pres">
      <dgm:prSet presAssocID="{11B6C093-AD27-4CDE-8799-5A472EE715E9}" presName="node" presStyleLbl="node1" presStyleIdx="2" presStyleCnt="5">
        <dgm:presLayoutVars>
          <dgm:bulletEnabled val="1"/>
        </dgm:presLayoutVars>
      </dgm:prSet>
      <dgm:spPr/>
    </dgm:pt>
    <dgm:pt modelId="{97C524A5-D33C-4531-AB2D-816768E8C9A3}" type="pres">
      <dgm:prSet presAssocID="{11B6C093-AD27-4CDE-8799-5A472EE715E9}" presName="spNode" presStyleCnt="0"/>
      <dgm:spPr/>
    </dgm:pt>
    <dgm:pt modelId="{E7C73D68-2638-4939-A0F6-208F9839D851}" type="pres">
      <dgm:prSet presAssocID="{D7EE3010-46C2-4F02-82CA-87D113E0108A}" presName="sibTrans" presStyleLbl="sibTrans1D1" presStyleIdx="2" presStyleCnt="5"/>
      <dgm:spPr/>
    </dgm:pt>
    <dgm:pt modelId="{0EA3ADA4-94AC-46B2-BB9E-081D599489C6}" type="pres">
      <dgm:prSet presAssocID="{3BF2CDDE-10C0-4A98-B4CB-4F88460E5EB3}" presName="node" presStyleLbl="node1" presStyleIdx="3" presStyleCnt="5">
        <dgm:presLayoutVars>
          <dgm:bulletEnabled val="1"/>
        </dgm:presLayoutVars>
      </dgm:prSet>
      <dgm:spPr/>
    </dgm:pt>
    <dgm:pt modelId="{D4C6AFD7-7B87-4EE7-9656-C5328B56F5C1}" type="pres">
      <dgm:prSet presAssocID="{3BF2CDDE-10C0-4A98-B4CB-4F88460E5EB3}" presName="spNode" presStyleCnt="0"/>
      <dgm:spPr/>
    </dgm:pt>
    <dgm:pt modelId="{D4862A80-0A16-4BC0-97FA-A0C53E7F8819}" type="pres">
      <dgm:prSet presAssocID="{BF26520B-E405-4928-A9F1-2E9172E7DFEC}" presName="sibTrans" presStyleLbl="sibTrans1D1" presStyleIdx="3" presStyleCnt="5"/>
      <dgm:spPr/>
    </dgm:pt>
    <dgm:pt modelId="{BA4B8963-E8DB-461B-B3C0-86739E2C38DC}" type="pres">
      <dgm:prSet presAssocID="{D0DE7BAA-C149-4F50-B3FF-216E69BD249B}" presName="node" presStyleLbl="node1" presStyleIdx="4" presStyleCnt="5">
        <dgm:presLayoutVars>
          <dgm:bulletEnabled val="1"/>
        </dgm:presLayoutVars>
      </dgm:prSet>
      <dgm:spPr/>
    </dgm:pt>
    <dgm:pt modelId="{58C0A1E2-95A7-4C80-9B36-33A720D609C3}" type="pres">
      <dgm:prSet presAssocID="{D0DE7BAA-C149-4F50-B3FF-216E69BD249B}" presName="spNode" presStyleCnt="0"/>
      <dgm:spPr/>
    </dgm:pt>
    <dgm:pt modelId="{DF93A541-C2A5-468C-A84C-725EE989BE8D}" type="pres">
      <dgm:prSet presAssocID="{2F04F5F9-5869-423A-A712-AB2D7C331BC0}" presName="sibTrans" presStyleLbl="sibTrans1D1" presStyleIdx="4" presStyleCnt="5"/>
      <dgm:spPr/>
    </dgm:pt>
  </dgm:ptLst>
  <dgm:cxnLst>
    <dgm:cxn modelId="{A8314F21-38A8-4CAC-9589-A8FCD2DFB64E}" srcId="{E0C46A05-11DD-4CD0-A3CC-F6A874D7349D}" destId="{3BF2CDDE-10C0-4A98-B4CB-4F88460E5EB3}" srcOrd="3" destOrd="0" parTransId="{CFB8469B-02E7-44A2-8A8C-9EDADEB24F0A}" sibTransId="{BF26520B-E405-4928-A9F1-2E9172E7DFEC}"/>
    <dgm:cxn modelId="{41EECA62-AA63-4494-9740-ADA138DDD800}" srcId="{E0C46A05-11DD-4CD0-A3CC-F6A874D7349D}" destId="{AB0D099D-C699-4904-9FF1-A7D6F01B67F8}" srcOrd="1" destOrd="0" parTransId="{C7B0689F-A0A9-47C0-B53F-9E44225B0FF3}" sibTransId="{8AF52C24-D382-45EB-98E3-1F408B1ECB66}"/>
    <dgm:cxn modelId="{821DE850-1BB5-4EF8-81FB-7170835F35E1}" type="presOf" srcId="{D0DE7BAA-C149-4F50-B3FF-216E69BD249B}" destId="{BA4B8963-E8DB-461B-B3C0-86739E2C38DC}" srcOrd="0" destOrd="0" presId="urn:microsoft.com/office/officeart/2005/8/layout/cycle5"/>
    <dgm:cxn modelId="{ACEC3359-F599-401C-BCB8-D05C176AFE6E}" type="presOf" srcId="{D7EE3010-46C2-4F02-82CA-87D113E0108A}" destId="{E7C73D68-2638-4939-A0F6-208F9839D851}" srcOrd="0" destOrd="0" presId="urn:microsoft.com/office/officeart/2005/8/layout/cycle5"/>
    <dgm:cxn modelId="{DA607559-7953-4135-A41F-6D5D12C1E2C4}" type="presOf" srcId="{E0C46A05-11DD-4CD0-A3CC-F6A874D7349D}" destId="{D2E00884-E1C3-4812-87CC-6A949001B28D}" srcOrd="0" destOrd="0" presId="urn:microsoft.com/office/officeart/2005/8/layout/cycle5"/>
    <dgm:cxn modelId="{9421E38E-0A7D-4057-80BE-8D77CC63FFE1}" type="presOf" srcId="{A2D5F274-4D01-4626-930D-4F0097217602}" destId="{F5333D53-EBE2-4E80-89DC-29545F959E51}" srcOrd="0" destOrd="0" presId="urn:microsoft.com/office/officeart/2005/8/layout/cycle5"/>
    <dgm:cxn modelId="{A36E7293-A754-40FE-BB20-5A5E4858F2E2}" type="presOf" srcId="{2F04F5F9-5869-423A-A712-AB2D7C331BC0}" destId="{DF93A541-C2A5-468C-A84C-725EE989BE8D}" srcOrd="0" destOrd="0" presId="urn:microsoft.com/office/officeart/2005/8/layout/cycle5"/>
    <dgm:cxn modelId="{72B3FE9B-DEA2-47EB-BBC9-BCB49888A3A5}" srcId="{E0C46A05-11DD-4CD0-A3CC-F6A874D7349D}" destId="{11B6C093-AD27-4CDE-8799-5A472EE715E9}" srcOrd="2" destOrd="0" parTransId="{45C2355B-D8B1-4694-A2B6-EF1CBDB0003F}" sibTransId="{D7EE3010-46C2-4F02-82CA-87D113E0108A}"/>
    <dgm:cxn modelId="{20D09AA2-08F0-4F1B-BD22-0BED5B561EC2}" srcId="{E0C46A05-11DD-4CD0-A3CC-F6A874D7349D}" destId="{A2D5F274-4D01-4626-930D-4F0097217602}" srcOrd="0" destOrd="0" parTransId="{051FC941-6A08-4328-8BD7-8A7C14D913C4}" sibTransId="{B331E2BF-D197-4022-B229-5BA09A06473F}"/>
    <dgm:cxn modelId="{E122BAA3-5C09-4D78-A992-46B2507DC254}" type="presOf" srcId="{BF26520B-E405-4928-A9F1-2E9172E7DFEC}" destId="{D4862A80-0A16-4BC0-97FA-A0C53E7F8819}" srcOrd="0" destOrd="0" presId="urn:microsoft.com/office/officeart/2005/8/layout/cycle5"/>
    <dgm:cxn modelId="{3DF680A5-3902-453C-ADF7-C590BE338097}" srcId="{E0C46A05-11DD-4CD0-A3CC-F6A874D7349D}" destId="{D0DE7BAA-C149-4F50-B3FF-216E69BD249B}" srcOrd="4" destOrd="0" parTransId="{53EB4FDC-DB36-4EEA-959E-48C9A8191A57}" sibTransId="{2F04F5F9-5869-423A-A712-AB2D7C331BC0}"/>
    <dgm:cxn modelId="{5B2C9EC0-87B6-4956-A82A-9EF5603D1B79}" type="presOf" srcId="{AB0D099D-C699-4904-9FF1-A7D6F01B67F8}" destId="{7A328B7E-EB01-430A-B34D-BA23D9957BBF}" srcOrd="0" destOrd="0" presId="urn:microsoft.com/office/officeart/2005/8/layout/cycle5"/>
    <dgm:cxn modelId="{AE6689C4-D741-4B07-BEA8-C861AE246160}" type="presOf" srcId="{8AF52C24-D382-45EB-98E3-1F408B1ECB66}" destId="{EE836245-FAE8-408B-B4C6-7A114632A564}" srcOrd="0" destOrd="0" presId="urn:microsoft.com/office/officeart/2005/8/layout/cycle5"/>
    <dgm:cxn modelId="{1C1DE3D7-4EAD-44D7-B4CB-7BF4E8756821}" type="presOf" srcId="{B331E2BF-D197-4022-B229-5BA09A06473F}" destId="{002FE86D-C8E7-41F4-8B22-72AD42DF4F23}" srcOrd="0" destOrd="0" presId="urn:microsoft.com/office/officeart/2005/8/layout/cycle5"/>
    <dgm:cxn modelId="{B710BDDF-1456-4848-BEB6-0053E3FBBECC}" type="presOf" srcId="{11B6C093-AD27-4CDE-8799-5A472EE715E9}" destId="{91C62098-9176-4B9A-89BB-E673CE508199}" srcOrd="0" destOrd="0" presId="urn:microsoft.com/office/officeart/2005/8/layout/cycle5"/>
    <dgm:cxn modelId="{4669FFF3-2859-4691-A6BB-5876E1CE49CB}" type="presOf" srcId="{3BF2CDDE-10C0-4A98-B4CB-4F88460E5EB3}" destId="{0EA3ADA4-94AC-46B2-BB9E-081D599489C6}" srcOrd="0" destOrd="0" presId="urn:microsoft.com/office/officeart/2005/8/layout/cycle5"/>
    <dgm:cxn modelId="{63C68BDB-BF3B-4454-878E-BAAC48200E86}" type="presParOf" srcId="{D2E00884-E1C3-4812-87CC-6A949001B28D}" destId="{F5333D53-EBE2-4E80-89DC-29545F959E51}" srcOrd="0" destOrd="0" presId="urn:microsoft.com/office/officeart/2005/8/layout/cycle5"/>
    <dgm:cxn modelId="{3BC0B39F-D355-4C57-BF8A-C81AB051DCC9}" type="presParOf" srcId="{D2E00884-E1C3-4812-87CC-6A949001B28D}" destId="{BAC474A9-0234-4ECF-BB6D-2EAAD89CAEB7}" srcOrd="1" destOrd="0" presId="urn:microsoft.com/office/officeart/2005/8/layout/cycle5"/>
    <dgm:cxn modelId="{6DBE0DD5-5BE9-4F9D-8A73-F266BCCAABF4}" type="presParOf" srcId="{D2E00884-E1C3-4812-87CC-6A949001B28D}" destId="{002FE86D-C8E7-41F4-8B22-72AD42DF4F23}" srcOrd="2" destOrd="0" presId="urn:microsoft.com/office/officeart/2005/8/layout/cycle5"/>
    <dgm:cxn modelId="{8BC4A64B-3EBA-4BA7-AF19-FF3CE4DD7A4B}" type="presParOf" srcId="{D2E00884-E1C3-4812-87CC-6A949001B28D}" destId="{7A328B7E-EB01-430A-B34D-BA23D9957BBF}" srcOrd="3" destOrd="0" presId="urn:microsoft.com/office/officeart/2005/8/layout/cycle5"/>
    <dgm:cxn modelId="{92F48FE9-5E54-40E7-87E6-77444603A033}" type="presParOf" srcId="{D2E00884-E1C3-4812-87CC-6A949001B28D}" destId="{4E17961E-72F0-4107-ACD8-7984A474E58B}" srcOrd="4" destOrd="0" presId="urn:microsoft.com/office/officeart/2005/8/layout/cycle5"/>
    <dgm:cxn modelId="{17D44984-C812-4E65-9DA8-BDE2D67CDE8B}" type="presParOf" srcId="{D2E00884-E1C3-4812-87CC-6A949001B28D}" destId="{EE836245-FAE8-408B-B4C6-7A114632A564}" srcOrd="5" destOrd="0" presId="urn:microsoft.com/office/officeart/2005/8/layout/cycle5"/>
    <dgm:cxn modelId="{590FF414-A6AD-470B-8C4C-A1C4906083F0}" type="presParOf" srcId="{D2E00884-E1C3-4812-87CC-6A949001B28D}" destId="{91C62098-9176-4B9A-89BB-E673CE508199}" srcOrd="6" destOrd="0" presId="urn:microsoft.com/office/officeart/2005/8/layout/cycle5"/>
    <dgm:cxn modelId="{313808FA-0019-4545-9418-6AE560892412}" type="presParOf" srcId="{D2E00884-E1C3-4812-87CC-6A949001B28D}" destId="{97C524A5-D33C-4531-AB2D-816768E8C9A3}" srcOrd="7" destOrd="0" presId="urn:microsoft.com/office/officeart/2005/8/layout/cycle5"/>
    <dgm:cxn modelId="{B9C5A021-A700-47A8-AFF1-671360A9FB65}" type="presParOf" srcId="{D2E00884-E1C3-4812-87CC-6A949001B28D}" destId="{E7C73D68-2638-4939-A0F6-208F9839D851}" srcOrd="8" destOrd="0" presId="urn:microsoft.com/office/officeart/2005/8/layout/cycle5"/>
    <dgm:cxn modelId="{D88C2702-9ADA-4564-9C0F-47157711C7B5}" type="presParOf" srcId="{D2E00884-E1C3-4812-87CC-6A949001B28D}" destId="{0EA3ADA4-94AC-46B2-BB9E-081D599489C6}" srcOrd="9" destOrd="0" presId="urn:microsoft.com/office/officeart/2005/8/layout/cycle5"/>
    <dgm:cxn modelId="{45BBC3E7-6E0D-4B99-9290-AC8FF93EFFF8}" type="presParOf" srcId="{D2E00884-E1C3-4812-87CC-6A949001B28D}" destId="{D4C6AFD7-7B87-4EE7-9656-C5328B56F5C1}" srcOrd="10" destOrd="0" presId="urn:microsoft.com/office/officeart/2005/8/layout/cycle5"/>
    <dgm:cxn modelId="{9B3ECADD-38E4-4736-93CE-55BDE498CD49}" type="presParOf" srcId="{D2E00884-E1C3-4812-87CC-6A949001B28D}" destId="{D4862A80-0A16-4BC0-97FA-A0C53E7F8819}" srcOrd="11" destOrd="0" presId="urn:microsoft.com/office/officeart/2005/8/layout/cycle5"/>
    <dgm:cxn modelId="{1904902D-F5F6-4803-9BE6-7D978FC75E68}" type="presParOf" srcId="{D2E00884-E1C3-4812-87CC-6A949001B28D}" destId="{BA4B8963-E8DB-461B-B3C0-86739E2C38DC}" srcOrd="12" destOrd="0" presId="urn:microsoft.com/office/officeart/2005/8/layout/cycle5"/>
    <dgm:cxn modelId="{D5C54AF2-2E7C-41EE-8816-367ABAFB2311}" type="presParOf" srcId="{D2E00884-E1C3-4812-87CC-6A949001B28D}" destId="{58C0A1E2-95A7-4C80-9B36-33A720D609C3}" srcOrd="13" destOrd="0" presId="urn:microsoft.com/office/officeart/2005/8/layout/cycle5"/>
    <dgm:cxn modelId="{BE22D2D0-15FD-4D8F-943E-94EE7C65BB84}" type="presParOf" srcId="{D2E00884-E1C3-4812-87CC-6A949001B28D}" destId="{DF93A541-C2A5-468C-A84C-725EE989BE8D}" srcOrd="14" destOrd="0" presId="urn:microsoft.com/office/officeart/2005/8/layout/cycle5"/>
  </dgm:cxnLst>
  <dgm:bg/>
  <dgm:whole>
    <a:ln>
      <a:solidFill>
        <a:srgbClr val="00A0AF"/>
      </a:solidFill>
      <a:prstDash val="solid"/>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0C20ED-6F93-4ACE-ADCF-24DE3D72E739}" type="doc">
      <dgm:prSet loTypeId="urn:microsoft.com/office/officeart/2005/8/layout/target3" loCatId="relationship" qsTypeId="urn:microsoft.com/office/officeart/2005/8/quickstyle/simple4" qsCatId="simple" csTypeId="urn:microsoft.com/office/officeart/2005/8/colors/colorful4" csCatId="colorful" phldr="1"/>
      <dgm:spPr/>
      <dgm:t>
        <a:bodyPr/>
        <a:lstStyle/>
        <a:p>
          <a:endParaRPr lang="en-US"/>
        </a:p>
      </dgm:t>
    </dgm:pt>
    <dgm:pt modelId="{1105C361-5B09-4BE2-8BF6-6FC829E0A471}">
      <dgm:prSet phldrT="[Text]"/>
      <dgm:spPr/>
      <dgm:t>
        <a:bodyPr/>
        <a:lstStyle/>
        <a:p>
          <a:r>
            <a:rPr lang="en-US" dirty="0"/>
            <a:t>On-site</a:t>
          </a:r>
        </a:p>
      </dgm:t>
    </dgm:pt>
    <dgm:pt modelId="{52E254BA-095A-4DDC-9288-8A4065CC18CD}" type="parTrans" cxnId="{70D81A44-243B-4E12-A050-91EA69520FD3}">
      <dgm:prSet/>
      <dgm:spPr/>
      <dgm:t>
        <a:bodyPr/>
        <a:lstStyle/>
        <a:p>
          <a:endParaRPr lang="en-US"/>
        </a:p>
      </dgm:t>
    </dgm:pt>
    <dgm:pt modelId="{703DD3FF-AE44-43F9-8337-2067D76226B0}" type="sibTrans" cxnId="{70D81A44-243B-4E12-A050-91EA69520FD3}">
      <dgm:prSet/>
      <dgm:spPr/>
      <dgm:t>
        <a:bodyPr/>
        <a:lstStyle/>
        <a:p>
          <a:endParaRPr lang="en-US"/>
        </a:p>
      </dgm:t>
    </dgm:pt>
    <dgm:pt modelId="{F10B6C4E-8831-4364-AE32-4F2E13971179}">
      <dgm:prSet phldrT="[Text]"/>
      <dgm:spPr/>
      <dgm:t>
        <a:bodyPr/>
        <a:lstStyle/>
        <a:p>
          <a:r>
            <a:rPr lang="en-US" dirty="0"/>
            <a:t>In-person TA meeting</a:t>
          </a:r>
        </a:p>
      </dgm:t>
    </dgm:pt>
    <dgm:pt modelId="{9BA33CAB-A698-4751-A579-912C7CEAEB8D}" type="parTrans" cxnId="{CE621043-5538-4C90-9BD3-A131965E7762}">
      <dgm:prSet/>
      <dgm:spPr/>
      <dgm:t>
        <a:bodyPr/>
        <a:lstStyle/>
        <a:p>
          <a:endParaRPr lang="en-US"/>
        </a:p>
      </dgm:t>
    </dgm:pt>
    <dgm:pt modelId="{2310C038-A457-4898-9C4A-415D7F88FA28}" type="sibTrans" cxnId="{CE621043-5538-4C90-9BD3-A131965E7762}">
      <dgm:prSet/>
      <dgm:spPr/>
      <dgm:t>
        <a:bodyPr/>
        <a:lstStyle/>
        <a:p>
          <a:endParaRPr lang="en-US"/>
        </a:p>
      </dgm:t>
    </dgm:pt>
    <dgm:pt modelId="{DFD88302-32AF-4392-87E0-355743712EC2}">
      <dgm:prSet phldrT="[Text]"/>
      <dgm:spPr/>
      <dgm:t>
        <a:bodyPr/>
        <a:lstStyle/>
        <a:p>
          <a:r>
            <a:rPr lang="en-US" dirty="0"/>
            <a:t>Virtual</a:t>
          </a:r>
        </a:p>
      </dgm:t>
    </dgm:pt>
    <dgm:pt modelId="{354D9607-9474-4648-8520-B0ABDD1A000A}" type="parTrans" cxnId="{46E073E4-89D3-4A4F-ADA2-653821CB6DB1}">
      <dgm:prSet/>
      <dgm:spPr/>
      <dgm:t>
        <a:bodyPr/>
        <a:lstStyle/>
        <a:p>
          <a:endParaRPr lang="en-US"/>
        </a:p>
      </dgm:t>
    </dgm:pt>
    <dgm:pt modelId="{5F8454F6-6C92-4E1A-AAD0-E6136DC9ACFE}" type="sibTrans" cxnId="{46E073E4-89D3-4A4F-ADA2-653821CB6DB1}">
      <dgm:prSet/>
      <dgm:spPr/>
      <dgm:t>
        <a:bodyPr/>
        <a:lstStyle/>
        <a:p>
          <a:endParaRPr lang="en-US"/>
        </a:p>
      </dgm:t>
    </dgm:pt>
    <dgm:pt modelId="{D4D978D9-68DD-40CE-BD7F-F80C8E2F8A1A}">
      <dgm:prSet phldrT="[Text]"/>
      <dgm:spPr/>
      <dgm:t>
        <a:bodyPr/>
        <a:lstStyle/>
        <a:p>
          <a:r>
            <a:rPr lang="en-US" dirty="0"/>
            <a:t>No in-person meeting </a:t>
          </a:r>
        </a:p>
      </dgm:t>
    </dgm:pt>
    <dgm:pt modelId="{43D2F877-D726-49D1-924E-661BC8D46298}" type="parTrans" cxnId="{5C29506B-A12E-42A3-ADF6-C6008B326C67}">
      <dgm:prSet/>
      <dgm:spPr/>
      <dgm:t>
        <a:bodyPr/>
        <a:lstStyle/>
        <a:p>
          <a:endParaRPr lang="en-US"/>
        </a:p>
      </dgm:t>
    </dgm:pt>
    <dgm:pt modelId="{7AF27B37-16AE-46E1-8F94-B77B4420D949}" type="sibTrans" cxnId="{5C29506B-A12E-42A3-ADF6-C6008B326C67}">
      <dgm:prSet/>
      <dgm:spPr/>
      <dgm:t>
        <a:bodyPr/>
        <a:lstStyle/>
        <a:p>
          <a:endParaRPr lang="en-US"/>
        </a:p>
      </dgm:t>
    </dgm:pt>
    <dgm:pt modelId="{5DC78BC3-496D-4FF4-AE63-E188C8722881}">
      <dgm:prSet phldrT="[Text]"/>
      <dgm:spPr/>
      <dgm:t>
        <a:bodyPr/>
        <a:lstStyle/>
        <a:p>
          <a:r>
            <a:rPr lang="en-US" dirty="0"/>
            <a:t>Continued support and communication through to production</a:t>
          </a:r>
        </a:p>
      </dgm:t>
    </dgm:pt>
    <dgm:pt modelId="{04BC495D-F015-4DC5-A82C-C1B745ECADBF}" type="parTrans" cxnId="{6998F616-E861-483F-9831-E48714B52BC3}">
      <dgm:prSet/>
      <dgm:spPr/>
      <dgm:t>
        <a:bodyPr/>
        <a:lstStyle/>
        <a:p>
          <a:endParaRPr lang="en-US"/>
        </a:p>
      </dgm:t>
    </dgm:pt>
    <dgm:pt modelId="{0CC9CEFB-B229-4A34-BFE6-904460CA8B0B}" type="sibTrans" cxnId="{6998F616-E861-483F-9831-E48714B52BC3}">
      <dgm:prSet/>
      <dgm:spPr/>
      <dgm:t>
        <a:bodyPr/>
        <a:lstStyle/>
        <a:p>
          <a:endParaRPr lang="en-US"/>
        </a:p>
      </dgm:t>
    </dgm:pt>
    <dgm:pt modelId="{B27655CC-19E3-4750-8767-CF5FF7D3C200}">
      <dgm:prSet phldrT="[Text]"/>
      <dgm:spPr/>
      <dgm:t>
        <a:bodyPr/>
        <a:lstStyle/>
        <a:p>
          <a:r>
            <a:rPr lang="en-US" dirty="0"/>
            <a:t>Hybrid</a:t>
          </a:r>
        </a:p>
      </dgm:t>
    </dgm:pt>
    <dgm:pt modelId="{0F099254-7C99-4EBB-BADE-2C080326D9B7}" type="sibTrans" cxnId="{425AE559-6252-45A6-903B-B44942A1D9A6}">
      <dgm:prSet/>
      <dgm:spPr/>
      <dgm:t>
        <a:bodyPr/>
        <a:lstStyle/>
        <a:p>
          <a:endParaRPr lang="en-US"/>
        </a:p>
      </dgm:t>
    </dgm:pt>
    <dgm:pt modelId="{53477AEB-981C-4C5B-85DF-073C52345F06}" type="parTrans" cxnId="{425AE559-6252-45A6-903B-B44942A1D9A6}">
      <dgm:prSet/>
      <dgm:spPr/>
      <dgm:t>
        <a:bodyPr/>
        <a:lstStyle/>
        <a:p>
          <a:endParaRPr lang="en-US"/>
        </a:p>
      </dgm:t>
    </dgm:pt>
    <dgm:pt modelId="{4C99858D-8DA8-4AC4-9F16-9C51AEC9BC12}">
      <dgm:prSet phldrT="[Text]"/>
      <dgm:spPr/>
      <dgm:t>
        <a:bodyPr/>
        <a:lstStyle/>
        <a:p>
          <a:r>
            <a:rPr lang="en-US" dirty="0"/>
            <a:t>In-person TA meeting</a:t>
          </a:r>
        </a:p>
      </dgm:t>
    </dgm:pt>
    <dgm:pt modelId="{A158D77F-FB74-4A08-8886-E800E3F6FA68}" type="sibTrans" cxnId="{B974B3A0-9406-4C4F-A796-7C808599047E}">
      <dgm:prSet/>
      <dgm:spPr/>
      <dgm:t>
        <a:bodyPr/>
        <a:lstStyle/>
        <a:p>
          <a:endParaRPr lang="en-US"/>
        </a:p>
      </dgm:t>
    </dgm:pt>
    <dgm:pt modelId="{85C2A44D-5301-45CA-91A8-B774CF3F4A2D}" type="parTrans" cxnId="{B974B3A0-9406-4C4F-A796-7C808599047E}">
      <dgm:prSet/>
      <dgm:spPr/>
      <dgm:t>
        <a:bodyPr/>
        <a:lstStyle/>
        <a:p>
          <a:endParaRPr lang="en-US"/>
        </a:p>
      </dgm:t>
    </dgm:pt>
    <dgm:pt modelId="{80C2DCE6-1298-4488-8EA3-A744EC68B0DC}">
      <dgm:prSet phldrT="[Text]"/>
      <dgm:spPr/>
      <dgm:t>
        <a:bodyPr/>
        <a:lstStyle/>
        <a:p>
          <a:r>
            <a:rPr lang="en-US" dirty="0"/>
            <a:t>Entire TA team onsite 2–3 days</a:t>
          </a:r>
        </a:p>
      </dgm:t>
    </dgm:pt>
    <dgm:pt modelId="{229E144C-7DC6-416A-9AE6-37A10259A448}" type="parTrans" cxnId="{2954547F-F5E0-43E1-8240-F3643261EBA7}">
      <dgm:prSet/>
      <dgm:spPr/>
      <dgm:t>
        <a:bodyPr/>
        <a:lstStyle/>
        <a:p>
          <a:endParaRPr lang="en-US"/>
        </a:p>
      </dgm:t>
    </dgm:pt>
    <dgm:pt modelId="{F176FE26-6E26-4239-B54A-ED1C5368FC41}" type="sibTrans" cxnId="{2954547F-F5E0-43E1-8240-F3643261EBA7}">
      <dgm:prSet/>
      <dgm:spPr/>
      <dgm:t>
        <a:bodyPr/>
        <a:lstStyle/>
        <a:p>
          <a:endParaRPr lang="en-US"/>
        </a:p>
      </dgm:t>
    </dgm:pt>
    <dgm:pt modelId="{84F16C9F-E103-4601-A970-DD1683BA2DDA}">
      <dgm:prSet phldrT="[Text]"/>
      <dgm:spPr/>
      <dgm:t>
        <a:bodyPr/>
        <a:lstStyle/>
        <a:p>
          <a:r>
            <a:rPr lang="en-US" dirty="0"/>
            <a:t>Provide in-depth support on all aspects of project</a:t>
          </a:r>
        </a:p>
      </dgm:t>
    </dgm:pt>
    <dgm:pt modelId="{C686593B-6176-477A-8CF7-11669BF1DDD3}" type="parTrans" cxnId="{A60936B7-5748-4632-AB5E-756CA79A9097}">
      <dgm:prSet/>
      <dgm:spPr/>
      <dgm:t>
        <a:bodyPr/>
        <a:lstStyle/>
        <a:p>
          <a:endParaRPr lang="en-US"/>
        </a:p>
      </dgm:t>
    </dgm:pt>
    <dgm:pt modelId="{D00B3789-3A91-47CE-BE75-32FAC8FA7E67}" type="sibTrans" cxnId="{A60936B7-5748-4632-AB5E-756CA79A9097}">
      <dgm:prSet/>
      <dgm:spPr/>
      <dgm:t>
        <a:bodyPr/>
        <a:lstStyle/>
        <a:p>
          <a:endParaRPr lang="en-US"/>
        </a:p>
      </dgm:t>
    </dgm:pt>
    <dgm:pt modelId="{C9341EE7-62BE-476C-8F17-00B8606D1F47}">
      <dgm:prSet phldrT="[Text]"/>
      <dgm:spPr/>
      <dgm:t>
        <a:bodyPr/>
        <a:lstStyle/>
        <a:p>
          <a:r>
            <a:rPr lang="en-US" dirty="0"/>
            <a:t>Continued virtual support through to production</a:t>
          </a:r>
        </a:p>
      </dgm:t>
    </dgm:pt>
    <dgm:pt modelId="{32C5E1F0-3B16-461F-89AE-F54573F8EEF6}" type="parTrans" cxnId="{64DF73D5-524B-457E-82C5-12028FB52D89}">
      <dgm:prSet/>
      <dgm:spPr/>
      <dgm:t>
        <a:bodyPr/>
        <a:lstStyle/>
        <a:p>
          <a:endParaRPr lang="en-US"/>
        </a:p>
      </dgm:t>
    </dgm:pt>
    <dgm:pt modelId="{7E385E81-6AE0-4129-8C62-EB948857B9C2}" type="sibTrans" cxnId="{64DF73D5-524B-457E-82C5-12028FB52D89}">
      <dgm:prSet/>
      <dgm:spPr/>
      <dgm:t>
        <a:bodyPr/>
        <a:lstStyle/>
        <a:p>
          <a:endParaRPr lang="en-US"/>
        </a:p>
      </dgm:t>
    </dgm:pt>
    <dgm:pt modelId="{55F5E4F9-1B7F-4E31-B60D-B47E88512D81}">
      <dgm:prSet phldrT="[Text]"/>
      <dgm:spPr/>
      <dgm:t>
        <a:bodyPr/>
        <a:lstStyle/>
        <a:p>
          <a:r>
            <a:rPr lang="en-US" dirty="0"/>
            <a:t>Provide detailed support for a specified gap or need</a:t>
          </a:r>
        </a:p>
      </dgm:t>
    </dgm:pt>
    <dgm:pt modelId="{74D5D34C-E858-43B9-BB6E-EBD4F43AA335}" type="parTrans" cxnId="{32BCED88-7343-4559-846E-AD6A9662B00A}">
      <dgm:prSet/>
      <dgm:spPr/>
      <dgm:t>
        <a:bodyPr/>
        <a:lstStyle/>
        <a:p>
          <a:endParaRPr lang="en-US"/>
        </a:p>
      </dgm:t>
    </dgm:pt>
    <dgm:pt modelId="{2A335FEE-B9B2-42B7-AE76-C39AB4DB36B8}" type="sibTrans" cxnId="{32BCED88-7343-4559-846E-AD6A9662B00A}">
      <dgm:prSet/>
      <dgm:spPr/>
      <dgm:t>
        <a:bodyPr/>
        <a:lstStyle/>
        <a:p>
          <a:endParaRPr lang="en-US"/>
        </a:p>
      </dgm:t>
    </dgm:pt>
    <dgm:pt modelId="{C1B49A59-04FE-4C28-9B5E-17A0F54E5985}">
      <dgm:prSet phldrT="[Text]"/>
      <dgm:spPr/>
      <dgm:t>
        <a:bodyPr/>
        <a:lstStyle/>
        <a:p>
          <a:r>
            <a:rPr lang="en-US" dirty="0"/>
            <a:t>1 or 2 TA members onsite for 2–3 days </a:t>
          </a:r>
        </a:p>
      </dgm:t>
    </dgm:pt>
    <dgm:pt modelId="{E0339EB1-82CC-4B98-82F8-6EAEEE19B519}" type="parTrans" cxnId="{765E08F5-BFE4-4BE5-9586-7619D161EBA8}">
      <dgm:prSet/>
      <dgm:spPr/>
      <dgm:t>
        <a:bodyPr/>
        <a:lstStyle/>
        <a:p>
          <a:endParaRPr lang="en-US"/>
        </a:p>
      </dgm:t>
    </dgm:pt>
    <dgm:pt modelId="{D661D90E-E88D-4F2D-A5AE-FBEE2E2CD6A1}" type="sibTrans" cxnId="{765E08F5-BFE4-4BE5-9586-7619D161EBA8}">
      <dgm:prSet/>
      <dgm:spPr/>
      <dgm:t>
        <a:bodyPr/>
        <a:lstStyle/>
        <a:p>
          <a:endParaRPr lang="en-US"/>
        </a:p>
      </dgm:t>
    </dgm:pt>
    <dgm:pt modelId="{FC90E2C3-5784-44D3-9D39-61EF939CE444}">
      <dgm:prSet phldrT="[Text]"/>
      <dgm:spPr/>
      <dgm:t>
        <a:bodyPr/>
        <a:lstStyle/>
        <a:p>
          <a:r>
            <a:rPr lang="en-US" dirty="0"/>
            <a:t>Continued virtual support through to production</a:t>
          </a:r>
        </a:p>
      </dgm:t>
    </dgm:pt>
    <dgm:pt modelId="{3E11F4BD-0E3F-40BF-B85B-88E9EEBBF7B8}" type="parTrans" cxnId="{55AE7B26-15AF-4E55-9F87-9FE07F4A4406}">
      <dgm:prSet/>
      <dgm:spPr/>
      <dgm:t>
        <a:bodyPr/>
        <a:lstStyle/>
        <a:p>
          <a:endParaRPr lang="en-US"/>
        </a:p>
      </dgm:t>
    </dgm:pt>
    <dgm:pt modelId="{8C2D5774-AB42-4FEF-833E-893E4C2A5A3C}" type="sibTrans" cxnId="{55AE7B26-15AF-4E55-9F87-9FE07F4A4406}">
      <dgm:prSet/>
      <dgm:spPr/>
      <dgm:t>
        <a:bodyPr/>
        <a:lstStyle/>
        <a:p>
          <a:endParaRPr lang="en-US"/>
        </a:p>
      </dgm:t>
    </dgm:pt>
    <dgm:pt modelId="{5A1142C0-B7E9-4A2E-8756-B2EEC7AA23E0}">
      <dgm:prSet phldrT="[Text]"/>
      <dgm:spPr/>
      <dgm:t>
        <a:bodyPr/>
        <a:lstStyle/>
        <a:p>
          <a:r>
            <a:rPr lang="en-US" dirty="0"/>
            <a:t>Provide overarching support for all other areas</a:t>
          </a:r>
        </a:p>
      </dgm:t>
    </dgm:pt>
    <dgm:pt modelId="{726ED972-414D-44CF-84E6-BE0BCE34E109}" type="parTrans" cxnId="{560988D9-5021-4F25-A72B-9EA043573BE4}">
      <dgm:prSet/>
      <dgm:spPr/>
      <dgm:t>
        <a:bodyPr/>
        <a:lstStyle/>
        <a:p>
          <a:endParaRPr lang="en-US"/>
        </a:p>
      </dgm:t>
    </dgm:pt>
    <dgm:pt modelId="{F5DE3F51-34DC-44A4-85B4-48F1F9CDEC09}" type="sibTrans" cxnId="{560988D9-5021-4F25-A72B-9EA043573BE4}">
      <dgm:prSet/>
      <dgm:spPr/>
      <dgm:t>
        <a:bodyPr/>
        <a:lstStyle/>
        <a:p>
          <a:endParaRPr lang="en-US"/>
        </a:p>
      </dgm:t>
    </dgm:pt>
    <dgm:pt modelId="{2AEF4347-8C0B-4B63-8444-FCA6605AFB5D}">
      <dgm:prSet phldrT="[Text]"/>
      <dgm:spPr/>
      <dgm:t>
        <a:bodyPr/>
        <a:lstStyle/>
        <a:p>
          <a:r>
            <a:rPr lang="en-US" dirty="0"/>
            <a:t>Webinars, teleconference, and other means will be used to communicate</a:t>
          </a:r>
        </a:p>
      </dgm:t>
    </dgm:pt>
    <dgm:pt modelId="{6AD50141-BF03-42F0-95CE-8DC9BA6390F7}" type="parTrans" cxnId="{1351E5CB-3B8A-459F-93FF-62D5B6926B7F}">
      <dgm:prSet/>
      <dgm:spPr/>
      <dgm:t>
        <a:bodyPr/>
        <a:lstStyle/>
        <a:p>
          <a:endParaRPr lang="en-US"/>
        </a:p>
      </dgm:t>
    </dgm:pt>
    <dgm:pt modelId="{152990D5-4686-4AA8-A82C-B0734EB86EC7}" type="sibTrans" cxnId="{1351E5CB-3B8A-459F-93FF-62D5B6926B7F}">
      <dgm:prSet/>
      <dgm:spPr/>
      <dgm:t>
        <a:bodyPr/>
        <a:lstStyle/>
        <a:p>
          <a:endParaRPr lang="en-US"/>
        </a:p>
      </dgm:t>
    </dgm:pt>
    <dgm:pt modelId="{7FF4090F-05A4-4210-A812-56543E786BF7}">
      <dgm:prSet phldrT="[Text]"/>
      <dgm:spPr/>
      <dgm:t>
        <a:bodyPr/>
        <a:lstStyle/>
        <a:p>
          <a:r>
            <a:rPr lang="en-US" dirty="0"/>
            <a:t>Rolling support for any issues that arise (no particular pain point or identified need)</a:t>
          </a:r>
        </a:p>
      </dgm:t>
    </dgm:pt>
    <dgm:pt modelId="{D9E51B23-18C0-4C08-8F45-C4AF2CDF8469}" type="parTrans" cxnId="{B43F063A-2543-41B1-AE33-42B708C7B7B8}">
      <dgm:prSet/>
      <dgm:spPr/>
      <dgm:t>
        <a:bodyPr/>
        <a:lstStyle/>
        <a:p>
          <a:endParaRPr lang="en-US"/>
        </a:p>
      </dgm:t>
    </dgm:pt>
    <dgm:pt modelId="{A72B9ADA-C7A6-400D-A924-B65CE7A57993}" type="sibTrans" cxnId="{B43F063A-2543-41B1-AE33-42B708C7B7B8}">
      <dgm:prSet/>
      <dgm:spPr/>
      <dgm:t>
        <a:bodyPr/>
        <a:lstStyle/>
        <a:p>
          <a:endParaRPr lang="en-US"/>
        </a:p>
      </dgm:t>
    </dgm:pt>
    <dgm:pt modelId="{7EC3BA90-F5BE-4291-B55E-772A4AF3FE35}" type="pres">
      <dgm:prSet presAssocID="{5A0C20ED-6F93-4ACE-ADCF-24DE3D72E739}" presName="Name0" presStyleCnt="0">
        <dgm:presLayoutVars>
          <dgm:chMax val="7"/>
          <dgm:dir/>
          <dgm:animLvl val="lvl"/>
          <dgm:resizeHandles val="exact"/>
        </dgm:presLayoutVars>
      </dgm:prSet>
      <dgm:spPr/>
    </dgm:pt>
    <dgm:pt modelId="{50D2074E-BA6F-4DBB-8EA8-5DE00A585AFF}" type="pres">
      <dgm:prSet presAssocID="{1105C361-5B09-4BE2-8BF6-6FC829E0A471}" presName="circle1" presStyleLbl="node1" presStyleIdx="0" presStyleCnt="3"/>
      <dgm:spPr/>
    </dgm:pt>
    <dgm:pt modelId="{2C88CC19-34CD-41EE-9E79-E3C3999C5EAB}" type="pres">
      <dgm:prSet presAssocID="{1105C361-5B09-4BE2-8BF6-6FC829E0A471}" presName="space" presStyleCnt="0"/>
      <dgm:spPr/>
    </dgm:pt>
    <dgm:pt modelId="{3881EC62-B0F7-47E1-AA47-C6E7F41F9C9B}" type="pres">
      <dgm:prSet presAssocID="{1105C361-5B09-4BE2-8BF6-6FC829E0A471}" presName="rect1" presStyleLbl="alignAcc1" presStyleIdx="0" presStyleCnt="3"/>
      <dgm:spPr/>
    </dgm:pt>
    <dgm:pt modelId="{16C21787-92D9-41CF-BE69-7BC3FC309E38}" type="pres">
      <dgm:prSet presAssocID="{B27655CC-19E3-4750-8767-CF5FF7D3C200}" presName="vertSpace2" presStyleLbl="node1" presStyleIdx="0" presStyleCnt="3"/>
      <dgm:spPr/>
    </dgm:pt>
    <dgm:pt modelId="{82BA8DAF-C4D3-43F6-90CD-99D9029A56AB}" type="pres">
      <dgm:prSet presAssocID="{B27655CC-19E3-4750-8767-CF5FF7D3C200}" presName="circle2" presStyleLbl="node1" presStyleIdx="1" presStyleCnt="3"/>
      <dgm:spPr/>
    </dgm:pt>
    <dgm:pt modelId="{23952375-CF21-472C-9362-703DB4016FE7}" type="pres">
      <dgm:prSet presAssocID="{B27655CC-19E3-4750-8767-CF5FF7D3C200}" presName="rect2" presStyleLbl="alignAcc1" presStyleIdx="1" presStyleCnt="3"/>
      <dgm:spPr/>
    </dgm:pt>
    <dgm:pt modelId="{911680BB-C198-45D8-AF37-914FE6214E44}" type="pres">
      <dgm:prSet presAssocID="{DFD88302-32AF-4392-87E0-355743712EC2}" presName="vertSpace3" presStyleLbl="node1" presStyleIdx="1" presStyleCnt="3"/>
      <dgm:spPr/>
    </dgm:pt>
    <dgm:pt modelId="{07E72545-26C5-4F6D-9B56-C6597957B096}" type="pres">
      <dgm:prSet presAssocID="{DFD88302-32AF-4392-87E0-355743712EC2}" presName="circle3" presStyleLbl="node1" presStyleIdx="2" presStyleCnt="3"/>
      <dgm:spPr/>
    </dgm:pt>
    <dgm:pt modelId="{F0A7D33C-B579-4375-8C21-5DD00347D176}" type="pres">
      <dgm:prSet presAssocID="{DFD88302-32AF-4392-87E0-355743712EC2}" presName="rect3" presStyleLbl="alignAcc1" presStyleIdx="2" presStyleCnt="3"/>
      <dgm:spPr/>
    </dgm:pt>
    <dgm:pt modelId="{67C38C7E-0B21-4BB3-8816-4EB4DBC6C04F}" type="pres">
      <dgm:prSet presAssocID="{1105C361-5B09-4BE2-8BF6-6FC829E0A471}" presName="rect1ParTx" presStyleLbl="alignAcc1" presStyleIdx="2" presStyleCnt="3">
        <dgm:presLayoutVars>
          <dgm:chMax val="1"/>
          <dgm:bulletEnabled val="1"/>
        </dgm:presLayoutVars>
      </dgm:prSet>
      <dgm:spPr/>
    </dgm:pt>
    <dgm:pt modelId="{3871ACF5-220B-48D0-9005-EEB5D8ADEB5F}" type="pres">
      <dgm:prSet presAssocID="{1105C361-5B09-4BE2-8BF6-6FC829E0A471}" presName="rect1ChTx" presStyleLbl="alignAcc1" presStyleIdx="2" presStyleCnt="3">
        <dgm:presLayoutVars>
          <dgm:bulletEnabled val="1"/>
        </dgm:presLayoutVars>
      </dgm:prSet>
      <dgm:spPr/>
    </dgm:pt>
    <dgm:pt modelId="{76E7DF03-EC50-4810-866C-7D63C8F7CBB2}" type="pres">
      <dgm:prSet presAssocID="{B27655CC-19E3-4750-8767-CF5FF7D3C200}" presName="rect2ParTx" presStyleLbl="alignAcc1" presStyleIdx="2" presStyleCnt="3">
        <dgm:presLayoutVars>
          <dgm:chMax val="1"/>
          <dgm:bulletEnabled val="1"/>
        </dgm:presLayoutVars>
      </dgm:prSet>
      <dgm:spPr/>
    </dgm:pt>
    <dgm:pt modelId="{5F69ACD4-B20D-4FC0-B3F2-014329747150}" type="pres">
      <dgm:prSet presAssocID="{B27655CC-19E3-4750-8767-CF5FF7D3C200}" presName="rect2ChTx" presStyleLbl="alignAcc1" presStyleIdx="2" presStyleCnt="3">
        <dgm:presLayoutVars>
          <dgm:bulletEnabled val="1"/>
        </dgm:presLayoutVars>
      </dgm:prSet>
      <dgm:spPr/>
    </dgm:pt>
    <dgm:pt modelId="{B8CFC352-1376-4DB2-AA90-98A7CEAB09E8}" type="pres">
      <dgm:prSet presAssocID="{DFD88302-32AF-4392-87E0-355743712EC2}" presName="rect3ParTx" presStyleLbl="alignAcc1" presStyleIdx="2" presStyleCnt="3">
        <dgm:presLayoutVars>
          <dgm:chMax val="1"/>
          <dgm:bulletEnabled val="1"/>
        </dgm:presLayoutVars>
      </dgm:prSet>
      <dgm:spPr/>
    </dgm:pt>
    <dgm:pt modelId="{082AFE5A-E976-4FA8-8984-2BD63D882742}" type="pres">
      <dgm:prSet presAssocID="{DFD88302-32AF-4392-87E0-355743712EC2}" presName="rect3ChTx" presStyleLbl="alignAcc1" presStyleIdx="2" presStyleCnt="3">
        <dgm:presLayoutVars>
          <dgm:bulletEnabled val="1"/>
        </dgm:presLayoutVars>
      </dgm:prSet>
      <dgm:spPr/>
    </dgm:pt>
  </dgm:ptLst>
  <dgm:cxnLst>
    <dgm:cxn modelId="{2F121713-8A04-49EC-A0B7-79C3B195D5E8}" type="presOf" srcId="{1105C361-5B09-4BE2-8BF6-6FC829E0A471}" destId="{3881EC62-B0F7-47E1-AA47-C6E7F41F9C9B}" srcOrd="0" destOrd="0" presId="urn:microsoft.com/office/officeart/2005/8/layout/target3"/>
    <dgm:cxn modelId="{6998F616-E861-483F-9831-E48714B52BC3}" srcId="{DFD88302-32AF-4392-87E0-355743712EC2}" destId="{5DC78BC3-496D-4FF4-AE63-E188C8722881}" srcOrd="3" destOrd="0" parTransId="{04BC495D-F015-4DC5-A82C-C1B745ECADBF}" sibTransId="{0CC9CEFB-B229-4A34-BFE6-904460CA8B0B}"/>
    <dgm:cxn modelId="{A5787A1B-9EDE-48AA-9AB6-2FE992050CA7}" type="presOf" srcId="{5A1142C0-B7E9-4A2E-8756-B2EEC7AA23E0}" destId="{5F69ACD4-B20D-4FC0-B3F2-014329747150}" srcOrd="0" destOrd="3" presId="urn:microsoft.com/office/officeart/2005/8/layout/target3"/>
    <dgm:cxn modelId="{55AE7B26-15AF-4E55-9F87-9FE07F4A4406}" srcId="{B27655CC-19E3-4750-8767-CF5FF7D3C200}" destId="{FC90E2C3-5784-44D3-9D39-61EF939CE444}" srcOrd="4" destOrd="0" parTransId="{3E11F4BD-0E3F-40BF-B85B-88E9EEBBF7B8}" sibTransId="{8C2D5774-AB42-4FEF-833E-893E4C2A5A3C}"/>
    <dgm:cxn modelId="{F7D83A29-AECB-448C-964E-CA9366DA54B0}" type="presOf" srcId="{84F16C9F-E103-4601-A970-DD1683BA2DDA}" destId="{3871ACF5-220B-48D0-9005-EEB5D8ADEB5F}" srcOrd="0" destOrd="2" presId="urn:microsoft.com/office/officeart/2005/8/layout/target3"/>
    <dgm:cxn modelId="{262C5F2E-BB1E-4DD1-AEAE-F54569B51E82}" type="presOf" srcId="{B27655CC-19E3-4750-8767-CF5FF7D3C200}" destId="{23952375-CF21-472C-9362-703DB4016FE7}" srcOrd="0" destOrd="0" presId="urn:microsoft.com/office/officeart/2005/8/layout/target3"/>
    <dgm:cxn modelId="{E0A40B37-46BE-4933-947B-11E940EA0E6A}" type="presOf" srcId="{5A0C20ED-6F93-4ACE-ADCF-24DE3D72E739}" destId="{7EC3BA90-F5BE-4291-B55E-772A4AF3FE35}" srcOrd="0" destOrd="0" presId="urn:microsoft.com/office/officeart/2005/8/layout/target3"/>
    <dgm:cxn modelId="{B43F063A-2543-41B1-AE33-42B708C7B7B8}" srcId="{DFD88302-32AF-4392-87E0-355743712EC2}" destId="{7FF4090F-05A4-4210-A812-56543E786BF7}" srcOrd="2" destOrd="0" parTransId="{D9E51B23-18C0-4C08-8F45-C4AF2CDF8469}" sibTransId="{A72B9ADA-C7A6-400D-A924-B65CE7A57993}"/>
    <dgm:cxn modelId="{CE621043-5538-4C90-9BD3-A131965E7762}" srcId="{B27655CC-19E3-4750-8767-CF5FF7D3C200}" destId="{F10B6C4E-8831-4364-AE32-4F2E13971179}" srcOrd="0" destOrd="0" parTransId="{9BA33CAB-A698-4751-A579-912C7CEAEB8D}" sibTransId="{2310C038-A457-4898-9C4A-415D7F88FA28}"/>
    <dgm:cxn modelId="{70D81A44-243B-4E12-A050-91EA69520FD3}" srcId="{5A0C20ED-6F93-4ACE-ADCF-24DE3D72E739}" destId="{1105C361-5B09-4BE2-8BF6-6FC829E0A471}" srcOrd="0" destOrd="0" parTransId="{52E254BA-095A-4DDC-9288-8A4065CC18CD}" sibTransId="{703DD3FF-AE44-43F9-8337-2067D76226B0}"/>
    <dgm:cxn modelId="{1B049C64-E3A1-42B4-A3A4-0EBCD121E8F3}" type="presOf" srcId="{C1B49A59-04FE-4C28-9B5E-17A0F54E5985}" destId="{5F69ACD4-B20D-4FC0-B3F2-014329747150}" srcOrd="0" destOrd="1" presId="urn:microsoft.com/office/officeart/2005/8/layout/target3"/>
    <dgm:cxn modelId="{A8F0186A-0404-4968-BD49-AAB9A522A499}" type="presOf" srcId="{5DC78BC3-496D-4FF4-AE63-E188C8722881}" destId="{082AFE5A-E976-4FA8-8984-2BD63D882742}" srcOrd="0" destOrd="3" presId="urn:microsoft.com/office/officeart/2005/8/layout/target3"/>
    <dgm:cxn modelId="{5C29506B-A12E-42A3-ADF6-C6008B326C67}" srcId="{DFD88302-32AF-4392-87E0-355743712EC2}" destId="{D4D978D9-68DD-40CE-BD7F-F80C8E2F8A1A}" srcOrd="0" destOrd="0" parTransId="{43D2F877-D726-49D1-924E-661BC8D46298}" sibTransId="{7AF27B37-16AE-46E1-8F94-B77B4420D949}"/>
    <dgm:cxn modelId="{A308A759-8567-4838-96A2-6AB0DDFB9FF8}" type="presOf" srcId="{FC90E2C3-5784-44D3-9D39-61EF939CE444}" destId="{5F69ACD4-B20D-4FC0-B3F2-014329747150}" srcOrd="0" destOrd="4" presId="urn:microsoft.com/office/officeart/2005/8/layout/target3"/>
    <dgm:cxn modelId="{425AE559-6252-45A6-903B-B44942A1D9A6}" srcId="{5A0C20ED-6F93-4ACE-ADCF-24DE3D72E739}" destId="{B27655CC-19E3-4750-8767-CF5FF7D3C200}" srcOrd="1" destOrd="0" parTransId="{53477AEB-981C-4C5B-85DF-073C52345F06}" sibTransId="{0F099254-7C99-4EBB-BADE-2C080326D9B7}"/>
    <dgm:cxn modelId="{2954547F-F5E0-43E1-8240-F3643261EBA7}" srcId="{1105C361-5B09-4BE2-8BF6-6FC829E0A471}" destId="{80C2DCE6-1298-4488-8EA3-A744EC68B0DC}" srcOrd="1" destOrd="0" parTransId="{229E144C-7DC6-416A-9AE6-37A10259A448}" sibTransId="{F176FE26-6E26-4239-B54A-ED1C5368FC41}"/>
    <dgm:cxn modelId="{32BCED88-7343-4559-846E-AD6A9662B00A}" srcId="{B27655CC-19E3-4750-8767-CF5FF7D3C200}" destId="{55F5E4F9-1B7F-4E31-B60D-B47E88512D81}" srcOrd="2" destOrd="0" parTransId="{74D5D34C-E858-43B9-BB6E-EBD4F43AA335}" sibTransId="{2A335FEE-B9B2-42B7-AE76-C39AB4DB36B8}"/>
    <dgm:cxn modelId="{26F46292-883B-4D77-A42D-8CA5322A514B}" type="presOf" srcId="{55F5E4F9-1B7F-4E31-B60D-B47E88512D81}" destId="{5F69ACD4-B20D-4FC0-B3F2-014329747150}" srcOrd="0" destOrd="2" presId="urn:microsoft.com/office/officeart/2005/8/layout/target3"/>
    <dgm:cxn modelId="{B974B3A0-9406-4C4F-A796-7C808599047E}" srcId="{1105C361-5B09-4BE2-8BF6-6FC829E0A471}" destId="{4C99858D-8DA8-4AC4-9F16-9C51AEC9BC12}" srcOrd="0" destOrd="0" parTransId="{85C2A44D-5301-45CA-91A8-B774CF3F4A2D}" sibTransId="{A158D77F-FB74-4A08-8886-E800E3F6FA68}"/>
    <dgm:cxn modelId="{A60936B7-5748-4632-AB5E-756CA79A9097}" srcId="{1105C361-5B09-4BE2-8BF6-6FC829E0A471}" destId="{84F16C9F-E103-4601-A970-DD1683BA2DDA}" srcOrd="2" destOrd="0" parTransId="{C686593B-6176-477A-8CF7-11669BF1DDD3}" sibTransId="{D00B3789-3A91-47CE-BE75-32FAC8FA7E67}"/>
    <dgm:cxn modelId="{538C0ABF-E126-426F-8456-B92A9383AEC5}" type="presOf" srcId="{7FF4090F-05A4-4210-A812-56543E786BF7}" destId="{082AFE5A-E976-4FA8-8984-2BD63D882742}" srcOrd="0" destOrd="2" presId="urn:microsoft.com/office/officeart/2005/8/layout/target3"/>
    <dgm:cxn modelId="{00C7E3BF-3884-46B2-97FC-795692677FDD}" type="presOf" srcId="{2AEF4347-8C0B-4B63-8444-FCA6605AFB5D}" destId="{082AFE5A-E976-4FA8-8984-2BD63D882742}" srcOrd="0" destOrd="1" presId="urn:microsoft.com/office/officeart/2005/8/layout/target3"/>
    <dgm:cxn modelId="{FB82C6C1-C9D4-4F5F-91FD-345CE43FDB48}" type="presOf" srcId="{D4D978D9-68DD-40CE-BD7F-F80C8E2F8A1A}" destId="{082AFE5A-E976-4FA8-8984-2BD63D882742}" srcOrd="0" destOrd="0" presId="urn:microsoft.com/office/officeart/2005/8/layout/target3"/>
    <dgm:cxn modelId="{7C73D2C4-8CDE-4562-8FF4-60F40CB4DE74}" type="presOf" srcId="{DFD88302-32AF-4392-87E0-355743712EC2}" destId="{F0A7D33C-B579-4375-8C21-5DD00347D176}" srcOrd="0" destOrd="0" presId="urn:microsoft.com/office/officeart/2005/8/layout/target3"/>
    <dgm:cxn modelId="{59A91CCB-1A22-43A0-9E4F-6C011DA255DD}" type="presOf" srcId="{4C99858D-8DA8-4AC4-9F16-9C51AEC9BC12}" destId="{3871ACF5-220B-48D0-9005-EEB5D8ADEB5F}" srcOrd="0" destOrd="0" presId="urn:microsoft.com/office/officeart/2005/8/layout/target3"/>
    <dgm:cxn modelId="{1351E5CB-3B8A-459F-93FF-62D5B6926B7F}" srcId="{DFD88302-32AF-4392-87E0-355743712EC2}" destId="{2AEF4347-8C0B-4B63-8444-FCA6605AFB5D}" srcOrd="1" destOrd="0" parTransId="{6AD50141-BF03-42F0-95CE-8DC9BA6390F7}" sibTransId="{152990D5-4686-4AA8-A82C-B0734EB86EC7}"/>
    <dgm:cxn modelId="{64DF73D5-524B-457E-82C5-12028FB52D89}" srcId="{1105C361-5B09-4BE2-8BF6-6FC829E0A471}" destId="{C9341EE7-62BE-476C-8F17-00B8606D1F47}" srcOrd="3" destOrd="0" parTransId="{32C5E1F0-3B16-461F-89AE-F54573F8EEF6}" sibTransId="{7E385E81-6AE0-4129-8C62-EB948857B9C2}"/>
    <dgm:cxn modelId="{560988D9-5021-4F25-A72B-9EA043573BE4}" srcId="{B27655CC-19E3-4750-8767-CF5FF7D3C200}" destId="{5A1142C0-B7E9-4A2E-8756-B2EEC7AA23E0}" srcOrd="3" destOrd="0" parTransId="{726ED972-414D-44CF-84E6-BE0BCE34E109}" sibTransId="{F5DE3F51-34DC-44A4-85B4-48F1F9CDEC09}"/>
    <dgm:cxn modelId="{0580A0DC-1635-485E-86E4-FB01331395B0}" type="presOf" srcId="{B27655CC-19E3-4750-8767-CF5FF7D3C200}" destId="{76E7DF03-EC50-4810-866C-7D63C8F7CBB2}" srcOrd="1" destOrd="0" presId="urn:microsoft.com/office/officeart/2005/8/layout/target3"/>
    <dgm:cxn modelId="{43BC87DE-6ADB-4125-A62E-5B5FBC54F56C}" type="presOf" srcId="{1105C361-5B09-4BE2-8BF6-6FC829E0A471}" destId="{67C38C7E-0B21-4BB3-8816-4EB4DBC6C04F}" srcOrd="1" destOrd="0" presId="urn:microsoft.com/office/officeart/2005/8/layout/target3"/>
    <dgm:cxn modelId="{46E073E4-89D3-4A4F-ADA2-653821CB6DB1}" srcId="{5A0C20ED-6F93-4ACE-ADCF-24DE3D72E739}" destId="{DFD88302-32AF-4392-87E0-355743712EC2}" srcOrd="2" destOrd="0" parTransId="{354D9607-9474-4648-8520-B0ABDD1A000A}" sibTransId="{5F8454F6-6C92-4E1A-AAD0-E6136DC9ACFE}"/>
    <dgm:cxn modelId="{D6734EEC-D5D4-40F6-823C-207591BF1819}" type="presOf" srcId="{F10B6C4E-8831-4364-AE32-4F2E13971179}" destId="{5F69ACD4-B20D-4FC0-B3F2-014329747150}" srcOrd="0" destOrd="0" presId="urn:microsoft.com/office/officeart/2005/8/layout/target3"/>
    <dgm:cxn modelId="{765E08F5-BFE4-4BE5-9586-7619D161EBA8}" srcId="{B27655CC-19E3-4750-8767-CF5FF7D3C200}" destId="{C1B49A59-04FE-4C28-9B5E-17A0F54E5985}" srcOrd="1" destOrd="0" parTransId="{E0339EB1-82CC-4B98-82F8-6EAEEE19B519}" sibTransId="{D661D90E-E88D-4F2D-A5AE-FBEE2E2CD6A1}"/>
    <dgm:cxn modelId="{C19E7FF7-E151-4164-9EE0-A8669A91BE64}" type="presOf" srcId="{DFD88302-32AF-4392-87E0-355743712EC2}" destId="{B8CFC352-1376-4DB2-AA90-98A7CEAB09E8}" srcOrd="1" destOrd="0" presId="urn:microsoft.com/office/officeart/2005/8/layout/target3"/>
    <dgm:cxn modelId="{A51462FA-37E0-47D8-B3D6-2BE86CF0BF72}" type="presOf" srcId="{80C2DCE6-1298-4488-8EA3-A744EC68B0DC}" destId="{3871ACF5-220B-48D0-9005-EEB5D8ADEB5F}" srcOrd="0" destOrd="1" presId="urn:microsoft.com/office/officeart/2005/8/layout/target3"/>
    <dgm:cxn modelId="{897E8DFC-64BA-4E12-899A-4552B1C5B7DD}" type="presOf" srcId="{C9341EE7-62BE-476C-8F17-00B8606D1F47}" destId="{3871ACF5-220B-48D0-9005-EEB5D8ADEB5F}" srcOrd="0" destOrd="3" presId="urn:microsoft.com/office/officeart/2005/8/layout/target3"/>
    <dgm:cxn modelId="{269CF817-6846-4E39-99C8-9DCC9E23C1DF}" type="presParOf" srcId="{7EC3BA90-F5BE-4291-B55E-772A4AF3FE35}" destId="{50D2074E-BA6F-4DBB-8EA8-5DE00A585AFF}" srcOrd="0" destOrd="0" presId="urn:microsoft.com/office/officeart/2005/8/layout/target3"/>
    <dgm:cxn modelId="{0C50EEE2-A6D9-44F5-A829-553962E4B30E}" type="presParOf" srcId="{7EC3BA90-F5BE-4291-B55E-772A4AF3FE35}" destId="{2C88CC19-34CD-41EE-9E79-E3C3999C5EAB}" srcOrd="1" destOrd="0" presId="urn:microsoft.com/office/officeart/2005/8/layout/target3"/>
    <dgm:cxn modelId="{B25B01C7-8094-4AD1-9058-69C382F335AC}" type="presParOf" srcId="{7EC3BA90-F5BE-4291-B55E-772A4AF3FE35}" destId="{3881EC62-B0F7-47E1-AA47-C6E7F41F9C9B}" srcOrd="2" destOrd="0" presId="urn:microsoft.com/office/officeart/2005/8/layout/target3"/>
    <dgm:cxn modelId="{B674F66B-A2D4-45E7-ABDC-20B67C13ABCB}" type="presParOf" srcId="{7EC3BA90-F5BE-4291-B55E-772A4AF3FE35}" destId="{16C21787-92D9-41CF-BE69-7BC3FC309E38}" srcOrd="3" destOrd="0" presId="urn:microsoft.com/office/officeart/2005/8/layout/target3"/>
    <dgm:cxn modelId="{C3552368-227D-4A6A-9E61-96B3C14A9ACC}" type="presParOf" srcId="{7EC3BA90-F5BE-4291-B55E-772A4AF3FE35}" destId="{82BA8DAF-C4D3-43F6-90CD-99D9029A56AB}" srcOrd="4" destOrd="0" presId="urn:microsoft.com/office/officeart/2005/8/layout/target3"/>
    <dgm:cxn modelId="{BFC13356-20BE-4666-A9B5-45EEE3E0B145}" type="presParOf" srcId="{7EC3BA90-F5BE-4291-B55E-772A4AF3FE35}" destId="{23952375-CF21-472C-9362-703DB4016FE7}" srcOrd="5" destOrd="0" presId="urn:microsoft.com/office/officeart/2005/8/layout/target3"/>
    <dgm:cxn modelId="{56940A41-74D5-4F40-9A65-7ED91C0EF2C5}" type="presParOf" srcId="{7EC3BA90-F5BE-4291-B55E-772A4AF3FE35}" destId="{911680BB-C198-45D8-AF37-914FE6214E44}" srcOrd="6" destOrd="0" presId="urn:microsoft.com/office/officeart/2005/8/layout/target3"/>
    <dgm:cxn modelId="{EFD3B132-7167-4A76-A418-9CEB4E0DBD6B}" type="presParOf" srcId="{7EC3BA90-F5BE-4291-B55E-772A4AF3FE35}" destId="{07E72545-26C5-4F6D-9B56-C6597957B096}" srcOrd="7" destOrd="0" presId="urn:microsoft.com/office/officeart/2005/8/layout/target3"/>
    <dgm:cxn modelId="{D2DA28E0-E96B-4412-9C34-B9293A795E35}" type="presParOf" srcId="{7EC3BA90-F5BE-4291-B55E-772A4AF3FE35}" destId="{F0A7D33C-B579-4375-8C21-5DD00347D176}" srcOrd="8" destOrd="0" presId="urn:microsoft.com/office/officeart/2005/8/layout/target3"/>
    <dgm:cxn modelId="{22FE9539-76AD-4FB9-8294-E6316FC219E9}" type="presParOf" srcId="{7EC3BA90-F5BE-4291-B55E-772A4AF3FE35}" destId="{67C38C7E-0B21-4BB3-8816-4EB4DBC6C04F}" srcOrd="9" destOrd="0" presId="urn:microsoft.com/office/officeart/2005/8/layout/target3"/>
    <dgm:cxn modelId="{381BDDD8-E507-416D-9319-DD3CCB03DAF1}" type="presParOf" srcId="{7EC3BA90-F5BE-4291-B55E-772A4AF3FE35}" destId="{3871ACF5-220B-48D0-9005-EEB5D8ADEB5F}" srcOrd="10" destOrd="0" presId="urn:microsoft.com/office/officeart/2005/8/layout/target3"/>
    <dgm:cxn modelId="{F2D2FC73-7690-4E4A-B719-A5F83CCB977A}" type="presParOf" srcId="{7EC3BA90-F5BE-4291-B55E-772A4AF3FE35}" destId="{76E7DF03-EC50-4810-866C-7D63C8F7CBB2}" srcOrd="11" destOrd="0" presId="urn:microsoft.com/office/officeart/2005/8/layout/target3"/>
    <dgm:cxn modelId="{335C715F-B6DB-4A5D-B60A-6E6BDADDF478}" type="presParOf" srcId="{7EC3BA90-F5BE-4291-B55E-772A4AF3FE35}" destId="{5F69ACD4-B20D-4FC0-B3F2-014329747150}" srcOrd="12" destOrd="0" presId="urn:microsoft.com/office/officeart/2005/8/layout/target3"/>
    <dgm:cxn modelId="{46B985F8-0FA6-4651-9BDA-E4F130CBC482}" type="presParOf" srcId="{7EC3BA90-F5BE-4291-B55E-772A4AF3FE35}" destId="{B8CFC352-1376-4DB2-AA90-98A7CEAB09E8}" srcOrd="13" destOrd="0" presId="urn:microsoft.com/office/officeart/2005/8/layout/target3"/>
    <dgm:cxn modelId="{A749B78A-BB8C-4539-85AA-6B9D84E2E35C}" type="presParOf" srcId="{7EC3BA90-F5BE-4291-B55E-772A4AF3FE35}" destId="{082AFE5A-E976-4FA8-8984-2BD63D882742}"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711BD7-A458-B947-BA38-C76BDFF76B2E}"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3F5CE038-08DC-0448-A96B-8C23EAD903FF}">
      <dgm:prSet phldrT="[Text]" custT="1"/>
      <dgm:spPr>
        <a:solidFill>
          <a:schemeClr val="accent1">
            <a:lumMod val="50000"/>
          </a:schemeClr>
        </a:solidFill>
      </dgm:spPr>
      <dgm:t>
        <a:bodyPr/>
        <a:lstStyle/>
        <a:p>
          <a:r>
            <a:rPr lang="en-US" sz="1700" dirty="0"/>
            <a:t>Implementation Spreadsheet</a:t>
          </a:r>
        </a:p>
      </dgm:t>
    </dgm:pt>
    <dgm:pt modelId="{B5C31327-57BA-804F-9530-0BFE4686353E}" type="parTrans" cxnId="{BA319BBC-80AF-0442-A83B-6D9F1CD083A5}">
      <dgm:prSet/>
      <dgm:spPr/>
      <dgm:t>
        <a:bodyPr/>
        <a:lstStyle/>
        <a:p>
          <a:endParaRPr lang="en-US"/>
        </a:p>
      </dgm:t>
    </dgm:pt>
    <dgm:pt modelId="{6ADDEAB7-A262-FE4D-AAF2-BEA6806231BE}" type="sibTrans" cxnId="{BA319BBC-80AF-0442-A83B-6D9F1CD083A5}">
      <dgm:prSet/>
      <dgm:spPr/>
      <dgm:t>
        <a:bodyPr/>
        <a:lstStyle/>
        <a:p>
          <a:endParaRPr lang="en-US"/>
        </a:p>
      </dgm:t>
    </dgm:pt>
    <dgm:pt modelId="{DD554797-44E6-3D47-AA28-C050796E5CDF}">
      <dgm:prSet phldrT="[Text]"/>
      <dgm:spPr>
        <a:solidFill>
          <a:schemeClr val="accent1">
            <a:lumMod val="75000"/>
          </a:schemeClr>
        </a:solidFill>
      </dgm:spPr>
      <dgm:t>
        <a:bodyPr/>
        <a:lstStyle/>
        <a:p>
          <a:r>
            <a:rPr lang="en-US" dirty="0"/>
            <a:t>Gen V2 MMG</a:t>
          </a:r>
        </a:p>
      </dgm:t>
    </dgm:pt>
    <dgm:pt modelId="{A59326D5-C057-BE48-BEBF-1C72A489AA61}" type="parTrans" cxnId="{CDDED982-8F18-4643-B652-699BB7D5F6E7}">
      <dgm:prSet/>
      <dgm:spPr/>
      <dgm:t>
        <a:bodyPr/>
        <a:lstStyle/>
        <a:p>
          <a:endParaRPr lang="en-US"/>
        </a:p>
      </dgm:t>
    </dgm:pt>
    <dgm:pt modelId="{0AA09FF1-8D07-E541-B81F-547E4CC9410B}" type="sibTrans" cxnId="{CDDED982-8F18-4643-B652-699BB7D5F6E7}">
      <dgm:prSet/>
      <dgm:spPr/>
      <dgm:t>
        <a:bodyPr/>
        <a:lstStyle/>
        <a:p>
          <a:endParaRPr lang="en-US"/>
        </a:p>
      </dgm:t>
    </dgm:pt>
    <dgm:pt modelId="{BBF15A6A-2219-9940-B95F-DECF3340CA9F}">
      <dgm:prSet phldrT="[Text]"/>
      <dgm:spPr>
        <a:solidFill>
          <a:schemeClr val="accent1">
            <a:lumMod val="75000"/>
          </a:schemeClr>
        </a:solidFill>
      </dgm:spPr>
      <dgm:t>
        <a:bodyPr/>
        <a:lstStyle/>
        <a:p>
          <a:r>
            <a:rPr lang="en-US" dirty="0"/>
            <a:t>Condition-specific MMG</a:t>
          </a:r>
        </a:p>
      </dgm:t>
    </dgm:pt>
    <dgm:pt modelId="{E37F574B-778B-1745-B4F5-70063C2C5E5D}" type="parTrans" cxnId="{38C2DB3E-DD7D-8042-B250-A1364261E2E1}">
      <dgm:prSet/>
      <dgm:spPr/>
      <dgm:t>
        <a:bodyPr/>
        <a:lstStyle/>
        <a:p>
          <a:endParaRPr lang="en-US"/>
        </a:p>
      </dgm:t>
    </dgm:pt>
    <dgm:pt modelId="{DADA26A8-07AB-D540-AD88-0171291C9D44}" type="sibTrans" cxnId="{38C2DB3E-DD7D-8042-B250-A1364261E2E1}">
      <dgm:prSet/>
      <dgm:spPr/>
      <dgm:t>
        <a:bodyPr/>
        <a:lstStyle/>
        <a:p>
          <a:endParaRPr lang="en-US"/>
        </a:p>
      </dgm:t>
    </dgm:pt>
    <dgm:pt modelId="{948AC12A-B75C-7548-8FB0-F15751CC4DF6}">
      <dgm:prSet phldrT="[Text]"/>
      <dgm:spPr>
        <a:solidFill>
          <a:schemeClr val="accent1">
            <a:lumMod val="75000"/>
          </a:schemeClr>
        </a:solidFill>
      </dgm:spPr>
      <dgm:t>
        <a:bodyPr/>
        <a:lstStyle/>
        <a:p>
          <a:r>
            <a:rPr lang="en-US" dirty="0"/>
            <a:t>Case Notification Message Structure Specification/Profile</a:t>
          </a:r>
        </a:p>
      </dgm:t>
    </dgm:pt>
    <dgm:pt modelId="{F113D061-12DC-6844-8EE7-18C49C061A3C}" type="parTrans" cxnId="{E154591C-EE49-F244-9011-5F0462261DFA}">
      <dgm:prSet/>
      <dgm:spPr/>
      <dgm:t>
        <a:bodyPr/>
        <a:lstStyle/>
        <a:p>
          <a:endParaRPr lang="en-US"/>
        </a:p>
      </dgm:t>
    </dgm:pt>
    <dgm:pt modelId="{C0BB6E17-187E-0243-B900-F773CAEA02B0}" type="sibTrans" cxnId="{E154591C-EE49-F244-9011-5F0462261DFA}">
      <dgm:prSet/>
      <dgm:spPr/>
      <dgm:t>
        <a:bodyPr/>
        <a:lstStyle/>
        <a:p>
          <a:endParaRPr lang="en-US"/>
        </a:p>
      </dgm:t>
    </dgm:pt>
    <dgm:pt modelId="{B863D1FC-1388-8A4E-AF8E-16B3CB040CF6}">
      <dgm:prSet phldrT="[Text]"/>
      <dgm:spPr>
        <a:solidFill>
          <a:schemeClr val="accent3">
            <a:lumMod val="75000"/>
          </a:schemeClr>
        </a:solidFill>
      </dgm:spPr>
      <dgm:t>
        <a:bodyPr/>
        <a:lstStyle/>
        <a:p>
          <a:r>
            <a:rPr lang="en-US" dirty="0"/>
            <a:t>State Case Reporting Forms and Mappings to DSS fields</a:t>
          </a:r>
        </a:p>
      </dgm:t>
    </dgm:pt>
    <dgm:pt modelId="{5BDC410D-3619-D241-A1DB-4FA21510D9F6}" type="sibTrans" cxnId="{87B70613-35AB-D047-BF51-42B568EC2BED}">
      <dgm:prSet/>
      <dgm:spPr/>
      <dgm:t>
        <a:bodyPr/>
        <a:lstStyle/>
        <a:p>
          <a:endParaRPr lang="en-US"/>
        </a:p>
      </dgm:t>
    </dgm:pt>
    <dgm:pt modelId="{251B1CB4-E391-6547-82E0-F79322A37AC6}" type="parTrans" cxnId="{87B70613-35AB-D047-BF51-42B568EC2BED}">
      <dgm:prSet/>
      <dgm:spPr/>
      <dgm:t>
        <a:bodyPr/>
        <a:lstStyle/>
        <a:p>
          <a:endParaRPr lang="en-US"/>
        </a:p>
      </dgm:t>
    </dgm:pt>
    <dgm:pt modelId="{3E2749F4-D3A8-1646-9AC6-DEE2ED86830B}" type="pres">
      <dgm:prSet presAssocID="{A1711BD7-A458-B947-BA38-C76BDFF76B2E}" presName="cycle" presStyleCnt="0">
        <dgm:presLayoutVars>
          <dgm:chMax val="1"/>
          <dgm:dir/>
          <dgm:animLvl val="ctr"/>
          <dgm:resizeHandles val="exact"/>
        </dgm:presLayoutVars>
      </dgm:prSet>
      <dgm:spPr/>
    </dgm:pt>
    <dgm:pt modelId="{BBC8F686-4CF2-4F4A-B933-1F33A9780D8E}" type="pres">
      <dgm:prSet presAssocID="{3F5CE038-08DC-0448-A96B-8C23EAD903FF}" presName="centerShape" presStyleLbl="node0" presStyleIdx="0" presStyleCnt="1" custScaleX="158069" custScaleY="111119"/>
      <dgm:spPr/>
    </dgm:pt>
    <dgm:pt modelId="{79E55A90-D886-074C-A2CB-96B895656D02}" type="pres">
      <dgm:prSet presAssocID="{F113D061-12DC-6844-8EE7-18C49C061A3C}" presName="parTrans" presStyleLbl="bgSibTrans2D1" presStyleIdx="0" presStyleCnt="4"/>
      <dgm:spPr/>
    </dgm:pt>
    <dgm:pt modelId="{E15D4041-9040-354E-AA6D-912CC4F6C057}" type="pres">
      <dgm:prSet presAssocID="{948AC12A-B75C-7548-8FB0-F15751CC4DF6}" presName="node" presStyleLbl="node1" presStyleIdx="0" presStyleCnt="4">
        <dgm:presLayoutVars>
          <dgm:bulletEnabled val="1"/>
        </dgm:presLayoutVars>
      </dgm:prSet>
      <dgm:spPr/>
    </dgm:pt>
    <dgm:pt modelId="{1DBD52E9-6384-A24B-A6B4-26B0353553F2}" type="pres">
      <dgm:prSet presAssocID="{A59326D5-C057-BE48-BEBF-1C72A489AA61}" presName="parTrans" presStyleLbl="bgSibTrans2D1" presStyleIdx="1" presStyleCnt="4"/>
      <dgm:spPr/>
    </dgm:pt>
    <dgm:pt modelId="{41A44146-C9B2-2D44-9704-BE124A21C82A}" type="pres">
      <dgm:prSet presAssocID="{DD554797-44E6-3D47-AA28-C050796E5CDF}" presName="node" presStyleLbl="node1" presStyleIdx="1" presStyleCnt="4">
        <dgm:presLayoutVars>
          <dgm:bulletEnabled val="1"/>
        </dgm:presLayoutVars>
      </dgm:prSet>
      <dgm:spPr/>
    </dgm:pt>
    <dgm:pt modelId="{6707FEB4-B78D-DA41-BA89-AC6A9160A964}" type="pres">
      <dgm:prSet presAssocID="{E37F574B-778B-1745-B4F5-70063C2C5E5D}" presName="parTrans" presStyleLbl="bgSibTrans2D1" presStyleIdx="2" presStyleCnt="4"/>
      <dgm:spPr/>
    </dgm:pt>
    <dgm:pt modelId="{EBF39F12-28C5-4846-8264-3D3B695E6097}" type="pres">
      <dgm:prSet presAssocID="{BBF15A6A-2219-9940-B95F-DECF3340CA9F}" presName="node" presStyleLbl="node1" presStyleIdx="2" presStyleCnt="4">
        <dgm:presLayoutVars>
          <dgm:bulletEnabled val="1"/>
        </dgm:presLayoutVars>
      </dgm:prSet>
      <dgm:spPr/>
    </dgm:pt>
    <dgm:pt modelId="{8E363723-4CAD-9843-91C5-9BAB43F951A9}" type="pres">
      <dgm:prSet presAssocID="{251B1CB4-E391-6547-82E0-F79322A37AC6}" presName="parTrans" presStyleLbl="bgSibTrans2D1" presStyleIdx="3" presStyleCnt="4"/>
      <dgm:spPr/>
    </dgm:pt>
    <dgm:pt modelId="{BDAD9B51-1BB2-7F4B-858F-185B00A97AAE}" type="pres">
      <dgm:prSet presAssocID="{B863D1FC-1388-8A4E-AF8E-16B3CB040CF6}" presName="node" presStyleLbl="node1" presStyleIdx="3" presStyleCnt="4">
        <dgm:presLayoutVars>
          <dgm:bulletEnabled val="1"/>
        </dgm:presLayoutVars>
      </dgm:prSet>
      <dgm:spPr/>
    </dgm:pt>
  </dgm:ptLst>
  <dgm:cxnLst>
    <dgm:cxn modelId="{D1BF0106-569F-514B-8824-3BF7D227DBB8}" type="presOf" srcId="{BBF15A6A-2219-9940-B95F-DECF3340CA9F}" destId="{EBF39F12-28C5-4846-8264-3D3B695E6097}" srcOrd="0" destOrd="0" presId="urn:microsoft.com/office/officeart/2005/8/layout/radial4"/>
    <dgm:cxn modelId="{87B70613-35AB-D047-BF51-42B568EC2BED}" srcId="{3F5CE038-08DC-0448-A96B-8C23EAD903FF}" destId="{B863D1FC-1388-8A4E-AF8E-16B3CB040CF6}" srcOrd="3" destOrd="0" parTransId="{251B1CB4-E391-6547-82E0-F79322A37AC6}" sibTransId="{5BDC410D-3619-D241-A1DB-4FA21510D9F6}"/>
    <dgm:cxn modelId="{B7C9A51A-4E82-7F47-B589-91931D90F36B}" type="presOf" srcId="{948AC12A-B75C-7548-8FB0-F15751CC4DF6}" destId="{E15D4041-9040-354E-AA6D-912CC4F6C057}" srcOrd="0" destOrd="0" presId="urn:microsoft.com/office/officeart/2005/8/layout/radial4"/>
    <dgm:cxn modelId="{E154591C-EE49-F244-9011-5F0462261DFA}" srcId="{3F5CE038-08DC-0448-A96B-8C23EAD903FF}" destId="{948AC12A-B75C-7548-8FB0-F15751CC4DF6}" srcOrd="0" destOrd="0" parTransId="{F113D061-12DC-6844-8EE7-18C49C061A3C}" sibTransId="{C0BB6E17-187E-0243-B900-F773CAEA02B0}"/>
    <dgm:cxn modelId="{64151923-A747-DC4C-B3A2-750BA2E6428F}" type="presOf" srcId="{3F5CE038-08DC-0448-A96B-8C23EAD903FF}" destId="{BBC8F686-4CF2-4F4A-B933-1F33A9780D8E}" srcOrd="0" destOrd="0" presId="urn:microsoft.com/office/officeart/2005/8/layout/radial4"/>
    <dgm:cxn modelId="{27604132-560B-D04F-A2A6-B93BA96B5764}" type="presOf" srcId="{A1711BD7-A458-B947-BA38-C76BDFF76B2E}" destId="{3E2749F4-D3A8-1646-9AC6-DEE2ED86830B}" srcOrd="0" destOrd="0" presId="urn:microsoft.com/office/officeart/2005/8/layout/radial4"/>
    <dgm:cxn modelId="{A60EC836-942B-C645-A6FF-6DD17E91496C}" type="presOf" srcId="{DD554797-44E6-3D47-AA28-C050796E5CDF}" destId="{41A44146-C9B2-2D44-9704-BE124A21C82A}" srcOrd="0" destOrd="0" presId="urn:microsoft.com/office/officeart/2005/8/layout/radial4"/>
    <dgm:cxn modelId="{38C2DB3E-DD7D-8042-B250-A1364261E2E1}" srcId="{3F5CE038-08DC-0448-A96B-8C23EAD903FF}" destId="{BBF15A6A-2219-9940-B95F-DECF3340CA9F}" srcOrd="2" destOrd="0" parTransId="{E37F574B-778B-1745-B4F5-70063C2C5E5D}" sibTransId="{DADA26A8-07AB-D540-AD88-0171291C9D44}"/>
    <dgm:cxn modelId="{ADB8B05E-79CE-9046-ABC9-5441090671C7}" type="presOf" srcId="{E37F574B-778B-1745-B4F5-70063C2C5E5D}" destId="{6707FEB4-B78D-DA41-BA89-AC6A9160A964}" srcOrd="0" destOrd="0" presId="urn:microsoft.com/office/officeart/2005/8/layout/radial4"/>
    <dgm:cxn modelId="{CDDED982-8F18-4643-B652-699BB7D5F6E7}" srcId="{3F5CE038-08DC-0448-A96B-8C23EAD903FF}" destId="{DD554797-44E6-3D47-AA28-C050796E5CDF}" srcOrd="1" destOrd="0" parTransId="{A59326D5-C057-BE48-BEBF-1C72A489AA61}" sibTransId="{0AA09FF1-8D07-E541-B81F-547E4CC9410B}"/>
    <dgm:cxn modelId="{3C3AF192-98DE-5145-88D6-FF20C0C6175C}" type="presOf" srcId="{F113D061-12DC-6844-8EE7-18C49C061A3C}" destId="{79E55A90-D886-074C-A2CB-96B895656D02}" srcOrd="0" destOrd="0" presId="urn:microsoft.com/office/officeart/2005/8/layout/radial4"/>
    <dgm:cxn modelId="{97EFE19A-EBE4-7846-B94A-F287F92034C7}" type="presOf" srcId="{A59326D5-C057-BE48-BEBF-1C72A489AA61}" destId="{1DBD52E9-6384-A24B-A6B4-26B0353553F2}" srcOrd="0" destOrd="0" presId="urn:microsoft.com/office/officeart/2005/8/layout/radial4"/>
    <dgm:cxn modelId="{BA319BBC-80AF-0442-A83B-6D9F1CD083A5}" srcId="{A1711BD7-A458-B947-BA38-C76BDFF76B2E}" destId="{3F5CE038-08DC-0448-A96B-8C23EAD903FF}" srcOrd="0" destOrd="0" parTransId="{B5C31327-57BA-804F-9530-0BFE4686353E}" sibTransId="{6ADDEAB7-A262-FE4D-AAF2-BEA6806231BE}"/>
    <dgm:cxn modelId="{040907BD-65B0-3445-8646-9FB852C47516}" type="presOf" srcId="{B863D1FC-1388-8A4E-AF8E-16B3CB040CF6}" destId="{BDAD9B51-1BB2-7F4B-858F-185B00A97AAE}" srcOrd="0" destOrd="0" presId="urn:microsoft.com/office/officeart/2005/8/layout/radial4"/>
    <dgm:cxn modelId="{426730F4-D51D-5245-BF5A-96490BC0C3B2}" type="presOf" srcId="{251B1CB4-E391-6547-82E0-F79322A37AC6}" destId="{8E363723-4CAD-9843-91C5-9BAB43F951A9}" srcOrd="0" destOrd="0" presId="urn:microsoft.com/office/officeart/2005/8/layout/radial4"/>
    <dgm:cxn modelId="{73A3EB54-540B-9D45-805E-0E1763676057}" type="presParOf" srcId="{3E2749F4-D3A8-1646-9AC6-DEE2ED86830B}" destId="{BBC8F686-4CF2-4F4A-B933-1F33A9780D8E}" srcOrd="0" destOrd="0" presId="urn:microsoft.com/office/officeart/2005/8/layout/radial4"/>
    <dgm:cxn modelId="{971B18AA-14A6-0442-9175-357F6DF3DF64}" type="presParOf" srcId="{3E2749F4-D3A8-1646-9AC6-DEE2ED86830B}" destId="{79E55A90-D886-074C-A2CB-96B895656D02}" srcOrd="1" destOrd="0" presId="urn:microsoft.com/office/officeart/2005/8/layout/radial4"/>
    <dgm:cxn modelId="{EF693083-81BB-FA4C-8993-50C1C213981C}" type="presParOf" srcId="{3E2749F4-D3A8-1646-9AC6-DEE2ED86830B}" destId="{E15D4041-9040-354E-AA6D-912CC4F6C057}" srcOrd="2" destOrd="0" presId="urn:microsoft.com/office/officeart/2005/8/layout/radial4"/>
    <dgm:cxn modelId="{0AE848B5-7CAE-1847-8902-A7E4D0C92BA7}" type="presParOf" srcId="{3E2749F4-D3A8-1646-9AC6-DEE2ED86830B}" destId="{1DBD52E9-6384-A24B-A6B4-26B0353553F2}" srcOrd="3" destOrd="0" presId="urn:microsoft.com/office/officeart/2005/8/layout/radial4"/>
    <dgm:cxn modelId="{86B7A9A5-EB3D-BB45-AAA8-A9A2C681988B}" type="presParOf" srcId="{3E2749F4-D3A8-1646-9AC6-DEE2ED86830B}" destId="{41A44146-C9B2-2D44-9704-BE124A21C82A}" srcOrd="4" destOrd="0" presId="urn:microsoft.com/office/officeart/2005/8/layout/radial4"/>
    <dgm:cxn modelId="{1ACF47FA-0CF2-9D41-998E-98E80CDA6AF4}" type="presParOf" srcId="{3E2749F4-D3A8-1646-9AC6-DEE2ED86830B}" destId="{6707FEB4-B78D-DA41-BA89-AC6A9160A964}" srcOrd="5" destOrd="0" presId="urn:microsoft.com/office/officeart/2005/8/layout/radial4"/>
    <dgm:cxn modelId="{35E7DDC8-BCD2-004B-86ED-E163063EC8E0}" type="presParOf" srcId="{3E2749F4-D3A8-1646-9AC6-DEE2ED86830B}" destId="{EBF39F12-28C5-4846-8264-3D3B695E6097}" srcOrd="6" destOrd="0" presId="urn:microsoft.com/office/officeart/2005/8/layout/radial4"/>
    <dgm:cxn modelId="{DDF9AC08-A6E4-A440-8E87-6414E788D51B}" type="presParOf" srcId="{3E2749F4-D3A8-1646-9AC6-DEE2ED86830B}" destId="{8E363723-4CAD-9843-91C5-9BAB43F951A9}" srcOrd="7" destOrd="0" presId="urn:microsoft.com/office/officeart/2005/8/layout/radial4"/>
    <dgm:cxn modelId="{8D4E0438-B8C3-1F4C-B9C6-8C020D4313D5}" type="presParOf" srcId="{3E2749F4-D3A8-1646-9AC6-DEE2ED86830B}" destId="{BDAD9B51-1BB2-7F4B-858F-185B00A97AA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943A8-0DF4-864F-B7CF-F659ABE37D19}">
      <dsp:nvSpPr>
        <dsp:cNvPr id="0" name=""/>
        <dsp:cNvSpPr/>
      </dsp:nvSpPr>
      <dsp:spPr>
        <a:xfrm>
          <a:off x="0" y="341549"/>
          <a:ext cx="7476409" cy="1480500"/>
        </a:xfrm>
        <a:prstGeom prst="rect">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252" tIns="416560" rIns="580252"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Franklin Gothic Book"/>
              <a:cs typeface="Franklin Gothic Book"/>
            </a:rPr>
            <a:t>Understand</a:t>
          </a:r>
          <a:r>
            <a:rPr lang="en-US" sz="2100" kern="1200" dirty="0">
              <a:latin typeface="Franklin Gothic Book"/>
              <a:cs typeface="Franklin Gothic Book"/>
            </a:rPr>
            <a:t> the NMI Technical Assistance Process</a:t>
          </a:r>
        </a:p>
        <a:p>
          <a:pPr marL="228600" lvl="1" indent="-228600" algn="l" defTabSz="933450">
            <a:lnSpc>
              <a:spcPct val="90000"/>
            </a:lnSpc>
            <a:spcBef>
              <a:spcPct val="0"/>
            </a:spcBef>
            <a:spcAft>
              <a:spcPct val="15000"/>
            </a:spcAft>
            <a:buChar char="•"/>
          </a:pPr>
          <a:r>
            <a:rPr lang="en-US" sz="2100" kern="1200" dirty="0">
              <a:latin typeface="Franklin Gothic Book"/>
              <a:cs typeface="Franklin Gothic Book"/>
            </a:rPr>
            <a:t>Introduce NMI Technical Assistance Tools and Resources </a:t>
          </a:r>
        </a:p>
      </dsp:txBody>
      <dsp:txXfrm>
        <a:off x="0" y="341549"/>
        <a:ext cx="7476409" cy="1480500"/>
      </dsp:txXfrm>
    </dsp:sp>
    <dsp:sp modelId="{BB1DA50A-0C30-3142-97C1-381EE3638344}">
      <dsp:nvSpPr>
        <dsp:cNvPr id="0" name=""/>
        <dsp:cNvSpPr/>
      </dsp:nvSpPr>
      <dsp:spPr>
        <a:xfrm>
          <a:off x="373820" y="46349"/>
          <a:ext cx="5233486" cy="59040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13" tIns="0" rIns="19781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Franklin Gothic Book"/>
              <a:cs typeface="Franklin Gothic Book"/>
            </a:rPr>
            <a:t>Objective</a:t>
          </a:r>
        </a:p>
      </dsp:txBody>
      <dsp:txXfrm>
        <a:off x="402641" y="75170"/>
        <a:ext cx="5175844" cy="532758"/>
      </dsp:txXfrm>
    </dsp:sp>
    <dsp:sp modelId="{E767F861-4523-B240-AD30-F9916EA64D32}">
      <dsp:nvSpPr>
        <dsp:cNvPr id="0" name=""/>
        <dsp:cNvSpPr/>
      </dsp:nvSpPr>
      <dsp:spPr>
        <a:xfrm>
          <a:off x="0" y="2225250"/>
          <a:ext cx="7476409" cy="1134000"/>
        </a:xfrm>
        <a:prstGeom prst="rect">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252" tIns="416560" rIns="58025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Franklin Gothic Book"/>
              <a:cs typeface="Franklin Gothic Book"/>
            </a:rPr>
            <a:t>Overview</a:t>
          </a:r>
        </a:p>
        <a:p>
          <a:pPr marL="228600" lvl="1" indent="-228600" algn="l" defTabSz="889000">
            <a:lnSpc>
              <a:spcPct val="90000"/>
            </a:lnSpc>
            <a:spcBef>
              <a:spcPct val="0"/>
            </a:spcBef>
            <a:spcAft>
              <a:spcPct val="15000"/>
            </a:spcAft>
            <a:buChar char="•"/>
          </a:pPr>
          <a:r>
            <a:rPr lang="en-US" sz="2000" kern="1200" dirty="0">
              <a:latin typeface="Franklin Gothic Book"/>
              <a:cs typeface="Franklin Gothic Book"/>
            </a:rPr>
            <a:t>NMI Technical Assistance Approach</a:t>
          </a:r>
        </a:p>
      </dsp:txBody>
      <dsp:txXfrm>
        <a:off x="0" y="2225250"/>
        <a:ext cx="7476409" cy="1134000"/>
      </dsp:txXfrm>
    </dsp:sp>
    <dsp:sp modelId="{07D0B5F9-0CF8-AF4F-AA0A-4E872D3C06C9}">
      <dsp:nvSpPr>
        <dsp:cNvPr id="0" name=""/>
        <dsp:cNvSpPr/>
      </dsp:nvSpPr>
      <dsp:spPr>
        <a:xfrm>
          <a:off x="373820" y="1930050"/>
          <a:ext cx="5233486" cy="59040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13" tIns="0" rIns="19781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Franklin Gothic Book"/>
              <a:cs typeface="Franklin Gothic Book"/>
            </a:rPr>
            <a:t>NMI Technical Assistance Process</a:t>
          </a:r>
        </a:p>
      </dsp:txBody>
      <dsp:txXfrm>
        <a:off x="402641" y="1958871"/>
        <a:ext cx="5175844" cy="532758"/>
      </dsp:txXfrm>
    </dsp:sp>
    <dsp:sp modelId="{45078861-F07B-CD41-94B5-4EE2544719A3}">
      <dsp:nvSpPr>
        <dsp:cNvPr id="0" name=""/>
        <dsp:cNvSpPr/>
      </dsp:nvSpPr>
      <dsp:spPr>
        <a:xfrm>
          <a:off x="0" y="3762450"/>
          <a:ext cx="7476409" cy="1449000"/>
        </a:xfrm>
        <a:prstGeom prst="rect">
          <a:avLst/>
        </a:prstGeom>
        <a:solidFill>
          <a:schemeClr val="lt1">
            <a:alpha val="90000"/>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252" tIns="416560" rIns="58025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Franklin Gothic Book"/>
              <a:cs typeface="Franklin Gothic Book"/>
            </a:rPr>
            <a:t>Terminology and Mapping Tools</a:t>
          </a:r>
        </a:p>
        <a:p>
          <a:pPr marL="228600" lvl="1" indent="-228600" algn="l" defTabSz="889000">
            <a:lnSpc>
              <a:spcPct val="90000"/>
            </a:lnSpc>
            <a:spcBef>
              <a:spcPct val="0"/>
            </a:spcBef>
            <a:spcAft>
              <a:spcPct val="15000"/>
            </a:spcAft>
            <a:buChar char="•"/>
          </a:pPr>
          <a:r>
            <a:rPr lang="en-US" sz="2000" kern="1200" dirty="0">
              <a:latin typeface="Franklin Gothic Book"/>
              <a:cs typeface="Franklin Gothic Book"/>
            </a:rPr>
            <a:t>Technology Tools</a:t>
          </a:r>
        </a:p>
        <a:p>
          <a:pPr marL="228600" lvl="1" indent="-228600" algn="l" defTabSz="889000">
            <a:lnSpc>
              <a:spcPct val="90000"/>
            </a:lnSpc>
            <a:spcBef>
              <a:spcPct val="0"/>
            </a:spcBef>
            <a:spcAft>
              <a:spcPct val="15000"/>
            </a:spcAft>
            <a:buChar char="•"/>
          </a:pPr>
          <a:r>
            <a:rPr lang="en-US" sz="2000" kern="1200" dirty="0">
              <a:latin typeface="Franklin Gothic Book"/>
              <a:cs typeface="Franklin Gothic Book"/>
            </a:rPr>
            <a:t>Other Resources</a:t>
          </a:r>
        </a:p>
      </dsp:txBody>
      <dsp:txXfrm>
        <a:off x="0" y="3762450"/>
        <a:ext cx="7476409" cy="1449000"/>
      </dsp:txXfrm>
    </dsp:sp>
    <dsp:sp modelId="{85519BBC-6AF1-DC4E-A88A-B35C9069B4D1}">
      <dsp:nvSpPr>
        <dsp:cNvPr id="0" name=""/>
        <dsp:cNvSpPr/>
      </dsp:nvSpPr>
      <dsp:spPr>
        <a:xfrm>
          <a:off x="373820" y="3467250"/>
          <a:ext cx="5233486" cy="590400"/>
        </a:xfrm>
        <a:prstGeom prst="round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813" tIns="0" rIns="197813"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Franklin Gothic Book"/>
              <a:cs typeface="Franklin Gothic Book"/>
            </a:rPr>
            <a:t>NMI TA Messaging and Vocabulary Resources</a:t>
          </a:r>
        </a:p>
      </dsp:txBody>
      <dsp:txXfrm>
        <a:off x="402641" y="3496071"/>
        <a:ext cx="5175844"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BDEA3-8F70-4098-B3BE-882FB9347CF4}">
      <dsp:nvSpPr>
        <dsp:cNvPr id="0" name=""/>
        <dsp:cNvSpPr/>
      </dsp:nvSpPr>
      <dsp:spPr>
        <a:xfrm>
          <a:off x="6448787" y="1130680"/>
          <a:ext cx="1923921" cy="1924020"/>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D2B60AB-0227-4242-80F6-4C0E28066338}">
      <dsp:nvSpPr>
        <dsp:cNvPr id="0" name=""/>
        <dsp:cNvSpPr/>
      </dsp:nvSpPr>
      <dsp:spPr>
        <a:xfrm>
          <a:off x="6513138" y="1194825"/>
          <a:ext cx="1796045" cy="1795729"/>
        </a:xfrm>
        <a:prstGeom prst="ellipse">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Ready for Production</a:t>
          </a:r>
        </a:p>
      </dsp:txBody>
      <dsp:txXfrm>
        <a:off x="6769716" y="1451406"/>
        <a:ext cx="1282889" cy="1282567"/>
      </dsp:txXfrm>
    </dsp:sp>
    <dsp:sp modelId="{734DD504-CB8B-4439-8029-B4DD121EFA96}">
      <dsp:nvSpPr>
        <dsp:cNvPr id="0" name=""/>
        <dsp:cNvSpPr/>
      </dsp:nvSpPr>
      <dsp:spPr>
        <a:xfrm>
          <a:off x="6513138" y="3090149"/>
          <a:ext cx="1796045" cy="105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latin typeface="Arial" panose="020B0604020202020204" pitchFamily="34" charset="0"/>
              <a:ea typeface="+mn-ea"/>
              <a:cs typeface="Arial" panose="020B0604020202020204" pitchFamily="34" charset="0"/>
            </a:rPr>
            <a:t>Onboarding</a:t>
          </a:r>
        </a:p>
        <a:p>
          <a:pPr marL="114300" lvl="1" indent="-114300" algn="l" defTabSz="533400">
            <a:lnSpc>
              <a:spcPct val="90000"/>
            </a:lnSpc>
            <a:spcBef>
              <a:spcPct val="0"/>
            </a:spcBef>
            <a:spcAft>
              <a:spcPct val="15000"/>
            </a:spcAft>
            <a:buChar char="•"/>
          </a:pPr>
          <a:r>
            <a:rPr lang="en-US" sz="1200" kern="1200" dirty="0">
              <a:solidFill>
                <a:schemeClr val="tx1"/>
              </a:solidFill>
              <a:latin typeface="Arial" panose="020B0604020202020204" pitchFamily="34" charset="0"/>
              <a:ea typeface="+mn-ea"/>
              <a:cs typeface="Arial" panose="020B0604020202020204" pitchFamily="34" charset="0"/>
            </a:rPr>
            <a:t>Cutover to production</a:t>
          </a:r>
        </a:p>
        <a:p>
          <a:pPr marL="114300" lvl="1" indent="-114300" algn="l" defTabSz="533400">
            <a:lnSpc>
              <a:spcPct val="90000"/>
            </a:lnSpc>
            <a:spcBef>
              <a:spcPct val="0"/>
            </a:spcBef>
            <a:spcAft>
              <a:spcPct val="15000"/>
            </a:spcAft>
            <a:buChar char="•"/>
          </a:pPr>
          <a:r>
            <a:rPr lang="en-US" sz="1200" kern="1200" dirty="0">
              <a:solidFill>
                <a:schemeClr val="tx1"/>
              </a:solidFill>
              <a:latin typeface="Arial" panose="020B0604020202020204" pitchFamily="34" charset="0"/>
              <a:ea typeface="+mn-ea"/>
              <a:cs typeface="Arial" panose="020B0604020202020204" pitchFamily="34" charset="0"/>
            </a:rPr>
            <a:t>Knowledge transfer</a:t>
          </a:r>
        </a:p>
      </dsp:txBody>
      <dsp:txXfrm>
        <a:off x="6513138" y="3090149"/>
        <a:ext cx="1796045" cy="1054683"/>
      </dsp:txXfrm>
    </dsp:sp>
    <dsp:sp modelId="{7E274D5D-81AA-4046-863F-00881B60EC2A}">
      <dsp:nvSpPr>
        <dsp:cNvPr id="0" name=""/>
        <dsp:cNvSpPr/>
      </dsp:nvSpPr>
      <dsp:spPr>
        <a:xfrm rot="2700000">
          <a:off x="4452249" y="1130544"/>
          <a:ext cx="1923953" cy="1923953"/>
        </a:xfrm>
        <a:prstGeom prst="teardrop">
          <a:avLst>
            <a:gd name="adj" fmla="val 1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C1EB4E85-7525-4503-8FE8-DFFC161A065E}">
      <dsp:nvSpPr>
        <dsp:cNvPr id="0" name=""/>
        <dsp:cNvSpPr/>
      </dsp:nvSpPr>
      <dsp:spPr>
        <a:xfrm>
          <a:off x="4524865" y="1194825"/>
          <a:ext cx="1796045" cy="1795729"/>
        </a:xfrm>
        <a:prstGeom prst="ellipse">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Validation</a:t>
          </a:r>
        </a:p>
      </dsp:txBody>
      <dsp:txXfrm>
        <a:off x="4781443" y="1451406"/>
        <a:ext cx="1282889" cy="1282567"/>
      </dsp:txXfrm>
    </dsp:sp>
    <dsp:sp modelId="{F248995A-7877-4142-BE9B-4A7773E8D8A3}">
      <dsp:nvSpPr>
        <dsp:cNvPr id="0" name=""/>
        <dsp:cNvSpPr/>
      </dsp:nvSpPr>
      <dsp:spPr>
        <a:xfrm>
          <a:off x="4524865" y="3090149"/>
          <a:ext cx="1796045" cy="105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Message Evaluation and Testing Service (METS)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HL7 validation (structure, terminology, and logic)</a:t>
          </a:r>
        </a:p>
        <a:p>
          <a:pPr marL="114300" lvl="1" indent="-114300" algn="l" defTabSz="533400">
            <a:lnSpc>
              <a:spcPct val="90000"/>
            </a:lnSpc>
            <a:spcBef>
              <a:spcPct val="0"/>
            </a:spcBef>
            <a:spcAft>
              <a:spcPct val="15000"/>
            </a:spcAft>
            <a:buChar char="•"/>
          </a:pPr>
          <a:r>
            <a:rPr lang="en-US" sz="1200" kern="1200" dirty="0">
              <a:solidFill>
                <a:sysClr val="windowText" lastClr="000000"/>
              </a:solidFill>
              <a:latin typeface="Arial" panose="020B0604020202020204" pitchFamily="34" charset="0"/>
              <a:ea typeface="+mn-ea"/>
              <a:cs typeface="Arial" panose="020B0604020202020204" pitchFamily="34" charset="0"/>
            </a:rPr>
            <a:t>Content validation (data)</a:t>
          </a:r>
        </a:p>
      </dsp:txBody>
      <dsp:txXfrm>
        <a:off x="4524865" y="3090149"/>
        <a:ext cx="1796045" cy="1054683"/>
      </dsp:txXfrm>
    </dsp:sp>
    <dsp:sp modelId="{88A4C0A9-B7E0-4DD0-A5D9-08B20296B39A}">
      <dsp:nvSpPr>
        <dsp:cNvPr id="0" name=""/>
        <dsp:cNvSpPr/>
      </dsp:nvSpPr>
      <dsp:spPr>
        <a:xfrm rot="2700000">
          <a:off x="2472226" y="1130544"/>
          <a:ext cx="1923953" cy="1923953"/>
        </a:xfrm>
        <a:prstGeom prst="teardrop">
          <a:avLst>
            <a:gd name="adj" fmla="val 1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AA03E2CD-6208-43EE-8BCD-FD6ADEE99897}">
      <dsp:nvSpPr>
        <dsp:cNvPr id="0" name=""/>
        <dsp:cNvSpPr/>
      </dsp:nvSpPr>
      <dsp:spPr>
        <a:xfrm>
          <a:off x="2536593" y="1194825"/>
          <a:ext cx="1796045" cy="1795729"/>
        </a:xfrm>
        <a:prstGeom prst="ellipse">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Implement</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2793171" y="1451406"/>
        <a:ext cx="1282889" cy="1282567"/>
      </dsp:txXfrm>
    </dsp:sp>
    <dsp:sp modelId="{0B295FEF-3FEF-4D3F-8990-EB3147A6423F}">
      <dsp:nvSpPr>
        <dsp:cNvPr id="0" name=""/>
        <dsp:cNvSpPr/>
      </dsp:nvSpPr>
      <dsp:spPr>
        <a:xfrm>
          <a:off x="2536593" y="3090149"/>
          <a:ext cx="1796045" cy="105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Terminology mapping</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HL7 message route</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Transport mechanism</a:t>
          </a:r>
        </a:p>
      </dsp:txBody>
      <dsp:txXfrm>
        <a:off x="2536593" y="3090149"/>
        <a:ext cx="1796045" cy="1054683"/>
      </dsp:txXfrm>
    </dsp:sp>
    <dsp:sp modelId="{C6DE0033-BF09-4832-89C4-40270DD46724}">
      <dsp:nvSpPr>
        <dsp:cNvPr id="0" name=""/>
        <dsp:cNvSpPr/>
      </dsp:nvSpPr>
      <dsp:spPr>
        <a:xfrm rot="2700000">
          <a:off x="483954" y="1130544"/>
          <a:ext cx="1923953" cy="1923953"/>
        </a:xfrm>
        <a:prstGeom prst="teardrop">
          <a:avLst>
            <a:gd name="adj" fmla="val 10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F58ECA9-95FD-44A4-9B1C-DC7D575BD9A4}">
      <dsp:nvSpPr>
        <dsp:cNvPr id="0" name=""/>
        <dsp:cNvSpPr/>
      </dsp:nvSpPr>
      <dsp:spPr>
        <a:xfrm>
          <a:off x="548320" y="1194825"/>
          <a:ext cx="1796045" cy="1795729"/>
        </a:xfrm>
        <a:prstGeom prst="ellipse">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Plan</a:t>
          </a:r>
          <a:endParaRPr lang="en-US" sz="16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804898" y="1451406"/>
        <a:ext cx="1282889" cy="1282567"/>
      </dsp:txXfrm>
    </dsp:sp>
    <dsp:sp modelId="{3865B46A-3B9A-4579-8B04-614B82E6C5E6}">
      <dsp:nvSpPr>
        <dsp:cNvPr id="0" name=""/>
        <dsp:cNvSpPr/>
      </dsp:nvSpPr>
      <dsp:spPr>
        <a:xfrm>
          <a:off x="609601" y="3048004"/>
          <a:ext cx="1796045" cy="1054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Stakeholder engagement </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Infrastructure assessment</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Gap analysis</a:t>
          </a:r>
        </a:p>
        <a:p>
          <a:pPr marL="114300" lvl="1" indent="-114300" algn="l" defTabSz="533400">
            <a:lnSpc>
              <a:spcPct val="90000"/>
            </a:lnSpc>
            <a:spcBef>
              <a:spcPct val="0"/>
            </a:spcBef>
            <a:spcAft>
              <a:spcPct val="15000"/>
            </a:spcAft>
            <a:buChar char="•"/>
          </a:pPr>
          <a:r>
            <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Implementation plan</a:t>
          </a:r>
        </a:p>
      </dsp:txBody>
      <dsp:txXfrm>
        <a:off x="609601" y="3048004"/>
        <a:ext cx="1796045" cy="10546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33D53-EBE2-4E80-89DC-29545F959E51}">
      <dsp:nvSpPr>
        <dsp:cNvPr id="0" name=""/>
        <dsp:cNvSpPr/>
      </dsp:nvSpPr>
      <dsp:spPr>
        <a:xfrm>
          <a:off x="1651087" y="3251"/>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TA Validation: METS</a:t>
          </a:r>
        </a:p>
      </dsp:txBody>
      <dsp:txXfrm>
        <a:off x="1684287" y="36451"/>
        <a:ext cx="979930" cy="613714"/>
      </dsp:txXfrm>
    </dsp:sp>
    <dsp:sp modelId="{002FE86D-C8E7-41F4-8B22-72AD42DF4F23}">
      <dsp:nvSpPr>
        <dsp:cNvPr id="0" name=""/>
        <dsp:cNvSpPr/>
      </dsp:nvSpPr>
      <dsp:spPr>
        <a:xfrm>
          <a:off x="803587" y="344586"/>
          <a:ext cx="2718410" cy="2718410"/>
        </a:xfrm>
        <a:custGeom>
          <a:avLst/>
          <a:gdLst/>
          <a:ahLst/>
          <a:cxnLst/>
          <a:rect l="0" t="0" r="0" b="0"/>
          <a:pathLst>
            <a:path>
              <a:moveTo>
                <a:pt x="2030620" y="177409"/>
              </a:moveTo>
              <a:arcTo wR="1359205" hR="1359205" stAng="17976136" swAng="1185565"/>
            </a:path>
          </a:pathLst>
        </a:custGeom>
        <a:noFill/>
        <a:ln w="9525" cap="flat" cmpd="sng" algn="ctr">
          <a:solidFill>
            <a:srgbClr val="007180"/>
          </a:solidFill>
          <a:prstDash val="solid"/>
          <a:tailEnd type="arrow"/>
        </a:ln>
        <a:effectLst/>
      </dsp:spPr>
      <dsp:style>
        <a:lnRef idx="1">
          <a:scrgbClr r="0" g="0" b="0"/>
        </a:lnRef>
        <a:fillRef idx="0">
          <a:scrgbClr r="0" g="0" b="0"/>
        </a:fillRef>
        <a:effectRef idx="0">
          <a:scrgbClr r="0" g="0" b="0"/>
        </a:effectRef>
        <a:fontRef idx="minor"/>
      </dsp:style>
    </dsp:sp>
    <dsp:sp modelId="{7A328B7E-EB01-430A-B34D-BA23D9957BBF}">
      <dsp:nvSpPr>
        <dsp:cNvPr id="0" name=""/>
        <dsp:cNvSpPr/>
      </dsp:nvSpPr>
      <dsp:spPr>
        <a:xfrm>
          <a:off x="2929681" y="939837"/>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TA Validation: Structure &amp; Content</a:t>
          </a:r>
        </a:p>
      </dsp:txBody>
      <dsp:txXfrm>
        <a:off x="2962881" y="973037"/>
        <a:ext cx="979930" cy="613714"/>
      </dsp:txXfrm>
    </dsp:sp>
    <dsp:sp modelId="{EE836245-FAE8-408B-B4C6-7A114632A564}">
      <dsp:nvSpPr>
        <dsp:cNvPr id="0" name=""/>
        <dsp:cNvSpPr/>
      </dsp:nvSpPr>
      <dsp:spPr>
        <a:xfrm>
          <a:off x="800960" y="340707"/>
          <a:ext cx="2718410" cy="2718410"/>
        </a:xfrm>
        <a:custGeom>
          <a:avLst/>
          <a:gdLst/>
          <a:ahLst/>
          <a:cxnLst/>
          <a:rect l="0" t="0" r="0" b="0"/>
          <a:pathLst>
            <a:path>
              <a:moveTo>
                <a:pt x="2715156" y="1453198"/>
              </a:moveTo>
              <a:arcTo wR="1359205" hR="1359205" stAng="21837922" swAng="1360291"/>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 modelId="{91C62098-9176-4B9A-89BB-E673CE508199}">
      <dsp:nvSpPr>
        <dsp:cNvPr id="0" name=""/>
        <dsp:cNvSpPr/>
      </dsp:nvSpPr>
      <dsp:spPr>
        <a:xfrm>
          <a:off x="2435921" y="2459475"/>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Pilot Site Addresses Errors</a:t>
          </a:r>
        </a:p>
      </dsp:txBody>
      <dsp:txXfrm>
        <a:off x="2469121" y="2492675"/>
        <a:ext cx="979930" cy="613714"/>
      </dsp:txXfrm>
    </dsp:sp>
    <dsp:sp modelId="{E7C73D68-2638-4939-A0F6-208F9839D851}">
      <dsp:nvSpPr>
        <dsp:cNvPr id="0" name=""/>
        <dsp:cNvSpPr/>
      </dsp:nvSpPr>
      <dsp:spPr>
        <a:xfrm>
          <a:off x="800960" y="340707"/>
          <a:ext cx="2718410" cy="2718410"/>
        </a:xfrm>
        <a:custGeom>
          <a:avLst/>
          <a:gdLst/>
          <a:ahLst/>
          <a:cxnLst/>
          <a:rect l="0" t="0" r="0" b="0"/>
          <a:pathLst>
            <a:path>
              <a:moveTo>
                <a:pt x="1526163" y="2708117"/>
              </a:moveTo>
              <a:arcTo wR="1359205" hR="1359205" stAng="4976654" swAng="846691"/>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 modelId="{0EA3ADA4-94AC-46B2-BB9E-081D599489C6}">
      <dsp:nvSpPr>
        <dsp:cNvPr id="0" name=""/>
        <dsp:cNvSpPr/>
      </dsp:nvSpPr>
      <dsp:spPr>
        <a:xfrm>
          <a:off x="838079" y="2459475"/>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Updated HL7 Messages Generated</a:t>
          </a:r>
        </a:p>
      </dsp:txBody>
      <dsp:txXfrm>
        <a:off x="871279" y="2492675"/>
        <a:ext cx="979930" cy="613714"/>
      </dsp:txXfrm>
    </dsp:sp>
    <dsp:sp modelId="{D4862A80-0A16-4BC0-97FA-A0C53E7F8819}">
      <dsp:nvSpPr>
        <dsp:cNvPr id="0" name=""/>
        <dsp:cNvSpPr/>
      </dsp:nvSpPr>
      <dsp:spPr>
        <a:xfrm>
          <a:off x="800960" y="340707"/>
          <a:ext cx="2718410" cy="2718410"/>
        </a:xfrm>
        <a:custGeom>
          <a:avLst/>
          <a:gdLst/>
          <a:ahLst/>
          <a:cxnLst/>
          <a:rect l="0" t="0" r="0" b="0"/>
          <a:pathLst>
            <a:path>
              <a:moveTo>
                <a:pt x="144258" y="1968583"/>
              </a:moveTo>
              <a:arcTo wR="1359205" hR="1359205" stAng="9201787" swAng="1360291"/>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 modelId="{BA4B8963-E8DB-461B-B3C0-86739E2C38DC}">
      <dsp:nvSpPr>
        <dsp:cNvPr id="0" name=""/>
        <dsp:cNvSpPr/>
      </dsp:nvSpPr>
      <dsp:spPr>
        <a:xfrm>
          <a:off x="344319" y="939837"/>
          <a:ext cx="1046330" cy="680114"/>
        </a:xfrm>
        <a:prstGeom prst="roundRect">
          <a:avLst/>
        </a:prstGeom>
        <a:solidFill>
          <a:schemeClr val="lt1"/>
        </a:solidFill>
        <a:ln w="26425" cap="flat" cmpd="sng" algn="ctr">
          <a:solidFill>
            <a:srgbClr val="00A0AF"/>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00A0AF"/>
              </a:solidFill>
            </a:rPr>
            <a:t>TA Validation: Resolve issues until all errors corrected</a:t>
          </a:r>
        </a:p>
      </dsp:txBody>
      <dsp:txXfrm>
        <a:off x="377519" y="973037"/>
        <a:ext cx="979930" cy="613714"/>
      </dsp:txXfrm>
    </dsp:sp>
    <dsp:sp modelId="{DF93A541-C2A5-468C-A84C-725EE989BE8D}">
      <dsp:nvSpPr>
        <dsp:cNvPr id="0" name=""/>
        <dsp:cNvSpPr/>
      </dsp:nvSpPr>
      <dsp:spPr>
        <a:xfrm>
          <a:off x="798422" y="344456"/>
          <a:ext cx="2718410" cy="2718410"/>
        </a:xfrm>
        <a:custGeom>
          <a:avLst/>
          <a:gdLst/>
          <a:ahLst/>
          <a:cxnLst/>
          <a:rect l="0" t="0" r="0" b="0"/>
          <a:pathLst>
            <a:path>
              <a:moveTo>
                <a:pt x="331512" y="469662"/>
              </a:moveTo>
              <a:arcTo wR="1359205" hR="1359205" stAng="13252713" swAng="1233242"/>
            </a:path>
          </a:pathLst>
        </a:custGeom>
        <a:noFill/>
        <a:ln w="9525" cap="flat" cmpd="sng" algn="ctr">
          <a:solidFill>
            <a:schemeClr val="accent5"/>
          </a:solidFill>
          <a:prstDash val="solid"/>
          <a:tailEnd type="arrow"/>
        </a:ln>
        <a:effectLst/>
      </dsp:spPr>
      <dsp:style>
        <a:lnRef idx="1">
          <a:schemeClr val="accent5"/>
        </a:lnRef>
        <a:fillRef idx="0">
          <a:schemeClr val="accent5"/>
        </a:fillRef>
        <a:effectRef idx="0">
          <a:schemeClr val="accent5"/>
        </a:effectRef>
        <a:fontRef idx="minor">
          <a:schemeClr val="tx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2074E-BA6F-4DBB-8EA8-5DE00A585AFF}">
      <dsp:nvSpPr>
        <dsp:cNvPr id="0" name=""/>
        <dsp:cNvSpPr/>
      </dsp:nvSpPr>
      <dsp:spPr>
        <a:xfrm>
          <a:off x="0" y="502919"/>
          <a:ext cx="4480560" cy="4480560"/>
        </a:xfrm>
        <a:prstGeom prst="pie">
          <a:avLst>
            <a:gd name="adj1" fmla="val 5400000"/>
            <a:gd name="adj2" fmla="val 1620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881EC62-B0F7-47E1-AA47-C6E7F41F9C9B}">
      <dsp:nvSpPr>
        <dsp:cNvPr id="0" name=""/>
        <dsp:cNvSpPr/>
      </dsp:nvSpPr>
      <dsp:spPr>
        <a:xfrm>
          <a:off x="2240280" y="502919"/>
          <a:ext cx="5227319" cy="448056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On-site</a:t>
          </a:r>
        </a:p>
      </dsp:txBody>
      <dsp:txXfrm>
        <a:off x="2240280" y="502919"/>
        <a:ext cx="2613659" cy="1344170"/>
      </dsp:txXfrm>
    </dsp:sp>
    <dsp:sp modelId="{82BA8DAF-C4D3-43F6-90CD-99D9029A56AB}">
      <dsp:nvSpPr>
        <dsp:cNvPr id="0" name=""/>
        <dsp:cNvSpPr/>
      </dsp:nvSpPr>
      <dsp:spPr>
        <a:xfrm>
          <a:off x="784099" y="1847090"/>
          <a:ext cx="2912361" cy="2912361"/>
        </a:xfrm>
        <a:prstGeom prst="pie">
          <a:avLst>
            <a:gd name="adj1" fmla="val 5400000"/>
            <a:gd name="adj2" fmla="val 16200000"/>
          </a:avLst>
        </a:prstGeom>
        <a:gradFill rotWithShape="0">
          <a:gsLst>
            <a:gs pos="0">
              <a:schemeClr val="accent4">
                <a:hueOff val="-2232385"/>
                <a:satOff val="13449"/>
                <a:lumOff val="1078"/>
                <a:alphaOff val="0"/>
                <a:shade val="70000"/>
                <a:satMod val="150000"/>
              </a:schemeClr>
            </a:gs>
            <a:gs pos="34000">
              <a:schemeClr val="accent4">
                <a:hueOff val="-2232385"/>
                <a:satOff val="13449"/>
                <a:lumOff val="1078"/>
                <a:alphaOff val="0"/>
                <a:shade val="70000"/>
                <a:satMod val="140000"/>
              </a:schemeClr>
            </a:gs>
            <a:gs pos="70000">
              <a:schemeClr val="accent4">
                <a:hueOff val="-2232385"/>
                <a:satOff val="13449"/>
                <a:lumOff val="1078"/>
                <a:alphaOff val="0"/>
                <a:tint val="100000"/>
                <a:shade val="90000"/>
                <a:satMod val="140000"/>
              </a:schemeClr>
            </a:gs>
            <a:gs pos="100000">
              <a:schemeClr val="accent4">
                <a:hueOff val="-2232385"/>
                <a:satOff val="13449"/>
                <a:lumOff val="107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3952375-CF21-472C-9362-703DB4016FE7}">
      <dsp:nvSpPr>
        <dsp:cNvPr id="0" name=""/>
        <dsp:cNvSpPr/>
      </dsp:nvSpPr>
      <dsp:spPr>
        <a:xfrm>
          <a:off x="2240280" y="1847090"/>
          <a:ext cx="5227319" cy="2912361"/>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Hybrid</a:t>
          </a:r>
        </a:p>
      </dsp:txBody>
      <dsp:txXfrm>
        <a:off x="2240280" y="1847090"/>
        <a:ext cx="2613659" cy="1344166"/>
      </dsp:txXfrm>
    </dsp:sp>
    <dsp:sp modelId="{07E72545-26C5-4F6D-9B56-C6597957B096}">
      <dsp:nvSpPr>
        <dsp:cNvPr id="0" name=""/>
        <dsp:cNvSpPr/>
      </dsp:nvSpPr>
      <dsp:spPr>
        <a:xfrm>
          <a:off x="1568196" y="3191257"/>
          <a:ext cx="1344166" cy="1344166"/>
        </a:xfrm>
        <a:prstGeom prst="pie">
          <a:avLst>
            <a:gd name="adj1" fmla="val 5400000"/>
            <a:gd name="adj2" fmla="val 16200000"/>
          </a:avLst>
        </a:prstGeom>
        <a:gradFill rotWithShape="0">
          <a:gsLst>
            <a:gs pos="0">
              <a:schemeClr val="accent4">
                <a:hueOff val="-4464770"/>
                <a:satOff val="26899"/>
                <a:lumOff val="2156"/>
                <a:alphaOff val="0"/>
                <a:shade val="70000"/>
                <a:satMod val="150000"/>
              </a:schemeClr>
            </a:gs>
            <a:gs pos="34000">
              <a:schemeClr val="accent4">
                <a:hueOff val="-4464770"/>
                <a:satOff val="26899"/>
                <a:lumOff val="2156"/>
                <a:alphaOff val="0"/>
                <a:shade val="70000"/>
                <a:satMod val="140000"/>
              </a:schemeClr>
            </a:gs>
            <a:gs pos="70000">
              <a:schemeClr val="accent4">
                <a:hueOff val="-4464770"/>
                <a:satOff val="26899"/>
                <a:lumOff val="2156"/>
                <a:alphaOff val="0"/>
                <a:tint val="100000"/>
                <a:shade val="90000"/>
                <a:satMod val="140000"/>
              </a:schemeClr>
            </a:gs>
            <a:gs pos="100000">
              <a:schemeClr val="accent4">
                <a:hueOff val="-4464770"/>
                <a:satOff val="26899"/>
                <a:lumOff val="215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0A7D33C-B579-4375-8C21-5DD00347D176}">
      <dsp:nvSpPr>
        <dsp:cNvPr id="0" name=""/>
        <dsp:cNvSpPr/>
      </dsp:nvSpPr>
      <dsp:spPr>
        <a:xfrm>
          <a:off x="2240280" y="3191257"/>
          <a:ext cx="5227319" cy="1344166"/>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Virtual</a:t>
          </a:r>
        </a:p>
      </dsp:txBody>
      <dsp:txXfrm>
        <a:off x="2240280" y="3191257"/>
        <a:ext cx="2613659" cy="1344166"/>
      </dsp:txXfrm>
    </dsp:sp>
    <dsp:sp modelId="{3871ACF5-220B-48D0-9005-EEB5D8ADEB5F}">
      <dsp:nvSpPr>
        <dsp:cNvPr id="0" name=""/>
        <dsp:cNvSpPr/>
      </dsp:nvSpPr>
      <dsp:spPr>
        <a:xfrm>
          <a:off x="4853940" y="502919"/>
          <a:ext cx="2613659" cy="1344170"/>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In-person TA meeting</a:t>
          </a:r>
        </a:p>
        <a:p>
          <a:pPr marL="57150" lvl="1" indent="-57150" algn="l" defTabSz="488950">
            <a:lnSpc>
              <a:spcPct val="90000"/>
            </a:lnSpc>
            <a:spcBef>
              <a:spcPct val="0"/>
            </a:spcBef>
            <a:spcAft>
              <a:spcPct val="15000"/>
            </a:spcAft>
            <a:buChar char="•"/>
          </a:pPr>
          <a:r>
            <a:rPr lang="en-US" sz="1100" kern="1200" dirty="0"/>
            <a:t>Entire TA team onsite 2–3 days</a:t>
          </a:r>
        </a:p>
        <a:p>
          <a:pPr marL="57150" lvl="1" indent="-57150" algn="l" defTabSz="488950">
            <a:lnSpc>
              <a:spcPct val="90000"/>
            </a:lnSpc>
            <a:spcBef>
              <a:spcPct val="0"/>
            </a:spcBef>
            <a:spcAft>
              <a:spcPct val="15000"/>
            </a:spcAft>
            <a:buChar char="•"/>
          </a:pPr>
          <a:r>
            <a:rPr lang="en-US" sz="1100" kern="1200" dirty="0"/>
            <a:t>Provide in-depth support on all aspects of project</a:t>
          </a:r>
        </a:p>
        <a:p>
          <a:pPr marL="57150" lvl="1" indent="-57150" algn="l" defTabSz="488950">
            <a:lnSpc>
              <a:spcPct val="90000"/>
            </a:lnSpc>
            <a:spcBef>
              <a:spcPct val="0"/>
            </a:spcBef>
            <a:spcAft>
              <a:spcPct val="15000"/>
            </a:spcAft>
            <a:buChar char="•"/>
          </a:pPr>
          <a:r>
            <a:rPr lang="en-US" sz="1100" kern="1200" dirty="0"/>
            <a:t>Continued virtual support through to production</a:t>
          </a:r>
        </a:p>
      </dsp:txBody>
      <dsp:txXfrm>
        <a:off x="4853940" y="502919"/>
        <a:ext cx="2613659" cy="1344170"/>
      </dsp:txXfrm>
    </dsp:sp>
    <dsp:sp modelId="{5F69ACD4-B20D-4FC0-B3F2-014329747150}">
      <dsp:nvSpPr>
        <dsp:cNvPr id="0" name=""/>
        <dsp:cNvSpPr/>
      </dsp:nvSpPr>
      <dsp:spPr>
        <a:xfrm>
          <a:off x="4853940" y="1847090"/>
          <a:ext cx="2613659" cy="134416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In-person TA meeting</a:t>
          </a:r>
        </a:p>
        <a:p>
          <a:pPr marL="57150" lvl="1" indent="-57150" algn="l" defTabSz="488950">
            <a:lnSpc>
              <a:spcPct val="90000"/>
            </a:lnSpc>
            <a:spcBef>
              <a:spcPct val="0"/>
            </a:spcBef>
            <a:spcAft>
              <a:spcPct val="15000"/>
            </a:spcAft>
            <a:buChar char="•"/>
          </a:pPr>
          <a:r>
            <a:rPr lang="en-US" sz="1100" kern="1200" dirty="0"/>
            <a:t>1 or 2 TA members onsite for 2–3 days </a:t>
          </a:r>
        </a:p>
        <a:p>
          <a:pPr marL="57150" lvl="1" indent="-57150" algn="l" defTabSz="488950">
            <a:lnSpc>
              <a:spcPct val="90000"/>
            </a:lnSpc>
            <a:spcBef>
              <a:spcPct val="0"/>
            </a:spcBef>
            <a:spcAft>
              <a:spcPct val="15000"/>
            </a:spcAft>
            <a:buChar char="•"/>
          </a:pPr>
          <a:r>
            <a:rPr lang="en-US" sz="1100" kern="1200" dirty="0"/>
            <a:t>Provide detailed support for a specified gap or need</a:t>
          </a:r>
        </a:p>
        <a:p>
          <a:pPr marL="57150" lvl="1" indent="-57150" algn="l" defTabSz="488950">
            <a:lnSpc>
              <a:spcPct val="90000"/>
            </a:lnSpc>
            <a:spcBef>
              <a:spcPct val="0"/>
            </a:spcBef>
            <a:spcAft>
              <a:spcPct val="15000"/>
            </a:spcAft>
            <a:buChar char="•"/>
          </a:pPr>
          <a:r>
            <a:rPr lang="en-US" sz="1100" kern="1200" dirty="0"/>
            <a:t>Provide overarching support for all other areas</a:t>
          </a:r>
        </a:p>
        <a:p>
          <a:pPr marL="57150" lvl="1" indent="-57150" algn="l" defTabSz="488950">
            <a:lnSpc>
              <a:spcPct val="90000"/>
            </a:lnSpc>
            <a:spcBef>
              <a:spcPct val="0"/>
            </a:spcBef>
            <a:spcAft>
              <a:spcPct val="15000"/>
            </a:spcAft>
            <a:buChar char="•"/>
          </a:pPr>
          <a:r>
            <a:rPr lang="en-US" sz="1100" kern="1200" dirty="0"/>
            <a:t>Continued virtual support through to production</a:t>
          </a:r>
        </a:p>
      </dsp:txBody>
      <dsp:txXfrm>
        <a:off x="4853940" y="1847090"/>
        <a:ext cx="2613659" cy="1344166"/>
      </dsp:txXfrm>
    </dsp:sp>
    <dsp:sp modelId="{082AFE5A-E976-4FA8-8984-2BD63D882742}">
      <dsp:nvSpPr>
        <dsp:cNvPr id="0" name=""/>
        <dsp:cNvSpPr/>
      </dsp:nvSpPr>
      <dsp:spPr>
        <a:xfrm>
          <a:off x="4853940" y="3191257"/>
          <a:ext cx="2613659" cy="1344166"/>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n-US" sz="1100" kern="1200" dirty="0"/>
            <a:t>No in-person meeting </a:t>
          </a:r>
        </a:p>
        <a:p>
          <a:pPr marL="57150" lvl="1" indent="-57150" algn="l" defTabSz="488950">
            <a:lnSpc>
              <a:spcPct val="90000"/>
            </a:lnSpc>
            <a:spcBef>
              <a:spcPct val="0"/>
            </a:spcBef>
            <a:spcAft>
              <a:spcPct val="15000"/>
            </a:spcAft>
            <a:buChar char="•"/>
          </a:pPr>
          <a:r>
            <a:rPr lang="en-US" sz="1100" kern="1200" dirty="0"/>
            <a:t>Webinars, teleconference, and other means will be used to communicate</a:t>
          </a:r>
        </a:p>
        <a:p>
          <a:pPr marL="57150" lvl="1" indent="-57150" algn="l" defTabSz="488950">
            <a:lnSpc>
              <a:spcPct val="90000"/>
            </a:lnSpc>
            <a:spcBef>
              <a:spcPct val="0"/>
            </a:spcBef>
            <a:spcAft>
              <a:spcPct val="15000"/>
            </a:spcAft>
            <a:buChar char="•"/>
          </a:pPr>
          <a:r>
            <a:rPr lang="en-US" sz="1100" kern="1200" dirty="0"/>
            <a:t>Rolling support for any issues that arise (no particular pain point or identified need)</a:t>
          </a:r>
        </a:p>
        <a:p>
          <a:pPr marL="57150" lvl="1" indent="-57150" algn="l" defTabSz="488950">
            <a:lnSpc>
              <a:spcPct val="90000"/>
            </a:lnSpc>
            <a:spcBef>
              <a:spcPct val="0"/>
            </a:spcBef>
            <a:spcAft>
              <a:spcPct val="15000"/>
            </a:spcAft>
            <a:buChar char="•"/>
          </a:pPr>
          <a:r>
            <a:rPr lang="en-US" sz="1100" kern="1200" dirty="0"/>
            <a:t>Continued support and communication through to production</a:t>
          </a:r>
        </a:p>
      </dsp:txBody>
      <dsp:txXfrm>
        <a:off x="4853940" y="3191257"/>
        <a:ext cx="2613659" cy="1344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8F686-4CF2-4F4A-B933-1F33A9780D8E}">
      <dsp:nvSpPr>
        <dsp:cNvPr id="0" name=""/>
        <dsp:cNvSpPr/>
      </dsp:nvSpPr>
      <dsp:spPr>
        <a:xfrm>
          <a:off x="1526031" y="1733610"/>
          <a:ext cx="2272412" cy="1597455"/>
        </a:xfrm>
        <a:prstGeom prst="ellipse">
          <a:avLst/>
        </a:prstGeom>
        <a:solidFill>
          <a:schemeClr val="accent1">
            <a:lumMod val="5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Implementation Spreadsheet</a:t>
          </a:r>
        </a:p>
      </dsp:txBody>
      <dsp:txXfrm>
        <a:off x="1858818" y="1967552"/>
        <a:ext cx="1606838" cy="1129571"/>
      </dsp:txXfrm>
    </dsp:sp>
    <dsp:sp modelId="{79E55A90-D886-074C-A2CB-96B895656D02}">
      <dsp:nvSpPr>
        <dsp:cNvPr id="0" name=""/>
        <dsp:cNvSpPr/>
      </dsp:nvSpPr>
      <dsp:spPr>
        <a:xfrm rot="11700000">
          <a:off x="668477" y="1913417"/>
          <a:ext cx="896921" cy="409718"/>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15D4041-9040-354E-AA6D-912CC4F6C057}">
      <dsp:nvSpPr>
        <dsp:cNvPr id="0" name=""/>
        <dsp:cNvSpPr/>
      </dsp:nvSpPr>
      <dsp:spPr>
        <a:xfrm>
          <a:off x="894" y="1455915"/>
          <a:ext cx="1365727" cy="1092582"/>
        </a:xfrm>
        <a:prstGeom prst="roundRect">
          <a:avLst>
            <a:gd name="adj" fmla="val 10000"/>
          </a:avLst>
        </a:prstGeom>
        <a:solidFill>
          <a:schemeClr val="accent1">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Case Notification Message Structure Specification/Profile</a:t>
          </a:r>
        </a:p>
      </dsp:txBody>
      <dsp:txXfrm>
        <a:off x="32895" y="1487916"/>
        <a:ext cx="1301725" cy="1028580"/>
      </dsp:txXfrm>
    </dsp:sp>
    <dsp:sp modelId="{1DBD52E9-6384-A24B-A6B4-26B0353553F2}">
      <dsp:nvSpPr>
        <dsp:cNvPr id="0" name=""/>
        <dsp:cNvSpPr/>
      </dsp:nvSpPr>
      <dsp:spPr>
        <a:xfrm rot="14700000">
          <a:off x="1466272" y="989624"/>
          <a:ext cx="1144225" cy="409718"/>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1A44146-C9B2-2D44-9704-BE124A21C82A}">
      <dsp:nvSpPr>
        <dsp:cNvPr id="0" name=""/>
        <dsp:cNvSpPr/>
      </dsp:nvSpPr>
      <dsp:spPr>
        <a:xfrm>
          <a:off x="1113736" y="129682"/>
          <a:ext cx="1365727" cy="1092582"/>
        </a:xfrm>
        <a:prstGeom prst="roundRect">
          <a:avLst>
            <a:gd name="adj" fmla="val 10000"/>
          </a:avLst>
        </a:prstGeom>
        <a:solidFill>
          <a:schemeClr val="accent1">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Gen V2 MMG</a:t>
          </a:r>
        </a:p>
      </dsp:txBody>
      <dsp:txXfrm>
        <a:off x="1145737" y="161683"/>
        <a:ext cx="1301725" cy="1028580"/>
      </dsp:txXfrm>
    </dsp:sp>
    <dsp:sp modelId="{6707FEB4-B78D-DA41-BA89-AC6A9160A964}">
      <dsp:nvSpPr>
        <dsp:cNvPr id="0" name=""/>
        <dsp:cNvSpPr/>
      </dsp:nvSpPr>
      <dsp:spPr>
        <a:xfrm rot="17700000">
          <a:off x="2713977" y="989624"/>
          <a:ext cx="1144225" cy="409718"/>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BF39F12-28C5-4846-8264-3D3B695E6097}">
      <dsp:nvSpPr>
        <dsp:cNvPr id="0" name=""/>
        <dsp:cNvSpPr/>
      </dsp:nvSpPr>
      <dsp:spPr>
        <a:xfrm>
          <a:off x="2845010" y="129682"/>
          <a:ext cx="1365727" cy="1092582"/>
        </a:xfrm>
        <a:prstGeom prst="roundRect">
          <a:avLst>
            <a:gd name="adj" fmla="val 10000"/>
          </a:avLst>
        </a:prstGeom>
        <a:solidFill>
          <a:schemeClr val="accent1">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Condition-specific MMG</a:t>
          </a:r>
        </a:p>
      </dsp:txBody>
      <dsp:txXfrm>
        <a:off x="2877011" y="161683"/>
        <a:ext cx="1301725" cy="1028580"/>
      </dsp:txXfrm>
    </dsp:sp>
    <dsp:sp modelId="{8E363723-4CAD-9843-91C5-9BAB43F951A9}">
      <dsp:nvSpPr>
        <dsp:cNvPr id="0" name=""/>
        <dsp:cNvSpPr/>
      </dsp:nvSpPr>
      <dsp:spPr>
        <a:xfrm rot="20700000">
          <a:off x="3759076" y="1913417"/>
          <a:ext cx="896921" cy="409718"/>
        </a:xfrm>
        <a:prstGeom prst="leftArrow">
          <a:avLst>
            <a:gd name="adj1" fmla="val 60000"/>
            <a:gd name="adj2" fmla="val 50000"/>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DAD9B51-1BB2-7F4B-858F-185B00A97AAE}">
      <dsp:nvSpPr>
        <dsp:cNvPr id="0" name=""/>
        <dsp:cNvSpPr/>
      </dsp:nvSpPr>
      <dsp:spPr>
        <a:xfrm>
          <a:off x="3957852" y="1455915"/>
          <a:ext cx="1365727" cy="1092582"/>
        </a:xfrm>
        <a:prstGeom prst="roundRect">
          <a:avLst>
            <a:gd name="adj" fmla="val 10000"/>
          </a:avLst>
        </a:prstGeom>
        <a:solidFill>
          <a:schemeClr val="accent3">
            <a:lumMod val="75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488950">
            <a:lnSpc>
              <a:spcPct val="90000"/>
            </a:lnSpc>
            <a:spcBef>
              <a:spcPct val="0"/>
            </a:spcBef>
            <a:spcAft>
              <a:spcPct val="35000"/>
            </a:spcAft>
            <a:buNone/>
          </a:pPr>
          <a:r>
            <a:rPr lang="en-US" sz="1100" kern="1200" dirty="0"/>
            <a:t>State Case Reporting Forms and Mappings to DSS fields</a:t>
          </a:r>
        </a:p>
      </dsp:txBody>
      <dsp:txXfrm>
        <a:off x="3989853" y="1487916"/>
        <a:ext cx="1301725" cy="10285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0D2F233-CF18-474A-87BB-F3F6CAD1F795}" type="datetimeFigureOut">
              <a:rPr lang="en-US"/>
              <a:pPr>
                <a:defRPr/>
              </a:pPr>
              <a:t>4/26/2021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5F14528-4718-DE49-8B42-FBCA5DE81B6D}" type="slidenum">
              <a:rPr lang="en-US"/>
              <a:pPr>
                <a:defRPr/>
              </a:pPr>
              <a:t>‹#›</a:t>
            </a:fld>
            <a:endParaRPr lang="en-US" dirty="0"/>
          </a:p>
        </p:txBody>
      </p:sp>
    </p:spTree>
    <p:extLst>
      <p:ext uri="{BB962C8B-B14F-4D97-AF65-F5344CB8AC3E}">
        <p14:creationId xmlns:p14="http://schemas.microsoft.com/office/powerpoint/2010/main" val="3618997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 writing into the CDC surveillance strategy.</a:t>
            </a:r>
            <a:r>
              <a:rPr lang="en-US" baseline="0" dirty="0"/>
              <a:t> Coming out of known need to update NNDSS &amp; make more efficient. </a:t>
            </a:r>
            <a:endParaRPr lang="en-US" dirty="0"/>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pPr>
                <a:defRPr/>
              </a:pPr>
              <a:t>4</a:t>
            </a:fld>
            <a:endParaRPr lang="en-US" dirty="0"/>
          </a:p>
        </p:txBody>
      </p:sp>
    </p:spTree>
    <p:extLst>
      <p:ext uri="{BB962C8B-B14F-4D97-AF65-F5344CB8AC3E}">
        <p14:creationId xmlns:p14="http://schemas.microsoft.com/office/powerpoint/2010/main" val="369885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pPr>
                <a:defRPr/>
              </a:pPr>
              <a:t>8</a:t>
            </a:fld>
            <a:endParaRPr lang="en-US" dirty="0"/>
          </a:p>
        </p:txBody>
      </p:sp>
    </p:spTree>
    <p:extLst>
      <p:ext uri="{BB962C8B-B14F-4D97-AF65-F5344CB8AC3E}">
        <p14:creationId xmlns:p14="http://schemas.microsoft.com/office/powerpoint/2010/main" val="11002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Gretl</a:t>
            </a:r>
          </a:p>
        </p:txBody>
      </p:sp>
      <p:sp>
        <p:nvSpPr>
          <p:cNvPr id="4" name="Slide Number Placeholder 3"/>
          <p:cNvSpPr>
            <a:spLocks noGrp="1"/>
          </p:cNvSpPr>
          <p:nvPr>
            <p:ph type="sldNum" sz="quarter" idx="10"/>
          </p:nvPr>
        </p:nvSpPr>
        <p:spPr/>
        <p:txBody>
          <a:bodyPr/>
          <a:lstStyle/>
          <a:p>
            <a:pPr>
              <a:defRPr/>
            </a:pPr>
            <a:fld id="{45F14528-4718-DE49-8B42-FBCA5DE81B6D}" type="slidenum">
              <a:rPr lang="en-US" smtClean="0"/>
              <a:pPr>
                <a:defRPr/>
              </a:pPr>
              <a:t>9</a:t>
            </a:fld>
            <a:endParaRPr lang="en-US" dirty="0"/>
          </a:p>
        </p:txBody>
      </p:sp>
    </p:spTree>
    <p:extLst>
      <p:ext uri="{BB962C8B-B14F-4D97-AF65-F5344CB8AC3E}">
        <p14:creationId xmlns:p14="http://schemas.microsoft.com/office/powerpoint/2010/main" val="85039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F14528-4718-DE49-8B42-FBCA5DE81B6D}" type="slidenum">
              <a:rPr lang="en-US" smtClean="0"/>
              <a:pPr>
                <a:defRPr/>
              </a:pPr>
              <a:t>17</a:t>
            </a:fld>
            <a:endParaRPr lang="en-US" dirty="0"/>
          </a:p>
        </p:txBody>
      </p:sp>
    </p:spTree>
    <p:extLst>
      <p:ext uri="{BB962C8B-B14F-4D97-AF65-F5344CB8AC3E}">
        <p14:creationId xmlns:p14="http://schemas.microsoft.com/office/powerpoint/2010/main" val="2736553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Park</a:t>
            </a:r>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pPr>
                <a:defRPr/>
              </a:pPr>
              <a:t>19</a:t>
            </a:fld>
            <a:endParaRPr lang="en-US" dirty="0"/>
          </a:p>
        </p:txBody>
      </p:sp>
    </p:spTree>
    <p:extLst>
      <p:ext uri="{BB962C8B-B14F-4D97-AF65-F5344CB8AC3E}">
        <p14:creationId xmlns:p14="http://schemas.microsoft.com/office/powerpoint/2010/main" val="29550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512763"/>
            <a:r>
              <a:rPr lang="en-US" dirty="0"/>
              <a:t>Criteria: </a:t>
            </a:r>
            <a:r>
              <a:rPr lang="en-US" sz="2000" dirty="0">
                <a:latin typeface="Franklin Gothic Book" panose="020B0503020102020204" pitchFamily="34" charset="0"/>
              </a:rPr>
              <a:t>The level of effort needed to fulfill the request</a:t>
            </a:r>
          </a:p>
          <a:p>
            <a:pPr marL="1371600" lvl="2" indent="-512763"/>
            <a:r>
              <a:rPr lang="en-US" sz="2000" dirty="0">
                <a:latin typeface="Franklin Gothic Book" panose="020B0503020102020204" pitchFamily="34" charset="0"/>
              </a:rPr>
              <a:t>Readiness and time frame indicated by jurisdiction</a:t>
            </a:r>
          </a:p>
          <a:p>
            <a:pPr marL="1371600" lvl="2" indent="-512763"/>
            <a:r>
              <a:rPr lang="en-US" sz="2000" dirty="0">
                <a:latin typeface="Franklin Gothic Book" panose="020B0503020102020204" pitchFamily="34" charset="0"/>
              </a:rPr>
              <a:t>Schedule and availability of TA team members</a:t>
            </a:r>
          </a:p>
          <a:p>
            <a:pPr marL="1371600" lvl="2" indent="-512763"/>
            <a:r>
              <a:rPr lang="en-US" sz="2000" dirty="0">
                <a:latin typeface="Franklin Gothic Book" panose="020B0503020102020204" pitchFamily="34" charset="0"/>
              </a:rPr>
              <a:t>Number of MMGs and NND conditions converting to HL7 </a:t>
            </a:r>
            <a:endParaRPr lang="en-US" sz="4400" dirty="0">
              <a:solidFill>
                <a:srgbClr val="FF0000"/>
              </a:solidFill>
              <a:latin typeface="Franklin Gothic Book" charset="0"/>
            </a:endParaRPr>
          </a:p>
          <a:p>
            <a:pPr marL="1371600" lvl="2" indent="-512763"/>
            <a:r>
              <a:rPr lang="en-US" sz="2000" dirty="0">
                <a:latin typeface="Franklin Gothic Book" panose="020B0503020102020204" pitchFamily="34" charset="0"/>
              </a:rPr>
              <a:t>Volume of Notifications </a:t>
            </a:r>
          </a:p>
          <a:p>
            <a:endParaRPr lang="en-US" dirty="0"/>
          </a:p>
        </p:txBody>
      </p:sp>
      <p:sp>
        <p:nvSpPr>
          <p:cNvPr id="4" name="Slide Number Placeholder 3"/>
          <p:cNvSpPr>
            <a:spLocks noGrp="1"/>
          </p:cNvSpPr>
          <p:nvPr>
            <p:ph type="sldNum" sz="quarter" idx="10"/>
          </p:nvPr>
        </p:nvSpPr>
        <p:spPr/>
        <p:txBody>
          <a:bodyPr/>
          <a:lstStyle/>
          <a:p>
            <a:pPr>
              <a:defRPr/>
            </a:pPr>
            <a:fld id="{45F14528-4718-DE49-8B42-FBCA5DE81B6D}" type="slidenum">
              <a:rPr lang="en-US" smtClean="0"/>
              <a:pPr>
                <a:defRPr/>
              </a:pPr>
              <a:t>21</a:t>
            </a:fld>
            <a:endParaRPr lang="en-US" dirty="0"/>
          </a:p>
        </p:txBody>
      </p:sp>
    </p:spTree>
    <p:extLst>
      <p:ext uri="{BB962C8B-B14F-4D97-AF65-F5344CB8AC3E}">
        <p14:creationId xmlns:p14="http://schemas.microsoft.com/office/powerpoint/2010/main" val="1245221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10"/>
          </p:nvPr>
        </p:nvSpPr>
        <p:spPr/>
        <p:txBody>
          <a:bodyPr/>
          <a:lstStyle/>
          <a:p>
            <a:pPr>
              <a:defRPr/>
            </a:pPr>
            <a:fld id="{255F2684-BD0C-42A1-A49D-420586D0F454}" type="slidenum">
              <a:rPr lang="en-US" smtClean="0"/>
              <a:pPr>
                <a:defRPr/>
              </a:pPr>
              <a:t>22</a:t>
            </a:fld>
            <a:endParaRPr lang="en-US" dirty="0"/>
          </a:p>
        </p:txBody>
      </p:sp>
    </p:spTree>
    <p:extLst>
      <p:ext uri="{BB962C8B-B14F-4D97-AF65-F5344CB8AC3E}">
        <p14:creationId xmlns:p14="http://schemas.microsoft.com/office/powerpoint/2010/main" val="338118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ea typeface="ＭＳ Ｐゴシック" charset="0"/>
                <a:cs typeface="ＭＳ Ｐゴシック" charset="0"/>
              </a:rPr>
              <a:t>Thank You</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800">
                <a:solidFill>
                  <a:schemeClr val="tx1"/>
                </a:solidFill>
                <a:latin typeface="Sylfaen" charset="0"/>
                <a:ea typeface="ＭＳ Ｐゴシック" charset="0"/>
                <a:cs typeface="ＭＳ Ｐゴシック" charset="0"/>
              </a:defRPr>
            </a:lvl1pPr>
            <a:lvl2pPr marL="742950" indent="-285750" defTabSz="912813" eaLnBrk="0" hangingPunct="0">
              <a:defRPr sz="2800">
                <a:solidFill>
                  <a:schemeClr val="tx1"/>
                </a:solidFill>
                <a:latin typeface="Sylfaen" charset="0"/>
                <a:ea typeface="ＭＳ Ｐゴシック" charset="0"/>
              </a:defRPr>
            </a:lvl2pPr>
            <a:lvl3pPr marL="1143000" indent="-228600" defTabSz="912813" eaLnBrk="0" hangingPunct="0">
              <a:defRPr sz="2800">
                <a:solidFill>
                  <a:schemeClr val="tx1"/>
                </a:solidFill>
                <a:latin typeface="Sylfaen" charset="0"/>
                <a:ea typeface="ＭＳ Ｐゴシック" charset="0"/>
              </a:defRPr>
            </a:lvl3pPr>
            <a:lvl4pPr marL="1600200" indent="-228600" defTabSz="912813" eaLnBrk="0" hangingPunct="0">
              <a:defRPr sz="2800">
                <a:solidFill>
                  <a:schemeClr val="tx1"/>
                </a:solidFill>
                <a:latin typeface="Sylfaen" charset="0"/>
                <a:ea typeface="ＭＳ Ｐゴシック" charset="0"/>
              </a:defRPr>
            </a:lvl4pPr>
            <a:lvl5pPr marL="2057400" indent="-228600" defTabSz="912813" eaLnBrk="0" hangingPunct="0">
              <a:defRPr sz="2800">
                <a:solidFill>
                  <a:schemeClr val="tx1"/>
                </a:solidFill>
                <a:latin typeface="Sylfaen" charset="0"/>
                <a:ea typeface="ＭＳ Ｐゴシック" charset="0"/>
              </a:defRPr>
            </a:lvl5pPr>
            <a:lvl6pPr marL="2514600" indent="-228600" defTabSz="912813" eaLnBrk="0" fontAlgn="base" hangingPunct="0">
              <a:spcBef>
                <a:spcPct val="0"/>
              </a:spcBef>
              <a:spcAft>
                <a:spcPct val="0"/>
              </a:spcAft>
              <a:defRPr sz="2800">
                <a:solidFill>
                  <a:schemeClr val="tx1"/>
                </a:solidFill>
                <a:latin typeface="Sylfaen" charset="0"/>
                <a:ea typeface="ＭＳ Ｐゴシック" charset="0"/>
              </a:defRPr>
            </a:lvl6pPr>
            <a:lvl7pPr marL="2971800" indent="-228600" defTabSz="912813" eaLnBrk="0" fontAlgn="base" hangingPunct="0">
              <a:spcBef>
                <a:spcPct val="0"/>
              </a:spcBef>
              <a:spcAft>
                <a:spcPct val="0"/>
              </a:spcAft>
              <a:defRPr sz="2800">
                <a:solidFill>
                  <a:schemeClr val="tx1"/>
                </a:solidFill>
                <a:latin typeface="Sylfaen" charset="0"/>
                <a:ea typeface="ＭＳ Ｐゴシック" charset="0"/>
              </a:defRPr>
            </a:lvl7pPr>
            <a:lvl8pPr marL="3429000" indent="-228600" defTabSz="912813" eaLnBrk="0" fontAlgn="base" hangingPunct="0">
              <a:spcBef>
                <a:spcPct val="0"/>
              </a:spcBef>
              <a:spcAft>
                <a:spcPct val="0"/>
              </a:spcAft>
              <a:defRPr sz="2800">
                <a:solidFill>
                  <a:schemeClr val="tx1"/>
                </a:solidFill>
                <a:latin typeface="Sylfaen" charset="0"/>
                <a:ea typeface="ＭＳ Ｐゴシック" charset="0"/>
              </a:defRPr>
            </a:lvl8pPr>
            <a:lvl9pPr marL="3886200" indent="-228600" defTabSz="912813" eaLnBrk="0" fontAlgn="base" hangingPunct="0">
              <a:spcBef>
                <a:spcPct val="0"/>
              </a:spcBef>
              <a:spcAft>
                <a:spcPct val="0"/>
              </a:spcAft>
              <a:defRPr sz="2800">
                <a:solidFill>
                  <a:schemeClr val="tx1"/>
                </a:solidFill>
                <a:latin typeface="Sylfaen" charset="0"/>
                <a:ea typeface="ＭＳ Ｐゴシック" charset="0"/>
              </a:defRPr>
            </a:lvl9pPr>
          </a:lstStyle>
          <a:p>
            <a:pPr eaLnBrk="1" hangingPunct="1"/>
            <a:fld id="{E8AEE37F-AAD3-3942-8FF5-9C1F39E4A440}" type="slidenum">
              <a:rPr lang="en-US" sz="1200">
                <a:latin typeface="Times New Roman" charset="0"/>
              </a:rPr>
              <a:pPr eaLnBrk="1" hangingPunct="1"/>
              <a:t>24</a:t>
            </a:fld>
            <a:endParaRPr lang="en-US" sz="1200" dirty="0">
              <a:latin typeface="Times New Roman" charset="0"/>
            </a:endParaRPr>
          </a:p>
        </p:txBody>
      </p:sp>
    </p:spTree>
    <p:extLst>
      <p:ext uri="{BB962C8B-B14F-4D97-AF65-F5344CB8AC3E}">
        <p14:creationId xmlns:p14="http://schemas.microsoft.com/office/powerpoint/2010/main" val="215043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1842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457200" y="28903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33546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62461F0-5C2E-4880-8ED9-C33632681534}" type="datetimeFigureOut">
              <a:rPr lang="en-US"/>
              <a:pPr>
                <a:defRPr/>
              </a:pPr>
              <a:t>4/26/2021</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7BB167B-3687-467B-8C6F-CBF0F5A63409}" type="slidenum">
              <a:rPr lang="en-US"/>
              <a:pPr>
                <a:defRPr/>
              </a:pPr>
              <a:t>‹#›</a:t>
            </a:fld>
            <a:endParaRPr lang="en-US" dirty="0"/>
          </a:p>
        </p:txBody>
      </p:sp>
    </p:spTree>
    <p:extLst>
      <p:ext uri="{BB962C8B-B14F-4D97-AF65-F5344CB8AC3E}">
        <p14:creationId xmlns:p14="http://schemas.microsoft.com/office/powerpoint/2010/main" val="419254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and Content Slide</a:t>
            </a:r>
          </a:p>
        </p:txBody>
      </p:sp>
      <p:sp>
        <p:nvSpPr>
          <p:cNvPr id="9" name="Text Placeholder 8"/>
          <p:cNvSpPr>
            <a:spLocks noGrp="1"/>
          </p:cNvSpPr>
          <p:nvPr>
            <p:ph type="body" sz="quarter" idx="10"/>
          </p:nvPr>
        </p:nvSpPr>
        <p:spPr>
          <a:xfrm>
            <a:off x="457200" y="1371600"/>
            <a:ext cx="82296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533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8229600" cy="762000"/>
          </a:xfrm>
        </p:spPr>
        <p:txBody>
          <a:bodyPr/>
          <a:lstStyle>
            <a:lvl1pPr>
              <a:defRPr/>
            </a:lvl1pPr>
          </a:lstStyle>
          <a:p>
            <a:r>
              <a:rPr lang="en-US" dirty="0"/>
              <a:t>Title and Content Slide</a:t>
            </a:r>
            <a:br>
              <a:rPr lang="en-US" dirty="0"/>
            </a:br>
            <a:br>
              <a:rPr lang="en-US" dirty="0"/>
            </a:br>
            <a:endParaRPr lang="en-US" dirty="0"/>
          </a:p>
        </p:txBody>
      </p:sp>
      <p:sp>
        <p:nvSpPr>
          <p:cNvPr id="5" name="Text Placeholder 2"/>
          <p:cNvSpPr>
            <a:spLocks noGrp="1"/>
          </p:cNvSpPr>
          <p:nvPr>
            <p:ph idx="1"/>
          </p:nvPr>
        </p:nvSpPr>
        <p:spPr>
          <a:xfrm>
            <a:off x="457200" y="1678698"/>
            <a:ext cx="82296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457200" y="990600"/>
            <a:ext cx="8077200" cy="533399"/>
          </a:xfrm>
        </p:spPr>
        <p:txBody>
          <a:bodyPr lIns="0" t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2800" smtClean="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200" dirty="0">
                <a:solidFill>
                  <a:schemeClr val="tx1"/>
                </a:solidFill>
                <a:latin typeface="+mj-lt"/>
              </a:rPr>
              <a:t>Subtitle</a:t>
            </a:r>
          </a:p>
        </p:txBody>
      </p:sp>
    </p:spTree>
    <p:extLst>
      <p:ext uri="{BB962C8B-B14F-4D97-AF65-F5344CB8AC3E}">
        <p14:creationId xmlns:p14="http://schemas.microsoft.com/office/powerpoint/2010/main" val="111775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81236"/>
            <a:ext cx="7772400" cy="600164"/>
          </a:xfrm>
        </p:spPr>
        <p:txBody>
          <a:bodyPr anchor="t"/>
          <a:lstStyle>
            <a:lvl1pPr algn="l">
              <a:defRPr sz="3600" b="0" cap="all">
                <a:solidFill>
                  <a:schemeClr val="accent1"/>
                </a:solidFill>
                <a:latin typeface="Franklin Gothic Demi" panose="020B0703020102020204" pitchFamily="34" charset="0"/>
              </a:defRPr>
            </a:lvl1pPr>
          </a:lstStyle>
          <a:p>
            <a:r>
              <a:rPr lang="en-US" dirty="0"/>
              <a:t>Section slide</a:t>
            </a:r>
          </a:p>
        </p:txBody>
      </p:sp>
      <p:sp>
        <p:nvSpPr>
          <p:cNvPr id="3" name="Text Placeholder 2"/>
          <p:cNvSpPr>
            <a:spLocks noGrp="1"/>
          </p:cNvSpPr>
          <p:nvPr>
            <p:ph type="body" idx="1" hasCustomPrompt="1"/>
          </p:nvPr>
        </p:nvSpPr>
        <p:spPr>
          <a:xfrm>
            <a:off x="457200" y="3546902"/>
            <a:ext cx="7065818" cy="415498"/>
          </a:xfrm>
        </p:spPr>
        <p:txBody>
          <a:bodyPr lIns="0" tIns="0" anchor="t" anchorCtr="0"/>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24989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209E44-C6BC-4F75-A957-C02067578B29}" type="datetimeFigureOut">
              <a:rPr lang="en-US" smtClean="0"/>
              <a:t>4/26/2021</a:t>
            </a:fld>
            <a:endParaRPr lang="en-US" dirty="0"/>
          </a:p>
        </p:txBody>
      </p:sp>
      <p:sp>
        <p:nvSpPr>
          <p:cNvPr id="6" name="Footer Placeholder 5"/>
          <p:cNvSpPr>
            <a:spLocks noGrp="1"/>
          </p:cNvSpPr>
          <p:nvPr>
            <p:ph type="ftr" sz="quarter" idx="11"/>
          </p:nvPr>
        </p:nvSpPr>
        <p:spPr>
          <a:xfrm>
            <a:off x="1676400" y="6264275"/>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944E559-FB9F-45B3-9F57-C4734B5E7B09}" type="slidenum">
              <a:rPr lang="en-US" smtClean="0"/>
              <a:t>‹#›</a:t>
            </a:fld>
            <a:endParaRPr lang="en-US" dirty="0"/>
          </a:p>
        </p:txBody>
      </p:sp>
    </p:spTree>
    <p:extLst>
      <p:ext uri="{BB962C8B-B14F-4D97-AF65-F5344CB8AC3E}">
        <p14:creationId xmlns:p14="http://schemas.microsoft.com/office/powerpoint/2010/main" val="411078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3305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990600" y="2362200"/>
            <a:ext cx="7162800" cy="1031051"/>
          </a:xfrm>
        </p:spPr>
        <p:txBody>
          <a:bodyPr lIns="0" tIns="0"/>
          <a:lstStyle>
            <a:lvl1pPr marL="0" indent="0">
              <a:buNone/>
              <a:defRPr/>
            </a:lvl1pPr>
          </a:lstStyle>
          <a:p>
            <a:pPr lvl="0"/>
            <a:r>
              <a:rPr lang="en-US" dirty="0"/>
              <a:t>Blank slide for complex graphics, large pictures, or multiple picture layouts.</a:t>
            </a:r>
          </a:p>
        </p:txBody>
      </p:sp>
    </p:spTree>
    <p:extLst>
      <p:ext uri="{BB962C8B-B14F-4D97-AF65-F5344CB8AC3E}">
        <p14:creationId xmlns:p14="http://schemas.microsoft.com/office/powerpoint/2010/main" val="135880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Breaker">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990600" y="1114485"/>
            <a:ext cx="7315200" cy="4524315"/>
          </a:xfrm>
        </p:spPr>
        <p:txBody>
          <a:bodyPr/>
          <a:lstStyle>
            <a:lvl1pPr marL="0" indent="0">
              <a:buNone/>
              <a:defRPr sz="3600" baseline="0">
                <a:solidFill>
                  <a:schemeClr val="bg1"/>
                </a:solidFill>
                <a:latin typeface="Franklin Gothic Medium" panose="020B0603020102020204" pitchFamily="34" charset="0"/>
              </a:defRPr>
            </a:lvl1pPr>
          </a:lstStyle>
          <a:p>
            <a:pPr lvl="0"/>
            <a:r>
              <a:rPr lang="en-US" dirty="0"/>
              <a:t>This is a compelling statement, takeaway or quote to highlight that should be highlighted. It also serves to break up the visual monotony of the usual slide progression. Be creative, but don’t clutter the page with too many words and keep roomy margins.</a:t>
            </a:r>
          </a:p>
        </p:txBody>
      </p:sp>
    </p:spTree>
    <p:extLst>
      <p:ext uri="{BB962C8B-B14F-4D97-AF65-F5344CB8AC3E}">
        <p14:creationId xmlns:p14="http://schemas.microsoft.com/office/powerpoint/2010/main" val="70202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7062216" y="1575912"/>
            <a:ext cx="2081784"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57200" y="2793886"/>
            <a:ext cx="7772400" cy="688975"/>
          </a:xfrm>
        </p:spPr>
        <p:txBody>
          <a:bodyPr tIns="0"/>
          <a:lstStyle>
            <a:lvl1pPr marL="0" marR="0" indent="0" algn="l" defTabSz="914400" rtl="0" eaLnBrk="1" fontAlgn="auto" latinLnBrk="0" hangingPunct="1">
              <a:lnSpc>
                <a:spcPct val="100000"/>
              </a:lnSpc>
              <a:spcBef>
                <a:spcPct val="0"/>
              </a:spcBef>
              <a:spcAft>
                <a:spcPts val="0"/>
              </a:spcAft>
              <a:buClrTx/>
              <a:buSzTx/>
              <a:buFontTx/>
              <a:buNone/>
              <a:tabLst/>
              <a:defRPr>
                <a:solidFill>
                  <a:schemeClr val="tx2"/>
                </a:solidFill>
                <a:latin typeface="Franklin Gothic Demi" panose="020B0703020102020204" pitchFamily="34" charset="0"/>
              </a:defRPr>
            </a:lvl1pPr>
          </a:lstStyle>
          <a:p>
            <a:r>
              <a:rPr lang="en-US" dirty="0"/>
              <a:t>Title/Cover Slide</a:t>
            </a:r>
            <a:br>
              <a:rPr lang="en-US" dirty="0"/>
            </a:br>
            <a:br>
              <a:rPr lang="en-US" dirty="0"/>
            </a:br>
            <a:endParaRPr lang="en-US" dirty="0"/>
          </a:p>
        </p:txBody>
      </p:sp>
      <p:sp>
        <p:nvSpPr>
          <p:cNvPr id="6" name="Subtitle 2"/>
          <p:cNvSpPr>
            <a:spLocks noGrp="1"/>
          </p:cNvSpPr>
          <p:nvPr>
            <p:ph type="subTitle" idx="1" hasCustomPrompt="1"/>
          </p:nvPr>
        </p:nvSpPr>
        <p:spPr>
          <a:xfrm>
            <a:off x="457200" y="3499991"/>
            <a:ext cx="6400800" cy="538609"/>
          </a:xfrm>
        </p:spPr>
        <p:txBody>
          <a:bodyPr lIns="0" t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Rectangle 3"/>
          <p:cNvSpPr/>
          <p:nvPr userDrawn="1"/>
        </p:nvSpPr>
        <p:spPr>
          <a:xfrm>
            <a:off x="0" y="1575912"/>
            <a:ext cx="7086600" cy="36576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304800" y="1561398"/>
            <a:ext cx="3020737" cy="369332"/>
          </a:xfrm>
          <a:prstGeom prst="rect">
            <a:avLst/>
          </a:prstGeom>
          <a:noFill/>
        </p:spPr>
        <p:txBody>
          <a:bodyPr wrap="square" rtlCol="0">
            <a:spAutoFit/>
          </a:bodyPr>
          <a:lstStyle/>
          <a:p>
            <a:r>
              <a:rPr lang="en-US" sz="1800" dirty="0">
                <a:solidFill>
                  <a:schemeClr val="bg1"/>
                </a:solidFill>
                <a:latin typeface="Franklin Gothic Medium" panose="020B0603020102020204" pitchFamily="34" charset="0"/>
              </a:rPr>
              <a:t>Analysis.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Answers.</a:t>
            </a:r>
            <a:r>
              <a:rPr lang="en-US" sz="1800" baseline="0" dirty="0">
                <a:solidFill>
                  <a:schemeClr val="bg1"/>
                </a:solidFill>
                <a:latin typeface="Franklin Gothic Medium" panose="020B0603020102020204" pitchFamily="34" charset="0"/>
              </a:rPr>
              <a:t> </a:t>
            </a:r>
            <a:r>
              <a:rPr lang="en-US" sz="1800" dirty="0">
                <a:solidFill>
                  <a:schemeClr val="bg1"/>
                </a:solidFill>
                <a:latin typeface="Franklin Gothic Medium" panose="020B0603020102020204" pitchFamily="34" charset="0"/>
              </a:rPr>
              <a:t>Action.</a:t>
            </a:r>
          </a:p>
        </p:txBody>
      </p:sp>
      <p:sp>
        <p:nvSpPr>
          <p:cNvPr id="8" name="TextBox 7"/>
          <p:cNvSpPr txBox="1"/>
          <p:nvPr userDrawn="1"/>
        </p:nvSpPr>
        <p:spPr>
          <a:xfrm>
            <a:off x="7525657" y="1590426"/>
            <a:ext cx="1300356" cy="323165"/>
          </a:xfrm>
          <a:prstGeom prst="rect">
            <a:avLst/>
          </a:prstGeom>
          <a:noFill/>
        </p:spPr>
        <p:txBody>
          <a:bodyPr wrap="none" rtlCol="0">
            <a:spAutoFit/>
          </a:bodyPr>
          <a:lstStyle/>
          <a:p>
            <a:r>
              <a:rPr lang="en-US" sz="1500" dirty="0">
                <a:solidFill>
                  <a:schemeClr val="bg1"/>
                </a:solidFill>
                <a:latin typeface="Franklin Gothic Medium" panose="020B0603020102020204" pitchFamily="34" charset="0"/>
              </a:rPr>
              <a:t>www.aphl.org</a:t>
            </a:r>
          </a:p>
        </p:txBody>
      </p:sp>
      <p:pic>
        <p:nvPicPr>
          <p:cNvPr id="2050" name="Picture 2" descr="S:\Admin\Logos\APHL Logos\For Electronic\Trademarked Logos (for electronic)\logo_APHL_name_TM_PMS_2C.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472943" y="457200"/>
            <a:ext cx="2156603"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hevron 2"/>
          <p:cNvSpPr/>
          <p:nvPr userDrawn="1"/>
        </p:nvSpPr>
        <p:spPr>
          <a:xfrm>
            <a:off x="6781800" y="1447800"/>
            <a:ext cx="560832" cy="722472"/>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7671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661720"/>
          </a:xfrm>
          <a:prstGeom prst="rect">
            <a:avLst/>
          </a:prstGeom>
        </p:spPr>
        <p:txBody>
          <a:bodyPr vert="horz" lIns="0" tIns="0" rIns="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57200" y="1219200"/>
            <a:ext cx="8229600" cy="228370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457200" y="5867400"/>
            <a:ext cx="1143000" cy="990600"/>
          </a:xfrm>
          <a:prstGeom prst="rect">
            <a:avLst/>
          </a:prstGeom>
          <a:solidFill>
            <a:srgbClr val="00A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Admin\Logos\APHL Logos\For Electronic\Trademarked Logos (for electronic)\logo_APHL_acro_largeTM_white.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09600" y="6019800"/>
            <a:ext cx="894443" cy="6038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6393543"/>
            <a:ext cx="2449581" cy="338554"/>
          </a:xfrm>
          <a:prstGeom prst="rect">
            <a:avLst/>
          </a:prstGeom>
          <a:noFill/>
        </p:spPr>
        <p:txBody>
          <a:bodyPr wrap="none" rtlCol="0">
            <a:spAutoFit/>
          </a:bodyPr>
          <a:lstStyle/>
          <a:p>
            <a:r>
              <a:rPr lang="en-US" sz="1600" dirty="0">
                <a:solidFill>
                  <a:srgbClr val="00A0AF"/>
                </a:solidFill>
                <a:latin typeface="Franklin Gothic Medium" panose="020B0603020102020204" pitchFamily="34" charset="0"/>
              </a:rPr>
              <a:t>Analysis. Answers. Action.</a:t>
            </a:r>
          </a:p>
        </p:txBody>
      </p:sp>
      <p:sp>
        <p:nvSpPr>
          <p:cNvPr id="9" name="TextBox 8"/>
          <p:cNvSpPr txBox="1"/>
          <p:nvPr/>
        </p:nvSpPr>
        <p:spPr>
          <a:xfrm>
            <a:off x="7391400" y="6393543"/>
            <a:ext cx="1370568" cy="338554"/>
          </a:xfrm>
          <a:prstGeom prst="rect">
            <a:avLst/>
          </a:prstGeom>
          <a:noFill/>
        </p:spPr>
        <p:txBody>
          <a:bodyPr wrap="none" rtlCol="0">
            <a:spAutoFit/>
          </a:bodyPr>
          <a:lstStyle/>
          <a:p>
            <a:r>
              <a:rPr lang="en-US" sz="1600" dirty="0">
                <a:solidFill>
                  <a:schemeClr val="tx2"/>
                </a:solidFill>
                <a:latin typeface="Franklin Gothic Medium" panose="020B0603020102020204" pitchFamily="34" charset="0"/>
              </a:rPr>
              <a:t>www.aphl.org</a:t>
            </a:r>
          </a:p>
        </p:txBody>
      </p:sp>
    </p:spTree>
    <p:extLst>
      <p:ext uri="{BB962C8B-B14F-4D97-AF65-F5344CB8AC3E}">
        <p14:creationId xmlns:p14="http://schemas.microsoft.com/office/powerpoint/2010/main" val="40255712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defTabSz="914400" rtl="0" eaLnBrk="1" latinLnBrk="0" hangingPunct="1">
        <a:spcBef>
          <a:spcPct val="0"/>
        </a:spcBef>
        <a:buNone/>
        <a:defRPr sz="4000" kern="1200">
          <a:solidFill>
            <a:schemeClr val="tx2"/>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hyperlink" Target="https://virtualsepd.adobeconnect.com/nmieshar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2793886"/>
            <a:ext cx="8001000" cy="706105"/>
          </a:xfrm>
        </p:spPr>
        <p:txBody>
          <a:bodyPr/>
          <a:lstStyle/>
          <a:p>
            <a:r>
              <a:rPr lang="en-US" dirty="0"/>
              <a:t>NMI Technical Assistance Overview </a:t>
            </a:r>
          </a:p>
        </p:txBody>
      </p:sp>
      <p:sp>
        <p:nvSpPr>
          <p:cNvPr id="4" name="Subtitle 3"/>
          <p:cNvSpPr>
            <a:spLocks noGrp="1"/>
          </p:cNvSpPr>
          <p:nvPr>
            <p:ph type="subTitle" idx="1"/>
          </p:nvPr>
        </p:nvSpPr>
        <p:spPr>
          <a:xfrm>
            <a:off x="457200" y="3499991"/>
            <a:ext cx="6400800" cy="1129540"/>
          </a:xfrm>
        </p:spPr>
        <p:txBody>
          <a:bodyPr/>
          <a:lstStyle/>
          <a:p>
            <a:r>
              <a:rPr lang="en-US" dirty="0">
                <a:latin typeface="Franklin Gothic Book" panose="020B0503020102020204" pitchFamily="34" charset="0"/>
              </a:rPr>
              <a:t>NMI eSHARE Webinar</a:t>
            </a:r>
          </a:p>
          <a:p>
            <a:r>
              <a:rPr lang="en-US" dirty="0">
                <a:latin typeface="Franklin Gothic Book" panose="020B0503020102020204" pitchFamily="34" charset="0"/>
              </a:rPr>
              <a:t>February 18, 2016</a:t>
            </a:r>
          </a:p>
        </p:txBody>
      </p:sp>
    </p:spTree>
    <p:extLst>
      <p:ext uri="{BB962C8B-B14F-4D97-AF65-F5344CB8AC3E}">
        <p14:creationId xmlns:p14="http://schemas.microsoft.com/office/powerpoint/2010/main" val="103540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a:t>
            </a:r>
            <a:r>
              <a:rPr lang="en-US" dirty="0">
                <a:latin typeface="Franklin Gothic Demi" panose="020B0703020102020204" pitchFamily="34" charset="0"/>
              </a:rPr>
              <a:t> </a:t>
            </a:r>
            <a:r>
              <a:rPr lang="en-US" dirty="0"/>
              <a:t>TA Milestones:</a:t>
            </a:r>
          </a:p>
        </p:txBody>
      </p:sp>
      <p:graphicFrame>
        <p:nvGraphicFramePr>
          <p:cNvPr id="6" name="Object 5" title="NMI  TA Milestones chart"/>
          <p:cNvGraphicFramePr>
            <a:graphicFrameLocks noChangeAspect="1"/>
          </p:cNvGraphicFramePr>
          <p:nvPr>
            <p:extLst>
              <p:ext uri="{D42A27DB-BD31-4B8C-83A1-F6EECF244321}">
                <p14:modId xmlns:p14="http://schemas.microsoft.com/office/powerpoint/2010/main" val="1552741511"/>
              </p:ext>
            </p:extLst>
          </p:nvPr>
        </p:nvGraphicFramePr>
        <p:xfrm>
          <a:off x="304800" y="1676401"/>
          <a:ext cx="8400227" cy="2743199"/>
        </p:xfrm>
        <a:graphic>
          <a:graphicData uri="http://schemas.openxmlformats.org/presentationml/2006/ole">
            <mc:AlternateContent xmlns:mc="http://schemas.openxmlformats.org/markup-compatibility/2006">
              <mc:Choice xmlns:v="urn:schemas-microsoft-com:vml" Requires="v">
                <p:oleObj spid="_x0000_s1078" name="Worksheet" r:id="rId3" imgW="9607680" imgH="3137095" progId="Excel.Sheet.12">
                  <p:embed/>
                </p:oleObj>
              </mc:Choice>
              <mc:Fallback>
                <p:oleObj name="Worksheet" r:id="rId3" imgW="9607680" imgH="3137095" progId="Excel.Sheet.12">
                  <p:embed/>
                  <p:pic>
                    <p:nvPicPr>
                      <p:cNvPr id="0" name=""/>
                      <p:cNvPicPr/>
                      <p:nvPr/>
                    </p:nvPicPr>
                    <p:blipFill>
                      <a:blip r:embed="rId4"/>
                      <a:stretch>
                        <a:fillRect/>
                      </a:stretch>
                    </p:blipFill>
                    <p:spPr>
                      <a:xfrm>
                        <a:off x="304800" y="1676401"/>
                        <a:ext cx="8400227" cy="2743199"/>
                      </a:xfrm>
                      <a:prstGeom prst="rect">
                        <a:avLst/>
                      </a:prstGeom>
                    </p:spPr>
                  </p:pic>
                </p:oleObj>
              </mc:Fallback>
            </mc:AlternateContent>
          </a:graphicData>
        </a:graphic>
      </p:graphicFrame>
    </p:spTree>
    <p:extLst>
      <p:ext uri="{BB962C8B-B14F-4D97-AF65-F5344CB8AC3E}">
        <p14:creationId xmlns:p14="http://schemas.microsoft.com/office/powerpoint/2010/main" val="11739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Technical Assistance Models</a:t>
            </a:r>
          </a:p>
        </p:txBody>
      </p:sp>
      <p:graphicFrame>
        <p:nvGraphicFramePr>
          <p:cNvPr id="4" name="Content Placeholder 4" title="On-site; Hybrid; Virtual"/>
          <p:cNvGraphicFramePr>
            <a:graphicFrameLocks/>
          </p:cNvGraphicFramePr>
          <p:nvPr>
            <p:extLst>
              <p:ext uri="{D42A27DB-BD31-4B8C-83A1-F6EECF244321}">
                <p14:modId xmlns:p14="http://schemas.microsoft.com/office/powerpoint/2010/main" val="1856640128"/>
              </p:ext>
            </p:extLst>
          </p:nvPr>
        </p:nvGraphicFramePr>
        <p:xfrm>
          <a:off x="228601" y="914400"/>
          <a:ext cx="7467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5400000">
            <a:off x="5698710" y="3216691"/>
            <a:ext cx="4724400" cy="729419"/>
          </a:xfrm>
          <a:prstGeom prst="rect">
            <a:avLst/>
          </a:prstGeom>
          <a:solidFill>
            <a:schemeClr val="bg1"/>
          </a:solidFill>
          <a:ln>
            <a:solidFill>
              <a:schemeClr val="accent3"/>
            </a:solidFill>
          </a:ln>
        </p:spPr>
        <p:txBody>
          <a:bodyPr wrap="square" rtlCol="0">
            <a:spAutoFit/>
          </a:bodyPr>
          <a:lstStyle/>
          <a:p>
            <a:pPr algn="ctr"/>
            <a:r>
              <a:rPr lang="en-US" sz="2000" dirty="0"/>
              <a:t>Templates, standardized information, checklists and other tools</a:t>
            </a:r>
          </a:p>
        </p:txBody>
      </p:sp>
    </p:spTree>
    <p:extLst>
      <p:ext uri="{BB962C8B-B14F-4D97-AF65-F5344CB8AC3E}">
        <p14:creationId xmlns:p14="http://schemas.microsoft.com/office/powerpoint/2010/main" val="2471196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On-site TA Support Examples</a:t>
            </a:r>
          </a:p>
        </p:txBody>
      </p:sp>
      <p:sp>
        <p:nvSpPr>
          <p:cNvPr id="3" name="Text Placeholder 2"/>
          <p:cNvSpPr>
            <a:spLocks noGrp="1"/>
          </p:cNvSpPr>
          <p:nvPr>
            <p:ph type="body" sz="quarter" idx="10"/>
          </p:nvPr>
        </p:nvSpPr>
        <p:spPr>
          <a:xfrm>
            <a:off x="457200" y="1371600"/>
            <a:ext cx="8229600" cy="3681008"/>
          </a:xfrm>
        </p:spPr>
        <p:txBody>
          <a:bodyPr/>
          <a:lstStyle/>
          <a:p>
            <a:r>
              <a:rPr lang="en-US" sz="2200" dirty="0">
                <a:latin typeface="Franklin Gothic Book" panose="020B0503020102020204" pitchFamily="34" charset="0"/>
              </a:rPr>
              <a:t>Michigan and Oregon Departments of Health</a:t>
            </a:r>
          </a:p>
          <a:p>
            <a:pPr lvl="1"/>
            <a:r>
              <a:rPr lang="en-US" sz="2200" dirty="0">
                <a:latin typeface="Franklin Gothic Book" panose="020B0503020102020204" pitchFamily="34" charset="0"/>
              </a:rPr>
              <a:t>Completed terminology mapping</a:t>
            </a:r>
          </a:p>
          <a:p>
            <a:pPr lvl="1"/>
            <a:r>
              <a:rPr lang="en-US" sz="2200" dirty="0">
                <a:latin typeface="Franklin Gothic Book" panose="020B0503020102020204" pitchFamily="34" charset="0"/>
              </a:rPr>
              <a:t>Started building test messages for validation</a:t>
            </a:r>
          </a:p>
          <a:p>
            <a:pPr marL="457200" lvl="1" indent="0">
              <a:buNone/>
            </a:pPr>
            <a:endParaRPr lang="en-US" sz="2200" dirty="0">
              <a:latin typeface="Franklin Gothic Book" panose="020B0503020102020204" pitchFamily="34" charset="0"/>
            </a:endParaRPr>
          </a:p>
          <a:p>
            <a:r>
              <a:rPr lang="en-US" sz="2200" dirty="0">
                <a:latin typeface="Franklin Gothic Book" panose="020B0503020102020204" pitchFamily="34" charset="0"/>
              </a:rPr>
              <a:t>California Department of Health</a:t>
            </a:r>
          </a:p>
          <a:p>
            <a:pPr lvl="1"/>
            <a:r>
              <a:rPr lang="en-US" sz="2200" dirty="0">
                <a:latin typeface="Franklin Gothic Book" panose="020B0503020102020204" pitchFamily="34" charset="0"/>
              </a:rPr>
              <a:t>Assessed technical architecture</a:t>
            </a:r>
          </a:p>
          <a:p>
            <a:pPr lvl="1"/>
            <a:r>
              <a:rPr lang="en-US" sz="2200" dirty="0">
                <a:latin typeface="Franklin Gothic Book" panose="020B0503020102020204" pitchFamily="34" charset="0"/>
              </a:rPr>
              <a:t>Designed NMI message route</a:t>
            </a:r>
          </a:p>
          <a:p>
            <a:pPr lvl="1"/>
            <a:r>
              <a:rPr lang="en-US" sz="2200" dirty="0">
                <a:latin typeface="Franklin Gothic Book" panose="020B0503020102020204" pitchFamily="34" charset="0"/>
              </a:rPr>
              <a:t>Started terminology mapping</a:t>
            </a:r>
          </a:p>
          <a:p>
            <a:pPr lvl="1"/>
            <a:r>
              <a:rPr lang="en-US" sz="2200" dirty="0">
                <a:latin typeface="Franklin Gothic Book" panose="020B0503020102020204" pitchFamily="34" charset="0"/>
              </a:rPr>
              <a:t>Installed Rhapsody route     </a:t>
            </a:r>
          </a:p>
        </p:txBody>
      </p:sp>
    </p:spTree>
    <p:extLst>
      <p:ext uri="{BB962C8B-B14F-4D97-AF65-F5344CB8AC3E}">
        <p14:creationId xmlns:p14="http://schemas.microsoft.com/office/powerpoint/2010/main" val="11258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TA Support Examples</a:t>
            </a:r>
          </a:p>
        </p:txBody>
      </p:sp>
      <p:sp>
        <p:nvSpPr>
          <p:cNvPr id="3" name="Text Placeholder 2"/>
          <p:cNvSpPr>
            <a:spLocks noGrp="1"/>
          </p:cNvSpPr>
          <p:nvPr>
            <p:ph type="body" sz="quarter" idx="10"/>
          </p:nvPr>
        </p:nvSpPr>
        <p:spPr>
          <a:xfrm>
            <a:off x="457200" y="1002379"/>
            <a:ext cx="8229600" cy="3681008"/>
          </a:xfrm>
        </p:spPr>
        <p:txBody>
          <a:bodyPr/>
          <a:lstStyle/>
          <a:p>
            <a:r>
              <a:rPr lang="en-US" sz="2200" dirty="0">
                <a:latin typeface="Franklin Gothic Book" panose="020B0503020102020204" pitchFamily="34" charset="0"/>
              </a:rPr>
              <a:t>Florida Department of Health</a:t>
            </a:r>
          </a:p>
          <a:p>
            <a:pPr lvl="1"/>
            <a:r>
              <a:rPr lang="en-US" sz="2200" dirty="0">
                <a:latin typeface="Franklin Gothic Book" panose="020B0503020102020204" pitchFamily="34" charset="0"/>
              </a:rPr>
              <a:t>Terminology mapping (&gt;1 surveillance system)</a:t>
            </a:r>
          </a:p>
          <a:p>
            <a:pPr lvl="1"/>
            <a:r>
              <a:rPr lang="en-US" sz="2200" dirty="0">
                <a:latin typeface="Franklin Gothic Book" panose="020B0503020102020204" pitchFamily="34" charset="0"/>
              </a:rPr>
              <a:t>Mirth support </a:t>
            </a:r>
          </a:p>
          <a:p>
            <a:pPr lvl="1"/>
            <a:r>
              <a:rPr lang="en-US" sz="2200" dirty="0">
                <a:latin typeface="Franklin Gothic Book" panose="020B0503020102020204" pitchFamily="34" charset="0"/>
              </a:rPr>
              <a:t>Test message validation</a:t>
            </a:r>
          </a:p>
          <a:p>
            <a:pPr marL="457200" lvl="1" indent="0">
              <a:buNone/>
            </a:pPr>
            <a:endParaRPr lang="en-US" sz="2200" dirty="0">
              <a:latin typeface="Franklin Gothic Book" panose="020B0503020102020204" pitchFamily="34" charset="0"/>
            </a:endParaRPr>
          </a:p>
          <a:p>
            <a:r>
              <a:rPr lang="en-US" sz="2200" dirty="0">
                <a:latin typeface="Franklin Gothic Book" panose="020B0503020102020204" pitchFamily="34" charset="0"/>
              </a:rPr>
              <a:t>New York Department of Health</a:t>
            </a:r>
          </a:p>
          <a:p>
            <a:pPr lvl="1"/>
            <a:r>
              <a:rPr lang="en-US" sz="2200" dirty="0">
                <a:latin typeface="Franklin Gothic Book" panose="020B0503020102020204" pitchFamily="34" charset="0"/>
              </a:rPr>
              <a:t>Terminology mapping</a:t>
            </a:r>
          </a:p>
          <a:p>
            <a:pPr lvl="1"/>
            <a:r>
              <a:rPr lang="en-US" sz="2200" dirty="0">
                <a:latin typeface="Franklin Gothic Book" panose="020B0503020102020204" pitchFamily="34" charset="0"/>
              </a:rPr>
              <a:t>Rhapsody route</a:t>
            </a:r>
          </a:p>
          <a:p>
            <a:pPr lvl="1"/>
            <a:r>
              <a:rPr lang="en-US" sz="2200" dirty="0">
                <a:latin typeface="Franklin Gothic Book" panose="020B0503020102020204" pitchFamily="34" charset="0"/>
              </a:rPr>
              <a:t>Test message validation     </a:t>
            </a:r>
          </a:p>
        </p:txBody>
      </p:sp>
    </p:spTree>
    <p:extLst>
      <p:ext uri="{BB962C8B-B14F-4D97-AF65-F5344CB8AC3E}">
        <p14:creationId xmlns:p14="http://schemas.microsoft.com/office/powerpoint/2010/main" val="561041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TA Support Example</a:t>
            </a:r>
          </a:p>
        </p:txBody>
      </p:sp>
      <p:sp>
        <p:nvSpPr>
          <p:cNvPr id="3" name="Text Placeholder 2"/>
          <p:cNvSpPr>
            <a:spLocks noGrp="1"/>
          </p:cNvSpPr>
          <p:nvPr>
            <p:ph type="body" sz="quarter" idx="10"/>
          </p:nvPr>
        </p:nvSpPr>
        <p:spPr>
          <a:xfrm>
            <a:off x="457200" y="1066800"/>
            <a:ext cx="8229600" cy="4832092"/>
          </a:xfrm>
        </p:spPr>
        <p:txBody>
          <a:bodyPr/>
          <a:lstStyle/>
          <a:p>
            <a:r>
              <a:rPr lang="en-US" sz="2200" dirty="0">
                <a:latin typeface="Franklin Gothic Book" panose="020B0503020102020204" pitchFamily="34" charset="0"/>
              </a:rPr>
              <a:t>Minnesota Department of Health:</a:t>
            </a:r>
          </a:p>
          <a:p>
            <a:pPr lvl="1"/>
            <a:r>
              <a:rPr lang="en-US" sz="2200" dirty="0">
                <a:latin typeface="Franklin Gothic Book" panose="020B0503020102020204" pitchFamily="34" charset="0"/>
              </a:rPr>
              <a:t>Initial site visit</a:t>
            </a:r>
          </a:p>
          <a:p>
            <a:pPr lvl="2"/>
            <a:r>
              <a:rPr lang="en-US" sz="2200" dirty="0">
                <a:latin typeface="Franklin Gothic Book" panose="020B0503020102020204" pitchFamily="34" charset="0"/>
              </a:rPr>
              <a:t>Assessed technical architecture and designed NMI message route</a:t>
            </a:r>
          </a:p>
          <a:p>
            <a:pPr lvl="2"/>
            <a:r>
              <a:rPr lang="en-US" sz="2200" dirty="0">
                <a:latin typeface="Franklin Gothic Book" panose="020B0503020102020204" pitchFamily="34" charset="0"/>
              </a:rPr>
              <a:t>MAVEN, data warehouse, Rhapsody components</a:t>
            </a:r>
          </a:p>
          <a:p>
            <a:pPr lvl="1"/>
            <a:r>
              <a:rPr lang="en-US" sz="2200" dirty="0">
                <a:latin typeface="Franklin Gothic Book" panose="020B0503020102020204" pitchFamily="34" charset="0"/>
              </a:rPr>
              <a:t>Virtual support</a:t>
            </a:r>
          </a:p>
          <a:p>
            <a:pPr lvl="2"/>
            <a:r>
              <a:rPr lang="en-US" sz="2200" dirty="0">
                <a:latin typeface="Franklin Gothic Book" panose="020B0503020102020204" pitchFamily="34" charset="0"/>
              </a:rPr>
              <a:t>Completed terminology mapping and test case data</a:t>
            </a:r>
          </a:p>
          <a:p>
            <a:pPr lvl="2"/>
            <a:r>
              <a:rPr lang="en-US" sz="2200" dirty="0">
                <a:latin typeface="Franklin Gothic Book" panose="020B0503020102020204" pitchFamily="34" charset="0"/>
              </a:rPr>
              <a:t>Developed data warehouse requirements</a:t>
            </a:r>
          </a:p>
          <a:p>
            <a:pPr lvl="2"/>
            <a:r>
              <a:rPr lang="en-US" sz="2200" dirty="0">
                <a:latin typeface="Franklin Gothic Book" panose="020B0503020102020204" pitchFamily="34" charset="0"/>
              </a:rPr>
              <a:t>Developed Rhapsody route</a:t>
            </a:r>
          </a:p>
          <a:p>
            <a:pPr lvl="1"/>
            <a:r>
              <a:rPr lang="en-US" sz="2200" dirty="0">
                <a:latin typeface="Franklin Gothic Book" panose="020B0503020102020204" pitchFamily="34" charset="0"/>
              </a:rPr>
              <a:t>Follow-up site visit</a:t>
            </a:r>
          </a:p>
          <a:p>
            <a:pPr lvl="2"/>
            <a:r>
              <a:rPr lang="en-US" sz="2200" dirty="0">
                <a:latin typeface="Franklin Gothic Book" panose="020B0503020102020204" pitchFamily="34" charset="0"/>
              </a:rPr>
              <a:t>Implemented and tested data warehouse/Rhapsody route</a:t>
            </a:r>
          </a:p>
          <a:p>
            <a:pPr lvl="2"/>
            <a:r>
              <a:rPr lang="en-US" sz="2200" dirty="0">
                <a:latin typeface="Franklin Gothic Book" panose="020B0503020102020204" pitchFamily="34" charset="0"/>
              </a:rPr>
              <a:t>Build test messages for validation</a:t>
            </a:r>
          </a:p>
        </p:txBody>
      </p:sp>
    </p:spTree>
    <p:extLst>
      <p:ext uri="{BB962C8B-B14F-4D97-AF65-F5344CB8AC3E}">
        <p14:creationId xmlns:p14="http://schemas.microsoft.com/office/powerpoint/2010/main" val="3997767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661720"/>
          </a:xfrm>
        </p:spPr>
        <p:txBody>
          <a:bodyPr/>
          <a:lstStyle/>
          <a:p>
            <a:pPr eaLnBrk="1" hangingPunct="1">
              <a:defRPr/>
            </a:pPr>
            <a:r>
              <a:rPr lang="en-US" dirty="0"/>
              <a:t>NMI TA Resources: Reusable Tools</a:t>
            </a:r>
          </a:p>
        </p:txBody>
      </p:sp>
      <p:sp>
        <p:nvSpPr>
          <p:cNvPr id="43010" name="Content Placeholder 2"/>
          <p:cNvSpPr>
            <a:spLocks noGrp="1"/>
          </p:cNvSpPr>
          <p:nvPr>
            <p:ph type="body" sz="quarter" idx="10"/>
          </p:nvPr>
        </p:nvSpPr>
        <p:spPr>
          <a:xfrm>
            <a:off x="460248" y="1219200"/>
            <a:ext cx="7848600" cy="4425827"/>
          </a:xfrm>
        </p:spPr>
        <p:txBody>
          <a:bodyPr/>
          <a:lstStyle/>
          <a:p>
            <a:pPr marL="0" indent="0">
              <a:buNone/>
            </a:pPr>
            <a:r>
              <a:rPr lang="en-US" sz="2200" dirty="0">
                <a:latin typeface="Franklin Gothic Book" panose="020B0503020102020204" pitchFamily="34" charset="0"/>
              </a:rPr>
              <a:t>Templates, standardized information, checklists, and other reusable tools that were developed during piloting soon will be available on the NMI web site to guide all jurisdictions through message implementation. These tools are adaptable for future MMGs to help support a common approach to meeting the goals of NMI including:</a:t>
            </a:r>
          </a:p>
          <a:p>
            <a:r>
              <a:rPr lang="en-US" sz="2200" dirty="0">
                <a:latin typeface="Franklin Gothic Book" charset="0"/>
              </a:rPr>
              <a:t>NMI Guidebook</a:t>
            </a:r>
          </a:p>
          <a:p>
            <a:r>
              <a:rPr lang="en-US" sz="2200" dirty="0">
                <a:latin typeface="Franklin Gothic Book" charset="0"/>
              </a:rPr>
              <a:t>NMI Implementation Template</a:t>
            </a:r>
          </a:p>
          <a:p>
            <a:pPr eaLnBrk="1" hangingPunct="1"/>
            <a:r>
              <a:rPr lang="en-US" sz="2200" dirty="0">
                <a:latin typeface="Franklin Gothic Book" charset="0"/>
              </a:rPr>
              <a:t>Compiled NMI Test Case Scenarios and jurisdiction-specific documentation</a:t>
            </a:r>
          </a:p>
          <a:p>
            <a:pPr eaLnBrk="1" hangingPunct="1"/>
            <a:r>
              <a:rPr lang="en-US" sz="2200" dirty="0">
                <a:latin typeface="Franklin Gothic Book" charset="0"/>
              </a:rPr>
              <a:t>HL7 Message Creation Rhapsody or Mirth Route and Mapping Tables</a:t>
            </a:r>
          </a:p>
        </p:txBody>
      </p:sp>
    </p:spTree>
    <p:extLst>
      <p:ext uri="{BB962C8B-B14F-4D97-AF65-F5344CB8AC3E}">
        <p14:creationId xmlns:p14="http://schemas.microsoft.com/office/powerpoint/2010/main" val="154313641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TA Guidebook</a:t>
            </a:r>
          </a:p>
        </p:txBody>
      </p:sp>
      <p:sp>
        <p:nvSpPr>
          <p:cNvPr id="3" name="Text Placeholder 2"/>
          <p:cNvSpPr>
            <a:spLocks noGrp="1"/>
          </p:cNvSpPr>
          <p:nvPr>
            <p:ph type="body" sz="quarter" idx="10"/>
          </p:nvPr>
        </p:nvSpPr>
        <p:spPr>
          <a:xfrm>
            <a:off x="457200" y="1371600"/>
            <a:ext cx="8229600" cy="3071610"/>
          </a:xfrm>
        </p:spPr>
        <p:txBody>
          <a:bodyPr/>
          <a:lstStyle/>
          <a:p>
            <a:r>
              <a:rPr lang="en-US" sz="2200" dirty="0">
                <a:latin typeface="Franklin Gothic Book" panose="020B0503020102020204" pitchFamily="34" charset="0"/>
              </a:rPr>
              <a:t>Outlines the NMI TA process, steps, and tools for MMG implementation</a:t>
            </a:r>
          </a:p>
          <a:p>
            <a:pPr lvl="1"/>
            <a:r>
              <a:rPr lang="en-US" sz="2200" dirty="0">
                <a:latin typeface="Franklin Gothic Book" panose="020B0503020102020204" pitchFamily="34" charset="0"/>
              </a:rPr>
              <a:t>Orients and sets expectations for jurisdictions using TA</a:t>
            </a:r>
          </a:p>
          <a:p>
            <a:pPr lvl="1"/>
            <a:r>
              <a:rPr lang="en-US" sz="2200" dirty="0">
                <a:latin typeface="Franklin Gothic Book" panose="020B0503020102020204" pitchFamily="34" charset="0"/>
              </a:rPr>
              <a:t>Serves as guidance for jurisdictions implementing independently</a:t>
            </a:r>
          </a:p>
          <a:p>
            <a:pPr marL="457200" lvl="1" indent="0">
              <a:buNone/>
            </a:pPr>
            <a:endParaRPr lang="en-US" sz="2200" dirty="0">
              <a:latin typeface="Franklin Gothic Book" panose="020B0503020102020204" pitchFamily="34" charset="0"/>
            </a:endParaRPr>
          </a:p>
          <a:p>
            <a:r>
              <a:rPr lang="en-US" sz="2200" dirty="0">
                <a:latin typeface="Franklin Gothic Book" panose="020B0503020102020204" pitchFamily="34" charset="0"/>
              </a:rPr>
              <a:t>Includes resources for jurisdictions to develop vocabulary and messaging capabilities and gain a better understanding of NMI</a:t>
            </a:r>
          </a:p>
        </p:txBody>
      </p:sp>
    </p:spTree>
    <p:extLst>
      <p:ext uri="{BB962C8B-B14F-4D97-AF65-F5344CB8AC3E}">
        <p14:creationId xmlns:p14="http://schemas.microsoft.com/office/powerpoint/2010/main" val="27502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ase Notification;&#10;Message Structure;&#10;Specification/Profile.&#10;&#10;Gen V2 MMG.&#10;Condition-specific MMG.&#10;State Case Reporting Forms and .Mappings to DSS Fields.&#10;&#10;Implementation Spreadsheet" title="NMI Implementation Template"/>
          <p:cNvGraphicFramePr/>
          <p:nvPr>
            <p:extLst>
              <p:ext uri="{D42A27DB-BD31-4B8C-83A1-F6EECF244321}">
                <p14:modId xmlns:p14="http://schemas.microsoft.com/office/powerpoint/2010/main" val="1573583515"/>
              </p:ext>
            </p:extLst>
          </p:nvPr>
        </p:nvGraphicFramePr>
        <p:xfrm>
          <a:off x="1909762" y="882651"/>
          <a:ext cx="5324475" cy="3460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title="Screen shot"/>
          <p:cNvPicPr>
            <a:picLocks noChangeAspect="1"/>
          </p:cNvPicPr>
          <p:nvPr/>
        </p:nvPicPr>
        <p:blipFill rotWithShape="1">
          <a:blip r:embed="rId8" cstate="email">
            <a:extLst>
              <a:ext uri="{28A0092B-C50C-407E-A947-70E740481C1C}">
                <a14:useLocalDpi xmlns:a14="http://schemas.microsoft.com/office/drawing/2010/main" val="0"/>
              </a:ext>
            </a:extLst>
          </a:blip>
          <a:srcRect t="8469" r="1513" b="65278"/>
          <a:stretch/>
        </p:blipFill>
        <p:spPr>
          <a:xfrm>
            <a:off x="609600" y="4343400"/>
            <a:ext cx="8270875" cy="1377957"/>
          </a:xfrm>
          <a:prstGeom prst="rect">
            <a:avLst/>
          </a:prstGeom>
          <a:ln>
            <a:solidFill>
              <a:schemeClr val="tx2">
                <a:lumMod val="50000"/>
              </a:schemeClr>
            </a:solidFill>
          </a:ln>
          <a:effectLst>
            <a:reflection blurRad="6350" stA="52000" endA="300" endPos="35000" dir="5400000" sy="-100000" algn="bl" rotWithShape="0"/>
          </a:effectLst>
        </p:spPr>
      </p:pic>
      <p:sp>
        <p:nvSpPr>
          <p:cNvPr id="5" name="Title 1"/>
          <p:cNvSpPr>
            <a:spLocks noGrp="1"/>
          </p:cNvSpPr>
          <p:nvPr>
            <p:ph type="title"/>
          </p:nvPr>
        </p:nvSpPr>
        <p:spPr/>
        <p:txBody>
          <a:bodyPr/>
          <a:lstStyle/>
          <a:p>
            <a:pPr eaLnBrk="1" hangingPunct="1">
              <a:defRPr/>
            </a:pPr>
            <a:r>
              <a:rPr lang="en-US" dirty="0"/>
              <a:t>NMI Implementation Template</a:t>
            </a:r>
          </a:p>
        </p:txBody>
      </p:sp>
    </p:spTree>
    <p:extLst>
      <p:ext uri="{BB962C8B-B14F-4D97-AF65-F5344CB8AC3E}">
        <p14:creationId xmlns:p14="http://schemas.microsoft.com/office/powerpoint/2010/main" val="1946785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1280"/>
            <a:ext cx="8229600" cy="661720"/>
          </a:xfrm>
        </p:spPr>
        <p:txBody>
          <a:bodyPr/>
          <a:lstStyle/>
          <a:p>
            <a:r>
              <a:rPr lang="en-US" dirty="0"/>
              <a:t>Test</a:t>
            </a:r>
            <a:r>
              <a:rPr lang="en-US" dirty="0">
                <a:solidFill>
                  <a:srgbClr val="008791"/>
                </a:solidFill>
                <a:latin typeface="Franklin Gothic Demi" panose="020B0703020102020204" pitchFamily="34" charset="0"/>
                <a:ea typeface="ＭＳ Ｐゴシック" pitchFamily="34" charset="-128"/>
              </a:rPr>
              <a:t> </a:t>
            </a:r>
            <a:r>
              <a:rPr lang="en-US" dirty="0"/>
              <a:t>Case Scenarios</a:t>
            </a:r>
          </a:p>
        </p:txBody>
      </p:sp>
      <p:sp>
        <p:nvSpPr>
          <p:cNvPr id="3" name="Content Placeholder 2"/>
          <p:cNvSpPr>
            <a:spLocks noGrp="1"/>
          </p:cNvSpPr>
          <p:nvPr>
            <p:ph type="body" sz="quarter" idx="10"/>
          </p:nvPr>
        </p:nvSpPr>
        <p:spPr>
          <a:xfrm>
            <a:off x="381000" y="1143000"/>
            <a:ext cx="8229600" cy="6420219"/>
          </a:xfrm>
        </p:spPr>
        <p:txBody>
          <a:bodyPr/>
          <a:lstStyle/>
          <a:p>
            <a:pPr eaLnBrk="1" hangingPunct="1">
              <a:spcAft>
                <a:spcPts val="600"/>
              </a:spcAft>
            </a:pPr>
            <a:r>
              <a:rPr lang="en-US" sz="2200" dirty="0">
                <a:latin typeface="Franklin Gothic Book" panose="020B0503020102020204" pitchFamily="34" charset="0"/>
              </a:rPr>
              <a:t>Each MMG has a specific set of test cases that jurisdictions will need to complete to be ready for onboarding</a:t>
            </a:r>
          </a:p>
          <a:p>
            <a:pPr eaLnBrk="1" hangingPunct="1">
              <a:spcAft>
                <a:spcPts val="600"/>
              </a:spcAft>
            </a:pPr>
            <a:r>
              <a:rPr lang="en-US" sz="2200" dirty="0">
                <a:latin typeface="Franklin Gothic Book" panose="020B0503020102020204" pitchFamily="34" charset="0"/>
              </a:rPr>
              <a:t>TA team has compiled these test scenarios for NMI validation process into a single document</a:t>
            </a:r>
          </a:p>
          <a:p>
            <a:pPr lvl="1">
              <a:buFont typeface="Arial" panose="020B0604020202020204" pitchFamily="34" charset="0"/>
              <a:buChar char="•"/>
            </a:pPr>
            <a:r>
              <a:rPr lang="en-US" sz="2200" dirty="0">
                <a:latin typeface="Franklin Gothic Book" panose="020B0503020102020204" pitchFamily="34" charset="0"/>
              </a:rPr>
              <a:t>Captures </a:t>
            </a:r>
            <a:r>
              <a:rPr lang="en-US" sz="2200" b="1" dirty="0">
                <a:latin typeface="Franklin Gothic Book" panose="020B0503020102020204" pitchFamily="34" charset="0"/>
              </a:rPr>
              <a:t>jurisdiction-specific values </a:t>
            </a:r>
            <a:r>
              <a:rPr lang="en-US" sz="2200" dirty="0">
                <a:latin typeface="Franklin Gothic Book" panose="020B0503020102020204" pitchFamily="34" charset="0"/>
              </a:rPr>
              <a:t>populating test messages to assist with validation</a:t>
            </a:r>
          </a:p>
          <a:p>
            <a:pPr lvl="1">
              <a:spcAft>
                <a:spcPts val="600"/>
              </a:spcAft>
              <a:buFont typeface="Arial" panose="020B0604020202020204" pitchFamily="34" charset="0"/>
              <a:buChar char="•"/>
            </a:pPr>
            <a:r>
              <a:rPr lang="en-US" sz="2200" dirty="0">
                <a:latin typeface="Franklin Gothic Book" panose="020B0503020102020204" pitchFamily="34" charset="0"/>
              </a:rPr>
              <a:t>Allows CDC programs to know what to expect in messages from a specific jurisdiction</a:t>
            </a:r>
          </a:p>
          <a:p>
            <a:pPr eaLnBrk="1" hangingPunct="1">
              <a:spcAft>
                <a:spcPts val="600"/>
              </a:spcAft>
            </a:pPr>
            <a:r>
              <a:rPr lang="en-US" sz="2200" dirty="0">
                <a:latin typeface="Franklin Gothic Book" panose="020B0503020102020204" pitchFamily="34" charset="0"/>
              </a:rPr>
              <a:t>Organized by PHIN Variable IDs and test scenarios grouped by MMG</a:t>
            </a:r>
          </a:p>
          <a:p>
            <a:pPr lvl="1" eaLnBrk="1" hangingPunct="1">
              <a:buFont typeface="Arial" panose="020B0604020202020204" pitchFamily="34" charset="0"/>
              <a:buChar char="•"/>
            </a:pPr>
            <a:r>
              <a:rPr lang="en-US" sz="2200" dirty="0">
                <a:latin typeface="Franklin Gothic Book" panose="020B0503020102020204" pitchFamily="34" charset="0"/>
              </a:rPr>
              <a:t>Additional PHIN variable-related metadata</a:t>
            </a:r>
          </a:p>
          <a:p>
            <a:pPr marL="457200" lvl="1" indent="0" eaLnBrk="1" hangingPunct="1">
              <a:buNone/>
            </a:pPr>
            <a:endParaRPr lang="en-US" sz="2200" dirty="0">
              <a:latin typeface="Franklin Gothic Book" panose="020B0503020102020204" pitchFamily="34" charset="0"/>
            </a:endParaRPr>
          </a:p>
          <a:p>
            <a:pPr marL="0" indent="0" eaLnBrk="1" hangingPunct="1">
              <a:buNone/>
            </a:pPr>
            <a:endParaRPr lang="en-US" sz="2400" dirty="0">
              <a:solidFill>
                <a:srgbClr val="FF0000"/>
              </a:solidFill>
              <a:latin typeface="Franklin Gothic Book" charset="0"/>
            </a:endParaRPr>
          </a:p>
          <a:p>
            <a:pPr eaLnBrk="1" hangingPunct="1"/>
            <a:endParaRPr lang="en-US" dirty="0">
              <a:solidFill>
                <a:srgbClr val="008791"/>
              </a:solidFill>
              <a:latin typeface="Franklin Gothic Book" charset="0"/>
            </a:endParaRPr>
          </a:p>
          <a:p>
            <a:pPr eaLnBrk="1" hangingPunct="1"/>
            <a:endParaRPr lang="en-US" sz="2800" dirty="0">
              <a:solidFill>
                <a:schemeClr val="accent5"/>
              </a:solidFill>
              <a:latin typeface="Franklin Gothic Book" charset="0"/>
            </a:endParaRPr>
          </a:p>
        </p:txBody>
      </p:sp>
    </p:spTree>
    <p:extLst>
      <p:ext uri="{BB962C8B-B14F-4D97-AF65-F5344CB8AC3E}">
        <p14:creationId xmlns:p14="http://schemas.microsoft.com/office/powerpoint/2010/main" val="2366396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87" y="141442"/>
            <a:ext cx="8534400" cy="661720"/>
          </a:xfrm>
        </p:spPr>
        <p:txBody>
          <a:bodyPr/>
          <a:lstStyle/>
          <a:p>
            <a:r>
              <a:rPr lang="en-US" dirty="0"/>
              <a:t>Technical</a:t>
            </a:r>
            <a:r>
              <a:rPr lang="en-US" dirty="0">
                <a:latin typeface="Franklin Gothic Demi" panose="020B0703020102020204" pitchFamily="34" charset="0"/>
              </a:rPr>
              <a:t> </a:t>
            </a:r>
            <a:r>
              <a:rPr lang="en-US" dirty="0"/>
              <a:t>Design Assistance:</a:t>
            </a:r>
          </a:p>
        </p:txBody>
      </p:sp>
      <p:pic>
        <p:nvPicPr>
          <p:cNvPr id="5" name="Picture 4" title="Technical Design Assistanc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399" y="762000"/>
            <a:ext cx="6894027" cy="5303520"/>
          </a:xfrm>
          <a:prstGeom prst="rect">
            <a:avLst/>
          </a:prstGeom>
        </p:spPr>
      </p:pic>
    </p:spTree>
    <p:extLst>
      <p:ext uri="{BB962C8B-B14F-4D97-AF65-F5344CB8AC3E}">
        <p14:creationId xmlns:p14="http://schemas.microsoft.com/office/powerpoint/2010/main" val="47273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Speakers</a:t>
            </a:r>
          </a:p>
        </p:txBody>
      </p:sp>
      <p:sp>
        <p:nvSpPr>
          <p:cNvPr id="3" name="Text Placeholder 2"/>
          <p:cNvSpPr>
            <a:spLocks noGrp="1"/>
          </p:cNvSpPr>
          <p:nvPr>
            <p:ph type="body" sz="quarter" idx="10"/>
          </p:nvPr>
        </p:nvSpPr>
        <p:spPr>
          <a:xfrm>
            <a:off x="457200" y="1371600"/>
            <a:ext cx="8229600" cy="3139321"/>
          </a:xfrm>
        </p:spPr>
        <p:txBody>
          <a:bodyPr/>
          <a:lstStyle/>
          <a:p>
            <a:r>
              <a:rPr lang="en-US" sz="2200" dirty="0">
                <a:latin typeface="Franklin Gothic Book" panose="020B0503020102020204" pitchFamily="34" charset="0"/>
              </a:rPr>
              <a:t>Michele Hoover</a:t>
            </a:r>
          </a:p>
          <a:p>
            <a:pPr lvl="1"/>
            <a:r>
              <a:rPr lang="en-US" sz="2200" dirty="0">
                <a:latin typeface="Franklin Gothic Book" panose="020B0503020102020204" pitchFamily="34" charset="0"/>
              </a:rPr>
              <a:t>CDC Public Health Advisor, National Notifiable Diseases Surveillance System (NNDSS) Modernization Initiative (NMI) Team Lead</a:t>
            </a:r>
          </a:p>
          <a:p>
            <a:r>
              <a:rPr lang="en-US" sz="2200" dirty="0">
                <a:latin typeface="Franklin Gothic Book" panose="020B0503020102020204" pitchFamily="34" charset="0"/>
              </a:rPr>
              <a:t>Laura Carlton </a:t>
            </a:r>
          </a:p>
          <a:p>
            <a:pPr lvl="1"/>
            <a:r>
              <a:rPr lang="en-US" sz="2200" dirty="0">
                <a:latin typeface="Franklin Gothic Book" panose="020B0503020102020204" pitchFamily="34" charset="0"/>
              </a:rPr>
              <a:t>APHL NMI Technical Assistance (TA) Project Manager</a:t>
            </a:r>
          </a:p>
          <a:p>
            <a:r>
              <a:rPr lang="en-US" sz="2200" dirty="0">
                <a:latin typeface="Franklin Gothic Book" panose="020B0503020102020204" pitchFamily="34" charset="0"/>
              </a:rPr>
              <a:t>Gretl Glick</a:t>
            </a:r>
          </a:p>
          <a:p>
            <a:pPr lvl="1"/>
            <a:r>
              <a:rPr lang="en-US" sz="2200" dirty="0">
                <a:latin typeface="Franklin Gothic Book" panose="020B0503020102020204" pitchFamily="34" charset="0"/>
              </a:rPr>
              <a:t>APHL NMI Technical Assistance Project Coordinator</a:t>
            </a:r>
          </a:p>
        </p:txBody>
      </p:sp>
    </p:spTree>
    <p:extLst>
      <p:ext uri="{BB962C8B-B14F-4D97-AF65-F5344CB8AC3E}">
        <p14:creationId xmlns:p14="http://schemas.microsoft.com/office/powerpoint/2010/main" val="2407635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661720"/>
          </a:xfrm>
        </p:spPr>
        <p:txBody>
          <a:bodyPr/>
          <a:lstStyle/>
          <a:p>
            <a:pPr eaLnBrk="1" hangingPunct="1">
              <a:defRPr/>
            </a:pPr>
            <a:r>
              <a:rPr lang="en-US" dirty="0"/>
              <a:t>NMI: Ongoing Technical Assistance</a:t>
            </a:r>
          </a:p>
        </p:txBody>
      </p:sp>
      <p:sp>
        <p:nvSpPr>
          <p:cNvPr id="43010" name="Content Placeholder 2"/>
          <p:cNvSpPr>
            <a:spLocks noGrp="1"/>
          </p:cNvSpPr>
          <p:nvPr>
            <p:ph type="body" sz="quarter" idx="10"/>
          </p:nvPr>
        </p:nvSpPr>
        <p:spPr>
          <a:xfrm>
            <a:off x="457200" y="1600200"/>
            <a:ext cx="7391400" cy="3477875"/>
          </a:xfrm>
        </p:spPr>
        <p:txBody>
          <a:bodyPr/>
          <a:lstStyle/>
          <a:p>
            <a:r>
              <a:rPr lang="en-US" sz="2200" dirty="0">
                <a:latin typeface="Franklin Gothic Book" charset="0"/>
              </a:rPr>
              <a:t>Any jurisdiction may request technical assistance for help implementing MMGs published in Stage 3 final status.</a:t>
            </a:r>
          </a:p>
          <a:p>
            <a:pPr marL="0" indent="0">
              <a:buNone/>
            </a:pPr>
            <a:endParaRPr lang="en-US" sz="2200" strike="sngStrike" dirty="0">
              <a:latin typeface="Franklin Gothic Book" charset="0"/>
            </a:endParaRPr>
          </a:p>
          <a:p>
            <a:pPr eaLnBrk="1" hangingPunct="1"/>
            <a:r>
              <a:rPr lang="en-US" sz="2200" dirty="0">
                <a:latin typeface="Franklin Gothic Book" charset="0"/>
              </a:rPr>
              <a:t>Pilot jurisdictions will receive technical assistance to ensure that they are ready for onboarding.</a:t>
            </a:r>
          </a:p>
          <a:p>
            <a:pPr marL="0" indent="0" eaLnBrk="1" hangingPunct="1">
              <a:buNone/>
            </a:pPr>
            <a:endParaRPr lang="en-US" sz="2200" dirty="0">
              <a:latin typeface="Franklin Gothic Book" charset="0"/>
            </a:endParaRPr>
          </a:p>
          <a:p>
            <a:pPr eaLnBrk="1" hangingPunct="1"/>
            <a:r>
              <a:rPr lang="en-US" sz="2200" dirty="0">
                <a:latin typeface="Franklin Gothic Book" charset="0"/>
              </a:rPr>
              <a:t>The CDC Onboarding team may refer jurisdictions to the TA team if jurisdictions need additional help.</a:t>
            </a:r>
          </a:p>
          <a:p>
            <a:pPr marL="0" indent="0" eaLnBrk="1" hangingPunct="1">
              <a:buNone/>
            </a:pPr>
            <a:endParaRPr lang="en-US" sz="2200" dirty="0">
              <a:latin typeface="Franklin Gothic Book" charset="0"/>
            </a:endParaRPr>
          </a:p>
        </p:txBody>
      </p:sp>
    </p:spTree>
    <p:extLst>
      <p:ext uri="{BB962C8B-B14F-4D97-AF65-F5344CB8AC3E}">
        <p14:creationId xmlns:p14="http://schemas.microsoft.com/office/powerpoint/2010/main" val="331505473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534400" cy="1277273"/>
          </a:xfrm>
        </p:spPr>
        <p:txBody>
          <a:bodyPr/>
          <a:lstStyle/>
          <a:p>
            <a:pPr>
              <a:defRPr/>
            </a:pPr>
            <a:r>
              <a:rPr lang="en-US" dirty="0"/>
              <a:t>NMI: Request Technical Assistance</a:t>
            </a:r>
            <a:br>
              <a:rPr lang="en-US" dirty="0"/>
            </a:br>
            <a:r>
              <a:rPr lang="en-US" dirty="0"/>
              <a:t>Coming Summer 2016!</a:t>
            </a:r>
          </a:p>
        </p:txBody>
      </p:sp>
      <p:sp>
        <p:nvSpPr>
          <p:cNvPr id="43010" name="Content Placeholder 2"/>
          <p:cNvSpPr>
            <a:spLocks noGrp="1"/>
          </p:cNvSpPr>
          <p:nvPr>
            <p:ph type="body" sz="quarter" idx="10"/>
          </p:nvPr>
        </p:nvSpPr>
        <p:spPr>
          <a:xfrm>
            <a:off x="489155" y="1981200"/>
            <a:ext cx="8534400" cy="3520964"/>
          </a:xfrm>
        </p:spPr>
        <p:txBody>
          <a:bodyPr/>
          <a:lstStyle/>
          <a:p>
            <a:pPr marL="342900" lvl="1" indent="-342900">
              <a:spcAft>
                <a:spcPts val="600"/>
              </a:spcAft>
              <a:buFont typeface="Arial" panose="020B0604020202020204" pitchFamily="34" charset="0"/>
              <a:buChar char="•"/>
            </a:pPr>
            <a:r>
              <a:rPr lang="en-US" sz="2400" dirty="0">
                <a:latin typeface="Franklin Gothic Book" panose="020B0503020102020204" pitchFamily="34" charset="0"/>
              </a:rPr>
              <a:t>CDC expects NMI Technical Assistance to be available </a:t>
            </a:r>
            <a:r>
              <a:rPr lang="en-US" sz="2400">
                <a:latin typeface="Franklin Gothic Book" panose="020B0503020102020204" pitchFamily="34" charset="0"/>
              </a:rPr>
              <a:t>in summer </a:t>
            </a:r>
            <a:r>
              <a:rPr lang="en-US" sz="2400" dirty="0">
                <a:latin typeface="Franklin Gothic Book" panose="020B0503020102020204" pitchFamily="34" charset="0"/>
              </a:rPr>
              <a:t>2016. When TA is available, jurisdictions should take the following steps to request technical assistance:</a:t>
            </a:r>
          </a:p>
          <a:p>
            <a:pPr marL="857250" lvl="2" indent="-457200">
              <a:buFont typeface="+mj-lt"/>
              <a:buAutoNum type="arabicPeriod"/>
            </a:pPr>
            <a:r>
              <a:rPr lang="en-US" sz="2000" dirty="0">
                <a:latin typeface="Franklin Gothic Book" panose="020B0503020102020204" pitchFamily="34" charset="0"/>
              </a:rPr>
              <a:t>Fill out the NMI Readiness Assessment (to be available on the NMI website).</a:t>
            </a:r>
          </a:p>
          <a:p>
            <a:pPr marL="857250" lvl="2" indent="-457200">
              <a:spcAft>
                <a:spcPts val="600"/>
              </a:spcAft>
              <a:buFont typeface="+mj-lt"/>
              <a:buAutoNum type="arabicPeriod"/>
            </a:pPr>
            <a:r>
              <a:rPr lang="en-US" sz="2000" dirty="0">
                <a:latin typeface="Franklin Gothic Book" panose="020B0503020102020204" pitchFamily="34" charset="0"/>
              </a:rPr>
              <a:t>Send the completed assessment to </a:t>
            </a:r>
            <a:r>
              <a:rPr lang="en-US" sz="2000" dirty="0">
                <a:latin typeface="Franklin Gothic Book" panose="020B0503020102020204" pitchFamily="34" charset="0"/>
                <a:hlinkClick r:id="rId3"/>
              </a:rPr>
              <a:t>EDX@cdc.gov</a:t>
            </a:r>
            <a:r>
              <a:rPr lang="en-US" sz="2000" dirty="0">
                <a:latin typeface="Franklin Gothic Book" panose="020B0503020102020204" pitchFamily="34" charset="0"/>
              </a:rPr>
              <a:t> with “NMI TA request” in the subject.</a:t>
            </a:r>
          </a:p>
          <a:p>
            <a:pPr marL="457200" lvl="1" indent="-457200">
              <a:buFont typeface="Arial" panose="020B0604020202020204" pitchFamily="34" charset="0"/>
              <a:buChar char="•"/>
            </a:pPr>
            <a:r>
              <a:rPr lang="en-US" sz="2400" dirty="0">
                <a:latin typeface="Franklin Gothic Book" panose="020B0503020102020204" pitchFamily="34" charset="0"/>
              </a:rPr>
              <a:t>CDC will review the request and assign technical assistance based on certain criteria.</a:t>
            </a:r>
          </a:p>
        </p:txBody>
      </p:sp>
    </p:spTree>
    <p:extLst>
      <p:ext uri="{BB962C8B-B14F-4D97-AF65-F5344CB8AC3E}">
        <p14:creationId xmlns:p14="http://schemas.microsoft.com/office/powerpoint/2010/main" val="394883961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19100" y="114300"/>
            <a:ext cx="8153400" cy="990600"/>
          </a:xfrm>
        </p:spPr>
        <p:txBody>
          <a:bodyPr>
            <a:normAutofit/>
          </a:bodyPr>
          <a:lstStyle/>
          <a:p>
            <a:r>
              <a:rPr lang="en-US" dirty="0"/>
              <a:t>APHL NMI Team</a:t>
            </a:r>
          </a:p>
        </p:txBody>
      </p:sp>
      <p:sp>
        <p:nvSpPr>
          <p:cNvPr id="23555" name="Text Box 3"/>
          <p:cNvSpPr txBox="1">
            <a:spLocks noChangeArrowheads="1"/>
          </p:cNvSpPr>
          <p:nvPr/>
        </p:nvSpPr>
        <p:spPr bwMode="auto">
          <a:xfrm>
            <a:off x="76200" y="609600"/>
            <a:ext cx="8839200" cy="4816703"/>
          </a:xfrm>
          <a:prstGeom prst="rect">
            <a:avLst/>
          </a:prstGeom>
          <a:noFill/>
          <a:ln w="9525">
            <a:noFill/>
            <a:miter lim="800000"/>
            <a:headEnd/>
            <a:tailEnd/>
          </a:ln>
        </p:spPr>
        <p:txBody>
          <a:bodyPr wrap="square">
            <a:spAutoFit/>
          </a:bodyPr>
          <a:lstStyle/>
          <a:p>
            <a:pPr algn="ctr">
              <a:spcBef>
                <a:spcPct val="50000"/>
              </a:spcBef>
            </a:pPr>
            <a:endParaRPr lang="en-US" sz="2000" b="1" dirty="0">
              <a:solidFill>
                <a:srgbClr val="008791"/>
              </a:solidFill>
              <a:latin typeface="Franklin Gothic Book"/>
              <a:cs typeface="Franklin Gothic Book"/>
            </a:endParaRPr>
          </a:p>
          <a:p>
            <a:pPr algn="ctr">
              <a:spcBef>
                <a:spcPts val="0"/>
              </a:spcBef>
            </a:pPr>
            <a:r>
              <a:rPr lang="en-US" sz="2400" b="1" u="sng" dirty="0">
                <a:solidFill>
                  <a:srgbClr val="008791"/>
                </a:solidFill>
                <a:latin typeface="Franklin Gothic Book"/>
                <a:cs typeface="Franklin Gothic Book"/>
              </a:rPr>
              <a:t>APHL NMI Technical Assistance Team</a:t>
            </a:r>
            <a:br>
              <a:rPr lang="en-US" sz="2400" b="1" u="sng" dirty="0">
                <a:solidFill>
                  <a:srgbClr val="008791"/>
                </a:solidFill>
                <a:latin typeface="Franklin Gothic Book"/>
                <a:cs typeface="Franklin Gothic Book"/>
              </a:rPr>
            </a:br>
            <a:r>
              <a:rPr lang="en-US" sz="2200" dirty="0">
                <a:solidFill>
                  <a:srgbClr val="3E4A57"/>
                </a:solidFill>
                <a:latin typeface="Franklin Gothic Book"/>
                <a:cs typeface="Franklin Gothic Book"/>
              </a:rPr>
              <a:t>Gretl Glick – Project Coordinator</a:t>
            </a:r>
            <a:br>
              <a:rPr lang="en-US" sz="2200" dirty="0">
                <a:solidFill>
                  <a:srgbClr val="3E4A57"/>
                </a:solidFill>
                <a:latin typeface="Franklin Gothic Book"/>
                <a:cs typeface="Franklin Gothic Book"/>
              </a:rPr>
            </a:br>
            <a:r>
              <a:rPr lang="en-US" sz="2200" dirty="0">
                <a:solidFill>
                  <a:srgbClr val="3E4A57"/>
                </a:solidFill>
                <a:latin typeface="Franklin Gothic Book"/>
                <a:cs typeface="Franklin Gothic Book"/>
              </a:rPr>
              <a:t>Riki Merrick– Lead Terminologist</a:t>
            </a:r>
          </a:p>
          <a:p>
            <a:pPr algn="ctr">
              <a:spcBef>
                <a:spcPts val="0"/>
              </a:spcBef>
            </a:pPr>
            <a:r>
              <a:rPr lang="en-US" sz="2200" dirty="0">
                <a:solidFill>
                  <a:srgbClr val="3E4A57"/>
                </a:solidFill>
                <a:latin typeface="Franklin Gothic Book"/>
                <a:cs typeface="Franklin Gothic Book"/>
              </a:rPr>
              <a:t>Susan Downer - Terminologist</a:t>
            </a:r>
          </a:p>
          <a:p>
            <a:pPr algn="ctr">
              <a:spcBef>
                <a:spcPts val="0"/>
              </a:spcBef>
            </a:pPr>
            <a:r>
              <a:rPr lang="en-US" sz="2200" dirty="0">
                <a:solidFill>
                  <a:srgbClr val="3E4A57"/>
                </a:solidFill>
                <a:latin typeface="Franklin Gothic Book"/>
                <a:cs typeface="Franklin Gothic Book"/>
              </a:rPr>
              <a:t>John Park– Technical Architect</a:t>
            </a:r>
          </a:p>
          <a:p>
            <a:pPr algn="ctr">
              <a:spcBef>
                <a:spcPts val="0"/>
              </a:spcBef>
            </a:pPr>
            <a:endParaRPr lang="en-US" sz="2400" b="1" u="sng" dirty="0">
              <a:solidFill>
                <a:srgbClr val="008791"/>
              </a:solidFill>
              <a:latin typeface="Franklin Gothic Book"/>
              <a:cs typeface="Franklin Gothic Book"/>
            </a:endParaRPr>
          </a:p>
          <a:p>
            <a:pPr algn="ctr">
              <a:spcBef>
                <a:spcPts val="0"/>
              </a:spcBef>
            </a:pPr>
            <a:r>
              <a:rPr lang="en-US" sz="2200" b="1" u="sng" dirty="0">
                <a:solidFill>
                  <a:srgbClr val="008791"/>
                </a:solidFill>
                <a:latin typeface="Franklin Gothic Book"/>
                <a:cs typeface="Franklin Gothic Book"/>
              </a:rPr>
              <a:t>APHL Leadership</a:t>
            </a:r>
          </a:p>
          <a:p>
            <a:pPr algn="ctr"/>
            <a:r>
              <a:rPr lang="en-US" sz="2200" dirty="0">
                <a:solidFill>
                  <a:srgbClr val="3E4A57"/>
                </a:solidFill>
                <a:latin typeface="Franklin Gothic Book"/>
                <a:cs typeface="Franklin Gothic Book"/>
              </a:rPr>
              <a:t>Patina Zarcone - Director, Informatics Program</a:t>
            </a:r>
          </a:p>
          <a:p>
            <a:pPr algn="ctr"/>
            <a:r>
              <a:rPr lang="en-US" sz="2200" dirty="0">
                <a:solidFill>
                  <a:srgbClr val="3E4A57"/>
                </a:solidFill>
                <a:latin typeface="Franklin Gothic Book"/>
                <a:cs typeface="Franklin Gothic Book"/>
              </a:rPr>
              <a:t>Linda Cohen – Manager, Informatics Program</a:t>
            </a:r>
          </a:p>
          <a:p>
            <a:pPr algn="ctr"/>
            <a:r>
              <a:rPr lang="en-US" sz="2200" dirty="0">
                <a:solidFill>
                  <a:srgbClr val="3E4A57"/>
                </a:solidFill>
                <a:latin typeface="Franklin Gothic Book"/>
                <a:cs typeface="Franklin Gothic Book"/>
              </a:rPr>
              <a:t>Laura Carlton – Sr. Specialist, Informatics Program </a:t>
            </a:r>
            <a:r>
              <a:rPr lang="en-US" sz="1400" dirty="0">
                <a:solidFill>
                  <a:srgbClr val="008791"/>
                </a:solidFill>
                <a:latin typeface="Franklin Gothic Book"/>
                <a:cs typeface="Franklin Gothic Book"/>
              </a:rPr>
              <a:t>	</a:t>
            </a:r>
            <a:endParaRPr lang="en-US" sz="1200" dirty="0">
              <a:solidFill>
                <a:srgbClr val="008791"/>
              </a:solidFill>
              <a:latin typeface="Franklin Gothic Book"/>
              <a:cs typeface="Franklin Gothic Book"/>
            </a:endParaRPr>
          </a:p>
          <a:p>
            <a:pPr>
              <a:spcBef>
                <a:spcPct val="50000"/>
              </a:spcBef>
            </a:pPr>
            <a:r>
              <a:rPr lang="en-US" sz="1400" dirty="0">
                <a:solidFill>
                  <a:srgbClr val="008791"/>
                </a:solidFill>
                <a:latin typeface="Franklin Gothic Book"/>
                <a:cs typeface="Franklin Gothic Book"/>
              </a:rPr>
              <a:t>					</a:t>
            </a:r>
          </a:p>
          <a:p>
            <a:pPr>
              <a:spcBef>
                <a:spcPct val="50000"/>
              </a:spcBef>
            </a:pPr>
            <a:endParaRPr lang="en-US" sz="1400" dirty="0">
              <a:solidFill>
                <a:srgbClr val="008791"/>
              </a:solidFill>
              <a:latin typeface="Franklin Gothic Book"/>
              <a:cs typeface="Franklin Gothic Book"/>
            </a:endParaRPr>
          </a:p>
          <a:p>
            <a:pPr>
              <a:spcBef>
                <a:spcPct val="50000"/>
              </a:spcBef>
            </a:pPr>
            <a:endParaRPr lang="en-US" sz="1400" dirty="0">
              <a:solidFill>
                <a:srgbClr val="008791"/>
              </a:solidFill>
              <a:latin typeface="Franklin Gothic Book"/>
              <a:cs typeface="Franklin Gothic Book"/>
            </a:endParaRPr>
          </a:p>
        </p:txBody>
      </p:sp>
    </p:spTree>
    <p:extLst>
      <p:ext uri="{BB962C8B-B14F-4D97-AF65-F5344CB8AC3E}">
        <p14:creationId xmlns:p14="http://schemas.microsoft.com/office/powerpoint/2010/main" val="21937453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77273"/>
          </a:xfrm>
        </p:spPr>
        <p:txBody>
          <a:bodyPr/>
          <a:lstStyle/>
          <a:p>
            <a:r>
              <a:rPr lang="en-US" dirty="0"/>
              <a:t>Join Us: March 2016 NMI eSHARE Call</a:t>
            </a:r>
          </a:p>
        </p:txBody>
      </p:sp>
      <p:sp>
        <p:nvSpPr>
          <p:cNvPr id="3" name="Text Placeholder 2"/>
          <p:cNvSpPr>
            <a:spLocks noGrp="1"/>
          </p:cNvSpPr>
          <p:nvPr>
            <p:ph type="body" sz="quarter" idx="10"/>
          </p:nvPr>
        </p:nvSpPr>
        <p:spPr>
          <a:xfrm>
            <a:off x="457200" y="1371600"/>
            <a:ext cx="8458200" cy="3342453"/>
          </a:xfrm>
        </p:spPr>
        <p:txBody>
          <a:bodyPr/>
          <a:lstStyle/>
          <a:p>
            <a:pPr marL="0" indent="0">
              <a:buNone/>
            </a:pPr>
            <a:r>
              <a:rPr lang="en-US" sz="2200" b="1" dirty="0">
                <a:solidFill>
                  <a:srgbClr val="008791"/>
                </a:solidFill>
                <a:latin typeface="Franklin Gothic Book" panose="020B0503020102020204" pitchFamily="34" charset="0"/>
              </a:rPr>
              <a:t>Topic:</a:t>
            </a:r>
            <a:r>
              <a:rPr lang="en-US" sz="2200" dirty="0">
                <a:solidFill>
                  <a:srgbClr val="008791"/>
                </a:solidFill>
                <a:latin typeface="Franklin Gothic Book" panose="020B0503020102020204" pitchFamily="34" charset="0"/>
              </a:rPr>
              <a:t> </a:t>
            </a:r>
            <a:r>
              <a:rPr lang="en-US" sz="2200" dirty="0">
                <a:latin typeface="Franklin Gothic Book" panose="020B0503020102020204" pitchFamily="34" charset="0"/>
              </a:rPr>
              <a:t>Overview of NMI Implementation and Technical Assistance Tools</a:t>
            </a:r>
          </a:p>
          <a:p>
            <a:pPr marL="0" indent="0">
              <a:buNone/>
            </a:pPr>
            <a:br>
              <a:rPr lang="en-US" sz="2200" dirty="0">
                <a:latin typeface="Franklin Gothic Book" panose="020B0503020102020204" pitchFamily="34" charset="0"/>
              </a:rPr>
            </a:br>
            <a:r>
              <a:rPr lang="en-US" sz="2200" b="1" dirty="0">
                <a:solidFill>
                  <a:srgbClr val="008791"/>
                </a:solidFill>
                <a:latin typeface="Franklin Gothic Book" panose="020B0503020102020204" pitchFamily="34" charset="0"/>
              </a:rPr>
              <a:t>When:</a:t>
            </a:r>
            <a:r>
              <a:rPr lang="en-US" sz="2200" dirty="0">
                <a:solidFill>
                  <a:srgbClr val="008791"/>
                </a:solidFill>
                <a:latin typeface="Franklin Gothic Book" panose="020B0503020102020204" pitchFamily="34" charset="0"/>
              </a:rPr>
              <a:t> </a:t>
            </a:r>
            <a:r>
              <a:rPr lang="en-US" sz="2200" dirty="0">
                <a:latin typeface="Franklin Gothic Book" panose="020B0503020102020204" pitchFamily="34" charset="0"/>
              </a:rPr>
              <a:t>3:00 PM EST; March 17, 2016 </a:t>
            </a:r>
          </a:p>
          <a:p>
            <a:pPr marL="0" indent="0">
              <a:buNone/>
            </a:pPr>
            <a:br>
              <a:rPr lang="en-US" sz="2200" dirty="0">
                <a:latin typeface="Franklin Gothic Book" panose="020B0503020102020204" pitchFamily="34" charset="0"/>
              </a:rPr>
            </a:br>
            <a:r>
              <a:rPr lang="en-US" sz="2200" b="1" dirty="0">
                <a:solidFill>
                  <a:srgbClr val="008791"/>
                </a:solidFill>
                <a:latin typeface="Franklin Gothic Book" panose="020B0503020102020204" pitchFamily="34" charset="0"/>
              </a:rPr>
              <a:t>Where: </a:t>
            </a:r>
          </a:p>
          <a:p>
            <a:pPr lvl="1"/>
            <a:r>
              <a:rPr lang="en-US" sz="2200" b="1" dirty="0">
                <a:latin typeface="Franklin Gothic Book" panose="020B0503020102020204" pitchFamily="34" charset="0"/>
              </a:rPr>
              <a:t> </a:t>
            </a:r>
            <a:r>
              <a:rPr lang="en-US" sz="2200" dirty="0">
                <a:latin typeface="Franklin Gothic Book" panose="020B0503020102020204" pitchFamily="34" charset="0"/>
              </a:rPr>
              <a:t>Adobe Connects Webinar Link: </a:t>
            </a:r>
            <a:r>
              <a:rPr lang="en-US" sz="2200" dirty="0">
                <a:latin typeface="Franklin Gothic Book" panose="020B0503020102020204" pitchFamily="34" charset="0"/>
                <a:hlinkClick r:id="rId2" tooltip="Link to External Web Site"/>
              </a:rPr>
              <a:t>https://virtualsepd.adobeconnect.com/nmieshare/</a:t>
            </a:r>
            <a:r>
              <a:rPr lang="en-US" sz="2200" dirty="0">
                <a:latin typeface="Franklin Gothic Book" panose="020B0503020102020204" pitchFamily="34" charset="0"/>
              </a:rPr>
              <a:t> </a:t>
            </a:r>
            <a:br>
              <a:rPr lang="en-US" sz="2200" dirty="0">
                <a:latin typeface="Franklin Gothic Book" panose="020B0503020102020204" pitchFamily="34" charset="0"/>
              </a:rPr>
            </a:br>
            <a:r>
              <a:rPr lang="en-US" sz="2200" dirty="0">
                <a:latin typeface="Franklin Gothic Book" panose="020B0503020102020204" pitchFamily="34" charset="0"/>
              </a:rPr>
              <a:t>Conference Number: 1-888-972-4312</a:t>
            </a:r>
            <a:br>
              <a:rPr lang="en-US" sz="2200" dirty="0">
                <a:latin typeface="Franklin Gothic Book" panose="020B0503020102020204" pitchFamily="34" charset="0"/>
              </a:rPr>
            </a:br>
            <a:r>
              <a:rPr lang="en-US" sz="2200" dirty="0">
                <a:latin typeface="Franklin Gothic Book" panose="020B0503020102020204" pitchFamily="34" charset="0"/>
              </a:rPr>
              <a:t>Participant Code: 7650657</a:t>
            </a:r>
            <a:endParaRPr lang="en-US" sz="2200" b="1" dirty="0">
              <a:latin typeface="Franklin Gothic Book" panose="020B0503020102020204" pitchFamily="34" charset="0"/>
            </a:endParaRPr>
          </a:p>
        </p:txBody>
      </p:sp>
    </p:spTree>
    <p:extLst>
      <p:ext uri="{BB962C8B-B14F-4D97-AF65-F5344CB8AC3E}">
        <p14:creationId xmlns:p14="http://schemas.microsoft.com/office/powerpoint/2010/main" val="2324421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type="body" sz="quarter" idx="10"/>
          </p:nvPr>
        </p:nvSpPr>
        <p:spPr>
          <a:xfrm>
            <a:off x="447675" y="658813"/>
            <a:ext cx="8234363" cy="2917722"/>
          </a:xfrm>
        </p:spPr>
        <p:txBody>
          <a:bodyPr/>
          <a:lstStyle/>
          <a:p>
            <a:pPr algn="ctr">
              <a:buFont typeface="Times" charset="0"/>
              <a:buNone/>
            </a:pPr>
            <a:r>
              <a:rPr lang="en-US" sz="5400" dirty="0">
                <a:solidFill>
                  <a:schemeClr val="tx2"/>
                </a:solidFill>
                <a:latin typeface="Franklin Gothic Medium" panose="020B0603020102020204" pitchFamily="34" charset="0"/>
                <a:ea typeface="+mj-ea"/>
                <a:cs typeface="+mj-cs"/>
              </a:rPr>
              <a:t>Thank You!</a:t>
            </a:r>
          </a:p>
          <a:p>
            <a:pPr algn="ctr">
              <a:buNone/>
            </a:pPr>
            <a:r>
              <a:rPr lang="en-US" sz="5400" dirty="0">
                <a:solidFill>
                  <a:schemeClr val="tx2"/>
                </a:solidFill>
                <a:latin typeface="Franklin Gothic Medium" panose="020B0603020102020204" pitchFamily="34" charset="0"/>
                <a:ea typeface="+mj-ea"/>
                <a:cs typeface="+mj-cs"/>
              </a:rPr>
              <a:t>Questions?</a:t>
            </a:r>
          </a:p>
          <a:p>
            <a:pPr algn="ctr">
              <a:buFont typeface="Times" charset="0"/>
              <a:buNone/>
            </a:pPr>
            <a:endParaRPr lang="en-US" sz="5400" dirty="0">
              <a:latin typeface="Arial" charset="0"/>
              <a:ea typeface="ＭＳ Ｐゴシック" charset="0"/>
              <a:cs typeface="ＭＳ Ｐゴシック" charset="0"/>
            </a:endParaRPr>
          </a:p>
        </p:txBody>
      </p:sp>
      <p:pic>
        <p:nvPicPr>
          <p:cNvPr id="24578" name="Picture 4" title="&quot;&qu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963" y="2743200"/>
            <a:ext cx="91567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hidden="1"/>
          <p:cNvSpPr>
            <a:spLocks noGrp="1"/>
          </p:cNvSpPr>
          <p:nvPr>
            <p:ph type="title"/>
          </p:nvPr>
        </p:nvSpPr>
        <p:spPr/>
        <p:txBody>
          <a:bodyPr/>
          <a:lstStyle/>
          <a:p>
            <a:r>
              <a:rPr lang="en-US" dirty="0"/>
              <a:t>Thank</a:t>
            </a:r>
            <a:r>
              <a:rPr lang="en-US" baseline="0" dirty="0"/>
              <a:t> You</a:t>
            </a:r>
            <a:endParaRPr lang="en-US" dirty="0"/>
          </a:p>
        </p:txBody>
      </p:sp>
    </p:spTree>
    <p:extLst>
      <p:ext uri="{BB962C8B-B14F-4D97-AF65-F5344CB8AC3E}">
        <p14:creationId xmlns:p14="http://schemas.microsoft.com/office/powerpoint/2010/main" val="335786926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title="Objective, Process and Messaging and Vocabulary Resources"/>
          <p:cNvGraphicFramePr>
            <a:graphicFrameLocks noChangeAspect="1"/>
          </p:cNvGraphicFramePr>
          <p:nvPr>
            <p:extLst>
              <p:ext uri="{D42A27DB-BD31-4B8C-83A1-F6EECF244321}">
                <p14:modId xmlns:p14="http://schemas.microsoft.com/office/powerpoint/2010/main" val="3186713431"/>
              </p:ext>
            </p:extLst>
          </p:nvPr>
        </p:nvGraphicFramePr>
        <p:xfrm>
          <a:off x="990600" y="533400"/>
          <a:ext cx="7476409"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hidden="1"/>
          <p:cNvSpPr>
            <a:spLocks noGrp="1"/>
          </p:cNvSpPr>
          <p:nvPr>
            <p:ph type="title"/>
          </p:nvPr>
        </p:nvSpPr>
        <p:spPr/>
        <p:txBody>
          <a:bodyPr/>
          <a:lstStyle/>
          <a:p>
            <a:r>
              <a:rPr lang="en-US" dirty="0"/>
              <a:t>Objective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The Big Picture</a:t>
            </a:r>
          </a:p>
        </p:txBody>
      </p:sp>
      <p:sp>
        <p:nvSpPr>
          <p:cNvPr id="3" name="Content Placeholder 2"/>
          <p:cNvSpPr>
            <a:spLocks noGrp="1"/>
          </p:cNvSpPr>
          <p:nvPr>
            <p:ph type="body" sz="quarter" idx="10"/>
          </p:nvPr>
        </p:nvSpPr>
        <p:spPr>
          <a:xfrm>
            <a:off x="457200" y="1371600"/>
            <a:ext cx="8229600" cy="3477875"/>
          </a:xfrm>
        </p:spPr>
        <p:txBody>
          <a:bodyPr/>
          <a:lstStyle/>
          <a:p>
            <a:pPr marL="0" indent="0">
              <a:buNone/>
            </a:pPr>
            <a:r>
              <a:rPr lang="en-US" sz="2200" b="1" dirty="0">
                <a:solidFill>
                  <a:srgbClr val="008791"/>
                </a:solidFill>
                <a:latin typeface="Franklin Gothic Book" panose="020B0503020102020204" pitchFamily="34" charset="0"/>
              </a:rPr>
              <a:t>NNDSS Modernization Initiative</a:t>
            </a:r>
          </a:p>
          <a:p>
            <a:r>
              <a:rPr lang="en-US" altLang="en-US" sz="2200" dirty="0">
                <a:latin typeface="Franklin Gothic Book" panose="020B0503020102020204" pitchFamily="34" charset="0"/>
                <a:ea typeface="MS PGothic" panose="020B0600070205080204" pitchFamily="34" charset="-128"/>
              </a:rPr>
              <a:t>Part of the CDC Surveillance Strategy</a:t>
            </a:r>
          </a:p>
          <a:p>
            <a:pPr marL="0" indent="0">
              <a:buNone/>
            </a:pPr>
            <a:endParaRPr lang="en-US" altLang="en-US" sz="2200" dirty="0">
              <a:latin typeface="Franklin Gothic Book" panose="020B0503020102020204" pitchFamily="34" charset="0"/>
              <a:ea typeface="MS PGothic" panose="020B0600070205080204" pitchFamily="34" charset="-128"/>
            </a:endParaRPr>
          </a:p>
          <a:p>
            <a:r>
              <a:rPr lang="en-US" altLang="en-US" sz="2200" dirty="0">
                <a:latin typeface="Franklin Gothic Book" panose="020B0503020102020204" pitchFamily="34" charset="0"/>
                <a:ea typeface="MS PGothic" panose="020B0600070205080204" pitchFamily="34" charset="-128"/>
              </a:rPr>
              <a:t>Provide more comprehensive, timely, and higher quality data than ever before for public health decision making through the CDC Message Validation, Processing, and Provisioning System (MVPS)</a:t>
            </a:r>
          </a:p>
          <a:p>
            <a:pPr marL="0" indent="0">
              <a:buNone/>
            </a:pPr>
            <a:endParaRPr lang="en-US" altLang="en-US" sz="2200" dirty="0">
              <a:latin typeface="Franklin Gothic Book" panose="020B0503020102020204" pitchFamily="34" charset="0"/>
              <a:ea typeface="MS PGothic" panose="020B0600070205080204" pitchFamily="34" charset="-128"/>
            </a:endParaRPr>
          </a:p>
          <a:p>
            <a:r>
              <a:rPr lang="en-US" altLang="en-US" sz="2200" dirty="0">
                <a:latin typeface="Franklin Gothic Book" panose="020B0503020102020204" pitchFamily="34" charset="0"/>
                <a:ea typeface="MS PGothic" panose="020B0600070205080204" pitchFamily="34" charset="-128"/>
              </a:rPr>
              <a:t>Implement HL7 messaging according to Message Mapping Guides (MMGs), and phase out current data streams</a:t>
            </a:r>
          </a:p>
        </p:txBody>
      </p:sp>
    </p:spTree>
    <p:extLst>
      <p:ext uri="{BB962C8B-B14F-4D97-AF65-F5344CB8AC3E}">
        <p14:creationId xmlns:p14="http://schemas.microsoft.com/office/powerpoint/2010/main" val="368473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77273"/>
          </a:xfrm>
        </p:spPr>
        <p:txBody>
          <a:bodyPr/>
          <a:lstStyle/>
          <a:p>
            <a:r>
              <a:rPr lang="en-US" dirty="0"/>
              <a:t>Message Validation, Processing, and Provisioning System</a:t>
            </a:r>
          </a:p>
        </p:txBody>
      </p:sp>
      <p:sp>
        <p:nvSpPr>
          <p:cNvPr id="3" name="Text Placeholder 2"/>
          <p:cNvSpPr>
            <a:spLocks noGrp="1"/>
          </p:cNvSpPr>
          <p:nvPr>
            <p:ph type="body" sz="quarter" idx="10"/>
          </p:nvPr>
        </p:nvSpPr>
        <p:spPr>
          <a:xfrm>
            <a:off x="457200" y="1582073"/>
            <a:ext cx="8229600" cy="4592026"/>
          </a:xfrm>
        </p:spPr>
        <p:txBody>
          <a:bodyPr/>
          <a:lstStyle/>
          <a:p>
            <a:pPr marL="0" indent="0">
              <a:buNone/>
            </a:pPr>
            <a:r>
              <a:rPr lang="en-US" sz="2200" dirty="0">
                <a:latin typeface="Franklin Gothic Book" panose="020B0503020102020204" pitchFamily="34" charset="0"/>
              </a:rPr>
              <a:t>MVPS is software that will validate and process nationally notifiable disease data (NND) messages sent by jurisdictions and will provision the data to CDC programs. </a:t>
            </a:r>
          </a:p>
          <a:p>
            <a:pPr marL="0" indent="0">
              <a:buNone/>
            </a:pPr>
            <a:endParaRPr lang="en-US" sz="2200" dirty="0">
              <a:latin typeface="Franklin Gothic Book" panose="020B0503020102020204" pitchFamily="34" charset="0"/>
            </a:endParaRPr>
          </a:p>
          <a:p>
            <a:pPr marL="0" indent="0">
              <a:buNone/>
            </a:pPr>
            <a:r>
              <a:rPr lang="en-US" sz="2200" b="1" dirty="0">
                <a:solidFill>
                  <a:srgbClr val="008791"/>
                </a:solidFill>
                <a:latin typeface="Franklin Gothic Book" panose="020B0503020102020204" pitchFamily="34" charset="0"/>
              </a:rPr>
              <a:t>MVPS Benefits:</a:t>
            </a:r>
          </a:p>
          <a:p>
            <a:r>
              <a:rPr lang="en-US" sz="2200" dirty="0">
                <a:latin typeface="Franklin Gothic Book" panose="020B0503020102020204" pitchFamily="34" charset="0"/>
              </a:rPr>
              <a:t>Provides streamlined message processing at CDC.</a:t>
            </a:r>
          </a:p>
          <a:p>
            <a:r>
              <a:rPr lang="en-US" sz="2200" dirty="0">
                <a:latin typeface="Franklin Gothic Book" panose="020B0503020102020204" pitchFamily="34" charset="0"/>
              </a:rPr>
              <a:t>Provides data standardization. </a:t>
            </a:r>
          </a:p>
          <a:p>
            <a:r>
              <a:rPr lang="en-US" sz="2200" dirty="0">
                <a:latin typeface="Franklin Gothic Book" panose="020B0503020102020204" pitchFamily="34" charset="0"/>
              </a:rPr>
              <a:t>Furthers the CDC’s public health goals through enhanced data provisioning.</a:t>
            </a:r>
          </a:p>
          <a:p>
            <a:r>
              <a:rPr lang="en-US" sz="2200" dirty="0">
                <a:latin typeface="Franklin Gothic Book" panose="020B0503020102020204" pitchFamily="34" charset="0"/>
              </a:rPr>
              <a:t>Allows jurisdictions to view submitted data in the MVPS Dashboard and identify data quality issues.</a:t>
            </a:r>
          </a:p>
          <a:p>
            <a:endParaRPr lang="en-US" sz="2000" dirty="0"/>
          </a:p>
        </p:txBody>
      </p:sp>
    </p:spTree>
    <p:extLst>
      <p:ext uri="{BB962C8B-B14F-4D97-AF65-F5344CB8AC3E}">
        <p14:creationId xmlns:p14="http://schemas.microsoft.com/office/powerpoint/2010/main" val="92723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NMI Technical Assistance Overview</a:t>
            </a:r>
          </a:p>
        </p:txBody>
      </p:sp>
      <p:sp>
        <p:nvSpPr>
          <p:cNvPr id="4" name="Rectangle 3"/>
          <p:cNvSpPr/>
          <p:nvPr/>
        </p:nvSpPr>
        <p:spPr>
          <a:xfrm>
            <a:off x="76200" y="990600"/>
            <a:ext cx="8382000" cy="4393510"/>
          </a:xfrm>
          <a:prstGeom prst="rect">
            <a:avLst/>
          </a:prstGeom>
        </p:spPr>
        <p:txBody>
          <a:bodyPr wrap="square">
            <a:spAutoFit/>
          </a:bodyPr>
          <a:lstStyle/>
          <a:p>
            <a:pPr marL="288925" marR="0" lvl="1">
              <a:spcBef>
                <a:spcPts val="1200"/>
              </a:spcBef>
              <a:spcAft>
                <a:spcPts val="300"/>
              </a:spcAft>
            </a:pPr>
            <a:r>
              <a:rPr lang="en-US" sz="2200" dirty="0">
                <a:latin typeface="Franklin Gothic Book" panose="020B0503020102020204" pitchFamily="34" charset="0"/>
              </a:rPr>
              <a:t>NMI TA provides both </a:t>
            </a:r>
            <a:r>
              <a:rPr lang="en-US" sz="2200" dirty="0">
                <a:solidFill>
                  <a:srgbClr val="008791"/>
                </a:solidFill>
                <a:latin typeface="Franklin Gothic Book" panose="020B0503020102020204" pitchFamily="34" charset="0"/>
              </a:rPr>
              <a:t>onsite and remote </a:t>
            </a:r>
            <a:r>
              <a:rPr lang="en-US" sz="2200" dirty="0">
                <a:latin typeface="Franklin Gothic Book" panose="020B0503020102020204" pitchFamily="34" charset="0"/>
              </a:rPr>
              <a:t>support to public health agencies (PHAs) to implement HL7 case notifications. The TA team offers expertise in HL7 messaging, vocabulary and integration engines, and transport utilities. </a:t>
            </a:r>
            <a:endParaRPr lang="en-US" sz="2200" dirty="0">
              <a:latin typeface="Franklin Gothic Book" panose="020B0503020102020204" pitchFamily="34" charset="0"/>
              <a:cs typeface="Times New Roman" panose="02020603050405020304" pitchFamily="18" charset="0"/>
            </a:endParaRPr>
          </a:p>
          <a:p>
            <a:pPr marL="631825" marR="0" lvl="1" indent="-342900">
              <a:spcBef>
                <a:spcPts val="1200"/>
              </a:spcBef>
              <a:spcAft>
                <a:spcPts val="300"/>
              </a:spcAft>
              <a:buFont typeface="Arial" panose="020B0604020202020204" pitchFamily="34" charset="0"/>
              <a:buChar char="•"/>
            </a:pPr>
            <a:r>
              <a:rPr lang="en-US" sz="2200" b="1" dirty="0">
                <a:solidFill>
                  <a:srgbClr val="008791"/>
                </a:solidFill>
                <a:latin typeface="Franklin Gothic Book" panose="020B0503020102020204" pitchFamily="34" charset="0"/>
                <a:ea typeface="MS Mincho"/>
                <a:cs typeface="Times New Roman" panose="02020603050405020304" pitchFamily="18" charset="0"/>
              </a:rPr>
              <a:t>Project management and business analysis</a:t>
            </a:r>
            <a:r>
              <a:rPr lang="en-US" sz="2200" dirty="0">
                <a:latin typeface="Franklin Gothic Book" panose="020B0503020102020204" pitchFamily="34" charset="0"/>
                <a:ea typeface="MS Mincho"/>
                <a:cs typeface="Times New Roman" panose="02020603050405020304" pitchFamily="18" charset="0"/>
              </a:rPr>
              <a:t>: Identify needed resources, risks, and dependencies for electronic messaging.</a:t>
            </a:r>
          </a:p>
          <a:p>
            <a:pPr marL="631825" marR="0" lvl="1" indent="-342900">
              <a:spcBef>
                <a:spcPts val="1200"/>
              </a:spcBef>
              <a:spcAft>
                <a:spcPts val="300"/>
              </a:spcAft>
              <a:buFont typeface="Arial" panose="020B0604020202020204" pitchFamily="34" charset="0"/>
              <a:buChar char="•"/>
            </a:pPr>
            <a:r>
              <a:rPr lang="en-US" sz="2200" b="1" dirty="0">
                <a:solidFill>
                  <a:srgbClr val="008791"/>
                </a:solidFill>
                <a:latin typeface="Franklin Gothic Book" panose="020B0503020102020204" pitchFamily="34" charset="0"/>
                <a:ea typeface="MS Mincho"/>
                <a:cs typeface="Times New Roman" panose="02020603050405020304" pitchFamily="18" charset="0"/>
              </a:rPr>
              <a:t>Data standards expertise and workflow analysis</a:t>
            </a:r>
            <a:r>
              <a:rPr lang="en-US" sz="2200" dirty="0">
                <a:latin typeface="Franklin Gothic Book" panose="020B0503020102020204" pitchFamily="34" charset="0"/>
                <a:ea typeface="MS Mincho"/>
                <a:cs typeface="Times New Roman" panose="02020603050405020304" pitchFamily="18" charset="0"/>
              </a:rPr>
              <a:t>: Work closely with PHA surveillance and IT staff to harmonize surveillance system terminology to incorporate data standards.</a:t>
            </a:r>
          </a:p>
          <a:p>
            <a:pPr marL="631825" marR="0" lvl="1" indent="-342900">
              <a:spcBef>
                <a:spcPts val="1200"/>
              </a:spcBef>
              <a:spcAft>
                <a:spcPts val="300"/>
              </a:spcAft>
              <a:buFont typeface="Arial" panose="020B0604020202020204" pitchFamily="34" charset="0"/>
              <a:buChar char="•"/>
            </a:pPr>
            <a:r>
              <a:rPr lang="en-US" sz="2200" b="1" dirty="0">
                <a:solidFill>
                  <a:srgbClr val="008791"/>
                </a:solidFill>
                <a:latin typeface="Franklin Gothic Book" panose="020B0503020102020204" pitchFamily="34" charset="0"/>
                <a:ea typeface="MS Mincho"/>
                <a:cs typeface="Times New Roman" panose="02020603050405020304" pitchFamily="18" charset="0"/>
              </a:rPr>
              <a:t>Technical architecture expertise</a:t>
            </a:r>
            <a:r>
              <a:rPr lang="en-US" sz="2200" dirty="0">
                <a:latin typeface="Franklin Gothic Book" panose="020B0503020102020204" pitchFamily="34" charset="0"/>
                <a:ea typeface="MS Mincho"/>
                <a:cs typeface="Times New Roman" panose="02020603050405020304" pitchFamily="18" charset="0"/>
              </a:rPr>
              <a:t>: Develop and implement technical solutions that address data exchange needs.</a:t>
            </a:r>
            <a:endParaRPr lang="en-US" sz="2200" dirty="0">
              <a:latin typeface="Franklin Gothic Book" panose="020B0503020102020204" pitchFamily="34" charset="0"/>
            </a:endParaRPr>
          </a:p>
        </p:txBody>
      </p:sp>
    </p:spTree>
    <p:extLst>
      <p:ext uri="{BB962C8B-B14F-4D97-AF65-F5344CB8AC3E}">
        <p14:creationId xmlns:p14="http://schemas.microsoft.com/office/powerpoint/2010/main" val="348295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0642"/>
            <a:ext cx="8229600" cy="685800"/>
          </a:xfrm>
        </p:spPr>
        <p:txBody>
          <a:bodyPr/>
          <a:lstStyle/>
          <a:p>
            <a:r>
              <a:rPr lang="en-US" dirty="0"/>
              <a:t>NMI: Components</a:t>
            </a:r>
          </a:p>
        </p:txBody>
      </p:sp>
      <p:grpSp>
        <p:nvGrpSpPr>
          <p:cNvPr id="3" name="Group 2" title="NMI Components"/>
          <p:cNvGrpSpPr/>
          <p:nvPr/>
        </p:nvGrpSpPr>
        <p:grpSpPr>
          <a:xfrm>
            <a:off x="304800" y="1600200"/>
            <a:ext cx="8413294" cy="4724400"/>
            <a:chOff x="304800" y="1600200"/>
            <a:chExt cx="8413294" cy="4724400"/>
          </a:xfrm>
        </p:grpSpPr>
        <p:pic>
          <p:nvPicPr>
            <p:cNvPr id="4" name="Picture 3" title="Accelerate standardization and development of MMGs"/>
            <p:cNvPicPr>
              <a:picLocks noChangeAspect="1"/>
            </p:cNvPicPr>
            <p:nvPr/>
          </p:nvPicPr>
          <p:blipFill>
            <a:blip r:embed="rId2"/>
            <a:stretch>
              <a:fillRect/>
            </a:stretch>
          </p:blipFill>
          <p:spPr>
            <a:xfrm>
              <a:off x="304800" y="1828800"/>
              <a:ext cx="2633700" cy="1054699"/>
            </a:xfrm>
            <a:prstGeom prst="rect">
              <a:avLst/>
            </a:prstGeom>
          </p:spPr>
        </p:pic>
        <p:pic>
          <p:nvPicPr>
            <p:cNvPr id="5" name="Picture 4" title="Develop MVPS to support electronic exchange of surveillance data"/>
            <p:cNvPicPr>
              <a:picLocks noChangeAspect="1"/>
            </p:cNvPicPr>
            <p:nvPr/>
          </p:nvPicPr>
          <p:blipFill>
            <a:blip r:embed="rId3"/>
            <a:stretch>
              <a:fillRect/>
            </a:stretch>
          </p:blipFill>
          <p:spPr>
            <a:xfrm>
              <a:off x="3118730" y="1828800"/>
              <a:ext cx="2633700" cy="1054699"/>
            </a:xfrm>
            <a:prstGeom prst="rect">
              <a:avLst/>
            </a:prstGeom>
          </p:spPr>
        </p:pic>
        <p:pic>
          <p:nvPicPr>
            <p:cNvPr id="6" name="Picture 5" title="Provide Technical Assistance to pilot states to help adopt priority MMGs"/>
            <p:cNvPicPr>
              <a:picLocks noChangeAspect="1"/>
            </p:cNvPicPr>
            <p:nvPr/>
          </p:nvPicPr>
          <p:blipFill>
            <a:blip r:embed="rId4"/>
            <a:stretch>
              <a:fillRect/>
            </a:stretch>
          </p:blipFill>
          <p:spPr>
            <a:xfrm>
              <a:off x="5770969" y="1766042"/>
              <a:ext cx="2947125" cy="1205758"/>
            </a:xfrm>
            <a:prstGeom prst="rect">
              <a:avLst/>
            </a:prstGeom>
          </p:spPr>
        </p:pic>
        <p:pic>
          <p:nvPicPr>
            <p:cNvPr id="7" name="Picture 6" title="TA toolkit created and continued to be refined"/>
            <p:cNvPicPr>
              <a:picLocks noChangeAspect="1"/>
            </p:cNvPicPr>
            <p:nvPr/>
          </p:nvPicPr>
          <p:blipFill>
            <a:blip r:embed="rId5"/>
            <a:stretch>
              <a:fillRect/>
            </a:stretch>
          </p:blipFill>
          <p:spPr>
            <a:xfrm>
              <a:off x="6096000" y="3124200"/>
              <a:ext cx="2182557" cy="877900"/>
            </a:xfrm>
            <a:prstGeom prst="rect">
              <a:avLst/>
            </a:prstGeom>
          </p:spPr>
        </p:pic>
        <p:pic>
          <p:nvPicPr>
            <p:cNvPr id="8" name="Picture 7" title="Engaged with 6 pilot sites in validation for pilot ready guides"/>
            <p:cNvPicPr>
              <a:picLocks noChangeAspect="1"/>
            </p:cNvPicPr>
            <p:nvPr/>
          </p:nvPicPr>
          <p:blipFill>
            <a:blip r:embed="rId6"/>
            <a:stretch>
              <a:fillRect/>
            </a:stretch>
          </p:blipFill>
          <p:spPr>
            <a:xfrm>
              <a:off x="6095999" y="4191000"/>
              <a:ext cx="2182557" cy="877900"/>
            </a:xfrm>
            <a:prstGeom prst="rect">
              <a:avLst/>
            </a:prstGeom>
          </p:spPr>
        </p:pic>
        <p:grpSp>
          <p:nvGrpSpPr>
            <p:cNvPr id="11" name="Group 10"/>
            <p:cNvGrpSpPr/>
            <p:nvPr/>
          </p:nvGrpSpPr>
          <p:grpSpPr>
            <a:xfrm>
              <a:off x="6095999" y="5257800"/>
              <a:ext cx="2181245" cy="872498"/>
              <a:chOff x="6043231" y="3025103"/>
              <a:chExt cx="2181245" cy="872498"/>
            </a:xfrm>
          </p:grpSpPr>
          <p:sp>
            <p:nvSpPr>
              <p:cNvPr id="12" name="Chevron 11" title="Planning to expand TA to additional pilot sites and state requests"/>
              <p:cNvSpPr/>
              <p:nvPr/>
            </p:nvSpPr>
            <p:spPr>
              <a:xfrm>
                <a:off x="6043231" y="3025103"/>
                <a:ext cx="2181245" cy="872498"/>
              </a:xfrm>
              <a:prstGeom prst="chevron">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 name="Chevron 4"/>
              <p:cNvSpPr/>
              <p:nvPr/>
            </p:nvSpPr>
            <p:spPr>
              <a:xfrm>
                <a:off x="6479480" y="3025103"/>
                <a:ext cx="1308747" cy="8724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algn="ctr" defTabSz="577850">
                  <a:lnSpc>
                    <a:spcPct val="90000"/>
                  </a:lnSpc>
                  <a:spcAft>
                    <a:spcPct val="35000"/>
                  </a:spcAft>
                </a:pPr>
                <a:r>
                  <a:rPr lang="en-US" sz="1300" dirty="0">
                    <a:solidFill>
                      <a:srgbClr val="3F3F3F">
                        <a:hueOff val="0"/>
                        <a:satOff val="0"/>
                        <a:lumOff val="0"/>
                        <a:alphaOff val="0"/>
                      </a:srgbClr>
                    </a:solidFill>
                  </a:rPr>
                  <a:t>Planning to expand TA to additional pilot sites &amp; state requests</a:t>
                </a:r>
              </a:p>
            </p:txBody>
          </p:sp>
        </p:grpSp>
        <p:sp>
          <p:nvSpPr>
            <p:cNvPr id="9" name="Rectangle 8"/>
            <p:cNvSpPr/>
            <p:nvPr/>
          </p:nvSpPr>
          <p:spPr>
            <a:xfrm>
              <a:off x="5770969" y="1600200"/>
              <a:ext cx="2947125" cy="4724400"/>
            </a:xfrm>
            <a:prstGeom prst="rect">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7327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61720"/>
          </a:xfrm>
        </p:spPr>
        <p:txBody>
          <a:bodyPr/>
          <a:lstStyle/>
          <a:p>
            <a:r>
              <a:rPr lang="en-US" dirty="0"/>
              <a:t>Technical Assistance Support</a:t>
            </a:r>
          </a:p>
        </p:txBody>
      </p:sp>
      <p:graphicFrame>
        <p:nvGraphicFramePr>
          <p:cNvPr id="5" name="Diagram 4" descr="Plan; Implement; Validation; Ready for Production"/>
          <p:cNvGraphicFramePr/>
          <p:nvPr>
            <p:extLst>
              <p:ext uri="{D42A27DB-BD31-4B8C-83A1-F6EECF244321}">
                <p14:modId xmlns:p14="http://schemas.microsoft.com/office/powerpoint/2010/main" val="2590907046"/>
              </p:ext>
            </p:extLst>
          </p:nvPr>
        </p:nvGraphicFramePr>
        <p:xfrm>
          <a:off x="381000" y="1143000"/>
          <a:ext cx="84582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85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08587" y="209702"/>
            <a:ext cx="8382000" cy="650178"/>
          </a:xfrm>
          <a:prstGeom prst="rect">
            <a:avLst/>
          </a:prstGeom>
        </p:spPr>
        <p:txBody>
          <a:bodyPr vert="horz" wrap="square" lIns="0" tIns="0" rIns="0" bIns="34290" rtlCol="0" anchor="t" anchorCtr="0">
            <a:spAutoFit/>
          </a:bodyPr>
          <a:lstStyle>
            <a:lvl1pPr marL="0" marR="0" indent="0" algn="l" defTabSz="914400" rtl="0" eaLnBrk="1" fontAlgn="auto" latinLnBrk="0" hangingPunct="1">
              <a:lnSpc>
                <a:spcPct val="100000"/>
              </a:lnSpc>
              <a:spcBef>
                <a:spcPct val="0"/>
              </a:spcBef>
              <a:spcAft>
                <a:spcPts val="0"/>
              </a:spcAft>
              <a:buClrTx/>
              <a:buSzTx/>
              <a:buFontTx/>
              <a:buNone/>
              <a:tabLst/>
              <a:defRPr sz="4000" kern="1200">
                <a:solidFill>
                  <a:schemeClr val="tx2"/>
                </a:solidFill>
                <a:latin typeface="Franklin Gothic Demi" panose="020B0703020102020204" pitchFamily="34" charset="0"/>
                <a:ea typeface="+mj-ea"/>
                <a:cs typeface="+mj-cs"/>
              </a:defRPr>
            </a:lvl1pPr>
          </a:lstStyle>
          <a:p>
            <a:r>
              <a:rPr lang="en-US" dirty="0">
                <a:latin typeface="Franklin Gothic Medium" panose="020B0603020102020204" pitchFamily="34" charset="0"/>
              </a:rPr>
              <a:t>NMI Technical Assistance Process:</a:t>
            </a:r>
          </a:p>
        </p:txBody>
      </p:sp>
      <p:sp>
        <p:nvSpPr>
          <p:cNvPr id="28" name="TextBox 27"/>
          <p:cNvSpPr txBox="1"/>
          <p:nvPr/>
        </p:nvSpPr>
        <p:spPr>
          <a:xfrm>
            <a:off x="7558279" y="1068632"/>
            <a:ext cx="2023310" cy="230832"/>
          </a:xfrm>
          <a:prstGeom prst="rect">
            <a:avLst/>
          </a:prstGeom>
          <a:noFill/>
        </p:spPr>
        <p:txBody>
          <a:bodyPr wrap="square" rtlCol="0">
            <a:spAutoFit/>
          </a:bodyPr>
          <a:lstStyle/>
          <a:p>
            <a:r>
              <a:rPr lang="en-US" sz="900" u="sng" dirty="0">
                <a:solidFill>
                  <a:prstClr val="black"/>
                </a:solidFill>
                <a:latin typeface="Calibri" panose="020F0502020204030204"/>
              </a:rPr>
              <a:t>Primary Owner of Process</a:t>
            </a:r>
          </a:p>
        </p:txBody>
      </p:sp>
      <p:sp>
        <p:nvSpPr>
          <p:cNvPr id="31" name="Process 43"/>
          <p:cNvSpPr/>
          <p:nvPr/>
        </p:nvSpPr>
        <p:spPr>
          <a:xfrm>
            <a:off x="8095477" y="1373464"/>
            <a:ext cx="746723" cy="306197"/>
          </a:xfrm>
          <a:prstGeom prst="flowChartProcess">
            <a:avLst/>
          </a:prstGeom>
          <a:solidFill>
            <a:srgbClr val="00A0AF"/>
          </a:solidFill>
          <a:ln w="25400" cap="flat" cmpd="sng" algn="ctr">
            <a:solidFill>
              <a:srgbClr val="00A0AF"/>
            </a:solidFill>
            <a:prstDash val="solid"/>
          </a:ln>
          <a:effectLst/>
        </p:spPr>
        <p:txBody>
          <a:bodyPr anchor="ctr"/>
          <a:lstStyle/>
          <a:p>
            <a:pPr algn="ctr" defTabSz="342900">
              <a:defRPr/>
            </a:pPr>
            <a:r>
              <a:rPr lang="en-US" sz="1050" kern="0" dirty="0">
                <a:solidFill>
                  <a:prstClr val="white"/>
                </a:solidFill>
                <a:latin typeface="Franklin Gothic Book"/>
              </a:rPr>
              <a:t>APHL</a:t>
            </a:r>
          </a:p>
          <a:p>
            <a:pPr algn="ctr" defTabSz="342900">
              <a:defRPr/>
            </a:pPr>
            <a:r>
              <a:rPr lang="en-US" sz="1050" kern="0" dirty="0">
                <a:solidFill>
                  <a:prstClr val="white"/>
                </a:solidFill>
                <a:latin typeface="Franklin Gothic Book"/>
              </a:rPr>
              <a:t>TA TEAM</a:t>
            </a:r>
          </a:p>
        </p:txBody>
      </p:sp>
      <p:sp>
        <p:nvSpPr>
          <p:cNvPr id="32" name="Process 43"/>
          <p:cNvSpPr/>
          <p:nvPr/>
        </p:nvSpPr>
        <p:spPr>
          <a:xfrm>
            <a:off x="8095477" y="1775536"/>
            <a:ext cx="746723" cy="306197"/>
          </a:xfrm>
          <a:prstGeom prst="flowChartProcess">
            <a:avLst/>
          </a:prstGeom>
          <a:solidFill>
            <a:srgbClr val="ED7D31"/>
          </a:solidFill>
          <a:ln w="25400" cap="flat" cmpd="sng" algn="ctr">
            <a:solidFill>
              <a:srgbClr val="ED7D31"/>
            </a:solidFill>
            <a:prstDash val="solid"/>
          </a:ln>
          <a:effectLst/>
        </p:spPr>
        <p:txBody>
          <a:bodyPr anchor="ctr"/>
          <a:lstStyle/>
          <a:p>
            <a:pPr algn="ctr" defTabSz="342900">
              <a:defRPr/>
            </a:pPr>
            <a:r>
              <a:rPr lang="en-US" sz="1050" kern="0" dirty="0">
                <a:solidFill>
                  <a:prstClr val="white"/>
                </a:solidFill>
                <a:latin typeface="Franklin Gothic Book"/>
              </a:rPr>
              <a:t>CDC</a:t>
            </a:r>
          </a:p>
        </p:txBody>
      </p:sp>
      <p:grpSp>
        <p:nvGrpSpPr>
          <p:cNvPr id="33" name="Group 32" title="NMI Technical Assistance Process"/>
          <p:cNvGrpSpPr/>
          <p:nvPr/>
        </p:nvGrpSpPr>
        <p:grpSpPr>
          <a:xfrm>
            <a:off x="339469" y="1589259"/>
            <a:ext cx="8402618" cy="4206419"/>
            <a:chOff x="1732075" y="84607"/>
            <a:chExt cx="11203491" cy="4556545"/>
          </a:xfrm>
        </p:grpSpPr>
        <p:graphicFrame>
          <p:nvGraphicFramePr>
            <p:cNvPr id="34" name="Diagram 33"/>
            <p:cNvGraphicFramePr/>
            <p:nvPr/>
          </p:nvGraphicFramePr>
          <p:xfrm>
            <a:off x="1732075" y="84607"/>
            <a:ext cx="9989808" cy="788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7" name="Group 36"/>
            <p:cNvGrpSpPr/>
            <p:nvPr/>
          </p:nvGrpSpPr>
          <p:grpSpPr>
            <a:xfrm>
              <a:off x="1761301" y="1047013"/>
              <a:ext cx="11174265" cy="3594139"/>
              <a:chOff x="1761301" y="1047013"/>
              <a:chExt cx="11174265" cy="3594139"/>
            </a:xfrm>
          </p:grpSpPr>
          <p:sp>
            <p:nvSpPr>
              <p:cNvPr id="38" name="Process 43"/>
              <p:cNvSpPr/>
              <p:nvPr/>
            </p:nvSpPr>
            <p:spPr>
              <a:xfrm>
                <a:off x="1761301" y="2387171"/>
                <a:ext cx="1682185" cy="895777"/>
              </a:xfrm>
              <a:prstGeom prst="flowChartProcess">
                <a:avLst/>
              </a:prstGeom>
              <a:no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02. TA Kickoff Call</a:t>
                </a:r>
              </a:p>
            </p:txBody>
          </p:sp>
          <p:sp>
            <p:nvSpPr>
              <p:cNvPr id="39" name="Snip Same Side Corner Rectangle 38"/>
              <p:cNvSpPr/>
              <p:nvPr/>
            </p:nvSpPr>
            <p:spPr>
              <a:xfrm>
                <a:off x="11253381" y="3949897"/>
                <a:ext cx="1682185" cy="691255"/>
              </a:xfrm>
              <a:prstGeom prst="snip2SameRect">
                <a:avLst/>
              </a:prstGeom>
              <a:solidFill>
                <a:sysClr val="window" lastClr="FFFFFF"/>
              </a:solidFill>
              <a:ln w="25400" cap="flat" cmpd="sng" algn="ctr">
                <a:solidFill>
                  <a:srgbClr val="ED7D31"/>
                </a:solidFill>
                <a:prstDash val="solid"/>
              </a:ln>
              <a:effectLst/>
            </p:spPr>
            <p:txBody>
              <a:bodyPr anchor="ctr"/>
              <a:lstStyle/>
              <a:p>
                <a:pPr algn="ctr" defTabSz="342900">
                  <a:defRPr/>
                </a:pPr>
                <a:r>
                  <a:rPr lang="en-US" sz="1050" kern="0" dirty="0">
                    <a:solidFill>
                      <a:srgbClr val="ED7D31"/>
                    </a:solidFill>
                    <a:latin typeface="Franklin Gothic Book"/>
                  </a:rPr>
                  <a:t>Onboarding &amp; Production Cutover</a:t>
                </a:r>
              </a:p>
            </p:txBody>
          </p:sp>
          <p:sp>
            <p:nvSpPr>
              <p:cNvPr id="40" name="Process 43"/>
              <p:cNvSpPr/>
              <p:nvPr/>
            </p:nvSpPr>
            <p:spPr>
              <a:xfrm>
                <a:off x="1765050" y="3745375"/>
                <a:ext cx="1682185" cy="895777"/>
              </a:xfrm>
              <a:prstGeom prst="flowChartProcess">
                <a:avLst/>
              </a:prstGeom>
              <a:solidFill>
                <a:schemeClr val="bg1"/>
              </a:solid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03. Gap Analysis Finalized</a:t>
                </a:r>
              </a:p>
            </p:txBody>
          </p:sp>
          <p:sp>
            <p:nvSpPr>
              <p:cNvPr id="42" name="Process 43"/>
              <p:cNvSpPr/>
              <p:nvPr/>
            </p:nvSpPr>
            <p:spPr>
              <a:xfrm>
                <a:off x="3716299" y="1047013"/>
                <a:ext cx="1682185" cy="895776"/>
              </a:xfrm>
              <a:prstGeom prst="flowChartProcess">
                <a:avLst/>
              </a:prstGeom>
              <a:solidFill>
                <a:schemeClr val="bg1"/>
              </a:solid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04. Data Extract Updated</a:t>
                </a:r>
              </a:p>
            </p:txBody>
          </p:sp>
          <p:sp>
            <p:nvSpPr>
              <p:cNvPr id="43" name="Process 43"/>
              <p:cNvSpPr/>
              <p:nvPr/>
            </p:nvSpPr>
            <p:spPr>
              <a:xfrm>
                <a:off x="3708801" y="2390678"/>
                <a:ext cx="1682185" cy="895777"/>
              </a:xfrm>
              <a:prstGeom prst="flowChartProcess">
                <a:avLst/>
              </a:prstGeom>
              <a:solidFill>
                <a:schemeClr val="bg1"/>
              </a:solid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05. HL7 Message Created</a:t>
                </a:r>
              </a:p>
            </p:txBody>
          </p:sp>
          <p:sp>
            <p:nvSpPr>
              <p:cNvPr id="44" name="Process 43"/>
              <p:cNvSpPr/>
              <p:nvPr/>
            </p:nvSpPr>
            <p:spPr>
              <a:xfrm>
                <a:off x="3713189" y="3734343"/>
                <a:ext cx="1673408" cy="895777"/>
              </a:xfrm>
              <a:prstGeom prst="flowChartProcess">
                <a:avLst/>
              </a:prstGeom>
              <a:solidFill>
                <a:schemeClr val="bg1"/>
              </a:solid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06. Transport </a:t>
                </a:r>
              </a:p>
              <a:p>
                <a:pPr algn="ctr" defTabSz="342900">
                  <a:defRPr/>
                </a:pPr>
                <a:r>
                  <a:rPr lang="en-US" sz="1050" kern="0" dirty="0">
                    <a:solidFill>
                      <a:srgbClr val="00A0AF"/>
                    </a:solidFill>
                    <a:latin typeface="Franklin Gothic Book"/>
                  </a:rPr>
                  <a:t>Set Up</a:t>
                </a:r>
              </a:p>
            </p:txBody>
          </p:sp>
          <p:cxnSp>
            <p:nvCxnSpPr>
              <p:cNvPr id="47" name="Straight Arrow Connector 46"/>
              <p:cNvCxnSpPr>
                <a:stCxn id="38" idx="2"/>
                <a:endCxn id="40" idx="0"/>
              </p:cNvCxnSpPr>
              <p:nvPr/>
            </p:nvCxnSpPr>
            <p:spPr>
              <a:xfrm>
                <a:off x="2602394" y="3282947"/>
                <a:ext cx="3749" cy="462428"/>
              </a:xfrm>
              <a:prstGeom prst="straightConnector1">
                <a:avLst/>
              </a:prstGeom>
              <a:noFill/>
              <a:ln w="6350" cap="flat" cmpd="sng" algn="ctr">
                <a:solidFill>
                  <a:srgbClr val="5B9BD5"/>
                </a:solidFill>
                <a:prstDash val="solid"/>
                <a:miter lim="800000"/>
                <a:tailEnd type="triangle"/>
              </a:ln>
              <a:effectLst/>
            </p:spPr>
          </p:cxnSp>
          <p:cxnSp>
            <p:nvCxnSpPr>
              <p:cNvPr id="48" name="Elbow Connector 47"/>
              <p:cNvCxnSpPr>
                <a:stCxn id="40" idx="3"/>
                <a:endCxn id="42" idx="1"/>
              </p:cNvCxnSpPr>
              <p:nvPr/>
            </p:nvCxnSpPr>
            <p:spPr>
              <a:xfrm flipV="1">
                <a:off x="3447235" y="1494901"/>
                <a:ext cx="269064" cy="2698363"/>
              </a:xfrm>
              <a:prstGeom prst="bentConnector3">
                <a:avLst/>
              </a:prstGeom>
              <a:noFill/>
              <a:ln w="6350" cap="flat" cmpd="sng" algn="ctr">
                <a:solidFill>
                  <a:srgbClr val="5B9BD5"/>
                </a:solidFill>
                <a:prstDash val="solid"/>
                <a:miter lim="800000"/>
                <a:tailEnd type="triangle"/>
              </a:ln>
              <a:effectLst/>
            </p:spPr>
          </p:cxnSp>
          <p:cxnSp>
            <p:nvCxnSpPr>
              <p:cNvPr id="49" name="Straight Arrow Connector 48" title="&quot;&quot;"/>
              <p:cNvCxnSpPr>
                <a:stCxn id="42" idx="2"/>
                <a:endCxn id="43" idx="0"/>
              </p:cNvCxnSpPr>
              <p:nvPr/>
            </p:nvCxnSpPr>
            <p:spPr>
              <a:xfrm flipH="1">
                <a:off x="4549894" y="1942789"/>
                <a:ext cx="7498" cy="447889"/>
              </a:xfrm>
              <a:prstGeom prst="straightConnector1">
                <a:avLst/>
              </a:prstGeom>
              <a:noFill/>
              <a:ln w="6350" cap="flat" cmpd="sng" algn="ctr">
                <a:solidFill>
                  <a:srgbClr val="5B9BD5"/>
                </a:solidFill>
                <a:prstDash val="solid"/>
                <a:miter lim="800000"/>
                <a:tailEnd type="triangle"/>
              </a:ln>
              <a:effectLst/>
            </p:spPr>
          </p:cxnSp>
        </p:grpSp>
      </p:grpSp>
      <p:sp>
        <p:nvSpPr>
          <p:cNvPr id="80" name="Snip Same Side Corner Rectangle 79"/>
          <p:cNvSpPr/>
          <p:nvPr/>
        </p:nvSpPr>
        <p:spPr>
          <a:xfrm>
            <a:off x="5364748" y="5150090"/>
            <a:ext cx="1269906" cy="638139"/>
          </a:xfrm>
          <a:prstGeom prst="snip2SameRect">
            <a:avLst/>
          </a:prstGeom>
          <a:solidFill>
            <a:sysClr val="window" lastClr="FFFFFF"/>
          </a:solid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TA Complete!</a:t>
            </a:r>
          </a:p>
        </p:txBody>
      </p:sp>
      <p:graphicFrame>
        <p:nvGraphicFramePr>
          <p:cNvPr id="164" name="Diagram 163" descr="TA Validation: METS; TA Validation: Structure &amp; Content; Pilot Site Addresses Errors; Updated HL7 Messages Generated; TA Validation: Resolve issues until all errors corrected"/>
          <p:cNvGraphicFramePr/>
          <p:nvPr>
            <p:extLst>
              <p:ext uri="{D42A27DB-BD31-4B8C-83A1-F6EECF244321}">
                <p14:modId xmlns:p14="http://schemas.microsoft.com/office/powerpoint/2010/main" val="3917545685"/>
              </p:ext>
            </p:extLst>
          </p:nvPr>
        </p:nvGraphicFramePr>
        <p:xfrm>
          <a:off x="3237947" y="1251987"/>
          <a:ext cx="4320331" cy="31853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1" name="Process 43"/>
          <p:cNvSpPr/>
          <p:nvPr/>
        </p:nvSpPr>
        <p:spPr>
          <a:xfrm>
            <a:off x="3237948" y="4906035"/>
            <a:ext cx="1261639" cy="826946"/>
          </a:xfrm>
          <a:prstGeom prst="flowChartProcess">
            <a:avLst/>
          </a:prstGeom>
          <a:solidFill>
            <a:sysClr val="window" lastClr="FFFFFF"/>
          </a:solid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07. TA Validation </a:t>
            </a:r>
          </a:p>
          <a:p>
            <a:pPr algn="ctr" defTabSz="342900">
              <a:defRPr/>
            </a:pPr>
            <a:r>
              <a:rPr lang="en-US" sz="1050" kern="0" dirty="0">
                <a:solidFill>
                  <a:srgbClr val="00A0AF"/>
                </a:solidFill>
                <a:latin typeface="Franklin Gothic Book"/>
              </a:rPr>
              <a:t>METS, Structure, &amp; Content</a:t>
            </a:r>
          </a:p>
        </p:txBody>
      </p:sp>
      <p:sp>
        <p:nvSpPr>
          <p:cNvPr id="35" name="Process 43"/>
          <p:cNvSpPr/>
          <p:nvPr/>
        </p:nvSpPr>
        <p:spPr>
          <a:xfrm>
            <a:off x="349356" y="2461053"/>
            <a:ext cx="1261639" cy="826945"/>
          </a:xfrm>
          <a:prstGeom prst="flowChartProcess">
            <a:avLst/>
          </a:prstGeom>
          <a:solidFill>
            <a:schemeClr val="bg1"/>
          </a:solidFill>
          <a:ln w="25400" cap="flat" cmpd="sng" algn="ctr">
            <a:solidFill>
              <a:srgbClr val="00A0AF"/>
            </a:solidFill>
            <a:prstDash val="solid"/>
          </a:ln>
          <a:effectLst/>
        </p:spPr>
        <p:txBody>
          <a:bodyPr anchor="ctr"/>
          <a:lstStyle/>
          <a:p>
            <a:pPr algn="ctr" defTabSz="342900">
              <a:defRPr/>
            </a:pPr>
            <a:r>
              <a:rPr lang="en-US" sz="1050" kern="0" dirty="0">
                <a:solidFill>
                  <a:srgbClr val="00A0AF"/>
                </a:solidFill>
                <a:latin typeface="Franklin Gothic Book"/>
              </a:rPr>
              <a:t>01. Initial Call</a:t>
            </a:r>
          </a:p>
        </p:txBody>
      </p:sp>
      <p:cxnSp>
        <p:nvCxnSpPr>
          <p:cNvPr id="6" name="Straight Arrow Connector 5" title="&quot;&quot;"/>
          <p:cNvCxnSpPr>
            <a:stCxn id="35" idx="2"/>
            <a:endCxn id="38" idx="0"/>
          </p:cNvCxnSpPr>
          <p:nvPr/>
        </p:nvCxnSpPr>
        <p:spPr>
          <a:xfrm>
            <a:off x="980176" y="3287998"/>
            <a:ext cx="12032" cy="426895"/>
          </a:xfrm>
          <a:prstGeom prst="straightConnector1">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title="&quot;&quot;"/>
          <p:cNvCxnSpPr/>
          <p:nvPr/>
        </p:nvCxnSpPr>
        <p:spPr>
          <a:xfrm rot="5400000">
            <a:off x="2265466" y="4757868"/>
            <a:ext cx="413472" cy="1"/>
          </a:xfrm>
          <a:prstGeom prst="bentConnector3">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title="&quot;&quot;"/>
          <p:cNvCxnSpPr>
            <a:endCxn id="171" idx="0"/>
          </p:cNvCxnSpPr>
          <p:nvPr/>
        </p:nvCxnSpPr>
        <p:spPr>
          <a:xfrm>
            <a:off x="2472201" y="4692588"/>
            <a:ext cx="1396567" cy="213448"/>
          </a:xfrm>
          <a:prstGeom prst="bentConnector2">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title="&quot;&quot;"/>
          <p:cNvCxnSpPr>
            <a:stCxn id="171" idx="0"/>
          </p:cNvCxnSpPr>
          <p:nvPr/>
        </p:nvCxnSpPr>
        <p:spPr>
          <a:xfrm flipH="1" flipV="1">
            <a:off x="3868767" y="4479141"/>
            <a:ext cx="1" cy="426895"/>
          </a:xfrm>
          <a:prstGeom prst="straightConnector1">
            <a:avLst/>
          </a:prstGeom>
          <a:ln>
            <a:solidFill>
              <a:srgbClr val="00868F"/>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title="&quot;&quot;"/>
          <p:cNvCxnSpPr>
            <a:stCxn id="171" idx="3"/>
          </p:cNvCxnSpPr>
          <p:nvPr/>
        </p:nvCxnSpPr>
        <p:spPr>
          <a:xfrm>
            <a:off x="4499587" y="5319508"/>
            <a:ext cx="865161" cy="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2" name="Straight Arrow Connector 51" title="&quot;&quot;"/>
          <p:cNvCxnSpPr/>
          <p:nvPr/>
        </p:nvCxnSpPr>
        <p:spPr>
          <a:xfrm>
            <a:off x="6634654" y="5319508"/>
            <a:ext cx="845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itle 1" hidden="1"/>
          <p:cNvSpPr>
            <a:spLocks noGrp="1"/>
          </p:cNvSpPr>
          <p:nvPr>
            <p:ph type="ctrTitle"/>
          </p:nvPr>
        </p:nvSpPr>
        <p:spPr/>
        <p:txBody>
          <a:bodyPr/>
          <a:lstStyle/>
          <a:p>
            <a:r>
              <a:rPr lang="en-US" dirty="0"/>
              <a:t>NMI Technical Assistance Process</a:t>
            </a:r>
          </a:p>
        </p:txBody>
      </p:sp>
    </p:spTree>
    <p:extLst>
      <p:ext uri="{BB962C8B-B14F-4D97-AF65-F5344CB8AC3E}">
        <p14:creationId xmlns:p14="http://schemas.microsoft.com/office/powerpoint/2010/main" val="511795795"/>
      </p:ext>
    </p:extLst>
  </p:cSld>
  <p:clrMapOvr>
    <a:masterClrMapping/>
  </p:clrMapOvr>
</p:sld>
</file>

<file path=ppt/theme/theme1.xml><?xml version="1.0" encoding="utf-8"?>
<a:theme xmlns:a="http://schemas.openxmlformats.org/drawingml/2006/main" name="APHL_PPTTemp_120814">
  <a:themeElements>
    <a:clrScheme name="APHL PPT">
      <a:dk1>
        <a:srgbClr val="3F3F3F"/>
      </a:dk1>
      <a:lt1>
        <a:sysClr val="window" lastClr="FFFFFF"/>
      </a:lt1>
      <a:dk2>
        <a:srgbClr val="00A0AF"/>
      </a:dk2>
      <a:lt2>
        <a:srgbClr val="EEECE1"/>
      </a:lt2>
      <a:accent1>
        <a:srgbClr val="B42E34"/>
      </a:accent1>
      <a:accent2>
        <a:srgbClr val="EF7521"/>
      </a:accent2>
      <a:accent3>
        <a:srgbClr val="853175"/>
      </a:accent3>
      <a:accent4>
        <a:srgbClr val="8064A2"/>
      </a:accent4>
      <a:accent5>
        <a:srgbClr val="4BACC6"/>
      </a:accent5>
      <a:accent6>
        <a:srgbClr val="F79646"/>
      </a:accent6>
      <a:hlink>
        <a:srgbClr val="0000FF"/>
      </a:hlink>
      <a:folHlink>
        <a:srgbClr val="800080"/>
      </a:folHlink>
    </a:clrScheme>
    <a:fontScheme name="APHL PPT">
      <a:majorFont>
        <a:latin typeface="Franklin Gothic Medium"/>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5af08be3-da31-4ed0-bd15-c2f68cc29029" xsi:nil="true"/>
    <_dlc_DocId xmlns="5af08be3-da31-4ed0-bd15-c2f68cc29029">Q77AU6S3KYZS-3568-380</_dlc_DocId>
    <_dlc_DocIdUrl xmlns="5af08be3-da31-4ed0-bd15-c2f68cc29029">
      <Url>https://www.aphlweb.org/aphl_departments/Strategic_Initiatives_and_Research/IPMG/NMI/_layouts/15/DocIdRedir.aspx?ID=Q77AU6S3KYZS-3568-380</Url>
      <Description>Q77AU6S3KYZS-3568-380</Description>
    </_dlc_DocIdUrl>
    <MMG xmlns="47411e4b-89bf-4819-bb27-07980aa440b2" xsi:nil="true"/>
    <Subcatego xmlns="47411e4b-89bf-4819-bb27-07980aa440b2">Presentation</Subcatego>
    <Category xmlns="47411e4b-89bf-4819-bb27-07980aa440b2">NMI TAT Tools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50DB2A258FE844085B3D3A2F83ECC13" ma:contentTypeVersion="3" ma:contentTypeDescription="Create a new document." ma:contentTypeScope="" ma:versionID="c5cc57d3741b0a5e32b0490e729600fc">
  <xsd:schema xmlns:xsd="http://www.w3.org/2001/XMLSchema" xmlns:xs="http://www.w3.org/2001/XMLSchema" xmlns:p="http://schemas.microsoft.com/office/2006/metadata/properties" xmlns:ns2="5af08be3-da31-4ed0-bd15-c2f68cc29029" xmlns:ns3="47411e4b-89bf-4819-bb27-07980aa440b2" targetNamespace="http://schemas.microsoft.com/office/2006/metadata/properties" ma:root="true" ma:fieldsID="6fecade3294ebead766a6e7919bb1dc5" ns2:_="" ns3:_="">
    <xsd:import namespace="5af08be3-da31-4ed0-bd15-c2f68cc29029"/>
    <xsd:import namespace="47411e4b-89bf-4819-bb27-07980aa440b2"/>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element ref="ns3:Category" minOccurs="0"/>
                <xsd:element ref="ns3:MMG" minOccurs="0"/>
                <xsd:element ref="ns3:Subcateg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8" nillable="true" ma:displayName="Description" ma:internalName="Description">
      <xsd:simpleType>
        <xsd:restriction base="dms:Note">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7411e4b-89bf-4819-bb27-07980aa440b2" elementFormDefault="qualified">
    <xsd:import namespace="http://schemas.microsoft.com/office/2006/documentManagement/types"/>
    <xsd:import namespace="http://schemas.microsoft.com/office/infopath/2007/PartnerControls"/>
    <xsd:element name="Category" ma:index="12" nillable="true" ma:displayName="Category" ma:description="To what category does the resource belong?" ma:format="Dropdown" ma:internalName="Category">
      <xsd:simpleType>
        <xsd:union memberTypes="dms:Text">
          <xsd:simpleType>
            <xsd:restriction base="dms:Choice">
              <xsd:enumeration value="CDC"/>
              <xsd:enumeration value="NMI TAT Tools"/>
              <xsd:enumeration value="HL7 Test Messages"/>
              <xsd:enumeration value="CSTE"/>
            </xsd:restriction>
          </xsd:simpleType>
        </xsd:union>
      </xsd:simpleType>
    </xsd:element>
    <xsd:element name="MMG" ma:index="13" nillable="true" ma:displayName="MMG" ma:description="MMG" ma:list="{da3a0405-9dd6-47ca-a97c-4f865a35d19c}" ma:internalName="MMG" ma:showField="Title">
      <xsd:simpleType>
        <xsd:restriction base="dms:Lookup"/>
      </xsd:simpleType>
    </xsd:element>
    <xsd:element name="Subcatego" ma:index="14" nillable="true" ma:displayName="Subcategory" ma:description="Additional category for grouping files" ma:format="Dropdown" ma:internalName="Subcatego">
      <xsd:simpleType>
        <xsd:union memberTypes="dms:Text">
          <xsd:simpleType>
            <xsd:restriction base="dms:Choice">
              <xsd:enumeration value="HL7 Test Messages and Scenarios"/>
              <xsd:enumeration value="Informational"/>
              <xsd:enumeration value="MMG"/>
              <xsd:enumeration value="Presentation"/>
              <xsd:enumeration value="Process"/>
              <xsd:enumeration value="Reusable Components"/>
              <xsd:enumeration value="Template"/>
              <xsd:enumeration value="Superseded Document"/>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DC9FE28-B1ED-4B96-9B01-1848D4AFD350}">
  <ds:schemaRefs>
    <ds:schemaRef ds:uri="47411e4b-89bf-4819-bb27-07980aa440b2"/>
    <ds:schemaRef ds:uri="http://www.w3.org/XML/1998/namespace"/>
    <ds:schemaRef ds:uri="http://schemas.microsoft.com/office/2006/documentManagement/types"/>
    <ds:schemaRef ds:uri="http://purl.org/dc/terms/"/>
    <ds:schemaRef ds:uri="5af08be3-da31-4ed0-bd15-c2f68cc29029"/>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7D6B163-CAAD-42C9-8E45-4CD2258C6DF4}">
  <ds:schemaRefs>
    <ds:schemaRef ds:uri="http://schemas.microsoft.com/sharepoint/v3/contenttype/forms"/>
  </ds:schemaRefs>
</ds:datastoreItem>
</file>

<file path=customXml/itemProps3.xml><?xml version="1.0" encoding="utf-8"?>
<ds:datastoreItem xmlns:ds="http://schemas.openxmlformats.org/officeDocument/2006/customXml" ds:itemID="{15BDAB9D-6887-4D48-936E-C572DD0E70E9}">
  <ds:schemaRefs>
    <ds:schemaRef ds:uri="http://schemas.microsoft.com/office/2006/metadata/longProperties"/>
  </ds:schemaRefs>
</ds:datastoreItem>
</file>

<file path=customXml/itemProps4.xml><?xml version="1.0" encoding="utf-8"?>
<ds:datastoreItem xmlns:ds="http://schemas.openxmlformats.org/officeDocument/2006/customXml" ds:itemID="{D474F7D2-3508-4EE1-9350-C09641FA48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f08be3-da31-4ed0-bd15-c2f68cc29029"/>
    <ds:schemaRef ds:uri="47411e4b-89bf-4819-bb27-07980aa440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9F8116AD-8565-4617-BD46-90754D7B649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APHL PowerPoint Template</Template>
  <TotalTime>11129</TotalTime>
  <Words>1310</Words>
  <Application>Microsoft Office PowerPoint</Application>
  <PresentationFormat>On-screen Show (4:3)</PresentationFormat>
  <Paragraphs>211</Paragraphs>
  <Slides>24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Franklin Gothic Book</vt:lpstr>
      <vt:lpstr>Franklin Gothic Demi</vt:lpstr>
      <vt:lpstr>Franklin Gothic Medium</vt:lpstr>
      <vt:lpstr>Times</vt:lpstr>
      <vt:lpstr>Times New Roman</vt:lpstr>
      <vt:lpstr>APHL_PPTTemp_120814</vt:lpstr>
      <vt:lpstr>Worksheet</vt:lpstr>
      <vt:lpstr>NMI Technical Assistance Overview </vt:lpstr>
      <vt:lpstr>Speakers</vt:lpstr>
      <vt:lpstr>Objective</vt:lpstr>
      <vt:lpstr>NMI: The Big Picture</vt:lpstr>
      <vt:lpstr>Message Validation, Processing, and Provisioning System</vt:lpstr>
      <vt:lpstr>NMI Technical Assistance Overview</vt:lpstr>
      <vt:lpstr>NMI: Components</vt:lpstr>
      <vt:lpstr>Technical Assistance Support</vt:lpstr>
      <vt:lpstr>NMI Technical Assistance Process</vt:lpstr>
      <vt:lpstr>NMI TA Milestones:</vt:lpstr>
      <vt:lpstr>NMI Technical Assistance Models</vt:lpstr>
      <vt:lpstr>On-site TA Support Examples</vt:lpstr>
      <vt:lpstr>Virtual TA Support Examples</vt:lpstr>
      <vt:lpstr>Hybrid TA Support Example</vt:lpstr>
      <vt:lpstr>NMI TA Resources: Reusable Tools</vt:lpstr>
      <vt:lpstr>NMI TA Guidebook</vt:lpstr>
      <vt:lpstr>NMI Implementation Template</vt:lpstr>
      <vt:lpstr>Test Case Scenarios</vt:lpstr>
      <vt:lpstr>Technical Design Assistance:</vt:lpstr>
      <vt:lpstr>NMI: Ongoing Technical Assistance</vt:lpstr>
      <vt:lpstr>NMI: Request Technical Assistance Coming Summer 2016!</vt:lpstr>
      <vt:lpstr>APHL NMI Team</vt:lpstr>
      <vt:lpstr>Join Us: March 2016 NMI eSHARE Call</vt:lpstr>
      <vt:lpstr>Thank You</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Modernization Initiative (NMI) eSHARE - Technical Assistance Overview - February 2016</dc:title>
  <dc:subject>NMI eSHARE</dc:subject>
  <dc:creator>CDC</dc:creator>
  <cp:keywords>NMI, eSHARE, technical assistance</cp:keywords>
  <cp:lastModifiedBy>Laspina, Michael (CDC/DDPHSS/CSELS/DHIS)</cp:lastModifiedBy>
  <cp:revision>232</cp:revision>
  <dcterms:created xsi:type="dcterms:W3CDTF">2012-01-23T00:26:53Z</dcterms:created>
  <dcterms:modified xsi:type="dcterms:W3CDTF">2021-04-26T18:34:29Z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2021-04-26T17:52:33Z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c350ac13-b846-4a95-ab14-6fef8632a093</vt:lpwstr>
  </property>
  <property fmtid="{D5CDD505-2E9C-101B-9397-08002B2CF9AE}" pid="9" name="MSIP_Label_7b94a7b8-f06c-4dfe-bdcc-9b548fd58c31_ContentBits">
    <vt:lpwstr>0</vt:lpwstr>
  </property>
</Properties>
</file>