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Felt Tip Roman" panose="020B0604020202020204"/>
      <p:italic r:id="rId55"/>
    </p:embeddedFont>
    <p:embeddedFont>
      <p:font typeface="Calibri" panose="020F0502020204030204" pitchFamily="34" charset="0"/>
      <p:regular r:id="rId56"/>
      <p:bold r:id="rId57"/>
      <p:italic r:id="rId58"/>
      <p:boldItalic r:id="rId59"/>
    </p:embeddedFont>
    <p:embeddedFont>
      <p:font typeface="Myriad Pro" panose="020B0503030403020204" pitchFamily="34" charset="0"/>
      <p:regular r:id="rId60"/>
      <p:bold r:id="rId61"/>
      <p:italic r:id="rId62"/>
      <p:boldItalic r:id="rId63"/>
    </p:embeddedFont>
    <p:embeddedFont>
      <p:font typeface="Myriad Pro Light" panose="020B0603030403020204" pitchFamily="34" charset="0"/>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98" autoAdjust="0"/>
    <p:restoredTop sz="99661" autoAdjust="0"/>
  </p:normalViewPr>
  <p:slideViewPr>
    <p:cSldViewPr>
      <p:cViewPr varScale="1">
        <p:scale>
          <a:sx n="111" d="100"/>
          <a:sy n="111" d="100"/>
        </p:scale>
        <p:origin x="1152"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2/9/2018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874445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806956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986759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732557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1090220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877778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545765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64083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458944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383786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502859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345846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3474222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2171074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1772989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3725053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2764425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1832322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1869301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2/9/2018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Wisconsin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454946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00228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95904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76566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605080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300457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00527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4"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785706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8"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749140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147452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33349096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542742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70046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923923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3928706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024381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87993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351894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854267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31670199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922099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23613212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7592953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94001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901036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549042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525464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256354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247608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89889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885752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71212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735000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618691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128191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26171144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98412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701762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4505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15676878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37183"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WI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3052406" y="3078272"/>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WI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962332" y="3081766"/>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WI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t>
            </a:r>
            <a:r>
              <a:rPr lang="en-US" smtClean="0">
                <a:solidFill>
                  <a:srgbClr val="C00000"/>
                </a:solidFill>
              </a:rPr>
              <a:t>and 15- </a:t>
            </a:r>
            <a:r>
              <a:rPr lang="en-US" dirty="0" smtClean="0">
                <a:solidFill>
                  <a:srgbClr val="C00000"/>
                </a:solidFill>
              </a:rPr>
              <a:t>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164705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a:t>
            </a:r>
            <a:r>
              <a:rPr lang="en-US" sz="2800" i="1" dirty="0" smtClean="0">
                <a:solidFill>
                  <a:schemeClr val="tx2">
                    <a:lumMod val="40000"/>
                    <a:lumOff val="60000"/>
                  </a:schemeClr>
                </a:solidFill>
                <a:latin typeface="+mj-lt"/>
              </a:rPr>
              <a:t>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8"/>
            <a:ext cx="2871418" cy="3715954"/>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7"/>
            <a:ext cx="2877045" cy="3723236"/>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98265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40752909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254815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85532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1314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3456525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582674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379055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1153</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Arial</vt:lpstr>
      <vt:lpstr>Felt Tip Roman</vt:lpstr>
      <vt:lpstr>Calibri</vt:lpstr>
      <vt:lpstr>Myriad Pro</vt:lpstr>
      <vt:lpstr>Myriad Pro Light</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163</cp:revision>
  <dcterms:created xsi:type="dcterms:W3CDTF">2012-07-25T23:11:02Z</dcterms:created>
  <dcterms:modified xsi:type="dcterms:W3CDTF">2018-02-09T15:27:18Z</dcterms:modified>
</cp:coreProperties>
</file>