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Felt Tip Roman" panose="020B0604020202020204"/>
      <p:italic r:id="rId55"/>
    </p:embeddedFont>
    <p:embeddedFont>
      <p:font typeface="Myriad Pro" panose="020B0503030403020204" pitchFamily="34" charset="0"/>
      <p:regular r:id="rId56"/>
      <p:bold r:id="rId57"/>
      <p:italic r:id="rId58"/>
      <p:boldItalic r:id="rId59"/>
    </p:embeddedFont>
    <p:embeddedFont>
      <p:font typeface="Myriad Pro Light" panose="020B0603030403020204" pitchFamily="34" charset="0"/>
      <p:bold r:id="rId60"/>
      <p:boldItalic r:id="rId61"/>
    </p:embeddedFont>
    <p:embeddedFont>
      <p:font typeface="Calibri" panose="020F0502020204030204"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12/7/2017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4979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283567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877807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091580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2073266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3102811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523012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710295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736016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9067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83364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48824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110361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457374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3967003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2324564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3588631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199986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3660306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12/7/2017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12/7/2017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12/7/2017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12/7/2017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Utah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29365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41644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64253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80773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28786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40245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81228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72253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708821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7576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53369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3454008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420466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549229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3406572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362453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67805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59934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784624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42045751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82740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3636507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33370571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4879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64176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413147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05501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993555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73986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203243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785924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78907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811355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642707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330494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9919706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985051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930556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039388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33889060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UT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UT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UT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968550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6"/>
            <a:ext cx="2871425" cy="3715963"/>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50" cy="3723241"/>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16388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2368668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572889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06556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0398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3143472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105890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54708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1309</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Wingdings</vt:lpstr>
      <vt:lpstr>Felt Tip Roman</vt:lpstr>
      <vt:lpstr>Myriad Pro</vt:lpstr>
      <vt:lpstr>Myriad Pro Light</vt:lpstr>
      <vt:lpstr>Arial</vt:lpstr>
      <vt:lpstr>Calibri</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141</cp:revision>
  <dcterms:created xsi:type="dcterms:W3CDTF">2012-07-25T23:11:02Z</dcterms:created>
  <dcterms:modified xsi:type="dcterms:W3CDTF">2017-12-07T15:02:52Z</dcterms:modified>
</cp:coreProperties>
</file>