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Felt Tip Roman" panose="020B0604020202020204"/>
      <p:italic r:id="rId59"/>
    </p:embeddedFont>
    <p:embeddedFont>
      <p:font typeface="Myriad Pro" panose="020B0503030403020204" pitchFamily="34" charset="0"/>
      <p:regular r:id="rId60"/>
      <p:bold r:id="rId61"/>
      <p:italic r:id="rId62"/>
      <p:boldItalic r:id="rId63"/>
    </p:embeddedFont>
    <p:embeddedFont>
      <p:font typeface="Myriad Pro Light" panose="020B0603030403020204" pitchFamily="3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7/21/2017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3877635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510174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554373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115538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84880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645838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250112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850414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083332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1772744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292434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024774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2566578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2809569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718636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2705499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993612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636846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7/21/2017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7/21/2017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1538246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7/21/2017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7/21/2017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7/21/2017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7/21/2017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7/21/2017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7/21/2017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7/21/2017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7/21/2017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7/21/2017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South Dakota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32321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46519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94870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289597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41049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42858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823514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47738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096743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86997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3476686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9089565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649722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898375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10216218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61378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804957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654707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21365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42434007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51456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2182652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29217415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313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93773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868576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4976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182198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184019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257347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991962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33516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76142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327152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8056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7712244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993944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800533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110931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15406180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37183"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SD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3052406" y="3078272"/>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SD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962332" y="3081766"/>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SD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690666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8"/>
            <a:ext cx="2871418" cy="3715954"/>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7"/>
            <a:ext cx="2877045" cy="3723236"/>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62664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592891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174715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58773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2115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277214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67632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270097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1152</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Wingdings</vt:lpstr>
      <vt:lpstr>Felt Tip Roman</vt:lpstr>
      <vt:lpstr>Myriad Pro</vt:lpstr>
      <vt:lpstr>Myriad Pro Light</vt:lpstr>
      <vt:lpstr>Arial</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156</cp:revision>
  <dcterms:created xsi:type="dcterms:W3CDTF">2012-07-25T23:11:02Z</dcterms:created>
  <dcterms:modified xsi:type="dcterms:W3CDTF">2017-07-21T14:37:27Z</dcterms:modified>
</cp:coreProperties>
</file>