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Felt Tip Roman" panose="020B0604020202020204"/>
      <p: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3849915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9258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12753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32446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154341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769834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8249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720683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1102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586761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3596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769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85227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13788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8494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6006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3192149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72258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34548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Vermont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25442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45150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8181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9459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32399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52163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97744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73592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71935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99478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667806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3875618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29048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43780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251578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73463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64013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94421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63213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940120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45298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069127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991480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849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95709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87598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895057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83761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081732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35581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98224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38028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6873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261380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7442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27361090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25776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067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18691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2635799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VT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VT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VT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694200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8"/>
            <a:ext cx="2871418" cy="371595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5" cy="372323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72842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5532784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411715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30136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89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512550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37200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13721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1211</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Wingdings</vt:lpstr>
      <vt:lpstr>Felt Tip Roman</vt:lpstr>
      <vt:lpstr>Myriad Pro</vt:lpstr>
      <vt:lpstr>Myriad Pro Light</vt:lpstr>
      <vt:lpstr>Arial</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162</cp:revision>
  <dcterms:created xsi:type="dcterms:W3CDTF">2012-07-25T23:11:02Z</dcterms:created>
  <dcterms:modified xsi:type="dcterms:W3CDTF">2017-06-05T17:12:30Z</dcterms:modified>
</cp:coreProperties>
</file>