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Felt Tip Roman" panose="020B0604020202020204"/>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1" autoAdjust="0"/>
    <p:restoredTop sz="99661" autoAdjust="0"/>
  </p:normalViewPr>
  <p:slideViewPr>
    <p:cSldViewPr>
      <p:cViewPr>
        <p:scale>
          <a:sx n="90" d="100"/>
          <a:sy n="90" d="100"/>
        </p:scale>
        <p:origin x="-612" y="-546"/>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South Carolina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4"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8"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SC</a:t>
            </a:r>
            <a:r>
              <a:rPr lang="en-US" dirty="0" smtClean="0">
                <a:solidFill>
                  <a:srgbClr val="C00000"/>
                </a:solidFill>
              </a:rPr>
              <a:t> </a:t>
            </a:r>
            <a:r>
              <a:rPr lang="en-US" dirty="0" smtClean="0">
                <a:solidFill>
                  <a:srgbClr val="C00000"/>
                </a:solidFill>
              </a:rPr>
              <a:t>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3696" y="3082945"/>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SC</a:t>
            </a:r>
            <a:r>
              <a:rPr lang="en-US" dirty="0" smtClean="0">
                <a:solidFill>
                  <a:srgbClr val="C00000"/>
                </a:solidFill>
              </a:rPr>
              <a:t> </a:t>
            </a:r>
            <a:r>
              <a:rPr lang="en-US" dirty="0" smtClean="0">
                <a:solidFill>
                  <a:srgbClr val="C00000"/>
                </a:solidFill>
              </a:rPr>
              <a:t>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956743" y="3103721"/>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SC</a:t>
            </a:r>
            <a:r>
              <a:rPr lang="en-US" dirty="0" smtClean="0">
                <a:solidFill>
                  <a:srgbClr val="C00000"/>
                </a:solidFill>
              </a:rPr>
              <a:t> </a:t>
            </a:r>
            <a:r>
              <a:rPr lang="en-US" dirty="0" smtClean="0">
                <a:solidFill>
                  <a:srgbClr val="C00000"/>
                </a:solidFill>
              </a:rPr>
              <a:t>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15 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7"/>
            <a:ext cx="2871425" cy="3715961"/>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49" cy="3723241"/>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TotalTime>
  <Words>2218</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Felt Tip Roman</vt:lpstr>
      <vt:lpstr>Myriad Pro Light</vt:lpstr>
      <vt:lpstr>Myriad Pro</vt:lpstr>
      <vt:lpstr>Wingdings</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142</cp:revision>
  <dcterms:created xsi:type="dcterms:W3CDTF">2012-07-25T23:11:02Z</dcterms:created>
  <dcterms:modified xsi:type="dcterms:W3CDTF">2015-01-06T15:11:03Z</dcterms:modified>
</cp:coreProperties>
</file>