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Felt Tip Roman" panose="020B0604020202020204"/>
      <p:italic r:id="rId55"/>
    </p:embeddedFont>
    <p:embeddedFont>
      <p:font typeface="Calibri" panose="020F0502020204030204" pitchFamily="34" charset="0"/>
      <p:regular r:id="rId56"/>
      <p:bold r:id="rId57"/>
      <p:italic r:id="rId58"/>
      <p:boldItalic r:id="rId59"/>
    </p:embeddedFont>
    <p:embeddedFont>
      <p:font typeface="Myriad Pro" panose="020B0503030403020204" pitchFamily="34" charset="0"/>
      <p:regular r:id="rId60"/>
      <p:bold r:id="rId61"/>
      <p:italic r:id="rId62"/>
      <p:bold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6/1/2017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2289033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08809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625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33979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2649829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190477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286457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96401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7968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41812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9433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279227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034602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420369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302257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333864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529665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186840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1874199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6/1/2017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6/1/2017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6/1/2017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6/1/2017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6/1/2017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Maine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60490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06018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15005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2201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4221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515185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96575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5"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91550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9"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79728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34185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771739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552787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469364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53392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4138505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201807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829607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39681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5868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916957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38106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35088041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0560822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513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220435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17320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250539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305324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66196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85771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420082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26412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48189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881531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917728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21743030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446048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579144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850445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42272576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ME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ME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ME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763202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7"/>
            <a:ext cx="2871425" cy="3715961"/>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49" cy="3723241"/>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94299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11978238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72799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63493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6266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3626775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39963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59406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1189</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Felt Tip Roman</vt:lpstr>
      <vt:lpstr>Calibri</vt:lpstr>
      <vt:lpstr>Myriad Pro</vt:lpstr>
      <vt:lpstr>Myriad Pro Light</vt:lpstr>
      <vt:lpstr>Wingdings</vt:lpstr>
      <vt:lpstr>Arial</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142</cp:revision>
  <dcterms:created xsi:type="dcterms:W3CDTF">2012-07-25T23:11:02Z</dcterms:created>
  <dcterms:modified xsi:type="dcterms:W3CDTF">2017-06-01T13:24:40Z</dcterms:modified>
</cp:coreProperties>
</file>