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96" y="-204"/>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Iowa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1"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5"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2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IA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IA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IA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5"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0"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Wingdings</vt:lpstr>
      <vt:lpstr>Calibri</vt:lpstr>
      <vt:lpstr>Felt Tip Roman</vt:lpstr>
      <vt:lpstr>Myriad Pro Light</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140</cp:revision>
  <dcterms:created xsi:type="dcterms:W3CDTF">2012-07-25T23:11:02Z</dcterms:created>
  <dcterms:modified xsi:type="dcterms:W3CDTF">2014-12-17T16:50:55Z</dcterms:modified>
</cp:coreProperties>
</file>