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7" r:id="rId2"/>
    <p:sldMasterId id="2147483689" r:id="rId3"/>
    <p:sldMasterId id="2147483701" r:id="rId4"/>
    <p:sldMasterId id="2147483713" r:id="rId5"/>
  </p:sldMasterIdLst>
  <p:notesMasterIdLst>
    <p:notesMasterId r:id="rId29"/>
  </p:notesMasterIdLst>
  <p:handoutMasterIdLst>
    <p:handoutMasterId r:id="rId30"/>
  </p:handoutMasterIdLst>
  <p:sldIdLst>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8" r:id="rId19"/>
    <p:sldId id="301" r:id="rId20"/>
    <p:sldId id="302" r:id="rId21"/>
    <p:sldId id="277" r:id="rId22"/>
    <p:sldId id="279" r:id="rId23"/>
    <p:sldId id="281" r:id="rId24"/>
    <p:sldId id="282" r:id="rId25"/>
    <p:sldId id="303" r:id="rId26"/>
    <p:sldId id="304" r:id="rId27"/>
    <p:sldId id="305" r:id="rId2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5" autoAdjust="0"/>
    <p:restoredTop sz="83361" autoAdjust="0"/>
  </p:normalViewPr>
  <p:slideViewPr>
    <p:cSldViewPr>
      <p:cViewPr varScale="1">
        <p:scale>
          <a:sx n="78" d="100"/>
          <a:sy n="78" d="100"/>
        </p:scale>
        <p:origin x="-858" y="-96"/>
      </p:cViewPr>
      <p:guideLst>
        <p:guide orient="horz" pos="2160"/>
        <p:guide pos="2880"/>
      </p:guideLst>
    </p:cSldViewPr>
  </p:slideViewPr>
  <p:outlineViewPr>
    <p:cViewPr>
      <p:scale>
        <a:sx n="33" d="100"/>
        <a:sy n="33" d="100"/>
      </p:scale>
      <p:origin x="0" y="17196"/>
    </p:cViewPr>
  </p:outlineViewPr>
  <p:notesTextViewPr>
    <p:cViewPr>
      <p:scale>
        <a:sx n="100" d="100"/>
        <a:sy n="100" d="100"/>
      </p:scale>
      <p:origin x="0" y="0"/>
    </p:cViewPr>
  </p:notesTextViewPr>
  <p:notesViewPr>
    <p:cSldViewPr>
      <p:cViewPr varScale="1">
        <p:scale>
          <a:sx n="99" d="100"/>
          <a:sy n="99" d="100"/>
        </p:scale>
        <p:origin x="-3576" y="-102"/>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CFDA5F16-D550-4DB9-B401-6940BF5D525B}" type="datetimeFigureOut">
              <a:rPr lang="en-US" smtClean="0"/>
              <a:t>6/22/2012</a:t>
            </a:fld>
            <a:endParaRPr lang="en-US" dirty="0"/>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0787CF93-4B1A-4394-BE64-28BD8EB6FA65}" type="slidenum">
              <a:rPr lang="en-US" smtClean="0"/>
              <a:t>‹#›</a:t>
            </a:fld>
            <a:endParaRPr lang="en-US" dirty="0"/>
          </a:p>
        </p:txBody>
      </p:sp>
    </p:spTree>
    <p:extLst>
      <p:ext uri="{BB962C8B-B14F-4D97-AF65-F5344CB8AC3E}">
        <p14:creationId xmlns:p14="http://schemas.microsoft.com/office/powerpoint/2010/main" val="2697191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ED08537B-379A-430B-988C-8EE2F54D49A4}" type="datetimeFigureOut">
              <a:rPr lang="en-US" smtClean="0"/>
              <a:t>6/22/2012</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2F134D4C-05C8-4A89-B9A8-D7260D2315F0}" type="slidenum">
              <a:rPr lang="en-US" smtClean="0"/>
              <a:t>‹#›</a:t>
            </a:fld>
            <a:endParaRPr lang="en-US" dirty="0"/>
          </a:p>
        </p:txBody>
      </p:sp>
    </p:spTree>
    <p:extLst>
      <p:ext uri="{BB962C8B-B14F-4D97-AF65-F5344CB8AC3E}">
        <p14:creationId xmlns:p14="http://schemas.microsoft.com/office/powerpoint/2010/main" val="111043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134D4C-05C8-4A89-B9A8-D7260D2315F0}" type="slidenum">
              <a:rPr lang="en-US" smtClean="0"/>
              <a:t>1</a:t>
            </a:fld>
            <a:endParaRPr lang="en-US" dirty="0"/>
          </a:p>
        </p:txBody>
      </p:sp>
    </p:spTree>
    <p:extLst>
      <p:ext uri="{BB962C8B-B14F-4D97-AF65-F5344CB8AC3E}">
        <p14:creationId xmlns:p14="http://schemas.microsoft.com/office/powerpoint/2010/main" val="460434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Never use text boxes, always use slide layout. Text boxes are considered objects and are not read by some assistive devices.</a:t>
            </a:r>
          </a:p>
          <a:p>
            <a:endParaRPr lang="en-US" dirty="0"/>
          </a:p>
        </p:txBody>
      </p:sp>
      <p:sp>
        <p:nvSpPr>
          <p:cNvPr id="4" name="Slide Number Placeholder 3"/>
          <p:cNvSpPr>
            <a:spLocks noGrp="1"/>
          </p:cNvSpPr>
          <p:nvPr>
            <p:ph type="sldNum" sz="quarter" idx="10"/>
          </p:nvPr>
        </p:nvSpPr>
        <p:spPr/>
        <p:txBody>
          <a:bodyPr/>
          <a:lstStyle/>
          <a:p>
            <a:fld id="{2F134D4C-05C8-4A89-B9A8-D7260D2315F0}" type="slidenum">
              <a:rPr lang="en-US" smtClean="0"/>
              <a:t>5</a:t>
            </a:fld>
            <a:endParaRPr lang="en-US" dirty="0"/>
          </a:p>
        </p:txBody>
      </p:sp>
    </p:spTree>
    <p:extLst>
      <p:ext uri="{BB962C8B-B14F-4D97-AF65-F5344CB8AC3E}">
        <p14:creationId xmlns:p14="http://schemas.microsoft.com/office/powerpoint/2010/main" val="2138528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Alternative text descriptions must be added to all images and objects.</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Images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Photos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logos</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Objects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Inserted textboxes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Auto shapes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Word art</a:t>
            </a:r>
          </a:p>
          <a:p>
            <a:endParaRPr lang="en-US" dirty="0"/>
          </a:p>
        </p:txBody>
      </p:sp>
      <p:sp>
        <p:nvSpPr>
          <p:cNvPr id="4" name="Slide Number Placeholder 3"/>
          <p:cNvSpPr>
            <a:spLocks noGrp="1"/>
          </p:cNvSpPr>
          <p:nvPr>
            <p:ph type="sldNum" sz="quarter" idx="10"/>
          </p:nvPr>
        </p:nvSpPr>
        <p:spPr/>
        <p:txBody>
          <a:bodyPr/>
          <a:lstStyle/>
          <a:p>
            <a:fld id="{2F134D4C-05C8-4A89-B9A8-D7260D2315F0}" type="slidenum">
              <a:rPr lang="en-US" smtClean="0"/>
              <a:t>12</a:t>
            </a:fld>
            <a:endParaRPr lang="en-US" dirty="0"/>
          </a:p>
        </p:txBody>
      </p:sp>
    </p:spTree>
    <p:extLst>
      <p:ext uri="{BB962C8B-B14F-4D97-AF65-F5344CB8AC3E}">
        <p14:creationId xmlns:p14="http://schemas.microsoft.com/office/powerpoint/2010/main" val="1024686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Objects and shapes that are connected-such as organization charts-must be grouped for usability and coherence.</a:t>
            </a:r>
          </a:p>
          <a:p>
            <a:endParaRPr lang="en-US" dirty="0"/>
          </a:p>
        </p:txBody>
      </p:sp>
      <p:sp>
        <p:nvSpPr>
          <p:cNvPr id="4" name="Slide Number Placeholder 3"/>
          <p:cNvSpPr>
            <a:spLocks noGrp="1"/>
          </p:cNvSpPr>
          <p:nvPr>
            <p:ph type="sldNum" sz="quarter" idx="10"/>
          </p:nvPr>
        </p:nvSpPr>
        <p:spPr/>
        <p:txBody>
          <a:bodyPr/>
          <a:lstStyle/>
          <a:p>
            <a:fld id="{2F134D4C-05C8-4A89-B9A8-D7260D2315F0}" type="slidenum">
              <a:rPr lang="en-US" smtClean="0"/>
              <a:t>13</a:t>
            </a:fld>
            <a:endParaRPr lang="en-US" dirty="0"/>
          </a:p>
        </p:txBody>
      </p:sp>
    </p:spTree>
    <p:extLst>
      <p:ext uri="{BB962C8B-B14F-4D97-AF65-F5344CB8AC3E}">
        <p14:creationId xmlns:p14="http://schemas.microsoft.com/office/powerpoint/2010/main" val="1695545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you do want to add a textual description below the image, you may save the chart object as an image (right click the chart and choose Save as Picture) and apply an alternate text description.</a:t>
            </a:r>
          </a:p>
          <a:p>
            <a:endParaRPr lang="en-US" dirty="0"/>
          </a:p>
        </p:txBody>
      </p:sp>
      <p:sp>
        <p:nvSpPr>
          <p:cNvPr id="4" name="Slide Number Placeholder 3"/>
          <p:cNvSpPr>
            <a:spLocks noGrp="1"/>
          </p:cNvSpPr>
          <p:nvPr>
            <p:ph type="sldNum" sz="quarter" idx="10"/>
          </p:nvPr>
        </p:nvSpPr>
        <p:spPr/>
        <p:txBody>
          <a:bodyPr/>
          <a:lstStyle/>
          <a:p>
            <a:fld id="{2F134D4C-05C8-4A89-B9A8-D7260D2315F0}" type="slidenum">
              <a:rPr lang="en-US" smtClean="0"/>
              <a:t>15</a:t>
            </a:fld>
            <a:endParaRPr lang="en-US" dirty="0"/>
          </a:p>
        </p:txBody>
      </p:sp>
    </p:spTree>
    <p:extLst>
      <p:ext uri="{BB962C8B-B14F-4D97-AF65-F5344CB8AC3E}">
        <p14:creationId xmlns:p14="http://schemas.microsoft.com/office/powerpoint/2010/main" val="2724703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It is best to modify the Slide Master before you begin creating your presentation. Slides created before editing the Slide Master may not be affected.</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5533A8-98C9-4E6C-8624-9198BFD3696E}" type="slidenum">
              <a:rPr lang="en-US" smtClean="0">
                <a:solidFill>
                  <a:prstClr val="black"/>
                </a:solidFill>
              </a:rPr>
              <a:pPr/>
              <a:t>19</a:t>
            </a:fld>
            <a:endParaRPr lang="en-US" dirty="0" smtClean="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individuals name should NOT be used for the ‘Author’. Always use the government organization name (ex. National Center for Health Statistics)</a:t>
            </a:r>
          </a:p>
          <a:p>
            <a:endParaRPr lang="en-US" dirty="0"/>
          </a:p>
        </p:txBody>
      </p:sp>
      <p:sp>
        <p:nvSpPr>
          <p:cNvPr id="4" name="Slide Number Placeholder 3"/>
          <p:cNvSpPr>
            <a:spLocks noGrp="1"/>
          </p:cNvSpPr>
          <p:nvPr>
            <p:ph type="sldNum" sz="quarter" idx="10"/>
          </p:nvPr>
        </p:nvSpPr>
        <p:spPr/>
        <p:txBody>
          <a:bodyPr/>
          <a:lstStyle/>
          <a:p>
            <a:fld id="{2F134D4C-05C8-4A89-B9A8-D7260D2315F0}" type="slidenum">
              <a:rPr lang="en-US" smtClean="0"/>
              <a:t>20</a:t>
            </a:fld>
            <a:endParaRPr lang="en-US" dirty="0"/>
          </a:p>
        </p:txBody>
      </p:sp>
    </p:spTree>
    <p:extLst>
      <p:ext uri="{BB962C8B-B14F-4D97-AF65-F5344CB8AC3E}">
        <p14:creationId xmlns:p14="http://schemas.microsoft.com/office/powerpoint/2010/main" val="133733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863"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See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HHS Checklist for a list of the requirements reviewed in this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2F134D4C-05C8-4A89-B9A8-D7260D2315F0}" type="slidenum">
              <a:rPr lang="en-US" smtClean="0"/>
              <a:t>23</a:t>
            </a:fld>
            <a:endParaRPr lang="en-US" dirty="0"/>
          </a:p>
        </p:txBody>
      </p:sp>
    </p:spTree>
    <p:extLst>
      <p:ext uri="{BB962C8B-B14F-4D97-AF65-F5344CB8AC3E}">
        <p14:creationId xmlns:p14="http://schemas.microsoft.com/office/powerpoint/2010/main" val="4235259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107242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218801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2717717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4233661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3593314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4246633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1093313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3457900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2557605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3697508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38273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3867430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4166522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724507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19487092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EA5EF5-4C51-4966-A664-56B17132968C}" type="slidenum">
              <a:rPr lang="en-US" smtClean="0"/>
              <a:t>‹#›</a:t>
            </a:fld>
            <a:endParaRPr lang="en-US" dirty="0"/>
          </a:p>
        </p:txBody>
      </p:sp>
    </p:spTree>
    <p:extLst>
      <p:ext uri="{BB962C8B-B14F-4D97-AF65-F5344CB8AC3E}">
        <p14:creationId xmlns:p14="http://schemas.microsoft.com/office/powerpoint/2010/main" val="3004673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dirty="0">
              <a:solidFill>
                <a:prstClr val="black"/>
              </a:solidFill>
            </a:endParaRPr>
          </a:p>
        </p:txBody>
      </p:sp>
      <p:sp>
        <p:nvSpPr>
          <p:cNvPr id="14" name="Title 13"/>
          <p:cNvSpPr>
            <a:spLocks noGrp="1"/>
          </p:cNvSpPr>
          <p:nvPr>
            <p:ph type="ctrTitle"/>
          </p:nvPr>
        </p:nvSpPr>
        <p:spPr>
          <a:xfrm>
            <a:off x="1828800" y="76200"/>
            <a:ext cx="7315200" cy="1472184"/>
          </a:xfrm>
        </p:spPr>
        <p:txBody>
          <a:bodyPr anchor="b"/>
          <a:lstStyle>
            <a:lvl1pPr algn="l">
              <a:defRPr sz="4000" b="1" u="sng">
                <a:solidFill>
                  <a:schemeClr val="bg1"/>
                </a:solidFill>
                <a:effectLst/>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828800" y="1850064"/>
            <a:ext cx="701040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Tree>
    <p:extLst>
      <p:ext uri="{BB962C8B-B14F-4D97-AF65-F5344CB8AC3E}">
        <p14:creationId xmlns:p14="http://schemas.microsoft.com/office/powerpoint/2010/main" val="15263367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315200" cy="1143000"/>
          </a:xfrm>
        </p:spPr>
        <p:txBody>
          <a:bodyPr/>
          <a:lstStyle>
            <a:lvl1pPr>
              <a:defRPr sz="4000" b="1" u="sng">
                <a:solidFill>
                  <a:schemeClr val="bg1"/>
                </a:solidFill>
                <a:effectLst/>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1905000" y="1447800"/>
            <a:ext cx="7029450" cy="48006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380372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917408" y="228600"/>
            <a:ext cx="7226592" cy="981075"/>
          </a:xfrm>
        </p:spPr>
        <p:txBody>
          <a:bodyPr anchor="t"/>
          <a:lstStyle>
            <a:lvl1pPr algn="l">
              <a:lnSpc>
                <a:spcPts val="4500"/>
              </a:lnSpc>
              <a:buNone/>
              <a:defRPr sz="4000" b="1" u="sng" cap="none" baseline="0">
                <a:solidFill>
                  <a:schemeClr val="bg1"/>
                </a:solidFill>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462088"/>
            <a:ext cx="6400800" cy="1509712"/>
          </a:xfrm>
        </p:spPr>
        <p:txBody>
          <a:bodyPr anchor="b"/>
          <a:lstStyle>
            <a:lvl1pPr marL="18288" indent="0">
              <a:lnSpc>
                <a:spcPts val="2300"/>
              </a:lnSpc>
              <a:spcBef>
                <a:spcPts val="0"/>
              </a:spcBef>
              <a:buNone/>
              <a:defRPr sz="24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Tree>
    <p:extLst>
      <p:ext uri="{BB962C8B-B14F-4D97-AF65-F5344CB8AC3E}">
        <p14:creationId xmlns:p14="http://schemas.microsoft.com/office/powerpoint/2010/main" val="37636742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320"/>
            <a:ext cx="7498080" cy="1143000"/>
          </a:xfrm>
        </p:spPr>
        <p:txBody>
          <a:bodyPr/>
          <a:lstStyle>
            <a:lvl1pPr algn="ctr">
              <a:defRPr sz="4000" b="1" u="sng">
                <a:solidFill>
                  <a:schemeClr val="bg1"/>
                </a:solidFill>
                <a:effectLst/>
              </a:defRPr>
            </a:lvl1pPr>
            <a:extLst/>
          </a:lstStyle>
          <a:p>
            <a:r>
              <a:rPr lang="en-US" dirty="0" smtClean="0"/>
              <a:t>Click to edit Master title style</a:t>
            </a:r>
            <a:endParaRPr lang="en-US" dirty="0"/>
          </a:p>
        </p:txBody>
      </p:sp>
      <p:sp>
        <p:nvSpPr>
          <p:cNvPr id="3" name="Content Placeholder 2"/>
          <p:cNvSpPr>
            <a:spLocks noGrp="1"/>
          </p:cNvSpPr>
          <p:nvPr>
            <p:ph sz="half" idx="1"/>
          </p:nvPr>
        </p:nvSpPr>
        <p:spPr>
          <a:xfrm>
            <a:off x="1752600"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4892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828800" y="5160336"/>
            <a:ext cx="7315200" cy="1143000"/>
          </a:xfrm>
        </p:spPr>
        <p:txBody>
          <a:bodyPr/>
          <a:lstStyle>
            <a:lvl1pPr algn="ctr">
              <a:defRPr sz="4000" b="1" u="sng" cap="none" baseline="0">
                <a:solidFill>
                  <a:schemeClr val="bg1"/>
                </a:solidFill>
                <a:effectLst/>
              </a:defRPr>
            </a:lvl1pPr>
            <a:extLst/>
          </a:lstStyle>
          <a:p>
            <a:r>
              <a:rPr lang="en-US" dirty="0" smtClean="0"/>
              <a:t>Click to edit Master title style</a:t>
            </a:r>
            <a:endParaRPr lang="en-US" dirty="0"/>
          </a:p>
        </p:txBody>
      </p:sp>
      <p:sp>
        <p:nvSpPr>
          <p:cNvPr id="5" name="Content Placeholder 4"/>
          <p:cNvSpPr>
            <a:spLocks noGrp="1"/>
          </p:cNvSpPr>
          <p:nvPr>
            <p:ph sz="quarter" idx="2"/>
          </p:nvPr>
        </p:nvSpPr>
        <p:spPr>
          <a:xfrm>
            <a:off x="1828800" y="969336"/>
            <a:ext cx="327660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5257800" y="969336"/>
            <a:ext cx="342900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41556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320"/>
            <a:ext cx="7315200" cy="1143000"/>
          </a:xfrm>
        </p:spPr>
        <p:txBody>
          <a:bodyPr/>
          <a:lstStyle>
            <a:lvl1pPr>
              <a:defRPr sz="4000" b="1" u="sng">
                <a:solidFill>
                  <a:schemeClr val="bg1"/>
                </a:solidFill>
                <a:effectLst/>
              </a:defRPr>
            </a:lvl1pPr>
            <a:extLst/>
          </a:lstStyle>
          <a:p>
            <a:r>
              <a:rPr lang="en-US" dirty="0" smtClean="0"/>
              <a:t>Click to edit Master title style</a:t>
            </a:r>
            <a:endParaRPr lang="en-US" dirty="0"/>
          </a:p>
        </p:txBody>
      </p:sp>
    </p:spTree>
    <p:extLst>
      <p:ext uri="{BB962C8B-B14F-4D97-AF65-F5344CB8AC3E}">
        <p14:creationId xmlns:p14="http://schemas.microsoft.com/office/powerpoint/2010/main" val="169199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9329849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098078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828800" y="0"/>
            <a:ext cx="7315200" cy="1162050"/>
          </a:xfrm>
          <a:ln>
            <a:noFill/>
          </a:ln>
        </p:spPr>
        <p:txBody>
          <a:bodyPr anchor="b"/>
          <a:lstStyle>
            <a:lvl1pPr algn="l">
              <a:lnSpc>
                <a:spcPct val="100000"/>
              </a:lnSpc>
              <a:buNone/>
              <a:defRPr sz="4000" b="1" u="sng" cap="none" baseline="0">
                <a:solidFill>
                  <a:schemeClr val="bg1"/>
                </a:solidFill>
                <a:effectLst/>
              </a:defRPr>
            </a:lvl1pPr>
            <a:extLst/>
          </a:lstStyle>
          <a:p>
            <a:r>
              <a:rPr lang="en-US" dirty="0" smtClean="0"/>
              <a:t>Click to edit Master title style</a:t>
            </a:r>
            <a:endParaRPr lang="en-US" dirty="0"/>
          </a:p>
        </p:txBody>
      </p:sp>
      <p:sp>
        <p:nvSpPr>
          <p:cNvPr id="3" name="Text Placeholder 2"/>
          <p:cNvSpPr>
            <a:spLocks noGrp="1"/>
          </p:cNvSpPr>
          <p:nvPr>
            <p:ph type="body" idx="2"/>
          </p:nvPr>
        </p:nvSpPr>
        <p:spPr>
          <a:xfrm>
            <a:off x="1828800" y="1371600"/>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905000" y="2133600"/>
            <a:ext cx="67056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56104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5"/>
          <p:cNvSpPr/>
          <p:nvPr/>
        </p:nvSpPr>
        <p:spPr>
          <a:xfrm>
            <a:off x="3186192" y="15240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base">
              <a:lnSpc>
                <a:spcPts val="3000"/>
              </a:lnSpc>
              <a:spcBef>
                <a:spcPts val="600"/>
              </a:spcBef>
              <a:spcAft>
                <a:spcPct val="0"/>
              </a:spcAft>
              <a:buClr>
                <a:srgbClr val="4F81BD"/>
              </a:buClr>
              <a:buSzPct val="80000"/>
              <a:buFont typeface="Wingdings 2"/>
              <a:buNone/>
              <a:defRPr/>
            </a:pPr>
            <a:endParaRPr lang="en-US" sz="3200" dirty="0">
              <a:solidFill>
                <a:prstClr val="black"/>
              </a:solidFill>
            </a:endParaRPr>
          </a:p>
        </p:txBody>
      </p:sp>
      <p:sp>
        <p:nvSpPr>
          <p:cNvPr id="7" name="Flowchart: Process 6"/>
          <p:cNvSpPr/>
          <p:nvPr/>
        </p:nvSpPr>
        <p:spPr>
          <a:xfrm rot="19468671">
            <a:off x="2820988" y="14112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8" name="Flowchart: Process 7"/>
          <p:cNvSpPr/>
          <p:nvPr/>
        </p:nvSpPr>
        <p:spPr>
          <a:xfrm rot="2103354" flipH="1">
            <a:off x="7427913" y="1393825"/>
            <a:ext cx="6492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2" name="Title 1"/>
          <p:cNvSpPr>
            <a:spLocks noGrp="1"/>
          </p:cNvSpPr>
          <p:nvPr>
            <p:ph type="title"/>
          </p:nvPr>
        </p:nvSpPr>
        <p:spPr>
          <a:xfrm>
            <a:off x="1676400" y="0"/>
            <a:ext cx="7467600" cy="1066800"/>
          </a:xfrm>
        </p:spPr>
        <p:txBody>
          <a:bodyPr anchor="b">
            <a:noAutofit/>
          </a:bodyPr>
          <a:lstStyle>
            <a:lvl1pPr algn="ctr">
              <a:buNone/>
              <a:defRPr sz="4000" b="1" u="sng">
                <a:solidFill>
                  <a:schemeClr val="bg1"/>
                </a:solidFill>
                <a:effectLst/>
              </a:defRPr>
            </a:lvl1pPr>
            <a:extLst/>
          </a:lstStyle>
          <a:p>
            <a:r>
              <a:rPr lang="en-US" dirty="0" smtClean="0"/>
              <a:t>Click to edit Master title style</a:t>
            </a:r>
            <a:endParaRPr lang="en-US" dirty="0"/>
          </a:p>
        </p:txBody>
      </p:sp>
      <p:sp>
        <p:nvSpPr>
          <p:cNvPr id="3" name="Picture Placeholder 2"/>
          <p:cNvSpPr>
            <a:spLocks noGrp="1"/>
          </p:cNvSpPr>
          <p:nvPr>
            <p:ph type="pic" idx="1"/>
          </p:nvPr>
        </p:nvSpPr>
        <p:spPr>
          <a:xfrm>
            <a:off x="3262392" y="16002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262392" y="52578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val="28709285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467600" cy="1143000"/>
          </a:xfrm>
        </p:spPr>
        <p:txBody>
          <a:bodyPr/>
          <a:lstStyle>
            <a:lvl1pPr algn="ctr">
              <a:defRPr sz="4000" b="1" u="sng">
                <a:solidFill>
                  <a:schemeClr val="bg1"/>
                </a:solidFill>
                <a:effectLst/>
              </a:defRPr>
            </a:lvl1pPr>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65674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lvl1pPr>
              <a:defRPr sz="4000" b="1" u="sng">
                <a:solidFill>
                  <a:schemeClr val="bg1"/>
                </a:solidFill>
                <a:effectLst/>
              </a:defRPr>
            </a:lvl1pPr>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66500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dirty="0">
              <a:solidFill>
                <a:prstClr val="black"/>
              </a:solidFill>
            </a:endParaRPr>
          </a:p>
        </p:txBody>
      </p:sp>
      <p:sp>
        <p:nvSpPr>
          <p:cNvPr id="14" name="Title 13"/>
          <p:cNvSpPr>
            <a:spLocks noGrp="1"/>
          </p:cNvSpPr>
          <p:nvPr>
            <p:ph type="ctrTitle"/>
          </p:nvPr>
        </p:nvSpPr>
        <p:spPr>
          <a:xfrm>
            <a:off x="1828800" y="76200"/>
            <a:ext cx="7315200" cy="1472184"/>
          </a:xfrm>
        </p:spPr>
        <p:txBody>
          <a:bodyPr anchor="b"/>
          <a:lstStyle>
            <a:lvl1pPr algn="l">
              <a:defRPr sz="4000" b="1" u="sng">
                <a:solidFill>
                  <a:schemeClr val="bg1"/>
                </a:solidFill>
                <a:effectLst/>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828800" y="1850064"/>
            <a:ext cx="701040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Tree>
    <p:extLst>
      <p:ext uri="{BB962C8B-B14F-4D97-AF65-F5344CB8AC3E}">
        <p14:creationId xmlns:p14="http://schemas.microsoft.com/office/powerpoint/2010/main" val="3928956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315200" cy="1143000"/>
          </a:xfrm>
        </p:spPr>
        <p:txBody>
          <a:bodyPr/>
          <a:lstStyle>
            <a:lvl1pPr>
              <a:defRPr sz="4000" b="1" u="sng">
                <a:solidFill>
                  <a:schemeClr val="bg1"/>
                </a:solidFill>
                <a:effectLst/>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1905000" y="1447800"/>
            <a:ext cx="7029450" cy="48006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509974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917408" y="228600"/>
            <a:ext cx="7226592" cy="981075"/>
          </a:xfrm>
        </p:spPr>
        <p:txBody>
          <a:bodyPr anchor="t"/>
          <a:lstStyle>
            <a:lvl1pPr algn="l">
              <a:lnSpc>
                <a:spcPts val="4500"/>
              </a:lnSpc>
              <a:buNone/>
              <a:defRPr sz="4000" b="1" u="sng" cap="none" baseline="0">
                <a:solidFill>
                  <a:schemeClr val="bg1"/>
                </a:solidFill>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462088"/>
            <a:ext cx="6400800" cy="1509712"/>
          </a:xfrm>
        </p:spPr>
        <p:txBody>
          <a:bodyPr anchor="b"/>
          <a:lstStyle>
            <a:lvl1pPr marL="18288" indent="0">
              <a:lnSpc>
                <a:spcPts val="2300"/>
              </a:lnSpc>
              <a:spcBef>
                <a:spcPts val="0"/>
              </a:spcBef>
              <a:buNone/>
              <a:defRPr sz="24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Tree>
    <p:extLst>
      <p:ext uri="{BB962C8B-B14F-4D97-AF65-F5344CB8AC3E}">
        <p14:creationId xmlns:p14="http://schemas.microsoft.com/office/powerpoint/2010/main" val="41198630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320"/>
            <a:ext cx="7498080" cy="1143000"/>
          </a:xfrm>
        </p:spPr>
        <p:txBody>
          <a:bodyPr/>
          <a:lstStyle>
            <a:lvl1pPr algn="ctr">
              <a:defRPr sz="4000" b="1" u="sng">
                <a:solidFill>
                  <a:schemeClr val="bg1"/>
                </a:solidFill>
                <a:effectLst/>
              </a:defRPr>
            </a:lvl1pPr>
            <a:extLst/>
          </a:lstStyle>
          <a:p>
            <a:r>
              <a:rPr lang="en-US" dirty="0" smtClean="0"/>
              <a:t>Click to edit Master title style</a:t>
            </a:r>
            <a:endParaRPr lang="en-US" dirty="0"/>
          </a:p>
        </p:txBody>
      </p:sp>
      <p:sp>
        <p:nvSpPr>
          <p:cNvPr id="3" name="Content Placeholder 2"/>
          <p:cNvSpPr>
            <a:spLocks noGrp="1"/>
          </p:cNvSpPr>
          <p:nvPr>
            <p:ph sz="half" idx="1"/>
          </p:nvPr>
        </p:nvSpPr>
        <p:spPr>
          <a:xfrm>
            <a:off x="1752600"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8124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828800" y="5160336"/>
            <a:ext cx="7315200" cy="1143000"/>
          </a:xfrm>
        </p:spPr>
        <p:txBody>
          <a:bodyPr/>
          <a:lstStyle>
            <a:lvl1pPr algn="ctr">
              <a:defRPr sz="4000" b="1" u="sng" cap="none" baseline="0">
                <a:solidFill>
                  <a:schemeClr val="bg1"/>
                </a:solidFill>
                <a:effectLst/>
              </a:defRPr>
            </a:lvl1pPr>
            <a:extLst/>
          </a:lstStyle>
          <a:p>
            <a:r>
              <a:rPr lang="en-US" dirty="0" smtClean="0"/>
              <a:t>Click to edit Master title style</a:t>
            </a:r>
            <a:endParaRPr lang="en-US" dirty="0"/>
          </a:p>
        </p:txBody>
      </p:sp>
      <p:sp>
        <p:nvSpPr>
          <p:cNvPr id="5" name="Content Placeholder 4"/>
          <p:cNvSpPr>
            <a:spLocks noGrp="1"/>
          </p:cNvSpPr>
          <p:nvPr>
            <p:ph sz="quarter" idx="2"/>
          </p:nvPr>
        </p:nvSpPr>
        <p:spPr>
          <a:xfrm>
            <a:off x="1828800" y="969336"/>
            <a:ext cx="327660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5257800" y="969336"/>
            <a:ext cx="342900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1577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24864233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320"/>
            <a:ext cx="7315200" cy="1143000"/>
          </a:xfrm>
        </p:spPr>
        <p:txBody>
          <a:bodyPr/>
          <a:lstStyle>
            <a:lvl1pPr>
              <a:defRPr sz="4000" b="1" u="sng">
                <a:solidFill>
                  <a:schemeClr val="bg1"/>
                </a:solidFill>
                <a:effectLst/>
              </a:defRPr>
            </a:lvl1pPr>
            <a:extLst/>
          </a:lstStyle>
          <a:p>
            <a:r>
              <a:rPr lang="en-US" dirty="0" smtClean="0"/>
              <a:t>Click to edit Master title style</a:t>
            </a:r>
            <a:endParaRPr lang="en-US" dirty="0"/>
          </a:p>
        </p:txBody>
      </p:sp>
    </p:spTree>
    <p:extLst>
      <p:ext uri="{BB962C8B-B14F-4D97-AF65-F5344CB8AC3E}">
        <p14:creationId xmlns:p14="http://schemas.microsoft.com/office/powerpoint/2010/main" val="30856427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12091170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828800" y="0"/>
            <a:ext cx="7315200" cy="1162050"/>
          </a:xfrm>
          <a:ln>
            <a:noFill/>
          </a:ln>
        </p:spPr>
        <p:txBody>
          <a:bodyPr anchor="b"/>
          <a:lstStyle>
            <a:lvl1pPr algn="l">
              <a:lnSpc>
                <a:spcPct val="100000"/>
              </a:lnSpc>
              <a:buNone/>
              <a:defRPr sz="4000" b="1" u="sng" cap="none" baseline="0">
                <a:solidFill>
                  <a:schemeClr val="bg1"/>
                </a:solidFill>
                <a:effectLst/>
              </a:defRPr>
            </a:lvl1pPr>
            <a:extLst/>
          </a:lstStyle>
          <a:p>
            <a:r>
              <a:rPr lang="en-US" dirty="0" smtClean="0"/>
              <a:t>Click to edit Master title style</a:t>
            </a:r>
            <a:endParaRPr lang="en-US" dirty="0"/>
          </a:p>
        </p:txBody>
      </p:sp>
      <p:sp>
        <p:nvSpPr>
          <p:cNvPr id="3" name="Text Placeholder 2"/>
          <p:cNvSpPr>
            <a:spLocks noGrp="1"/>
          </p:cNvSpPr>
          <p:nvPr>
            <p:ph type="body" idx="2"/>
          </p:nvPr>
        </p:nvSpPr>
        <p:spPr>
          <a:xfrm>
            <a:off x="1828800" y="1371600"/>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905000" y="2133600"/>
            <a:ext cx="67056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748605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5"/>
          <p:cNvSpPr/>
          <p:nvPr/>
        </p:nvSpPr>
        <p:spPr>
          <a:xfrm>
            <a:off x="3186192" y="15240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base">
              <a:lnSpc>
                <a:spcPts val="3000"/>
              </a:lnSpc>
              <a:spcBef>
                <a:spcPts val="600"/>
              </a:spcBef>
              <a:spcAft>
                <a:spcPct val="0"/>
              </a:spcAft>
              <a:buClr>
                <a:srgbClr val="4F81BD"/>
              </a:buClr>
              <a:buSzPct val="80000"/>
              <a:buFont typeface="Wingdings 2"/>
              <a:buNone/>
              <a:defRPr/>
            </a:pPr>
            <a:endParaRPr lang="en-US" sz="3200" dirty="0">
              <a:solidFill>
                <a:prstClr val="black"/>
              </a:solidFill>
            </a:endParaRPr>
          </a:p>
        </p:txBody>
      </p:sp>
      <p:sp>
        <p:nvSpPr>
          <p:cNvPr id="7" name="Flowchart: Process 6"/>
          <p:cNvSpPr/>
          <p:nvPr/>
        </p:nvSpPr>
        <p:spPr>
          <a:xfrm rot="19468671">
            <a:off x="2820988" y="14112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8" name="Flowchart: Process 7"/>
          <p:cNvSpPr/>
          <p:nvPr/>
        </p:nvSpPr>
        <p:spPr>
          <a:xfrm rot="2103354" flipH="1">
            <a:off x="7427913" y="1393825"/>
            <a:ext cx="6492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2" name="Title 1"/>
          <p:cNvSpPr>
            <a:spLocks noGrp="1"/>
          </p:cNvSpPr>
          <p:nvPr>
            <p:ph type="title"/>
          </p:nvPr>
        </p:nvSpPr>
        <p:spPr>
          <a:xfrm>
            <a:off x="1676400" y="0"/>
            <a:ext cx="7467600" cy="1066800"/>
          </a:xfrm>
        </p:spPr>
        <p:txBody>
          <a:bodyPr anchor="b">
            <a:noAutofit/>
          </a:bodyPr>
          <a:lstStyle>
            <a:lvl1pPr algn="ctr">
              <a:buNone/>
              <a:defRPr sz="4000" b="1" u="sng">
                <a:solidFill>
                  <a:schemeClr val="bg1"/>
                </a:solidFill>
                <a:effectLst/>
              </a:defRPr>
            </a:lvl1pPr>
            <a:extLst/>
          </a:lstStyle>
          <a:p>
            <a:r>
              <a:rPr lang="en-US" dirty="0" smtClean="0"/>
              <a:t>Click to edit Master title style</a:t>
            </a:r>
            <a:endParaRPr lang="en-US" dirty="0"/>
          </a:p>
        </p:txBody>
      </p:sp>
      <p:sp>
        <p:nvSpPr>
          <p:cNvPr id="3" name="Picture Placeholder 2"/>
          <p:cNvSpPr>
            <a:spLocks noGrp="1"/>
          </p:cNvSpPr>
          <p:nvPr>
            <p:ph type="pic" idx="1"/>
          </p:nvPr>
        </p:nvSpPr>
        <p:spPr>
          <a:xfrm>
            <a:off x="3262392" y="16002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262392" y="52578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val="30960695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467600" cy="1143000"/>
          </a:xfrm>
        </p:spPr>
        <p:txBody>
          <a:bodyPr/>
          <a:lstStyle>
            <a:lvl1pPr algn="ctr">
              <a:defRPr sz="4000" b="1" u="sng">
                <a:solidFill>
                  <a:schemeClr val="bg1"/>
                </a:solidFill>
                <a:effectLst/>
              </a:defRPr>
            </a:lvl1pPr>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46219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lvl1pPr>
              <a:defRPr sz="4000" b="1" u="sng">
                <a:solidFill>
                  <a:schemeClr val="bg1"/>
                </a:solidFill>
                <a:effectLst/>
              </a:defRPr>
            </a:lvl1pPr>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06639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base">
              <a:spcBef>
                <a:spcPct val="0"/>
              </a:spcBef>
              <a:spcAft>
                <a:spcPct val="0"/>
              </a:spcAft>
              <a:defRPr/>
            </a:pPr>
            <a:endParaRPr lang="en-US" sz="3200" dirty="0">
              <a:solidFill>
                <a:prstClr val="black"/>
              </a:solidFill>
            </a:endParaRPr>
          </a:p>
        </p:txBody>
      </p:sp>
      <p:sp>
        <p:nvSpPr>
          <p:cNvPr id="14" name="Title 13"/>
          <p:cNvSpPr>
            <a:spLocks noGrp="1"/>
          </p:cNvSpPr>
          <p:nvPr>
            <p:ph type="ctrTitle"/>
          </p:nvPr>
        </p:nvSpPr>
        <p:spPr>
          <a:xfrm>
            <a:off x="1828800" y="76200"/>
            <a:ext cx="7315200" cy="1472184"/>
          </a:xfrm>
        </p:spPr>
        <p:txBody>
          <a:bodyPr anchor="b"/>
          <a:lstStyle>
            <a:lvl1pPr algn="l">
              <a:defRPr sz="4000" b="1" u="sng">
                <a:solidFill>
                  <a:schemeClr val="bg1"/>
                </a:solidFill>
                <a:effectLst/>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828800" y="1850064"/>
            <a:ext cx="701040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Tree>
    <p:extLst>
      <p:ext uri="{BB962C8B-B14F-4D97-AF65-F5344CB8AC3E}">
        <p14:creationId xmlns:p14="http://schemas.microsoft.com/office/powerpoint/2010/main" val="40859581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315200" cy="1143000"/>
          </a:xfrm>
        </p:spPr>
        <p:txBody>
          <a:bodyPr/>
          <a:lstStyle>
            <a:lvl1pPr>
              <a:defRPr sz="4000" b="1" u="sng">
                <a:solidFill>
                  <a:schemeClr val="bg1"/>
                </a:solidFill>
                <a:effectLst/>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1905000" y="1447800"/>
            <a:ext cx="7029450" cy="48006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034674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917408" y="228600"/>
            <a:ext cx="7226592" cy="981075"/>
          </a:xfrm>
        </p:spPr>
        <p:txBody>
          <a:bodyPr anchor="t"/>
          <a:lstStyle>
            <a:lvl1pPr algn="l">
              <a:lnSpc>
                <a:spcPts val="4500"/>
              </a:lnSpc>
              <a:buNone/>
              <a:defRPr sz="4000" b="1" u="sng" cap="none" baseline="0">
                <a:solidFill>
                  <a:schemeClr val="bg1"/>
                </a:solidFill>
                <a:effectLst/>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462088"/>
            <a:ext cx="6400800" cy="1509712"/>
          </a:xfrm>
        </p:spPr>
        <p:txBody>
          <a:bodyPr anchor="b"/>
          <a:lstStyle>
            <a:lvl1pPr marL="18288" indent="0">
              <a:lnSpc>
                <a:spcPts val="2300"/>
              </a:lnSpc>
              <a:spcBef>
                <a:spcPts val="0"/>
              </a:spcBef>
              <a:buNone/>
              <a:defRPr sz="24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Tree>
    <p:extLst>
      <p:ext uri="{BB962C8B-B14F-4D97-AF65-F5344CB8AC3E}">
        <p14:creationId xmlns:p14="http://schemas.microsoft.com/office/powerpoint/2010/main" val="35599971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320"/>
            <a:ext cx="7498080" cy="1143000"/>
          </a:xfrm>
        </p:spPr>
        <p:txBody>
          <a:bodyPr/>
          <a:lstStyle>
            <a:lvl1pPr algn="ctr">
              <a:defRPr sz="4000" b="1" u="sng">
                <a:solidFill>
                  <a:schemeClr val="bg1"/>
                </a:solidFill>
                <a:effectLst/>
              </a:defRPr>
            </a:lvl1pPr>
            <a:extLst/>
          </a:lstStyle>
          <a:p>
            <a:r>
              <a:rPr lang="en-US" dirty="0" smtClean="0"/>
              <a:t>Click to edit Master title style</a:t>
            </a:r>
            <a:endParaRPr lang="en-US" dirty="0"/>
          </a:p>
        </p:txBody>
      </p:sp>
      <p:sp>
        <p:nvSpPr>
          <p:cNvPr id="3" name="Content Placeholder 2"/>
          <p:cNvSpPr>
            <a:spLocks noGrp="1"/>
          </p:cNvSpPr>
          <p:nvPr>
            <p:ph sz="half" idx="1"/>
          </p:nvPr>
        </p:nvSpPr>
        <p:spPr>
          <a:xfrm>
            <a:off x="1752600"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86400"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99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26316629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7"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828800" y="5160336"/>
            <a:ext cx="7315200" cy="1143000"/>
          </a:xfrm>
        </p:spPr>
        <p:txBody>
          <a:bodyPr/>
          <a:lstStyle>
            <a:lvl1pPr algn="ctr">
              <a:defRPr sz="4000" b="1" u="sng" cap="none" baseline="0">
                <a:solidFill>
                  <a:schemeClr val="bg1"/>
                </a:solidFill>
                <a:effectLst/>
              </a:defRPr>
            </a:lvl1pPr>
            <a:extLst/>
          </a:lstStyle>
          <a:p>
            <a:r>
              <a:rPr lang="en-US" dirty="0" smtClean="0"/>
              <a:t>Click to edit Master title style</a:t>
            </a:r>
            <a:endParaRPr lang="en-US" dirty="0"/>
          </a:p>
        </p:txBody>
      </p:sp>
      <p:sp>
        <p:nvSpPr>
          <p:cNvPr id="5" name="Content Placeholder 4"/>
          <p:cNvSpPr>
            <a:spLocks noGrp="1"/>
          </p:cNvSpPr>
          <p:nvPr>
            <p:ph sz="quarter" idx="2"/>
          </p:nvPr>
        </p:nvSpPr>
        <p:spPr>
          <a:xfrm>
            <a:off x="1828800" y="969336"/>
            <a:ext cx="327660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5257800" y="969336"/>
            <a:ext cx="342900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390774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320"/>
            <a:ext cx="7315200" cy="1143000"/>
          </a:xfrm>
        </p:spPr>
        <p:txBody>
          <a:bodyPr/>
          <a:lstStyle>
            <a:lvl1pPr>
              <a:defRPr sz="4000" b="1" u="sng">
                <a:solidFill>
                  <a:schemeClr val="bg1"/>
                </a:solidFill>
                <a:effectLst/>
              </a:defRPr>
            </a:lvl1pPr>
            <a:extLst/>
          </a:lstStyle>
          <a:p>
            <a:r>
              <a:rPr lang="en-US" dirty="0" smtClean="0"/>
              <a:t>Click to edit Master title style</a:t>
            </a:r>
            <a:endParaRPr lang="en-US" dirty="0"/>
          </a:p>
        </p:txBody>
      </p:sp>
    </p:spTree>
    <p:extLst>
      <p:ext uri="{BB962C8B-B14F-4D97-AF65-F5344CB8AC3E}">
        <p14:creationId xmlns:p14="http://schemas.microsoft.com/office/powerpoint/2010/main" val="30111542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5664881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1828800" y="0"/>
            <a:ext cx="7315200" cy="1162050"/>
          </a:xfrm>
          <a:ln>
            <a:noFill/>
          </a:ln>
        </p:spPr>
        <p:txBody>
          <a:bodyPr anchor="b"/>
          <a:lstStyle>
            <a:lvl1pPr algn="l">
              <a:lnSpc>
                <a:spcPct val="100000"/>
              </a:lnSpc>
              <a:buNone/>
              <a:defRPr sz="4000" b="1" u="sng" cap="none" baseline="0">
                <a:solidFill>
                  <a:schemeClr val="bg1"/>
                </a:solidFill>
                <a:effectLst/>
              </a:defRPr>
            </a:lvl1pPr>
            <a:extLst/>
          </a:lstStyle>
          <a:p>
            <a:r>
              <a:rPr lang="en-US" dirty="0" smtClean="0"/>
              <a:t>Click to edit Master title style</a:t>
            </a:r>
            <a:endParaRPr lang="en-US" dirty="0"/>
          </a:p>
        </p:txBody>
      </p:sp>
      <p:sp>
        <p:nvSpPr>
          <p:cNvPr id="3" name="Text Placeholder 2"/>
          <p:cNvSpPr>
            <a:spLocks noGrp="1"/>
          </p:cNvSpPr>
          <p:nvPr>
            <p:ph type="body" idx="2"/>
          </p:nvPr>
        </p:nvSpPr>
        <p:spPr>
          <a:xfrm>
            <a:off x="1828800" y="1371600"/>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1905000" y="2133600"/>
            <a:ext cx="67056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551828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3" descr="Section508_PPTbackground.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5"/>
          <p:cNvSpPr/>
          <p:nvPr/>
        </p:nvSpPr>
        <p:spPr>
          <a:xfrm>
            <a:off x="3186192" y="15240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base">
              <a:lnSpc>
                <a:spcPts val="3000"/>
              </a:lnSpc>
              <a:spcBef>
                <a:spcPts val="600"/>
              </a:spcBef>
              <a:spcAft>
                <a:spcPct val="0"/>
              </a:spcAft>
              <a:buClr>
                <a:srgbClr val="4F81BD"/>
              </a:buClr>
              <a:buSzPct val="80000"/>
              <a:buFont typeface="Wingdings 2"/>
              <a:buNone/>
              <a:defRPr/>
            </a:pPr>
            <a:endParaRPr lang="en-US" sz="3200" dirty="0">
              <a:solidFill>
                <a:prstClr val="black"/>
              </a:solidFill>
            </a:endParaRPr>
          </a:p>
        </p:txBody>
      </p:sp>
      <p:sp>
        <p:nvSpPr>
          <p:cNvPr id="7" name="Flowchart: Process 6"/>
          <p:cNvSpPr/>
          <p:nvPr/>
        </p:nvSpPr>
        <p:spPr>
          <a:xfrm rot="19468671">
            <a:off x="2820988" y="14112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8" name="Flowchart: Process 7"/>
          <p:cNvSpPr/>
          <p:nvPr/>
        </p:nvSpPr>
        <p:spPr>
          <a:xfrm rot="2103354" flipH="1">
            <a:off x="7427913" y="1393825"/>
            <a:ext cx="649287"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2" name="Title 1"/>
          <p:cNvSpPr>
            <a:spLocks noGrp="1"/>
          </p:cNvSpPr>
          <p:nvPr>
            <p:ph type="title"/>
          </p:nvPr>
        </p:nvSpPr>
        <p:spPr>
          <a:xfrm>
            <a:off x="1676400" y="0"/>
            <a:ext cx="7467600" cy="1066800"/>
          </a:xfrm>
        </p:spPr>
        <p:txBody>
          <a:bodyPr anchor="b">
            <a:noAutofit/>
          </a:bodyPr>
          <a:lstStyle>
            <a:lvl1pPr algn="ctr">
              <a:buNone/>
              <a:defRPr sz="4000" b="1" u="sng">
                <a:solidFill>
                  <a:schemeClr val="bg1"/>
                </a:solidFill>
                <a:effectLst/>
              </a:defRPr>
            </a:lvl1pPr>
            <a:extLst/>
          </a:lstStyle>
          <a:p>
            <a:r>
              <a:rPr lang="en-US" dirty="0" smtClean="0"/>
              <a:t>Click to edit Master title style</a:t>
            </a:r>
            <a:endParaRPr lang="en-US" dirty="0"/>
          </a:p>
        </p:txBody>
      </p:sp>
      <p:sp>
        <p:nvSpPr>
          <p:cNvPr id="3" name="Picture Placeholder 2"/>
          <p:cNvSpPr>
            <a:spLocks noGrp="1"/>
          </p:cNvSpPr>
          <p:nvPr>
            <p:ph type="pic" idx="1"/>
          </p:nvPr>
        </p:nvSpPr>
        <p:spPr>
          <a:xfrm>
            <a:off x="3262392" y="16002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262392" y="52578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val="17154279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467600" cy="1143000"/>
          </a:xfrm>
        </p:spPr>
        <p:txBody>
          <a:bodyPr/>
          <a:lstStyle>
            <a:lvl1pPr algn="ctr">
              <a:defRPr sz="4000" b="1" u="sng">
                <a:solidFill>
                  <a:schemeClr val="bg1"/>
                </a:solidFill>
                <a:effectLst/>
              </a:defRPr>
            </a:lvl1pPr>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524444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lvl1pPr>
              <a:defRPr sz="4000" b="1" u="sng">
                <a:solidFill>
                  <a:schemeClr val="bg1"/>
                </a:solidFill>
                <a:effectLst/>
              </a:defRPr>
            </a:lvl1pPr>
            <a:extLs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2528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3950077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2040411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148379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FB0367-27E5-4EBC-A612-3EADB79AEA5C}" type="slidenum">
              <a:rPr lang="en-US" smtClean="0"/>
              <a:t>‹#›</a:t>
            </a:fld>
            <a:endParaRPr lang="en-US" dirty="0"/>
          </a:p>
        </p:txBody>
      </p:sp>
    </p:spTree>
    <p:extLst>
      <p:ext uri="{BB962C8B-B14F-4D97-AF65-F5344CB8AC3E}">
        <p14:creationId xmlns:p14="http://schemas.microsoft.com/office/powerpoint/2010/main" val="285902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B0367-27E5-4EBC-A612-3EADB79AEA5C}" type="slidenum">
              <a:rPr lang="en-US" smtClean="0"/>
              <a:t>‹#›</a:t>
            </a:fld>
            <a:endParaRPr lang="en-US" dirty="0"/>
          </a:p>
        </p:txBody>
      </p:sp>
    </p:spTree>
    <p:extLst>
      <p:ext uri="{BB962C8B-B14F-4D97-AF65-F5344CB8AC3E}">
        <p14:creationId xmlns:p14="http://schemas.microsoft.com/office/powerpoint/2010/main" val="10479094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A5EF5-4C51-4966-A664-56B17132968C}" type="slidenum">
              <a:rPr lang="en-US" smtClean="0"/>
              <a:t>‹#›</a:t>
            </a:fld>
            <a:endParaRPr lang="en-US" dirty="0"/>
          </a:p>
        </p:txBody>
      </p:sp>
    </p:spTree>
    <p:extLst>
      <p:ext uri="{BB962C8B-B14F-4D97-AF65-F5344CB8AC3E}">
        <p14:creationId xmlns:p14="http://schemas.microsoft.com/office/powerpoint/2010/main" val="33500675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dirty="0">
              <a:solidFill>
                <a:srgbClr val="000000">
                  <a:shade val="50000"/>
                  <a:satMod val="200000"/>
                </a:srgbClr>
              </a:solidFill>
              <a:latin typeface="Arial" charset="0"/>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dirty="0">
              <a:solidFill>
                <a:srgbClr val="000000">
                  <a:shade val="50000"/>
                  <a:satMod val="200000"/>
                </a:srgbClr>
              </a:solidFill>
              <a:latin typeface="Arial" charset="0"/>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C4B41154-AEE0-4486-952E-28DD45EE1659}" type="slidenum">
              <a:rPr lang="en-US">
                <a:solidFill>
                  <a:srgbClr val="000000">
                    <a:shade val="50000"/>
                    <a:satMod val="200000"/>
                  </a:srgbClr>
                </a:solidFill>
                <a:latin typeface="Arial" charset="0"/>
              </a:rPr>
              <a:pPr fontAlgn="base">
                <a:spcBef>
                  <a:spcPct val="0"/>
                </a:spcBef>
                <a:spcAft>
                  <a:spcPct val="0"/>
                </a:spcAft>
                <a:defRPr/>
              </a:pPr>
              <a:t>‹#›</a:t>
            </a:fld>
            <a:endParaRPr lang="en-US" dirty="0">
              <a:solidFill>
                <a:srgbClr val="000000">
                  <a:shade val="50000"/>
                  <a:satMod val="200000"/>
                </a:srgbClr>
              </a:solidFill>
              <a:latin typeface="Arial" charset="0"/>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pic>
        <p:nvPicPr>
          <p:cNvPr id="1038" name="Picture 12" descr="Section508_PPTbackground.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63038058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Arial" charset="0"/>
        </a:defRPr>
      </a:lvl2pPr>
      <a:lvl3pPr algn="l" rtl="0" eaLnBrk="0" fontAlgn="base" hangingPunct="0">
        <a:spcBef>
          <a:spcPct val="0"/>
        </a:spcBef>
        <a:spcAft>
          <a:spcPct val="0"/>
        </a:spcAft>
        <a:defRPr sz="4300">
          <a:solidFill>
            <a:srgbClr val="572314"/>
          </a:solidFill>
          <a:latin typeface="Arial" charset="0"/>
        </a:defRPr>
      </a:lvl3pPr>
      <a:lvl4pPr algn="l" rtl="0" eaLnBrk="0" fontAlgn="base" hangingPunct="0">
        <a:spcBef>
          <a:spcPct val="0"/>
        </a:spcBef>
        <a:spcAft>
          <a:spcPct val="0"/>
        </a:spcAft>
        <a:defRPr sz="4300">
          <a:solidFill>
            <a:srgbClr val="572314"/>
          </a:solidFill>
          <a:latin typeface="Arial" charset="0"/>
        </a:defRPr>
      </a:lvl4pPr>
      <a:lvl5pPr algn="l" rtl="0" eaLnBrk="0" fontAlgn="base" hangingPunct="0">
        <a:spcBef>
          <a:spcPct val="0"/>
        </a:spcBef>
        <a:spcAft>
          <a:spcPct val="0"/>
        </a:spcAft>
        <a:defRPr sz="4300">
          <a:solidFill>
            <a:srgbClr val="572314"/>
          </a:solidFill>
          <a:latin typeface="Arial"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dirty="0">
              <a:solidFill>
                <a:srgbClr val="000000">
                  <a:shade val="50000"/>
                  <a:satMod val="200000"/>
                </a:srgbClr>
              </a:solidFill>
              <a:latin typeface="Arial" charset="0"/>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dirty="0">
              <a:solidFill>
                <a:srgbClr val="000000">
                  <a:shade val="50000"/>
                  <a:satMod val="200000"/>
                </a:srgbClr>
              </a:solidFill>
              <a:latin typeface="Arial" charset="0"/>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C4B41154-AEE0-4486-952E-28DD45EE1659}" type="slidenum">
              <a:rPr lang="en-US">
                <a:solidFill>
                  <a:srgbClr val="000000">
                    <a:shade val="50000"/>
                    <a:satMod val="200000"/>
                  </a:srgbClr>
                </a:solidFill>
                <a:latin typeface="Arial" charset="0"/>
              </a:rPr>
              <a:pPr fontAlgn="base">
                <a:spcBef>
                  <a:spcPct val="0"/>
                </a:spcBef>
                <a:spcAft>
                  <a:spcPct val="0"/>
                </a:spcAft>
                <a:defRPr/>
              </a:pPr>
              <a:t>‹#›</a:t>
            </a:fld>
            <a:endParaRPr lang="en-US" dirty="0">
              <a:solidFill>
                <a:srgbClr val="000000">
                  <a:shade val="50000"/>
                  <a:satMod val="200000"/>
                </a:srgbClr>
              </a:solidFill>
              <a:latin typeface="Arial" charset="0"/>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pic>
        <p:nvPicPr>
          <p:cNvPr id="1038" name="Picture 12" descr="Section508_PPTbackground.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257454321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Arial" charset="0"/>
        </a:defRPr>
      </a:lvl2pPr>
      <a:lvl3pPr algn="l" rtl="0" eaLnBrk="0" fontAlgn="base" hangingPunct="0">
        <a:spcBef>
          <a:spcPct val="0"/>
        </a:spcBef>
        <a:spcAft>
          <a:spcPct val="0"/>
        </a:spcAft>
        <a:defRPr sz="4300">
          <a:solidFill>
            <a:srgbClr val="572314"/>
          </a:solidFill>
          <a:latin typeface="Arial" charset="0"/>
        </a:defRPr>
      </a:lvl3pPr>
      <a:lvl4pPr algn="l" rtl="0" eaLnBrk="0" fontAlgn="base" hangingPunct="0">
        <a:spcBef>
          <a:spcPct val="0"/>
        </a:spcBef>
        <a:spcAft>
          <a:spcPct val="0"/>
        </a:spcAft>
        <a:defRPr sz="4300">
          <a:solidFill>
            <a:srgbClr val="572314"/>
          </a:solidFill>
          <a:latin typeface="Arial" charset="0"/>
        </a:defRPr>
      </a:lvl4pPr>
      <a:lvl5pPr algn="l" rtl="0" eaLnBrk="0" fontAlgn="base" hangingPunct="0">
        <a:spcBef>
          <a:spcPct val="0"/>
        </a:spcBef>
        <a:spcAft>
          <a:spcPct val="0"/>
        </a:spcAft>
        <a:defRPr sz="4300">
          <a:solidFill>
            <a:srgbClr val="572314"/>
          </a:solidFill>
          <a:latin typeface="Arial"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dirty="0" smtClean="0"/>
              <a:t>Click to edit Master title style</a:t>
            </a:r>
            <a:endParaRPr lang="en-US" dirty="0"/>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endParaRPr lang="en-US" dirty="0">
              <a:solidFill>
                <a:srgbClr val="000000">
                  <a:shade val="50000"/>
                  <a:satMod val="200000"/>
                </a:srgbClr>
              </a:solidFill>
              <a:latin typeface="Arial" charset="0"/>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dirty="0">
              <a:solidFill>
                <a:srgbClr val="000000">
                  <a:shade val="50000"/>
                  <a:satMod val="200000"/>
                </a:srgbClr>
              </a:solidFill>
              <a:latin typeface="Arial" charset="0"/>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C4B41154-AEE0-4486-952E-28DD45EE1659}" type="slidenum">
              <a:rPr lang="en-US">
                <a:solidFill>
                  <a:srgbClr val="000000">
                    <a:shade val="50000"/>
                    <a:satMod val="200000"/>
                  </a:srgbClr>
                </a:solidFill>
                <a:latin typeface="Arial" charset="0"/>
              </a:rPr>
              <a:pPr fontAlgn="base">
                <a:spcBef>
                  <a:spcPct val="0"/>
                </a:spcBef>
                <a:spcAft>
                  <a:spcPct val="0"/>
                </a:spcAft>
                <a:defRPr/>
              </a:pPr>
              <a:t>‹#›</a:t>
            </a:fld>
            <a:endParaRPr lang="en-US" dirty="0">
              <a:solidFill>
                <a:srgbClr val="000000">
                  <a:shade val="50000"/>
                  <a:satMod val="200000"/>
                </a:srgbClr>
              </a:solidFill>
              <a:latin typeface="Arial" charset="0"/>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base">
              <a:spcBef>
                <a:spcPct val="0"/>
              </a:spcBef>
              <a:spcAft>
                <a:spcPct val="0"/>
              </a:spcAft>
              <a:defRPr/>
            </a:pPr>
            <a:endParaRPr lang="en-US" sz="3200" dirty="0">
              <a:solidFill>
                <a:srgbClr val="000000"/>
              </a:solidFill>
            </a:endParaRPr>
          </a:p>
        </p:txBody>
      </p:sp>
      <p:pic>
        <p:nvPicPr>
          <p:cNvPr id="1038" name="Picture 12" descr="Section508_PPTbackground.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40968056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Arial" charset="0"/>
        </a:defRPr>
      </a:lvl2pPr>
      <a:lvl3pPr algn="l" rtl="0" eaLnBrk="0" fontAlgn="base" hangingPunct="0">
        <a:spcBef>
          <a:spcPct val="0"/>
        </a:spcBef>
        <a:spcAft>
          <a:spcPct val="0"/>
        </a:spcAft>
        <a:defRPr sz="4300">
          <a:solidFill>
            <a:srgbClr val="572314"/>
          </a:solidFill>
          <a:latin typeface="Arial" charset="0"/>
        </a:defRPr>
      </a:lvl3pPr>
      <a:lvl4pPr algn="l" rtl="0" eaLnBrk="0" fontAlgn="base" hangingPunct="0">
        <a:spcBef>
          <a:spcPct val="0"/>
        </a:spcBef>
        <a:spcAft>
          <a:spcPct val="0"/>
        </a:spcAft>
        <a:defRPr sz="4300">
          <a:solidFill>
            <a:srgbClr val="572314"/>
          </a:solidFill>
          <a:latin typeface="Arial" charset="0"/>
        </a:defRPr>
      </a:lvl4pPr>
      <a:lvl5pPr algn="l" rtl="0" eaLnBrk="0" fontAlgn="base" hangingPunct="0">
        <a:spcBef>
          <a:spcPct val="0"/>
        </a:spcBef>
        <a:spcAft>
          <a:spcPct val="0"/>
        </a:spcAft>
        <a:defRPr sz="4300">
          <a:solidFill>
            <a:srgbClr val="572314"/>
          </a:solidFill>
          <a:latin typeface="Arial"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hyperlink" Target="http://www.cdc.gov/" TargetMode="External"/><Relationship Id="rId2" Type="http://schemas.openxmlformats.org/officeDocument/2006/relationships/hyperlink" Target="http://www.cdc.gov/and" TargetMode="Externa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3" Type="http://schemas.openxmlformats.org/officeDocument/2006/relationships/hyperlink" Target="http://www.hhs.gov/web/policies/checklistppt.html" TargetMode="External"/><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6800"/>
            <a:ext cx="7315200" cy="685800"/>
          </a:xfrm>
        </p:spPr>
        <p:txBody>
          <a:bodyPr>
            <a:noAutofit/>
          </a:bodyPr>
          <a:lstStyle/>
          <a:p>
            <a:pPr algn="ctr"/>
            <a:r>
              <a:rPr lang="en-US" u="none" dirty="0">
                <a:solidFill>
                  <a:prstClr val="black"/>
                </a:solidFill>
                <a:cs typeface="Times New Roman" pitchFamily="18" charset="0"/>
              </a:rPr>
              <a:t>Creating Accessible</a:t>
            </a:r>
            <a:br>
              <a:rPr lang="en-US" u="none" dirty="0">
                <a:solidFill>
                  <a:prstClr val="black"/>
                </a:solidFill>
                <a:cs typeface="Times New Roman" pitchFamily="18" charset="0"/>
              </a:rPr>
            </a:br>
            <a:r>
              <a:rPr lang="en-US" dirty="0">
                <a:solidFill>
                  <a:prstClr val="black"/>
                </a:solidFill>
                <a:cs typeface="Times New Roman" pitchFamily="18" charset="0"/>
              </a:rPr>
              <a:t>PowerPoint Presentations</a:t>
            </a:r>
            <a:endParaRPr lang="en-US" dirty="0"/>
          </a:p>
        </p:txBody>
      </p:sp>
      <p:sp>
        <p:nvSpPr>
          <p:cNvPr id="3" name="Rectangle 2"/>
          <p:cNvSpPr/>
          <p:nvPr/>
        </p:nvSpPr>
        <p:spPr>
          <a:xfrm>
            <a:off x="2133600" y="2590121"/>
            <a:ext cx="6324600" cy="2074414"/>
          </a:xfrm>
          <a:prstGeom prst="rect">
            <a:avLst/>
          </a:prstGeom>
        </p:spPr>
        <p:txBody>
          <a:bodyPr wrap="square">
            <a:spAutoFit/>
          </a:bodyPr>
          <a:lstStyle/>
          <a:p>
            <a:pPr lvl="0" algn="ctr">
              <a:spcBef>
                <a:spcPct val="20000"/>
              </a:spcBef>
            </a:pPr>
            <a:r>
              <a:rPr lang="en-US" sz="2800" dirty="0">
                <a:solidFill>
                  <a:prstClr val="black"/>
                </a:solidFill>
                <a:latin typeface="Times New Roman" pitchFamily="18" charset="0"/>
                <a:cs typeface="Times New Roman" pitchFamily="18" charset="0"/>
              </a:rPr>
              <a:t>Presenter</a:t>
            </a:r>
          </a:p>
          <a:p>
            <a:pPr lvl="0" algn="ctr">
              <a:spcBef>
                <a:spcPct val="20000"/>
              </a:spcBef>
            </a:pPr>
            <a:r>
              <a:rPr lang="en-US" sz="2800" dirty="0">
                <a:solidFill>
                  <a:prstClr val="black"/>
                </a:solidFill>
                <a:latin typeface="Times New Roman" pitchFamily="18" charset="0"/>
                <a:cs typeface="Times New Roman" pitchFamily="18" charset="0"/>
              </a:rPr>
              <a:t>Jennifer Reid</a:t>
            </a:r>
          </a:p>
          <a:p>
            <a:pPr lvl="0" algn="ctr">
              <a:spcBef>
                <a:spcPct val="20000"/>
              </a:spcBef>
            </a:pPr>
            <a:r>
              <a:rPr lang="en-US" sz="2800" dirty="0">
                <a:solidFill>
                  <a:prstClr val="black"/>
                </a:solidFill>
                <a:latin typeface="Times New Roman" pitchFamily="18" charset="0"/>
                <a:cs typeface="Times New Roman" pitchFamily="18" charset="0"/>
              </a:rPr>
              <a:t>Office of Information Services</a:t>
            </a:r>
          </a:p>
          <a:p>
            <a:pPr lvl="0" algn="ctr">
              <a:spcBef>
                <a:spcPct val="20000"/>
              </a:spcBef>
            </a:pPr>
            <a:r>
              <a:rPr lang="en-US" sz="2800" dirty="0">
                <a:solidFill>
                  <a:prstClr val="black"/>
                </a:solidFill>
                <a:latin typeface="Times New Roman" pitchFamily="18" charset="0"/>
                <a:cs typeface="Times New Roman" pitchFamily="18" charset="0"/>
              </a:rPr>
              <a:t>Information Dissemination </a:t>
            </a:r>
            <a:r>
              <a:rPr lang="en-US" sz="2800" dirty="0" smtClean="0">
                <a:solidFill>
                  <a:prstClr val="black"/>
                </a:solidFill>
                <a:latin typeface="Times New Roman" pitchFamily="18" charset="0"/>
                <a:cs typeface="Times New Roman" pitchFamily="18" charset="0"/>
              </a:rPr>
              <a:t>Staff</a:t>
            </a:r>
          </a:p>
        </p:txBody>
      </p:sp>
    </p:spTree>
    <p:extLst>
      <p:ext uri="{BB962C8B-B14F-4D97-AF65-F5344CB8AC3E}">
        <p14:creationId xmlns:p14="http://schemas.microsoft.com/office/powerpoint/2010/main" val="4102769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79438"/>
            <a:ext cx="7315200" cy="792162"/>
          </a:xfrm>
        </p:spPr>
        <p:txBody>
          <a:bodyPr>
            <a:noAutofit/>
          </a:bodyPr>
          <a:lstStyle/>
          <a:p>
            <a:pPr algn="ctr"/>
            <a:r>
              <a:rPr lang="en-US" b="0" dirty="0">
                <a:solidFill>
                  <a:prstClr val="black"/>
                </a:solidFill>
                <a:cs typeface="Times New Roman" pitchFamily="18" charset="0"/>
              </a:rPr>
              <a:t>Additional Considerations for Textual Content</a:t>
            </a:r>
            <a:endParaRPr lang="en-US" dirty="0"/>
          </a:p>
        </p:txBody>
      </p:sp>
      <p:sp>
        <p:nvSpPr>
          <p:cNvPr id="3" name="Content Placeholder 2"/>
          <p:cNvSpPr>
            <a:spLocks noGrp="1"/>
          </p:cNvSpPr>
          <p:nvPr>
            <p:ph idx="1"/>
          </p:nvPr>
        </p:nvSpPr>
        <p:spPr>
          <a:xfrm>
            <a:off x="1905000" y="1828800"/>
            <a:ext cx="7029450" cy="4648200"/>
          </a:xfrm>
        </p:spPr>
        <p:txBody>
          <a:bodyPr/>
          <a:lstStyle/>
          <a:p>
            <a:pPr marL="457200" lvl="0" indent="-457200" eaLnBrk="1" fontAlgn="auto" hangingPunct="1">
              <a:spcBef>
                <a:spcPts val="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Avoid the use of slide animations and flickering/flashing text.</a:t>
            </a:r>
          </a:p>
          <a:p>
            <a:pPr marL="457200" lvl="0" indent="-457200" eaLnBrk="1" fontAlgn="auto" hangingPunct="1">
              <a:spcBef>
                <a:spcPts val="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Text containing hyperlinks should display the fully qualified URL (i.e. </a:t>
            </a:r>
            <a:r>
              <a:rPr lang="en-US" sz="2400" dirty="0">
                <a:solidFill>
                  <a:prstClr val="black"/>
                </a:solidFill>
                <a:latin typeface="Times New Roman" pitchFamily="18" charset="0"/>
                <a:cs typeface="Times New Roman" pitchFamily="18" charset="0"/>
                <a:hlinkClick r:id="rId2"/>
              </a:rPr>
              <a:t>http://www.cdc.gov/and</a:t>
            </a:r>
            <a:r>
              <a:rPr lang="en-US" sz="2400" dirty="0">
                <a:solidFill>
                  <a:prstClr val="black"/>
                </a:solidFill>
                <a:latin typeface="Times New Roman" pitchFamily="18" charset="0"/>
                <a:cs typeface="Times New Roman" pitchFamily="18" charset="0"/>
              </a:rPr>
              <a:t> not </a:t>
            </a:r>
            <a:r>
              <a:rPr lang="en-US" sz="2400" dirty="0">
                <a:solidFill>
                  <a:prstClr val="black"/>
                </a:solidFill>
                <a:latin typeface="Times New Roman" pitchFamily="18" charset="0"/>
                <a:cs typeface="Times New Roman" pitchFamily="18" charset="0"/>
                <a:hlinkClick r:id="rId3"/>
              </a:rPr>
              <a:t>www.cdc.gov</a:t>
            </a:r>
            <a:r>
              <a:rPr lang="en-US" sz="2400" dirty="0">
                <a:solidFill>
                  <a:prstClr val="black"/>
                </a:solidFill>
                <a:latin typeface="Times New Roman" pitchFamily="18" charset="0"/>
                <a:cs typeface="Times New Roman" pitchFamily="18" charset="0"/>
              </a:rPr>
              <a:t>).</a:t>
            </a:r>
          </a:p>
          <a:p>
            <a:pPr marL="457200" lvl="0" indent="-457200" eaLnBrk="1" fontAlgn="auto" hangingPunct="1">
              <a:spcBef>
                <a:spcPts val="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Slides containing hyperlinks should have active links.</a:t>
            </a:r>
          </a:p>
          <a:p>
            <a:endParaRPr lang="en-US" sz="2400" dirty="0"/>
          </a:p>
        </p:txBody>
      </p:sp>
    </p:spTree>
    <p:extLst>
      <p:ext uri="{BB962C8B-B14F-4D97-AF65-F5344CB8AC3E}">
        <p14:creationId xmlns:p14="http://schemas.microsoft.com/office/powerpoint/2010/main" val="303803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a:solidFill>
                  <a:prstClr val="black"/>
                </a:solidFill>
                <a:cs typeface="Times New Roman" pitchFamily="18" charset="0"/>
              </a:rPr>
              <a:t>Graphics and Images</a:t>
            </a:r>
            <a:endParaRPr lang="en-US" dirty="0"/>
          </a:p>
        </p:txBody>
      </p:sp>
      <p:sp>
        <p:nvSpPr>
          <p:cNvPr id="3" name="Content Placeholder 2"/>
          <p:cNvSpPr>
            <a:spLocks noGrp="1"/>
          </p:cNvSpPr>
          <p:nvPr>
            <p:ph idx="1"/>
          </p:nvPr>
        </p:nvSpPr>
        <p:spPr/>
        <p:txBody>
          <a:bodyPr/>
          <a:lstStyle/>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When using a graphic, select a slide layout that incorporates an image placeholder.</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Insert the graphics/image using the placeholder. </a:t>
            </a:r>
            <a:r>
              <a:rPr lang="en-US" sz="2400" b="1" dirty="0">
                <a:solidFill>
                  <a:prstClr val="black"/>
                </a:solidFill>
                <a:latin typeface="Times New Roman" pitchFamily="18" charset="0"/>
                <a:cs typeface="Times New Roman" pitchFamily="18" charset="0"/>
              </a:rPr>
              <a:t>Do not </a:t>
            </a:r>
            <a:r>
              <a:rPr lang="en-US" sz="2400" dirty="0">
                <a:solidFill>
                  <a:prstClr val="black"/>
                </a:solidFill>
                <a:latin typeface="Times New Roman" pitchFamily="18" charset="0"/>
                <a:cs typeface="Times New Roman" pitchFamily="18" charset="0"/>
              </a:rPr>
              <a:t>paste images directly into he slide.</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All graphics/images require an alternate text (alt text) description.</a:t>
            </a:r>
            <a:endParaRPr lang="en-US" sz="2400" dirty="0"/>
          </a:p>
        </p:txBody>
      </p:sp>
    </p:spTree>
    <p:extLst>
      <p:ext uri="{BB962C8B-B14F-4D97-AF65-F5344CB8AC3E}">
        <p14:creationId xmlns:p14="http://schemas.microsoft.com/office/powerpoint/2010/main" val="87838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320"/>
            <a:ext cx="7498080" cy="259080"/>
          </a:xfrm>
        </p:spPr>
        <p:txBody>
          <a:bodyPr>
            <a:normAutofit fontScale="90000"/>
          </a:bodyPr>
          <a:lstStyle/>
          <a:p>
            <a:r>
              <a:rPr lang="en-US" b="0" dirty="0">
                <a:solidFill>
                  <a:prstClr val="black"/>
                </a:solidFill>
              </a:rPr>
              <a:t>Adding Alternate Text</a:t>
            </a:r>
            <a:endParaRPr lang="en-US" dirty="0"/>
          </a:p>
        </p:txBody>
      </p:sp>
      <p:sp>
        <p:nvSpPr>
          <p:cNvPr id="3" name="Content Placeholder 2"/>
          <p:cNvSpPr>
            <a:spLocks noGrp="1"/>
          </p:cNvSpPr>
          <p:nvPr>
            <p:ph sz="half" idx="1"/>
          </p:nvPr>
        </p:nvSpPr>
        <p:spPr>
          <a:xfrm>
            <a:off x="1752600" y="914400"/>
            <a:ext cx="3657600" cy="5273040"/>
          </a:xfrm>
        </p:spPr>
        <p:txBody>
          <a:bodyPr/>
          <a:lstStyle/>
          <a:p>
            <a:pPr marL="342900" lvl="0" indent="-342900" eaLnBrk="1" fontAlgn="auto" hangingPunct="1">
              <a:lnSpc>
                <a:spcPct val="110000"/>
              </a:lnSpc>
              <a:spcBef>
                <a:spcPts val="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All graphics must have Alt Text.</a:t>
            </a:r>
          </a:p>
          <a:p>
            <a:pPr marL="342900" lvl="0" indent="-342900" eaLnBrk="1" fontAlgn="auto" hangingPunct="1">
              <a:lnSpc>
                <a:spcPct val="110000"/>
              </a:lnSpc>
              <a:spcBef>
                <a:spcPts val="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If image is decorative or background, apply empty </a:t>
            </a:r>
            <a:r>
              <a:rPr lang="en-US" sz="2400" b="1" dirty="0">
                <a:solidFill>
                  <a:prstClr val="black"/>
                </a:solidFill>
                <a:latin typeface="Times New Roman" pitchFamily="18" charset="0"/>
                <a:cs typeface="Times New Roman" pitchFamily="18" charset="0"/>
              </a:rPr>
              <a:t>“ “ </a:t>
            </a:r>
            <a:r>
              <a:rPr lang="en-US" sz="2400" dirty="0">
                <a:solidFill>
                  <a:prstClr val="black"/>
                </a:solidFill>
                <a:latin typeface="Times New Roman" pitchFamily="18" charset="0"/>
                <a:cs typeface="Times New Roman" pitchFamily="18" charset="0"/>
              </a:rPr>
              <a:t>alt-text</a:t>
            </a:r>
            <a:r>
              <a:rPr lang="en-US" sz="2400" b="1" dirty="0">
                <a:solidFill>
                  <a:prstClr val="black"/>
                </a:solidFill>
                <a:latin typeface="Times New Roman" pitchFamily="18" charset="0"/>
                <a:cs typeface="Times New Roman" pitchFamily="18" charset="0"/>
              </a:rPr>
              <a:t>.</a:t>
            </a:r>
          </a:p>
          <a:p>
            <a:pPr marL="342900" lvl="0" indent="-342900" eaLnBrk="1" fontAlgn="auto" hangingPunct="1">
              <a:spcBef>
                <a:spcPts val="0"/>
              </a:spcBef>
              <a:spcAft>
                <a:spcPts val="0"/>
              </a:spcAft>
              <a:buClrTx/>
              <a:buSzTx/>
              <a:buFont typeface="Arial" pitchFamily="34" charset="0"/>
              <a:buChar char="•"/>
            </a:pPr>
            <a:r>
              <a:rPr lang="en-US" sz="2400" b="1" dirty="0">
                <a:solidFill>
                  <a:prstClr val="black"/>
                </a:solidFill>
                <a:latin typeface="Times New Roman" pitchFamily="18" charset="0"/>
                <a:cs typeface="Times New Roman" pitchFamily="18" charset="0"/>
              </a:rPr>
              <a:t>In order to add Alt Text:</a:t>
            </a:r>
            <a:endParaRPr lang="en-US" sz="2000" dirty="0">
              <a:solidFill>
                <a:prstClr val="black"/>
              </a:solidFill>
              <a:latin typeface="Times New Roman" pitchFamily="18" charset="0"/>
              <a:cs typeface="Times New Roman" pitchFamily="18" charset="0"/>
            </a:endParaRPr>
          </a:p>
          <a:p>
            <a:pPr marL="742950" lvl="1" indent="-285750" eaLnBrk="1" fontAlgn="auto" hangingPunct="1">
              <a:lnSpc>
                <a:spcPct val="120000"/>
              </a:lnSpc>
              <a:spcBef>
                <a:spcPts val="0"/>
              </a:spcBef>
              <a:spcAft>
                <a:spcPts val="0"/>
              </a:spcAft>
              <a:buClrTx/>
              <a:buFont typeface="Arial" pitchFamily="34" charset="0"/>
              <a:buChar char="–"/>
            </a:pPr>
            <a:r>
              <a:rPr lang="en-US" sz="2000" dirty="0">
                <a:solidFill>
                  <a:prstClr val="black"/>
                </a:solidFill>
                <a:latin typeface="Times New Roman" pitchFamily="18" charset="0"/>
                <a:cs typeface="Times New Roman" pitchFamily="18" charset="0"/>
              </a:rPr>
              <a:t>Right click on the image/graphic</a:t>
            </a:r>
          </a:p>
          <a:p>
            <a:pPr marL="742950" lvl="1" indent="-285750" eaLnBrk="1" fontAlgn="auto" hangingPunct="1">
              <a:lnSpc>
                <a:spcPct val="120000"/>
              </a:lnSpc>
              <a:spcBef>
                <a:spcPts val="0"/>
              </a:spcBef>
              <a:spcAft>
                <a:spcPts val="0"/>
              </a:spcAft>
              <a:buClrTx/>
              <a:buFont typeface="Arial" pitchFamily="34" charset="0"/>
              <a:buChar char="–"/>
            </a:pPr>
            <a:r>
              <a:rPr lang="en-US" sz="2000" dirty="0">
                <a:solidFill>
                  <a:prstClr val="black"/>
                </a:solidFill>
                <a:latin typeface="Times New Roman" pitchFamily="18" charset="0"/>
                <a:cs typeface="Times New Roman" pitchFamily="18" charset="0"/>
              </a:rPr>
              <a:t>Select Format Picture</a:t>
            </a:r>
          </a:p>
          <a:p>
            <a:pPr marL="742950" lvl="1" indent="-285750" eaLnBrk="1" fontAlgn="auto" hangingPunct="1">
              <a:lnSpc>
                <a:spcPct val="120000"/>
              </a:lnSpc>
              <a:spcBef>
                <a:spcPts val="0"/>
              </a:spcBef>
              <a:spcAft>
                <a:spcPts val="0"/>
              </a:spcAft>
              <a:buClrTx/>
              <a:buFont typeface="Arial" pitchFamily="34" charset="0"/>
              <a:buChar char="–"/>
            </a:pPr>
            <a:r>
              <a:rPr lang="en-US" sz="2000" dirty="0">
                <a:solidFill>
                  <a:prstClr val="black"/>
                </a:solidFill>
                <a:latin typeface="Times New Roman" pitchFamily="18" charset="0"/>
                <a:cs typeface="Times New Roman" pitchFamily="18" charset="0"/>
              </a:rPr>
              <a:t>Select Alt-text</a:t>
            </a:r>
          </a:p>
          <a:p>
            <a:pPr marL="742950" lvl="1" indent="-285750" eaLnBrk="1" fontAlgn="auto" hangingPunct="1">
              <a:lnSpc>
                <a:spcPct val="120000"/>
              </a:lnSpc>
              <a:spcBef>
                <a:spcPts val="0"/>
              </a:spcBef>
              <a:spcAft>
                <a:spcPts val="0"/>
              </a:spcAft>
              <a:buClrTx/>
              <a:buFont typeface="Arial" pitchFamily="34" charset="0"/>
              <a:buChar char="–"/>
            </a:pPr>
            <a:r>
              <a:rPr lang="en-US" sz="2000" dirty="0">
                <a:solidFill>
                  <a:prstClr val="black"/>
                </a:solidFill>
                <a:latin typeface="Times New Roman" pitchFamily="18" charset="0"/>
                <a:cs typeface="Times New Roman" pitchFamily="18" charset="0"/>
              </a:rPr>
              <a:t>Add title and Alt Text description in the space </a:t>
            </a:r>
            <a:r>
              <a:rPr lang="en-US" sz="2000" dirty="0" smtClean="0">
                <a:solidFill>
                  <a:prstClr val="black"/>
                </a:solidFill>
                <a:latin typeface="Times New Roman" pitchFamily="18" charset="0"/>
                <a:cs typeface="Times New Roman" pitchFamily="18" charset="0"/>
              </a:rPr>
              <a:t>provided.</a:t>
            </a:r>
            <a:endParaRPr lang="en-US" sz="2000" dirty="0"/>
          </a:p>
        </p:txBody>
      </p:sp>
      <p:pic>
        <p:nvPicPr>
          <p:cNvPr id="5" name="Picture 8"/>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486400" y="914400"/>
            <a:ext cx="3505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7550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1000"/>
            <a:ext cx="7315200" cy="914400"/>
          </a:xfrm>
        </p:spPr>
        <p:txBody>
          <a:bodyPr>
            <a:noAutofit/>
          </a:bodyPr>
          <a:lstStyle/>
          <a:p>
            <a:pPr algn="ctr"/>
            <a:r>
              <a:rPr lang="en-US" b="0" dirty="0">
                <a:solidFill>
                  <a:prstClr val="black"/>
                </a:solidFill>
                <a:cs typeface="Times New Roman" pitchFamily="18" charset="0"/>
              </a:rPr>
              <a:t>Grouping Images and Graphics</a:t>
            </a:r>
            <a:endParaRPr lang="en-US" b="0" dirty="0"/>
          </a:p>
        </p:txBody>
      </p:sp>
      <p:sp>
        <p:nvSpPr>
          <p:cNvPr id="3" name="Text Placeholder 2"/>
          <p:cNvSpPr>
            <a:spLocks noGrp="1"/>
          </p:cNvSpPr>
          <p:nvPr>
            <p:ph type="body" idx="2"/>
          </p:nvPr>
        </p:nvSpPr>
        <p:spPr>
          <a:xfrm>
            <a:off x="1828800" y="1524000"/>
            <a:ext cx="7239000" cy="1676400"/>
          </a:xfrm>
        </p:spPr>
        <p:txBody>
          <a:bodyPr/>
          <a:lstStyle/>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An illustration created from several smaller images must be grouped to form one image/graphics.</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Select image/graphics, right-click, and used select Group.</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Grouped images/graphics will need </a:t>
            </a:r>
            <a:r>
              <a:rPr lang="en-US" sz="2400" b="1" dirty="0">
                <a:solidFill>
                  <a:prstClr val="black"/>
                </a:solidFill>
                <a:latin typeface="Times New Roman" pitchFamily="18" charset="0"/>
                <a:cs typeface="Times New Roman" pitchFamily="18" charset="0"/>
              </a:rPr>
              <a:t>Alt Text</a:t>
            </a:r>
          </a:p>
          <a:p>
            <a:endParaRPr lang="en-US" sz="2400" dirty="0"/>
          </a:p>
        </p:txBody>
      </p:sp>
      <p:pic>
        <p:nvPicPr>
          <p:cNvPr id="5" name="Content Placeholder 4" descr="There are five images grouped together in this picture.  The first grouping is an illustration that is ungrouped of three images: a blue square, a gray arrow and a red hexagon. The fourth image is a grouped object of the same three images: blue box, gray arrow and red hexagon. The fifth image is the formatting menu with Format Object selected. &#10;"/>
          <p:cNvPicPr>
            <a:picLocks noGrp="1" noChangeAspect="1" noChangeArrowheads="1"/>
          </p:cNvPicPr>
          <p:nvPr>
            <p:ph sz="half" idx="1"/>
          </p:nvPr>
        </p:nvPicPr>
        <p:blipFill>
          <a:blip r:embed="rId3" cstate="print"/>
          <a:srcRect/>
          <a:stretch>
            <a:fillRect/>
          </a:stretch>
        </p:blipFill>
        <p:spPr bwMode="auto">
          <a:xfrm>
            <a:off x="2895600" y="4038600"/>
            <a:ext cx="4800600" cy="2133600"/>
          </a:xfrm>
          <a:prstGeom prst="rect">
            <a:avLst/>
          </a:prstGeom>
          <a:noFill/>
          <a:ln w="9525">
            <a:noFill/>
            <a:miter lim="800000"/>
            <a:headEnd/>
            <a:tailEnd/>
          </a:ln>
        </p:spPr>
      </p:pic>
    </p:spTree>
    <p:extLst>
      <p:ext uri="{BB962C8B-B14F-4D97-AF65-F5344CB8AC3E}">
        <p14:creationId xmlns:p14="http://schemas.microsoft.com/office/powerpoint/2010/main" val="3071079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prstClr val="black"/>
                </a:solidFill>
              </a:rPr>
              <a:t>Charts and Graphs</a:t>
            </a:r>
            <a:endParaRPr lang="en-US" dirty="0"/>
          </a:p>
        </p:txBody>
      </p:sp>
      <p:sp>
        <p:nvSpPr>
          <p:cNvPr id="3" name="Content Placeholder 2"/>
          <p:cNvSpPr>
            <a:spLocks noGrp="1"/>
          </p:cNvSpPr>
          <p:nvPr>
            <p:ph idx="1"/>
          </p:nvPr>
        </p:nvSpPr>
        <p:spPr/>
        <p:txBody>
          <a:bodyPr/>
          <a:lstStyle/>
          <a:p>
            <a:pPr marL="457200" lvl="0" indent="-457200" eaLnBrk="1" fontAlgn="auto" hangingPunct="1">
              <a:spcBef>
                <a:spcPct val="20000"/>
              </a:spcBef>
              <a:spcAft>
                <a:spcPts val="0"/>
              </a:spcAft>
              <a:buClrTx/>
              <a:buSzTx/>
              <a:buFont typeface="Arial" pitchFamily="34" charset="0"/>
              <a:buChar char="•"/>
            </a:pPr>
            <a:r>
              <a:rPr lang="en-US" dirty="0">
                <a:solidFill>
                  <a:prstClr val="black"/>
                </a:solidFill>
                <a:latin typeface="Times New Roman" pitchFamily="18" charset="0"/>
                <a:cs typeface="Times New Roman" pitchFamily="18" charset="0"/>
              </a:rPr>
              <a:t>Charts should be labeled appropriately with Title, Legend, and Axis labels</a:t>
            </a:r>
            <a:r>
              <a:rPr lang="en-US" dirty="0" smtClean="0">
                <a:solidFill>
                  <a:prstClr val="black"/>
                </a:solidFill>
                <a:latin typeface="Times New Roman" pitchFamily="18" charset="0"/>
                <a:cs typeface="Times New Roman" pitchFamily="18" charset="0"/>
              </a:rPr>
              <a:t>.</a:t>
            </a:r>
          </a:p>
          <a:p>
            <a:pPr marL="457200" lvl="0" indent="-457200" eaLnBrk="1" fontAlgn="auto" hangingPunct="1">
              <a:spcBef>
                <a:spcPct val="20000"/>
              </a:spcBef>
              <a:spcAft>
                <a:spcPts val="0"/>
              </a:spcAft>
              <a:buClrTx/>
              <a:buSzTx/>
              <a:buFont typeface="Arial" pitchFamily="34" charset="0"/>
              <a:buChar char="•"/>
            </a:pPr>
            <a:r>
              <a:rPr lang="en-US" dirty="0" smtClean="0">
                <a:solidFill>
                  <a:prstClr val="black"/>
                </a:solidFill>
                <a:latin typeface="Times New Roman" pitchFamily="18" charset="0"/>
                <a:cs typeface="Times New Roman" pitchFamily="18" charset="0"/>
              </a:rPr>
              <a:t>Charts </a:t>
            </a:r>
            <a:r>
              <a:rPr lang="en-US" dirty="0">
                <a:solidFill>
                  <a:prstClr val="black"/>
                </a:solidFill>
                <a:latin typeface="Times New Roman" pitchFamily="18" charset="0"/>
                <a:cs typeface="Times New Roman" pitchFamily="18" charset="0"/>
              </a:rPr>
              <a:t>are considered complex images and should include a text description directly under the chart.</a:t>
            </a:r>
          </a:p>
          <a:p>
            <a:pPr marL="82550" indent="0">
              <a:buNone/>
            </a:pPr>
            <a:endParaRPr lang="en-US" dirty="0"/>
          </a:p>
        </p:txBody>
      </p:sp>
    </p:spTree>
    <p:extLst>
      <p:ext uri="{BB962C8B-B14F-4D97-AF65-F5344CB8AC3E}">
        <p14:creationId xmlns:p14="http://schemas.microsoft.com/office/powerpoint/2010/main" val="4019516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a:solidFill>
                  <a:prstClr val="black"/>
                </a:solidFill>
              </a:rPr>
              <a:t>Example Chart</a:t>
            </a:r>
            <a:endParaRPr lang="en-US" dirty="0"/>
          </a:p>
        </p:txBody>
      </p:sp>
      <p:sp>
        <p:nvSpPr>
          <p:cNvPr id="3" name="Content Placeholder 2"/>
          <p:cNvSpPr>
            <a:spLocks noGrp="1"/>
          </p:cNvSpPr>
          <p:nvPr>
            <p:ph idx="1"/>
          </p:nvPr>
        </p:nvSpPr>
        <p:spPr>
          <a:xfrm>
            <a:off x="1828800" y="4724400"/>
            <a:ext cx="7315200" cy="609600"/>
          </a:xfrm>
        </p:spPr>
        <p:txBody>
          <a:bodyPr/>
          <a:lstStyle/>
          <a:p>
            <a:pPr marL="0" lvl="0" indent="0" eaLnBrk="1" fontAlgn="auto" hangingPunct="1">
              <a:spcBef>
                <a:spcPct val="20000"/>
              </a:spcBef>
              <a:spcAft>
                <a:spcPts val="0"/>
              </a:spcAft>
              <a:buClrTx/>
              <a:buSzTx/>
              <a:buNone/>
            </a:pPr>
            <a:r>
              <a:rPr lang="en-US" sz="2000" dirty="0">
                <a:solidFill>
                  <a:prstClr val="black"/>
                </a:solidFill>
                <a:latin typeface="Times New Roman" pitchFamily="18" charset="0"/>
                <a:cs typeface="Times New Roman" pitchFamily="18" charset="0"/>
              </a:rPr>
              <a:t>Line graph showing monthly page views to the NCHS website by year, from 2005 through 2009. Page views in 2009 show increases ranging from 10 to 33 percent over monthly totals in previous years.</a:t>
            </a:r>
          </a:p>
          <a:p>
            <a:endParaRPr lang="en-US" dirty="0"/>
          </a:p>
        </p:txBody>
      </p:sp>
      <p:pic>
        <p:nvPicPr>
          <p:cNvPr id="4" name="Content Placeholder 4" descr="Monthly page views to the NCHS Website"/>
          <p:cNvPicPr>
            <a:picLocks noChangeAspect="1"/>
          </p:cNvPicPr>
          <p:nvPr/>
        </p:nvPicPr>
        <p:blipFill>
          <a:blip r:embed="rId3" cstate="print"/>
          <a:srcRect/>
          <a:stretch>
            <a:fillRect/>
          </a:stretch>
        </p:blipFill>
        <p:spPr>
          <a:xfrm>
            <a:off x="2743200" y="1828800"/>
            <a:ext cx="4724400" cy="2895600"/>
          </a:xfrm>
          <a:prstGeom prst="rect">
            <a:avLst/>
          </a:prstGeom>
        </p:spPr>
      </p:pic>
    </p:spTree>
    <p:extLst>
      <p:ext uri="{BB962C8B-B14F-4D97-AF65-F5344CB8AC3E}">
        <p14:creationId xmlns:p14="http://schemas.microsoft.com/office/powerpoint/2010/main" val="2934673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7315200" cy="1020762"/>
          </a:xfrm>
        </p:spPr>
        <p:txBody>
          <a:bodyPr/>
          <a:lstStyle/>
          <a:p>
            <a:pPr algn="ctr"/>
            <a:r>
              <a:rPr lang="en-US" b="0" dirty="0" smtClean="0"/>
              <a:t>Tables</a:t>
            </a:r>
            <a:endParaRPr lang="en-US" b="0" dirty="0"/>
          </a:p>
        </p:txBody>
      </p:sp>
      <p:sp>
        <p:nvSpPr>
          <p:cNvPr id="3" name="Content Placeholder 2"/>
          <p:cNvSpPr>
            <a:spLocks noGrp="1"/>
          </p:cNvSpPr>
          <p:nvPr>
            <p:ph idx="1"/>
          </p:nvPr>
        </p:nvSpPr>
        <p:spPr>
          <a:xfrm>
            <a:off x="1905000" y="1219200"/>
            <a:ext cx="7029450" cy="4724400"/>
          </a:xfrm>
        </p:spPr>
        <p:txBody>
          <a:bodyPr/>
          <a:lstStyle/>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Tables should be created within PowerPoint using the ‘Table’ feature, located under the Insert tab.</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Tabular data should not be displayed through the use of tabs and spacing.</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Tables should have</a:t>
            </a:r>
          </a:p>
          <a:p>
            <a:pPr marL="742950" lvl="1" indent="-285750" eaLnBrk="1" fontAlgn="auto" hangingPunct="1">
              <a:spcBef>
                <a:spcPct val="20000"/>
              </a:spcBef>
              <a:spcAft>
                <a:spcPts val="0"/>
              </a:spcAft>
              <a:buClrTx/>
              <a:buFont typeface="Arial" charset="0"/>
              <a:buChar char="•"/>
            </a:pPr>
            <a:r>
              <a:rPr lang="en-US" sz="2400" dirty="0">
                <a:solidFill>
                  <a:prstClr val="black"/>
                </a:solidFill>
                <a:latin typeface="Times New Roman" pitchFamily="18" charset="0"/>
                <a:cs typeface="Times New Roman" pitchFamily="18" charset="0"/>
              </a:rPr>
              <a:t>Logical relationships between data</a:t>
            </a:r>
          </a:p>
          <a:p>
            <a:pPr marL="742950" lvl="1" indent="-285750" eaLnBrk="1" fontAlgn="auto" hangingPunct="1">
              <a:spcBef>
                <a:spcPct val="20000"/>
              </a:spcBef>
              <a:spcAft>
                <a:spcPts val="0"/>
              </a:spcAft>
              <a:buClrTx/>
              <a:buFont typeface="Arial" charset="0"/>
              <a:buChar char="•"/>
            </a:pPr>
            <a:r>
              <a:rPr lang="en-US" sz="2400" dirty="0">
                <a:solidFill>
                  <a:prstClr val="black"/>
                </a:solidFill>
                <a:latin typeface="Times New Roman" pitchFamily="18" charset="0"/>
                <a:cs typeface="Times New Roman" pitchFamily="18" charset="0"/>
              </a:rPr>
              <a:t>Labeled column and row headers</a:t>
            </a:r>
          </a:p>
          <a:p>
            <a:pPr marL="742950" lvl="1" indent="-285750" eaLnBrk="1" fontAlgn="auto" hangingPunct="1">
              <a:spcBef>
                <a:spcPct val="20000"/>
              </a:spcBef>
              <a:spcAft>
                <a:spcPts val="0"/>
              </a:spcAft>
              <a:buClrTx/>
              <a:buFont typeface="Arial" charset="0"/>
              <a:buChar char="•"/>
            </a:pPr>
            <a:r>
              <a:rPr lang="en-US" sz="2400" dirty="0">
                <a:solidFill>
                  <a:prstClr val="black"/>
                </a:solidFill>
                <a:latin typeface="Times New Roman" pitchFamily="18" charset="0"/>
                <a:cs typeface="Times New Roman" pitchFamily="18" charset="0"/>
              </a:rPr>
              <a:t>Title, number (if applicable) and description</a:t>
            </a:r>
          </a:p>
          <a:p>
            <a:endParaRPr lang="en-US" sz="2400" dirty="0"/>
          </a:p>
        </p:txBody>
      </p:sp>
    </p:spTree>
    <p:extLst>
      <p:ext uri="{BB962C8B-B14F-4D97-AF65-F5344CB8AC3E}">
        <p14:creationId xmlns:p14="http://schemas.microsoft.com/office/powerpoint/2010/main" val="2544290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bwMode="auto">
          <a:xfrm>
            <a:off x="1435100" y="304800"/>
            <a:ext cx="7499350" cy="1143000"/>
          </a:xfrm>
        </p:spPr>
        <p:txBody>
          <a:bodyPr vert="horz" wrap="square" lIns="91440" tIns="45720" rIns="91440" bIns="45720" numCol="1" anchorCtr="0" compatLnSpc="1">
            <a:prstTxWarp prst="textNoShape">
              <a:avLst/>
            </a:prstTxWarp>
          </a:bodyPr>
          <a:lstStyle/>
          <a:p>
            <a:r>
              <a:rPr lang="en-US" b="0" dirty="0" smtClean="0"/>
              <a:t>Example Table</a:t>
            </a:r>
          </a:p>
        </p:txBody>
      </p:sp>
      <p:graphicFrame>
        <p:nvGraphicFramePr>
          <p:cNvPr id="7" name="Content Placeholder 6"/>
          <p:cNvGraphicFramePr>
            <a:graphicFrameLocks noGrp="1"/>
          </p:cNvGraphicFramePr>
          <p:nvPr>
            <p:ph sz="half" idx="1"/>
          </p:nvPr>
        </p:nvGraphicFramePr>
        <p:xfrm>
          <a:off x="2057400" y="2667000"/>
          <a:ext cx="6781798" cy="2514600"/>
        </p:xfrm>
        <a:graphic>
          <a:graphicData uri="http://schemas.openxmlformats.org/drawingml/2006/table">
            <a:tbl>
              <a:tblPr firstRow="1" bandRow="1">
                <a:tableStyleId>{93296810-A885-4BE3-A3E7-6D5BEEA58F35}</a:tableStyleId>
              </a:tblPr>
              <a:tblGrid>
                <a:gridCol w="1167157"/>
                <a:gridCol w="1167157"/>
                <a:gridCol w="1167157"/>
                <a:gridCol w="1167157"/>
                <a:gridCol w="1167157"/>
                <a:gridCol w="946013"/>
              </a:tblGrid>
              <a:tr h="609600">
                <a:tc>
                  <a:txBody>
                    <a:bodyPr/>
                    <a:lstStyle/>
                    <a:p>
                      <a:endParaRPr lang="en-US" sz="1600" dirty="0"/>
                    </a:p>
                  </a:txBody>
                  <a:tcPr marL="48768" marR="48768">
                    <a:solidFill>
                      <a:srgbClr val="FFFFFF"/>
                    </a:solidFill>
                  </a:tcPr>
                </a:tc>
                <a:tc>
                  <a:txBody>
                    <a:bodyPr/>
                    <a:lstStyle/>
                    <a:p>
                      <a:r>
                        <a:rPr lang="en-US" sz="1600" dirty="0" smtClean="0"/>
                        <a:t>Monday</a:t>
                      </a:r>
                      <a:endParaRPr lang="en-US" sz="1600" dirty="0"/>
                    </a:p>
                  </a:txBody>
                  <a:tcPr marL="48768" marR="48768">
                    <a:solidFill>
                      <a:srgbClr val="FFFFFF"/>
                    </a:solidFill>
                  </a:tcPr>
                </a:tc>
                <a:tc>
                  <a:txBody>
                    <a:bodyPr/>
                    <a:lstStyle/>
                    <a:p>
                      <a:r>
                        <a:rPr lang="en-US" sz="1600" dirty="0" smtClean="0"/>
                        <a:t>Tuesday</a:t>
                      </a:r>
                      <a:endParaRPr lang="en-US" sz="1600" dirty="0"/>
                    </a:p>
                  </a:txBody>
                  <a:tcPr marL="48768" marR="48768">
                    <a:solidFill>
                      <a:srgbClr val="FFFFFF"/>
                    </a:solidFill>
                  </a:tcPr>
                </a:tc>
                <a:tc>
                  <a:txBody>
                    <a:bodyPr/>
                    <a:lstStyle/>
                    <a:p>
                      <a:r>
                        <a:rPr lang="en-US" sz="1600" dirty="0" smtClean="0"/>
                        <a:t>Wednesday</a:t>
                      </a:r>
                      <a:endParaRPr lang="en-US" sz="1600" dirty="0"/>
                    </a:p>
                  </a:txBody>
                  <a:tcPr marL="48768" marR="48768">
                    <a:solidFill>
                      <a:srgbClr val="FFFFFF"/>
                    </a:solidFill>
                  </a:tcPr>
                </a:tc>
                <a:tc>
                  <a:txBody>
                    <a:bodyPr/>
                    <a:lstStyle/>
                    <a:p>
                      <a:r>
                        <a:rPr lang="en-US" sz="1600" dirty="0" smtClean="0"/>
                        <a:t>Thursday</a:t>
                      </a:r>
                      <a:endParaRPr lang="en-US" sz="1600" dirty="0"/>
                    </a:p>
                  </a:txBody>
                  <a:tcPr marL="48768" marR="48768">
                    <a:solidFill>
                      <a:srgbClr val="FFFFFF"/>
                    </a:solidFill>
                  </a:tcPr>
                </a:tc>
                <a:tc>
                  <a:txBody>
                    <a:bodyPr/>
                    <a:lstStyle/>
                    <a:p>
                      <a:r>
                        <a:rPr lang="en-US" sz="1600" dirty="0" smtClean="0"/>
                        <a:t>Friday</a:t>
                      </a:r>
                      <a:endParaRPr lang="en-US" sz="1600" dirty="0"/>
                    </a:p>
                  </a:txBody>
                  <a:tcPr marL="48768" marR="48768">
                    <a:solidFill>
                      <a:srgbClr val="FFFFFF"/>
                    </a:solidFill>
                  </a:tcPr>
                </a:tc>
              </a:tr>
              <a:tr h="952500">
                <a:tc>
                  <a:txBody>
                    <a:bodyPr/>
                    <a:lstStyle/>
                    <a:p>
                      <a:r>
                        <a:rPr lang="en-US" sz="1600" dirty="0" smtClean="0"/>
                        <a:t>Calories Consumed</a:t>
                      </a:r>
                      <a:endParaRPr lang="en-US" sz="1600" dirty="0"/>
                    </a:p>
                  </a:txBody>
                  <a:tcPr marL="48768" marR="48768">
                    <a:solidFill>
                      <a:srgbClr val="FFFFFF"/>
                    </a:solidFill>
                  </a:tcPr>
                </a:tc>
                <a:tc>
                  <a:txBody>
                    <a:bodyPr/>
                    <a:lstStyle/>
                    <a:p>
                      <a:r>
                        <a:rPr lang="en-US" sz="1600" dirty="0" smtClean="0"/>
                        <a:t>2000</a:t>
                      </a:r>
                      <a:endParaRPr lang="en-US" sz="1600" dirty="0"/>
                    </a:p>
                  </a:txBody>
                  <a:tcPr marL="48768" marR="48768">
                    <a:solidFill>
                      <a:srgbClr val="FFFFFF"/>
                    </a:solidFill>
                  </a:tcPr>
                </a:tc>
                <a:tc>
                  <a:txBody>
                    <a:bodyPr/>
                    <a:lstStyle/>
                    <a:p>
                      <a:r>
                        <a:rPr lang="en-US" sz="1600" dirty="0" smtClean="0"/>
                        <a:t>2100</a:t>
                      </a:r>
                      <a:endParaRPr lang="en-US" sz="1600" dirty="0"/>
                    </a:p>
                  </a:txBody>
                  <a:tcPr marL="48768" marR="48768">
                    <a:solidFill>
                      <a:srgbClr val="FFFFFF"/>
                    </a:solidFill>
                  </a:tcPr>
                </a:tc>
                <a:tc>
                  <a:txBody>
                    <a:bodyPr/>
                    <a:lstStyle/>
                    <a:p>
                      <a:r>
                        <a:rPr lang="en-US" sz="1600" dirty="0" smtClean="0"/>
                        <a:t>1900</a:t>
                      </a:r>
                      <a:endParaRPr lang="en-US" sz="1600" dirty="0"/>
                    </a:p>
                  </a:txBody>
                  <a:tcPr marL="48768" marR="48768">
                    <a:solidFill>
                      <a:srgbClr val="FFFFFF"/>
                    </a:solidFill>
                  </a:tcPr>
                </a:tc>
                <a:tc>
                  <a:txBody>
                    <a:bodyPr/>
                    <a:lstStyle/>
                    <a:p>
                      <a:r>
                        <a:rPr lang="en-US" sz="1600" dirty="0" smtClean="0"/>
                        <a:t>1700</a:t>
                      </a:r>
                      <a:endParaRPr lang="en-US" sz="1600" dirty="0"/>
                    </a:p>
                  </a:txBody>
                  <a:tcPr marL="48768" marR="48768">
                    <a:solidFill>
                      <a:srgbClr val="FFFFFF"/>
                    </a:solidFill>
                  </a:tcPr>
                </a:tc>
                <a:tc>
                  <a:txBody>
                    <a:bodyPr/>
                    <a:lstStyle/>
                    <a:p>
                      <a:r>
                        <a:rPr lang="en-US" sz="1600" dirty="0" smtClean="0"/>
                        <a:t>2500</a:t>
                      </a:r>
                      <a:endParaRPr lang="en-US" sz="1600" dirty="0"/>
                    </a:p>
                  </a:txBody>
                  <a:tcPr marL="48768" marR="48768">
                    <a:solidFill>
                      <a:srgbClr val="FFFFFF"/>
                    </a:solidFill>
                  </a:tcPr>
                </a:tc>
              </a:tr>
              <a:tr h="952500">
                <a:tc>
                  <a:txBody>
                    <a:bodyPr/>
                    <a:lstStyle/>
                    <a:p>
                      <a:r>
                        <a:rPr lang="en-US" sz="1600" dirty="0" smtClean="0"/>
                        <a:t>Hours of Exercise</a:t>
                      </a:r>
                      <a:endParaRPr lang="en-US" sz="1600" dirty="0"/>
                    </a:p>
                  </a:txBody>
                  <a:tcPr marL="48768" marR="48768">
                    <a:solidFill>
                      <a:srgbClr val="FFFFFF"/>
                    </a:solidFill>
                  </a:tcPr>
                </a:tc>
                <a:tc>
                  <a:txBody>
                    <a:bodyPr/>
                    <a:lstStyle/>
                    <a:p>
                      <a:r>
                        <a:rPr lang="en-US" sz="1600" dirty="0" smtClean="0"/>
                        <a:t>1.0</a:t>
                      </a:r>
                      <a:endParaRPr lang="en-US" sz="1600" dirty="0"/>
                    </a:p>
                  </a:txBody>
                  <a:tcPr marL="48768" marR="48768">
                    <a:solidFill>
                      <a:srgbClr val="FFFFFF"/>
                    </a:solidFill>
                  </a:tcPr>
                </a:tc>
                <a:tc>
                  <a:txBody>
                    <a:bodyPr/>
                    <a:lstStyle/>
                    <a:p>
                      <a:r>
                        <a:rPr lang="en-US" sz="1600" dirty="0" smtClean="0"/>
                        <a:t>1.0</a:t>
                      </a:r>
                      <a:endParaRPr lang="en-US" sz="1600" dirty="0"/>
                    </a:p>
                  </a:txBody>
                  <a:tcPr marL="48768" marR="48768">
                    <a:solidFill>
                      <a:srgbClr val="FFFFFF"/>
                    </a:solidFill>
                  </a:tcPr>
                </a:tc>
                <a:tc>
                  <a:txBody>
                    <a:bodyPr/>
                    <a:lstStyle/>
                    <a:p>
                      <a:r>
                        <a:rPr lang="en-US" sz="1600" dirty="0" smtClean="0"/>
                        <a:t>0.5</a:t>
                      </a:r>
                      <a:endParaRPr lang="en-US" sz="1600" dirty="0"/>
                    </a:p>
                  </a:txBody>
                  <a:tcPr marL="48768" marR="48768">
                    <a:solidFill>
                      <a:srgbClr val="FFFFFF"/>
                    </a:solidFill>
                  </a:tcPr>
                </a:tc>
                <a:tc>
                  <a:txBody>
                    <a:bodyPr/>
                    <a:lstStyle/>
                    <a:p>
                      <a:r>
                        <a:rPr lang="en-US" sz="1600" dirty="0" smtClean="0"/>
                        <a:t>1.5</a:t>
                      </a:r>
                      <a:endParaRPr lang="en-US" sz="1600" dirty="0"/>
                    </a:p>
                  </a:txBody>
                  <a:tcPr marL="48768" marR="48768">
                    <a:solidFill>
                      <a:srgbClr val="FFFFFF"/>
                    </a:solidFill>
                  </a:tcPr>
                </a:tc>
                <a:tc>
                  <a:txBody>
                    <a:bodyPr/>
                    <a:lstStyle/>
                    <a:p>
                      <a:r>
                        <a:rPr lang="en-US" sz="1600" dirty="0" smtClean="0"/>
                        <a:t>0.0</a:t>
                      </a:r>
                      <a:endParaRPr lang="en-US" sz="1600" dirty="0"/>
                    </a:p>
                  </a:txBody>
                  <a:tcPr marL="48768" marR="48768">
                    <a:solidFill>
                      <a:srgbClr val="FFFFFF"/>
                    </a:solidFill>
                  </a:tcPr>
                </a:tc>
              </a:tr>
            </a:tbl>
          </a:graphicData>
        </a:graphic>
      </p:graphicFrame>
      <p:sp>
        <p:nvSpPr>
          <p:cNvPr id="29729" name="Content Placeholder 7"/>
          <p:cNvSpPr>
            <a:spLocks noGrp="1"/>
          </p:cNvSpPr>
          <p:nvPr>
            <p:ph sz="half" idx="2"/>
          </p:nvPr>
        </p:nvSpPr>
        <p:spPr>
          <a:xfrm>
            <a:off x="1885950" y="1676400"/>
            <a:ext cx="7029450" cy="609600"/>
          </a:xfrm>
        </p:spPr>
        <p:txBody>
          <a:bodyPr/>
          <a:lstStyle/>
          <a:p>
            <a:pPr>
              <a:buFont typeface="Wingdings 2" pitchFamily="18" charset="2"/>
              <a:buNone/>
            </a:pPr>
            <a:r>
              <a:rPr lang="en-US" sz="2000" b="1" dirty="0" smtClean="0"/>
              <a:t>Table.  Calories consumed and hours of exercise, by work day: week of June 13, 2010</a:t>
            </a:r>
          </a:p>
        </p:txBody>
      </p:sp>
    </p:spTree>
    <p:extLst>
      <p:ext uri="{BB962C8B-B14F-4D97-AF65-F5344CB8AC3E}">
        <p14:creationId xmlns:p14="http://schemas.microsoft.com/office/powerpoint/2010/main" val="956097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1752600" y="0"/>
            <a:ext cx="7181850" cy="1143000"/>
          </a:xfrm>
        </p:spPr>
        <p:txBody>
          <a:bodyPr vert="horz" wrap="square" lIns="91440" tIns="45720" rIns="91440" bIns="45720" numCol="1" anchorCtr="0" compatLnSpc="1">
            <a:prstTxWarp prst="textNoShape">
              <a:avLst/>
            </a:prstTxWarp>
          </a:bodyPr>
          <a:lstStyle/>
          <a:p>
            <a:r>
              <a:rPr lang="en-US" b="0" dirty="0" smtClean="0"/>
              <a:t>PowerPoint Themes</a:t>
            </a:r>
          </a:p>
        </p:txBody>
      </p:sp>
      <p:sp>
        <p:nvSpPr>
          <p:cNvPr id="30723" name="Content Placeholder 2"/>
          <p:cNvSpPr>
            <a:spLocks noGrp="1"/>
          </p:cNvSpPr>
          <p:nvPr>
            <p:ph sz="half" idx="1"/>
          </p:nvPr>
        </p:nvSpPr>
        <p:spPr>
          <a:xfrm>
            <a:off x="1676400" y="1066800"/>
            <a:ext cx="7315200" cy="3505200"/>
          </a:xfrm>
        </p:spPr>
        <p:txBody>
          <a:bodyPr/>
          <a:lstStyle/>
          <a:p>
            <a:r>
              <a:rPr lang="en-US" sz="2400" dirty="0" smtClean="0"/>
              <a:t>Themes with pre-selected backgrounds and fonts can be problematic for accessibility.  Many themes use shadow text for Slide Titles.</a:t>
            </a:r>
          </a:p>
          <a:p>
            <a:r>
              <a:rPr lang="en-US" sz="2400" dirty="0" smtClean="0"/>
              <a:t>Slide backgrounds and fonts can also be an issue for users with color blindness or users with low vision. Choose a theme that has good color contrast between text and background.</a:t>
            </a:r>
          </a:p>
        </p:txBody>
      </p:sp>
      <p:pic>
        <p:nvPicPr>
          <p:cNvPr id="30724" name="Picture 2" descr="PowerPoint Design Tab. Themes tab displays a variety of available themes with preselected backgrounds, fonts, and color palettes."/>
          <p:cNvPicPr>
            <a:picLocks noGrp="1" noChangeAspect="1" noChangeArrowheads="1"/>
          </p:cNvPicPr>
          <p:nvPr>
            <p:ph sz="half" idx="2"/>
          </p:nvPr>
        </p:nvPicPr>
        <p:blipFill>
          <a:blip r:embed="rId2" cstate="print"/>
          <a:srcRect/>
          <a:stretch>
            <a:fillRect/>
          </a:stretch>
        </p:blipFill>
        <p:spPr>
          <a:xfrm>
            <a:off x="1885950" y="4648200"/>
            <a:ext cx="6953250" cy="1371600"/>
          </a:xfrm>
          <a:noFill/>
        </p:spPr>
      </p:pic>
    </p:spTree>
    <p:extLst>
      <p:ext uri="{BB962C8B-B14F-4D97-AF65-F5344CB8AC3E}">
        <p14:creationId xmlns:p14="http://schemas.microsoft.com/office/powerpoint/2010/main" val="6869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1676400" y="-76200"/>
            <a:ext cx="7497763" cy="1143000"/>
          </a:xfrm>
        </p:spPr>
        <p:txBody>
          <a:bodyPr vert="horz" wrap="square" lIns="91440" tIns="45720" rIns="91440" bIns="45720" numCol="1" anchorCtr="0" compatLnSpc="1">
            <a:prstTxWarp prst="textNoShape">
              <a:avLst/>
            </a:prstTxWarp>
          </a:bodyPr>
          <a:lstStyle/>
          <a:p>
            <a:r>
              <a:rPr lang="en-US" b="0" dirty="0" smtClean="0"/>
              <a:t>Modifying the Slide Master</a:t>
            </a:r>
          </a:p>
        </p:txBody>
      </p:sp>
      <p:sp>
        <p:nvSpPr>
          <p:cNvPr id="31747" name="Content Placeholder 2"/>
          <p:cNvSpPr>
            <a:spLocks noGrp="1"/>
          </p:cNvSpPr>
          <p:nvPr>
            <p:ph sz="half" idx="1"/>
          </p:nvPr>
        </p:nvSpPr>
        <p:spPr>
          <a:xfrm>
            <a:off x="1676400" y="990600"/>
            <a:ext cx="7391400" cy="2286000"/>
          </a:xfrm>
        </p:spPr>
        <p:txBody>
          <a:bodyPr/>
          <a:lstStyle/>
          <a:p>
            <a:r>
              <a:rPr lang="en-US" sz="2400" dirty="0" smtClean="0"/>
              <a:t>Modifying the Slide Master allows you to remove problematic text shadows once rather than every time a new slide is created.</a:t>
            </a:r>
          </a:p>
          <a:p>
            <a:r>
              <a:rPr lang="en-US" sz="2400" dirty="0" smtClean="0"/>
              <a:t>To edit the Slide Master: select ‘Slide Master’ – located under the ‘View’ tab.</a:t>
            </a:r>
          </a:p>
          <a:p>
            <a:r>
              <a:rPr lang="en-US" sz="2400" dirty="0" smtClean="0"/>
              <a:t>Remove text shadow from all slides in the Slide Master. Fonts and colors can also be customized within the Slide Master.</a:t>
            </a:r>
          </a:p>
        </p:txBody>
      </p:sp>
      <p:pic>
        <p:nvPicPr>
          <p:cNvPr id="31748" name="Picture 3" descr="View tab is selected and the Slide Master icon is highlighted."/>
          <p:cNvPicPr>
            <a:picLocks noGrp="1" noChangeAspect="1" noChangeArrowheads="1"/>
          </p:cNvPicPr>
          <p:nvPr>
            <p:ph sz="half" idx="2"/>
          </p:nvPr>
        </p:nvPicPr>
        <p:blipFill>
          <a:blip r:embed="rId3" cstate="print"/>
          <a:srcRect/>
          <a:stretch>
            <a:fillRect/>
          </a:stretch>
        </p:blipFill>
        <p:spPr>
          <a:xfrm>
            <a:off x="1981200" y="4876800"/>
            <a:ext cx="6938963" cy="1489075"/>
          </a:xfrm>
          <a:noFill/>
        </p:spPr>
      </p:pic>
    </p:spTree>
    <p:extLst>
      <p:ext uri="{BB962C8B-B14F-4D97-AF65-F5344CB8AC3E}">
        <p14:creationId xmlns:p14="http://schemas.microsoft.com/office/powerpoint/2010/main" val="50956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a:solidFill>
                  <a:prstClr val="black"/>
                </a:solidFill>
                <a:cs typeface="Times New Roman" pitchFamily="18" charset="0"/>
              </a:rPr>
              <a:t>Introduction</a:t>
            </a:r>
            <a:endParaRPr lang="en-US" dirty="0"/>
          </a:p>
        </p:txBody>
      </p:sp>
      <p:sp>
        <p:nvSpPr>
          <p:cNvPr id="3" name="Rectangle 2"/>
          <p:cNvSpPr/>
          <p:nvPr/>
        </p:nvSpPr>
        <p:spPr>
          <a:xfrm>
            <a:off x="1905000" y="1314575"/>
            <a:ext cx="7162800" cy="1383264"/>
          </a:xfrm>
          <a:prstGeom prst="rect">
            <a:avLst/>
          </a:prstGeom>
        </p:spPr>
        <p:txBody>
          <a:bodyPr wrap="square">
            <a:spAutoFit/>
          </a:bodyPr>
          <a:lstStyle/>
          <a:p>
            <a:pPr lvl="0">
              <a:lnSpc>
                <a:spcPct val="120000"/>
              </a:lnSpc>
              <a:spcBef>
                <a:spcPct val="20000"/>
              </a:spcBef>
            </a:pPr>
            <a:r>
              <a:rPr lang="en-US" sz="2400" dirty="0" smtClean="0">
                <a:solidFill>
                  <a:prstClr val="black"/>
                </a:solidFill>
                <a:latin typeface="Times New Roman" pitchFamily="18" charset="0"/>
                <a:cs typeface="Times New Roman" pitchFamily="18" charset="0"/>
              </a:rPr>
              <a:t>This training </a:t>
            </a:r>
            <a:r>
              <a:rPr lang="en-US" sz="2400" dirty="0">
                <a:solidFill>
                  <a:prstClr val="black"/>
                </a:solidFill>
                <a:latin typeface="Times New Roman" pitchFamily="18" charset="0"/>
                <a:cs typeface="Times New Roman" pitchFamily="18" charset="0"/>
              </a:rPr>
              <a:t>is designed to help users create accessible Microsoft PowerPoint 2010 presentations intended for direct distribution on the Internet.</a:t>
            </a:r>
          </a:p>
        </p:txBody>
      </p:sp>
    </p:spTree>
    <p:extLst>
      <p:ext uri="{BB962C8B-B14F-4D97-AF65-F5344CB8AC3E}">
        <p14:creationId xmlns:p14="http://schemas.microsoft.com/office/powerpoint/2010/main" val="834853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76200"/>
            <a:ext cx="7315200" cy="762000"/>
          </a:xfrm>
        </p:spPr>
        <p:txBody>
          <a:bodyPr/>
          <a:lstStyle/>
          <a:p>
            <a:pPr algn="ctr"/>
            <a:r>
              <a:rPr lang="en-US" b="0" dirty="0" smtClean="0"/>
              <a:t>Adding File Properties</a:t>
            </a:r>
            <a:endParaRPr lang="en-US" b="0" dirty="0"/>
          </a:p>
        </p:txBody>
      </p:sp>
      <p:sp>
        <p:nvSpPr>
          <p:cNvPr id="3" name="Subtitle 2"/>
          <p:cNvSpPr>
            <a:spLocks noGrp="1"/>
          </p:cNvSpPr>
          <p:nvPr>
            <p:ph type="subTitle" idx="1"/>
          </p:nvPr>
        </p:nvSpPr>
        <p:spPr>
          <a:xfrm>
            <a:off x="2057400" y="1066800"/>
            <a:ext cx="6781800" cy="5181600"/>
          </a:xfrm>
        </p:spPr>
        <p:txBody>
          <a:bodyPr/>
          <a:lstStyle/>
          <a:p>
            <a:r>
              <a:rPr lang="en-US" sz="2400" dirty="0" smtClean="0"/>
              <a:t>All accessible PPT’s must have properties associated with the document:</a:t>
            </a:r>
          </a:p>
          <a:p>
            <a:pPr marL="484632" indent="-457200">
              <a:buFont typeface="Arial" pitchFamily="34" charset="0"/>
              <a:buChar char="•"/>
            </a:pPr>
            <a:r>
              <a:rPr lang="en-US" sz="2400" dirty="0" smtClean="0"/>
              <a:t>Select File, Properties</a:t>
            </a:r>
          </a:p>
          <a:p>
            <a:pPr marL="484632" indent="-457200">
              <a:buFont typeface="Arial" pitchFamily="34" charset="0"/>
              <a:buChar char="•"/>
            </a:pPr>
            <a:r>
              <a:rPr lang="en-US" sz="2400" dirty="0" smtClean="0"/>
              <a:t>Provide information for the following fields:</a:t>
            </a:r>
          </a:p>
          <a:p>
            <a:pPr marL="484632" indent="-457200">
              <a:buFont typeface="Arial" pitchFamily="34" charset="0"/>
              <a:buChar char="•"/>
            </a:pPr>
            <a:r>
              <a:rPr lang="en-US" sz="2400" dirty="0" smtClean="0"/>
              <a:t>Author (ex. National Center for Health Statistics).</a:t>
            </a:r>
          </a:p>
          <a:p>
            <a:pPr marL="484632" indent="-457200">
              <a:buFont typeface="Arial" pitchFamily="34" charset="0"/>
              <a:buChar char="•"/>
            </a:pPr>
            <a:r>
              <a:rPr lang="en-US" sz="2400" dirty="0" smtClean="0"/>
              <a:t>Title</a:t>
            </a:r>
          </a:p>
          <a:p>
            <a:pPr marL="484632" indent="-457200">
              <a:buFont typeface="Arial" pitchFamily="34" charset="0"/>
              <a:buChar char="•"/>
            </a:pPr>
            <a:r>
              <a:rPr lang="en-US" sz="2400" dirty="0" smtClean="0"/>
              <a:t>Subject</a:t>
            </a:r>
          </a:p>
          <a:p>
            <a:pPr marL="484632" indent="-457200">
              <a:buFont typeface="Arial" pitchFamily="34" charset="0"/>
              <a:buChar char="•"/>
            </a:pPr>
            <a:r>
              <a:rPr lang="en-US" sz="2400" dirty="0" smtClean="0"/>
              <a:t>Keywords</a:t>
            </a:r>
          </a:p>
          <a:p>
            <a:pPr marL="484632" indent="-457200">
              <a:buFont typeface="Arial" pitchFamily="34" charset="0"/>
              <a:buChar char="•"/>
            </a:pPr>
            <a:r>
              <a:rPr lang="en-US" sz="2400" dirty="0" smtClean="0"/>
              <a:t>To Set language: Select Review, Language</a:t>
            </a:r>
          </a:p>
          <a:p>
            <a:pPr marL="0">
              <a:spcBef>
                <a:spcPts val="0"/>
              </a:spcBef>
            </a:pPr>
            <a:endParaRPr lang="en-US" sz="2400" dirty="0"/>
          </a:p>
        </p:txBody>
      </p:sp>
    </p:spTree>
    <p:extLst>
      <p:ext uri="{BB962C8B-B14F-4D97-AF65-F5344CB8AC3E}">
        <p14:creationId xmlns:p14="http://schemas.microsoft.com/office/powerpoint/2010/main" val="2173201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a:solidFill>
                  <a:prstClr val="black"/>
                </a:solidFill>
              </a:rPr>
              <a:t>Saving the Documents</a:t>
            </a:r>
            <a:endParaRPr lang="en-US" dirty="0"/>
          </a:p>
        </p:txBody>
      </p:sp>
      <p:sp>
        <p:nvSpPr>
          <p:cNvPr id="3" name="Content Placeholder 2"/>
          <p:cNvSpPr>
            <a:spLocks noGrp="1"/>
          </p:cNvSpPr>
          <p:nvPr>
            <p:ph idx="1"/>
          </p:nvPr>
        </p:nvSpPr>
        <p:spPr>
          <a:xfrm>
            <a:off x="1905000" y="1295400"/>
            <a:ext cx="7029450" cy="4953000"/>
          </a:xfrm>
        </p:spPr>
        <p:txBody>
          <a:bodyPr/>
          <a:lstStyle/>
          <a:p>
            <a:pPr marL="0" lvl="0" indent="0" eaLnBrk="1" fontAlgn="auto" hangingPunct="1">
              <a:spcBef>
                <a:spcPct val="20000"/>
              </a:spcBef>
              <a:spcAft>
                <a:spcPts val="0"/>
              </a:spcAft>
              <a:buClrTx/>
              <a:buSzTx/>
              <a:buNone/>
            </a:pPr>
            <a:r>
              <a:rPr lang="en-US" sz="2400" b="1" dirty="0">
                <a:solidFill>
                  <a:prstClr val="black"/>
                </a:solidFill>
                <a:latin typeface="Times New Roman" pitchFamily="18" charset="0"/>
                <a:cs typeface="Times New Roman" pitchFamily="18" charset="0"/>
              </a:rPr>
              <a:t>Best practices for saving the document:</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Use alpha numeric characters.</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Use underscores instead of spaces.</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Files names should not contain spaces or special characters (e.g., !, @, #, $, %).</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File name should be limited to 20-30 characters.</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File name should be indicative of the content presented.</a:t>
            </a:r>
          </a:p>
          <a:p>
            <a:endParaRPr lang="en-US" sz="2400" dirty="0" smtClean="0"/>
          </a:p>
          <a:p>
            <a:endParaRPr lang="en-US" sz="2400" dirty="0"/>
          </a:p>
        </p:txBody>
      </p:sp>
    </p:spTree>
    <p:extLst>
      <p:ext uri="{BB962C8B-B14F-4D97-AF65-F5344CB8AC3E}">
        <p14:creationId xmlns:p14="http://schemas.microsoft.com/office/powerpoint/2010/main" val="2776279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7467600" cy="533400"/>
          </a:xfrm>
        </p:spPr>
        <p:txBody>
          <a:bodyPr>
            <a:noAutofit/>
          </a:bodyPr>
          <a:lstStyle/>
          <a:p>
            <a:pPr algn="ctr"/>
            <a:r>
              <a:rPr lang="en-US" b="0" dirty="0">
                <a:solidFill>
                  <a:prstClr val="black"/>
                </a:solidFill>
              </a:rPr>
              <a:t>Review</a:t>
            </a:r>
            <a:endParaRPr lang="en-US" dirty="0"/>
          </a:p>
        </p:txBody>
      </p:sp>
      <p:sp>
        <p:nvSpPr>
          <p:cNvPr id="3" name="Content Placeholder 2"/>
          <p:cNvSpPr>
            <a:spLocks noGrp="1"/>
          </p:cNvSpPr>
          <p:nvPr>
            <p:ph idx="1"/>
          </p:nvPr>
        </p:nvSpPr>
        <p:spPr>
          <a:xfrm>
            <a:off x="1905000" y="762000"/>
            <a:ext cx="7029450" cy="5867400"/>
          </a:xfrm>
        </p:spPr>
        <p:txBody>
          <a:bodyPr/>
          <a:lstStyle/>
          <a:p>
            <a:pPr marL="457200" lvl="0" indent="-457200" eaLnBrk="1" fontAlgn="auto" hangingPunct="1">
              <a:spcBef>
                <a:spcPct val="20000"/>
              </a:spcBef>
              <a:spcAft>
                <a:spcPts val="0"/>
              </a:spcAft>
              <a:buClrTx/>
              <a:buSzTx/>
              <a:buFont typeface="Arial" pitchFamily="34" charset="0"/>
              <a:buChar char="•"/>
            </a:pPr>
            <a:r>
              <a:rPr lang="en-US" sz="2400" b="1" dirty="0">
                <a:solidFill>
                  <a:prstClr val="black"/>
                </a:solidFill>
                <a:latin typeface="Times New Roman" pitchFamily="18" charset="0"/>
                <a:cs typeface="Times New Roman" pitchFamily="18" charset="0"/>
              </a:rPr>
              <a:t>Text</a:t>
            </a:r>
          </a:p>
          <a:p>
            <a:pPr marL="914400" lvl="1" indent="-457200" eaLnBrk="1" fontAlgn="auto" hangingPunct="1">
              <a:spcBef>
                <a:spcPct val="20000"/>
              </a:spcBef>
              <a:spcAft>
                <a:spcPts val="0"/>
              </a:spcAft>
              <a:buClrTx/>
              <a:buFont typeface="Arial" pitchFamily="34" charset="0"/>
              <a:buChar char="•"/>
            </a:pPr>
            <a:r>
              <a:rPr lang="en-US" sz="2200" dirty="0">
                <a:solidFill>
                  <a:prstClr val="black"/>
                </a:solidFill>
                <a:latin typeface="Times New Roman" pitchFamily="18" charset="0"/>
                <a:cs typeface="Times New Roman" pitchFamily="18" charset="0"/>
              </a:rPr>
              <a:t>Create all slides using pre-built slide layouts</a:t>
            </a:r>
          </a:p>
          <a:p>
            <a:pPr marL="914400" lvl="1" indent="-457200" eaLnBrk="1" fontAlgn="auto" hangingPunct="1">
              <a:spcBef>
                <a:spcPct val="20000"/>
              </a:spcBef>
              <a:spcAft>
                <a:spcPts val="0"/>
              </a:spcAft>
              <a:buClrTx/>
              <a:buFont typeface="Arial" pitchFamily="34" charset="0"/>
              <a:buChar char="•"/>
            </a:pPr>
            <a:r>
              <a:rPr lang="en-US" sz="2200" dirty="0">
                <a:solidFill>
                  <a:prstClr val="black"/>
                </a:solidFill>
                <a:latin typeface="Times New Roman" pitchFamily="18" charset="0"/>
                <a:cs typeface="Times New Roman" pitchFamily="18" charset="0"/>
              </a:rPr>
              <a:t>Always use the Title Holder for slide titles</a:t>
            </a:r>
          </a:p>
          <a:p>
            <a:pPr marL="914400" lvl="1" indent="-457200" eaLnBrk="1" fontAlgn="auto" hangingPunct="1">
              <a:spcBef>
                <a:spcPct val="20000"/>
              </a:spcBef>
              <a:spcAft>
                <a:spcPts val="0"/>
              </a:spcAft>
              <a:buClrTx/>
              <a:buFont typeface="Arial" pitchFamily="34" charset="0"/>
              <a:buChar char="•"/>
            </a:pPr>
            <a:r>
              <a:rPr lang="en-US" sz="2200" dirty="0">
                <a:solidFill>
                  <a:prstClr val="black"/>
                </a:solidFill>
                <a:latin typeface="Times New Roman" pitchFamily="18" charset="0"/>
                <a:cs typeface="Times New Roman" pitchFamily="18" charset="0"/>
              </a:rPr>
              <a:t>All text must appear in the Outline view.</a:t>
            </a:r>
          </a:p>
          <a:p>
            <a:pPr marL="457200" lvl="0" indent="-457200" eaLnBrk="1" fontAlgn="auto" hangingPunct="1">
              <a:spcBef>
                <a:spcPct val="20000"/>
              </a:spcBef>
              <a:spcAft>
                <a:spcPts val="0"/>
              </a:spcAft>
              <a:buClrTx/>
              <a:buSzTx/>
              <a:buFont typeface="Arial" pitchFamily="34" charset="0"/>
              <a:buChar char="•"/>
            </a:pPr>
            <a:r>
              <a:rPr lang="en-US" sz="2400" b="1" dirty="0">
                <a:solidFill>
                  <a:prstClr val="black"/>
                </a:solidFill>
                <a:latin typeface="Times New Roman" pitchFamily="18" charset="0"/>
                <a:cs typeface="Times New Roman" pitchFamily="18" charset="0"/>
              </a:rPr>
              <a:t>Images</a:t>
            </a:r>
          </a:p>
          <a:p>
            <a:pPr marL="914400" lvl="1" indent="-457200" eaLnBrk="1" fontAlgn="auto" hangingPunct="1">
              <a:spcBef>
                <a:spcPct val="20000"/>
              </a:spcBef>
              <a:spcAft>
                <a:spcPts val="0"/>
              </a:spcAft>
              <a:buClrTx/>
              <a:buFont typeface="Arial" pitchFamily="34" charset="0"/>
              <a:buChar char="•"/>
            </a:pPr>
            <a:r>
              <a:rPr lang="en-US" sz="2200" dirty="0">
                <a:solidFill>
                  <a:prstClr val="black"/>
                </a:solidFill>
                <a:latin typeface="Times New Roman" pitchFamily="18" charset="0"/>
                <a:cs typeface="Times New Roman" pitchFamily="18" charset="0"/>
              </a:rPr>
              <a:t>All images require an Alternate Text descriptions.</a:t>
            </a:r>
          </a:p>
          <a:p>
            <a:pPr marL="914400" lvl="1" indent="-457200" eaLnBrk="1" fontAlgn="auto" hangingPunct="1">
              <a:spcBef>
                <a:spcPct val="20000"/>
              </a:spcBef>
              <a:spcAft>
                <a:spcPts val="0"/>
              </a:spcAft>
              <a:buClrTx/>
              <a:buFont typeface="Arial" pitchFamily="34" charset="0"/>
              <a:buChar char="•"/>
            </a:pPr>
            <a:r>
              <a:rPr lang="en-US" sz="2200" dirty="0">
                <a:solidFill>
                  <a:prstClr val="black"/>
                </a:solidFill>
                <a:latin typeface="Times New Roman" pitchFamily="18" charset="0"/>
                <a:cs typeface="Times New Roman" pitchFamily="18" charset="0"/>
              </a:rPr>
              <a:t>Graphics made with multiple parts must be grouped.</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Charts and tables should be labeled appropriately and should be created using PowerPoint.</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Modify the Slide master to remove problematic fonts, styles, and colors from Slide Layouts.</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Check Document Properties and File Name</a:t>
            </a:r>
          </a:p>
          <a:p>
            <a:endParaRPr lang="en-US" sz="2400" dirty="0" smtClean="0"/>
          </a:p>
          <a:p>
            <a:endParaRPr lang="en-US" sz="2400" dirty="0"/>
          </a:p>
        </p:txBody>
      </p:sp>
    </p:spTree>
    <p:extLst>
      <p:ext uri="{BB962C8B-B14F-4D97-AF65-F5344CB8AC3E}">
        <p14:creationId xmlns:p14="http://schemas.microsoft.com/office/powerpoint/2010/main" val="898820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467600" cy="639762"/>
          </a:xfrm>
        </p:spPr>
        <p:txBody>
          <a:bodyPr>
            <a:noAutofit/>
          </a:bodyPr>
          <a:lstStyle/>
          <a:p>
            <a:pPr algn="ctr"/>
            <a:r>
              <a:rPr lang="en-US" b="0" dirty="0">
                <a:solidFill>
                  <a:prstClr val="black"/>
                </a:solidFill>
                <a:cs typeface="Times New Roman" pitchFamily="18" charset="0"/>
              </a:rPr>
              <a:t>Resources</a:t>
            </a:r>
            <a:endParaRPr lang="en-US" dirty="0"/>
          </a:p>
        </p:txBody>
      </p:sp>
      <p:sp>
        <p:nvSpPr>
          <p:cNvPr id="3" name="Content Placeholder 2"/>
          <p:cNvSpPr>
            <a:spLocks noGrp="1"/>
          </p:cNvSpPr>
          <p:nvPr>
            <p:ph idx="1"/>
          </p:nvPr>
        </p:nvSpPr>
        <p:spPr>
          <a:xfrm>
            <a:off x="1905000" y="1143000"/>
            <a:ext cx="7029450" cy="5257800"/>
          </a:xfrm>
        </p:spPr>
        <p:txBody>
          <a:bodyPr/>
          <a:lstStyle/>
          <a:p>
            <a:pPr marL="0" lvl="0" indent="0" eaLnBrk="1" fontAlgn="auto" hangingPunct="1">
              <a:spcBef>
                <a:spcPct val="20000"/>
              </a:spcBef>
              <a:spcAft>
                <a:spcPts val="0"/>
              </a:spcAft>
              <a:buClrTx/>
              <a:buSzTx/>
              <a:buNone/>
            </a:pPr>
            <a:r>
              <a:rPr lang="en-US" sz="2400" b="1" dirty="0" smtClean="0">
                <a:solidFill>
                  <a:prstClr val="black"/>
                </a:solidFill>
                <a:latin typeface="Times New Roman" pitchFamily="18" charset="0"/>
                <a:cs typeface="Times New Roman" pitchFamily="18" charset="0"/>
              </a:rPr>
              <a:t>HHS </a:t>
            </a:r>
            <a:r>
              <a:rPr lang="en-US" sz="2400" b="1" dirty="0">
                <a:solidFill>
                  <a:prstClr val="black"/>
                </a:solidFill>
                <a:latin typeface="Times New Roman" pitchFamily="18" charset="0"/>
                <a:cs typeface="Times New Roman" pitchFamily="18" charset="0"/>
              </a:rPr>
              <a:t>Accessible PowerPoint Checklist</a:t>
            </a:r>
          </a:p>
          <a:p>
            <a:pPr marL="0" lvl="0" indent="0" eaLnBrk="1" fontAlgn="auto" hangingPunct="1">
              <a:spcBef>
                <a:spcPct val="20000"/>
              </a:spcBef>
              <a:spcAft>
                <a:spcPts val="0"/>
              </a:spcAft>
              <a:buClrTx/>
              <a:buSzTx/>
              <a:buNone/>
            </a:pPr>
            <a:r>
              <a:rPr lang="en-US" sz="2400" dirty="0">
                <a:solidFill>
                  <a:prstClr val="black"/>
                </a:solidFill>
                <a:latin typeface="Times New Roman" pitchFamily="18" charset="0"/>
                <a:cs typeface="Times New Roman" pitchFamily="18" charset="0"/>
                <a:hlinkClick r:id="rId3"/>
              </a:rPr>
              <a:t>http://www.hhs.gov/web/policies/checklistppt.html</a:t>
            </a:r>
            <a:endParaRPr lang="en-US" sz="2400" dirty="0">
              <a:solidFill>
                <a:prstClr val="black"/>
              </a:solidFill>
              <a:latin typeface="Times New Roman" pitchFamily="18" charset="0"/>
              <a:cs typeface="Times New Roman" pitchFamily="18" charset="0"/>
            </a:endParaRPr>
          </a:p>
          <a:p>
            <a:endParaRPr lang="en-US" dirty="0" smtClean="0"/>
          </a:p>
          <a:p>
            <a:endParaRPr lang="en-US" dirty="0"/>
          </a:p>
        </p:txBody>
      </p:sp>
    </p:spTree>
    <p:extLst>
      <p:ext uri="{BB962C8B-B14F-4D97-AF65-F5344CB8AC3E}">
        <p14:creationId xmlns:p14="http://schemas.microsoft.com/office/powerpoint/2010/main" val="208531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a:solidFill>
                  <a:prstClr val="black"/>
                </a:solidFill>
                <a:cs typeface="Times New Roman" pitchFamily="18" charset="0"/>
              </a:rPr>
              <a:t>Outline</a:t>
            </a:r>
            <a:endParaRPr lang="en-US" dirty="0"/>
          </a:p>
        </p:txBody>
      </p:sp>
      <p:sp>
        <p:nvSpPr>
          <p:cNvPr id="3" name="Content Placeholder 2"/>
          <p:cNvSpPr>
            <a:spLocks noGrp="1"/>
          </p:cNvSpPr>
          <p:nvPr>
            <p:ph idx="1"/>
          </p:nvPr>
        </p:nvSpPr>
        <p:spPr>
          <a:xfrm>
            <a:off x="1905000" y="1295400"/>
            <a:ext cx="7029450" cy="4953000"/>
          </a:xfrm>
        </p:spPr>
        <p:txBody>
          <a:bodyPr/>
          <a:lstStyle/>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Section 508: why Comply?</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Best practices, Slide Layout</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Graphics and Textual Content</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Graphics and Images</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Alternative Text (Alt Text)</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Grouping Images/Graphics</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Charts and Graphs</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Tables</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Modifying the Slide Master</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File Properties</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Saving the Document</a:t>
            </a:r>
          </a:p>
          <a:p>
            <a:endParaRPr lang="en-US" dirty="0"/>
          </a:p>
        </p:txBody>
      </p:sp>
    </p:spTree>
    <p:extLst>
      <p:ext uri="{BB962C8B-B14F-4D97-AF65-F5344CB8AC3E}">
        <p14:creationId xmlns:p14="http://schemas.microsoft.com/office/powerpoint/2010/main" val="290953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a:solidFill>
                  <a:prstClr val="black"/>
                </a:solidFill>
              </a:rPr>
              <a:t>Section 508: Why Comply?</a:t>
            </a:r>
            <a:endParaRPr lang="en-US" dirty="0"/>
          </a:p>
        </p:txBody>
      </p:sp>
      <p:sp>
        <p:nvSpPr>
          <p:cNvPr id="3" name="Content Placeholder 2"/>
          <p:cNvSpPr>
            <a:spLocks noGrp="1"/>
          </p:cNvSpPr>
          <p:nvPr>
            <p:ph idx="1"/>
          </p:nvPr>
        </p:nvSpPr>
        <p:spPr/>
        <p:txBody>
          <a:bodyPr/>
          <a:lstStyle/>
          <a:p>
            <a:pPr marL="0" lvl="0" indent="0" eaLnBrk="1" fontAlgn="auto" hangingPunct="1">
              <a:spcBef>
                <a:spcPct val="20000"/>
              </a:spcBef>
              <a:spcAft>
                <a:spcPts val="0"/>
              </a:spcAft>
              <a:buClrTx/>
              <a:buSzTx/>
              <a:buNone/>
            </a:pPr>
            <a:r>
              <a:rPr lang="en-US" sz="2400" b="1" dirty="0">
                <a:solidFill>
                  <a:prstClr val="black"/>
                </a:solidFill>
                <a:latin typeface="Times New Roman" pitchFamily="18" charset="0"/>
                <a:cs typeface="Times New Roman" pitchFamily="18" charset="0"/>
              </a:rPr>
              <a:t>It’s the right thing to do:</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13% of the population are deaf or hearing impaired.</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1% of the population are visually handicapped from color blindness</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5 % of the population have visual conditions not correctable by glasses.    </a:t>
            </a:r>
          </a:p>
          <a:p>
            <a:pPr marL="0" lvl="0" indent="0" eaLnBrk="1" fontAlgn="auto" hangingPunct="1">
              <a:spcBef>
                <a:spcPct val="20000"/>
              </a:spcBef>
              <a:spcAft>
                <a:spcPts val="0"/>
              </a:spcAft>
              <a:buClrTx/>
              <a:buSzTx/>
              <a:buNone/>
            </a:pPr>
            <a:r>
              <a:rPr lang="en-US" sz="2400" b="1" dirty="0">
                <a:solidFill>
                  <a:prstClr val="black"/>
                </a:solidFill>
                <a:latin typeface="Times New Roman" pitchFamily="18" charset="0"/>
                <a:cs typeface="Times New Roman" pitchFamily="18" charset="0"/>
              </a:rPr>
              <a:t>It’s the law:</a:t>
            </a:r>
          </a:p>
          <a:p>
            <a:pPr marL="285750" lvl="0" indent="-28575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Section 508 of the Rehabilitation Act (29 U.S.C. 794), as amended by the Workforce Investment Act of 1998 (P.L. 105-220), August 7, 1998.</a:t>
            </a:r>
          </a:p>
          <a:p>
            <a:pPr marL="82550" indent="0">
              <a:buNone/>
            </a:pPr>
            <a:endParaRPr lang="en-US" sz="2400" dirty="0"/>
          </a:p>
        </p:txBody>
      </p:sp>
    </p:spTree>
    <p:extLst>
      <p:ext uri="{BB962C8B-B14F-4D97-AF65-F5344CB8AC3E}">
        <p14:creationId xmlns:p14="http://schemas.microsoft.com/office/powerpoint/2010/main" val="337369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467600" cy="1143000"/>
          </a:xfrm>
        </p:spPr>
        <p:txBody>
          <a:bodyPr>
            <a:normAutofit/>
          </a:bodyPr>
          <a:lstStyle/>
          <a:p>
            <a:pPr algn="ctr"/>
            <a:r>
              <a:rPr lang="en-US" b="0" dirty="0">
                <a:solidFill>
                  <a:prstClr val="black"/>
                </a:solidFill>
                <a:cs typeface="Times New Roman" pitchFamily="18" charset="0"/>
              </a:rPr>
              <a:t>Best Practices for Slide </a:t>
            </a:r>
            <a:r>
              <a:rPr lang="en-US" b="0" dirty="0" smtClean="0">
                <a:solidFill>
                  <a:prstClr val="black"/>
                </a:solidFill>
                <a:cs typeface="Times New Roman" pitchFamily="18" charset="0"/>
              </a:rPr>
              <a:t>Layout</a:t>
            </a:r>
            <a:endParaRPr lang="en-US" dirty="0"/>
          </a:p>
        </p:txBody>
      </p:sp>
      <p:sp>
        <p:nvSpPr>
          <p:cNvPr id="3" name="Content Placeholder 2"/>
          <p:cNvSpPr>
            <a:spLocks noGrp="1"/>
          </p:cNvSpPr>
          <p:nvPr>
            <p:ph idx="1"/>
          </p:nvPr>
        </p:nvSpPr>
        <p:spPr/>
        <p:txBody>
          <a:bodyPr/>
          <a:lstStyle/>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Always add text after applying a slide layout.</a:t>
            </a:r>
          </a:p>
          <a:p>
            <a:pPr marL="457200" lvl="0" indent="-4572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Using a Slide Layout template avoids the chance of random objects “hiding” on a page and ensures that the same content visible to sighted users is accessible by all assistive devices.</a:t>
            </a:r>
          </a:p>
        </p:txBody>
      </p:sp>
    </p:spTree>
    <p:extLst>
      <p:ext uri="{BB962C8B-B14F-4D97-AF65-F5344CB8AC3E}">
        <p14:creationId xmlns:p14="http://schemas.microsoft.com/office/powerpoint/2010/main" val="3236925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solidFill>
                  <a:prstClr val="black"/>
                </a:solidFill>
                <a:cs typeface="Times New Roman" pitchFamily="18" charset="0"/>
              </a:rPr>
              <a:t>Formatting  Accessible Slides</a:t>
            </a:r>
            <a:endParaRPr lang="en-US" dirty="0"/>
          </a:p>
        </p:txBody>
      </p:sp>
      <p:sp>
        <p:nvSpPr>
          <p:cNvPr id="3" name="Content Placeholder 2"/>
          <p:cNvSpPr>
            <a:spLocks noGrp="1"/>
          </p:cNvSpPr>
          <p:nvPr>
            <p:ph sz="half" idx="1"/>
          </p:nvPr>
        </p:nvSpPr>
        <p:spPr/>
        <p:txBody>
          <a:bodyPr/>
          <a:lstStyle/>
          <a:p>
            <a:pPr marL="369888" lvl="0" indent="-342900" eaLnBrk="1" fontAlgn="auto" hangingPunct="1">
              <a:lnSpc>
                <a:spcPct val="90000"/>
              </a:lnSpc>
              <a:spcBef>
                <a:spcPct val="20000"/>
              </a:spcBef>
              <a:spcAft>
                <a:spcPts val="0"/>
              </a:spcAft>
              <a:buClrTx/>
              <a:buSzTx/>
              <a:buFont typeface="Arial" pitchFamily="34" charset="0"/>
              <a:buChar char="•"/>
            </a:pPr>
            <a:r>
              <a:rPr lang="en-US" sz="2400" dirty="0">
                <a:solidFill>
                  <a:srgbClr val="320E04"/>
                </a:solidFill>
                <a:latin typeface="Times New Roman" pitchFamily="18" charset="0"/>
                <a:cs typeface="Times New Roman" pitchFamily="18" charset="0"/>
              </a:rPr>
              <a:t>To choose a slide layout: select ‘</a:t>
            </a:r>
            <a:r>
              <a:rPr lang="en-US" sz="2400" b="1" dirty="0">
                <a:solidFill>
                  <a:srgbClr val="320E04"/>
                </a:solidFill>
                <a:latin typeface="Times New Roman" pitchFamily="18" charset="0"/>
                <a:cs typeface="Times New Roman" pitchFamily="18" charset="0"/>
              </a:rPr>
              <a:t>Layout</a:t>
            </a:r>
            <a:r>
              <a:rPr lang="en-US" sz="2400" dirty="0">
                <a:solidFill>
                  <a:srgbClr val="320E04"/>
                </a:solidFill>
                <a:latin typeface="Times New Roman" pitchFamily="18" charset="0"/>
                <a:cs typeface="Times New Roman" pitchFamily="18" charset="0"/>
              </a:rPr>
              <a:t>’ located under the home tab and select the appropriate slide for your content.</a:t>
            </a:r>
          </a:p>
          <a:p>
            <a:pPr marL="369888" lvl="0" indent="-342900" eaLnBrk="1" fontAlgn="auto" hangingPunct="1">
              <a:lnSpc>
                <a:spcPct val="90000"/>
              </a:lnSpc>
              <a:spcBef>
                <a:spcPct val="20000"/>
              </a:spcBef>
              <a:spcAft>
                <a:spcPts val="0"/>
              </a:spcAft>
              <a:buClrTx/>
              <a:buSzTx/>
              <a:buFont typeface="Arial" pitchFamily="34" charset="0"/>
              <a:buChar char="•"/>
            </a:pPr>
            <a:r>
              <a:rPr lang="en-US" sz="2400" dirty="0">
                <a:solidFill>
                  <a:srgbClr val="320E04"/>
                </a:solidFill>
                <a:latin typeface="Times New Roman" pitchFamily="18" charset="0"/>
                <a:cs typeface="Times New Roman" pitchFamily="18" charset="0"/>
              </a:rPr>
              <a:t>All text should be viewable in the PowerPoint's’ outline view.</a:t>
            </a:r>
          </a:p>
          <a:p>
            <a:pPr marL="369888" lvl="0" indent="-342900" eaLnBrk="1" fontAlgn="auto" hangingPunct="1">
              <a:lnSpc>
                <a:spcPct val="90000"/>
              </a:lnSpc>
              <a:spcBef>
                <a:spcPct val="20000"/>
              </a:spcBef>
              <a:spcAft>
                <a:spcPts val="0"/>
              </a:spcAft>
              <a:buClrTx/>
              <a:buSzTx/>
              <a:buFont typeface="Arial" pitchFamily="34" charset="0"/>
              <a:buChar char="•"/>
            </a:pPr>
            <a:r>
              <a:rPr lang="en-US" sz="2400" dirty="0">
                <a:solidFill>
                  <a:srgbClr val="320E04"/>
                </a:solidFill>
                <a:latin typeface="Times New Roman" pitchFamily="18" charset="0"/>
                <a:cs typeface="Times New Roman" pitchFamily="18" charset="0"/>
              </a:rPr>
              <a:t>Text typed in a text box </a:t>
            </a:r>
            <a:r>
              <a:rPr lang="en-US" sz="2400" b="1" dirty="0">
                <a:solidFill>
                  <a:srgbClr val="320E04"/>
                </a:solidFill>
                <a:latin typeface="Times New Roman" pitchFamily="18" charset="0"/>
                <a:cs typeface="Times New Roman" pitchFamily="18" charset="0"/>
              </a:rPr>
              <a:t>will not </a:t>
            </a:r>
            <a:r>
              <a:rPr lang="en-US" sz="2400" dirty="0">
                <a:solidFill>
                  <a:srgbClr val="320E04"/>
                </a:solidFill>
                <a:latin typeface="Times New Roman" pitchFamily="18" charset="0"/>
                <a:cs typeface="Times New Roman" pitchFamily="18" charset="0"/>
              </a:rPr>
              <a:t>be viewable in the outline view.</a:t>
            </a:r>
          </a:p>
          <a:p>
            <a:endParaRPr lang="en-US" dirty="0" smtClean="0"/>
          </a:p>
          <a:p>
            <a:endParaRPr lang="en-US" dirty="0"/>
          </a:p>
        </p:txBody>
      </p:sp>
      <p:pic>
        <p:nvPicPr>
          <p:cNvPr id="5" name="Content Placeholder 4" descr="PowerPoint slide layout menu. Various slide layouts are available for a combination of text and multimedia content."/>
          <p:cNvPicPr>
            <a:picLocks noGrp="1" noChangeAspect="1" noChangeArrowheads="1"/>
          </p:cNvPicPr>
          <p:nvPr>
            <p:ph sz="half" idx="2"/>
          </p:nvPr>
        </p:nvPicPr>
        <p:blipFill>
          <a:blip r:embed="rId2" cstate="print"/>
          <a:srcRect l="3992" t="7777" r="79311" b="37161"/>
          <a:stretch>
            <a:fillRect/>
          </a:stretch>
        </p:blipFill>
        <p:spPr bwMode="auto">
          <a:xfrm>
            <a:off x="5486400" y="1594463"/>
            <a:ext cx="3581400" cy="4806337"/>
          </a:xfrm>
          <a:prstGeom prst="rect">
            <a:avLst/>
          </a:prstGeom>
          <a:noFill/>
          <a:ln w="9525">
            <a:noFill/>
            <a:miter lim="800000"/>
            <a:headEnd/>
            <a:tailEnd/>
          </a:ln>
        </p:spPr>
      </p:pic>
    </p:spTree>
    <p:extLst>
      <p:ext uri="{BB962C8B-B14F-4D97-AF65-F5344CB8AC3E}">
        <p14:creationId xmlns:p14="http://schemas.microsoft.com/office/powerpoint/2010/main" val="418355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a:solidFill>
                  <a:prstClr val="black"/>
                </a:solidFill>
                <a:cs typeface="Times New Roman" pitchFamily="18" charset="0"/>
              </a:rPr>
              <a:t>Creating Slides Titles</a:t>
            </a:r>
            <a:endParaRPr lang="en-US" b="0" dirty="0"/>
          </a:p>
        </p:txBody>
      </p:sp>
      <p:sp>
        <p:nvSpPr>
          <p:cNvPr id="3" name="Content Placeholder 2"/>
          <p:cNvSpPr>
            <a:spLocks noGrp="1"/>
          </p:cNvSpPr>
          <p:nvPr>
            <p:ph idx="1"/>
          </p:nvPr>
        </p:nvSpPr>
        <p:spPr>
          <a:xfrm>
            <a:off x="1857375" y="1371600"/>
            <a:ext cx="7029450" cy="4800600"/>
          </a:xfrm>
        </p:spPr>
        <p:txBody>
          <a:bodyPr/>
          <a:lstStyle/>
          <a:p>
            <a:pPr marL="0" lvl="0" indent="0" eaLnBrk="1" fontAlgn="auto" hangingPunct="1">
              <a:spcBef>
                <a:spcPct val="20000"/>
              </a:spcBef>
              <a:spcAft>
                <a:spcPts val="0"/>
              </a:spcAft>
              <a:buClrTx/>
              <a:buSzTx/>
              <a:buNone/>
            </a:pPr>
            <a:r>
              <a:rPr lang="en-US" sz="2400" dirty="0">
                <a:solidFill>
                  <a:prstClr val="black"/>
                </a:solidFill>
                <a:latin typeface="Times New Roman" pitchFamily="18" charset="0"/>
                <a:cs typeface="Times New Roman" pitchFamily="18" charset="0"/>
              </a:rPr>
              <a:t>Best Practices for Slides Titles are to create them with a </a:t>
            </a:r>
            <a:r>
              <a:rPr lang="en-US" sz="2400" b="1" dirty="0">
                <a:solidFill>
                  <a:prstClr val="black"/>
                </a:solidFill>
                <a:latin typeface="Times New Roman" pitchFamily="18" charset="0"/>
                <a:cs typeface="Times New Roman" pitchFamily="18" charset="0"/>
              </a:rPr>
              <a:t>Title Holder </a:t>
            </a:r>
            <a:r>
              <a:rPr lang="en-US" sz="2400" dirty="0">
                <a:solidFill>
                  <a:prstClr val="black"/>
                </a:solidFill>
                <a:latin typeface="Times New Roman" pitchFamily="18" charset="0"/>
                <a:cs typeface="Times New Roman" pitchFamily="18" charset="0"/>
              </a:rPr>
              <a:t>rather than a </a:t>
            </a:r>
            <a:r>
              <a:rPr lang="en-US" sz="2400" b="1" dirty="0">
                <a:solidFill>
                  <a:prstClr val="black"/>
                </a:solidFill>
                <a:latin typeface="Times New Roman" pitchFamily="18" charset="0"/>
                <a:cs typeface="Times New Roman" pitchFamily="18" charset="0"/>
              </a:rPr>
              <a:t>Text Box</a:t>
            </a:r>
            <a:r>
              <a:rPr lang="en-US" sz="2400" dirty="0">
                <a:solidFill>
                  <a:prstClr val="black"/>
                </a:solidFill>
                <a:latin typeface="Times New Roman" pitchFamily="18" charset="0"/>
                <a:cs typeface="Times New Roman" pitchFamily="18" charset="0"/>
              </a:rPr>
              <a:t>. Title holders are available in almost all slide </a:t>
            </a:r>
            <a:r>
              <a:rPr lang="en-US" sz="2400" dirty="0" smtClean="0">
                <a:solidFill>
                  <a:prstClr val="black"/>
                </a:solidFill>
                <a:latin typeface="Times New Roman" pitchFamily="18" charset="0"/>
                <a:cs typeface="Times New Roman" pitchFamily="18" charset="0"/>
              </a:rPr>
              <a:t>layouts.</a:t>
            </a:r>
            <a:endParaRPr lang="en-US" sz="2400" b="1" dirty="0">
              <a:solidFill>
                <a:prstClr val="black"/>
              </a:solidFill>
              <a:latin typeface="Times New Roman" pitchFamily="18" charset="0"/>
              <a:cs typeface="Times New Roman" pitchFamily="18" charset="0"/>
            </a:endParaRPr>
          </a:p>
        </p:txBody>
      </p:sp>
      <p:pic>
        <p:nvPicPr>
          <p:cNvPr id="4" name="Picture 27" descr="Outline view with red arrow pointing to Outline tab and red arrow pointing to Title for slide. "/>
          <p:cNvPicPr>
            <a:picLocks noChangeAspect="1" noChangeArrowheads="1"/>
          </p:cNvPicPr>
          <p:nvPr/>
        </p:nvPicPr>
        <p:blipFill>
          <a:blip r:embed="rId2" cstate="print"/>
          <a:srcRect/>
          <a:stretch>
            <a:fillRect/>
          </a:stretch>
        </p:blipFill>
        <p:spPr bwMode="auto">
          <a:xfrm>
            <a:off x="2514600" y="3200400"/>
            <a:ext cx="5715000" cy="2743200"/>
          </a:xfrm>
          <a:prstGeom prst="rect">
            <a:avLst/>
          </a:prstGeom>
          <a:noFill/>
          <a:ln w="9525">
            <a:noFill/>
            <a:miter lim="800000"/>
            <a:headEnd/>
            <a:tailEnd/>
          </a:ln>
        </p:spPr>
      </p:pic>
    </p:spTree>
    <p:extLst>
      <p:ext uri="{BB962C8B-B14F-4D97-AF65-F5344CB8AC3E}">
        <p14:creationId xmlns:p14="http://schemas.microsoft.com/office/powerpoint/2010/main" val="2364393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prstClr val="black"/>
                </a:solidFill>
              </a:rPr>
              <a:t>Text Box vs. Title Holder</a:t>
            </a:r>
            <a:endParaRPr lang="en-US" dirty="0"/>
          </a:p>
        </p:txBody>
      </p:sp>
      <p:sp>
        <p:nvSpPr>
          <p:cNvPr id="3" name="Content Placeholder 2"/>
          <p:cNvSpPr>
            <a:spLocks noGrp="1"/>
          </p:cNvSpPr>
          <p:nvPr>
            <p:ph sz="half" idx="1"/>
          </p:nvPr>
        </p:nvSpPr>
        <p:spPr>
          <a:xfrm>
            <a:off x="1752600" y="1371600"/>
            <a:ext cx="3657600" cy="4815840"/>
          </a:xfrm>
        </p:spPr>
        <p:txBody>
          <a:bodyPr/>
          <a:lstStyle/>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The </a:t>
            </a:r>
            <a:r>
              <a:rPr lang="en-US" sz="2400" b="1" dirty="0">
                <a:solidFill>
                  <a:prstClr val="black"/>
                </a:solidFill>
                <a:latin typeface="Times New Roman" pitchFamily="18" charset="0"/>
                <a:cs typeface="Times New Roman" pitchFamily="18" charset="0"/>
              </a:rPr>
              <a:t>Title Holder </a:t>
            </a:r>
            <a:r>
              <a:rPr lang="en-US" sz="2400" dirty="0">
                <a:solidFill>
                  <a:prstClr val="black"/>
                </a:solidFill>
                <a:latin typeface="Times New Roman" pitchFamily="18" charset="0"/>
                <a:cs typeface="Times New Roman" pitchFamily="18" charset="0"/>
              </a:rPr>
              <a:t>has not been used if text next to the slide icon is not showing.</a:t>
            </a:r>
          </a:p>
          <a:p>
            <a:pPr marL="342900" lvl="0" indent="-342900" eaLnBrk="1" fontAlgn="auto" hangingPunct="1">
              <a:spcBef>
                <a:spcPct val="20000"/>
              </a:spcBef>
              <a:spcAft>
                <a:spcPts val="0"/>
              </a:spcAft>
              <a:buClrTx/>
              <a:buSzTx/>
              <a:buFont typeface="Arial" pitchFamily="34" charset="0"/>
              <a:buChar char="•"/>
            </a:pPr>
            <a:r>
              <a:rPr lang="en-US" sz="2400" dirty="0">
                <a:solidFill>
                  <a:prstClr val="black"/>
                </a:solidFill>
                <a:latin typeface="Times New Roman" pitchFamily="18" charset="0"/>
                <a:cs typeface="Times New Roman" pitchFamily="18" charset="0"/>
              </a:rPr>
              <a:t>All text must appear in Outline View.</a:t>
            </a:r>
          </a:p>
          <a:p>
            <a:pPr marL="82550" indent="0">
              <a:buNone/>
            </a:pPr>
            <a:endParaRPr lang="en-US" dirty="0"/>
          </a:p>
        </p:txBody>
      </p:sp>
      <p:pic>
        <p:nvPicPr>
          <p:cNvPr id="5" name="Picture 6" descr="PowerPoint outline view. A red arrow shows a slide where the Title Holder has not been used.&#10;"/>
          <p:cNvPicPr>
            <a:picLocks noGrp="1" noChangeAspect="1" noChangeArrowheads="1"/>
          </p:cNvPicPr>
          <p:nvPr>
            <p:ph sz="half" idx="2"/>
          </p:nvPr>
        </p:nvPicPr>
        <p:blipFill>
          <a:blip r:embed="rId2" cstate="print"/>
          <a:srcRect t="1714"/>
          <a:stretch>
            <a:fillRect/>
          </a:stretch>
        </p:blipFill>
        <p:spPr>
          <a:xfrm>
            <a:off x="5638801" y="1371600"/>
            <a:ext cx="3429000" cy="5181600"/>
          </a:xfrm>
          <a:noFill/>
        </p:spPr>
      </p:pic>
    </p:spTree>
    <p:extLst>
      <p:ext uri="{BB962C8B-B14F-4D97-AF65-F5344CB8AC3E}">
        <p14:creationId xmlns:p14="http://schemas.microsoft.com/office/powerpoint/2010/main" val="401256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315200" cy="685800"/>
          </a:xfrm>
        </p:spPr>
        <p:txBody>
          <a:bodyPr>
            <a:normAutofit fontScale="90000"/>
          </a:bodyPr>
          <a:lstStyle/>
          <a:p>
            <a:pPr algn="ctr"/>
            <a:r>
              <a:rPr lang="en-US" b="0" dirty="0">
                <a:solidFill>
                  <a:prstClr val="black"/>
                </a:solidFill>
              </a:rPr>
              <a:t>Fonts</a:t>
            </a:r>
            <a:endParaRPr lang="en-US" dirty="0"/>
          </a:p>
        </p:txBody>
      </p:sp>
      <p:sp>
        <p:nvSpPr>
          <p:cNvPr id="3" name="Content Placeholder 2"/>
          <p:cNvSpPr>
            <a:spLocks noGrp="1"/>
          </p:cNvSpPr>
          <p:nvPr>
            <p:ph idx="1"/>
          </p:nvPr>
        </p:nvSpPr>
        <p:spPr>
          <a:xfrm>
            <a:off x="1905000" y="990600"/>
            <a:ext cx="7029450" cy="5486400"/>
          </a:xfrm>
        </p:spPr>
        <p:txBody>
          <a:bodyPr/>
          <a:lstStyle/>
          <a:p>
            <a:pPr marL="342900" lvl="0" indent="-342900" eaLnBrk="1" fontAlgn="auto" hangingPunct="1">
              <a:spcBef>
                <a:spcPct val="20000"/>
              </a:spcBef>
              <a:spcAft>
                <a:spcPts val="0"/>
              </a:spcAft>
              <a:buClrTx/>
              <a:buSzTx/>
              <a:buFont typeface="Arial" pitchFamily="34" charset="0"/>
              <a:buChar char="•"/>
            </a:pPr>
            <a:r>
              <a:rPr lang="en-US" sz="2400" b="1" dirty="0">
                <a:solidFill>
                  <a:prstClr val="black"/>
                </a:solidFill>
                <a:latin typeface="Times New Roman" pitchFamily="18" charset="0"/>
                <a:cs typeface="Times New Roman" pitchFamily="18" charset="0"/>
              </a:rPr>
              <a:t>Use recommended fonts such as:-</a:t>
            </a:r>
          </a:p>
          <a:p>
            <a:pPr marL="1143000" lvl="2" eaLnBrk="1" fontAlgn="auto" hangingPunct="1">
              <a:spcBef>
                <a:spcPts val="0"/>
              </a:spcBef>
              <a:spcAft>
                <a:spcPts val="0"/>
              </a:spcAft>
              <a:buClrTx/>
              <a:buFont typeface="Arial" pitchFamily="34" charset="0"/>
              <a:buChar char="•"/>
            </a:pPr>
            <a:r>
              <a:rPr lang="en-US" dirty="0">
                <a:solidFill>
                  <a:prstClr val="black"/>
                </a:solidFill>
                <a:latin typeface="Times New Roman" pitchFamily="18" charset="0"/>
                <a:cs typeface="Times New Roman" pitchFamily="18" charset="0"/>
              </a:rPr>
              <a:t>Times New Roman</a:t>
            </a:r>
          </a:p>
          <a:p>
            <a:pPr marL="1143000" lvl="2" eaLnBrk="1" fontAlgn="auto" hangingPunct="1">
              <a:spcBef>
                <a:spcPts val="0"/>
              </a:spcBef>
              <a:spcAft>
                <a:spcPts val="0"/>
              </a:spcAft>
              <a:buClrTx/>
              <a:buFont typeface="Arial" pitchFamily="34" charset="0"/>
              <a:buChar char="•"/>
            </a:pPr>
            <a:r>
              <a:rPr lang="en-US" dirty="0">
                <a:solidFill>
                  <a:prstClr val="black"/>
                </a:solidFill>
                <a:latin typeface="Times New Roman" pitchFamily="18" charset="0"/>
                <a:cs typeface="Times New Roman" pitchFamily="18" charset="0"/>
              </a:rPr>
              <a:t>Verdana</a:t>
            </a:r>
          </a:p>
          <a:p>
            <a:pPr marL="1143000" lvl="2" eaLnBrk="1" fontAlgn="auto" hangingPunct="1">
              <a:spcBef>
                <a:spcPts val="0"/>
              </a:spcBef>
              <a:spcAft>
                <a:spcPts val="0"/>
              </a:spcAft>
              <a:buClrTx/>
              <a:buFont typeface="Arial" pitchFamily="34" charset="0"/>
              <a:buChar char="•"/>
            </a:pPr>
            <a:r>
              <a:rPr lang="en-US" dirty="0">
                <a:solidFill>
                  <a:prstClr val="black"/>
                </a:solidFill>
                <a:latin typeface="Times New Roman" pitchFamily="18" charset="0"/>
                <a:cs typeface="Times New Roman" pitchFamily="18" charset="0"/>
              </a:rPr>
              <a:t>Arial</a:t>
            </a:r>
          </a:p>
          <a:p>
            <a:pPr marL="1143000" lvl="2" eaLnBrk="1" fontAlgn="auto" hangingPunct="1">
              <a:spcBef>
                <a:spcPts val="0"/>
              </a:spcBef>
              <a:spcAft>
                <a:spcPts val="0"/>
              </a:spcAft>
              <a:buClrTx/>
              <a:buFont typeface="Arial" pitchFamily="34" charset="0"/>
              <a:buChar char="•"/>
            </a:pPr>
            <a:r>
              <a:rPr lang="en-US" dirty="0">
                <a:solidFill>
                  <a:prstClr val="black"/>
                </a:solidFill>
                <a:latin typeface="Times New Roman" pitchFamily="18" charset="0"/>
                <a:cs typeface="Times New Roman" pitchFamily="18" charset="0"/>
              </a:rPr>
              <a:t>Tahoma</a:t>
            </a:r>
          </a:p>
          <a:p>
            <a:pPr marL="1143000" lvl="2" eaLnBrk="1" fontAlgn="auto" hangingPunct="1">
              <a:spcBef>
                <a:spcPts val="0"/>
              </a:spcBef>
              <a:spcAft>
                <a:spcPts val="0"/>
              </a:spcAft>
              <a:buClrTx/>
              <a:buFont typeface="Arial" pitchFamily="34" charset="0"/>
              <a:buChar char="•"/>
            </a:pPr>
            <a:r>
              <a:rPr lang="en-US" dirty="0">
                <a:solidFill>
                  <a:prstClr val="black"/>
                </a:solidFill>
                <a:latin typeface="Times New Roman" pitchFamily="18" charset="0"/>
                <a:cs typeface="Times New Roman" pitchFamily="18" charset="0"/>
              </a:rPr>
              <a:t>Helvetica</a:t>
            </a:r>
          </a:p>
          <a:p>
            <a:pPr marL="342900" lvl="0" indent="-342900" eaLnBrk="1" fontAlgn="auto" hangingPunct="1">
              <a:spcBef>
                <a:spcPts val="0"/>
              </a:spcBef>
              <a:spcAft>
                <a:spcPts val="0"/>
              </a:spcAft>
              <a:buClrTx/>
              <a:buSzTx/>
              <a:buFont typeface="Arial" pitchFamily="34" charset="0"/>
              <a:buChar char="•"/>
            </a:pPr>
            <a:r>
              <a:rPr lang="en-US" sz="2400" b="1" dirty="0">
                <a:solidFill>
                  <a:prstClr val="black"/>
                </a:solidFill>
                <a:latin typeface="Times New Roman" pitchFamily="18" charset="0"/>
                <a:cs typeface="Times New Roman" pitchFamily="18" charset="0"/>
              </a:rPr>
              <a:t>Avoid the use of text shadow</a:t>
            </a:r>
          </a:p>
          <a:p>
            <a:pPr marL="1143000" lvl="2" eaLnBrk="1" fontAlgn="auto" hangingPunct="1">
              <a:spcBef>
                <a:spcPts val="0"/>
              </a:spcBef>
              <a:spcAft>
                <a:spcPts val="0"/>
              </a:spcAft>
              <a:buClrTx/>
              <a:buFont typeface="Arial" pitchFamily="34" charset="0"/>
              <a:buChar char="•"/>
            </a:pPr>
            <a:r>
              <a:rPr lang="en-US" dirty="0">
                <a:solidFill>
                  <a:prstClr val="black"/>
                </a:solidFill>
                <a:latin typeface="Times New Roman" pitchFamily="18" charset="0"/>
                <a:cs typeface="Times New Roman" pitchFamily="18" charset="0"/>
              </a:rPr>
              <a:t>To remove shadow text, highlight the shadow text and click the “</a:t>
            </a:r>
            <a:r>
              <a:rPr lang="en-US" b="1" dirty="0">
                <a:solidFill>
                  <a:prstClr val="black"/>
                </a:solidFill>
                <a:latin typeface="Times New Roman" pitchFamily="18" charset="0"/>
                <a:cs typeface="Times New Roman" pitchFamily="18" charset="0"/>
              </a:rPr>
              <a:t>S</a:t>
            </a:r>
            <a:r>
              <a:rPr lang="en-US" dirty="0">
                <a:solidFill>
                  <a:prstClr val="black"/>
                </a:solidFill>
                <a:latin typeface="Times New Roman" pitchFamily="18" charset="0"/>
                <a:cs typeface="Times New Roman" pitchFamily="18" charset="0"/>
              </a:rPr>
              <a:t>” symbol located under the home tab.</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526" y="5029200"/>
            <a:ext cx="4953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8277122"/>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lstice">
  <a:themeElements>
    <a:clrScheme name="Custom 1">
      <a:dk1>
        <a:sysClr val="windowText" lastClr="000000"/>
      </a:dk1>
      <a:lt1>
        <a:srgbClr val="000000"/>
      </a:lt1>
      <a:dk2>
        <a:srgbClr val="000000"/>
      </a:dk2>
      <a:lt2>
        <a:srgbClr val="000000"/>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1_Solstice">
  <a:themeElements>
    <a:clrScheme name="Custom 1">
      <a:dk1>
        <a:sysClr val="windowText" lastClr="000000"/>
      </a:dk1>
      <a:lt1>
        <a:srgbClr val="000000"/>
      </a:lt1>
      <a:dk2>
        <a:srgbClr val="000000"/>
      </a:dk2>
      <a:lt2>
        <a:srgbClr val="000000"/>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2_Solstice">
  <a:themeElements>
    <a:clrScheme name="Custom 1">
      <a:dk1>
        <a:sysClr val="windowText" lastClr="000000"/>
      </a:dk1>
      <a:lt1>
        <a:srgbClr val="000000"/>
      </a:lt1>
      <a:dk2>
        <a:srgbClr val="000000"/>
      </a:dk2>
      <a:lt2>
        <a:srgbClr val="000000"/>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1200</Words>
  <Application>Microsoft Office PowerPoint</Application>
  <PresentationFormat>On-screen Show (4:3)</PresentationFormat>
  <Paragraphs>157</Paragraphs>
  <Slides>23</Slides>
  <Notes>8</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Custom Design</vt:lpstr>
      <vt:lpstr>1_Custom Design</vt:lpstr>
      <vt:lpstr>Solstice</vt:lpstr>
      <vt:lpstr>1_Solstice</vt:lpstr>
      <vt:lpstr>2_Solstice</vt:lpstr>
      <vt:lpstr>Creating Accessible PowerPoint Presentations</vt:lpstr>
      <vt:lpstr>Introduction</vt:lpstr>
      <vt:lpstr>Outline</vt:lpstr>
      <vt:lpstr>Section 508: Why Comply?</vt:lpstr>
      <vt:lpstr>Best Practices for Slide Layout</vt:lpstr>
      <vt:lpstr>Formatting  Accessible Slides</vt:lpstr>
      <vt:lpstr>Creating Slides Titles</vt:lpstr>
      <vt:lpstr>Text Box vs. Title Holder</vt:lpstr>
      <vt:lpstr>Fonts</vt:lpstr>
      <vt:lpstr>Additional Considerations for Textual Content</vt:lpstr>
      <vt:lpstr>Graphics and Images</vt:lpstr>
      <vt:lpstr>Adding Alternate Text</vt:lpstr>
      <vt:lpstr>Grouping Images and Graphics</vt:lpstr>
      <vt:lpstr>Charts and Graphs</vt:lpstr>
      <vt:lpstr>Example Chart</vt:lpstr>
      <vt:lpstr>Tables</vt:lpstr>
      <vt:lpstr>Example Table</vt:lpstr>
      <vt:lpstr>PowerPoint Themes</vt:lpstr>
      <vt:lpstr>Modifying the Slide Master</vt:lpstr>
      <vt:lpstr>Adding File Properties</vt:lpstr>
      <vt:lpstr>Saving the Documents</vt:lpstr>
      <vt:lpstr>Review</vt:lpstr>
      <vt:lpstr>Resources</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Reid</dc:creator>
  <cp:lastModifiedBy>National Center for Health Statistics</cp:lastModifiedBy>
  <cp:revision>116</cp:revision>
  <cp:lastPrinted>2012-06-18T17:34:44Z</cp:lastPrinted>
  <dcterms:created xsi:type="dcterms:W3CDTF">2010-01-11T15:08:42Z</dcterms:created>
  <dcterms:modified xsi:type="dcterms:W3CDTF">2012-06-22T18:19:32Z</dcterms:modified>
</cp:coreProperties>
</file>