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handoutMasterIdLst>
    <p:handoutMasterId r:id="rId29"/>
  </p:handoutMasterIdLst>
  <p:sldIdLst>
    <p:sldId id="256" r:id="rId2"/>
    <p:sldId id="292" r:id="rId3"/>
    <p:sldId id="294" r:id="rId4"/>
    <p:sldId id="293" r:id="rId5"/>
    <p:sldId id="270" r:id="rId6"/>
    <p:sldId id="262" r:id="rId7"/>
    <p:sldId id="269" r:id="rId8"/>
    <p:sldId id="271" r:id="rId9"/>
    <p:sldId id="272" r:id="rId10"/>
    <p:sldId id="263" r:id="rId11"/>
    <p:sldId id="274" r:id="rId12"/>
    <p:sldId id="275" r:id="rId13"/>
    <p:sldId id="276" r:id="rId14"/>
    <p:sldId id="277" r:id="rId15"/>
    <p:sldId id="296" r:id="rId16"/>
    <p:sldId id="281" r:id="rId17"/>
    <p:sldId id="282" r:id="rId18"/>
    <p:sldId id="283" r:id="rId19"/>
    <p:sldId id="291" r:id="rId20"/>
    <p:sldId id="284" r:id="rId21"/>
    <p:sldId id="285" r:id="rId22"/>
    <p:sldId id="286" r:id="rId23"/>
    <p:sldId id="288" r:id="rId24"/>
    <p:sldId id="287" r:id="rId25"/>
    <p:sldId id="289" r:id="rId26"/>
    <p:sldId id="297" r:id="rId27"/>
    <p:sldId id="290" r:id="rId28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D9DF5"/>
    <a:srgbClr val="A4A4F6"/>
    <a:srgbClr val="A0A0F6"/>
    <a:srgbClr val="9595F5"/>
    <a:srgbClr val="949DE0"/>
    <a:srgbClr val="A780DA"/>
    <a:srgbClr val="FFC000"/>
    <a:srgbClr val="DBCF85"/>
    <a:srgbClr val="375F92"/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15" autoAdjust="0"/>
    <p:restoredTop sz="99267" autoAdjust="0"/>
  </p:normalViewPr>
  <p:slideViewPr>
    <p:cSldViewPr>
      <p:cViewPr>
        <p:scale>
          <a:sx n="100" d="100"/>
          <a:sy n="100" d="100"/>
        </p:scale>
        <p:origin x="-8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5209-08E6-41F1-8224-0F2B9894537D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D8C2-947F-4887-AA4C-E5A72841A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9775"/>
            <a:ext cx="7772400" cy="1673225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914400" cy="168275"/>
          </a:xfrm>
        </p:spPr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2010-NCHS-Conference-Motif-[PPTdarkbg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05400"/>
            <a:ext cx="1371600" cy="1577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69087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914400" cy="168275"/>
          </a:xfrm>
        </p:spPr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NCHS-Conference-Motif-[PPTdarkbg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5105400"/>
            <a:ext cx="1371600" cy="1577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375E"/>
            </a:gs>
            <a:gs pos="39999">
              <a:srgbClr val="17375E"/>
            </a:gs>
            <a:gs pos="70000">
              <a:srgbClr val="375F92"/>
            </a:gs>
            <a:gs pos="100000">
              <a:srgbClr val="558E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5C24-1BF0-4E43-B37C-6781DB52BDB6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5340-09A0-4AFA-ADD2-0DF10A5A41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arallelogram 8"/>
          <p:cNvSpPr/>
          <p:nvPr/>
        </p:nvSpPr>
        <p:spPr>
          <a:xfrm flipH="1">
            <a:off x="7772400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 flipH="1">
            <a:off x="6886222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flipH="1">
            <a:off x="6000044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5113866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Parallelogram 10"/>
          <p:cNvSpPr/>
          <p:nvPr userDrawn="1"/>
        </p:nvSpPr>
        <p:spPr>
          <a:xfrm flipH="1">
            <a:off x="7772400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Parallelogram 11"/>
          <p:cNvSpPr/>
          <p:nvPr userDrawn="1"/>
        </p:nvSpPr>
        <p:spPr>
          <a:xfrm flipH="1">
            <a:off x="6886222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Parallelogram 15"/>
          <p:cNvSpPr/>
          <p:nvPr userDrawn="1"/>
        </p:nvSpPr>
        <p:spPr>
          <a:xfrm flipH="1">
            <a:off x="6000044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Parallelogram 16"/>
          <p:cNvSpPr/>
          <p:nvPr userDrawn="1"/>
        </p:nvSpPr>
        <p:spPr>
          <a:xfrm flipH="1">
            <a:off x="5113866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  <p:sldLayoutId id="2147483733" r:id="rId4"/>
    <p:sldLayoutId id="2147483735" r:id="rId5"/>
    <p:sldLayoutId id="2147483738" r:id="rId6"/>
    <p:sldLayoutId id="2147483739" r:id="rId7"/>
    <p:sldLayoutId id="2147483736" r:id="rId8"/>
    <p:sldLayoutId id="214748373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effectLst/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accent5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DAdams@cdc.gov" TargetMode="External"/><Relationship Id="rId2" Type="http://schemas.openxmlformats.org/officeDocument/2006/relationships/hyperlink" Target="mailto:AQuintana@cdc.gov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dcinfo@cdc.gov" TargetMode="External"/><Relationship Id="rId4" Type="http://schemas.openxmlformats.org/officeDocument/2006/relationships/hyperlink" Target="mailto:AYick@cdc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2010 National Conference </a:t>
            </a:r>
            <a:br>
              <a:rPr lang="en-US" dirty="0" smtClean="0"/>
            </a:br>
            <a:r>
              <a:rPr lang="en-US" dirty="0" smtClean="0"/>
              <a:t>on Health Statistics</a:t>
            </a:r>
            <a:br>
              <a:rPr lang="en-US" dirty="0" smtClean="0"/>
            </a:br>
            <a:r>
              <a:rPr lang="en-US" sz="1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Session 4. </a:t>
            </a:r>
            <a:br>
              <a:rPr lang="en-US" sz="3000" dirty="0" smtClean="0">
                <a:solidFill>
                  <a:srgbClr val="FFC000"/>
                </a:solidFill>
              </a:rPr>
            </a:br>
            <a:r>
              <a:rPr lang="en-US" sz="3000" dirty="0" smtClean="0">
                <a:solidFill>
                  <a:srgbClr val="FFC000"/>
                </a:solidFill>
              </a:rPr>
              <a:t>Finding Key Resources </a:t>
            </a:r>
            <a:br>
              <a:rPr lang="en-US" sz="3000" dirty="0" smtClean="0">
                <a:solidFill>
                  <a:srgbClr val="FFC000"/>
                </a:solidFill>
              </a:rPr>
            </a:br>
            <a:r>
              <a:rPr lang="en-US" sz="3000" dirty="0" smtClean="0">
                <a:solidFill>
                  <a:srgbClr val="FFC000"/>
                </a:solidFill>
              </a:rPr>
              <a:t>on the NCHS Website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0960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DBCF85"/>
                </a:solidFill>
              </a:rPr>
              <a:t>Anthony Quintana</a:t>
            </a:r>
            <a:br>
              <a:rPr lang="en-US" sz="2400" dirty="0" smtClean="0">
                <a:solidFill>
                  <a:srgbClr val="DBCF85"/>
                </a:solidFill>
              </a:rPr>
            </a:br>
            <a:r>
              <a:rPr lang="en-US" sz="2400" dirty="0" smtClean="0">
                <a:solidFill>
                  <a:srgbClr val="DBCF85"/>
                </a:solidFill>
              </a:rPr>
              <a:t>Evangeline Adams</a:t>
            </a:r>
            <a:br>
              <a:rPr lang="en-US" sz="2400" dirty="0" smtClean="0">
                <a:solidFill>
                  <a:srgbClr val="DBCF85"/>
                </a:solidFill>
              </a:rPr>
            </a:br>
            <a:r>
              <a:rPr lang="en-US" sz="2400" dirty="0" smtClean="0">
                <a:solidFill>
                  <a:srgbClr val="DBCF85"/>
                </a:solidFill>
              </a:rPr>
              <a:t>Alana Yick </a:t>
            </a:r>
          </a:p>
          <a:p>
            <a:r>
              <a:rPr lang="en-US" sz="2400" dirty="0" smtClean="0">
                <a:solidFill>
                  <a:srgbClr val="DBCF85"/>
                </a:solidFill>
              </a:rPr>
              <a:t>Office of Information Services</a:t>
            </a:r>
            <a:br>
              <a:rPr lang="en-US" sz="2400" dirty="0" smtClean="0">
                <a:solidFill>
                  <a:srgbClr val="DBCF85"/>
                </a:solidFill>
              </a:rPr>
            </a:br>
            <a:r>
              <a:rPr lang="en-US" sz="2400" dirty="0" smtClean="0">
                <a:solidFill>
                  <a:srgbClr val="DBCF85"/>
                </a:solidFill>
              </a:rPr>
              <a:t>National Center for Health Statistics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Surveys and Data Collection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Evangeline Adams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Data Systems and Surveys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981200" y="1600200"/>
            <a:ext cx="5943599" cy="5486400"/>
          </a:xfrm>
        </p:spPr>
        <p:txBody>
          <a:bodyPr>
            <a:normAutofit/>
          </a:bodyPr>
          <a:lstStyle/>
          <a:p>
            <a:pPr indent="0"/>
            <a:r>
              <a:rPr lang="en-US" sz="2800" dirty="0" smtClean="0"/>
              <a:t>National Vital Statistics System</a:t>
            </a:r>
            <a:br>
              <a:rPr lang="en-US" sz="2800" dirty="0" smtClean="0"/>
            </a:br>
            <a:endParaRPr lang="en-US" sz="1400" dirty="0" smtClean="0"/>
          </a:p>
          <a:p>
            <a:pPr indent="0">
              <a:buFont typeface="Arial" pitchFamily="34" charset="0"/>
              <a:buChar char="•"/>
            </a:pPr>
            <a:endParaRPr lang="en-US" sz="1200" dirty="0" smtClean="0"/>
          </a:p>
          <a:p>
            <a:pPr indent="0">
              <a:buFont typeface="Arial" pitchFamily="34" charset="0"/>
              <a:buChar char="•"/>
            </a:pPr>
            <a:endParaRPr lang="en-US" sz="1200" dirty="0" smtClean="0"/>
          </a:p>
          <a:p>
            <a:pPr indent="0">
              <a:buFont typeface="Arial" pitchFamily="34" charset="0"/>
              <a:buChar char="•"/>
            </a:pPr>
            <a:endParaRPr lang="en-US" sz="1200" dirty="0" smtClean="0"/>
          </a:p>
          <a:p>
            <a:pPr indent="0"/>
            <a:r>
              <a:rPr lang="en-US" sz="2800" dirty="0" smtClean="0"/>
              <a:t>National Health Interview Survey</a:t>
            </a:r>
            <a:br>
              <a:rPr lang="en-US" sz="2800" dirty="0" smtClean="0"/>
            </a:br>
            <a:endParaRPr lang="en-US" sz="1400" dirty="0" smtClean="0"/>
          </a:p>
          <a:p>
            <a:pPr indent="0">
              <a:buFont typeface="Arial" pitchFamily="34" charset="0"/>
              <a:buChar char="•"/>
            </a:pPr>
            <a:endParaRPr lang="en-US" sz="2800" dirty="0" smtClean="0"/>
          </a:p>
          <a:p>
            <a:pPr indent="0"/>
            <a:r>
              <a:rPr lang="en-US" sz="2800" dirty="0" smtClean="0"/>
              <a:t>National Health Care Surveys</a:t>
            </a:r>
            <a:br>
              <a:rPr lang="en-US" sz="2800" dirty="0" smtClean="0"/>
            </a:br>
            <a:endParaRPr lang="en-US" sz="1000" dirty="0" smtClean="0"/>
          </a:p>
          <a:p>
            <a:pPr indent="0"/>
            <a:endParaRPr lang="en-US" sz="2800" dirty="0" smtClean="0"/>
          </a:p>
          <a:p>
            <a:pPr indent="0"/>
            <a:r>
              <a:rPr lang="en-US" sz="2800" dirty="0" smtClean="0"/>
              <a:t>National Health and Nutrition Examination Survey</a:t>
            </a:r>
            <a:endParaRPr lang="en-US" sz="2800" dirty="0"/>
          </a:p>
        </p:txBody>
      </p:sp>
      <p:grpSp>
        <p:nvGrpSpPr>
          <p:cNvPr id="15" name="Group 272" descr="NVSS Logo"/>
          <p:cNvGrpSpPr>
            <a:grpSpLocks/>
          </p:cNvGrpSpPr>
          <p:nvPr/>
        </p:nvGrpSpPr>
        <p:grpSpPr bwMode="auto">
          <a:xfrm>
            <a:off x="381000" y="1295400"/>
            <a:ext cx="1295400" cy="1106488"/>
            <a:chOff x="97" y="824"/>
            <a:chExt cx="1760" cy="1212"/>
          </a:xfrm>
        </p:grpSpPr>
        <p:sp>
          <p:nvSpPr>
            <p:cNvPr id="17" name="Freeform 265"/>
            <p:cNvSpPr>
              <a:spLocks/>
            </p:cNvSpPr>
            <p:nvPr/>
          </p:nvSpPr>
          <p:spPr bwMode="auto">
            <a:xfrm>
              <a:off x="97" y="1270"/>
              <a:ext cx="1760" cy="457"/>
            </a:xfrm>
            <a:custGeom>
              <a:avLst/>
              <a:gdLst/>
              <a:ahLst/>
              <a:cxnLst>
                <a:cxn ang="0">
                  <a:pos x="1778" y="0"/>
                </a:cxn>
                <a:cxn ang="0">
                  <a:pos x="2347" y="299"/>
                </a:cxn>
                <a:cxn ang="0">
                  <a:pos x="2893" y="750"/>
                </a:cxn>
                <a:cxn ang="0">
                  <a:pos x="3462" y="512"/>
                </a:cxn>
                <a:cxn ang="0">
                  <a:pos x="3520" y="654"/>
                </a:cxn>
                <a:cxn ang="0">
                  <a:pos x="2887" y="912"/>
                </a:cxn>
                <a:cxn ang="0">
                  <a:pos x="2267" y="412"/>
                </a:cxn>
                <a:cxn ang="0">
                  <a:pos x="1770" y="156"/>
                </a:cxn>
                <a:cxn ang="0">
                  <a:pos x="1260" y="299"/>
                </a:cxn>
                <a:cxn ang="0">
                  <a:pos x="684" y="811"/>
                </a:cxn>
                <a:cxn ang="0">
                  <a:pos x="0" y="271"/>
                </a:cxn>
                <a:cxn ang="0">
                  <a:pos x="6" y="266"/>
                </a:cxn>
                <a:cxn ang="0">
                  <a:pos x="12" y="257"/>
                </a:cxn>
                <a:cxn ang="0">
                  <a:pos x="19" y="246"/>
                </a:cxn>
                <a:cxn ang="0">
                  <a:pos x="29" y="233"/>
                </a:cxn>
                <a:cxn ang="0">
                  <a:pos x="58" y="192"/>
                </a:cxn>
                <a:cxn ang="0">
                  <a:pos x="68" y="179"/>
                </a:cxn>
                <a:cxn ang="0">
                  <a:pos x="75" y="167"/>
                </a:cxn>
                <a:cxn ang="0">
                  <a:pos x="82" y="158"/>
                </a:cxn>
                <a:cxn ang="0">
                  <a:pos x="86" y="152"/>
                </a:cxn>
                <a:cxn ang="0">
                  <a:pos x="87" y="150"/>
                </a:cxn>
                <a:cxn ang="0">
                  <a:pos x="677" y="612"/>
                </a:cxn>
                <a:cxn ang="0">
                  <a:pos x="1224" y="142"/>
                </a:cxn>
                <a:cxn ang="0">
                  <a:pos x="1778" y="0"/>
                </a:cxn>
              </a:cxnLst>
              <a:rect l="0" t="0" r="r" b="b"/>
              <a:pathLst>
                <a:path w="3520" h="912">
                  <a:moveTo>
                    <a:pt x="1778" y="0"/>
                  </a:moveTo>
                  <a:lnTo>
                    <a:pt x="2347" y="299"/>
                  </a:lnTo>
                  <a:lnTo>
                    <a:pt x="2893" y="750"/>
                  </a:lnTo>
                  <a:lnTo>
                    <a:pt x="3462" y="512"/>
                  </a:lnTo>
                  <a:lnTo>
                    <a:pt x="3520" y="654"/>
                  </a:lnTo>
                  <a:lnTo>
                    <a:pt x="2887" y="912"/>
                  </a:lnTo>
                  <a:lnTo>
                    <a:pt x="2267" y="412"/>
                  </a:lnTo>
                  <a:lnTo>
                    <a:pt x="1770" y="156"/>
                  </a:lnTo>
                  <a:lnTo>
                    <a:pt x="1260" y="299"/>
                  </a:lnTo>
                  <a:lnTo>
                    <a:pt x="684" y="811"/>
                  </a:lnTo>
                  <a:lnTo>
                    <a:pt x="0" y="271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9" y="246"/>
                  </a:lnTo>
                  <a:lnTo>
                    <a:pt x="29" y="233"/>
                  </a:lnTo>
                  <a:lnTo>
                    <a:pt x="58" y="192"/>
                  </a:lnTo>
                  <a:lnTo>
                    <a:pt x="68" y="179"/>
                  </a:lnTo>
                  <a:lnTo>
                    <a:pt x="75" y="167"/>
                  </a:lnTo>
                  <a:lnTo>
                    <a:pt x="82" y="158"/>
                  </a:lnTo>
                  <a:lnTo>
                    <a:pt x="86" y="152"/>
                  </a:lnTo>
                  <a:lnTo>
                    <a:pt x="87" y="150"/>
                  </a:lnTo>
                  <a:lnTo>
                    <a:pt x="677" y="612"/>
                  </a:lnTo>
                  <a:lnTo>
                    <a:pt x="1224" y="14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70FFBA"/>
            </a:solidFill>
            <a:ln w="0">
              <a:solidFill>
                <a:srgbClr val="70FF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66"/>
            <p:cNvSpPr>
              <a:spLocks/>
            </p:cNvSpPr>
            <p:nvPr/>
          </p:nvSpPr>
          <p:spPr bwMode="auto">
            <a:xfrm>
              <a:off x="97" y="1314"/>
              <a:ext cx="1754" cy="455"/>
            </a:xfrm>
            <a:custGeom>
              <a:avLst/>
              <a:gdLst/>
              <a:ahLst/>
              <a:cxnLst>
                <a:cxn ang="0">
                  <a:pos x="3447" y="0"/>
                </a:cxn>
                <a:cxn ang="0">
                  <a:pos x="3505" y="136"/>
                </a:cxn>
                <a:cxn ang="0">
                  <a:pos x="2901" y="456"/>
                </a:cxn>
                <a:cxn ang="0">
                  <a:pos x="2332" y="911"/>
                </a:cxn>
                <a:cxn ang="0">
                  <a:pos x="1756" y="527"/>
                </a:cxn>
                <a:cxn ang="0">
                  <a:pos x="1210" y="783"/>
                </a:cxn>
                <a:cxn ang="0">
                  <a:pos x="677" y="257"/>
                </a:cxn>
                <a:cxn ang="0">
                  <a:pos x="108" y="826"/>
                </a:cxn>
                <a:cxn ang="0">
                  <a:pos x="0" y="720"/>
                </a:cxn>
                <a:cxn ang="0">
                  <a:pos x="670" y="22"/>
                </a:cxn>
                <a:cxn ang="0">
                  <a:pos x="1224" y="577"/>
                </a:cxn>
                <a:cxn ang="0">
                  <a:pos x="1770" y="349"/>
                </a:cxn>
                <a:cxn ang="0">
                  <a:pos x="2339" y="705"/>
                </a:cxn>
                <a:cxn ang="0">
                  <a:pos x="2879" y="278"/>
                </a:cxn>
                <a:cxn ang="0">
                  <a:pos x="3447" y="0"/>
                </a:cxn>
              </a:cxnLst>
              <a:rect l="0" t="0" r="r" b="b"/>
              <a:pathLst>
                <a:path w="3505" h="911">
                  <a:moveTo>
                    <a:pt x="3447" y="0"/>
                  </a:moveTo>
                  <a:lnTo>
                    <a:pt x="3505" y="136"/>
                  </a:lnTo>
                  <a:lnTo>
                    <a:pt x="2901" y="456"/>
                  </a:lnTo>
                  <a:lnTo>
                    <a:pt x="2332" y="911"/>
                  </a:lnTo>
                  <a:lnTo>
                    <a:pt x="1756" y="527"/>
                  </a:lnTo>
                  <a:lnTo>
                    <a:pt x="1210" y="783"/>
                  </a:lnTo>
                  <a:lnTo>
                    <a:pt x="677" y="257"/>
                  </a:lnTo>
                  <a:lnTo>
                    <a:pt x="108" y="826"/>
                  </a:lnTo>
                  <a:lnTo>
                    <a:pt x="0" y="720"/>
                  </a:lnTo>
                  <a:lnTo>
                    <a:pt x="670" y="22"/>
                  </a:lnTo>
                  <a:lnTo>
                    <a:pt x="1224" y="577"/>
                  </a:lnTo>
                  <a:lnTo>
                    <a:pt x="1770" y="349"/>
                  </a:lnTo>
                  <a:lnTo>
                    <a:pt x="2339" y="705"/>
                  </a:lnTo>
                  <a:lnTo>
                    <a:pt x="2879" y="278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B8FF26"/>
            </a:solidFill>
            <a:ln w="0">
              <a:solidFill>
                <a:srgbClr val="B8FF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67"/>
            <p:cNvSpPr>
              <a:spLocks noEditPoints="1"/>
            </p:cNvSpPr>
            <p:nvPr/>
          </p:nvSpPr>
          <p:spPr bwMode="auto">
            <a:xfrm>
              <a:off x="244" y="1461"/>
              <a:ext cx="1238" cy="175"/>
            </a:xfrm>
            <a:custGeom>
              <a:avLst/>
              <a:gdLst/>
              <a:ahLst/>
              <a:cxnLst>
                <a:cxn ang="0">
                  <a:pos x="2355" y="164"/>
                </a:cxn>
                <a:cxn ang="0">
                  <a:pos x="2476" y="265"/>
                </a:cxn>
                <a:cxn ang="0">
                  <a:pos x="2371" y="350"/>
                </a:cxn>
                <a:cxn ang="0">
                  <a:pos x="2248" y="250"/>
                </a:cxn>
                <a:cxn ang="0">
                  <a:pos x="2355" y="164"/>
                </a:cxn>
                <a:cxn ang="0">
                  <a:pos x="104" y="10"/>
                </a:cxn>
                <a:cxn ang="0">
                  <a:pos x="233" y="112"/>
                </a:cxn>
                <a:cxn ang="0">
                  <a:pos x="126" y="219"/>
                </a:cxn>
                <a:cxn ang="0">
                  <a:pos x="0" y="119"/>
                </a:cxn>
                <a:cxn ang="0">
                  <a:pos x="104" y="10"/>
                </a:cxn>
                <a:cxn ang="0">
                  <a:pos x="652" y="0"/>
                </a:cxn>
                <a:cxn ang="0">
                  <a:pos x="757" y="104"/>
                </a:cxn>
                <a:cxn ang="0">
                  <a:pos x="638" y="210"/>
                </a:cxn>
                <a:cxn ang="0">
                  <a:pos x="531" y="104"/>
                </a:cxn>
                <a:cxn ang="0">
                  <a:pos x="652" y="0"/>
                </a:cxn>
              </a:cxnLst>
              <a:rect l="0" t="0" r="r" b="b"/>
              <a:pathLst>
                <a:path w="2476" h="350">
                  <a:moveTo>
                    <a:pt x="2355" y="164"/>
                  </a:moveTo>
                  <a:lnTo>
                    <a:pt x="2476" y="265"/>
                  </a:lnTo>
                  <a:lnTo>
                    <a:pt x="2371" y="350"/>
                  </a:lnTo>
                  <a:lnTo>
                    <a:pt x="2248" y="250"/>
                  </a:lnTo>
                  <a:lnTo>
                    <a:pt x="2355" y="164"/>
                  </a:lnTo>
                  <a:close/>
                  <a:moveTo>
                    <a:pt x="104" y="10"/>
                  </a:moveTo>
                  <a:lnTo>
                    <a:pt x="233" y="112"/>
                  </a:lnTo>
                  <a:lnTo>
                    <a:pt x="126" y="219"/>
                  </a:lnTo>
                  <a:lnTo>
                    <a:pt x="0" y="119"/>
                  </a:lnTo>
                  <a:lnTo>
                    <a:pt x="104" y="10"/>
                  </a:lnTo>
                  <a:close/>
                  <a:moveTo>
                    <a:pt x="652" y="0"/>
                  </a:moveTo>
                  <a:lnTo>
                    <a:pt x="757" y="104"/>
                  </a:lnTo>
                  <a:lnTo>
                    <a:pt x="638" y="210"/>
                  </a:lnTo>
                  <a:lnTo>
                    <a:pt x="531" y="104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78FF12"/>
            </a:solidFill>
            <a:ln w="0">
              <a:solidFill>
                <a:srgbClr val="78FF1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8"/>
            <p:cNvSpPr>
              <a:spLocks noEditPoints="1"/>
            </p:cNvSpPr>
            <p:nvPr/>
          </p:nvSpPr>
          <p:spPr bwMode="auto">
            <a:xfrm>
              <a:off x="153" y="834"/>
              <a:ext cx="412" cy="1191"/>
            </a:xfrm>
            <a:custGeom>
              <a:avLst/>
              <a:gdLst/>
              <a:ahLst/>
              <a:cxnLst>
                <a:cxn ang="0">
                  <a:pos x="829" y="2381"/>
                </a:cxn>
                <a:cxn ang="0">
                  <a:pos x="493" y="2381"/>
                </a:cxn>
                <a:cxn ang="0">
                  <a:pos x="339" y="1498"/>
                </a:cxn>
                <a:cxn ang="0">
                  <a:pos x="575" y="1685"/>
                </a:cxn>
                <a:cxn ang="0">
                  <a:pos x="821" y="1466"/>
                </a:cxn>
                <a:cxn ang="0">
                  <a:pos x="829" y="1474"/>
                </a:cxn>
                <a:cxn ang="0">
                  <a:pos x="829" y="2381"/>
                </a:cxn>
                <a:cxn ang="0">
                  <a:pos x="297" y="1255"/>
                </a:cxn>
                <a:cxn ang="0">
                  <a:pos x="273" y="1113"/>
                </a:cxn>
                <a:cxn ang="0">
                  <a:pos x="273" y="1254"/>
                </a:cxn>
                <a:cxn ang="0">
                  <a:pos x="0" y="1041"/>
                </a:cxn>
                <a:cxn ang="0">
                  <a:pos x="0" y="0"/>
                </a:cxn>
                <a:cxn ang="0">
                  <a:pos x="370" y="0"/>
                </a:cxn>
                <a:cxn ang="0">
                  <a:pos x="542" y="1000"/>
                </a:cxn>
                <a:cxn ang="0">
                  <a:pos x="297" y="1255"/>
                </a:cxn>
                <a:cxn ang="0">
                  <a:pos x="557" y="984"/>
                </a:cxn>
                <a:cxn ang="0">
                  <a:pos x="557" y="0"/>
                </a:cxn>
                <a:cxn ang="0">
                  <a:pos x="829" y="0"/>
                </a:cxn>
                <a:cxn ang="0">
                  <a:pos x="829" y="1249"/>
                </a:cxn>
                <a:cxn ang="0">
                  <a:pos x="561" y="981"/>
                </a:cxn>
                <a:cxn ang="0">
                  <a:pos x="557" y="984"/>
                </a:cxn>
                <a:cxn ang="0">
                  <a:pos x="714" y="1360"/>
                </a:cxn>
                <a:cxn ang="0">
                  <a:pos x="568" y="1486"/>
                </a:cxn>
                <a:cxn ang="0">
                  <a:pos x="416" y="1368"/>
                </a:cxn>
                <a:cxn ang="0">
                  <a:pos x="568" y="1216"/>
                </a:cxn>
                <a:cxn ang="0">
                  <a:pos x="714" y="1360"/>
                </a:cxn>
                <a:cxn ang="0">
                  <a:pos x="273" y="1511"/>
                </a:cxn>
                <a:cxn ang="0">
                  <a:pos x="273" y="2381"/>
                </a:cxn>
                <a:cxn ang="0">
                  <a:pos x="0" y="2381"/>
                </a:cxn>
                <a:cxn ang="0">
                  <a:pos x="0" y="1784"/>
                </a:cxn>
                <a:cxn ang="0">
                  <a:pos x="273" y="1511"/>
                </a:cxn>
                <a:cxn ang="0">
                  <a:pos x="0" y="1565"/>
                </a:cxn>
                <a:cxn ang="0">
                  <a:pos x="0" y="1231"/>
                </a:cxn>
                <a:cxn ang="0">
                  <a:pos x="183" y="1375"/>
                </a:cxn>
                <a:cxn ang="0">
                  <a:pos x="0" y="1565"/>
                </a:cxn>
              </a:cxnLst>
              <a:rect l="0" t="0" r="r" b="b"/>
              <a:pathLst>
                <a:path w="829" h="2381">
                  <a:moveTo>
                    <a:pt x="829" y="2381"/>
                  </a:moveTo>
                  <a:lnTo>
                    <a:pt x="493" y="2381"/>
                  </a:lnTo>
                  <a:lnTo>
                    <a:pt x="339" y="1498"/>
                  </a:lnTo>
                  <a:lnTo>
                    <a:pt x="575" y="1685"/>
                  </a:lnTo>
                  <a:lnTo>
                    <a:pt x="821" y="1466"/>
                  </a:lnTo>
                  <a:lnTo>
                    <a:pt x="829" y="1474"/>
                  </a:lnTo>
                  <a:lnTo>
                    <a:pt x="829" y="2381"/>
                  </a:lnTo>
                  <a:close/>
                  <a:moveTo>
                    <a:pt x="297" y="1255"/>
                  </a:moveTo>
                  <a:lnTo>
                    <a:pt x="273" y="1113"/>
                  </a:lnTo>
                  <a:lnTo>
                    <a:pt x="273" y="1254"/>
                  </a:lnTo>
                  <a:lnTo>
                    <a:pt x="0" y="1041"/>
                  </a:lnTo>
                  <a:lnTo>
                    <a:pt x="0" y="0"/>
                  </a:lnTo>
                  <a:lnTo>
                    <a:pt x="370" y="0"/>
                  </a:lnTo>
                  <a:lnTo>
                    <a:pt x="542" y="1000"/>
                  </a:lnTo>
                  <a:lnTo>
                    <a:pt x="297" y="1255"/>
                  </a:lnTo>
                  <a:close/>
                  <a:moveTo>
                    <a:pt x="557" y="984"/>
                  </a:moveTo>
                  <a:lnTo>
                    <a:pt x="557" y="0"/>
                  </a:lnTo>
                  <a:lnTo>
                    <a:pt x="829" y="0"/>
                  </a:lnTo>
                  <a:lnTo>
                    <a:pt x="829" y="1249"/>
                  </a:lnTo>
                  <a:lnTo>
                    <a:pt x="561" y="981"/>
                  </a:lnTo>
                  <a:lnTo>
                    <a:pt x="557" y="984"/>
                  </a:lnTo>
                  <a:close/>
                  <a:moveTo>
                    <a:pt x="714" y="1360"/>
                  </a:moveTo>
                  <a:lnTo>
                    <a:pt x="568" y="1486"/>
                  </a:lnTo>
                  <a:lnTo>
                    <a:pt x="416" y="1368"/>
                  </a:lnTo>
                  <a:lnTo>
                    <a:pt x="568" y="1216"/>
                  </a:lnTo>
                  <a:lnTo>
                    <a:pt x="714" y="1360"/>
                  </a:lnTo>
                  <a:close/>
                  <a:moveTo>
                    <a:pt x="273" y="1511"/>
                  </a:moveTo>
                  <a:lnTo>
                    <a:pt x="273" y="2381"/>
                  </a:lnTo>
                  <a:lnTo>
                    <a:pt x="0" y="2381"/>
                  </a:lnTo>
                  <a:lnTo>
                    <a:pt x="0" y="1784"/>
                  </a:lnTo>
                  <a:lnTo>
                    <a:pt x="273" y="1511"/>
                  </a:lnTo>
                  <a:close/>
                  <a:moveTo>
                    <a:pt x="0" y="1565"/>
                  </a:moveTo>
                  <a:lnTo>
                    <a:pt x="0" y="1231"/>
                  </a:lnTo>
                  <a:lnTo>
                    <a:pt x="183" y="1375"/>
                  </a:lnTo>
                  <a:lnTo>
                    <a:pt x="0" y="15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69"/>
            <p:cNvSpPr>
              <a:spLocks noEditPoints="1"/>
            </p:cNvSpPr>
            <p:nvPr/>
          </p:nvSpPr>
          <p:spPr bwMode="auto">
            <a:xfrm>
              <a:off x="608" y="834"/>
              <a:ext cx="431" cy="1191"/>
            </a:xfrm>
            <a:custGeom>
              <a:avLst/>
              <a:gdLst/>
              <a:ahLst/>
              <a:cxnLst>
                <a:cxn ang="0">
                  <a:pos x="861" y="0"/>
                </a:cxn>
                <a:cxn ang="0">
                  <a:pos x="786" y="890"/>
                </a:cxn>
                <a:cxn ang="0">
                  <a:pos x="755" y="874"/>
                </a:cxn>
                <a:cxn ang="0">
                  <a:pos x="478" y="944"/>
                </a:cxn>
                <a:cxn ang="0">
                  <a:pos x="542" y="0"/>
                </a:cxn>
                <a:cxn ang="0">
                  <a:pos x="861" y="0"/>
                </a:cxn>
                <a:cxn ang="0">
                  <a:pos x="773" y="1043"/>
                </a:cxn>
                <a:cxn ang="0">
                  <a:pos x="751" y="1310"/>
                </a:cxn>
                <a:cxn ang="0">
                  <a:pos x="747" y="1308"/>
                </a:cxn>
                <a:cxn ang="0">
                  <a:pos x="445" y="1434"/>
                </a:cxn>
                <a:cxn ang="0">
                  <a:pos x="468" y="1108"/>
                </a:cxn>
                <a:cxn ang="0">
                  <a:pos x="747" y="1030"/>
                </a:cxn>
                <a:cxn ang="0">
                  <a:pos x="773" y="1043"/>
                </a:cxn>
                <a:cxn ang="0">
                  <a:pos x="735" y="1488"/>
                </a:cxn>
                <a:cxn ang="0">
                  <a:pos x="660" y="2381"/>
                </a:cxn>
                <a:cxn ang="0">
                  <a:pos x="200" y="2381"/>
                </a:cxn>
                <a:cxn ang="0">
                  <a:pos x="142" y="1699"/>
                </a:cxn>
                <a:cxn ang="0">
                  <a:pos x="187" y="1742"/>
                </a:cxn>
                <a:cxn ang="0">
                  <a:pos x="428" y="1629"/>
                </a:cxn>
                <a:cxn ang="0">
                  <a:pos x="430" y="1665"/>
                </a:cxn>
                <a:cxn ang="0">
                  <a:pos x="432" y="1627"/>
                </a:cxn>
                <a:cxn ang="0">
                  <a:pos x="733" y="1486"/>
                </a:cxn>
                <a:cxn ang="0">
                  <a:pos x="735" y="1488"/>
                </a:cxn>
                <a:cxn ang="0">
                  <a:pos x="123" y="1457"/>
                </a:cxn>
                <a:cxn ang="0">
                  <a:pos x="108" y="1287"/>
                </a:cxn>
                <a:cxn ang="0">
                  <a:pos x="237" y="1173"/>
                </a:cxn>
                <a:cxn ang="0">
                  <a:pos x="394" y="1129"/>
                </a:cxn>
                <a:cxn ang="0">
                  <a:pos x="415" y="1446"/>
                </a:cxn>
                <a:cxn ang="0">
                  <a:pos x="201" y="1536"/>
                </a:cxn>
                <a:cxn ang="0">
                  <a:pos x="123" y="1457"/>
                </a:cxn>
                <a:cxn ang="0">
                  <a:pos x="93" y="1108"/>
                </a:cxn>
                <a:cxn ang="0">
                  <a:pos x="0" y="0"/>
                </a:cxn>
                <a:cxn ang="0">
                  <a:pos x="318" y="0"/>
                </a:cxn>
                <a:cxn ang="0">
                  <a:pos x="383" y="969"/>
                </a:cxn>
                <a:cxn ang="0">
                  <a:pos x="201" y="1016"/>
                </a:cxn>
                <a:cxn ang="0">
                  <a:pos x="93" y="1108"/>
                </a:cxn>
              </a:cxnLst>
              <a:rect l="0" t="0" r="r" b="b"/>
              <a:pathLst>
                <a:path w="861" h="2381">
                  <a:moveTo>
                    <a:pt x="861" y="0"/>
                  </a:moveTo>
                  <a:lnTo>
                    <a:pt x="786" y="890"/>
                  </a:lnTo>
                  <a:lnTo>
                    <a:pt x="755" y="874"/>
                  </a:lnTo>
                  <a:lnTo>
                    <a:pt x="478" y="944"/>
                  </a:lnTo>
                  <a:lnTo>
                    <a:pt x="542" y="0"/>
                  </a:lnTo>
                  <a:lnTo>
                    <a:pt x="861" y="0"/>
                  </a:lnTo>
                  <a:close/>
                  <a:moveTo>
                    <a:pt x="773" y="1043"/>
                  </a:moveTo>
                  <a:lnTo>
                    <a:pt x="751" y="1310"/>
                  </a:lnTo>
                  <a:lnTo>
                    <a:pt x="747" y="1308"/>
                  </a:lnTo>
                  <a:lnTo>
                    <a:pt x="445" y="1434"/>
                  </a:lnTo>
                  <a:lnTo>
                    <a:pt x="468" y="1108"/>
                  </a:lnTo>
                  <a:lnTo>
                    <a:pt x="747" y="1030"/>
                  </a:lnTo>
                  <a:lnTo>
                    <a:pt x="773" y="1043"/>
                  </a:lnTo>
                  <a:close/>
                  <a:moveTo>
                    <a:pt x="735" y="1488"/>
                  </a:moveTo>
                  <a:lnTo>
                    <a:pt x="660" y="2381"/>
                  </a:lnTo>
                  <a:lnTo>
                    <a:pt x="200" y="2381"/>
                  </a:lnTo>
                  <a:lnTo>
                    <a:pt x="142" y="1699"/>
                  </a:lnTo>
                  <a:lnTo>
                    <a:pt x="187" y="1742"/>
                  </a:lnTo>
                  <a:lnTo>
                    <a:pt x="428" y="1629"/>
                  </a:lnTo>
                  <a:lnTo>
                    <a:pt x="430" y="1665"/>
                  </a:lnTo>
                  <a:lnTo>
                    <a:pt x="432" y="1627"/>
                  </a:lnTo>
                  <a:lnTo>
                    <a:pt x="733" y="1486"/>
                  </a:lnTo>
                  <a:lnTo>
                    <a:pt x="735" y="1488"/>
                  </a:lnTo>
                  <a:close/>
                  <a:moveTo>
                    <a:pt x="123" y="1457"/>
                  </a:moveTo>
                  <a:lnTo>
                    <a:pt x="108" y="1287"/>
                  </a:lnTo>
                  <a:lnTo>
                    <a:pt x="237" y="1173"/>
                  </a:lnTo>
                  <a:lnTo>
                    <a:pt x="394" y="1129"/>
                  </a:lnTo>
                  <a:lnTo>
                    <a:pt x="415" y="1446"/>
                  </a:lnTo>
                  <a:lnTo>
                    <a:pt x="201" y="1536"/>
                  </a:lnTo>
                  <a:lnTo>
                    <a:pt x="123" y="1457"/>
                  </a:lnTo>
                  <a:close/>
                  <a:moveTo>
                    <a:pt x="93" y="1108"/>
                  </a:moveTo>
                  <a:lnTo>
                    <a:pt x="0" y="0"/>
                  </a:lnTo>
                  <a:lnTo>
                    <a:pt x="318" y="0"/>
                  </a:lnTo>
                  <a:lnTo>
                    <a:pt x="383" y="969"/>
                  </a:lnTo>
                  <a:lnTo>
                    <a:pt x="201" y="1016"/>
                  </a:lnTo>
                  <a:lnTo>
                    <a:pt x="93" y="1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70"/>
            <p:cNvSpPr>
              <a:spLocks noEditPoints="1"/>
            </p:cNvSpPr>
            <p:nvPr/>
          </p:nvSpPr>
          <p:spPr bwMode="auto">
            <a:xfrm>
              <a:off x="1059" y="824"/>
              <a:ext cx="371" cy="1212"/>
            </a:xfrm>
            <a:custGeom>
              <a:avLst/>
              <a:gdLst/>
              <a:ahLst/>
              <a:cxnLst>
                <a:cxn ang="0">
                  <a:pos x="296" y="1612"/>
                </a:cxn>
                <a:cxn ang="0">
                  <a:pos x="296" y="1996"/>
                </a:cxn>
                <a:cxn ang="0">
                  <a:pos x="311" y="2057"/>
                </a:cxn>
                <a:cxn ang="0">
                  <a:pos x="358" y="2078"/>
                </a:cxn>
                <a:cxn ang="0">
                  <a:pos x="401" y="2057"/>
                </a:cxn>
                <a:cxn ang="0">
                  <a:pos x="416" y="1996"/>
                </a:cxn>
                <a:cxn ang="0">
                  <a:pos x="741" y="1630"/>
                </a:cxn>
                <a:cxn ang="0">
                  <a:pos x="735" y="2068"/>
                </a:cxn>
                <a:cxn ang="0">
                  <a:pos x="699" y="2214"/>
                </a:cxn>
                <a:cxn ang="0">
                  <a:pos x="634" y="2321"/>
                </a:cxn>
                <a:cxn ang="0">
                  <a:pos x="539" y="2391"/>
                </a:cxn>
                <a:cxn ang="0">
                  <a:pos x="412" y="2423"/>
                </a:cxn>
                <a:cxn ang="0">
                  <a:pos x="268" y="2416"/>
                </a:cxn>
                <a:cxn ang="0">
                  <a:pos x="150" y="2369"/>
                </a:cxn>
                <a:cxn ang="0">
                  <a:pos x="66" y="2284"/>
                </a:cxn>
                <a:cxn ang="0">
                  <a:pos x="17" y="2157"/>
                </a:cxn>
                <a:cxn ang="0">
                  <a:pos x="0" y="1992"/>
                </a:cxn>
                <a:cxn ang="0">
                  <a:pos x="415" y="1683"/>
                </a:cxn>
                <a:cxn ang="0">
                  <a:pos x="383" y="1556"/>
                </a:cxn>
                <a:cxn ang="0">
                  <a:pos x="309" y="1410"/>
                </a:cxn>
                <a:cxn ang="0">
                  <a:pos x="223" y="1273"/>
                </a:cxn>
                <a:cxn ang="0">
                  <a:pos x="614" y="1527"/>
                </a:cxn>
                <a:cxn ang="0">
                  <a:pos x="59" y="990"/>
                </a:cxn>
                <a:cxn ang="0">
                  <a:pos x="18" y="882"/>
                </a:cxn>
                <a:cxn ang="0">
                  <a:pos x="0" y="731"/>
                </a:cxn>
                <a:cxn ang="0">
                  <a:pos x="7" y="340"/>
                </a:cxn>
                <a:cxn ang="0">
                  <a:pos x="48" y="192"/>
                </a:cxn>
                <a:cxn ang="0">
                  <a:pos x="123" y="85"/>
                </a:cxn>
                <a:cxn ang="0">
                  <a:pos x="232" y="21"/>
                </a:cxn>
                <a:cxn ang="0">
                  <a:pos x="376" y="0"/>
                </a:cxn>
                <a:cxn ang="0">
                  <a:pos x="505" y="19"/>
                </a:cxn>
                <a:cxn ang="0">
                  <a:pos x="603" y="77"/>
                </a:cxn>
                <a:cxn ang="0">
                  <a:pos x="670" y="174"/>
                </a:cxn>
                <a:cxn ang="0">
                  <a:pos x="707" y="310"/>
                </a:cxn>
                <a:cxn ang="0">
                  <a:pos x="713" y="833"/>
                </a:cxn>
                <a:cxn ang="0">
                  <a:pos x="415" y="373"/>
                </a:cxn>
                <a:cxn ang="0">
                  <a:pos x="395" y="331"/>
                </a:cxn>
                <a:cxn ang="0">
                  <a:pos x="353" y="327"/>
                </a:cxn>
                <a:cxn ang="0">
                  <a:pos x="321" y="369"/>
                </a:cxn>
                <a:cxn ang="0">
                  <a:pos x="310" y="461"/>
                </a:cxn>
                <a:cxn ang="0">
                  <a:pos x="326" y="695"/>
                </a:cxn>
                <a:cxn ang="0">
                  <a:pos x="374" y="828"/>
                </a:cxn>
                <a:cxn ang="0">
                  <a:pos x="470" y="992"/>
                </a:cxn>
                <a:cxn ang="0">
                  <a:pos x="578" y="1166"/>
                </a:cxn>
                <a:cxn ang="0">
                  <a:pos x="653" y="1299"/>
                </a:cxn>
                <a:cxn ang="0">
                  <a:pos x="700" y="1398"/>
                </a:cxn>
                <a:cxn ang="0">
                  <a:pos x="67" y="1007"/>
                </a:cxn>
              </a:cxnLst>
              <a:rect l="0" t="0" r="r" b="b"/>
              <a:pathLst>
                <a:path w="741" h="2425">
                  <a:moveTo>
                    <a:pt x="37" y="1450"/>
                  </a:moveTo>
                  <a:lnTo>
                    <a:pt x="296" y="1450"/>
                  </a:lnTo>
                  <a:lnTo>
                    <a:pt x="296" y="1612"/>
                  </a:lnTo>
                  <a:lnTo>
                    <a:pt x="37" y="1450"/>
                  </a:lnTo>
                  <a:close/>
                  <a:moveTo>
                    <a:pt x="296" y="1818"/>
                  </a:moveTo>
                  <a:lnTo>
                    <a:pt x="296" y="1996"/>
                  </a:lnTo>
                  <a:lnTo>
                    <a:pt x="299" y="2021"/>
                  </a:lnTo>
                  <a:lnTo>
                    <a:pt x="303" y="2041"/>
                  </a:lnTo>
                  <a:lnTo>
                    <a:pt x="311" y="2057"/>
                  </a:lnTo>
                  <a:lnTo>
                    <a:pt x="323" y="2068"/>
                  </a:lnTo>
                  <a:lnTo>
                    <a:pt x="339" y="2076"/>
                  </a:lnTo>
                  <a:lnTo>
                    <a:pt x="358" y="2078"/>
                  </a:lnTo>
                  <a:lnTo>
                    <a:pt x="376" y="2076"/>
                  </a:lnTo>
                  <a:lnTo>
                    <a:pt x="391" y="2068"/>
                  </a:lnTo>
                  <a:lnTo>
                    <a:pt x="401" y="2057"/>
                  </a:lnTo>
                  <a:lnTo>
                    <a:pt x="410" y="2041"/>
                  </a:lnTo>
                  <a:lnTo>
                    <a:pt x="414" y="2021"/>
                  </a:lnTo>
                  <a:lnTo>
                    <a:pt x="416" y="1996"/>
                  </a:lnTo>
                  <a:lnTo>
                    <a:pt x="416" y="1883"/>
                  </a:lnTo>
                  <a:lnTo>
                    <a:pt x="737" y="1627"/>
                  </a:lnTo>
                  <a:lnTo>
                    <a:pt x="741" y="1630"/>
                  </a:lnTo>
                  <a:lnTo>
                    <a:pt x="741" y="1949"/>
                  </a:lnTo>
                  <a:lnTo>
                    <a:pt x="739" y="2010"/>
                  </a:lnTo>
                  <a:lnTo>
                    <a:pt x="735" y="2068"/>
                  </a:lnTo>
                  <a:lnTo>
                    <a:pt x="726" y="2121"/>
                  </a:lnTo>
                  <a:lnTo>
                    <a:pt x="714" y="2169"/>
                  </a:lnTo>
                  <a:lnTo>
                    <a:pt x="699" y="2214"/>
                  </a:lnTo>
                  <a:lnTo>
                    <a:pt x="681" y="2254"/>
                  </a:lnTo>
                  <a:lnTo>
                    <a:pt x="659" y="2290"/>
                  </a:lnTo>
                  <a:lnTo>
                    <a:pt x="634" y="2321"/>
                  </a:lnTo>
                  <a:lnTo>
                    <a:pt x="605" y="2349"/>
                  </a:lnTo>
                  <a:lnTo>
                    <a:pt x="574" y="2372"/>
                  </a:lnTo>
                  <a:lnTo>
                    <a:pt x="539" y="2391"/>
                  </a:lnTo>
                  <a:lnTo>
                    <a:pt x="500" y="2406"/>
                  </a:lnTo>
                  <a:lnTo>
                    <a:pt x="458" y="2416"/>
                  </a:lnTo>
                  <a:lnTo>
                    <a:pt x="412" y="2423"/>
                  </a:lnTo>
                  <a:lnTo>
                    <a:pt x="364" y="2425"/>
                  </a:lnTo>
                  <a:lnTo>
                    <a:pt x="314" y="2423"/>
                  </a:lnTo>
                  <a:lnTo>
                    <a:pt x="268" y="2416"/>
                  </a:lnTo>
                  <a:lnTo>
                    <a:pt x="225" y="2405"/>
                  </a:lnTo>
                  <a:lnTo>
                    <a:pt x="185" y="2390"/>
                  </a:lnTo>
                  <a:lnTo>
                    <a:pt x="150" y="2369"/>
                  </a:lnTo>
                  <a:lnTo>
                    <a:pt x="119" y="2346"/>
                  </a:lnTo>
                  <a:lnTo>
                    <a:pt x="91" y="2317"/>
                  </a:lnTo>
                  <a:lnTo>
                    <a:pt x="66" y="2284"/>
                  </a:lnTo>
                  <a:lnTo>
                    <a:pt x="46" y="2246"/>
                  </a:lnTo>
                  <a:lnTo>
                    <a:pt x="30" y="2204"/>
                  </a:lnTo>
                  <a:lnTo>
                    <a:pt x="17" y="2157"/>
                  </a:lnTo>
                  <a:lnTo>
                    <a:pt x="7" y="2107"/>
                  </a:lnTo>
                  <a:lnTo>
                    <a:pt x="2" y="2052"/>
                  </a:lnTo>
                  <a:lnTo>
                    <a:pt x="0" y="1992"/>
                  </a:lnTo>
                  <a:lnTo>
                    <a:pt x="0" y="1620"/>
                  </a:lnTo>
                  <a:lnTo>
                    <a:pt x="296" y="1818"/>
                  </a:lnTo>
                  <a:close/>
                  <a:moveTo>
                    <a:pt x="415" y="1683"/>
                  </a:moveTo>
                  <a:lnTo>
                    <a:pt x="409" y="1643"/>
                  </a:lnTo>
                  <a:lnTo>
                    <a:pt x="398" y="1600"/>
                  </a:lnTo>
                  <a:lnTo>
                    <a:pt x="383" y="1556"/>
                  </a:lnTo>
                  <a:lnTo>
                    <a:pt x="363" y="1509"/>
                  </a:lnTo>
                  <a:lnTo>
                    <a:pt x="338" y="1461"/>
                  </a:lnTo>
                  <a:lnTo>
                    <a:pt x="309" y="1410"/>
                  </a:lnTo>
                  <a:lnTo>
                    <a:pt x="279" y="1362"/>
                  </a:lnTo>
                  <a:lnTo>
                    <a:pt x="250" y="1316"/>
                  </a:lnTo>
                  <a:lnTo>
                    <a:pt x="223" y="1273"/>
                  </a:lnTo>
                  <a:lnTo>
                    <a:pt x="198" y="1233"/>
                  </a:lnTo>
                  <a:lnTo>
                    <a:pt x="341" y="1307"/>
                  </a:lnTo>
                  <a:lnTo>
                    <a:pt x="614" y="1527"/>
                  </a:lnTo>
                  <a:lnTo>
                    <a:pt x="415" y="1683"/>
                  </a:lnTo>
                  <a:close/>
                  <a:moveTo>
                    <a:pt x="67" y="1007"/>
                  </a:moveTo>
                  <a:lnTo>
                    <a:pt x="59" y="990"/>
                  </a:lnTo>
                  <a:lnTo>
                    <a:pt x="50" y="974"/>
                  </a:lnTo>
                  <a:lnTo>
                    <a:pt x="32" y="929"/>
                  </a:lnTo>
                  <a:lnTo>
                    <a:pt x="18" y="882"/>
                  </a:lnTo>
                  <a:lnTo>
                    <a:pt x="8" y="833"/>
                  </a:lnTo>
                  <a:lnTo>
                    <a:pt x="2" y="782"/>
                  </a:lnTo>
                  <a:lnTo>
                    <a:pt x="0" y="731"/>
                  </a:lnTo>
                  <a:lnTo>
                    <a:pt x="0" y="463"/>
                  </a:lnTo>
                  <a:lnTo>
                    <a:pt x="2" y="399"/>
                  </a:lnTo>
                  <a:lnTo>
                    <a:pt x="7" y="340"/>
                  </a:lnTo>
                  <a:lnTo>
                    <a:pt x="17" y="286"/>
                  </a:lnTo>
                  <a:lnTo>
                    <a:pt x="31" y="236"/>
                  </a:lnTo>
                  <a:lnTo>
                    <a:pt x="48" y="192"/>
                  </a:lnTo>
                  <a:lnTo>
                    <a:pt x="68" y="151"/>
                  </a:lnTo>
                  <a:lnTo>
                    <a:pt x="94" y="116"/>
                  </a:lnTo>
                  <a:lnTo>
                    <a:pt x="123" y="85"/>
                  </a:lnTo>
                  <a:lnTo>
                    <a:pt x="155" y="59"/>
                  </a:lnTo>
                  <a:lnTo>
                    <a:pt x="191" y="38"/>
                  </a:lnTo>
                  <a:lnTo>
                    <a:pt x="232" y="21"/>
                  </a:lnTo>
                  <a:lnTo>
                    <a:pt x="276" y="10"/>
                  </a:lnTo>
                  <a:lnTo>
                    <a:pt x="324" y="2"/>
                  </a:lnTo>
                  <a:lnTo>
                    <a:pt x="376" y="0"/>
                  </a:lnTo>
                  <a:lnTo>
                    <a:pt x="422" y="2"/>
                  </a:lnTo>
                  <a:lnTo>
                    <a:pt x="466" y="9"/>
                  </a:lnTo>
                  <a:lnTo>
                    <a:pt x="505" y="19"/>
                  </a:lnTo>
                  <a:lnTo>
                    <a:pt x="541" y="34"/>
                  </a:lnTo>
                  <a:lnTo>
                    <a:pt x="574" y="54"/>
                  </a:lnTo>
                  <a:lnTo>
                    <a:pt x="603" y="77"/>
                  </a:lnTo>
                  <a:lnTo>
                    <a:pt x="629" y="105"/>
                  </a:lnTo>
                  <a:lnTo>
                    <a:pt x="651" y="137"/>
                  </a:lnTo>
                  <a:lnTo>
                    <a:pt x="670" y="174"/>
                  </a:lnTo>
                  <a:lnTo>
                    <a:pt x="685" y="215"/>
                  </a:lnTo>
                  <a:lnTo>
                    <a:pt x="698" y="260"/>
                  </a:lnTo>
                  <a:lnTo>
                    <a:pt x="707" y="310"/>
                  </a:lnTo>
                  <a:lnTo>
                    <a:pt x="711" y="363"/>
                  </a:lnTo>
                  <a:lnTo>
                    <a:pt x="713" y="421"/>
                  </a:lnTo>
                  <a:lnTo>
                    <a:pt x="713" y="833"/>
                  </a:lnTo>
                  <a:lnTo>
                    <a:pt x="416" y="833"/>
                  </a:lnTo>
                  <a:lnTo>
                    <a:pt x="416" y="395"/>
                  </a:lnTo>
                  <a:lnTo>
                    <a:pt x="415" y="373"/>
                  </a:lnTo>
                  <a:lnTo>
                    <a:pt x="411" y="356"/>
                  </a:lnTo>
                  <a:lnTo>
                    <a:pt x="405" y="342"/>
                  </a:lnTo>
                  <a:lnTo>
                    <a:pt x="395" y="331"/>
                  </a:lnTo>
                  <a:lnTo>
                    <a:pt x="383" y="326"/>
                  </a:lnTo>
                  <a:lnTo>
                    <a:pt x="368" y="324"/>
                  </a:lnTo>
                  <a:lnTo>
                    <a:pt x="353" y="327"/>
                  </a:lnTo>
                  <a:lnTo>
                    <a:pt x="340" y="335"/>
                  </a:lnTo>
                  <a:lnTo>
                    <a:pt x="330" y="349"/>
                  </a:lnTo>
                  <a:lnTo>
                    <a:pt x="321" y="369"/>
                  </a:lnTo>
                  <a:lnTo>
                    <a:pt x="315" y="393"/>
                  </a:lnTo>
                  <a:lnTo>
                    <a:pt x="311" y="424"/>
                  </a:lnTo>
                  <a:lnTo>
                    <a:pt x="310" y="461"/>
                  </a:lnTo>
                  <a:lnTo>
                    <a:pt x="317" y="616"/>
                  </a:lnTo>
                  <a:lnTo>
                    <a:pt x="319" y="655"/>
                  </a:lnTo>
                  <a:lnTo>
                    <a:pt x="326" y="695"/>
                  </a:lnTo>
                  <a:lnTo>
                    <a:pt x="337" y="737"/>
                  </a:lnTo>
                  <a:lnTo>
                    <a:pt x="353" y="782"/>
                  </a:lnTo>
                  <a:lnTo>
                    <a:pt x="374" y="828"/>
                  </a:lnTo>
                  <a:lnTo>
                    <a:pt x="398" y="875"/>
                  </a:lnTo>
                  <a:lnTo>
                    <a:pt x="427" y="925"/>
                  </a:lnTo>
                  <a:lnTo>
                    <a:pt x="470" y="992"/>
                  </a:lnTo>
                  <a:lnTo>
                    <a:pt x="510" y="1054"/>
                  </a:lnTo>
                  <a:lnTo>
                    <a:pt x="546" y="1113"/>
                  </a:lnTo>
                  <a:lnTo>
                    <a:pt x="578" y="1166"/>
                  </a:lnTo>
                  <a:lnTo>
                    <a:pt x="607" y="1215"/>
                  </a:lnTo>
                  <a:lnTo>
                    <a:pt x="632" y="1259"/>
                  </a:lnTo>
                  <a:lnTo>
                    <a:pt x="653" y="1299"/>
                  </a:lnTo>
                  <a:lnTo>
                    <a:pt x="671" y="1333"/>
                  </a:lnTo>
                  <a:lnTo>
                    <a:pt x="685" y="1363"/>
                  </a:lnTo>
                  <a:lnTo>
                    <a:pt x="700" y="1398"/>
                  </a:lnTo>
                  <a:lnTo>
                    <a:pt x="712" y="1435"/>
                  </a:lnTo>
                  <a:lnTo>
                    <a:pt x="421" y="1194"/>
                  </a:lnTo>
                  <a:lnTo>
                    <a:pt x="67" y="10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71"/>
            <p:cNvSpPr>
              <a:spLocks noEditPoints="1"/>
            </p:cNvSpPr>
            <p:nvPr/>
          </p:nvSpPr>
          <p:spPr bwMode="auto">
            <a:xfrm>
              <a:off x="1464" y="824"/>
              <a:ext cx="371" cy="1212"/>
            </a:xfrm>
            <a:custGeom>
              <a:avLst/>
              <a:gdLst/>
              <a:ahLst/>
              <a:cxnLst>
                <a:cxn ang="0">
                  <a:pos x="297" y="1586"/>
                </a:cxn>
                <a:cxn ang="0">
                  <a:pos x="147" y="1450"/>
                </a:cxn>
                <a:cxn ang="0">
                  <a:pos x="299" y="2021"/>
                </a:cxn>
                <a:cxn ang="0">
                  <a:pos x="323" y="2068"/>
                </a:cxn>
                <a:cxn ang="0">
                  <a:pos x="376" y="2076"/>
                </a:cxn>
                <a:cxn ang="0">
                  <a:pos x="410" y="2041"/>
                </a:cxn>
                <a:cxn ang="0">
                  <a:pos x="417" y="1698"/>
                </a:cxn>
                <a:cxn ang="0">
                  <a:pos x="741" y="1646"/>
                </a:cxn>
                <a:cxn ang="0">
                  <a:pos x="735" y="2068"/>
                </a:cxn>
                <a:cxn ang="0">
                  <a:pos x="699" y="2214"/>
                </a:cxn>
                <a:cxn ang="0">
                  <a:pos x="634" y="2321"/>
                </a:cxn>
                <a:cxn ang="0">
                  <a:pos x="539" y="2391"/>
                </a:cxn>
                <a:cxn ang="0">
                  <a:pos x="412" y="2423"/>
                </a:cxn>
                <a:cxn ang="0">
                  <a:pos x="268" y="2416"/>
                </a:cxn>
                <a:cxn ang="0">
                  <a:pos x="150" y="2369"/>
                </a:cxn>
                <a:cxn ang="0">
                  <a:pos x="66" y="2284"/>
                </a:cxn>
                <a:cxn ang="0">
                  <a:pos x="17" y="2157"/>
                </a:cxn>
                <a:cxn ang="0">
                  <a:pos x="0" y="1992"/>
                </a:cxn>
                <a:cxn ang="0">
                  <a:pos x="297" y="1747"/>
                </a:cxn>
                <a:cxn ang="0">
                  <a:pos x="338" y="1458"/>
                </a:cxn>
                <a:cxn ang="0">
                  <a:pos x="285" y="1372"/>
                </a:cxn>
                <a:cxn ang="0">
                  <a:pos x="643" y="1278"/>
                </a:cxn>
                <a:cxn ang="0">
                  <a:pos x="687" y="1363"/>
                </a:cxn>
                <a:cxn ang="0">
                  <a:pos x="381" y="1551"/>
                </a:cxn>
                <a:cxn ang="0">
                  <a:pos x="140" y="1137"/>
                </a:cxn>
                <a:cxn ang="0">
                  <a:pos x="77" y="1027"/>
                </a:cxn>
                <a:cxn ang="0">
                  <a:pos x="32" y="929"/>
                </a:cxn>
                <a:cxn ang="0">
                  <a:pos x="2" y="782"/>
                </a:cxn>
                <a:cxn ang="0">
                  <a:pos x="2" y="403"/>
                </a:cxn>
                <a:cxn ang="0">
                  <a:pos x="27" y="249"/>
                </a:cxn>
                <a:cxn ang="0">
                  <a:pos x="82" y="132"/>
                </a:cxn>
                <a:cxn ang="0">
                  <a:pos x="167" y="51"/>
                </a:cxn>
                <a:cxn ang="0">
                  <a:pos x="283" y="9"/>
                </a:cxn>
                <a:cxn ang="0">
                  <a:pos x="423" y="2"/>
                </a:cxn>
                <a:cxn ang="0">
                  <a:pos x="542" y="34"/>
                </a:cxn>
                <a:cxn ang="0">
                  <a:pos x="629" y="105"/>
                </a:cxn>
                <a:cxn ang="0">
                  <a:pos x="686" y="215"/>
                </a:cxn>
                <a:cxn ang="0">
                  <a:pos x="711" y="363"/>
                </a:cxn>
                <a:cxn ang="0">
                  <a:pos x="417" y="833"/>
                </a:cxn>
                <a:cxn ang="0">
                  <a:pos x="411" y="356"/>
                </a:cxn>
                <a:cxn ang="0">
                  <a:pos x="383" y="326"/>
                </a:cxn>
                <a:cxn ang="0">
                  <a:pos x="341" y="335"/>
                </a:cxn>
                <a:cxn ang="0">
                  <a:pos x="316" y="393"/>
                </a:cxn>
                <a:cxn ang="0">
                  <a:pos x="318" y="616"/>
                </a:cxn>
                <a:cxn ang="0">
                  <a:pos x="338" y="737"/>
                </a:cxn>
                <a:cxn ang="0">
                  <a:pos x="398" y="875"/>
                </a:cxn>
                <a:cxn ang="0">
                  <a:pos x="493" y="1027"/>
                </a:cxn>
              </a:cxnLst>
              <a:rect l="0" t="0" r="r" b="b"/>
              <a:pathLst>
                <a:path w="741" h="2425">
                  <a:moveTo>
                    <a:pt x="147" y="1450"/>
                  </a:moveTo>
                  <a:lnTo>
                    <a:pt x="297" y="1450"/>
                  </a:lnTo>
                  <a:lnTo>
                    <a:pt x="297" y="1586"/>
                  </a:lnTo>
                  <a:lnTo>
                    <a:pt x="156" y="1645"/>
                  </a:lnTo>
                  <a:lnTo>
                    <a:pt x="31" y="1542"/>
                  </a:lnTo>
                  <a:lnTo>
                    <a:pt x="147" y="1450"/>
                  </a:lnTo>
                  <a:close/>
                  <a:moveTo>
                    <a:pt x="297" y="1747"/>
                  </a:moveTo>
                  <a:lnTo>
                    <a:pt x="297" y="1996"/>
                  </a:lnTo>
                  <a:lnTo>
                    <a:pt x="299" y="2021"/>
                  </a:lnTo>
                  <a:lnTo>
                    <a:pt x="303" y="2041"/>
                  </a:lnTo>
                  <a:lnTo>
                    <a:pt x="312" y="2057"/>
                  </a:lnTo>
                  <a:lnTo>
                    <a:pt x="323" y="2068"/>
                  </a:lnTo>
                  <a:lnTo>
                    <a:pt x="339" y="2076"/>
                  </a:lnTo>
                  <a:lnTo>
                    <a:pt x="358" y="2078"/>
                  </a:lnTo>
                  <a:lnTo>
                    <a:pt x="376" y="2076"/>
                  </a:lnTo>
                  <a:lnTo>
                    <a:pt x="391" y="2068"/>
                  </a:lnTo>
                  <a:lnTo>
                    <a:pt x="402" y="2057"/>
                  </a:lnTo>
                  <a:lnTo>
                    <a:pt x="410" y="2041"/>
                  </a:lnTo>
                  <a:lnTo>
                    <a:pt x="414" y="2021"/>
                  </a:lnTo>
                  <a:lnTo>
                    <a:pt x="417" y="1996"/>
                  </a:lnTo>
                  <a:lnTo>
                    <a:pt x="417" y="1698"/>
                  </a:lnTo>
                  <a:lnTo>
                    <a:pt x="738" y="1568"/>
                  </a:lnTo>
                  <a:lnTo>
                    <a:pt x="740" y="1606"/>
                  </a:lnTo>
                  <a:lnTo>
                    <a:pt x="741" y="1646"/>
                  </a:lnTo>
                  <a:lnTo>
                    <a:pt x="741" y="1949"/>
                  </a:lnTo>
                  <a:lnTo>
                    <a:pt x="739" y="2010"/>
                  </a:lnTo>
                  <a:lnTo>
                    <a:pt x="735" y="2068"/>
                  </a:lnTo>
                  <a:lnTo>
                    <a:pt x="726" y="2121"/>
                  </a:lnTo>
                  <a:lnTo>
                    <a:pt x="714" y="2169"/>
                  </a:lnTo>
                  <a:lnTo>
                    <a:pt x="699" y="2214"/>
                  </a:lnTo>
                  <a:lnTo>
                    <a:pt x="681" y="2254"/>
                  </a:lnTo>
                  <a:lnTo>
                    <a:pt x="659" y="2290"/>
                  </a:lnTo>
                  <a:lnTo>
                    <a:pt x="634" y="2321"/>
                  </a:lnTo>
                  <a:lnTo>
                    <a:pt x="605" y="2349"/>
                  </a:lnTo>
                  <a:lnTo>
                    <a:pt x="574" y="2372"/>
                  </a:lnTo>
                  <a:lnTo>
                    <a:pt x="539" y="2391"/>
                  </a:lnTo>
                  <a:lnTo>
                    <a:pt x="500" y="2406"/>
                  </a:lnTo>
                  <a:lnTo>
                    <a:pt x="458" y="2416"/>
                  </a:lnTo>
                  <a:lnTo>
                    <a:pt x="412" y="2423"/>
                  </a:lnTo>
                  <a:lnTo>
                    <a:pt x="364" y="2425"/>
                  </a:lnTo>
                  <a:lnTo>
                    <a:pt x="314" y="2423"/>
                  </a:lnTo>
                  <a:lnTo>
                    <a:pt x="268" y="2416"/>
                  </a:lnTo>
                  <a:lnTo>
                    <a:pt x="225" y="2405"/>
                  </a:lnTo>
                  <a:lnTo>
                    <a:pt x="185" y="2390"/>
                  </a:lnTo>
                  <a:lnTo>
                    <a:pt x="150" y="2369"/>
                  </a:lnTo>
                  <a:lnTo>
                    <a:pt x="119" y="2346"/>
                  </a:lnTo>
                  <a:lnTo>
                    <a:pt x="91" y="2317"/>
                  </a:lnTo>
                  <a:lnTo>
                    <a:pt x="66" y="2284"/>
                  </a:lnTo>
                  <a:lnTo>
                    <a:pt x="46" y="2246"/>
                  </a:lnTo>
                  <a:lnTo>
                    <a:pt x="30" y="2204"/>
                  </a:lnTo>
                  <a:lnTo>
                    <a:pt x="17" y="2157"/>
                  </a:lnTo>
                  <a:lnTo>
                    <a:pt x="7" y="2107"/>
                  </a:lnTo>
                  <a:lnTo>
                    <a:pt x="2" y="2052"/>
                  </a:lnTo>
                  <a:lnTo>
                    <a:pt x="0" y="1992"/>
                  </a:lnTo>
                  <a:lnTo>
                    <a:pt x="0" y="1687"/>
                  </a:lnTo>
                  <a:lnTo>
                    <a:pt x="150" y="1807"/>
                  </a:lnTo>
                  <a:lnTo>
                    <a:pt x="297" y="1747"/>
                  </a:lnTo>
                  <a:close/>
                  <a:moveTo>
                    <a:pt x="381" y="1551"/>
                  </a:moveTo>
                  <a:lnTo>
                    <a:pt x="362" y="1506"/>
                  </a:lnTo>
                  <a:lnTo>
                    <a:pt x="338" y="1458"/>
                  </a:lnTo>
                  <a:lnTo>
                    <a:pt x="309" y="1410"/>
                  </a:lnTo>
                  <a:lnTo>
                    <a:pt x="298" y="1390"/>
                  </a:lnTo>
                  <a:lnTo>
                    <a:pt x="285" y="1372"/>
                  </a:lnTo>
                  <a:lnTo>
                    <a:pt x="601" y="1204"/>
                  </a:lnTo>
                  <a:lnTo>
                    <a:pt x="623" y="1243"/>
                  </a:lnTo>
                  <a:lnTo>
                    <a:pt x="643" y="1278"/>
                  </a:lnTo>
                  <a:lnTo>
                    <a:pt x="660" y="1309"/>
                  </a:lnTo>
                  <a:lnTo>
                    <a:pt x="675" y="1338"/>
                  </a:lnTo>
                  <a:lnTo>
                    <a:pt x="687" y="1363"/>
                  </a:lnTo>
                  <a:lnTo>
                    <a:pt x="697" y="1389"/>
                  </a:lnTo>
                  <a:lnTo>
                    <a:pt x="706" y="1416"/>
                  </a:lnTo>
                  <a:lnTo>
                    <a:pt x="381" y="1551"/>
                  </a:lnTo>
                  <a:close/>
                  <a:moveTo>
                    <a:pt x="197" y="1231"/>
                  </a:moveTo>
                  <a:lnTo>
                    <a:pt x="167" y="1182"/>
                  </a:lnTo>
                  <a:lnTo>
                    <a:pt x="140" y="1137"/>
                  </a:lnTo>
                  <a:lnTo>
                    <a:pt x="116" y="1096"/>
                  </a:lnTo>
                  <a:lnTo>
                    <a:pt x="94" y="1059"/>
                  </a:lnTo>
                  <a:lnTo>
                    <a:pt x="77" y="1027"/>
                  </a:lnTo>
                  <a:lnTo>
                    <a:pt x="62" y="999"/>
                  </a:lnTo>
                  <a:lnTo>
                    <a:pt x="50" y="974"/>
                  </a:lnTo>
                  <a:lnTo>
                    <a:pt x="32" y="929"/>
                  </a:lnTo>
                  <a:lnTo>
                    <a:pt x="18" y="882"/>
                  </a:lnTo>
                  <a:lnTo>
                    <a:pt x="8" y="833"/>
                  </a:lnTo>
                  <a:lnTo>
                    <a:pt x="2" y="782"/>
                  </a:lnTo>
                  <a:lnTo>
                    <a:pt x="0" y="731"/>
                  </a:lnTo>
                  <a:lnTo>
                    <a:pt x="0" y="463"/>
                  </a:lnTo>
                  <a:lnTo>
                    <a:pt x="2" y="403"/>
                  </a:lnTo>
                  <a:lnTo>
                    <a:pt x="6" y="347"/>
                  </a:lnTo>
                  <a:lnTo>
                    <a:pt x="15" y="296"/>
                  </a:lnTo>
                  <a:lnTo>
                    <a:pt x="27" y="249"/>
                  </a:lnTo>
                  <a:lnTo>
                    <a:pt x="42" y="206"/>
                  </a:lnTo>
                  <a:lnTo>
                    <a:pt x="60" y="167"/>
                  </a:lnTo>
                  <a:lnTo>
                    <a:pt x="82" y="132"/>
                  </a:lnTo>
                  <a:lnTo>
                    <a:pt x="107" y="101"/>
                  </a:lnTo>
                  <a:lnTo>
                    <a:pt x="136" y="74"/>
                  </a:lnTo>
                  <a:lnTo>
                    <a:pt x="167" y="51"/>
                  </a:lnTo>
                  <a:lnTo>
                    <a:pt x="202" y="33"/>
                  </a:lnTo>
                  <a:lnTo>
                    <a:pt x="241" y="18"/>
                  </a:lnTo>
                  <a:lnTo>
                    <a:pt x="283" y="9"/>
                  </a:lnTo>
                  <a:lnTo>
                    <a:pt x="329" y="2"/>
                  </a:lnTo>
                  <a:lnTo>
                    <a:pt x="377" y="0"/>
                  </a:lnTo>
                  <a:lnTo>
                    <a:pt x="423" y="2"/>
                  </a:lnTo>
                  <a:lnTo>
                    <a:pt x="466" y="9"/>
                  </a:lnTo>
                  <a:lnTo>
                    <a:pt x="506" y="19"/>
                  </a:lnTo>
                  <a:lnTo>
                    <a:pt x="542" y="34"/>
                  </a:lnTo>
                  <a:lnTo>
                    <a:pt x="574" y="54"/>
                  </a:lnTo>
                  <a:lnTo>
                    <a:pt x="603" y="77"/>
                  </a:lnTo>
                  <a:lnTo>
                    <a:pt x="629" y="105"/>
                  </a:lnTo>
                  <a:lnTo>
                    <a:pt x="651" y="137"/>
                  </a:lnTo>
                  <a:lnTo>
                    <a:pt x="671" y="174"/>
                  </a:lnTo>
                  <a:lnTo>
                    <a:pt x="686" y="215"/>
                  </a:lnTo>
                  <a:lnTo>
                    <a:pt x="698" y="260"/>
                  </a:lnTo>
                  <a:lnTo>
                    <a:pt x="707" y="310"/>
                  </a:lnTo>
                  <a:lnTo>
                    <a:pt x="711" y="363"/>
                  </a:lnTo>
                  <a:lnTo>
                    <a:pt x="713" y="421"/>
                  </a:lnTo>
                  <a:lnTo>
                    <a:pt x="713" y="833"/>
                  </a:lnTo>
                  <a:lnTo>
                    <a:pt x="417" y="833"/>
                  </a:lnTo>
                  <a:lnTo>
                    <a:pt x="417" y="395"/>
                  </a:lnTo>
                  <a:lnTo>
                    <a:pt x="416" y="373"/>
                  </a:lnTo>
                  <a:lnTo>
                    <a:pt x="411" y="356"/>
                  </a:lnTo>
                  <a:lnTo>
                    <a:pt x="405" y="342"/>
                  </a:lnTo>
                  <a:lnTo>
                    <a:pt x="395" y="331"/>
                  </a:lnTo>
                  <a:lnTo>
                    <a:pt x="383" y="326"/>
                  </a:lnTo>
                  <a:lnTo>
                    <a:pt x="368" y="324"/>
                  </a:lnTo>
                  <a:lnTo>
                    <a:pt x="353" y="327"/>
                  </a:lnTo>
                  <a:lnTo>
                    <a:pt x="341" y="335"/>
                  </a:lnTo>
                  <a:lnTo>
                    <a:pt x="330" y="349"/>
                  </a:lnTo>
                  <a:lnTo>
                    <a:pt x="322" y="369"/>
                  </a:lnTo>
                  <a:lnTo>
                    <a:pt x="316" y="393"/>
                  </a:lnTo>
                  <a:lnTo>
                    <a:pt x="313" y="424"/>
                  </a:lnTo>
                  <a:lnTo>
                    <a:pt x="312" y="461"/>
                  </a:lnTo>
                  <a:lnTo>
                    <a:pt x="318" y="616"/>
                  </a:lnTo>
                  <a:lnTo>
                    <a:pt x="320" y="655"/>
                  </a:lnTo>
                  <a:lnTo>
                    <a:pt x="327" y="695"/>
                  </a:lnTo>
                  <a:lnTo>
                    <a:pt x="338" y="737"/>
                  </a:lnTo>
                  <a:lnTo>
                    <a:pt x="353" y="782"/>
                  </a:lnTo>
                  <a:lnTo>
                    <a:pt x="374" y="828"/>
                  </a:lnTo>
                  <a:lnTo>
                    <a:pt x="398" y="875"/>
                  </a:lnTo>
                  <a:lnTo>
                    <a:pt x="427" y="925"/>
                  </a:lnTo>
                  <a:lnTo>
                    <a:pt x="461" y="977"/>
                  </a:lnTo>
                  <a:lnTo>
                    <a:pt x="493" y="1027"/>
                  </a:lnTo>
                  <a:lnTo>
                    <a:pt x="522" y="1073"/>
                  </a:lnTo>
                  <a:lnTo>
                    <a:pt x="197" y="12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24" name="Picture 275" descr="NHI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590801"/>
            <a:ext cx="170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08" descr="NHCS Logo"/>
          <p:cNvGrpSpPr>
            <a:grpSpLocks/>
          </p:cNvGrpSpPr>
          <p:nvPr/>
        </p:nvGrpSpPr>
        <p:grpSpPr bwMode="auto">
          <a:xfrm>
            <a:off x="381000" y="4038600"/>
            <a:ext cx="1371600" cy="1066800"/>
            <a:chOff x="3313" y="2311"/>
            <a:chExt cx="1801" cy="1318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313" y="2311"/>
              <a:ext cx="1801" cy="1318"/>
            </a:xfrm>
            <a:prstGeom prst="rect">
              <a:avLst/>
            </a:prstGeom>
            <a:solidFill>
              <a:srgbClr val="006600"/>
            </a:solidFill>
            <a:ln w="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474" y="2407"/>
              <a:ext cx="358" cy="1142"/>
            </a:xfrm>
            <a:custGeom>
              <a:avLst/>
              <a:gdLst/>
              <a:ahLst/>
              <a:cxnLst>
                <a:cxn ang="0">
                  <a:pos x="678" y="1"/>
                </a:cxn>
                <a:cxn ang="0">
                  <a:pos x="598" y="94"/>
                </a:cxn>
                <a:cxn ang="0">
                  <a:pos x="673" y="161"/>
                </a:cxn>
                <a:cxn ang="0">
                  <a:pos x="686" y="262"/>
                </a:cxn>
                <a:cxn ang="0">
                  <a:pos x="312" y="408"/>
                </a:cxn>
                <a:cxn ang="0">
                  <a:pos x="696" y="506"/>
                </a:cxn>
                <a:cxn ang="0">
                  <a:pos x="683" y="537"/>
                </a:cxn>
                <a:cxn ang="0">
                  <a:pos x="435" y="646"/>
                </a:cxn>
                <a:cxn ang="0">
                  <a:pos x="685" y="726"/>
                </a:cxn>
                <a:cxn ang="0">
                  <a:pos x="718" y="791"/>
                </a:cxn>
                <a:cxn ang="0">
                  <a:pos x="484" y="924"/>
                </a:cxn>
                <a:cxn ang="0">
                  <a:pos x="709" y="971"/>
                </a:cxn>
                <a:cxn ang="0">
                  <a:pos x="691" y="1027"/>
                </a:cxn>
                <a:cxn ang="0">
                  <a:pos x="476" y="1149"/>
                </a:cxn>
                <a:cxn ang="0">
                  <a:pos x="698" y="1207"/>
                </a:cxn>
                <a:cxn ang="0">
                  <a:pos x="680" y="1312"/>
                </a:cxn>
                <a:cxn ang="0">
                  <a:pos x="276" y="1554"/>
                </a:cxn>
                <a:cxn ang="0">
                  <a:pos x="689" y="1688"/>
                </a:cxn>
                <a:cxn ang="0">
                  <a:pos x="682" y="1809"/>
                </a:cxn>
                <a:cxn ang="0">
                  <a:pos x="424" y="1899"/>
                </a:cxn>
                <a:cxn ang="0">
                  <a:pos x="711" y="1992"/>
                </a:cxn>
                <a:cxn ang="0">
                  <a:pos x="695" y="2103"/>
                </a:cxn>
                <a:cxn ang="0">
                  <a:pos x="455" y="2209"/>
                </a:cxn>
                <a:cxn ang="0">
                  <a:pos x="700" y="2271"/>
                </a:cxn>
                <a:cxn ang="0">
                  <a:pos x="0" y="2222"/>
                </a:cxn>
                <a:cxn ang="0">
                  <a:pos x="12" y="2086"/>
                </a:cxn>
                <a:cxn ang="0">
                  <a:pos x="403" y="1966"/>
                </a:cxn>
                <a:cxn ang="0">
                  <a:pos x="16" y="1781"/>
                </a:cxn>
                <a:cxn ang="0">
                  <a:pos x="19" y="1763"/>
                </a:cxn>
                <a:cxn ang="0">
                  <a:pos x="344" y="1626"/>
                </a:cxn>
                <a:cxn ang="0">
                  <a:pos x="20" y="1549"/>
                </a:cxn>
                <a:cxn ang="0">
                  <a:pos x="35" y="1493"/>
                </a:cxn>
                <a:cxn ang="0">
                  <a:pos x="447" y="1353"/>
                </a:cxn>
                <a:cxn ang="0">
                  <a:pos x="30" y="1169"/>
                </a:cxn>
                <a:cxn ang="0">
                  <a:pos x="67" y="1068"/>
                </a:cxn>
                <a:cxn ang="0">
                  <a:pos x="435" y="860"/>
                </a:cxn>
                <a:cxn ang="0">
                  <a:pos x="30" y="776"/>
                </a:cxn>
                <a:cxn ang="0">
                  <a:pos x="47" y="716"/>
                </a:cxn>
                <a:cxn ang="0">
                  <a:pos x="439" y="580"/>
                </a:cxn>
                <a:cxn ang="0">
                  <a:pos x="30" y="478"/>
                </a:cxn>
                <a:cxn ang="0">
                  <a:pos x="36" y="457"/>
                </a:cxn>
                <a:cxn ang="0">
                  <a:pos x="440" y="299"/>
                </a:cxn>
                <a:cxn ang="0">
                  <a:pos x="52" y="171"/>
                </a:cxn>
                <a:cxn ang="0">
                  <a:pos x="36" y="143"/>
                </a:cxn>
              </a:cxnLst>
              <a:rect l="0" t="0" r="r" b="b"/>
              <a:pathLst>
                <a:path w="718" h="2285">
                  <a:moveTo>
                    <a:pt x="37" y="0"/>
                  </a:moveTo>
                  <a:lnTo>
                    <a:pt x="678" y="1"/>
                  </a:lnTo>
                  <a:lnTo>
                    <a:pt x="682" y="80"/>
                  </a:lnTo>
                  <a:lnTo>
                    <a:pt x="598" y="94"/>
                  </a:lnTo>
                  <a:lnTo>
                    <a:pt x="692" y="95"/>
                  </a:lnTo>
                  <a:lnTo>
                    <a:pt x="673" y="161"/>
                  </a:lnTo>
                  <a:lnTo>
                    <a:pt x="338" y="201"/>
                  </a:lnTo>
                  <a:lnTo>
                    <a:pt x="686" y="262"/>
                  </a:lnTo>
                  <a:lnTo>
                    <a:pt x="688" y="326"/>
                  </a:lnTo>
                  <a:lnTo>
                    <a:pt x="312" y="408"/>
                  </a:lnTo>
                  <a:lnTo>
                    <a:pt x="691" y="433"/>
                  </a:lnTo>
                  <a:lnTo>
                    <a:pt x="696" y="506"/>
                  </a:lnTo>
                  <a:lnTo>
                    <a:pt x="521" y="519"/>
                  </a:lnTo>
                  <a:lnTo>
                    <a:pt x="683" y="537"/>
                  </a:lnTo>
                  <a:lnTo>
                    <a:pt x="686" y="597"/>
                  </a:lnTo>
                  <a:lnTo>
                    <a:pt x="435" y="646"/>
                  </a:lnTo>
                  <a:lnTo>
                    <a:pt x="688" y="662"/>
                  </a:lnTo>
                  <a:lnTo>
                    <a:pt x="685" y="726"/>
                  </a:lnTo>
                  <a:lnTo>
                    <a:pt x="344" y="792"/>
                  </a:lnTo>
                  <a:lnTo>
                    <a:pt x="718" y="791"/>
                  </a:lnTo>
                  <a:lnTo>
                    <a:pt x="712" y="868"/>
                  </a:lnTo>
                  <a:lnTo>
                    <a:pt x="484" y="924"/>
                  </a:lnTo>
                  <a:lnTo>
                    <a:pt x="706" y="908"/>
                  </a:lnTo>
                  <a:lnTo>
                    <a:pt x="709" y="971"/>
                  </a:lnTo>
                  <a:lnTo>
                    <a:pt x="421" y="1014"/>
                  </a:lnTo>
                  <a:lnTo>
                    <a:pt x="691" y="1027"/>
                  </a:lnTo>
                  <a:lnTo>
                    <a:pt x="696" y="1101"/>
                  </a:lnTo>
                  <a:lnTo>
                    <a:pt x="476" y="1149"/>
                  </a:lnTo>
                  <a:lnTo>
                    <a:pt x="691" y="1137"/>
                  </a:lnTo>
                  <a:lnTo>
                    <a:pt x="698" y="1207"/>
                  </a:lnTo>
                  <a:lnTo>
                    <a:pt x="319" y="1265"/>
                  </a:lnTo>
                  <a:lnTo>
                    <a:pt x="680" y="1312"/>
                  </a:lnTo>
                  <a:lnTo>
                    <a:pt x="689" y="1455"/>
                  </a:lnTo>
                  <a:lnTo>
                    <a:pt x="276" y="1554"/>
                  </a:lnTo>
                  <a:lnTo>
                    <a:pt x="685" y="1577"/>
                  </a:lnTo>
                  <a:lnTo>
                    <a:pt x="689" y="1688"/>
                  </a:lnTo>
                  <a:lnTo>
                    <a:pt x="262" y="1793"/>
                  </a:lnTo>
                  <a:lnTo>
                    <a:pt x="682" y="1809"/>
                  </a:lnTo>
                  <a:lnTo>
                    <a:pt x="682" y="1876"/>
                  </a:lnTo>
                  <a:lnTo>
                    <a:pt x="424" y="1899"/>
                  </a:lnTo>
                  <a:lnTo>
                    <a:pt x="707" y="1926"/>
                  </a:lnTo>
                  <a:lnTo>
                    <a:pt x="711" y="1992"/>
                  </a:lnTo>
                  <a:lnTo>
                    <a:pt x="299" y="2046"/>
                  </a:lnTo>
                  <a:lnTo>
                    <a:pt x="695" y="2103"/>
                  </a:lnTo>
                  <a:lnTo>
                    <a:pt x="698" y="2168"/>
                  </a:lnTo>
                  <a:lnTo>
                    <a:pt x="455" y="2209"/>
                  </a:lnTo>
                  <a:lnTo>
                    <a:pt x="704" y="2208"/>
                  </a:lnTo>
                  <a:lnTo>
                    <a:pt x="700" y="2271"/>
                  </a:lnTo>
                  <a:lnTo>
                    <a:pt x="6" y="2285"/>
                  </a:lnTo>
                  <a:lnTo>
                    <a:pt x="0" y="2222"/>
                  </a:lnTo>
                  <a:lnTo>
                    <a:pt x="469" y="2141"/>
                  </a:lnTo>
                  <a:lnTo>
                    <a:pt x="12" y="2086"/>
                  </a:lnTo>
                  <a:lnTo>
                    <a:pt x="5" y="2019"/>
                  </a:lnTo>
                  <a:lnTo>
                    <a:pt x="403" y="1966"/>
                  </a:lnTo>
                  <a:lnTo>
                    <a:pt x="13" y="1922"/>
                  </a:lnTo>
                  <a:lnTo>
                    <a:pt x="16" y="1781"/>
                  </a:lnTo>
                  <a:lnTo>
                    <a:pt x="161" y="1750"/>
                  </a:lnTo>
                  <a:lnTo>
                    <a:pt x="19" y="1763"/>
                  </a:lnTo>
                  <a:lnTo>
                    <a:pt x="14" y="1694"/>
                  </a:lnTo>
                  <a:lnTo>
                    <a:pt x="344" y="1626"/>
                  </a:lnTo>
                  <a:lnTo>
                    <a:pt x="30" y="1616"/>
                  </a:lnTo>
                  <a:lnTo>
                    <a:pt x="20" y="1549"/>
                  </a:lnTo>
                  <a:lnTo>
                    <a:pt x="304" y="1476"/>
                  </a:lnTo>
                  <a:lnTo>
                    <a:pt x="35" y="1493"/>
                  </a:lnTo>
                  <a:lnTo>
                    <a:pt x="26" y="1429"/>
                  </a:lnTo>
                  <a:lnTo>
                    <a:pt x="447" y="1353"/>
                  </a:lnTo>
                  <a:lnTo>
                    <a:pt x="29" y="1303"/>
                  </a:lnTo>
                  <a:lnTo>
                    <a:pt x="30" y="1169"/>
                  </a:lnTo>
                  <a:lnTo>
                    <a:pt x="437" y="1087"/>
                  </a:lnTo>
                  <a:lnTo>
                    <a:pt x="67" y="1068"/>
                  </a:lnTo>
                  <a:lnTo>
                    <a:pt x="49" y="956"/>
                  </a:lnTo>
                  <a:lnTo>
                    <a:pt x="435" y="860"/>
                  </a:lnTo>
                  <a:lnTo>
                    <a:pt x="36" y="846"/>
                  </a:lnTo>
                  <a:lnTo>
                    <a:pt x="30" y="776"/>
                  </a:lnTo>
                  <a:lnTo>
                    <a:pt x="312" y="724"/>
                  </a:lnTo>
                  <a:lnTo>
                    <a:pt x="47" y="716"/>
                  </a:lnTo>
                  <a:lnTo>
                    <a:pt x="36" y="646"/>
                  </a:lnTo>
                  <a:lnTo>
                    <a:pt x="439" y="580"/>
                  </a:lnTo>
                  <a:lnTo>
                    <a:pt x="36" y="546"/>
                  </a:lnTo>
                  <a:lnTo>
                    <a:pt x="30" y="478"/>
                  </a:lnTo>
                  <a:lnTo>
                    <a:pt x="209" y="469"/>
                  </a:lnTo>
                  <a:lnTo>
                    <a:pt x="36" y="457"/>
                  </a:lnTo>
                  <a:lnTo>
                    <a:pt x="23" y="395"/>
                  </a:lnTo>
                  <a:lnTo>
                    <a:pt x="440" y="299"/>
                  </a:lnTo>
                  <a:lnTo>
                    <a:pt x="49" y="240"/>
                  </a:lnTo>
                  <a:lnTo>
                    <a:pt x="52" y="171"/>
                  </a:lnTo>
                  <a:lnTo>
                    <a:pt x="139" y="143"/>
                  </a:lnTo>
                  <a:lnTo>
                    <a:pt x="36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865" y="2707"/>
              <a:ext cx="313" cy="842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525" y="100"/>
                </a:cxn>
                <a:cxn ang="0">
                  <a:pos x="623" y="157"/>
                </a:cxn>
                <a:cxn ang="0">
                  <a:pos x="506" y="222"/>
                </a:cxn>
                <a:cxn ang="0">
                  <a:pos x="617" y="293"/>
                </a:cxn>
                <a:cxn ang="0">
                  <a:pos x="606" y="337"/>
                </a:cxn>
                <a:cxn ang="0">
                  <a:pos x="362" y="441"/>
                </a:cxn>
                <a:cxn ang="0">
                  <a:pos x="607" y="507"/>
                </a:cxn>
                <a:cxn ang="0">
                  <a:pos x="595" y="608"/>
                </a:cxn>
                <a:cxn ang="0">
                  <a:pos x="370" y="678"/>
                </a:cxn>
                <a:cxn ang="0">
                  <a:pos x="602" y="793"/>
                </a:cxn>
                <a:cxn ang="0">
                  <a:pos x="602" y="825"/>
                </a:cxn>
                <a:cxn ang="0">
                  <a:pos x="340" y="909"/>
                </a:cxn>
                <a:cxn ang="0">
                  <a:pos x="604" y="1010"/>
                </a:cxn>
                <a:cxn ang="0">
                  <a:pos x="585" y="1050"/>
                </a:cxn>
                <a:cxn ang="0">
                  <a:pos x="461" y="1126"/>
                </a:cxn>
                <a:cxn ang="0">
                  <a:pos x="607" y="1206"/>
                </a:cxn>
                <a:cxn ang="0">
                  <a:pos x="599" y="1258"/>
                </a:cxn>
                <a:cxn ang="0">
                  <a:pos x="280" y="1366"/>
                </a:cxn>
                <a:cxn ang="0">
                  <a:pos x="599" y="1476"/>
                </a:cxn>
                <a:cxn ang="0">
                  <a:pos x="594" y="1494"/>
                </a:cxn>
                <a:cxn ang="0">
                  <a:pos x="350" y="1563"/>
                </a:cxn>
                <a:cxn ang="0">
                  <a:pos x="606" y="1684"/>
                </a:cxn>
                <a:cxn ang="0">
                  <a:pos x="31" y="1623"/>
                </a:cxn>
                <a:cxn ang="0">
                  <a:pos x="18" y="1576"/>
                </a:cxn>
                <a:cxn ang="0">
                  <a:pos x="206" y="1502"/>
                </a:cxn>
                <a:cxn ang="0">
                  <a:pos x="26" y="1410"/>
                </a:cxn>
                <a:cxn ang="0">
                  <a:pos x="32" y="1394"/>
                </a:cxn>
                <a:cxn ang="0">
                  <a:pos x="111" y="1327"/>
                </a:cxn>
                <a:cxn ang="0">
                  <a:pos x="26" y="1262"/>
                </a:cxn>
                <a:cxn ang="0">
                  <a:pos x="24" y="1153"/>
                </a:cxn>
                <a:cxn ang="0">
                  <a:pos x="325" y="974"/>
                </a:cxn>
                <a:cxn ang="0">
                  <a:pos x="13" y="872"/>
                </a:cxn>
                <a:cxn ang="0">
                  <a:pos x="13" y="835"/>
                </a:cxn>
                <a:cxn ang="0">
                  <a:pos x="350" y="743"/>
                </a:cxn>
                <a:cxn ang="0">
                  <a:pos x="10" y="618"/>
                </a:cxn>
                <a:cxn ang="0">
                  <a:pos x="16" y="600"/>
                </a:cxn>
                <a:cxn ang="0">
                  <a:pos x="247" y="502"/>
                </a:cxn>
                <a:cxn ang="0">
                  <a:pos x="6" y="438"/>
                </a:cxn>
                <a:cxn ang="0">
                  <a:pos x="6" y="377"/>
                </a:cxn>
                <a:cxn ang="0">
                  <a:pos x="131" y="289"/>
                </a:cxn>
                <a:cxn ang="0">
                  <a:pos x="4" y="222"/>
                </a:cxn>
                <a:cxn ang="0">
                  <a:pos x="14" y="195"/>
                </a:cxn>
                <a:cxn ang="0">
                  <a:pos x="106" y="120"/>
                </a:cxn>
                <a:cxn ang="0">
                  <a:pos x="0" y="0"/>
                </a:cxn>
              </a:cxnLst>
              <a:rect l="0" t="0" r="r" b="b"/>
              <a:pathLst>
                <a:path w="623" h="1684">
                  <a:moveTo>
                    <a:pt x="0" y="0"/>
                  </a:moveTo>
                  <a:lnTo>
                    <a:pt x="616" y="0"/>
                  </a:lnTo>
                  <a:lnTo>
                    <a:pt x="616" y="74"/>
                  </a:lnTo>
                  <a:lnTo>
                    <a:pt x="525" y="100"/>
                  </a:lnTo>
                  <a:lnTo>
                    <a:pt x="610" y="100"/>
                  </a:lnTo>
                  <a:lnTo>
                    <a:pt x="623" y="157"/>
                  </a:lnTo>
                  <a:lnTo>
                    <a:pt x="621" y="214"/>
                  </a:lnTo>
                  <a:lnTo>
                    <a:pt x="506" y="222"/>
                  </a:lnTo>
                  <a:lnTo>
                    <a:pt x="610" y="232"/>
                  </a:lnTo>
                  <a:lnTo>
                    <a:pt x="617" y="293"/>
                  </a:lnTo>
                  <a:lnTo>
                    <a:pt x="331" y="327"/>
                  </a:lnTo>
                  <a:lnTo>
                    <a:pt x="606" y="337"/>
                  </a:lnTo>
                  <a:lnTo>
                    <a:pt x="607" y="401"/>
                  </a:lnTo>
                  <a:lnTo>
                    <a:pt x="362" y="441"/>
                  </a:lnTo>
                  <a:lnTo>
                    <a:pt x="604" y="443"/>
                  </a:lnTo>
                  <a:lnTo>
                    <a:pt x="607" y="507"/>
                  </a:lnTo>
                  <a:lnTo>
                    <a:pt x="250" y="568"/>
                  </a:lnTo>
                  <a:lnTo>
                    <a:pt x="595" y="608"/>
                  </a:lnTo>
                  <a:lnTo>
                    <a:pt x="596" y="669"/>
                  </a:lnTo>
                  <a:lnTo>
                    <a:pt x="370" y="678"/>
                  </a:lnTo>
                  <a:lnTo>
                    <a:pt x="609" y="724"/>
                  </a:lnTo>
                  <a:lnTo>
                    <a:pt x="602" y="793"/>
                  </a:lnTo>
                  <a:lnTo>
                    <a:pt x="416" y="804"/>
                  </a:lnTo>
                  <a:lnTo>
                    <a:pt x="602" y="825"/>
                  </a:lnTo>
                  <a:lnTo>
                    <a:pt x="601" y="888"/>
                  </a:lnTo>
                  <a:lnTo>
                    <a:pt x="340" y="909"/>
                  </a:lnTo>
                  <a:lnTo>
                    <a:pt x="607" y="955"/>
                  </a:lnTo>
                  <a:lnTo>
                    <a:pt x="604" y="1010"/>
                  </a:lnTo>
                  <a:lnTo>
                    <a:pt x="431" y="1030"/>
                  </a:lnTo>
                  <a:lnTo>
                    <a:pt x="585" y="1050"/>
                  </a:lnTo>
                  <a:lnTo>
                    <a:pt x="591" y="1112"/>
                  </a:lnTo>
                  <a:lnTo>
                    <a:pt x="461" y="1126"/>
                  </a:lnTo>
                  <a:lnTo>
                    <a:pt x="607" y="1147"/>
                  </a:lnTo>
                  <a:lnTo>
                    <a:pt x="607" y="1206"/>
                  </a:lnTo>
                  <a:lnTo>
                    <a:pt x="401" y="1256"/>
                  </a:lnTo>
                  <a:lnTo>
                    <a:pt x="599" y="1258"/>
                  </a:lnTo>
                  <a:lnTo>
                    <a:pt x="599" y="1317"/>
                  </a:lnTo>
                  <a:lnTo>
                    <a:pt x="280" y="1366"/>
                  </a:lnTo>
                  <a:lnTo>
                    <a:pt x="601" y="1418"/>
                  </a:lnTo>
                  <a:lnTo>
                    <a:pt x="599" y="1476"/>
                  </a:lnTo>
                  <a:lnTo>
                    <a:pt x="535" y="1487"/>
                  </a:lnTo>
                  <a:lnTo>
                    <a:pt x="594" y="1494"/>
                  </a:lnTo>
                  <a:lnTo>
                    <a:pt x="599" y="1557"/>
                  </a:lnTo>
                  <a:lnTo>
                    <a:pt x="350" y="1563"/>
                  </a:lnTo>
                  <a:lnTo>
                    <a:pt x="602" y="1631"/>
                  </a:lnTo>
                  <a:lnTo>
                    <a:pt x="606" y="1684"/>
                  </a:lnTo>
                  <a:lnTo>
                    <a:pt x="35" y="1684"/>
                  </a:lnTo>
                  <a:lnTo>
                    <a:pt x="31" y="1623"/>
                  </a:lnTo>
                  <a:lnTo>
                    <a:pt x="246" y="1618"/>
                  </a:lnTo>
                  <a:lnTo>
                    <a:pt x="18" y="1576"/>
                  </a:lnTo>
                  <a:lnTo>
                    <a:pt x="29" y="1506"/>
                  </a:lnTo>
                  <a:lnTo>
                    <a:pt x="206" y="1502"/>
                  </a:lnTo>
                  <a:lnTo>
                    <a:pt x="15" y="1472"/>
                  </a:lnTo>
                  <a:lnTo>
                    <a:pt x="26" y="1410"/>
                  </a:lnTo>
                  <a:lnTo>
                    <a:pt x="72" y="1412"/>
                  </a:lnTo>
                  <a:lnTo>
                    <a:pt x="32" y="1394"/>
                  </a:lnTo>
                  <a:lnTo>
                    <a:pt x="34" y="1335"/>
                  </a:lnTo>
                  <a:lnTo>
                    <a:pt x="111" y="1327"/>
                  </a:lnTo>
                  <a:lnTo>
                    <a:pt x="34" y="1319"/>
                  </a:lnTo>
                  <a:lnTo>
                    <a:pt x="26" y="1262"/>
                  </a:lnTo>
                  <a:lnTo>
                    <a:pt x="385" y="1180"/>
                  </a:lnTo>
                  <a:lnTo>
                    <a:pt x="24" y="1153"/>
                  </a:lnTo>
                  <a:lnTo>
                    <a:pt x="23" y="1020"/>
                  </a:lnTo>
                  <a:lnTo>
                    <a:pt x="325" y="974"/>
                  </a:lnTo>
                  <a:lnTo>
                    <a:pt x="18" y="933"/>
                  </a:lnTo>
                  <a:lnTo>
                    <a:pt x="13" y="872"/>
                  </a:lnTo>
                  <a:lnTo>
                    <a:pt x="188" y="851"/>
                  </a:lnTo>
                  <a:lnTo>
                    <a:pt x="13" y="835"/>
                  </a:lnTo>
                  <a:lnTo>
                    <a:pt x="10" y="779"/>
                  </a:lnTo>
                  <a:lnTo>
                    <a:pt x="350" y="743"/>
                  </a:lnTo>
                  <a:lnTo>
                    <a:pt x="0" y="673"/>
                  </a:lnTo>
                  <a:lnTo>
                    <a:pt x="10" y="618"/>
                  </a:lnTo>
                  <a:lnTo>
                    <a:pt x="69" y="612"/>
                  </a:lnTo>
                  <a:lnTo>
                    <a:pt x="16" y="600"/>
                  </a:lnTo>
                  <a:lnTo>
                    <a:pt x="15" y="542"/>
                  </a:lnTo>
                  <a:lnTo>
                    <a:pt x="247" y="502"/>
                  </a:lnTo>
                  <a:lnTo>
                    <a:pt x="10" y="504"/>
                  </a:lnTo>
                  <a:lnTo>
                    <a:pt x="6" y="438"/>
                  </a:lnTo>
                  <a:lnTo>
                    <a:pt x="303" y="391"/>
                  </a:lnTo>
                  <a:lnTo>
                    <a:pt x="6" y="377"/>
                  </a:lnTo>
                  <a:lnTo>
                    <a:pt x="0" y="309"/>
                  </a:lnTo>
                  <a:lnTo>
                    <a:pt x="131" y="289"/>
                  </a:lnTo>
                  <a:lnTo>
                    <a:pt x="0" y="285"/>
                  </a:lnTo>
                  <a:lnTo>
                    <a:pt x="4" y="222"/>
                  </a:lnTo>
                  <a:lnTo>
                    <a:pt x="157" y="197"/>
                  </a:lnTo>
                  <a:lnTo>
                    <a:pt x="14" y="195"/>
                  </a:lnTo>
                  <a:lnTo>
                    <a:pt x="6" y="135"/>
                  </a:lnTo>
                  <a:lnTo>
                    <a:pt x="106" y="120"/>
                  </a:lnTo>
                  <a:lnTo>
                    <a:pt x="1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4227" y="2973"/>
              <a:ext cx="347" cy="57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6" y="10"/>
                </a:cxn>
                <a:cxn ang="0">
                  <a:pos x="672" y="71"/>
                </a:cxn>
                <a:cxn ang="0">
                  <a:pos x="628" y="84"/>
                </a:cxn>
                <a:cxn ang="0">
                  <a:pos x="676" y="80"/>
                </a:cxn>
                <a:cxn ang="0">
                  <a:pos x="695" y="138"/>
                </a:cxn>
                <a:cxn ang="0">
                  <a:pos x="307" y="246"/>
                </a:cxn>
                <a:cxn ang="0">
                  <a:pos x="664" y="238"/>
                </a:cxn>
                <a:cxn ang="0">
                  <a:pos x="669" y="306"/>
                </a:cxn>
                <a:cxn ang="0">
                  <a:pos x="364" y="358"/>
                </a:cxn>
                <a:cxn ang="0">
                  <a:pos x="664" y="375"/>
                </a:cxn>
                <a:cxn ang="0">
                  <a:pos x="673" y="439"/>
                </a:cxn>
                <a:cxn ang="0">
                  <a:pos x="659" y="445"/>
                </a:cxn>
                <a:cxn ang="0">
                  <a:pos x="670" y="499"/>
                </a:cxn>
                <a:cxn ang="0">
                  <a:pos x="261" y="611"/>
                </a:cxn>
                <a:cxn ang="0">
                  <a:pos x="672" y="624"/>
                </a:cxn>
                <a:cxn ang="0">
                  <a:pos x="678" y="694"/>
                </a:cxn>
                <a:cxn ang="0">
                  <a:pos x="351" y="711"/>
                </a:cxn>
                <a:cxn ang="0">
                  <a:pos x="672" y="765"/>
                </a:cxn>
                <a:cxn ang="0">
                  <a:pos x="678" y="798"/>
                </a:cxn>
                <a:cxn ang="0">
                  <a:pos x="678" y="830"/>
                </a:cxn>
                <a:cxn ang="0">
                  <a:pos x="665" y="835"/>
                </a:cxn>
                <a:cxn ang="0">
                  <a:pos x="665" y="896"/>
                </a:cxn>
                <a:cxn ang="0">
                  <a:pos x="448" y="906"/>
                </a:cxn>
                <a:cxn ang="0">
                  <a:pos x="692" y="939"/>
                </a:cxn>
                <a:cxn ang="0">
                  <a:pos x="688" y="1007"/>
                </a:cxn>
                <a:cxn ang="0">
                  <a:pos x="357" y="1034"/>
                </a:cxn>
                <a:cxn ang="0">
                  <a:pos x="676" y="1075"/>
                </a:cxn>
                <a:cxn ang="0">
                  <a:pos x="674" y="1142"/>
                </a:cxn>
                <a:cxn ang="0">
                  <a:pos x="31" y="1155"/>
                </a:cxn>
                <a:cxn ang="0">
                  <a:pos x="27" y="1091"/>
                </a:cxn>
                <a:cxn ang="0">
                  <a:pos x="201" y="1085"/>
                </a:cxn>
                <a:cxn ang="0">
                  <a:pos x="10" y="1061"/>
                </a:cxn>
                <a:cxn ang="0">
                  <a:pos x="17" y="991"/>
                </a:cxn>
                <a:cxn ang="0">
                  <a:pos x="308" y="963"/>
                </a:cxn>
                <a:cxn ang="0">
                  <a:pos x="40" y="937"/>
                </a:cxn>
                <a:cxn ang="0">
                  <a:pos x="36" y="865"/>
                </a:cxn>
                <a:cxn ang="0">
                  <a:pos x="182" y="856"/>
                </a:cxn>
                <a:cxn ang="0">
                  <a:pos x="0" y="842"/>
                </a:cxn>
                <a:cxn ang="0">
                  <a:pos x="4" y="778"/>
                </a:cxn>
                <a:cxn ang="0">
                  <a:pos x="248" y="765"/>
                </a:cxn>
                <a:cxn ang="0">
                  <a:pos x="23" y="732"/>
                </a:cxn>
                <a:cxn ang="0">
                  <a:pos x="23" y="673"/>
                </a:cxn>
                <a:cxn ang="0">
                  <a:pos x="17" y="608"/>
                </a:cxn>
                <a:cxn ang="0">
                  <a:pos x="326" y="524"/>
                </a:cxn>
                <a:cxn ang="0">
                  <a:pos x="33" y="547"/>
                </a:cxn>
                <a:cxn ang="0">
                  <a:pos x="27" y="477"/>
                </a:cxn>
                <a:cxn ang="0">
                  <a:pos x="317" y="429"/>
                </a:cxn>
                <a:cxn ang="0">
                  <a:pos x="3" y="416"/>
                </a:cxn>
                <a:cxn ang="0">
                  <a:pos x="7" y="356"/>
                </a:cxn>
                <a:cxn ang="0">
                  <a:pos x="186" y="322"/>
                </a:cxn>
                <a:cxn ang="0">
                  <a:pos x="13" y="318"/>
                </a:cxn>
                <a:cxn ang="0">
                  <a:pos x="7" y="252"/>
                </a:cxn>
                <a:cxn ang="0">
                  <a:pos x="24" y="246"/>
                </a:cxn>
                <a:cxn ang="0">
                  <a:pos x="13" y="208"/>
                </a:cxn>
                <a:cxn ang="0">
                  <a:pos x="432" y="73"/>
                </a:cxn>
                <a:cxn ang="0">
                  <a:pos x="10" y="71"/>
                </a:cxn>
                <a:cxn ang="0">
                  <a:pos x="7" y="0"/>
                </a:cxn>
              </a:cxnLst>
              <a:rect l="0" t="0" r="r" b="b"/>
              <a:pathLst>
                <a:path w="695" h="1155">
                  <a:moveTo>
                    <a:pt x="7" y="0"/>
                  </a:moveTo>
                  <a:lnTo>
                    <a:pt x="676" y="10"/>
                  </a:lnTo>
                  <a:lnTo>
                    <a:pt x="672" y="71"/>
                  </a:lnTo>
                  <a:lnTo>
                    <a:pt x="628" y="84"/>
                  </a:lnTo>
                  <a:lnTo>
                    <a:pt x="676" y="80"/>
                  </a:lnTo>
                  <a:lnTo>
                    <a:pt x="695" y="138"/>
                  </a:lnTo>
                  <a:lnTo>
                    <a:pt x="307" y="246"/>
                  </a:lnTo>
                  <a:lnTo>
                    <a:pt x="664" y="238"/>
                  </a:lnTo>
                  <a:lnTo>
                    <a:pt x="669" y="306"/>
                  </a:lnTo>
                  <a:lnTo>
                    <a:pt x="364" y="358"/>
                  </a:lnTo>
                  <a:lnTo>
                    <a:pt x="664" y="375"/>
                  </a:lnTo>
                  <a:lnTo>
                    <a:pt x="673" y="439"/>
                  </a:lnTo>
                  <a:lnTo>
                    <a:pt x="659" y="445"/>
                  </a:lnTo>
                  <a:lnTo>
                    <a:pt x="670" y="499"/>
                  </a:lnTo>
                  <a:lnTo>
                    <a:pt x="261" y="611"/>
                  </a:lnTo>
                  <a:lnTo>
                    <a:pt x="672" y="624"/>
                  </a:lnTo>
                  <a:lnTo>
                    <a:pt x="678" y="694"/>
                  </a:lnTo>
                  <a:lnTo>
                    <a:pt x="351" y="711"/>
                  </a:lnTo>
                  <a:lnTo>
                    <a:pt x="672" y="765"/>
                  </a:lnTo>
                  <a:lnTo>
                    <a:pt x="678" y="798"/>
                  </a:lnTo>
                  <a:lnTo>
                    <a:pt x="678" y="830"/>
                  </a:lnTo>
                  <a:lnTo>
                    <a:pt x="665" y="835"/>
                  </a:lnTo>
                  <a:lnTo>
                    <a:pt x="665" y="896"/>
                  </a:lnTo>
                  <a:lnTo>
                    <a:pt x="448" y="906"/>
                  </a:lnTo>
                  <a:lnTo>
                    <a:pt x="692" y="939"/>
                  </a:lnTo>
                  <a:lnTo>
                    <a:pt x="688" y="1007"/>
                  </a:lnTo>
                  <a:lnTo>
                    <a:pt x="357" y="1034"/>
                  </a:lnTo>
                  <a:lnTo>
                    <a:pt x="676" y="1075"/>
                  </a:lnTo>
                  <a:lnTo>
                    <a:pt x="674" y="1142"/>
                  </a:lnTo>
                  <a:lnTo>
                    <a:pt x="31" y="1155"/>
                  </a:lnTo>
                  <a:lnTo>
                    <a:pt x="27" y="1091"/>
                  </a:lnTo>
                  <a:lnTo>
                    <a:pt x="201" y="1085"/>
                  </a:lnTo>
                  <a:lnTo>
                    <a:pt x="10" y="1061"/>
                  </a:lnTo>
                  <a:lnTo>
                    <a:pt x="17" y="991"/>
                  </a:lnTo>
                  <a:lnTo>
                    <a:pt x="308" y="963"/>
                  </a:lnTo>
                  <a:lnTo>
                    <a:pt x="40" y="937"/>
                  </a:lnTo>
                  <a:lnTo>
                    <a:pt x="36" y="865"/>
                  </a:lnTo>
                  <a:lnTo>
                    <a:pt x="182" y="856"/>
                  </a:lnTo>
                  <a:lnTo>
                    <a:pt x="0" y="842"/>
                  </a:lnTo>
                  <a:lnTo>
                    <a:pt x="4" y="778"/>
                  </a:lnTo>
                  <a:lnTo>
                    <a:pt x="248" y="765"/>
                  </a:lnTo>
                  <a:lnTo>
                    <a:pt x="23" y="732"/>
                  </a:lnTo>
                  <a:lnTo>
                    <a:pt x="23" y="673"/>
                  </a:lnTo>
                  <a:lnTo>
                    <a:pt x="17" y="608"/>
                  </a:lnTo>
                  <a:lnTo>
                    <a:pt x="326" y="524"/>
                  </a:lnTo>
                  <a:lnTo>
                    <a:pt x="33" y="547"/>
                  </a:lnTo>
                  <a:lnTo>
                    <a:pt x="27" y="477"/>
                  </a:lnTo>
                  <a:lnTo>
                    <a:pt x="317" y="429"/>
                  </a:lnTo>
                  <a:lnTo>
                    <a:pt x="3" y="416"/>
                  </a:lnTo>
                  <a:lnTo>
                    <a:pt x="7" y="356"/>
                  </a:lnTo>
                  <a:lnTo>
                    <a:pt x="186" y="322"/>
                  </a:lnTo>
                  <a:lnTo>
                    <a:pt x="13" y="318"/>
                  </a:lnTo>
                  <a:lnTo>
                    <a:pt x="7" y="252"/>
                  </a:lnTo>
                  <a:lnTo>
                    <a:pt x="24" y="246"/>
                  </a:lnTo>
                  <a:lnTo>
                    <a:pt x="13" y="208"/>
                  </a:lnTo>
                  <a:lnTo>
                    <a:pt x="432" y="73"/>
                  </a:lnTo>
                  <a:lnTo>
                    <a:pt x="10" y="7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4617" y="3143"/>
              <a:ext cx="313" cy="4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18" y="34"/>
                </a:cxn>
                <a:cxn ang="0">
                  <a:pos x="615" y="142"/>
                </a:cxn>
                <a:cxn ang="0">
                  <a:pos x="552" y="151"/>
                </a:cxn>
                <a:cxn ang="0">
                  <a:pos x="611" y="151"/>
                </a:cxn>
                <a:cxn ang="0">
                  <a:pos x="624" y="226"/>
                </a:cxn>
                <a:cxn ang="0">
                  <a:pos x="377" y="262"/>
                </a:cxn>
                <a:cxn ang="0">
                  <a:pos x="624" y="266"/>
                </a:cxn>
                <a:cxn ang="0">
                  <a:pos x="622" y="333"/>
                </a:cxn>
                <a:cxn ang="0">
                  <a:pos x="377" y="343"/>
                </a:cxn>
                <a:cxn ang="0">
                  <a:pos x="622" y="380"/>
                </a:cxn>
                <a:cxn ang="0">
                  <a:pos x="628" y="497"/>
                </a:cxn>
                <a:cxn ang="0">
                  <a:pos x="508" y="518"/>
                </a:cxn>
                <a:cxn ang="0">
                  <a:pos x="617" y="515"/>
                </a:cxn>
                <a:cxn ang="0">
                  <a:pos x="622" y="581"/>
                </a:cxn>
                <a:cxn ang="0">
                  <a:pos x="423" y="605"/>
                </a:cxn>
                <a:cxn ang="0">
                  <a:pos x="622" y="614"/>
                </a:cxn>
                <a:cxn ang="0">
                  <a:pos x="622" y="682"/>
                </a:cxn>
                <a:cxn ang="0">
                  <a:pos x="371" y="722"/>
                </a:cxn>
                <a:cxn ang="0">
                  <a:pos x="622" y="735"/>
                </a:cxn>
                <a:cxn ang="0">
                  <a:pos x="622" y="799"/>
                </a:cxn>
                <a:cxn ang="0">
                  <a:pos x="10" y="820"/>
                </a:cxn>
                <a:cxn ang="0">
                  <a:pos x="7" y="710"/>
                </a:cxn>
                <a:cxn ang="0">
                  <a:pos x="277" y="668"/>
                </a:cxn>
                <a:cxn ang="0">
                  <a:pos x="10" y="654"/>
                </a:cxn>
                <a:cxn ang="0">
                  <a:pos x="10" y="524"/>
                </a:cxn>
                <a:cxn ang="0">
                  <a:pos x="264" y="484"/>
                </a:cxn>
                <a:cxn ang="0">
                  <a:pos x="13" y="470"/>
                </a:cxn>
                <a:cxn ang="0">
                  <a:pos x="13" y="406"/>
                </a:cxn>
                <a:cxn ang="0">
                  <a:pos x="237" y="393"/>
                </a:cxn>
                <a:cxn ang="0">
                  <a:pos x="10" y="359"/>
                </a:cxn>
                <a:cxn ang="0">
                  <a:pos x="10" y="266"/>
                </a:cxn>
                <a:cxn ang="0">
                  <a:pos x="140" y="241"/>
                </a:cxn>
                <a:cxn ang="0">
                  <a:pos x="20" y="242"/>
                </a:cxn>
                <a:cxn ang="0">
                  <a:pos x="15" y="180"/>
                </a:cxn>
                <a:cxn ang="0">
                  <a:pos x="133" y="151"/>
                </a:cxn>
                <a:cxn ang="0">
                  <a:pos x="10" y="158"/>
                </a:cxn>
                <a:cxn ang="0">
                  <a:pos x="0" y="92"/>
                </a:cxn>
                <a:cxn ang="0">
                  <a:pos x="145" y="74"/>
                </a:cxn>
                <a:cxn ang="0">
                  <a:pos x="10" y="64"/>
                </a:cxn>
                <a:cxn ang="0">
                  <a:pos x="16" y="0"/>
                </a:cxn>
              </a:cxnLst>
              <a:rect l="0" t="0" r="r" b="b"/>
              <a:pathLst>
                <a:path w="628" h="820">
                  <a:moveTo>
                    <a:pt x="16" y="0"/>
                  </a:moveTo>
                  <a:lnTo>
                    <a:pt x="618" y="34"/>
                  </a:lnTo>
                  <a:lnTo>
                    <a:pt x="615" y="142"/>
                  </a:lnTo>
                  <a:lnTo>
                    <a:pt x="552" y="151"/>
                  </a:lnTo>
                  <a:lnTo>
                    <a:pt x="611" y="151"/>
                  </a:lnTo>
                  <a:lnTo>
                    <a:pt x="624" y="226"/>
                  </a:lnTo>
                  <a:lnTo>
                    <a:pt x="377" y="262"/>
                  </a:lnTo>
                  <a:lnTo>
                    <a:pt x="624" y="266"/>
                  </a:lnTo>
                  <a:lnTo>
                    <a:pt x="622" y="333"/>
                  </a:lnTo>
                  <a:lnTo>
                    <a:pt x="377" y="343"/>
                  </a:lnTo>
                  <a:lnTo>
                    <a:pt x="622" y="380"/>
                  </a:lnTo>
                  <a:lnTo>
                    <a:pt x="628" y="497"/>
                  </a:lnTo>
                  <a:lnTo>
                    <a:pt x="508" y="518"/>
                  </a:lnTo>
                  <a:lnTo>
                    <a:pt x="617" y="515"/>
                  </a:lnTo>
                  <a:lnTo>
                    <a:pt x="622" y="581"/>
                  </a:lnTo>
                  <a:lnTo>
                    <a:pt x="423" y="605"/>
                  </a:lnTo>
                  <a:lnTo>
                    <a:pt x="622" y="614"/>
                  </a:lnTo>
                  <a:lnTo>
                    <a:pt x="622" y="682"/>
                  </a:lnTo>
                  <a:lnTo>
                    <a:pt x="371" y="722"/>
                  </a:lnTo>
                  <a:lnTo>
                    <a:pt x="622" y="735"/>
                  </a:lnTo>
                  <a:lnTo>
                    <a:pt x="622" y="799"/>
                  </a:lnTo>
                  <a:lnTo>
                    <a:pt x="10" y="820"/>
                  </a:lnTo>
                  <a:lnTo>
                    <a:pt x="7" y="710"/>
                  </a:lnTo>
                  <a:lnTo>
                    <a:pt x="277" y="668"/>
                  </a:lnTo>
                  <a:lnTo>
                    <a:pt x="10" y="654"/>
                  </a:lnTo>
                  <a:lnTo>
                    <a:pt x="10" y="524"/>
                  </a:lnTo>
                  <a:lnTo>
                    <a:pt x="264" y="484"/>
                  </a:lnTo>
                  <a:lnTo>
                    <a:pt x="13" y="470"/>
                  </a:lnTo>
                  <a:lnTo>
                    <a:pt x="13" y="406"/>
                  </a:lnTo>
                  <a:lnTo>
                    <a:pt x="237" y="393"/>
                  </a:lnTo>
                  <a:lnTo>
                    <a:pt x="10" y="359"/>
                  </a:lnTo>
                  <a:lnTo>
                    <a:pt x="10" y="266"/>
                  </a:lnTo>
                  <a:lnTo>
                    <a:pt x="140" y="241"/>
                  </a:lnTo>
                  <a:lnTo>
                    <a:pt x="20" y="242"/>
                  </a:lnTo>
                  <a:lnTo>
                    <a:pt x="15" y="180"/>
                  </a:lnTo>
                  <a:lnTo>
                    <a:pt x="133" y="151"/>
                  </a:lnTo>
                  <a:lnTo>
                    <a:pt x="10" y="158"/>
                  </a:lnTo>
                  <a:lnTo>
                    <a:pt x="0" y="92"/>
                  </a:lnTo>
                  <a:lnTo>
                    <a:pt x="145" y="74"/>
                  </a:lnTo>
                  <a:lnTo>
                    <a:pt x="10" y="6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396" y="2598"/>
              <a:ext cx="73" cy="7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4" y="2"/>
                </a:cxn>
                <a:cxn ang="0">
                  <a:pos x="111" y="10"/>
                </a:cxn>
                <a:cxn ang="0">
                  <a:pos x="126" y="22"/>
                </a:cxn>
                <a:cxn ang="0">
                  <a:pos x="138" y="37"/>
                </a:cxn>
                <a:cxn ang="0">
                  <a:pos x="146" y="55"/>
                </a:cxn>
                <a:cxn ang="0">
                  <a:pos x="148" y="75"/>
                </a:cxn>
                <a:cxn ang="0">
                  <a:pos x="146" y="94"/>
                </a:cxn>
                <a:cxn ang="0">
                  <a:pos x="138" y="113"/>
                </a:cxn>
                <a:cxn ang="0">
                  <a:pos x="126" y="128"/>
                </a:cxn>
                <a:cxn ang="0">
                  <a:pos x="111" y="139"/>
                </a:cxn>
                <a:cxn ang="0">
                  <a:pos x="94" y="147"/>
                </a:cxn>
                <a:cxn ang="0">
                  <a:pos x="74" y="149"/>
                </a:cxn>
                <a:cxn ang="0">
                  <a:pos x="55" y="147"/>
                </a:cxn>
                <a:cxn ang="0">
                  <a:pos x="36" y="139"/>
                </a:cxn>
                <a:cxn ang="0">
                  <a:pos x="22" y="128"/>
                </a:cxn>
                <a:cxn ang="0">
                  <a:pos x="10" y="113"/>
                </a:cxn>
                <a:cxn ang="0">
                  <a:pos x="2" y="94"/>
                </a:cxn>
                <a:cxn ang="0">
                  <a:pos x="0" y="75"/>
                </a:cxn>
                <a:cxn ang="0">
                  <a:pos x="2" y="55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5" y="2"/>
                </a:cxn>
                <a:cxn ang="0">
                  <a:pos x="74" y="0"/>
                </a:cxn>
              </a:cxnLst>
              <a:rect l="0" t="0" r="r" b="b"/>
              <a:pathLst>
                <a:path w="148" h="149">
                  <a:moveTo>
                    <a:pt x="74" y="0"/>
                  </a:moveTo>
                  <a:lnTo>
                    <a:pt x="94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6" y="55"/>
                  </a:lnTo>
                  <a:lnTo>
                    <a:pt x="148" y="75"/>
                  </a:lnTo>
                  <a:lnTo>
                    <a:pt x="146" y="94"/>
                  </a:lnTo>
                  <a:lnTo>
                    <a:pt x="138" y="113"/>
                  </a:lnTo>
                  <a:lnTo>
                    <a:pt x="126" y="128"/>
                  </a:lnTo>
                  <a:lnTo>
                    <a:pt x="111" y="139"/>
                  </a:lnTo>
                  <a:lnTo>
                    <a:pt x="94" y="147"/>
                  </a:lnTo>
                  <a:lnTo>
                    <a:pt x="74" y="149"/>
                  </a:lnTo>
                  <a:lnTo>
                    <a:pt x="55" y="147"/>
                  </a:lnTo>
                  <a:lnTo>
                    <a:pt x="36" y="139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23" y="2399"/>
              <a:ext cx="73" cy="7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1"/>
                </a:cxn>
                <a:cxn ang="0">
                  <a:pos x="139" y="36"/>
                </a:cxn>
                <a:cxn ang="0">
                  <a:pos x="147" y="54"/>
                </a:cxn>
                <a:cxn ang="0">
                  <a:pos x="149" y="73"/>
                </a:cxn>
                <a:cxn ang="0">
                  <a:pos x="147" y="93"/>
                </a:cxn>
                <a:cxn ang="0">
                  <a:pos x="139" y="111"/>
                </a:cxn>
                <a:cxn ang="0">
                  <a:pos x="127" y="126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4" y="148"/>
                </a:cxn>
                <a:cxn ang="0">
                  <a:pos x="55" y="146"/>
                </a:cxn>
                <a:cxn ang="0">
                  <a:pos x="36" y="138"/>
                </a:cxn>
                <a:cxn ang="0">
                  <a:pos x="21" y="126"/>
                </a:cxn>
                <a:cxn ang="0">
                  <a:pos x="10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0" y="36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5" y="2"/>
                </a:cxn>
                <a:cxn ang="0">
                  <a:pos x="74" y="0"/>
                </a:cxn>
              </a:cxnLst>
              <a:rect l="0" t="0" r="r" b="b"/>
              <a:pathLst>
                <a:path w="149" h="148"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9" y="36"/>
                  </a:lnTo>
                  <a:lnTo>
                    <a:pt x="147" y="54"/>
                  </a:lnTo>
                  <a:lnTo>
                    <a:pt x="149" y="73"/>
                  </a:lnTo>
                  <a:lnTo>
                    <a:pt x="147" y="93"/>
                  </a:lnTo>
                  <a:lnTo>
                    <a:pt x="139" y="111"/>
                  </a:lnTo>
                  <a:lnTo>
                    <a:pt x="127" y="126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4" y="148"/>
                  </a:lnTo>
                  <a:lnTo>
                    <a:pt x="55" y="146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032" y="2633"/>
              <a:ext cx="75" cy="7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3"/>
                </a:cxn>
                <a:cxn ang="0">
                  <a:pos x="112" y="11"/>
                </a:cxn>
                <a:cxn ang="0">
                  <a:pos x="126" y="22"/>
                </a:cxn>
                <a:cxn ang="0">
                  <a:pos x="138" y="37"/>
                </a:cxn>
                <a:cxn ang="0">
                  <a:pos x="146" y="56"/>
                </a:cxn>
                <a:cxn ang="0">
                  <a:pos x="148" y="75"/>
                </a:cxn>
                <a:cxn ang="0">
                  <a:pos x="146" y="95"/>
                </a:cxn>
                <a:cxn ang="0">
                  <a:pos x="138" y="113"/>
                </a:cxn>
                <a:cxn ang="0">
                  <a:pos x="126" y="128"/>
                </a:cxn>
                <a:cxn ang="0">
                  <a:pos x="112" y="140"/>
                </a:cxn>
                <a:cxn ang="0">
                  <a:pos x="94" y="148"/>
                </a:cxn>
                <a:cxn ang="0">
                  <a:pos x="75" y="150"/>
                </a:cxn>
                <a:cxn ang="0">
                  <a:pos x="55" y="148"/>
                </a:cxn>
                <a:cxn ang="0">
                  <a:pos x="37" y="140"/>
                </a:cxn>
                <a:cxn ang="0">
                  <a:pos x="22" y="128"/>
                </a:cxn>
                <a:cxn ang="0">
                  <a:pos x="10" y="113"/>
                </a:cxn>
                <a:cxn ang="0">
                  <a:pos x="2" y="95"/>
                </a:cxn>
                <a:cxn ang="0">
                  <a:pos x="0" y="75"/>
                </a:cxn>
                <a:cxn ang="0">
                  <a:pos x="2" y="56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1"/>
                </a:cxn>
                <a:cxn ang="0">
                  <a:pos x="55" y="3"/>
                </a:cxn>
                <a:cxn ang="0">
                  <a:pos x="75" y="0"/>
                </a:cxn>
              </a:cxnLst>
              <a:rect l="0" t="0" r="r" b="b"/>
              <a:pathLst>
                <a:path w="148" h="150">
                  <a:moveTo>
                    <a:pt x="75" y="0"/>
                  </a:moveTo>
                  <a:lnTo>
                    <a:pt x="94" y="3"/>
                  </a:lnTo>
                  <a:lnTo>
                    <a:pt x="112" y="11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6" y="56"/>
                  </a:lnTo>
                  <a:lnTo>
                    <a:pt x="148" y="75"/>
                  </a:lnTo>
                  <a:lnTo>
                    <a:pt x="146" y="95"/>
                  </a:lnTo>
                  <a:lnTo>
                    <a:pt x="138" y="113"/>
                  </a:lnTo>
                  <a:lnTo>
                    <a:pt x="126" y="128"/>
                  </a:lnTo>
                  <a:lnTo>
                    <a:pt x="112" y="140"/>
                  </a:lnTo>
                  <a:lnTo>
                    <a:pt x="94" y="148"/>
                  </a:lnTo>
                  <a:lnTo>
                    <a:pt x="75" y="150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4152" y="2810"/>
              <a:ext cx="73" cy="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3" y="2"/>
                </a:cxn>
                <a:cxn ang="0">
                  <a:pos x="112" y="10"/>
                </a:cxn>
                <a:cxn ang="0">
                  <a:pos x="127" y="21"/>
                </a:cxn>
                <a:cxn ang="0">
                  <a:pos x="138" y="36"/>
                </a:cxn>
                <a:cxn ang="0">
                  <a:pos x="146" y="55"/>
                </a:cxn>
                <a:cxn ang="0">
                  <a:pos x="148" y="74"/>
                </a:cxn>
                <a:cxn ang="0">
                  <a:pos x="146" y="94"/>
                </a:cxn>
                <a:cxn ang="0">
                  <a:pos x="138" y="112"/>
                </a:cxn>
                <a:cxn ang="0">
                  <a:pos x="127" y="127"/>
                </a:cxn>
                <a:cxn ang="0">
                  <a:pos x="112" y="139"/>
                </a:cxn>
                <a:cxn ang="0">
                  <a:pos x="93" y="147"/>
                </a:cxn>
                <a:cxn ang="0">
                  <a:pos x="74" y="149"/>
                </a:cxn>
                <a:cxn ang="0">
                  <a:pos x="54" y="147"/>
                </a:cxn>
                <a:cxn ang="0">
                  <a:pos x="37" y="139"/>
                </a:cxn>
                <a:cxn ang="0">
                  <a:pos x="22" y="127"/>
                </a:cxn>
                <a:cxn ang="0">
                  <a:pos x="10" y="112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5"/>
                </a:cxn>
                <a:cxn ang="0">
                  <a:pos x="10" y="36"/>
                </a:cxn>
                <a:cxn ang="0">
                  <a:pos x="22" y="21"/>
                </a:cxn>
                <a:cxn ang="0">
                  <a:pos x="37" y="10"/>
                </a:cxn>
                <a:cxn ang="0">
                  <a:pos x="54" y="2"/>
                </a:cxn>
                <a:cxn ang="0">
                  <a:pos x="74" y="0"/>
                </a:cxn>
              </a:cxnLst>
              <a:rect l="0" t="0" r="r" b="b"/>
              <a:pathLst>
                <a:path w="148" h="149">
                  <a:moveTo>
                    <a:pt x="74" y="0"/>
                  </a:moveTo>
                  <a:lnTo>
                    <a:pt x="93" y="2"/>
                  </a:lnTo>
                  <a:lnTo>
                    <a:pt x="112" y="10"/>
                  </a:lnTo>
                  <a:lnTo>
                    <a:pt x="127" y="21"/>
                  </a:lnTo>
                  <a:lnTo>
                    <a:pt x="138" y="36"/>
                  </a:lnTo>
                  <a:lnTo>
                    <a:pt x="146" y="55"/>
                  </a:lnTo>
                  <a:lnTo>
                    <a:pt x="148" y="74"/>
                  </a:lnTo>
                  <a:lnTo>
                    <a:pt x="146" y="94"/>
                  </a:lnTo>
                  <a:lnTo>
                    <a:pt x="138" y="112"/>
                  </a:lnTo>
                  <a:lnTo>
                    <a:pt x="127" y="127"/>
                  </a:lnTo>
                  <a:lnTo>
                    <a:pt x="112" y="139"/>
                  </a:lnTo>
                  <a:lnTo>
                    <a:pt x="93" y="147"/>
                  </a:lnTo>
                  <a:lnTo>
                    <a:pt x="74" y="149"/>
                  </a:lnTo>
                  <a:lnTo>
                    <a:pt x="54" y="147"/>
                  </a:lnTo>
                  <a:lnTo>
                    <a:pt x="37" y="139"/>
                  </a:lnTo>
                  <a:lnTo>
                    <a:pt x="22" y="127"/>
                  </a:lnTo>
                  <a:lnTo>
                    <a:pt x="10" y="112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0" y="36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637" y="3338"/>
              <a:ext cx="75" cy="7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3" y="2"/>
                </a:cxn>
                <a:cxn ang="0">
                  <a:pos x="111" y="10"/>
                </a:cxn>
                <a:cxn ang="0">
                  <a:pos x="126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8" y="73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6" y="126"/>
                </a:cxn>
                <a:cxn ang="0">
                  <a:pos x="111" y="138"/>
                </a:cxn>
                <a:cxn ang="0">
                  <a:pos x="93" y="146"/>
                </a:cxn>
                <a:cxn ang="0">
                  <a:pos x="73" y="148"/>
                </a:cxn>
                <a:cxn ang="0">
                  <a:pos x="54" y="146"/>
                </a:cxn>
                <a:cxn ang="0">
                  <a:pos x="36" y="138"/>
                </a:cxn>
                <a:cxn ang="0">
                  <a:pos x="21" y="126"/>
                </a:cxn>
                <a:cxn ang="0">
                  <a:pos x="10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0" y="37"/>
                </a:cxn>
                <a:cxn ang="0">
                  <a:pos x="21" y="22"/>
                </a:cxn>
                <a:cxn ang="0">
                  <a:pos x="36" y="10"/>
                </a:cxn>
                <a:cxn ang="0">
                  <a:pos x="54" y="2"/>
                </a:cxn>
                <a:cxn ang="0">
                  <a:pos x="73" y="0"/>
                </a:cxn>
              </a:cxnLst>
              <a:rect l="0" t="0" r="r" b="b"/>
              <a:pathLst>
                <a:path w="148" h="148"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6" y="126"/>
                  </a:lnTo>
                  <a:lnTo>
                    <a:pt x="111" y="138"/>
                  </a:lnTo>
                  <a:lnTo>
                    <a:pt x="93" y="146"/>
                  </a:lnTo>
                  <a:lnTo>
                    <a:pt x="73" y="148"/>
                  </a:lnTo>
                  <a:lnTo>
                    <a:pt x="54" y="146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0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461" y="2513"/>
              <a:ext cx="73" cy="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3" y="2"/>
                </a:cxn>
                <a:cxn ang="0">
                  <a:pos x="111" y="10"/>
                </a:cxn>
                <a:cxn ang="0">
                  <a:pos x="126" y="22"/>
                </a:cxn>
                <a:cxn ang="0">
                  <a:pos x="138" y="36"/>
                </a:cxn>
                <a:cxn ang="0">
                  <a:pos x="146" y="54"/>
                </a:cxn>
                <a:cxn ang="0">
                  <a:pos x="148" y="73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6" y="126"/>
                </a:cxn>
                <a:cxn ang="0">
                  <a:pos x="111" y="138"/>
                </a:cxn>
                <a:cxn ang="0">
                  <a:pos x="93" y="146"/>
                </a:cxn>
                <a:cxn ang="0">
                  <a:pos x="73" y="148"/>
                </a:cxn>
                <a:cxn ang="0">
                  <a:pos x="54" y="146"/>
                </a:cxn>
                <a:cxn ang="0">
                  <a:pos x="36" y="138"/>
                </a:cxn>
                <a:cxn ang="0">
                  <a:pos x="22" y="126"/>
                </a:cxn>
                <a:cxn ang="0">
                  <a:pos x="10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4" y="2"/>
                </a:cxn>
                <a:cxn ang="0">
                  <a:pos x="73" y="0"/>
                </a:cxn>
              </a:cxnLst>
              <a:rect l="0" t="0" r="r" b="b"/>
              <a:pathLst>
                <a:path w="148" h="148"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6" y="126"/>
                  </a:lnTo>
                  <a:lnTo>
                    <a:pt x="111" y="138"/>
                  </a:lnTo>
                  <a:lnTo>
                    <a:pt x="93" y="146"/>
                  </a:lnTo>
                  <a:lnTo>
                    <a:pt x="73" y="148"/>
                  </a:lnTo>
                  <a:lnTo>
                    <a:pt x="54" y="146"/>
                  </a:lnTo>
                  <a:lnTo>
                    <a:pt x="36" y="138"/>
                  </a:lnTo>
                  <a:lnTo>
                    <a:pt x="22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716" y="2395"/>
              <a:ext cx="73" cy="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3" y="2"/>
                </a:cxn>
                <a:cxn ang="0">
                  <a:pos x="112" y="10"/>
                </a:cxn>
                <a:cxn ang="0">
                  <a:pos x="126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8" y="73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6" y="126"/>
                </a:cxn>
                <a:cxn ang="0">
                  <a:pos x="112" y="138"/>
                </a:cxn>
                <a:cxn ang="0">
                  <a:pos x="93" y="146"/>
                </a:cxn>
                <a:cxn ang="0">
                  <a:pos x="74" y="148"/>
                </a:cxn>
                <a:cxn ang="0">
                  <a:pos x="54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0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4" y="2"/>
                </a:cxn>
                <a:cxn ang="0">
                  <a:pos x="74" y="0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lnTo>
                    <a:pt x="93" y="2"/>
                  </a:lnTo>
                  <a:lnTo>
                    <a:pt x="112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6" y="126"/>
                  </a:lnTo>
                  <a:lnTo>
                    <a:pt x="112" y="138"/>
                  </a:lnTo>
                  <a:lnTo>
                    <a:pt x="93" y="146"/>
                  </a:lnTo>
                  <a:lnTo>
                    <a:pt x="74" y="148"/>
                  </a:lnTo>
                  <a:lnTo>
                    <a:pt x="54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956" y="2562"/>
              <a:ext cx="73" cy="7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5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9" y="74"/>
                </a:cxn>
                <a:cxn ang="0">
                  <a:pos x="146" y="93"/>
                </a:cxn>
                <a:cxn ang="0">
                  <a:pos x="138" y="112"/>
                </a:cxn>
                <a:cxn ang="0">
                  <a:pos x="127" y="127"/>
                </a:cxn>
                <a:cxn ang="0">
                  <a:pos x="112" y="138"/>
                </a:cxn>
                <a:cxn ang="0">
                  <a:pos x="95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7"/>
                </a:cxn>
                <a:cxn ang="0">
                  <a:pos x="11" y="112"/>
                </a:cxn>
                <a:cxn ang="0">
                  <a:pos x="3" y="93"/>
                </a:cxn>
                <a:cxn ang="0">
                  <a:pos x="0" y="74"/>
                </a:cxn>
                <a:cxn ang="0">
                  <a:pos x="3" y="54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lnTo>
                    <a:pt x="95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9" y="74"/>
                  </a:lnTo>
                  <a:lnTo>
                    <a:pt x="146" y="93"/>
                  </a:lnTo>
                  <a:lnTo>
                    <a:pt x="138" y="112"/>
                  </a:lnTo>
                  <a:lnTo>
                    <a:pt x="127" y="127"/>
                  </a:lnTo>
                  <a:lnTo>
                    <a:pt x="112" y="138"/>
                  </a:lnTo>
                  <a:lnTo>
                    <a:pt x="95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7"/>
                  </a:lnTo>
                  <a:lnTo>
                    <a:pt x="11" y="112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4260" y="2995"/>
              <a:ext cx="75" cy="7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3" y="2"/>
                </a:cxn>
                <a:cxn ang="0">
                  <a:pos x="111" y="10"/>
                </a:cxn>
                <a:cxn ang="0">
                  <a:pos x="126" y="21"/>
                </a:cxn>
                <a:cxn ang="0">
                  <a:pos x="138" y="36"/>
                </a:cxn>
                <a:cxn ang="0">
                  <a:pos x="146" y="54"/>
                </a:cxn>
                <a:cxn ang="0">
                  <a:pos x="148" y="73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6" y="126"/>
                </a:cxn>
                <a:cxn ang="0">
                  <a:pos x="111" y="138"/>
                </a:cxn>
                <a:cxn ang="0">
                  <a:pos x="93" y="146"/>
                </a:cxn>
                <a:cxn ang="0">
                  <a:pos x="73" y="148"/>
                </a:cxn>
                <a:cxn ang="0">
                  <a:pos x="54" y="146"/>
                </a:cxn>
                <a:cxn ang="0">
                  <a:pos x="36" y="138"/>
                </a:cxn>
                <a:cxn ang="0">
                  <a:pos x="21" y="126"/>
                </a:cxn>
                <a:cxn ang="0">
                  <a:pos x="10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0" y="36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4" y="2"/>
                </a:cxn>
                <a:cxn ang="0">
                  <a:pos x="73" y="0"/>
                </a:cxn>
              </a:cxnLst>
              <a:rect l="0" t="0" r="r" b="b"/>
              <a:pathLst>
                <a:path w="148" h="148">
                  <a:moveTo>
                    <a:pt x="73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1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6" y="126"/>
                  </a:lnTo>
                  <a:lnTo>
                    <a:pt x="111" y="138"/>
                  </a:lnTo>
                  <a:lnTo>
                    <a:pt x="93" y="146"/>
                  </a:lnTo>
                  <a:lnTo>
                    <a:pt x="73" y="148"/>
                  </a:lnTo>
                  <a:lnTo>
                    <a:pt x="54" y="146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4465" y="3239"/>
              <a:ext cx="73" cy="7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5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9" y="74"/>
                </a:cxn>
                <a:cxn ang="0">
                  <a:pos x="146" y="93"/>
                </a:cxn>
                <a:cxn ang="0">
                  <a:pos x="138" y="112"/>
                </a:cxn>
                <a:cxn ang="0">
                  <a:pos x="127" y="127"/>
                </a:cxn>
                <a:cxn ang="0">
                  <a:pos x="112" y="138"/>
                </a:cxn>
                <a:cxn ang="0">
                  <a:pos x="95" y="146"/>
                </a:cxn>
                <a:cxn ang="0">
                  <a:pos x="75" y="148"/>
                </a:cxn>
                <a:cxn ang="0">
                  <a:pos x="56" y="146"/>
                </a:cxn>
                <a:cxn ang="0">
                  <a:pos x="37" y="138"/>
                </a:cxn>
                <a:cxn ang="0">
                  <a:pos x="22" y="127"/>
                </a:cxn>
                <a:cxn ang="0">
                  <a:pos x="11" y="112"/>
                </a:cxn>
                <a:cxn ang="0">
                  <a:pos x="3" y="93"/>
                </a:cxn>
                <a:cxn ang="0">
                  <a:pos x="0" y="74"/>
                </a:cxn>
                <a:cxn ang="0">
                  <a:pos x="3" y="54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6" y="2"/>
                </a:cxn>
                <a:cxn ang="0">
                  <a:pos x="75" y="0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lnTo>
                    <a:pt x="95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9" y="74"/>
                  </a:lnTo>
                  <a:lnTo>
                    <a:pt x="146" y="93"/>
                  </a:lnTo>
                  <a:lnTo>
                    <a:pt x="138" y="112"/>
                  </a:lnTo>
                  <a:lnTo>
                    <a:pt x="127" y="127"/>
                  </a:lnTo>
                  <a:lnTo>
                    <a:pt x="112" y="138"/>
                  </a:lnTo>
                  <a:lnTo>
                    <a:pt x="95" y="146"/>
                  </a:lnTo>
                  <a:lnTo>
                    <a:pt x="75" y="148"/>
                  </a:lnTo>
                  <a:lnTo>
                    <a:pt x="56" y="146"/>
                  </a:lnTo>
                  <a:lnTo>
                    <a:pt x="37" y="138"/>
                  </a:lnTo>
                  <a:lnTo>
                    <a:pt x="22" y="127"/>
                  </a:lnTo>
                  <a:lnTo>
                    <a:pt x="11" y="112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733" y="3352"/>
              <a:ext cx="75" cy="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4" y="3"/>
                </a:cxn>
                <a:cxn ang="0">
                  <a:pos x="112" y="11"/>
                </a:cxn>
                <a:cxn ang="0">
                  <a:pos x="127" y="22"/>
                </a:cxn>
                <a:cxn ang="0">
                  <a:pos x="139" y="37"/>
                </a:cxn>
                <a:cxn ang="0">
                  <a:pos x="147" y="54"/>
                </a:cxn>
                <a:cxn ang="0">
                  <a:pos x="149" y="74"/>
                </a:cxn>
                <a:cxn ang="0">
                  <a:pos x="147" y="94"/>
                </a:cxn>
                <a:cxn ang="0">
                  <a:pos x="139" y="112"/>
                </a:cxn>
                <a:cxn ang="0">
                  <a:pos x="127" y="127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4" y="149"/>
                </a:cxn>
                <a:cxn ang="0">
                  <a:pos x="55" y="146"/>
                </a:cxn>
                <a:cxn ang="0">
                  <a:pos x="36" y="138"/>
                </a:cxn>
                <a:cxn ang="0">
                  <a:pos x="21" y="127"/>
                </a:cxn>
                <a:cxn ang="0">
                  <a:pos x="10" y="112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4"/>
                </a:cxn>
                <a:cxn ang="0">
                  <a:pos x="10" y="37"/>
                </a:cxn>
                <a:cxn ang="0">
                  <a:pos x="21" y="22"/>
                </a:cxn>
                <a:cxn ang="0">
                  <a:pos x="36" y="11"/>
                </a:cxn>
                <a:cxn ang="0">
                  <a:pos x="55" y="3"/>
                </a:cxn>
                <a:cxn ang="0">
                  <a:pos x="74" y="0"/>
                </a:cxn>
              </a:cxnLst>
              <a:rect l="0" t="0" r="r" b="b"/>
              <a:pathLst>
                <a:path w="149" h="149">
                  <a:moveTo>
                    <a:pt x="74" y="0"/>
                  </a:moveTo>
                  <a:lnTo>
                    <a:pt x="94" y="3"/>
                  </a:lnTo>
                  <a:lnTo>
                    <a:pt x="112" y="11"/>
                  </a:lnTo>
                  <a:lnTo>
                    <a:pt x="127" y="22"/>
                  </a:lnTo>
                  <a:lnTo>
                    <a:pt x="139" y="37"/>
                  </a:lnTo>
                  <a:lnTo>
                    <a:pt x="147" y="54"/>
                  </a:lnTo>
                  <a:lnTo>
                    <a:pt x="149" y="74"/>
                  </a:lnTo>
                  <a:lnTo>
                    <a:pt x="147" y="94"/>
                  </a:lnTo>
                  <a:lnTo>
                    <a:pt x="139" y="112"/>
                  </a:lnTo>
                  <a:lnTo>
                    <a:pt x="127" y="127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4" y="149"/>
                  </a:lnTo>
                  <a:lnTo>
                    <a:pt x="55" y="146"/>
                  </a:lnTo>
                  <a:lnTo>
                    <a:pt x="36" y="138"/>
                  </a:lnTo>
                  <a:lnTo>
                    <a:pt x="21" y="127"/>
                  </a:lnTo>
                  <a:lnTo>
                    <a:pt x="10" y="112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0" y="37"/>
                  </a:lnTo>
                  <a:lnTo>
                    <a:pt x="21" y="22"/>
                  </a:lnTo>
                  <a:lnTo>
                    <a:pt x="36" y="11"/>
                  </a:lnTo>
                  <a:lnTo>
                    <a:pt x="55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1700AD"/>
            </a:solidFill>
            <a:ln w="0">
              <a:solidFill>
                <a:srgbClr val="1700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4821" y="3299"/>
              <a:ext cx="75" cy="7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9" y="36"/>
                </a:cxn>
                <a:cxn ang="0">
                  <a:pos x="147" y="55"/>
                </a:cxn>
                <a:cxn ang="0">
                  <a:pos x="149" y="74"/>
                </a:cxn>
                <a:cxn ang="0">
                  <a:pos x="147" y="94"/>
                </a:cxn>
                <a:cxn ang="0">
                  <a:pos x="139" y="111"/>
                </a:cxn>
                <a:cxn ang="0">
                  <a:pos x="127" y="126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4" y="148"/>
                </a:cxn>
                <a:cxn ang="0">
                  <a:pos x="55" y="146"/>
                </a:cxn>
                <a:cxn ang="0">
                  <a:pos x="36" y="138"/>
                </a:cxn>
                <a:cxn ang="0">
                  <a:pos x="21" y="126"/>
                </a:cxn>
                <a:cxn ang="0">
                  <a:pos x="10" y="111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5"/>
                </a:cxn>
                <a:cxn ang="0">
                  <a:pos x="10" y="36"/>
                </a:cxn>
                <a:cxn ang="0">
                  <a:pos x="21" y="22"/>
                </a:cxn>
                <a:cxn ang="0">
                  <a:pos x="36" y="10"/>
                </a:cxn>
                <a:cxn ang="0">
                  <a:pos x="55" y="2"/>
                </a:cxn>
                <a:cxn ang="0">
                  <a:pos x="74" y="0"/>
                </a:cxn>
              </a:cxnLst>
              <a:rect l="0" t="0" r="r" b="b"/>
              <a:pathLst>
                <a:path w="149" h="148"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9" y="36"/>
                  </a:lnTo>
                  <a:lnTo>
                    <a:pt x="147" y="55"/>
                  </a:lnTo>
                  <a:lnTo>
                    <a:pt x="149" y="74"/>
                  </a:lnTo>
                  <a:lnTo>
                    <a:pt x="147" y="94"/>
                  </a:lnTo>
                  <a:lnTo>
                    <a:pt x="139" y="111"/>
                  </a:lnTo>
                  <a:lnTo>
                    <a:pt x="127" y="126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4" y="148"/>
                  </a:lnTo>
                  <a:lnTo>
                    <a:pt x="55" y="146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10" y="111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0" y="36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356" y="2690"/>
              <a:ext cx="75" cy="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9" y="37"/>
                </a:cxn>
                <a:cxn ang="0">
                  <a:pos x="147" y="55"/>
                </a:cxn>
                <a:cxn ang="0">
                  <a:pos x="149" y="75"/>
                </a:cxn>
                <a:cxn ang="0">
                  <a:pos x="147" y="94"/>
                </a:cxn>
                <a:cxn ang="0">
                  <a:pos x="139" y="113"/>
                </a:cxn>
                <a:cxn ang="0">
                  <a:pos x="127" y="128"/>
                </a:cxn>
                <a:cxn ang="0">
                  <a:pos x="112" y="139"/>
                </a:cxn>
                <a:cxn ang="0">
                  <a:pos x="94" y="147"/>
                </a:cxn>
                <a:cxn ang="0">
                  <a:pos x="74" y="150"/>
                </a:cxn>
                <a:cxn ang="0">
                  <a:pos x="55" y="147"/>
                </a:cxn>
                <a:cxn ang="0">
                  <a:pos x="36" y="139"/>
                </a:cxn>
                <a:cxn ang="0">
                  <a:pos x="21" y="128"/>
                </a:cxn>
                <a:cxn ang="0">
                  <a:pos x="10" y="113"/>
                </a:cxn>
                <a:cxn ang="0">
                  <a:pos x="2" y="94"/>
                </a:cxn>
                <a:cxn ang="0">
                  <a:pos x="0" y="75"/>
                </a:cxn>
                <a:cxn ang="0">
                  <a:pos x="2" y="55"/>
                </a:cxn>
                <a:cxn ang="0">
                  <a:pos x="10" y="37"/>
                </a:cxn>
                <a:cxn ang="0">
                  <a:pos x="21" y="22"/>
                </a:cxn>
                <a:cxn ang="0">
                  <a:pos x="36" y="10"/>
                </a:cxn>
                <a:cxn ang="0">
                  <a:pos x="55" y="2"/>
                </a:cxn>
                <a:cxn ang="0">
                  <a:pos x="74" y="0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9" y="37"/>
                  </a:lnTo>
                  <a:lnTo>
                    <a:pt x="147" y="55"/>
                  </a:lnTo>
                  <a:lnTo>
                    <a:pt x="149" y="75"/>
                  </a:lnTo>
                  <a:lnTo>
                    <a:pt x="147" y="94"/>
                  </a:lnTo>
                  <a:lnTo>
                    <a:pt x="139" y="113"/>
                  </a:lnTo>
                  <a:lnTo>
                    <a:pt x="127" y="128"/>
                  </a:lnTo>
                  <a:lnTo>
                    <a:pt x="112" y="139"/>
                  </a:lnTo>
                  <a:lnTo>
                    <a:pt x="94" y="147"/>
                  </a:lnTo>
                  <a:lnTo>
                    <a:pt x="74" y="150"/>
                  </a:lnTo>
                  <a:lnTo>
                    <a:pt x="55" y="147"/>
                  </a:lnTo>
                  <a:lnTo>
                    <a:pt x="36" y="139"/>
                  </a:lnTo>
                  <a:lnTo>
                    <a:pt x="21" y="128"/>
                  </a:lnTo>
                  <a:lnTo>
                    <a:pt x="10" y="113"/>
                  </a:lnTo>
                  <a:lnTo>
                    <a:pt x="2" y="9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878" y="2493"/>
              <a:ext cx="75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2" y="11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8" y="74"/>
                </a:cxn>
                <a:cxn ang="0">
                  <a:pos x="146" y="93"/>
                </a:cxn>
                <a:cxn ang="0">
                  <a:pos x="138" y="112"/>
                </a:cxn>
                <a:cxn ang="0">
                  <a:pos x="127" y="127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7"/>
                </a:cxn>
                <a:cxn ang="0">
                  <a:pos x="10" y="112"/>
                </a:cxn>
                <a:cxn ang="0">
                  <a:pos x="2" y="93"/>
                </a:cxn>
                <a:cxn ang="0">
                  <a:pos x="0" y="74"/>
                </a:cxn>
                <a:cxn ang="0">
                  <a:pos x="2" y="54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1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8" h="148">
                  <a:moveTo>
                    <a:pt x="75" y="0"/>
                  </a:moveTo>
                  <a:lnTo>
                    <a:pt x="94" y="2"/>
                  </a:lnTo>
                  <a:lnTo>
                    <a:pt x="112" y="11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8" y="74"/>
                  </a:lnTo>
                  <a:lnTo>
                    <a:pt x="146" y="93"/>
                  </a:lnTo>
                  <a:lnTo>
                    <a:pt x="138" y="112"/>
                  </a:lnTo>
                  <a:lnTo>
                    <a:pt x="127" y="127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7"/>
                  </a:lnTo>
                  <a:lnTo>
                    <a:pt x="10" y="112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4202" y="2911"/>
              <a:ext cx="73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5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9" y="74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7" y="126"/>
                </a:cxn>
                <a:cxn ang="0">
                  <a:pos x="112" y="138"/>
                </a:cxn>
                <a:cxn ang="0">
                  <a:pos x="95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1" y="111"/>
                </a:cxn>
                <a:cxn ang="0">
                  <a:pos x="3" y="93"/>
                </a:cxn>
                <a:cxn ang="0">
                  <a:pos x="0" y="74"/>
                </a:cxn>
                <a:cxn ang="0">
                  <a:pos x="3" y="54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lnTo>
                    <a:pt x="95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9" y="74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7" y="126"/>
                  </a:lnTo>
                  <a:lnTo>
                    <a:pt x="112" y="138"/>
                  </a:lnTo>
                  <a:lnTo>
                    <a:pt x="95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1" y="111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305" y="3080"/>
              <a:ext cx="73" cy="7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3" y="3"/>
                </a:cxn>
                <a:cxn ang="0">
                  <a:pos x="112" y="11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4"/>
                </a:cxn>
                <a:cxn ang="0">
                  <a:pos x="148" y="74"/>
                </a:cxn>
                <a:cxn ang="0">
                  <a:pos x="146" y="94"/>
                </a:cxn>
                <a:cxn ang="0">
                  <a:pos x="138" y="112"/>
                </a:cxn>
                <a:cxn ang="0">
                  <a:pos x="127" y="127"/>
                </a:cxn>
                <a:cxn ang="0">
                  <a:pos x="112" y="138"/>
                </a:cxn>
                <a:cxn ang="0">
                  <a:pos x="93" y="146"/>
                </a:cxn>
                <a:cxn ang="0">
                  <a:pos x="74" y="149"/>
                </a:cxn>
                <a:cxn ang="0">
                  <a:pos x="54" y="146"/>
                </a:cxn>
                <a:cxn ang="0">
                  <a:pos x="37" y="138"/>
                </a:cxn>
                <a:cxn ang="0">
                  <a:pos x="22" y="127"/>
                </a:cxn>
                <a:cxn ang="0">
                  <a:pos x="11" y="112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4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1"/>
                </a:cxn>
                <a:cxn ang="0">
                  <a:pos x="54" y="3"/>
                </a:cxn>
                <a:cxn ang="0">
                  <a:pos x="74" y="0"/>
                </a:cxn>
              </a:cxnLst>
              <a:rect l="0" t="0" r="r" b="b"/>
              <a:pathLst>
                <a:path w="148" h="149">
                  <a:moveTo>
                    <a:pt x="74" y="0"/>
                  </a:moveTo>
                  <a:lnTo>
                    <a:pt x="93" y="3"/>
                  </a:lnTo>
                  <a:lnTo>
                    <a:pt x="112" y="11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8" y="74"/>
                  </a:lnTo>
                  <a:lnTo>
                    <a:pt x="146" y="94"/>
                  </a:lnTo>
                  <a:lnTo>
                    <a:pt x="138" y="112"/>
                  </a:lnTo>
                  <a:lnTo>
                    <a:pt x="127" y="127"/>
                  </a:lnTo>
                  <a:lnTo>
                    <a:pt x="112" y="138"/>
                  </a:lnTo>
                  <a:lnTo>
                    <a:pt x="93" y="146"/>
                  </a:lnTo>
                  <a:lnTo>
                    <a:pt x="74" y="149"/>
                  </a:lnTo>
                  <a:lnTo>
                    <a:pt x="54" y="146"/>
                  </a:lnTo>
                  <a:lnTo>
                    <a:pt x="37" y="138"/>
                  </a:lnTo>
                  <a:lnTo>
                    <a:pt x="22" y="127"/>
                  </a:lnTo>
                  <a:lnTo>
                    <a:pt x="11" y="112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4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4546" y="3303"/>
              <a:ext cx="75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1" y="10"/>
                </a:cxn>
                <a:cxn ang="0">
                  <a:pos x="126" y="22"/>
                </a:cxn>
                <a:cxn ang="0">
                  <a:pos x="138" y="37"/>
                </a:cxn>
                <a:cxn ang="0">
                  <a:pos x="146" y="55"/>
                </a:cxn>
                <a:cxn ang="0">
                  <a:pos x="148" y="74"/>
                </a:cxn>
                <a:cxn ang="0">
                  <a:pos x="146" y="94"/>
                </a:cxn>
                <a:cxn ang="0">
                  <a:pos x="138" y="111"/>
                </a:cxn>
                <a:cxn ang="0">
                  <a:pos x="126" y="126"/>
                </a:cxn>
                <a:cxn ang="0">
                  <a:pos x="111" y="138"/>
                </a:cxn>
                <a:cxn ang="0">
                  <a:pos x="94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0" y="111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5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8" h="148">
                  <a:moveTo>
                    <a:pt x="75" y="0"/>
                  </a:moveTo>
                  <a:lnTo>
                    <a:pt x="94" y="2"/>
                  </a:lnTo>
                  <a:lnTo>
                    <a:pt x="111" y="10"/>
                  </a:lnTo>
                  <a:lnTo>
                    <a:pt x="126" y="22"/>
                  </a:lnTo>
                  <a:lnTo>
                    <a:pt x="138" y="37"/>
                  </a:lnTo>
                  <a:lnTo>
                    <a:pt x="146" y="55"/>
                  </a:lnTo>
                  <a:lnTo>
                    <a:pt x="148" y="74"/>
                  </a:lnTo>
                  <a:lnTo>
                    <a:pt x="146" y="94"/>
                  </a:lnTo>
                  <a:lnTo>
                    <a:pt x="138" y="111"/>
                  </a:lnTo>
                  <a:lnTo>
                    <a:pt x="126" y="126"/>
                  </a:lnTo>
                  <a:lnTo>
                    <a:pt x="111" y="138"/>
                  </a:lnTo>
                  <a:lnTo>
                    <a:pt x="94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0" y="111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4902" y="3228"/>
              <a:ext cx="73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3" y="10"/>
                </a:cxn>
                <a:cxn ang="0">
                  <a:pos x="128" y="22"/>
                </a:cxn>
                <a:cxn ang="0">
                  <a:pos x="139" y="37"/>
                </a:cxn>
                <a:cxn ang="0">
                  <a:pos x="147" y="55"/>
                </a:cxn>
                <a:cxn ang="0">
                  <a:pos x="150" y="75"/>
                </a:cxn>
                <a:cxn ang="0">
                  <a:pos x="147" y="94"/>
                </a:cxn>
                <a:cxn ang="0">
                  <a:pos x="139" y="113"/>
                </a:cxn>
                <a:cxn ang="0">
                  <a:pos x="128" y="128"/>
                </a:cxn>
                <a:cxn ang="0">
                  <a:pos x="113" y="139"/>
                </a:cxn>
                <a:cxn ang="0">
                  <a:pos x="94" y="147"/>
                </a:cxn>
                <a:cxn ang="0">
                  <a:pos x="75" y="150"/>
                </a:cxn>
                <a:cxn ang="0">
                  <a:pos x="55" y="147"/>
                </a:cxn>
                <a:cxn ang="0">
                  <a:pos x="38" y="139"/>
                </a:cxn>
                <a:cxn ang="0">
                  <a:pos x="22" y="128"/>
                </a:cxn>
                <a:cxn ang="0">
                  <a:pos x="11" y="113"/>
                </a:cxn>
                <a:cxn ang="0">
                  <a:pos x="3" y="94"/>
                </a:cxn>
                <a:cxn ang="0">
                  <a:pos x="0" y="75"/>
                </a:cxn>
                <a:cxn ang="0">
                  <a:pos x="3" y="55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8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lnTo>
                    <a:pt x="94" y="2"/>
                  </a:lnTo>
                  <a:lnTo>
                    <a:pt x="113" y="10"/>
                  </a:lnTo>
                  <a:lnTo>
                    <a:pt x="128" y="22"/>
                  </a:lnTo>
                  <a:lnTo>
                    <a:pt x="139" y="37"/>
                  </a:lnTo>
                  <a:lnTo>
                    <a:pt x="147" y="55"/>
                  </a:lnTo>
                  <a:lnTo>
                    <a:pt x="150" y="75"/>
                  </a:lnTo>
                  <a:lnTo>
                    <a:pt x="147" y="94"/>
                  </a:lnTo>
                  <a:lnTo>
                    <a:pt x="139" y="113"/>
                  </a:lnTo>
                  <a:lnTo>
                    <a:pt x="128" y="128"/>
                  </a:lnTo>
                  <a:lnTo>
                    <a:pt x="113" y="139"/>
                  </a:lnTo>
                  <a:lnTo>
                    <a:pt x="94" y="147"/>
                  </a:lnTo>
                  <a:lnTo>
                    <a:pt x="75" y="150"/>
                  </a:lnTo>
                  <a:lnTo>
                    <a:pt x="55" y="147"/>
                  </a:lnTo>
                  <a:lnTo>
                    <a:pt x="38" y="139"/>
                  </a:lnTo>
                  <a:lnTo>
                    <a:pt x="22" y="128"/>
                  </a:lnTo>
                  <a:lnTo>
                    <a:pt x="11" y="113"/>
                  </a:lnTo>
                  <a:lnTo>
                    <a:pt x="3" y="94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solidFill>
                <a:srgbClr val="91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525" y="2444"/>
              <a:ext cx="75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5" y="2"/>
                </a:cxn>
                <a:cxn ang="0">
                  <a:pos x="113" y="10"/>
                </a:cxn>
                <a:cxn ang="0">
                  <a:pos x="128" y="21"/>
                </a:cxn>
                <a:cxn ang="0">
                  <a:pos x="140" y="36"/>
                </a:cxn>
                <a:cxn ang="0">
                  <a:pos x="148" y="54"/>
                </a:cxn>
                <a:cxn ang="0">
                  <a:pos x="150" y="73"/>
                </a:cxn>
                <a:cxn ang="0">
                  <a:pos x="148" y="93"/>
                </a:cxn>
                <a:cxn ang="0">
                  <a:pos x="140" y="111"/>
                </a:cxn>
                <a:cxn ang="0">
                  <a:pos x="128" y="126"/>
                </a:cxn>
                <a:cxn ang="0">
                  <a:pos x="113" y="138"/>
                </a:cxn>
                <a:cxn ang="0">
                  <a:pos x="95" y="146"/>
                </a:cxn>
                <a:cxn ang="0">
                  <a:pos x="75" y="148"/>
                </a:cxn>
                <a:cxn ang="0">
                  <a:pos x="56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1" y="111"/>
                </a:cxn>
                <a:cxn ang="0">
                  <a:pos x="3" y="93"/>
                </a:cxn>
                <a:cxn ang="0">
                  <a:pos x="0" y="73"/>
                </a:cxn>
                <a:cxn ang="0">
                  <a:pos x="3" y="54"/>
                </a:cxn>
                <a:cxn ang="0">
                  <a:pos x="11" y="36"/>
                </a:cxn>
                <a:cxn ang="0">
                  <a:pos x="22" y="21"/>
                </a:cxn>
                <a:cxn ang="0">
                  <a:pos x="37" y="10"/>
                </a:cxn>
                <a:cxn ang="0">
                  <a:pos x="56" y="2"/>
                </a:cxn>
                <a:cxn ang="0">
                  <a:pos x="75" y="0"/>
                </a:cxn>
              </a:cxnLst>
              <a:rect l="0" t="0" r="r" b="b"/>
              <a:pathLst>
                <a:path w="150" h="148">
                  <a:moveTo>
                    <a:pt x="75" y="0"/>
                  </a:moveTo>
                  <a:lnTo>
                    <a:pt x="95" y="2"/>
                  </a:lnTo>
                  <a:lnTo>
                    <a:pt x="113" y="10"/>
                  </a:lnTo>
                  <a:lnTo>
                    <a:pt x="128" y="21"/>
                  </a:lnTo>
                  <a:lnTo>
                    <a:pt x="140" y="36"/>
                  </a:lnTo>
                  <a:lnTo>
                    <a:pt x="148" y="54"/>
                  </a:lnTo>
                  <a:lnTo>
                    <a:pt x="150" y="73"/>
                  </a:lnTo>
                  <a:lnTo>
                    <a:pt x="148" y="93"/>
                  </a:lnTo>
                  <a:lnTo>
                    <a:pt x="140" y="111"/>
                  </a:lnTo>
                  <a:lnTo>
                    <a:pt x="128" y="126"/>
                  </a:lnTo>
                  <a:lnTo>
                    <a:pt x="113" y="138"/>
                  </a:lnTo>
                  <a:lnTo>
                    <a:pt x="95" y="146"/>
                  </a:lnTo>
                  <a:lnTo>
                    <a:pt x="75" y="148"/>
                  </a:lnTo>
                  <a:lnTo>
                    <a:pt x="56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1" y="111"/>
                  </a:lnTo>
                  <a:lnTo>
                    <a:pt x="3" y="93"/>
                  </a:lnTo>
                  <a:lnTo>
                    <a:pt x="0" y="73"/>
                  </a:lnTo>
                  <a:lnTo>
                    <a:pt x="3" y="54"/>
                  </a:lnTo>
                  <a:lnTo>
                    <a:pt x="11" y="36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3793" y="2444"/>
              <a:ext cx="75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3" y="10"/>
                </a:cxn>
                <a:cxn ang="0">
                  <a:pos x="128" y="22"/>
                </a:cxn>
                <a:cxn ang="0">
                  <a:pos x="139" y="37"/>
                </a:cxn>
                <a:cxn ang="0">
                  <a:pos x="147" y="55"/>
                </a:cxn>
                <a:cxn ang="0">
                  <a:pos x="150" y="74"/>
                </a:cxn>
                <a:cxn ang="0">
                  <a:pos x="147" y="94"/>
                </a:cxn>
                <a:cxn ang="0">
                  <a:pos x="139" y="111"/>
                </a:cxn>
                <a:cxn ang="0">
                  <a:pos x="128" y="126"/>
                </a:cxn>
                <a:cxn ang="0">
                  <a:pos x="113" y="138"/>
                </a:cxn>
                <a:cxn ang="0">
                  <a:pos x="94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1" y="111"/>
                </a:cxn>
                <a:cxn ang="0">
                  <a:pos x="2" y="94"/>
                </a:cxn>
                <a:cxn ang="0">
                  <a:pos x="0" y="74"/>
                </a:cxn>
                <a:cxn ang="0">
                  <a:pos x="2" y="55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50" h="148">
                  <a:moveTo>
                    <a:pt x="75" y="0"/>
                  </a:moveTo>
                  <a:lnTo>
                    <a:pt x="94" y="2"/>
                  </a:lnTo>
                  <a:lnTo>
                    <a:pt x="113" y="10"/>
                  </a:lnTo>
                  <a:lnTo>
                    <a:pt x="128" y="22"/>
                  </a:lnTo>
                  <a:lnTo>
                    <a:pt x="139" y="37"/>
                  </a:lnTo>
                  <a:lnTo>
                    <a:pt x="147" y="55"/>
                  </a:lnTo>
                  <a:lnTo>
                    <a:pt x="150" y="74"/>
                  </a:lnTo>
                  <a:lnTo>
                    <a:pt x="147" y="94"/>
                  </a:lnTo>
                  <a:lnTo>
                    <a:pt x="139" y="111"/>
                  </a:lnTo>
                  <a:lnTo>
                    <a:pt x="128" y="126"/>
                  </a:lnTo>
                  <a:lnTo>
                    <a:pt x="113" y="138"/>
                  </a:lnTo>
                  <a:lnTo>
                    <a:pt x="94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1" y="111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082" y="2725"/>
              <a:ext cx="73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6"/>
                </a:cxn>
                <a:cxn ang="0">
                  <a:pos x="146" y="54"/>
                </a:cxn>
                <a:cxn ang="0">
                  <a:pos x="148" y="73"/>
                </a:cxn>
                <a:cxn ang="0">
                  <a:pos x="146" y="93"/>
                </a:cxn>
                <a:cxn ang="0">
                  <a:pos x="138" y="111"/>
                </a:cxn>
                <a:cxn ang="0">
                  <a:pos x="127" y="126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1" y="111"/>
                </a:cxn>
                <a:cxn ang="0">
                  <a:pos x="2" y="93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11" y="36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8" h="148">
                  <a:moveTo>
                    <a:pt x="75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3"/>
                  </a:lnTo>
                  <a:lnTo>
                    <a:pt x="138" y="111"/>
                  </a:lnTo>
                  <a:lnTo>
                    <a:pt x="127" y="126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1" y="111"/>
                  </a:lnTo>
                  <a:lnTo>
                    <a:pt x="2" y="93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11" y="36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4375" y="3173"/>
              <a:ext cx="75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5"/>
                </a:cxn>
                <a:cxn ang="0">
                  <a:pos x="149" y="75"/>
                </a:cxn>
                <a:cxn ang="0">
                  <a:pos x="146" y="94"/>
                </a:cxn>
                <a:cxn ang="0">
                  <a:pos x="138" y="113"/>
                </a:cxn>
                <a:cxn ang="0">
                  <a:pos x="127" y="128"/>
                </a:cxn>
                <a:cxn ang="0">
                  <a:pos x="112" y="139"/>
                </a:cxn>
                <a:cxn ang="0">
                  <a:pos x="94" y="147"/>
                </a:cxn>
                <a:cxn ang="0">
                  <a:pos x="75" y="150"/>
                </a:cxn>
                <a:cxn ang="0">
                  <a:pos x="55" y="147"/>
                </a:cxn>
                <a:cxn ang="0">
                  <a:pos x="37" y="139"/>
                </a:cxn>
                <a:cxn ang="0">
                  <a:pos x="22" y="128"/>
                </a:cxn>
                <a:cxn ang="0">
                  <a:pos x="11" y="113"/>
                </a:cxn>
                <a:cxn ang="0">
                  <a:pos x="3" y="94"/>
                </a:cxn>
                <a:cxn ang="0">
                  <a:pos x="0" y="75"/>
                </a:cxn>
                <a:cxn ang="0">
                  <a:pos x="3" y="55"/>
                </a:cxn>
                <a:cxn ang="0">
                  <a:pos x="11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5"/>
                  </a:lnTo>
                  <a:lnTo>
                    <a:pt x="149" y="75"/>
                  </a:lnTo>
                  <a:lnTo>
                    <a:pt x="146" y="94"/>
                  </a:lnTo>
                  <a:lnTo>
                    <a:pt x="138" y="113"/>
                  </a:lnTo>
                  <a:lnTo>
                    <a:pt x="127" y="128"/>
                  </a:lnTo>
                  <a:lnTo>
                    <a:pt x="112" y="139"/>
                  </a:lnTo>
                  <a:lnTo>
                    <a:pt x="94" y="147"/>
                  </a:lnTo>
                  <a:lnTo>
                    <a:pt x="75" y="150"/>
                  </a:lnTo>
                  <a:lnTo>
                    <a:pt x="55" y="147"/>
                  </a:lnTo>
                  <a:lnTo>
                    <a:pt x="37" y="139"/>
                  </a:lnTo>
                  <a:lnTo>
                    <a:pt x="22" y="128"/>
                  </a:lnTo>
                  <a:lnTo>
                    <a:pt x="11" y="113"/>
                  </a:lnTo>
                  <a:lnTo>
                    <a:pt x="3" y="94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4983" y="3157"/>
              <a:ext cx="73" cy="7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4" y="2"/>
                </a:cxn>
                <a:cxn ang="0">
                  <a:pos x="112" y="10"/>
                </a:cxn>
                <a:cxn ang="0">
                  <a:pos x="127" y="22"/>
                </a:cxn>
                <a:cxn ang="0">
                  <a:pos x="138" y="37"/>
                </a:cxn>
                <a:cxn ang="0">
                  <a:pos x="146" y="55"/>
                </a:cxn>
                <a:cxn ang="0">
                  <a:pos x="148" y="75"/>
                </a:cxn>
                <a:cxn ang="0">
                  <a:pos x="146" y="94"/>
                </a:cxn>
                <a:cxn ang="0">
                  <a:pos x="138" y="111"/>
                </a:cxn>
                <a:cxn ang="0">
                  <a:pos x="127" y="126"/>
                </a:cxn>
                <a:cxn ang="0">
                  <a:pos x="112" y="138"/>
                </a:cxn>
                <a:cxn ang="0">
                  <a:pos x="94" y="146"/>
                </a:cxn>
                <a:cxn ang="0">
                  <a:pos x="75" y="148"/>
                </a:cxn>
                <a:cxn ang="0">
                  <a:pos x="55" y="146"/>
                </a:cxn>
                <a:cxn ang="0">
                  <a:pos x="37" y="138"/>
                </a:cxn>
                <a:cxn ang="0">
                  <a:pos x="22" y="126"/>
                </a:cxn>
                <a:cxn ang="0">
                  <a:pos x="10" y="111"/>
                </a:cxn>
                <a:cxn ang="0">
                  <a:pos x="2" y="94"/>
                </a:cxn>
                <a:cxn ang="0">
                  <a:pos x="0" y="75"/>
                </a:cxn>
                <a:cxn ang="0">
                  <a:pos x="2" y="55"/>
                </a:cxn>
                <a:cxn ang="0">
                  <a:pos x="10" y="37"/>
                </a:cxn>
                <a:cxn ang="0">
                  <a:pos x="22" y="22"/>
                </a:cxn>
                <a:cxn ang="0">
                  <a:pos x="37" y="10"/>
                </a:cxn>
                <a:cxn ang="0">
                  <a:pos x="55" y="2"/>
                </a:cxn>
                <a:cxn ang="0">
                  <a:pos x="75" y="0"/>
                </a:cxn>
              </a:cxnLst>
              <a:rect l="0" t="0" r="r" b="b"/>
              <a:pathLst>
                <a:path w="148" h="148">
                  <a:moveTo>
                    <a:pt x="75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5"/>
                  </a:lnTo>
                  <a:lnTo>
                    <a:pt x="148" y="75"/>
                  </a:lnTo>
                  <a:lnTo>
                    <a:pt x="146" y="94"/>
                  </a:lnTo>
                  <a:lnTo>
                    <a:pt x="138" y="111"/>
                  </a:lnTo>
                  <a:lnTo>
                    <a:pt x="127" y="126"/>
                  </a:lnTo>
                  <a:lnTo>
                    <a:pt x="112" y="138"/>
                  </a:lnTo>
                  <a:lnTo>
                    <a:pt x="94" y="146"/>
                  </a:lnTo>
                  <a:lnTo>
                    <a:pt x="75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0" y="111"/>
                  </a:lnTo>
                  <a:lnTo>
                    <a:pt x="2" y="9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D74FF"/>
            </a:solidFill>
            <a:ln w="0">
              <a:solidFill>
                <a:srgbClr val="BD7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9" name="Group 231" descr="NHANES Logo"/>
          <p:cNvGrpSpPr>
            <a:grpSpLocks/>
          </p:cNvGrpSpPr>
          <p:nvPr/>
        </p:nvGrpSpPr>
        <p:grpSpPr bwMode="auto">
          <a:xfrm>
            <a:off x="381000" y="5257800"/>
            <a:ext cx="1447800" cy="1093788"/>
            <a:chOff x="3129" y="2555"/>
            <a:chExt cx="2004" cy="1311"/>
          </a:xfrm>
        </p:grpSpPr>
        <p:sp>
          <p:nvSpPr>
            <p:cNvPr id="60" name="Freeform 113"/>
            <p:cNvSpPr>
              <a:spLocks/>
            </p:cNvSpPr>
            <p:nvPr/>
          </p:nvSpPr>
          <p:spPr bwMode="auto">
            <a:xfrm>
              <a:off x="3129" y="2951"/>
              <a:ext cx="493" cy="907"/>
            </a:xfrm>
            <a:custGeom>
              <a:avLst/>
              <a:gdLst/>
              <a:ahLst/>
              <a:cxnLst>
                <a:cxn ang="0">
                  <a:pos x="665" y="2"/>
                </a:cxn>
                <a:cxn ang="0">
                  <a:pos x="736" y="14"/>
                </a:cxn>
                <a:cxn ang="0">
                  <a:pos x="905" y="70"/>
                </a:cxn>
                <a:cxn ang="0">
                  <a:pos x="860" y="82"/>
                </a:cxn>
                <a:cxn ang="0">
                  <a:pos x="792" y="111"/>
                </a:cxn>
                <a:cxn ang="0">
                  <a:pos x="727" y="152"/>
                </a:cxn>
                <a:cxn ang="0">
                  <a:pos x="662" y="202"/>
                </a:cxn>
                <a:cxn ang="0">
                  <a:pos x="604" y="260"/>
                </a:cxn>
                <a:cxn ang="0">
                  <a:pos x="549" y="325"/>
                </a:cxn>
                <a:cxn ang="0">
                  <a:pos x="503" y="394"/>
                </a:cxn>
                <a:cxn ang="0">
                  <a:pos x="453" y="489"/>
                </a:cxn>
                <a:cxn ang="0">
                  <a:pos x="427" y="556"/>
                </a:cxn>
                <a:cxn ang="0">
                  <a:pos x="415" y="625"/>
                </a:cxn>
                <a:cxn ang="0">
                  <a:pos x="421" y="900"/>
                </a:cxn>
                <a:cxn ang="0">
                  <a:pos x="431" y="1044"/>
                </a:cxn>
                <a:cxn ang="0">
                  <a:pos x="463" y="1176"/>
                </a:cxn>
                <a:cxn ang="0">
                  <a:pos x="499" y="1285"/>
                </a:cxn>
                <a:cxn ang="0">
                  <a:pos x="532" y="1355"/>
                </a:cxn>
                <a:cxn ang="0">
                  <a:pos x="570" y="1424"/>
                </a:cxn>
                <a:cxn ang="0">
                  <a:pos x="604" y="1480"/>
                </a:cxn>
                <a:cxn ang="0">
                  <a:pos x="645" y="1533"/>
                </a:cxn>
                <a:cxn ang="0">
                  <a:pos x="698" y="1597"/>
                </a:cxn>
                <a:cxn ang="0">
                  <a:pos x="799" y="1689"/>
                </a:cxn>
                <a:cxn ang="0">
                  <a:pos x="864" y="1735"/>
                </a:cxn>
                <a:cxn ang="0">
                  <a:pos x="958" y="1785"/>
                </a:cxn>
                <a:cxn ang="0">
                  <a:pos x="979" y="1806"/>
                </a:cxn>
                <a:cxn ang="0">
                  <a:pos x="948" y="1812"/>
                </a:cxn>
                <a:cxn ang="0">
                  <a:pos x="888" y="1814"/>
                </a:cxn>
                <a:cxn ang="0">
                  <a:pos x="804" y="1807"/>
                </a:cxn>
                <a:cxn ang="0">
                  <a:pos x="679" y="1792"/>
                </a:cxn>
                <a:cxn ang="0">
                  <a:pos x="600" y="1773"/>
                </a:cxn>
                <a:cxn ang="0">
                  <a:pos x="534" y="1751"/>
                </a:cxn>
                <a:cxn ang="0">
                  <a:pos x="474" y="1720"/>
                </a:cxn>
                <a:cxn ang="0">
                  <a:pos x="436" y="1682"/>
                </a:cxn>
                <a:cxn ang="0">
                  <a:pos x="414" y="1651"/>
                </a:cxn>
                <a:cxn ang="0">
                  <a:pos x="371" y="1562"/>
                </a:cxn>
                <a:cxn ang="0">
                  <a:pos x="313" y="1419"/>
                </a:cxn>
                <a:cxn ang="0">
                  <a:pos x="282" y="1357"/>
                </a:cxn>
                <a:cxn ang="0">
                  <a:pos x="246" y="1301"/>
                </a:cxn>
                <a:cxn ang="0">
                  <a:pos x="203" y="1254"/>
                </a:cxn>
                <a:cxn ang="0">
                  <a:pos x="152" y="1189"/>
                </a:cxn>
                <a:cxn ang="0">
                  <a:pos x="89" y="1090"/>
                </a:cxn>
                <a:cxn ang="0">
                  <a:pos x="56" y="1023"/>
                </a:cxn>
                <a:cxn ang="0">
                  <a:pos x="30" y="958"/>
                </a:cxn>
                <a:cxn ang="0">
                  <a:pos x="6" y="857"/>
                </a:cxn>
                <a:cxn ang="0">
                  <a:pos x="0" y="760"/>
                </a:cxn>
                <a:cxn ang="0">
                  <a:pos x="3" y="688"/>
                </a:cxn>
                <a:cxn ang="0">
                  <a:pos x="20" y="594"/>
                </a:cxn>
                <a:cxn ang="0">
                  <a:pos x="39" y="520"/>
                </a:cxn>
                <a:cxn ang="0">
                  <a:pos x="42" y="503"/>
                </a:cxn>
                <a:cxn ang="0">
                  <a:pos x="58" y="450"/>
                </a:cxn>
                <a:cxn ang="0">
                  <a:pos x="99" y="346"/>
                </a:cxn>
                <a:cxn ang="0">
                  <a:pos x="123" y="284"/>
                </a:cxn>
                <a:cxn ang="0">
                  <a:pos x="169" y="212"/>
                </a:cxn>
                <a:cxn ang="0">
                  <a:pos x="215" y="162"/>
                </a:cxn>
                <a:cxn ang="0">
                  <a:pos x="323" y="87"/>
                </a:cxn>
                <a:cxn ang="0">
                  <a:pos x="385" y="56"/>
                </a:cxn>
                <a:cxn ang="0">
                  <a:pos x="446" y="32"/>
                </a:cxn>
                <a:cxn ang="0">
                  <a:pos x="546" y="7"/>
                </a:cxn>
                <a:cxn ang="0">
                  <a:pos x="600" y="2"/>
                </a:cxn>
              </a:cxnLst>
              <a:rect l="0" t="0" r="r" b="b"/>
              <a:pathLst>
                <a:path w="984" h="1814">
                  <a:moveTo>
                    <a:pt x="635" y="0"/>
                  </a:moveTo>
                  <a:lnTo>
                    <a:pt x="650" y="0"/>
                  </a:lnTo>
                  <a:lnTo>
                    <a:pt x="665" y="2"/>
                  </a:lnTo>
                  <a:lnTo>
                    <a:pt x="700" y="5"/>
                  </a:lnTo>
                  <a:lnTo>
                    <a:pt x="717" y="8"/>
                  </a:lnTo>
                  <a:lnTo>
                    <a:pt x="736" y="14"/>
                  </a:lnTo>
                  <a:lnTo>
                    <a:pt x="807" y="34"/>
                  </a:lnTo>
                  <a:lnTo>
                    <a:pt x="842" y="48"/>
                  </a:lnTo>
                  <a:lnTo>
                    <a:pt x="905" y="70"/>
                  </a:lnTo>
                  <a:lnTo>
                    <a:pt x="893" y="72"/>
                  </a:lnTo>
                  <a:lnTo>
                    <a:pt x="872" y="79"/>
                  </a:lnTo>
                  <a:lnTo>
                    <a:pt x="860" y="82"/>
                  </a:lnTo>
                  <a:lnTo>
                    <a:pt x="838" y="91"/>
                  </a:lnTo>
                  <a:lnTo>
                    <a:pt x="816" y="101"/>
                  </a:lnTo>
                  <a:lnTo>
                    <a:pt x="792" y="111"/>
                  </a:lnTo>
                  <a:lnTo>
                    <a:pt x="770" y="123"/>
                  </a:lnTo>
                  <a:lnTo>
                    <a:pt x="748" y="137"/>
                  </a:lnTo>
                  <a:lnTo>
                    <a:pt x="727" y="152"/>
                  </a:lnTo>
                  <a:lnTo>
                    <a:pt x="705" y="168"/>
                  </a:lnTo>
                  <a:lnTo>
                    <a:pt x="682" y="185"/>
                  </a:lnTo>
                  <a:lnTo>
                    <a:pt x="662" y="202"/>
                  </a:lnTo>
                  <a:lnTo>
                    <a:pt x="641" y="221"/>
                  </a:lnTo>
                  <a:lnTo>
                    <a:pt x="623" y="241"/>
                  </a:lnTo>
                  <a:lnTo>
                    <a:pt x="604" y="260"/>
                  </a:lnTo>
                  <a:lnTo>
                    <a:pt x="585" y="282"/>
                  </a:lnTo>
                  <a:lnTo>
                    <a:pt x="566" y="303"/>
                  </a:lnTo>
                  <a:lnTo>
                    <a:pt x="549" y="325"/>
                  </a:lnTo>
                  <a:lnTo>
                    <a:pt x="534" y="347"/>
                  </a:lnTo>
                  <a:lnTo>
                    <a:pt x="516" y="371"/>
                  </a:lnTo>
                  <a:lnTo>
                    <a:pt x="503" y="394"/>
                  </a:lnTo>
                  <a:lnTo>
                    <a:pt x="475" y="441"/>
                  </a:lnTo>
                  <a:lnTo>
                    <a:pt x="463" y="465"/>
                  </a:lnTo>
                  <a:lnTo>
                    <a:pt x="453" y="489"/>
                  </a:lnTo>
                  <a:lnTo>
                    <a:pt x="445" y="512"/>
                  </a:lnTo>
                  <a:lnTo>
                    <a:pt x="436" y="536"/>
                  </a:lnTo>
                  <a:lnTo>
                    <a:pt x="427" y="556"/>
                  </a:lnTo>
                  <a:lnTo>
                    <a:pt x="424" y="580"/>
                  </a:lnTo>
                  <a:lnTo>
                    <a:pt x="419" y="602"/>
                  </a:lnTo>
                  <a:lnTo>
                    <a:pt x="415" y="625"/>
                  </a:lnTo>
                  <a:lnTo>
                    <a:pt x="415" y="832"/>
                  </a:lnTo>
                  <a:lnTo>
                    <a:pt x="417" y="862"/>
                  </a:lnTo>
                  <a:lnTo>
                    <a:pt x="421" y="900"/>
                  </a:lnTo>
                  <a:lnTo>
                    <a:pt x="422" y="938"/>
                  </a:lnTo>
                  <a:lnTo>
                    <a:pt x="429" y="1037"/>
                  </a:lnTo>
                  <a:lnTo>
                    <a:pt x="431" y="1044"/>
                  </a:lnTo>
                  <a:lnTo>
                    <a:pt x="433" y="1056"/>
                  </a:lnTo>
                  <a:lnTo>
                    <a:pt x="443" y="1090"/>
                  </a:lnTo>
                  <a:lnTo>
                    <a:pt x="463" y="1176"/>
                  </a:lnTo>
                  <a:lnTo>
                    <a:pt x="469" y="1196"/>
                  </a:lnTo>
                  <a:lnTo>
                    <a:pt x="474" y="1218"/>
                  </a:lnTo>
                  <a:lnTo>
                    <a:pt x="499" y="1285"/>
                  </a:lnTo>
                  <a:lnTo>
                    <a:pt x="510" y="1309"/>
                  </a:lnTo>
                  <a:lnTo>
                    <a:pt x="520" y="1331"/>
                  </a:lnTo>
                  <a:lnTo>
                    <a:pt x="532" y="1355"/>
                  </a:lnTo>
                  <a:lnTo>
                    <a:pt x="542" y="1378"/>
                  </a:lnTo>
                  <a:lnTo>
                    <a:pt x="554" y="1402"/>
                  </a:lnTo>
                  <a:lnTo>
                    <a:pt x="570" y="1424"/>
                  </a:lnTo>
                  <a:lnTo>
                    <a:pt x="582" y="1446"/>
                  </a:lnTo>
                  <a:lnTo>
                    <a:pt x="597" y="1468"/>
                  </a:lnTo>
                  <a:lnTo>
                    <a:pt x="604" y="1480"/>
                  </a:lnTo>
                  <a:lnTo>
                    <a:pt x="612" y="1491"/>
                  </a:lnTo>
                  <a:lnTo>
                    <a:pt x="628" y="1513"/>
                  </a:lnTo>
                  <a:lnTo>
                    <a:pt x="645" y="1533"/>
                  </a:lnTo>
                  <a:lnTo>
                    <a:pt x="662" y="1556"/>
                  </a:lnTo>
                  <a:lnTo>
                    <a:pt x="681" y="1576"/>
                  </a:lnTo>
                  <a:lnTo>
                    <a:pt x="698" y="1597"/>
                  </a:lnTo>
                  <a:lnTo>
                    <a:pt x="756" y="1655"/>
                  </a:lnTo>
                  <a:lnTo>
                    <a:pt x="777" y="1672"/>
                  </a:lnTo>
                  <a:lnTo>
                    <a:pt x="799" y="1689"/>
                  </a:lnTo>
                  <a:lnTo>
                    <a:pt x="819" y="1705"/>
                  </a:lnTo>
                  <a:lnTo>
                    <a:pt x="842" y="1722"/>
                  </a:lnTo>
                  <a:lnTo>
                    <a:pt x="864" y="1735"/>
                  </a:lnTo>
                  <a:lnTo>
                    <a:pt x="912" y="1763"/>
                  </a:lnTo>
                  <a:lnTo>
                    <a:pt x="936" y="1773"/>
                  </a:lnTo>
                  <a:lnTo>
                    <a:pt x="958" y="1785"/>
                  </a:lnTo>
                  <a:lnTo>
                    <a:pt x="984" y="1792"/>
                  </a:lnTo>
                  <a:lnTo>
                    <a:pt x="984" y="1806"/>
                  </a:lnTo>
                  <a:lnTo>
                    <a:pt x="979" y="1806"/>
                  </a:lnTo>
                  <a:lnTo>
                    <a:pt x="972" y="1807"/>
                  </a:lnTo>
                  <a:lnTo>
                    <a:pt x="960" y="1811"/>
                  </a:lnTo>
                  <a:lnTo>
                    <a:pt x="948" y="1812"/>
                  </a:lnTo>
                  <a:lnTo>
                    <a:pt x="936" y="1812"/>
                  </a:lnTo>
                  <a:lnTo>
                    <a:pt x="912" y="1814"/>
                  </a:lnTo>
                  <a:lnTo>
                    <a:pt x="888" y="1814"/>
                  </a:lnTo>
                  <a:lnTo>
                    <a:pt x="866" y="1812"/>
                  </a:lnTo>
                  <a:lnTo>
                    <a:pt x="837" y="1811"/>
                  </a:lnTo>
                  <a:lnTo>
                    <a:pt x="804" y="1807"/>
                  </a:lnTo>
                  <a:lnTo>
                    <a:pt x="768" y="1806"/>
                  </a:lnTo>
                  <a:lnTo>
                    <a:pt x="703" y="1797"/>
                  </a:lnTo>
                  <a:lnTo>
                    <a:pt x="679" y="1792"/>
                  </a:lnTo>
                  <a:lnTo>
                    <a:pt x="662" y="1788"/>
                  </a:lnTo>
                  <a:lnTo>
                    <a:pt x="633" y="1782"/>
                  </a:lnTo>
                  <a:lnTo>
                    <a:pt x="600" y="1773"/>
                  </a:lnTo>
                  <a:lnTo>
                    <a:pt x="568" y="1763"/>
                  </a:lnTo>
                  <a:lnTo>
                    <a:pt x="552" y="1758"/>
                  </a:lnTo>
                  <a:lnTo>
                    <a:pt x="534" y="1751"/>
                  </a:lnTo>
                  <a:lnTo>
                    <a:pt x="518" y="1744"/>
                  </a:lnTo>
                  <a:lnTo>
                    <a:pt x="504" y="1737"/>
                  </a:lnTo>
                  <a:lnTo>
                    <a:pt x="474" y="1720"/>
                  </a:lnTo>
                  <a:lnTo>
                    <a:pt x="460" y="1708"/>
                  </a:lnTo>
                  <a:lnTo>
                    <a:pt x="448" y="1696"/>
                  </a:lnTo>
                  <a:lnTo>
                    <a:pt x="436" y="1682"/>
                  </a:lnTo>
                  <a:lnTo>
                    <a:pt x="429" y="1675"/>
                  </a:lnTo>
                  <a:lnTo>
                    <a:pt x="426" y="1667"/>
                  </a:lnTo>
                  <a:lnTo>
                    <a:pt x="414" y="1651"/>
                  </a:lnTo>
                  <a:lnTo>
                    <a:pt x="405" y="1634"/>
                  </a:lnTo>
                  <a:lnTo>
                    <a:pt x="386" y="1598"/>
                  </a:lnTo>
                  <a:lnTo>
                    <a:pt x="371" y="1562"/>
                  </a:lnTo>
                  <a:lnTo>
                    <a:pt x="357" y="1528"/>
                  </a:lnTo>
                  <a:lnTo>
                    <a:pt x="328" y="1455"/>
                  </a:lnTo>
                  <a:lnTo>
                    <a:pt x="313" y="1419"/>
                  </a:lnTo>
                  <a:lnTo>
                    <a:pt x="304" y="1402"/>
                  </a:lnTo>
                  <a:lnTo>
                    <a:pt x="296" y="1383"/>
                  </a:lnTo>
                  <a:lnTo>
                    <a:pt x="282" y="1357"/>
                  </a:lnTo>
                  <a:lnTo>
                    <a:pt x="277" y="1343"/>
                  </a:lnTo>
                  <a:lnTo>
                    <a:pt x="251" y="1307"/>
                  </a:lnTo>
                  <a:lnTo>
                    <a:pt x="246" y="1301"/>
                  </a:lnTo>
                  <a:lnTo>
                    <a:pt x="241" y="1297"/>
                  </a:lnTo>
                  <a:lnTo>
                    <a:pt x="232" y="1285"/>
                  </a:lnTo>
                  <a:lnTo>
                    <a:pt x="203" y="1254"/>
                  </a:lnTo>
                  <a:lnTo>
                    <a:pt x="176" y="1222"/>
                  </a:lnTo>
                  <a:lnTo>
                    <a:pt x="164" y="1205"/>
                  </a:lnTo>
                  <a:lnTo>
                    <a:pt x="152" y="1189"/>
                  </a:lnTo>
                  <a:lnTo>
                    <a:pt x="130" y="1157"/>
                  </a:lnTo>
                  <a:lnTo>
                    <a:pt x="109" y="1124"/>
                  </a:lnTo>
                  <a:lnTo>
                    <a:pt x="89" y="1090"/>
                  </a:lnTo>
                  <a:lnTo>
                    <a:pt x="80" y="1075"/>
                  </a:lnTo>
                  <a:lnTo>
                    <a:pt x="71" y="1058"/>
                  </a:lnTo>
                  <a:lnTo>
                    <a:pt x="56" y="1023"/>
                  </a:lnTo>
                  <a:lnTo>
                    <a:pt x="44" y="991"/>
                  </a:lnTo>
                  <a:lnTo>
                    <a:pt x="37" y="974"/>
                  </a:lnTo>
                  <a:lnTo>
                    <a:pt x="30" y="958"/>
                  </a:lnTo>
                  <a:lnTo>
                    <a:pt x="22" y="924"/>
                  </a:lnTo>
                  <a:lnTo>
                    <a:pt x="13" y="892"/>
                  </a:lnTo>
                  <a:lnTo>
                    <a:pt x="6" y="857"/>
                  </a:lnTo>
                  <a:lnTo>
                    <a:pt x="3" y="825"/>
                  </a:lnTo>
                  <a:lnTo>
                    <a:pt x="1" y="791"/>
                  </a:lnTo>
                  <a:lnTo>
                    <a:pt x="0" y="760"/>
                  </a:lnTo>
                  <a:lnTo>
                    <a:pt x="0" y="734"/>
                  </a:lnTo>
                  <a:lnTo>
                    <a:pt x="1" y="712"/>
                  </a:lnTo>
                  <a:lnTo>
                    <a:pt x="3" y="688"/>
                  </a:lnTo>
                  <a:lnTo>
                    <a:pt x="5" y="667"/>
                  </a:lnTo>
                  <a:lnTo>
                    <a:pt x="12" y="628"/>
                  </a:lnTo>
                  <a:lnTo>
                    <a:pt x="20" y="594"/>
                  </a:lnTo>
                  <a:lnTo>
                    <a:pt x="27" y="565"/>
                  </a:lnTo>
                  <a:lnTo>
                    <a:pt x="34" y="539"/>
                  </a:lnTo>
                  <a:lnTo>
                    <a:pt x="39" y="520"/>
                  </a:lnTo>
                  <a:lnTo>
                    <a:pt x="41" y="513"/>
                  </a:lnTo>
                  <a:lnTo>
                    <a:pt x="41" y="508"/>
                  </a:lnTo>
                  <a:lnTo>
                    <a:pt x="42" y="503"/>
                  </a:lnTo>
                  <a:lnTo>
                    <a:pt x="44" y="494"/>
                  </a:lnTo>
                  <a:lnTo>
                    <a:pt x="49" y="476"/>
                  </a:lnTo>
                  <a:lnTo>
                    <a:pt x="58" y="450"/>
                  </a:lnTo>
                  <a:lnTo>
                    <a:pt x="95" y="356"/>
                  </a:lnTo>
                  <a:lnTo>
                    <a:pt x="99" y="349"/>
                  </a:lnTo>
                  <a:lnTo>
                    <a:pt x="99" y="346"/>
                  </a:lnTo>
                  <a:lnTo>
                    <a:pt x="106" y="323"/>
                  </a:lnTo>
                  <a:lnTo>
                    <a:pt x="113" y="303"/>
                  </a:lnTo>
                  <a:lnTo>
                    <a:pt x="123" y="284"/>
                  </a:lnTo>
                  <a:lnTo>
                    <a:pt x="131" y="265"/>
                  </a:lnTo>
                  <a:lnTo>
                    <a:pt x="155" y="227"/>
                  </a:lnTo>
                  <a:lnTo>
                    <a:pt x="169" y="212"/>
                  </a:lnTo>
                  <a:lnTo>
                    <a:pt x="184" y="195"/>
                  </a:lnTo>
                  <a:lnTo>
                    <a:pt x="198" y="178"/>
                  </a:lnTo>
                  <a:lnTo>
                    <a:pt x="215" y="162"/>
                  </a:lnTo>
                  <a:lnTo>
                    <a:pt x="267" y="121"/>
                  </a:lnTo>
                  <a:lnTo>
                    <a:pt x="304" y="97"/>
                  </a:lnTo>
                  <a:lnTo>
                    <a:pt x="323" y="87"/>
                  </a:lnTo>
                  <a:lnTo>
                    <a:pt x="344" y="75"/>
                  </a:lnTo>
                  <a:lnTo>
                    <a:pt x="364" y="67"/>
                  </a:lnTo>
                  <a:lnTo>
                    <a:pt x="385" y="56"/>
                  </a:lnTo>
                  <a:lnTo>
                    <a:pt x="405" y="48"/>
                  </a:lnTo>
                  <a:lnTo>
                    <a:pt x="426" y="41"/>
                  </a:lnTo>
                  <a:lnTo>
                    <a:pt x="446" y="32"/>
                  </a:lnTo>
                  <a:lnTo>
                    <a:pt x="487" y="22"/>
                  </a:lnTo>
                  <a:lnTo>
                    <a:pt x="527" y="12"/>
                  </a:lnTo>
                  <a:lnTo>
                    <a:pt x="546" y="7"/>
                  </a:lnTo>
                  <a:lnTo>
                    <a:pt x="564" y="5"/>
                  </a:lnTo>
                  <a:lnTo>
                    <a:pt x="582" y="3"/>
                  </a:lnTo>
                  <a:lnTo>
                    <a:pt x="600" y="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14"/>
            <p:cNvSpPr>
              <a:spLocks/>
            </p:cNvSpPr>
            <p:nvPr/>
          </p:nvSpPr>
          <p:spPr bwMode="auto">
            <a:xfrm>
              <a:off x="3339" y="3453"/>
              <a:ext cx="312" cy="409"/>
            </a:xfrm>
            <a:custGeom>
              <a:avLst/>
              <a:gdLst/>
              <a:ahLst/>
              <a:cxnLst>
                <a:cxn ang="0">
                  <a:pos x="624" y="793"/>
                </a:cxn>
                <a:cxn ang="0">
                  <a:pos x="621" y="801"/>
                </a:cxn>
                <a:cxn ang="0">
                  <a:pos x="616" y="811"/>
                </a:cxn>
                <a:cxn ang="0">
                  <a:pos x="599" y="818"/>
                </a:cxn>
                <a:cxn ang="0">
                  <a:pos x="573" y="818"/>
                </a:cxn>
                <a:cxn ang="0">
                  <a:pos x="535" y="811"/>
                </a:cxn>
                <a:cxn ang="0">
                  <a:pos x="496" y="796"/>
                </a:cxn>
                <a:cxn ang="0">
                  <a:pos x="451" y="772"/>
                </a:cxn>
                <a:cxn ang="0">
                  <a:pos x="404" y="741"/>
                </a:cxn>
                <a:cxn ang="0">
                  <a:pos x="352" y="700"/>
                </a:cxn>
                <a:cxn ang="0">
                  <a:pos x="301" y="652"/>
                </a:cxn>
                <a:cxn ang="0">
                  <a:pos x="248" y="592"/>
                </a:cxn>
                <a:cxn ang="0">
                  <a:pos x="220" y="560"/>
                </a:cxn>
                <a:cxn ang="0">
                  <a:pos x="196" y="524"/>
                </a:cxn>
                <a:cxn ang="0">
                  <a:pos x="145" y="442"/>
                </a:cxn>
                <a:cxn ang="0">
                  <a:pos x="101" y="351"/>
                </a:cxn>
                <a:cxn ang="0">
                  <a:pos x="80" y="300"/>
                </a:cxn>
                <a:cxn ang="0">
                  <a:pos x="61" y="248"/>
                </a:cxn>
                <a:cxn ang="0">
                  <a:pos x="42" y="192"/>
                </a:cxn>
                <a:cxn ang="0">
                  <a:pos x="27" y="130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37" y="127"/>
                </a:cxn>
                <a:cxn ang="0">
                  <a:pos x="53" y="187"/>
                </a:cxn>
                <a:cxn ang="0">
                  <a:pos x="72" y="243"/>
                </a:cxn>
                <a:cxn ang="0">
                  <a:pos x="90" y="295"/>
                </a:cxn>
                <a:cxn ang="0">
                  <a:pos x="113" y="344"/>
                </a:cxn>
                <a:cxn ang="0">
                  <a:pos x="155" y="437"/>
                </a:cxn>
                <a:cxn ang="0">
                  <a:pos x="205" y="515"/>
                </a:cxn>
                <a:cxn ang="0">
                  <a:pos x="231" y="551"/>
                </a:cxn>
                <a:cxn ang="0">
                  <a:pos x="258" y="586"/>
                </a:cxn>
                <a:cxn ang="0">
                  <a:pos x="308" y="642"/>
                </a:cxn>
                <a:cxn ang="0">
                  <a:pos x="361" y="692"/>
                </a:cxn>
                <a:cxn ang="0">
                  <a:pos x="410" y="733"/>
                </a:cxn>
                <a:cxn ang="0">
                  <a:pos x="458" y="762"/>
                </a:cxn>
                <a:cxn ang="0">
                  <a:pos x="503" y="784"/>
                </a:cxn>
                <a:cxn ang="0">
                  <a:pos x="540" y="800"/>
                </a:cxn>
                <a:cxn ang="0">
                  <a:pos x="573" y="806"/>
                </a:cxn>
                <a:cxn ang="0">
                  <a:pos x="595" y="806"/>
                </a:cxn>
                <a:cxn ang="0">
                  <a:pos x="609" y="800"/>
                </a:cxn>
                <a:cxn ang="0">
                  <a:pos x="611" y="796"/>
                </a:cxn>
                <a:cxn ang="0">
                  <a:pos x="612" y="791"/>
                </a:cxn>
                <a:cxn ang="0">
                  <a:pos x="624" y="793"/>
                </a:cxn>
              </a:cxnLst>
              <a:rect l="0" t="0" r="r" b="b"/>
              <a:pathLst>
                <a:path w="624" h="818">
                  <a:moveTo>
                    <a:pt x="624" y="793"/>
                  </a:moveTo>
                  <a:lnTo>
                    <a:pt x="621" y="801"/>
                  </a:lnTo>
                  <a:lnTo>
                    <a:pt x="616" y="811"/>
                  </a:lnTo>
                  <a:lnTo>
                    <a:pt x="599" y="818"/>
                  </a:lnTo>
                  <a:lnTo>
                    <a:pt x="573" y="818"/>
                  </a:lnTo>
                  <a:lnTo>
                    <a:pt x="535" y="811"/>
                  </a:lnTo>
                  <a:lnTo>
                    <a:pt x="496" y="796"/>
                  </a:lnTo>
                  <a:lnTo>
                    <a:pt x="451" y="772"/>
                  </a:lnTo>
                  <a:lnTo>
                    <a:pt x="404" y="741"/>
                  </a:lnTo>
                  <a:lnTo>
                    <a:pt x="352" y="700"/>
                  </a:lnTo>
                  <a:lnTo>
                    <a:pt x="301" y="652"/>
                  </a:lnTo>
                  <a:lnTo>
                    <a:pt x="248" y="592"/>
                  </a:lnTo>
                  <a:lnTo>
                    <a:pt x="220" y="560"/>
                  </a:lnTo>
                  <a:lnTo>
                    <a:pt x="196" y="524"/>
                  </a:lnTo>
                  <a:lnTo>
                    <a:pt x="145" y="442"/>
                  </a:lnTo>
                  <a:lnTo>
                    <a:pt x="101" y="351"/>
                  </a:lnTo>
                  <a:lnTo>
                    <a:pt x="80" y="300"/>
                  </a:lnTo>
                  <a:lnTo>
                    <a:pt x="61" y="248"/>
                  </a:lnTo>
                  <a:lnTo>
                    <a:pt x="42" y="192"/>
                  </a:lnTo>
                  <a:lnTo>
                    <a:pt x="27" y="130"/>
                  </a:lnTo>
                  <a:lnTo>
                    <a:pt x="0" y="4"/>
                  </a:lnTo>
                  <a:lnTo>
                    <a:pt x="10" y="0"/>
                  </a:lnTo>
                  <a:lnTo>
                    <a:pt x="37" y="127"/>
                  </a:lnTo>
                  <a:lnTo>
                    <a:pt x="53" y="187"/>
                  </a:lnTo>
                  <a:lnTo>
                    <a:pt x="72" y="243"/>
                  </a:lnTo>
                  <a:lnTo>
                    <a:pt x="90" y="295"/>
                  </a:lnTo>
                  <a:lnTo>
                    <a:pt x="113" y="344"/>
                  </a:lnTo>
                  <a:lnTo>
                    <a:pt x="155" y="437"/>
                  </a:lnTo>
                  <a:lnTo>
                    <a:pt x="205" y="515"/>
                  </a:lnTo>
                  <a:lnTo>
                    <a:pt x="231" y="551"/>
                  </a:lnTo>
                  <a:lnTo>
                    <a:pt x="258" y="586"/>
                  </a:lnTo>
                  <a:lnTo>
                    <a:pt x="308" y="642"/>
                  </a:lnTo>
                  <a:lnTo>
                    <a:pt x="361" y="692"/>
                  </a:lnTo>
                  <a:lnTo>
                    <a:pt x="410" y="733"/>
                  </a:lnTo>
                  <a:lnTo>
                    <a:pt x="458" y="762"/>
                  </a:lnTo>
                  <a:lnTo>
                    <a:pt x="503" y="784"/>
                  </a:lnTo>
                  <a:lnTo>
                    <a:pt x="540" y="800"/>
                  </a:lnTo>
                  <a:lnTo>
                    <a:pt x="573" y="806"/>
                  </a:lnTo>
                  <a:lnTo>
                    <a:pt x="595" y="806"/>
                  </a:lnTo>
                  <a:lnTo>
                    <a:pt x="609" y="800"/>
                  </a:lnTo>
                  <a:lnTo>
                    <a:pt x="611" y="796"/>
                  </a:lnTo>
                  <a:lnTo>
                    <a:pt x="612" y="791"/>
                  </a:lnTo>
                  <a:lnTo>
                    <a:pt x="624" y="79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15"/>
            <p:cNvSpPr>
              <a:spLocks/>
            </p:cNvSpPr>
            <p:nvPr/>
          </p:nvSpPr>
          <p:spPr bwMode="auto">
            <a:xfrm>
              <a:off x="3329" y="2983"/>
              <a:ext cx="252" cy="474"/>
            </a:xfrm>
            <a:custGeom>
              <a:avLst/>
              <a:gdLst/>
              <a:ahLst/>
              <a:cxnLst>
                <a:cxn ang="0">
                  <a:pos x="21" y="947"/>
                </a:cxn>
                <a:cxn ang="0">
                  <a:pos x="10" y="878"/>
                </a:cxn>
                <a:cxn ang="0">
                  <a:pos x="5" y="817"/>
                </a:cxn>
                <a:cxn ang="0">
                  <a:pos x="0" y="700"/>
                </a:cxn>
                <a:cxn ang="0">
                  <a:pos x="2" y="645"/>
                </a:cxn>
                <a:cxn ang="0">
                  <a:pos x="4" y="620"/>
                </a:cxn>
                <a:cxn ang="0">
                  <a:pos x="7" y="594"/>
                </a:cxn>
                <a:cxn ang="0">
                  <a:pos x="12" y="544"/>
                </a:cxn>
                <a:cxn ang="0">
                  <a:pos x="21" y="498"/>
                </a:cxn>
                <a:cxn ang="0">
                  <a:pos x="45" y="414"/>
                </a:cxn>
                <a:cxn ang="0">
                  <a:pos x="58" y="373"/>
                </a:cxn>
                <a:cxn ang="0">
                  <a:pos x="74" y="337"/>
                </a:cxn>
                <a:cxn ang="0">
                  <a:pos x="111" y="272"/>
                </a:cxn>
                <a:cxn ang="0">
                  <a:pos x="130" y="242"/>
                </a:cxn>
                <a:cxn ang="0">
                  <a:pos x="151" y="216"/>
                </a:cxn>
                <a:cxn ang="0">
                  <a:pos x="195" y="164"/>
                </a:cxn>
                <a:cxn ang="0">
                  <a:pos x="217" y="142"/>
                </a:cxn>
                <a:cxn ang="0">
                  <a:pos x="240" y="122"/>
                </a:cxn>
                <a:cxn ang="0">
                  <a:pos x="288" y="87"/>
                </a:cxn>
                <a:cxn ang="0">
                  <a:pos x="336" y="60"/>
                </a:cxn>
                <a:cxn ang="0">
                  <a:pos x="382" y="38"/>
                </a:cxn>
                <a:cxn ang="0">
                  <a:pos x="426" y="19"/>
                </a:cxn>
                <a:cxn ang="0">
                  <a:pos x="467" y="7"/>
                </a:cxn>
                <a:cxn ang="0">
                  <a:pos x="502" y="0"/>
                </a:cxn>
                <a:cxn ang="0">
                  <a:pos x="503" y="12"/>
                </a:cxn>
                <a:cxn ang="0">
                  <a:pos x="469" y="21"/>
                </a:cxn>
                <a:cxn ang="0">
                  <a:pos x="430" y="31"/>
                </a:cxn>
                <a:cxn ang="0">
                  <a:pos x="387" y="48"/>
                </a:cxn>
                <a:cxn ang="0">
                  <a:pos x="342" y="70"/>
                </a:cxn>
                <a:cxn ang="0">
                  <a:pos x="294" y="98"/>
                </a:cxn>
                <a:cxn ang="0">
                  <a:pos x="248" y="132"/>
                </a:cxn>
                <a:cxn ang="0">
                  <a:pos x="224" y="153"/>
                </a:cxn>
                <a:cxn ang="0">
                  <a:pos x="202" y="175"/>
                </a:cxn>
                <a:cxn ang="0">
                  <a:pos x="159" y="223"/>
                </a:cxn>
                <a:cxn ang="0">
                  <a:pos x="139" y="250"/>
                </a:cxn>
                <a:cxn ang="0">
                  <a:pos x="120" y="281"/>
                </a:cxn>
                <a:cxn ang="0">
                  <a:pos x="86" y="344"/>
                </a:cxn>
                <a:cxn ang="0">
                  <a:pos x="70" y="380"/>
                </a:cxn>
                <a:cxn ang="0">
                  <a:pos x="55" y="420"/>
                </a:cxn>
                <a:cxn ang="0">
                  <a:pos x="31" y="503"/>
                </a:cxn>
                <a:cxn ang="0">
                  <a:pos x="24" y="548"/>
                </a:cxn>
                <a:cxn ang="0">
                  <a:pos x="17" y="598"/>
                </a:cxn>
                <a:cxn ang="0">
                  <a:pos x="14" y="621"/>
                </a:cxn>
                <a:cxn ang="0">
                  <a:pos x="12" y="645"/>
                </a:cxn>
                <a:cxn ang="0">
                  <a:pos x="10" y="700"/>
                </a:cxn>
                <a:cxn ang="0">
                  <a:pos x="15" y="817"/>
                </a:cxn>
                <a:cxn ang="0">
                  <a:pos x="22" y="878"/>
                </a:cxn>
                <a:cxn ang="0">
                  <a:pos x="31" y="943"/>
                </a:cxn>
                <a:cxn ang="0">
                  <a:pos x="21" y="947"/>
                </a:cxn>
              </a:cxnLst>
              <a:rect l="0" t="0" r="r" b="b"/>
              <a:pathLst>
                <a:path w="503" h="947">
                  <a:moveTo>
                    <a:pt x="21" y="947"/>
                  </a:moveTo>
                  <a:lnTo>
                    <a:pt x="10" y="878"/>
                  </a:lnTo>
                  <a:lnTo>
                    <a:pt x="5" y="817"/>
                  </a:lnTo>
                  <a:lnTo>
                    <a:pt x="0" y="700"/>
                  </a:lnTo>
                  <a:lnTo>
                    <a:pt x="2" y="645"/>
                  </a:lnTo>
                  <a:lnTo>
                    <a:pt x="4" y="620"/>
                  </a:lnTo>
                  <a:lnTo>
                    <a:pt x="7" y="594"/>
                  </a:lnTo>
                  <a:lnTo>
                    <a:pt x="12" y="544"/>
                  </a:lnTo>
                  <a:lnTo>
                    <a:pt x="21" y="498"/>
                  </a:lnTo>
                  <a:lnTo>
                    <a:pt x="45" y="414"/>
                  </a:lnTo>
                  <a:lnTo>
                    <a:pt x="58" y="373"/>
                  </a:lnTo>
                  <a:lnTo>
                    <a:pt x="74" y="337"/>
                  </a:lnTo>
                  <a:lnTo>
                    <a:pt x="111" y="272"/>
                  </a:lnTo>
                  <a:lnTo>
                    <a:pt x="130" y="242"/>
                  </a:lnTo>
                  <a:lnTo>
                    <a:pt x="151" y="216"/>
                  </a:lnTo>
                  <a:lnTo>
                    <a:pt x="195" y="164"/>
                  </a:lnTo>
                  <a:lnTo>
                    <a:pt x="217" y="142"/>
                  </a:lnTo>
                  <a:lnTo>
                    <a:pt x="240" y="122"/>
                  </a:lnTo>
                  <a:lnTo>
                    <a:pt x="288" y="87"/>
                  </a:lnTo>
                  <a:lnTo>
                    <a:pt x="336" y="60"/>
                  </a:lnTo>
                  <a:lnTo>
                    <a:pt x="382" y="38"/>
                  </a:lnTo>
                  <a:lnTo>
                    <a:pt x="426" y="19"/>
                  </a:lnTo>
                  <a:lnTo>
                    <a:pt x="467" y="7"/>
                  </a:lnTo>
                  <a:lnTo>
                    <a:pt x="502" y="0"/>
                  </a:lnTo>
                  <a:lnTo>
                    <a:pt x="503" y="12"/>
                  </a:lnTo>
                  <a:lnTo>
                    <a:pt x="469" y="21"/>
                  </a:lnTo>
                  <a:lnTo>
                    <a:pt x="430" y="31"/>
                  </a:lnTo>
                  <a:lnTo>
                    <a:pt x="387" y="48"/>
                  </a:lnTo>
                  <a:lnTo>
                    <a:pt x="342" y="70"/>
                  </a:lnTo>
                  <a:lnTo>
                    <a:pt x="294" y="98"/>
                  </a:lnTo>
                  <a:lnTo>
                    <a:pt x="248" y="132"/>
                  </a:lnTo>
                  <a:lnTo>
                    <a:pt x="224" y="153"/>
                  </a:lnTo>
                  <a:lnTo>
                    <a:pt x="202" y="175"/>
                  </a:lnTo>
                  <a:lnTo>
                    <a:pt x="159" y="223"/>
                  </a:lnTo>
                  <a:lnTo>
                    <a:pt x="139" y="250"/>
                  </a:lnTo>
                  <a:lnTo>
                    <a:pt x="120" y="281"/>
                  </a:lnTo>
                  <a:lnTo>
                    <a:pt x="86" y="344"/>
                  </a:lnTo>
                  <a:lnTo>
                    <a:pt x="70" y="380"/>
                  </a:lnTo>
                  <a:lnTo>
                    <a:pt x="55" y="420"/>
                  </a:lnTo>
                  <a:lnTo>
                    <a:pt x="31" y="503"/>
                  </a:lnTo>
                  <a:lnTo>
                    <a:pt x="24" y="548"/>
                  </a:lnTo>
                  <a:lnTo>
                    <a:pt x="17" y="598"/>
                  </a:lnTo>
                  <a:lnTo>
                    <a:pt x="14" y="621"/>
                  </a:lnTo>
                  <a:lnTo>
                    <a:pt x="12" y="645"/>
                  </a:lnTo>
                  <a:lnTo>
                    <a:pt x="10" y="700"/>
                  </a:lnTo>
                  <a:lnTo>
                    <a:pt x="15" y="817"/>
                  </a:lnTo>
                  <a:lnTo>
                    <a:pt x="22" y="878"/>
                  </a:lnTo>
                  <a:lnTo>
                    <a:pt x="31" y="943"/>
                  </a:lnTo>
                  <a:lnTo>
                    <a:pt x="21" y="94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16"/>
            <p:cNvSpPr>
              <a:spLocks/>
            </p:cNvSpPr>
            <p:nvPr/>
          </p:nvSpPr>
          <p:spPr bwMode="auto">
            <a:xfrm>
              <a:off x="3339" y="3453"/>
              <a:ext cx="5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17"/>
            <p:cNvSpPr>
              <a:spLocks/>
            </p:cNvSpPr>
            <p:nvPr/>
          </p:nvSpPr>
          <p:spPr bwMode="auto">
            <a:xfrm>
              <a:off x="3580" y="2983"/>
              <a:ext cx="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46" y="2"/>
                </a:cxn>
                <a:cxn ang="0">
                  <a:pos x="87" y="12"/>
                </a:cxn>
                <a:cxn ang="0">
                  <a:pos x="131" y="31"/>
                </a:cxn>
                <a:cxn ang="0">
                  <a:pos x="124" y="43"/>
                </a:cxn>
                <a:cxn ang="0">
                  <a:pos x="83" y="26"/>
                </a:cxn>
                <a:cxn ang="0">
                  <a:pos x="42" y="14"/>
                </a:cxn>
                <a:cxn ang="0">
                  <a:pos x="2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1" h="43">
                  <a:moveTo>
                    <a:pt x="0" y="0"/>
                  </a:moveTo>
                  <a:lnTo>
                    <a:pt x="22" y="0"/>
                  </a:lnTo>
                  <a:lnTo>
                    <a:pt x="46" y="2"/>
                  </a:lnTo>
                  <a:lnTo>
                    <a:pt x="87" y="12"/>
                  </a:lnTo>
                  <a:lnTo>
                    <a:pt x="131" y="31"/>
                  </a:lnTo>
                  <a:lnTo>
                    <a:pt x="124" y="43"/>
                  </a:lnTo>
                  <a:lnTo>
                    <a:pt x="83" y="26"/>
                  </a:lnTo>
                  <a:lnTo>
                    <a:pt x="42" y="14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18"/>
            <p:cNvSpPr>
              <a:spLocks/>
            </p:cNvSpPr>
            <p:nvPr/>
          </p:nvSpPr>
          <p:spPr bwMode="auto">
            <a:xfrm>
              <a:off x="3580" y="2983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0" y="0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19"/>
            <p:cNvSpPr>
              <a:spLocks/>
            </p:cNvSpPr>
            <p:nvPr/>
          </p:nvSpPr>
          <p:spPr bwMode="auto">
            <a:xfrm>
              <a:off x="3642" y="2999"/>
              <a:ext cx="10" cy="8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1700"/>
                </a:cxn>
                <a:cxn ang="0">
                  <a:pos x="10" y="170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22" h="1700">
                  <a:moveTo>
                    <a:pt x="14" y="0"/>
                  </a:moveTo>
                  <a:lnTo>
                    <a:pt x="22" y="1700"/>
                  </a:lnTo>
                  <a:lnTo>
                    <a:pt x="10" y="170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20"/>
            <p:cNvSpPr>
              <a:spLocks/>
            </p:cNvSpPr>
            <p:nvPr/>
          </p:nvSpPr>
          <p:spPr bwMode="auto">
            <a:xfrm>
              <a:off x="3642" y="2998"/>
              <a:ext cx="5" cy="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0" y="5"/>
                </a:cxn>
                <a:cxn ang="0">
                  <a:pos x="3" y="12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4" y="2"/>
                  </a:lnTo>
                  <a:lnTo>
                    <a:pt x="14" y="5"/>
                  </a:lnTo>
                  <a:lnTo>
                    <a:pt x="0" y="5"/>
                  </a:lnTo>
                  <a:lnTo>
                    <a:pt x="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21"/>
            <p:cNvSpPr>
              <a:spLocks/>
            </p:cNvSpPr>
            <p:nvPr/>
          </p:nvSpPr>
          <p:spPr bwMode="auto">
            <a:xfrm>
              <a:off x="3647" y="3848"/>
              <a:ext cx="5" cy="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2" y="2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4088" y="3307"/>
              <a:ext cx="52" cy="55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6" y="46"/>
                </a:cxn>
                <a:cxn ang="0">
                  <a:pos x="31" y="31"/>
                </a:cxn>
                <a:cxn ang="0">
                  <a:pos x="55" y="0"/>
                </a:cxn>
                <a:cxn ang="0">
                  <a:pos x="103" y="41"/>
                </a:cxn>
                <a:cxn ang="0">
                  <a:pos x="77" y="72"/>
                </a:cxn>
                <a:cxn ang="0">
                  <a:pos x="62" y="91"/>
                </a:cxn>
                <a:cxn ang="0">
                  <a:pos x="45" y="109"/>
                </a:cxn>
                <a:cxn ang="0">
                  <a:pos x="0" y="63"/>
                </a:cxn>
              </a:cxnLst>
              <a:rect l="0" t="0" r="r" b="b"/>
              <a:pathLst>
                <a:path w="103" h="109">
                  <a:moveTo>
                    <a:pt x="0" y="63"/>
                  </a:moveTo>
                  <a:lnTo>
                    <a:pt x="16" y="46"/>
                  </a:lnTo>
                  <a:lnTo>
                    <a:pt x="31" y="31"/>
                  </a:lnTo>
                  <a:lnTo>
                    <a:pt x="55" y="0"/>
                  </a:lnTo>
                  <a:lnTo>
                    <a:pt x="103" y="41"/>
                  </a:lnTo>
                  <a:lnTo>
                    <a:pt x="77" y="72"/>
                  </a:lnTo>
                  <a:lnTo>
                    <a:pt x="62" y="91"/>
                  </a:lnTo>
                  <a:lnTo>
                    <a:pt x="45" y="10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23"/>
            <p:cNvSpPr>
              <a:spLocks/>
            </p:cNvSpPr>
            <p:nvPr/>
          </p:nvSpPr>
          <p:spPr bwMode="auto">
            <a:xfrm>
              <a:off x="4116" y="3275"/>
              <a:ext cx="165" cy="99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7" y="44"/>
                </a:cxn>
                <a:cxn ang="0">
                  <a:pos x="42" y="23"/>
                </a:cxn>
                <a:cxn ang="0">
                  <a:pos x="75" y="8"/>
                </a:cxn>
                <a:cxn ang="0">
                  <a:pos x="101" y="1"/>
                </a:cxn>
                <a:cxn ang="0">
                  <a:pos x="121" y="0"/>
                </a:cxn>
                <a:cxn ang="0">
                  <a:pos x="147" y="3"/>
                </a:cxn>
                <a:cxn ang="0">
                  <a:pos x="169" y="8"/>
                </a:cxn>
                <a:cxn ang="0">
                  <a:pos x="195" y="20"/>
                </a:cxn>
                <a:cxn ang="0">
                  <a:pos x="222" y="37"/>
                </a:cxn>
                <a:cxn ang="0">
                  <a:pos x="250" y="59"/>
                </a:cxn>
                <a:cxn ang="0">
                  <a:pos x="274" y="87"/>
                </a:cxn>
                <a:cxn ang="0">
                  <a:pos x="303" y="121"/>
                </a:cxn>
                <a:cxn ang="0">
                  <a:pos x="330" y="160"/>
                </a:cxn>
                <a:cxn ang="0">
                  <a:pos x="277" y="198"/>
                </a:cxn>
                <a:cxn ang="0">
                  <a:pos x="253" y="160"/>
                </a:cxn>
                <a:cxn ang="0">
                  <a:pos x="227" y="130"/>
                </a:cxn>
                <a:cxn ang="0">
                  <a:pos x="205" y="106"/>
                </a:cxn>
                <a:cxn ang="0">
                  <a:pos x="185" y="89"/>
                </a:cxn>
                <a:cxn ang="0">
                  <a:pos x="166" y="77"/>
                </a:cxn>
                <a:cxn ang="0">
                  <a:pos x="149" y="68"/>
                </a:cxn>
                <a:cxn ang="0">
                  <a:pos x="133" y="65"/>
                </a:cxn>
                <a:cxn ang="0">
                  <a:pos x="121" y="63"/>
                </a:cxn>
                <a:cxn ang="0">
                  <a:pos x="106" y="65"/>
                </a:cxn>
                <a:cxn ang="0">
                  <a:pos x="99" y="66"/>
                </a:cxn>
                <a:cxn ang="0">
                  <a:pos x="77" y="77"/>
                </a:cxn>
                <a:cxn ang="0">
                  <a:pos x="60" y="92"/>
                </a:cxn>
                <a:cxn ang="0">
                  <a:pos x="44" y="107"/>
                </a:cxn>
                <a:cxn ang="0">
                  <a:pos x="0" y="61"/>
                </a:cxn>
              </a:cxnLst>
              <a:rect l="0" t="0" r="r" b="b"/>
              <a:pathLst>
                <a:path w="330" h="198">
                  <a:moveTo>
                    <a:pt x="0" y="61"/>
                  </a:moveTo>
                  <a:lnTo>
                    <a:pt x="17" y="44"/>
                  </a:lnTo>
                  <a:lnTo>
                    <a:pt x="42" y="23"/>
                  </a:lnTo>
                  <a:lnTo>
                    <a:pt x="75" y="8"/>
                  </a:lnTo>
                  <a:lnTo>
                    <a:pt x="101" y="1"/>
                  </a:lnTo>
                  <a:lnTo>
                    <a:pt x="121" y="0"/>
                  </a:lnTo>
                  <a:lnTo>
                    <a:pt x="147" y="3"/>
                  </a:lnTo>
                  <a:lnTo>
                    <a:pt x="169" y="8"/>
                  </a:lnTo>
                  <a:lnTo>
                    <a:pt x="195" y="20"/>
                  </a:lnTo>
                  <a:lnTo>
                    <a:pt x="222" y="37"/>
                  </a:lnTo>
                  <a:lnTo>
                    <a:pt x="250" y="59"/>
                  </a:lnTo>
                  <a:lnTo>
                    <a:pt x="274" y="87"/>
                  </a:lnTo>
                  <a:lnTo>
                    <a:pt x="303" y="121"/>
                  </a:lnTo>
                  <a:lnTo>
                    <a:pt x="330" y="160"/>
                  </a:lnTo>
                  <a:lnTo>
                    <a:pt x="277" y="198"/>
                  </a:lnTo>
                  <a:lnTo>
                    <a:pt x="253" y="160"/>
                  </a:lnTo>
                  <a:lnTo>
                    <a:pt x="227" y="130"/>
                  </a:lnTo>
                  <a:lnTo>
                    <a:pt x="205" y="106"/>
                  </a:lnTo>
                  <a:lnTo>
                    <a:pt x="185" y="89"/>
                  </a:lnTo>
                  <a:lnTo>
                    <a:pt x="166" y="77"/>
                  </a:lnTo>
                  <a:lnTo>
                    <a:pt x="149" y="68"/>
                  </a:lnTo>
                  <a:lnTo>
                    <a:pt x="133" y="65"/>
                  </a:lnTo>
                  <a:lnTo>
                    <a:pt x="121" y="63"/>
                  </a:lnTo>
                  <a:lnTo>
                    <a:pt x="106" y="65"/>
                  </a:lnTo>
                  <a:lnTo>
                    <a:pt x="99" y="66"/>
                  </a:lnTo>
                  <a:lnTo>
                    <a:pt x="77" y="77"/>
                  </a:lnTo>
                  <a:lnTo>
                    <a:pt x="60" y="92"/>
                  </a:lnTo>
                  <a:lnTo>
                    <a:pt x="44" y="10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24"/>
            <p:cNvSpPr>
              <a:spLocks/>
            </p:cNvSpPr>
            <p:nvPr/>
          </p:nvSpPr>
          <p:spPr bwMode="auto">
            <a:xfrm>
              <a:off x="4114" y="3305"/>
              <a:ext cx="25" cy="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6" y="46"/>
                </a:cxn>
                <a:cxn ang="0">
                  <a:pos x="48" y="43"/>
                </a:cxn>
                <a:cxn ang="0">
                  <a:pos x="0" y="2"/>
                </a:cxn>
              </a:cxnLst>
              <a:rect l="0" t="0" r="r" b="b"/>
              <a:pathLst>
                <a:path w="48" h="46">
                  <a:moveTo>
                    <a:pt x="0" y="2"/>
                  </a:moveTo>
                  <a:lnTo>
                    <a:pt x="2" y="0"/>
                  </a:lnTo>
                  <a:lnTo>
                    <a:pt x="46" y="46"/>
                  </a:lnTo>
                  <a:lnTo>
                    <a:pt x="48" y="4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25"/>
            <p:cNvSpPr>
              <a:spLocks/>
            </p:cNvSpPr>
            <p:nvPr/>
          </p:nvSpPr>
          <p:spPr bwMode="auto">
            <a:xfrm>
              <a:off x="4256" y="3355"/>
              <a:ext cx="115" cy="4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8" y="11"/>
                </a:cxn>
                <a:cxn ang="0">
                  <a:pos x="63" y="18"/>
                </a:cxn>
                <a:cxn ang="0">
                  <a:pos x="75" y="23"/>
                </a:cxn>
                <a:cxn ang="0">
                  <a:pos x="80" y="26"/>
                </a:cxn>
                <a:cxn ang="0">
                  <a:pos x="107" y="30"/>
                </a:cxn>
                <a:cxn ang="0">
                  <a:pos x="131" y="30"/>
                </a:cxn>
                <a:cxn ang="0">
                  <a:pos x="186" y="23"/>
                </a:cxn>
                <a:cxn ang="0">
                  <a:pos x="219" y="18"/>
                </a:cxn>
                <a:cxn ang="0">
                  <a:pos x="231" y="79"/>
                </a:cxn>
                <a:cxn ang="0">
                  <a:pos x="195" y="86"/>
                </a:cxn>
                <a:cxn ang="0">
                  <a:pos x="137" y="93"/>
                </a:cxn>
                <a:cxn ang="0">
                  <a:pos x="101" y="93"/>
                </a:cxn>
                <a:cxn ang="0">
                  <a:pos x="66" y="88"/>
                </a:cxn>
                <a:cxn ang="0">
                  <a:pos x="46" y="79"/>
                </a:cxn>
                <a:cxn ang="0">
                  <a:pos x="27" y="69"/>
                </a:cxn>
                <a:cxn ang="0">
                  <a:pos x="12" y="55"/>
                </a:cxn>
                <a:cxn ang="0">
                  <a:pos x="0" y="38"/>
                </a:cxn>
                <a:cxn ang="0">
                  <a:pos x="51" y="0"/>
                </a:cxn>
              </a:cxnLst>
              <a:rect l="0" t="0" r="r" b="b"/>
              <a:pathLst>
                <a:path w="231" h="93">
                  <a:moveTo>
                    <a:pt x="51" y="0"/>
                  </a:moveTo>
                  <a:lnTo>
                    <a:pt x="58" y="11"/>
                  </a:lnTo>
                  <a:lnTo>
                    <a:pt x="63" y="18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107" y="30"/>
                  </a:lnTo>
                  <a:lnTo>
                    <a:pt x="131" y="30"/>
                  </a:lnTo>
                  <a:lnTo>
                    <a:pt x="186" y="23"/>
                  </a:lnTo>
                  <a:lnTo>
                    <a:pt x="219" y="18"/>
                  </a:lnTo>
                  <a:lnTo>
                    <a:pt x="231" y="79"/>
                  </a:lnTo>
                  <a:lnTo>
                    <a:pt x="195" y="86"/>
                  </a:lnTo>
                  <a:lnTo>
                    <a:pt x="137" y="93"/>
                  </a:lnTo>
                  <a:lnTo>
                    <a:pt x="101" y="93"/>
                  </a:lnTo>
                  <a:lnTo>
                    <a:pt x="66" y="88"/>
                  </a:lnTo>
                  <a:lnTo>
                    <a:pt x="46" y="79"/>
                  </a:lnTo>
                  <a:lnTo>
                    <a:pt x="27" y="69"/>
                  </a:lnTo>
                  <a:lnTo>
                    <a:pt x="12" y="55"/>
                  </a:lnTo>
                  <a:lnTo>
                    <a:pt x="0" y="3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26"/>
            <p:cNvSpPr>
              <a:spLocks/>
            </p:cNvSpPr>
            <p:nvPr/>
          </p:nvSpPr>
          <p:spPr bwMode="auto">
            <a:xfrm>
              <a:off x="4255" y="3355"/>
              <a:ext cx="27" cy="1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38"/>
                </a:cxn>
                <a:cxn ang="0">
                  <a:pos x="53" y="0"/>
                </a:cxn>
                <a:cxn ang="0">
                  <a:pos x="0" y="38"/>
                </a:cxn>
              </a:cxnLst>
              <a:rect l="0" t="0" r="r" b="b"/>
              <a:pathLst>
                <a:path w="53" h="38">
                  <a:moveTo>
                    <a:pt x="0" y="38"/>
                  </a:moveTo>
                  <a:lnTo>
                    <a:pt x="2" y="38"/>
                  </a:lnTo>
                  <a:lnTo>
                    <a:pt x="5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27"/>
            <p:cNvSpPr>
              <a:spLocks/>
            </p:cNvSpPr>
            <p:nvPr/>
          </p:nvSpPr>
          <p:spPr bwMode="auto">
            <a:xfrm>
              <a:off x="4353" y="3362"/>
              <a:ext cx="77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71"/>
                </a:cxn>
                <a:cxn ang="0">
                  <a:pos x="154" y="64"/>
                </a:cxn>
                <a:cxn ang="0">
                  <a:pos x="152" y="0"/>
                </a:cxn>
                <a:cxn ang="0">
                  <a:pos x="0" y="7"/>
                </a:cxn>
              </a:cxnLst>
              <a:rect l="0" t="0" r="r" b="b"/>
              <a:pathLst>
                <a:path w="154" h="71">
                  <a:moveTo>
                    <a:pt x="0" y="7"/>
                  </a:moveTo>
                  <a:lnTo>
                    <a:pt x="2" y="71"/>
                  </a:lnTo>
                  <a:lnTo>
                    <a:pt x="154" y="64"/>
                  </a:lnTo>
                  <a:lnTo>
                    <a:pt x="15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28"/>
            <p:cNvSpPr>
              <a:spLocks/>
            </p:cNvSpPr>
            <p:nvPr/>
          </p:nvSpPr>
          <p:spPr bwMode="auto">
            <a:xfrm>
              <a:off x="4418" y="3317"/>
              <a:ext cx="124" cy="7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6" y="75"/>
                </a:cxn>
                <a:cxn ang="0">
                  <a:pos x="53" y="53"/>
                </a:cxn>
                <a:cxn ang="0">
                  <a:pos x="87" y="29"/>
                </a:cxn>
                <a:cxn ang="0">
                  <a:pos x="125" y="10"/>
                </a:cxn>
                <a:cxn ang="0">
                  <a:pos x="164" y="0"/>
                </a:cxn>
                <a:cxn ang="0">
                  <a:pos x="192" y="0"/>
                </a:cxn>
                <a:cxn ang="0">
                  <a:pos x="211" y="5"/>
                </a:cxn>
                <a:cxn ang="0">
                  <a:pos x="235" y="21"/>
                </a:cxn>
                <a:cxn ang="0">
                  <a:pos x="247" y="34"/>
                </a:cxn>
                <a:cxn ang="0">
                  <a:pos x="199" y="75"/>
                </a:cxn>
                <a:cxn ang="0">
                  <a:pos x="188" y="63"/>
                </a:cxn>
                <a:cxn ang="0">
                  <a:pos x="187" y="63"/>
                </a:cxn>
                <a:cxn ang="0">
                  <a:pos x="180" y="62"/>
                </a:cxn>
                <a:cxn ang="0">
                  <a:pos x="178" y="62"/>
                </a:cxn>
                <a:cxn ang="0">
                  <a:pos x="149" y="69"/>
                </a:cxn>
                <a:cxn ang="0">
                  <a:pos x="120" y="82"/>
                </a:cxn>
                <a:cxn ang="0">
                  <a:pos x="65" y="123"/>
                </a:cxn>
                <a:cxn ang="0">
                  <a:pos x="43" y="142"/>
                </a:cxn>
                <a:cxn ang="0">
                  <a:pos x="0" y="96"/>
                </a:cxn>
              </a:cxnLst>
              <a:rect l="0" t="0" r="r" b="b"/>
              <a:pathLst>
                <a:path w="247" h="142">
                  <a:moveTo>
                    <a:pt x="0" y="96"/>
                  </a:moveTo>
                  <a:lnTo>
                    <a:pt x="26" y="75"/>
                  </a:lnTo>
                  <a:lnTo>
                    <a:pt x="53" y="53"/>
                  </a:lnTo>
                  <a:lnTo>
                    <a:pt x="87" y="29"/>
                  </a:lnTo>
                  <a:lnTo>
                    <a:pt x="125" y="10"/>
                  </a:lnTo>
                  <a:lnTo>
                    <a:pt x="164" y="0"/>
                  </a:lnTo>
                  <a:lnTo>
                    <a:pt x="192" y="0"/>
                  </a:lnTo>
                  <a:lnTo>
                    <a:pt x="211" y="5"/>
                  </a:lnTo>
                  <a:lnTo>
                    <a:pt x="235" y="21"/>
                  </a:lnTo>
                  <a:lnTo>
                    <a:pt x="247" y="34"/>
                  </a:lnTo>
                  <a:lnTo>
                    <a:pt x="199" y="75"/>
                  </a:lnTo>
                  <a:lnTo>
                    <a:pt x="188" y="63"/>
                  </a:lnTo>
                  <a:lnTo>
                    <a:pt x="187" y="63"/>
                  </a:lnTo>
                  <a:lnTo>
                    <a:pt x="180" y="62"/>
                  </a:lnTo>
                  <a:lnTo>
                    <a:pt x="178" y="62"/>
                  </a:lnTo>
                  <a:lnTo>
                    <a:pt x="149" y="69"/>
                  </a:lnTo>
                  <a:lnTo>
                    <a:pt x="120" y="82"/>
                  </a:lnTo>
                  <a:lnTo>
                    <a:pt x="65" y="123"/>
                  </a:lnTo>
                  <a:lnTo>
                    <a:pt x="43" y="14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29"/>
            <p:cNvSpPr>
              <a:spLocks/>
            </p:cNvSpPr>
            <p:nvPr/>
          </p:nvSpPr>
          <p:spPr bwMode="auto">
            <a:xfrm>
              <a:off x="4412" y="3362"/>
              <a:ext cx="32" cy="30"/>
            </a:xfrm>
            <a:custGeom>
              <a:avLst/>
              <a:gdLst/>
              <a:ahLst/>
              <a:cxnLst>
                <a:cxn ang="0">
                  <a:pos x="63" y="31"/>
                </a:cxn>
                <a:cxn ang="0">
                  <a:pos x="60" y="48"/>
                </a:cxn>
                <a:cxn ang="0">
                  <a:pos x="48" y="60"/>
                </a:cxn>
                <a:cxn ang="0">
                  <a:pos x="32" y="64"/>
                </a:cxn>
                <a:cxn ang="0">
                  <a:pos x="20" y="62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1"/>
                </a:cxn>
                <a:cxn ang="0">
                  <a:pos x="5" y="16"/>
                </a:cxn>
                <a:cxn ang="0">
                  <a:pos x="17" y="4"/>
                </a:cxn>
                <a:cxn ang="0">
                  <a:pos x="32" y="0"/>
                </a:cxn>
                <a:cxn ang="0">
                  <a:pos x="48" y="4"/>
                </a:cxn>
                <a:cxn ang="0">
                  <a:pos x="60" y="16"/>
                </a:cxn>
                <a:cxn ang="0">
                  <a:pos x="63" y="31"/>
                </a:cxn>
              </a:cxnLst>
              <a:rect l="0" t="0" r="r" b="b"/>
              <a:pathLst>
                <a:path w="63" h="64">
                  <a:moveTo>
                    <a:pt x="63" y="31"/>
                  </a:moveTo>
                  <a:lnTo>
                    <a:pt x="60" y="48"/>
                  </a:lnTo>
                  <a:lnTo>
                    <a:pt x="48" y="60"/>
                  </a:lnTo>
                  <a:lnTo>
                    <a:pt x="32" y="64"/>
                  </a:lnTo>
                  <a:lnTo>
                    <a:pt x="20" y="62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2" y="0"/>
                  </a:lnTo>
                  <a:lnTo>
                    <a:pt x="48" y="4"/>
                  </a:lnTo>
                  <a:lnTo>
                    <a:pt x="60" y="16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30"/>
            <p:cNvSpPr>
              <a:spLocks/>
            </p:cNvSpPr>
            <p:nvPr/>
          </p:nvSpPr>
          <p:spPr bwMode="auto">
            <a:xfrm>
              <a:off x="4518" y="3333"/>
              <a:ext cx="60" cy="4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7"/>
                </a:cxn>
                <a:cxn ang="0">
                  <a:pos x="59" y="11"/>
                </a:cxn>
                <a:cxn ang="0">
                  <a:pos x="72" y="16"/>
                </a:cxn>
                <a:cxn ang="0">
                  <a:pos x="86" y="19"/>
                </a:cxn>
                <a:cxn ang="0">
                  <a:pos x="110" y="21"/>
                </a:cxn>
                <a:cxn ang="0">
                  <a:pos x="122" y="21"/>
                </a:cxn>
                <a:cxn ang="0">
                  <a:pos x="118" y="84"/>
                </a:cxn>
                <a:cxn ang="0">
                  <a:pos x="105" y="84"/>
                </a:cxn>
                <a:cxn ang="0">
                  <a:pos x="72" y="81"/>
                </a:cxn>
                <a:cxn ang="0">
                  <a:pos x="53" y="76"/>
                </a:cxn>
                <a:cxn ang="0">
                  <a:pos x="31" y="67"/>
                </a:cxn>
                <a:cxn ang="0">
                  <a:pos x="12" y="57"/>
                </a:cxn>
                <a:cxn ang="0">
                  <a:pos x="0" y="41"/>
                </a:cxn>
                <a:cxn ang="0">
                  <a:pos x="47" y="0"/>
                </a:cxn>
              </a:cxnLst>
              <a:rect l="0" t="0" r="r" b="b"/>
              <a:pathLst>
                <a:path w="122" h="84">
                  <a:moveTo>
                    <a:pt x="47" y="0"/>
                  </a:moveTo>
                  <a:lnTo>
                    <a:pt x="52" y="7"/>
                  </a:lnTo>
                  <a:lnTo>
                    <a:pt x="59" y="11"/>
                  </a:lnTo>
                  <a:lnTo>
                    <a:pt x="72" y="16"/>
                  </a:lnTo>
                  <a:lnTo>
                    <a:pt x="86" y="19"/>
                  </a:lnTo>
                  <a:lnTo>
                    <a:pt x="110" y="21"/>
                  </a:lnTo>
                  <a:lnTo>
                    <a:pt x="122" y="21"/>
                  </a:lnTo>
                  <a:lnTo>
                    <a:pt x="118" y="84"/>
                  </a:lnTo>
                  <a:lnTo>
                    <a:pt x="105" y="84"/>
                  </a:lnTo>
                  <a:lnTo>
                    <a:pt x="72" y="81"/>
                  </a:lnTo>
                  <a:lnTo>
                    <a:pt x="53" y="76"/>
                  </a:lnTo>
                  <a:lnTo>
                    <a:pt x="31" y="67"/>
                  </a:lnTo>
                  <a:lnTo>
                    <a:pt x="12" y="57"/>
                  </a:lnTo>
                  <a:lnTo>
                    <a:pt x="0" y="4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31"/>
            <p:cNvSpPr>
              <a:spLocks/>
            </p:cNvSpPr>
            <p:nvPr/>
          </p:nvSpPr>
          <p:spPr bwMode="auto">
            <a:xfrm>
              <a:off x="4513" y="3328"/>
              <a:ext cx="32" cy="32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60" y="48"/>
                </a:cxn>
                <a:cxn ang="0">
                  <a:pos x="48" y="60"/>
                </a:cxn>
                <a:cxn ang="0">
                  <a:pos x="31" y="64"/>
                </a:cxn>
                <a:cxn ang="0">
                  <a:pos x="15" y="60"/>
                </a:cxn>
                <a:cxn ang="0">
                  <a:pos x="3" y="48"/>
                </a:cxn>
                <a:cxn ang="0">
                  <a:pos x="0" y="33"/>
                </a:cxn>
                <a:cxn ang="0">
                  <a:pos x="3" y="16"/>
                </a:cxn>
                <a:cxn ang="0">
                  <a:pos x="15" y="4"/>
                </a:cxn>
                <a:cxn ang="0">
                  <a:pos x="31" y="0"/>
                </a:cxn>
                <a:cxn ang="0">
                  <a:pos x="48" y="4"/>
                </a:cxn>
                <a:cxn ang="0">
                  <a:pos x="60" y="16"/>
                </a:cxn>
                <a:cxn ang="0">
                  <a:pos x="63" y="33"/>
                </a:cxn>
              </a:cxnLst>
              <a:rect l="0" t="0" r="r" b="b"/>
              <a:pathLst>
                <a:path w="63" h="64">
                  <a:moveTo>
                    <a:pt x="63" y="33"/>
                  </a:moveTo>
                  <a:lnTo>
                    <a:pt x="60" y="48"/>
                  </a:lnTo>
                  <a:lnTo>
                    <a:pt x="48" y="60"/>
                  </a:lnTo>
                  <a:lnTo>
                    <a:pt x="31" y="64"/>
                  </a:lnTo>
                  <a:lnTo>
                    <a:pt x="15" y="60"/>
                  </a:lnTo>
                  <a:lnTo>
                    <a:pt x="3" y="48"/>
                  </a:lnTo>
                  <a:lnTo>
                    <a:pt x="0" y="33"/>
                  </a:lnTo>
                  <a:lnTo>
                    <a:pt x="3" y="16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48" y="4"/>
                  </a:lnTo>
                  <a:lnTo>
                    <a:pt x="60" y="16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32"/>
            <p:cNvSpPr>
              <a:spLocks/>
            </p:cNvSpPr>
            <p:nvPr/>
          </p:nvSpPr>
          <p:spPr bwMode="auto">
            <a:xfrm>
              <a:off x="4564" y="3353"/>
              <a:ext cx="55" cy="14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5" y="17"/>
                </a:cxn>
                <a:cxn ang="0">
                  <a:pos x="84" y="66"/>
                </a:cxn>
                <a:cxn ang="0">
                  <a:pos x="94" y="106"/>
                </a:cxn>
                <a:cxn ang="0">
                  <a:pos x="103" y="154"/>
                </a:cxn>
                <a:cxn ang="0">
                  <a:pos x="106" y="181"/>
                </a:cxn>
                <a:cxn ang="0">
                  <a:pos x="110" y="214"/>
                </a:cxn>
                <a:cxn ang="0">
                  <a:pos x="110" y="279"/>
                </a:cxn>
                <a:cxn ang="0">
                  <a:pos x="46" y="280"/>
                </a:cxn>
                <a:cxn ang="0">
                  <a:pos x="46" y="214"/>
                </a:cxn>
                <a:cxn ang="0">
                  <a:pos x="39" y="162"/>
                </a:cxn>
                <a:cxn ang="0">
                  <a:pos x="33" y="118"/>
                </a:cxn>
                <a:cxn ang="0">
                  <a:pos x="24" y="85"/>
                </a:cxn>
                <a:cxn ang="0">
                  <a:pos x="7" y="41"/>
                </a:cxn>
                <a:cxn ang="0">
                  <a:pos x="0" y="29"/>
                </a:cxn>
                <a:cxn ang="0">
                  <a:pos x="57" y="0"/>
                </a:cxn>
              </a:cxnLst>
              <a:rect l="0" t="0" r="r" b="b"/>
              <a:pathLst>
                <a:path w="110" h="280">
                  <a:moveTo>
                    <a:pt x="57" y="0"/>
                  </a:moveTo>
                  <a:lnTo>
                    <a:pt x="65" y="17"/>
                  </a:lnTo>
                  <a:lnTo>
                    <a:pt x="84" y="66"/>
                  </a:lnTo>
                  <a:lnTo>
                    <a:pt x="94" y="106"/>
                  </a:lnTo>
                  <a:lnTo>
                    <a:pt x="103" y="154"/>
                  </a:lnTo>
                  <a:lnTo>
                    <a:pt x="106" y="181"/>
                  </a:lnTo>
                  <a:lnTo>
                    <a:pt x="110" y="214"/>
                  </a:lnTo>
                  <a:lnTo>
                    <a:pt x="110" y="279"/>
                  </a:lnTo>
                  <a:lnTo>
                    <a:pt x="46" y="280"/>
                  </a:lnTo>
                  <a:lnTo>
                    <a:pt x="46" y="214"/>
                  </a:lnTo>
                  <a:lnTo>
                    <a:pt x="39" y="162"/>
                  </a:lnTo>
                  <a:lnTo>
                    <a:pt x="33" y="118"/>
                  </a:lnTo>
                  <a:lnTo>
                    <a:pt x="24" y="85"/>
                  </a:lnTo>
                  <a:lnTo>
                    <a:pt x="7" y="41"/>
                  </a:lnTo>
                  <a:lnTo>
                    <a:pt x="0" y="2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33"/>
            <p:cNvSpPr>
              <a:spLocks/>
            </p:cNvSpPr>
            <p:nvPr/>
          </p:nvSpPr>
          <p:spPr bwMode="auto">
            <a:xfrm>
              <a:off x="4560" y="3343"/>
              <a:ext cx="33" cy="33"/>
            </a:xfrm>
            <a:custGeom>
              <a:avLst/>
              <a:gdLst/>
              <a:ahLst/>
              <a:cxnLst>
                <a:cxn ang="0">
                  <a:pos x="63" y="32"/>
                </a:cxn>
                <a:cxn ang="0">
                  <a:pos x="60" y="48"/>
                </a:cxn>
                <a:cxn ang="0">
                  <a:pos x="48" y="60"/>
                </a:cxn>
                <a:cxn ang="0">
                  <a:pos x="32" y="63"/>
                </a:cxn>
                <a:cxn ang="0">
                  <a:pos x="17" y="60"/>
                </a:cxn>
                <a:cxn ang="0">
                  <a:pos x="5" y="48"/>
                </a:cxn>
                <a:cxn ang="0">
                  <a:pos x="0" y="32"/>
                </a:cxn>
                <a:cxn ang="0">
                  <a:pos x="5" y="17"/>
                </a:cxn>
                <a:cxn ang="0">
                  <a:pos x="17" y="5"/>
                </a:cxn>
                <a:cxn ang="0">
                  <a:pos x="32" y="0"/>
                </a:cxn>
                <a:cxn ang="0">
                  <a:pos x="48" y="5"/>
                </a:cxn>
                <a:cxn ang="0">
                  <a:pos x="60" y="17"/>
                </a:cxn>
                <a:cxn ang="0">
                  <a:pos x="63" y="32"/>
                </a:cxn>
              </a:cxnLst>
              <a:rect l="0" t="0" r="r" b="b"/>
              <a:pathLst>
                <a:path w="63" h="63">
                  <a:moveTo>
                    <a:pt x="63" y="32"/>
                  </a:moveTo>
                  <a:lnTo>
                    <a:pt x="60" y="48"/>
                  </a:lnTo>
                  <a:lnTo>
                    <a:pt x="48" y="60"/>
                  </a:lnTo>
                  <a:lnTo>
                    <a:pt x="32" y="63"/>
                  </a:lnTo>
                  <a:lnTo>
                    <a:pt x="17" y="60"/>
                  </a:lnTo>
                  <a:lnTo>
                    <a:pt x="5" y="48"/>
                  </a:lnTo>
                  <a:lnTo>
                    <a:pt x="0" y="32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2" y="0"/>
                  </a:lnTo>
                  <a:lnTo>
                    <a:pt x="48" y="5"/>
                  </a:lnTo>
                  <a:lnTo>
                    <a:pt x="60" y="17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34"/>
            <p:cNvSpPr>
              <a:spLocks/>
            </p:cNvSpPr>
            <p:nvPr/>
          </p:nvSpPr>
          <p:spPr bwMode="auto">
            <a:xfrm>
              <a:off x="4585" y="3019"/>
              <a:ext cx="78" cy="481"/>
            </a:xfrm>
            <a:custGeom>
              <a:avLst/>
              <a:gdLst/>
              <a:ahLst/>
              <a:cxnLst>
                <a:cxn ang="0">
                  <a:pos x="64" y="947"/>
                </a:cxn>
                <a:cxn ang="0">
                  <a:pos x="2" y="947"/>
                </a:cxn>
                <a:cxn ang="0">
                  <a:pos x="5" y="928"/>
                </a:cxn>
                <a:cxn ang="0">
                  <a:pos x="14" y="837"/>
                </a:cxn>
                <a:cxn ang="0">
                  <a:pos x="47" y="507"/>
                </a:cxn>
                <a:cxn ang="0">
                  <a:pos x="94" y="0"/>
                </a:cxn>
                <a:cxn ang="0">
                  <a:pos x="156" y="9"/>
                </a:cxn>
                <a:cxn ang="0">
                  <a:pos x="108" y="515"/>
                </a:cxn>
                <a:cxn ang="0">
                  <a:pos x="76" y="844"/>
                </a:cxn>
                <a:cxn ang="0">
                  <a:pos x="67" y="938"/>
                </a:cxn>
                <a:cxn ang="0">
                  <a:pos x="64" y="959"/>
                </a:cxn>
                <a:cxn ang="0">
                  <a:pos x="2" y="960"/>
                </a:cxn>
                <a:cxn ang="0">
                  <a:pos x="0" y="948"/>
                </a:cxn>
                <a:cxn ang="0">
                  <a:pos x="64" y="947"/>
                </a:cxn>
              </a:cxnLst>
              <a:rect l="0" t="0" r="r" b="b"/>
              <a:pathLst>
                <a:path w="156" h="960">
                  <a:moveTo>
                    <a:pt x="64" y="947"/>
                  </a:moveTo>
                  <a:lnTo>
                    <a:pt x="2" y="947"/>
                  </a:lnTo>
                  <a:lnTo>
                    <a:pt x="5" y="928"/>
                  </a:lnTo>
                  <a:lnTo>
                    <a:pt x="14" y="837"/>
                  </a:lnTo>
                  <a:lnTo>
                    <a:pt x="47" y="507"/>
                  </a:lnTo>
                  <a:lnTo>
                    <a:pt x="94" y="0"/>
                  </a:lnTo>
                  <a:lnTo>
                    <a:pt x="156" y="9"/>
                  </a:lnTo>
                  <a:lnTo>
                    <a:pt x="108" y="515"/>
                  </a:lnTo>
                  <a:lnTo>
                    <a:pt x="76" y="844"/>
                  </a:lnTo>
                  <a:lnTo>
                    <a:pt x="67" y="938"/>
                  </a:lnTo>
                  <a:lnTo>
                    <a:pt x="64" y="959"/>
                  </a:lnTo>
                  <a:lnTo>
                    <a:pt x="2" y="960"/>
                  </a:lnTo>
                  <a:lnTo>
                    <a:pt x="0" y="948"/>
                  </a:lnTo>
                  <a:lnTo>
                    <a:pt x="64" y="947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35"/>
            <p:cNvSpPr>
              <a:spLocks/>
            </p:cNvSpPr>
            <p:nvPr/>
          </p:nvSpPr>
          <p:spPr bwMode="auto">
            <a:xfrm>
              <a:off x="4585" y="3479"/>
              <a:ext cx="33" cy="32"/>
            </a:xfrm>
            <a:custGeom>
              <a:avLst/>
              <a:gdLst/>
              <a:ahLst/>
              <a:cxnLst>
                <a:cxn ang="0">
                  <a:pos x="64" y="31"/>
                </a:cxn>
                <a:cxn ang="0">
                  <a:pos x="60" y="48"/>
                </a:cxn>
                <a:cxn ang="0">
                  <a:pos x="48" y="60"/>
                </a:cxn>
                <a:cxn ang="0">
                  <a:pos x="33" y="63"/>
                </a:cxn>
                <a:cxn ang="0">
                  <a:pos x="16" y="60"/>
                </a:cxn>
                <a:cxn ang="0">
                  <a:pos x="4" y="48"/>
                </a:cxn>
                <a:cxn ang="0">
                  <a:pos x="0" y="31"/>
                </a:cxn>
                <a:cxn ang="0">
                  <a:pos x="4" y="15"/>
                </a:cxn>
                <a:cxn ang="0">
                  <a:pos x="16" y="3"/>
                </a:cxn>
                <a:cxn ang="0">
                  <a:pos x="33" y="0"/>
                </a:cxn>
                <a:cxn ang="0">
                  <a:pos x="48" y="3"/>
                </a:cxn>
                <a:cxn ang="0">
                  <a:pos x="60" y="15"/>
                </a:cxn>
                <a:cxn ang="0">
                  <a:pos x="64" y="31"/>
                </a:cxn>
              </a:cxnLst>
              <a:rect l="0" t="0" r="r" b="b"/>
              <a:pathLst>
                <a:path w="64" h="63">
                  <a:moveTo>
                    <a:pt x="64" y="31"/>
                  </a:moveTo>
                  <a:lnTo>
                    <a:pt x="60" y="48"/>
                  </a:lnTo>
                  <a:lnTo>
                    <a:pt x="48" y="60"/>
                  </a:lnTo>
                  <a:lnTo>
                    <a:pt x="33" y="63"/>
                  </a:lnTo>
                  <a:lnTo>
                    <a:pt x="16" y="60"/>
                  </a:lnTo>
                  <a:lnTo>
                    <a:pt x="4" y="48"/>
                  </a:lnTo>
                  <a:lnTo>
                    <a:pt x="0" y="31"/>
                  </a:lnTo>
                  <a:lnTo>
                    <a:pt x="4" y="15"/>
                  </a:lnTo>
                  <a:lnTo>
                    <a:pt x="16" y="3"/>
                  </a:lnTo>
                  <a:lnTo>
                    <a:pt x="33" y="0"/>
                  </a:lnTo>
                  <a:lnTo>
                    <a:pt x="48" y="3"/>
                  </a:lnTo>
                  <a:lnTo>
                    <a:pt x="60" y="15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36"/>
            <p:cNvSpPr>
              <a:spLocks/>
            </p:cNvSpPr>
            <p:nvPr/>
          </p:nvSpPr>
          <p:spPr bwMode="auto">
            <a:xfrm>
              <a:off x="4634" y="3021"/>
              <a:ext cx="57" cy="44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3"/>
                </a:cxn>
                <a:cxn ang="0">
                  <a:pos x="53" y="885"/>
                </a:cxn>
                <a:cxn ang="0">
                  <a:pos x="117" y="881"/>
                </a:cxn>
                <a:cxn ang="0">
                  <a:pos x="64" y="0"/>
                </a:cxn>
              </a:cxnLst>
              <a:rect l="0" t="0" r="r" b="b"/>
              <a:pathLst>
                <a:path w="117" h="885">
                  <a:moveTo>
                    <a:pt x="64" y="0"/>
                  </a:moveTo>
                  <a:lnTo>
                    <a:pt x="0" y="3"/>
                  </a:lnTo>
                  <a:lnTo>
                    <a:pt x="53" y="885"/>
                  </a:lnTo>
                  <a:lnTo>
                    <a:pt x="117" y="88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37"/>
            <p:cNvSpPr>
              <a:spLocks/>
            </p:cNvSpPr>
            <p:nvPr/>
          </p:nvSpPr>
          <p:spPr bwMode="auto">
            <a:xfrm>
              <a:off x="4634" y="3006"/>
              <a:ext cx="32" cy="32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59" y="48"/>
                </a:cxn>
                <a:cxn ang="0">
                  <a:pos x="47" y="60"/>
                </a:cxn>
                <a:cxn ang="0">
                  <a:pos x="31" y="63"/>
                </a:cxn>
                <a:cxn ang="0">
                  <a:pos x="16" y="60"/>
                </a:cxn>
                <a:cxn ang="0">
                  <a:pos x="4" y="48"/>
                </a:cxn>
                <a:cxn ang="0">
                  <a:pos x="0" y="33"/>
                </a:cxn>
                <a:cxn ang="0">
                  <a:pos x="4" y="17"/>
                </a:cxn>
                <a:cxn ang="0">
                  <a:pos x="16" y="5"/>
                </a:cxn>
                <a:cxn ang="0">
                  <a:pos x="31" y="0"/>
                </a:cxn>
                <a:cxn ang="0">
                  <a:pos x="47" y="5"/>
                </a:cxn>
                <a:cxn ang="0">
                  <a:pos x="59" y="17"/>
                </a:cxn>
                <a:cxn ang="0">
                  <a:pos x="64" y="33"/>
                </a:cxn>
              </a:cxnLst>
              <a:rect l="0" t="0" r="r" b="b"/>
              <a:pathLst>
                <a:path w="64" h="63">
                  <a:moveTo>
                    <a:pt x="64" y="33"/>
                  </a:moveTo>
                  <a:lnTo>
                    <a:pt x="59" y="48"/>
                  </a:lnTo>
                  <a:lnTo>
                    <a:pt x="47" y="60"/>
                  </a:lnTo>
                  <a:lnTo>
                    <a:pt x="31" y="63"/>
                  </a:lnTo>
                  <a:lnTo>
                    <a:pt x="16" y="60"/>
                  </a:lnTo>
                  <a:lnTo>
                    <a:pt x="4" y="48"/>
                  </a:lnTo>
                  <a:lnTo>
                    <a:pt x="0" y="33"/>
                  </a:lnTo>
                  <a:lnTo>
                    <a:pt x="4" y="17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9" y="1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38"/>
            <p:cNvSpPr>
              <a:spLocks/>
            </p:cNvSpPr>
            <p:nvPr/>
          </p:nvSpPr>
          <p:spPr bwMode="auto">
            <a:xfrm>
              <a:off x="4660" y="3427"/>
              <a:ext cx="37" cy="3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62" y="81"/>
                </a:cxn>
                <a:cxn ang="0">
                  <a:pos x="74" y="11"/>
                </a:cxn>
                <a:cxn ang="0">
                  <a:pos x="12" y="0"/>
                </a:cxn>
                <a:cxn ang="0">
                  <a:pos x="0" y="71"/>
                </a:cxn>
              </a:cxnLst>
              <a:rect l="0" t="0" r="r" b="b"/>
              <a:pathLst>
                <a:path w="74" h="81">
                  <a:moveTo>
                    <a:pt x="0" y="71"/>
                  </a:moveTo>
                  <a:lnTo>
                    <a:pt x="62" y="81"/>
                  </a:lnTo>
                  <a:lnTo>
                    <a:pt x="74" y="11"/>
                  </a:lnTo>
                  <a:lnTo>
                    <a:pt x="1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39"/>
            <p:cNvSpPr>
              <a:spLocks/>
            </p:cNvSpPr>
            <p:nvPr/>
          </p:nvSpPr>
          <p:spPr bwMode="auto">
            <a:xfrm>
              <a:off x="4660" y="3447"/>
              <a:ext cx="30" cy="32"/>
            </a:xfrm>
            <a:custGeom>
              <a:avLst/>
              <a:gdLst/>
              <a:ahLst/>
              <a:cxnLst>
                <a:cxn ang="0">
                  <a:pos x="64" y="31"/>
                </a:cxn>
                <a:cxn ang="0">
                  <a:pos x="60" y="48"/>
                </a:cxn>
                <a:cxn ang="0">
                  <a:pos x="48" y="60"/>
                </a:cxn>
                <a:cxn ang="0">
                  <a:pos x="33" y="64"/>
                </a:cxn>
                <a:cxn ang="0">
                  <a:pos x="16" y="60"/>
                </a:cxn>
                <a:cxn ang="0">
                  <a:pos x="4" y="48"/>
                </a:cxn>
                <a:cxn ang="0">
                  <a:pos x="0" y="31"/>
                </a:cxn>
                <a:cxn ang="0">
                  <a:pos x="4" y="16"/>
                </a:cxn>
                <a:cxn ang="0">
                  <a:pos x="16" y="4"/>
                </a:cxn>
                <a:cxn ang="0">
                  <a:pos x="33" y="0"/>
                </a:cxn>
                <a:cxn ang="0">
                  <a:pos x="48" y="4"/>
                </a:cxn>
                <a:cxn ang="0">
                  <a:pos x="60" y="16"/>
                </a:cxn>
                <a:cxn ang="0">
                  <a:pos x="64" y="31"/>
                </a:cxn>
              </a:cxnLst>
              <a:rect l="0" t="0" r="r" b="b"/>
              <a:pathLst>
                <a:path w="64" h="64">
                  <a:moveTo>
                    <a:pt x="64" y="31"/>
                  </a:moveTo>
                  <a:lnTo>
                    <a:pt x="60" y="48"/>
                  </a:lnTo>
                  <a:lnTo>
                    <a:pt x="48" y="60"/>
                  </a:lnTo>
                  <a:lnTo>
                    <a:pt x="33" y="64"/>
                  </a:lnTo>
                  <a:lnTo>
                    <a:pt x="16" y="60"/>
                  </a:lnTo>
                  <a:lnTo>
                    <a:pt x="4" y="48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6" y="4"/>
                  </a:lnTo>
                  <a:lnTo>
                    <a:pt x="33" y="0"/>
                  </a:lnTo>
                  <a:lnTo>
                    <a:pt x="48" y="4"/>
                  </a:lnTo>
                  <a:lnTo>
                    <a:pt x="60" y="16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40"/>
            <p:cNvSpPr>
              <a:spLocks/>
            </p:cNvSpPr>
            <p:nvPr/>
          </p:nvSpPr>
          <p:spPr bwMode="auto">
            <a:xfrm>
              <a:off x="4665" y="3355"/>
              <a:ext cx="60" cy="73"/>
            </a:xfrm>
            <a:custGeom>
              <a:avLst/>
              <a:gdLst/>
              <a:ahLst/>
              <a:cxnLst>
                <a:cxn ang="0">
                  <a:pos x="1" y="149"/>
                </a:cxn>
                <a:cxn ang="0">
                  <a:pos x="0" y="127"/>
                </a:cxn>
                <a:cxn ang="0">
                  <a:pos x="1" y="103"/>
                </a:cxn>
                <a:cxn ang="0">
                  <a:pos x="7" y="76"/>
                </a:cxn>
                <a:cxn ang="0">
                  <a:pos x="20" y="45"/>
                </a:cxn>
                <a:cxn ang="0">
                  <a:pos x="41" y="23"/>
                </a:cxn>
                <a:cxn ang="0">
                  <a:pos x="60" y="11"/>
                </a:cxn>
                <a:cxn ang="0">
                  <a:pos x="78" y="4"/>
                </a:cxn>
                <a:cxn ang="0">
                  <a:pos x="101" y="0"/>
                </a:cxn>
                <a:cxn ang="0">
                  <a:pos x="120" y="0"/>
                </a:cxn>
                <a:cxn ang="0">
                  <a:pos x="116" y="65"/>
                </a:cxn>
                <a:cxn ang="0">
                  <a:pos x="102" y="64"/>
                </a:cxn>
                <a:cxn ang="0">
                  <a:pos x="92" y="65"/>
                </a:cxn>
                <a:cxn ang="0">
                  <a:pos x="84" y="69"/>
                </a:cxn>
                <a:cxn ang="0">
                  <a:pos x="85" y="69"/>
                </a:cxn>
                <a:cxn ang="0">
                  <a:pos x="72" y="81"/>
                </a:cxn>
                <a:cxn ang="0">
                  <a:pos x="67" y="95"/>
                </a:cxn>
                <a:cxn ang="0">
                  <a:pos x="63" y="112"/>
                </a:cxn>
                <a:cxn ang="0">
                  <a:pos x="63" y="146"/>
                </a:cxn>
                <a:cxn ang="0">
                  <a:pos x="1" y="149"/>
                </a:cxn>
              </a:cxnLst>
              <a:rect l="0" t="0" r="r" b="b"/>
              <a:pathLst>
                <a:path w="120" h="149">
                  <a:moveTo>
                    <a:pt x="1" y="149"/>
                  </a:moveTo>
                  <a:lnTo>
                    <a:pt x="0" y="127"/>
                  </a:lnTo>
                  <a:lnTo>
                    <a:pt x="1" y="103"/>
                  </a:lnTo>
                  <a:lnTo>
                    <a:pt x="7" y="76"/>
                  </a:lnTo>
                  <a:lnTo>
                    <a:pt x="20" y="45"/>
                  </a:lnTo>
                  <a:lnTo>
                    <a:pt x="41" y="23"/>
                  </a:lnTo>
                  <a:lnTo>
                    <a:pt x="60" y="11"/>
                  </a:lnTo>
                  <a:lnTo>
                    <a:pt x="78" y="4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16" y="65"/>
                  </a:lnTo>
                  <a:lnTo>
                    <a:pt x="102" y="64"/>
                  </a:lnTo>
                  <a:lnTo>
                    <a:pt x="92" y="65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72" y="81"/>
                  </a:lnTo>
                  <a:lnTo>
                    <a:pt x="67" y="95"/>
                  </a:lnTo>
                  <a:lnTo>
                    <a:pt x="63" y="112"/>
                  </a:lnTo>
                  <a:lnTo>
                    <a:pt x="63" y="146"/>
                  </a:lnTo>
                  <a:lnTo>
                    <a:pt x="1" y="149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41"/>
            <p:cNvSpPr>
              <a:spLocks/>
            </p:cNvSpPr>
            <p:nvPr/>
          </p:nvSpPr>
          <p:spPr bwMode="auto">
            <a:xfrm>
              <a:off x="4665" y="3412"/>
              <a:ext cx="32" cy="32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59" y="48"/>
                </a:cxn>
                <a:cxn ang="0">
                  <a:pos x="47" y="60"/>
                </a:cxn>
                <a:cxn ang="0">
                  <a:pos x="31" y="63"/>
                </a:cxn>
                <a:cxn ang="0">
                  <a:pos x="16" y="60"/>
                </a:cxn>
                <a:cxn ang="0">
                  <a:pos x="4" y="48"/>
                </a:cxn>
                <a:cxn ang="0">
                  <a:pos x="0" y="33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31" y="0"/>
                </a:cxn>
                <a:cxn ang="0">
                  <a:pos x="43" y="2"/>
                </a:cxn>
                <a:cxn ang="0">
                  <a:pos x="54" y="9"/>
                </a:cxn>
                <a:cxn ang="0">
                  <a:pos x="60" y="19"/>
                </a:cxn>
                <a:cxn ang="0">
                  <a:pos x="64" y="33"/>
                </a:cxn>
              </a:cxnLst>
              <a:rect l="0" t="0" r="r" b="b"/>
              <a:pathLst>
                <a:path w="64" h="63">
                  <a:moveTo>
                    <a:pt x="64" y="33"/>
                  </a:moveTo>
                  <a:lnTo>
                    <a:pt x="59" y="48"/>
                  </a:lnTo>
                  <a:lnTo>
                    <a:pt x="47" y="60"/>
                  </a:lnTo>
                  <a:lnTo>
                    <a:pt x="31" y="63"/>
                  </a:lnTo>
                  <a:lnTo>
                    <a:pt x="16" y="60"/>
                  </a:lnTo>
                  <a:lnTo>
                    <a:pt x="4" y="48"/>
                  </a:lnTo>
                  <a:lnTo>
                    <a:pt x="0" y="33"/>
                  </a:lnTo>
                  <a:lnTo>
                    <a:pt x="4" y="15"/>
                  </a:lnTo>
                  <a:lnTo>
                    <a:pt x="16" y="4"/>
                  </a:lnTo>
                  <a:lnTo>
                    <a:pt x="31" y="0"/>
                  </a:lnTo>
                  <a:lnTo>
                    <a:pt x="43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42"/>
            <p:cNvSpPr>
              <a:spLocks/>
            </p:cNvSpPr>
            <p:nvPr/>
          </p:nvSpPr>
          <p:spPr bwMode="auto">
            <a:xfrm>
              <a:off x="4724" y="3307"/>
              <a:ext cx="97" cy="8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4" y="95"/>
                </a:cxn>
                <a:cxn ang="0">
                  <a:pos x="55" y="92"/>
                </a:cxn>
                <a:cxn ang="0">
                  <a:pos x="72" y="83"/>
                </a:cxn>
                <a:cxn ang="0">
                  <a:pos x="89" y="70"/>
                </a:cxn>
                <a:cxn ang="0">
                  <a:pos x="118" y="34"/>
                </a:cxn>
                <a:cxn ang="0">
                  <a:pos x="144" y="0"/>
                </a:cxn>
                <a:cxn ang="0">
                  <a:pos x="193" y="39"/>
                </a:cxn>
                <a:cxn ang="0">
                  <a:pos x="166" y="75"/>
                </a:cxn>
                <a:cxn ang="0">
                  <a:pos x="133" y="116"/>
                </a:cxn>
                <a:cxn ang="0">
                  <a:pos x="108" y="136"/>
                </a:cxn>
                <a:cxn ang="0">
                  <a:pos x="75" y="152"/>
                </a:cxn>
                <a:cxn ang="0">
                  <a:pos x="39" y="160"/>
                </a:cxn>
                <a:cxn ang="0">
                  <a:pos x="0" y="160"/>
                </a:cxn>
                <a:cxn ang="0">
                  <a:pos x="0" y="95"/>
                </a:cxn>
              </a:cxnLst>
              <a:rect l="0" t="0" r="r" b="b"/>
              <a:pathLst>
                <a:path w="193" h="160">
                  <a:moveTo>
                    <a:pt x="0" y="95"/>
                  </a:moveTo>
                  <a:lnTo>
                    <a:pt x="34" y="95"/>
                  </a:lnTo>
                  <a:lnTo>
                    <a:pt x="55" y="92"/>
                  </a:lnTo>
                  <a:lnTo>
                    <a:pt x="72" y="83"/>
                  </a:lnTo>
                  <a:lnTo>
                    <a:pt x="89" y="70"/>
                  </a:lnTo>
                  <a:lnTo>
                    <a:pt x="118" y="34"/>
                  </a:lnTo>
                  <a:lnTo>
                    <a:pt x="144" y="0"/>
                  </a:lnTo>
                  <a:lnTo>
                    <a:pt x="193" y="39"/>
                  </a:lnTo>
                  <a:lnTo>
                    <a:pt x="166" y="75"/>
                  </a:lnTo>
                  <a:lnTo>
                    <a:pt x="133" y="116"/>
                  </a:lnTo>
                  <a:lnTo>
                    <a:pt x="108" y="136"/>
                  </a:lnTo>
                  <a:lnTo>
                    <a:pt x="75" y="152"/>
                  </a:lnTo>
                  <a:lnTo>
                    <a:pt x="39" y="160"/>
                  </a:lnTo>
                  <a:lnTo>
                    <a:pt x="0" y="16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43"/>
            <p:cNvSpPr>
              <a:spLocks/>
            </p:cNvSpPr>
            <p:nvPr/>
          </p:nvSpPr>
          <p:spPr bwMode="auto">
            <a:xfrm>
              <a:off x="4709" y="3355"/>
              <a:ext cx="32" cy="32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8" y="48"/>
                </a:cxn>
                <a:cxn ang="0">
                  <a:pos x="46" y="60"/>
                </a:cxn>
                <a:cxn ang="0">
                  <a:pos x="31" y="65"/>
                </a:cxn>
                <a:cxn ang="0">
                  <a:pos x="15" y="60"/>
                </a:cxn>
                <a:cxn ang="0">
                  <a:pos x="3" y="48"/>
                </a:cxn>
                <a:cxn ang="0">
                  <a:pos x="0" y="33"/>
                </a:cxn>
                <a:cxn ang="0">
                  <a:pos x="3" y="18"/>
                </a:cxn>
                <a:cxn ang="0">
                  <a:pos x="15" y="6"/>
                </a:cxn>
                <a:cxn ang="0">
                  <a:pos x="31" y="0"/>
                </a:cxn>
                <a:cxn ang="0">
                  <a:pos x="46" y="6"/>
                </a:cxn>
                <a:cxn ang="0">
                  <a:pos x="58" y="18"/>
                </a:cxn>
                <a:cxn ang="0">
                  <a:pos x="63" y="33"/>
                </a:cxn>
              </a:cxnLst>
              <a:rect l="0" t="0" r="r" b="b"/>
              <a:pathLst>
                <a:path w="63" h="65">
                  <a:moveTo>
                    <a:pt x="63" y="33"/>
                  </a:moveTo>
                  <a:lnTo>
                    <a:pt x="58" y="48"/>
                  </a:lnTo>
                  <a:lnTo>
                    <a:pt x="46" y="60"/>
                  </a:lnTo>
                  <a:lnTo>
                    <a:pt x="31" y="65"/>
                  </a:lnTo>
                  <a:lnTo>
                    <a:pt x="15" y="60"/>
                  </a:lnTo>
                  <a:lnTo>
                    <a:pt x="3" y="48"/>
                  </a:lnTo>
                  <a:lnTo>
                    <a:pt x="0" y="33"/>
                  </a:lnTo>
                  <a:lnTo>
                    <a:pt x="3" y="18"/>
                  </a:lnTo>
                  <a:lnTo>
                    <a:pt x="15" y="6"/>
                  </a:lnTo>
                  <a:lnTo>
                    <a:pt x="31" y="0"/>
                  </a:lnTo>
                  <a:lnTo>
                    <a:pt x="46" y="6"/>
                  </a:lnTo>
                  <a:lnTo>
                    <a:pt x="58" y="18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44"/>
            <p:cNvSpPr>
              <a:spLocks/>
            </p:cNvSpPr>
            <p:nvPr/>
          </p:nvSpPr>
          <p:spPr bwMode="auto">
            <a:xfrm>
              <a:off x="4797" y="3285"/>
              <a:ext cx="170" cy="9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2" y="24"/>
                </a:cxn>
                <a:cxn ang="0">
                  <a:pos x="55" y="11"/>
                </a:cxn>
                <a:cxn ang="0">
                  <a:pos x="94" y="2"/>
                </a:cxn>
                <a:cxn ang="0">
                  <a:pos x="118" y="0"/>
                </a:cxn>
                <a:cxn ang="0">
                  <a:pos x="138" y="4"/>
                </a:cxn>
                <a:cxn ang="0">
                  <a:pos x="164" y="9"/>
                </a:cxn>
                <a:cxn ang="0">
                  <a:pos x="188" y="17"/>
                </a:cxn>
                <a:cxn ang="0">
                  <a:pos x="215" y="31"/>
                </a:cxn>
                <a:cxn ang="0">
                  <a:pos x="241" y="47"/>
                </a:cxn>
                <a:cxn ang="0">
                  <a:pos x="253" y="57"/>
                </a:cxn>
                <a:cxn ang="0">
                  <a:pos x="265" y="69"/>
                </a:cxn>
                <a:cxn ang="0">
                  <a:pos x="292" y="93"/>
                </a:cxn>
                <a:cxn ang="0">
                  <a:pos x="316" y="122"/>
                </a:cxn>
                <a:cxn ang="0">
                  <a:pos x="339" y="156"/>
                </a:cxn>
                <a:cxn ang="0">
                  <a:pos x="287" y="192"/>
                </a:cxn>
                <a:cxn ang="0">
                  <a:pos x="265" y="161"/>
                </a:cxn>
                <a:cxn ang="0">
                  <a:pos x="244" y="134"/>
                </a:cxn>
                <a:cxn ang="0">
                  <a:pos x="224" y="115"/>
                </a:cxn>
                <a:cxn ang="0">
                  <a:pos x="214" y="105"/>
                </a:cxn>
                <a:cxn ang="0">
                  <a:pos x="203" y="100"/>
                </a:cxn>
                <a:cxn ang="0">
                  <a:pos x="185" y="86"/>
                </a:cxn>
                <a:cxn ang="0">
                  <a:pos x="164" y="77"/>
                </a:cxn>
                <a:cxn ang="0">
                  <a:pos x="149" y="71"/>
                </a:cxn>
                <a:cxn ang="0">
                  <a:pos x="114" y="64"/>
                </a:cxn>
                <a:cxn ang="0">
                  <a:pos x="99" y="65"/>
                </a:cxn>
                <a:cxn ang="0">
                  <a:pos x="73" y="71"/>
                </a:cxn>
                <a:cxn ang="0">
                  <a:pos x="53" y="79"/>
                </a:cxn>
                <a:cxn ang="0">
                  <a:pos x="39" y="91"/>
                </a:cxn>
                <a:cxn ang="0">
                  <a:pos x="0" y="41"/>
                </a:cxn>
              </a:cxnLst>
              <a:rect l="0" t="0" r="r" b="b"/>
              <a:pathLst>
                <a:path w="339" h="192">
                  <a:moveTo>
                    <a:pt x="0" y="41"/>
                  </a:moveTo>
                  <a:lnTo>
                    <a:pt x="22" y="24"/>
                  </a:lnTo>
                  <a:lnTo>
                    <a:pt x="55" y="11"/>
                  </a:lnTo>
                  <a:lnTo>
                    <a:pt x="94" y="2"/>
                  </a:lnTo>
                  <a:lnTo>
                    <a:pt x="118" y="0"/>
                  </a:lnTo>
                  <a:lnTo>
                    <a:pt x="138" y="4"/>
                  </a:lnTo>
                  <a:lnTo>
                    <a:pt x="164" y="9"/>
                  </a:lnTo>
                  <a:lnTo>
                    <a:pt x="188" y="17"/>
                  </a:lnTo>
                  <a:lnTo>
                    <a:pt x="215" y="31"/>
                  </a:lnTo>
                  <a:lnTo>
                    <a:pt x="241" y="47"/>
                  </a:lnTo>
                  <a:lnTo>
                    <a:pt x="253" y="57"/>
                  </a:lnTo>
                  <a:lnTo>
                    <a:pt x="265" y="69"/>
                  </a:lnTo>
                  <a:lnTo>
                    <a:pt x="292" y="93"/>
                  </a:lnTo>
                  <a:lnTo>
                    <a:pt x="316" y="122"/>
                  </a:lnTo>
                  <a:lnTo>
                    <a:pt x="339" y="156"/>
                  </a:lnTo>
                  <a:lnTo>
                    <a:pt x="287" y="192"/>
                  </a:lnTo>
                  <a:lnTo>
                    <a:pt x="265" y="161"/>
                  </a:lnTo>
                  <a:lnTo>
                    <a:pt x="244" y="134"/>
                  </a:lnTo>
                  <a:lnTo>
                    <a:pt x="224" y="115"/>
                  </a:lnTo>
                  <a:lnTo>
                    <a:pt x="214" y="105"/>
                  </a:lnTo>
                  <a:lnTo>
                    <a:pt x="203" y="100"/>
                  </a:lnTo>
                  <a:lnTo>
                    <a:pt x="185" y="86"/>
                  </a:lnTo>
                  <a:lnTo>
                    <a:pt x="164" y="77"/>
                  </a:lnTo>
                  <a:lnTo>
                    <a:pt x="149" y="71"/>
                  </a:lnTo>
                  <a:lnTo>
                    <a:pt x="114" y="64"/>
                  </a:lnTo>
                  <a:lnTo>
                    <a:pt x="99" y="65"/>
                  </a:lnTo>
                  <a:lnTo>
                    <a:pt x="73" y="71"/>
                  </a:lnTo>
                  <a:lnTo>
                    <a:pt x="53" y="79"/>
                  </a:lnTo>
                  <a:lnTo>
                    <a:pt x="39" y="9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45"/>
            <p:cNvSpPr>
              <a:spLocks/>
            </p:cNvSpPr>
            <p:nvPr/>
          </p:nvSpPr>
          <p:spPr bwMode="auto">
            <a:xfrm>
              <a:off x="4792" y="3302"/>
              <a:ext cx="33" cy="3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59" y="46"/>
                </a:cxn>
                <a:cxn ang="0">
                  <a:pos x="47" y="58"/>
                </a:cxn>
                <a:cxn ang="0">
                  <a:pos x="31" y="63"/>
                </a:cxn>
                <a:cxn ang="0">
                  <a:pos x="16" y="58"/>
                </a:cxn>
                <a:cxn ang="0">
                  <a:pos x="4" y="46"/>
                </a:cxn>
                <a:cxn ang="0">
                  <a:pos x="0" y="30"/>
                </a:cxn>
                <a:cxn ang="0">
                  <a:pos x="4" y="15"/>
                </a:cxn>
                <a:cxn ang="0">
                  <a:pos x="16" y="3"/>
                </a:cxn>
                <a:cxn ang="0">
                  <a:pos x="31" y="0"/>
                </a:cxn>
                <a:cxn ang="0">
                  <a:pos x="47" y="3"/>
                </a:cxn>
                <a:cxn ang="0">
                  <a:pos x="59" y="15"/>
                </a:cxn>
                <a:cxn ang="0">
                  <a:pos x="64" y="30"/>
                </a:cxn>
              </a:cxnLst>
              <a:rect l="0" t="0" r="r" b="b"/>
              <a:pathLst>
                <a:path w="64" h="63">
                  <a:moveTo>
                    <a:pt x="64" y="30"/>
                  </a:moveTo>
                  <a:lnTo>
                    <a:pt x="59" y="46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6" y="58"/>
                  </a:lnTo>
                  <a:lnTo>
                    <a:pt x="4" y="46"/>
                  </a:lnTo>
                  <a:lnTo>
                    <a:pt x="0" y="30"/>
                  </a:lnTo>
                  <a:lnTo>
                    <a:pt x="4" y="15"/>
                  </a:lnTo>
                  <a:lnTo>
                    <a:pt x="16" y="3"/>
                  </a:lnTo>
                  <a:lnTo>
                    <a:pt x="31" y="0"/>
                  </a:lnTo>
                  <a:lnTo>
                    <a:pt x="47" y="3"/>
                  </a:lnTo>
                  <a:lnTo>
                    <a:pt x="59" y="15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46"/>
            <p:cNvSpPr>
              <a:spLocks/>
            </p:cNvSpPr>
            <p:nvPr/>
          </p:nvSpPr>
          <p:spPr bwMode="auto">
            <a:xfrm>
              <a:off x="4943" y="3362"/>
              <a:ext cx="105" cy="4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2"/>
                </a:cxn>
                <a:cxn ang="0">
                  <a:pos x="67" y="18"/>
                </a:cxn>
                <a:cxn ang="0">
                  <a:pos x="74" y="26"/>
                </a:cxn>
                <a:cxn ang="0">
                  <a:pos x="84" y="29"/>
                </a:cxn>
                <a:cxn ang="0">
                  <a:pos x="106" y="35"/>
                </a:cxn>
                <a:cxn ang="0">
                  <a:pos x="129" y="35"/>
                </a:cxn>
                <a:cxn ang="0">
                  <a:pos x="153" y="33"/>
                </a:cxn>
                <a:cxn ang="0">
                  <a:pos x="175" y="31"/>
                </a:cxn>
                <a:cxn ang="0">
                  <a:pos x="207" y="26"/>
                </a:cxn>
                <a:cxn ang="0">
                  <a:pos x="213" y="89"/>
                </a:cxn>
                <a:cxn ang="0">
                  <a:pos x="182" y="95"/>
                </a:cxn>
                <a:cxn ang="0">
                  <a:pos x="159" y="96"/>
                </a:cxn>
                <a:cxn ang="0">
                  <a:pos x="129" y="98"/>
                </a:cxn>
                <a:cxn ang="0">
                  <a:pos x="94" y="96"/>
                </a:cxn>
                <a:cxn ang="0">
                  <a:pos x="64" y="89"/>
                </a:cxn>
                <a:cxn ang="0">
                  <a:pos x="43" y="81"/>
                </a:cxn>
                <a:cxn ang="0">
                  <a:pos x="29" y="69"/>
                </a:cxn>
                <a:cxn ang="0">
                  <a:pos x="14" y="55"/>
                </a:cxn>
                <a:cxn ang="0">
                  <a:pos x="0" y="38"/>
                </a:cxn>
                <a:cxn ang="0">
                  <a:pos x="52" y="0"/>
                </a:cxn>
              </a:cxnLst>
              <a:rect l="0" t="0" r="r" b="b"/>
              <a:pathLst>
                <a:path w="213" h="98">
                  <a:moveTo>
                    <a:pt x="52" y="0"/>
                  </a:moveTo>
                  <a:lnTo>
                    <a:pt x="62" y="12"/>
                  </a:lnTo>
                  <a:lnTo>
                    <a:pt x="67" y="18"/>
                  </a:lnTo>
                  <a:lnTo>
                    <a:pt x="74" y="26"/>
                  </a:lnTo>
                  <a:lnTo>
                    <a:pt x="84" y="29"/>
                  </a:lnTo>
                  <a:lnTo>
                    <a:pt x="106" y="35"/>
                  </a:lnTo>
                  <a:lnTo>
                    <a:pt x="129" y="35"/>
                  </a:lnTo>
                  <a:lnTo>
                    <a:pt x="153" y="33"/>
                  </a:lnTo>
                  <a:lnTo>
                    <a:pt x="175" y="31"/>
                  </a:lnTo>
                  <a:lnTo>
                    <a:pt x="207" y="26"/>
                  </a:lnTo>
                  <a:lnTo>
                    <a:pt x="213" y="89"/>
                  </a:lnTo>
                  <a:lnTo>
                    <a:pt x="182" y="95"/>
                  </a:lnTo>
                  <a:lnTo>
                    <a:pt x="159" y="96"/>
                  </a:lnTo>
                  <a:lnTo>
                    <a:pt x="129" y="98"/>
                  </a:lnTo>
                  <a:lnTo>
                    <a:pt x="94" y="96"/>
                  </a:lnTo>
                  <a:lnTo>
                    <a:pt x="64" y="89"/>
                  </a:lnTo>
                  <a:lnTo>
                    <a:pt x="43" y="81"/>
                  </a:lnTo>
                  <a:lnTo>
                    <a:pt x="29" y="69"/>
                  </a:lnTo>
                  <a:lnTo>
                    <a:pt x="14" y="55"/>
                  </a:lnTo>
                  <a:lnTo>
                    <a:pt x="0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47"/>
            <p:cNvSpPr>
              <a:spLocks/>
            </p:cNvSpPr>
            <p:nvPr/>
          </p:nvSpPr>
          <p:spPr bwMode="auto">
            <a:xfrm>
              <a:off x="4939" y="3355"/>
              <a:ext cx="32" cy="32"/>
            </a:xfrm>
            <a:custGeom>
              <a:avLst/>
              <a:gdLst/>
              <a:ahLst/>
              <a:cxnLst>
                <a:cxn ang="0">
                  <a:pos x="63" y="31"/>
                </a:cxn>
                <a:cxn ang="0">
                  <a:pos x="58" y="47"/>
                </a:cxn>
                <a:cxn ang="0">
                  <a:pos x="46" y="59"/>
                </a:cxn>
                <a:cxn ang="0">
                  <a:pos x="31" y="64"/>
                </a:cxn>
                <a:cxn ang="0">
                  <a:pos x="16" y="59"/>
                </a:cxn>
                <a:cxn ang="0">
                  <a:pos x="4" y="47"/>
                </a:cxn>
                <a:cxn ang="0">
                  <a:pos x="0" y="31"/>
                </a:cxn>
                <a:cxn ang="0">
                  <a:pos x="4" y="16"/>
                </a:cxn>
                <a:cxn ang="0">
                  <a:pos x="16" y="4"/>
                </a:cxn>
                <a:cxn ang="0">
                  <a:pos x="31" y="0"/>
                </a:cxn>
                <a:cxn ang="0">
                  <a:pos x="46" y="4"/>
                </a:cxn>
                <a:cxn ang="0">
                  <a:pos x="58" y="16"/>
                </a:cxn>
                <a:cxn ang="0">
                  <a:pos x="63" y="31"/>
                </a:cxn>
              </a:cxnLst>
              <a:rect l="0" t="0" r="r" b="b"/>
              <a:pathLst>
                <a:path w="63" h="64">
                  <a:moveTo>
                    <a:pt x="63" y="31"/>
                  </a:moveTo>
                  <a:lnTo>
                    <a:pt x="58" y="47"/>
                  </a:lnTo>
                  <a:lnTo>
                    <a:pt x="46" y="59"/>
                  </a:lnTo>
                  <a:lnTo>
                    <a:pt x="31" y="64"/>
                  </a:lnTo>
                  <a:lnTo>
                    <a:pt x="16" y="59"/>
                  </a:lnTo>
                  <a:lnTo>
                    <a:pt x="4" y="47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6" y="4"/>
                  </a:lnTo>
                  <a:lnTo>
                    <a:pt x="31" y="0"/>
                  </a:lnTo>
                  <a:lnTo>
                    <a:pt x="46" y="4"/>
                  </a:lnTo>
                  <a:lnTo>
                    <a:pt x="58" y="16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48"/>
            <p:cNvSpPr>
              <a:spLocks/>
            </p:cNvSpPr>
            <p:nvPr/>
          </p:nvSpPr>
          <p:spPr bwMode="auto">
            <a:xfrm>
              <a:off x="5048" y="3373"/>
              <a:ext cx="7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8" y="2"/>
                </a:cxn>
                <a:cxn ang="0">
                  <a:pos x="144" y="0"/>
                </a:cxn>
                <a:cxn ang="0">
                  <a:pos x="144" y="64"/>
                </a:cxn>
                <a:cxn ang="0">
                  <a:pos x="58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144" h="65">
                  <a:moveTo>
                    <a:pt x="0" y="2"/>
                  </a:moveTo>
                  <a:lnTo>
                    <a:pt x="58" y="2"/>
                  </a:lnTo>
                  <a:lnTo>
                    <a:pt x="144" y="0"/>
                  </a:lnTo>
                  <a:lnTo>
                    <a:pt x="144" y="64"/>
                  </a:lnTo>
                  <a:lnTo>
                    <a:pt x="58" y="65"/>
                  </a:lnTo>
                  <a:lnTo>
                    <a:pt x="0" y="6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49"/>
            <p:cNvSpPr>
              <a:spLocks/>
            </p:cNvSpPr>
            <p:nvPr/>
          </p:nvSpPr>
          <p:spPr bwMode="auto">
            <a:xfrm>
              <a:off x="5031" y="3373"/>
              <a:ext cx="32" cy="32"/>
            </a:xfrm>
            <a:custGeom>
              <a:avLst/>
              <a:gdLst/>
              <a:ahLst/>
              <a:cxnLst>
                <a:cxn ang="0">
                  <a:pos x="64" y="31"/>
                </a:cxn>
                <a:cxn ang="0">
                  <a:pos x="60" y="46"/>
                </a:cxn>
                <a:cxn ang="0">
                  <a:pos x="48" y="58"/>
                </a:cxn>
                <a:cxn ang="0">
                  <a:pos x="33" y="63"/>
                </a:cxn>
                <a:cxn ang="0">
                  <a:pos x="19" y="60"/>
                </a:cxn>
                <a:cxn ang="0">
                  <a:pos x="9" y="53"/>
                </a:cxn>
                <a:cxn ang="0">
                  <a:pos x="2" y="43"/>
                </a:cxn>
                <a:cxn ang="0">
                  <a:pos x="0" y="31"/>
                </a:cxn>
                <a:cxn ang="0">
                  <a:pos x="4" y="15"/>
                </a:cxn>
                <a:cxn ang="0">
                  <a:pos x="16" y="3"/>
                </a:cxn>
                <a:cxn ang="0">
                  <a:pos x="33" y="0"/>
                </a:cxn>
                <a:cxn ang="0">
                  <a:pos x="48" y="3"/>
                </a:cxn>
                <a:cxn ang="0">
                  <a:pos x="60" y="15"/>
                </a:cxn>
                <a:cxn ang="0">
                  <a:pos x="64" y="31"/>
                </a:cxn>
              </a:cxnLst>
              <a:rect l="0" t="0" r="r" b="b"/>
              <a:pathLst>
                <a:path w="64" h="63">
                  <a:moveTo>
                    <a:pt x="64" y="31"/>
                  </a:moveTo>
                  <a:lnTo>
                    <a:pt x="60" y="46"/>
                  </a:lnTo>
                  <a:lnTo>
                    <a:pt x="48" y="58"/>
                  </a:lnTo>
                  <a:lnTo>
                    <a:pt x="33" y="63"/>
                  </a:lnTo>
                  <a:lnTo>
                    <a:pt x="19" y="60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4" y="15"/>
                  </a:lnTo>
                  <a:lnTo>
                    <a:pt x="16" y="3"/>
                  </a:lnTo>
                  <a:lnTo>
                    <a:pt x="33" y="0"/>
                  </a:lnTo>
                  <a:lnTo>
                    <a:pt x="48" y="3"/>
                  </a:lnTo>
                  <a:lnTo>
                    <a:pt x="60" y="15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50"/>
            <p:cNvSpPr>
              <a:spLocks/>
            </p:cNvSpPr>
            <p:nvPr/>
          </p:nvSpPr>
          <p:spPr bwMode="auto">
            <a:xfrm>
              <a:off x="3647" y="2951"/>
              <a:ext cx="518" cy="912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89" y="10"/>
                </a:cxn>
                <a:cxn ang="0">
                  <a:pos x="421" y="19"/>
                </a:cxn>
                <a:cxn ang="0">
                  <a:pos x="486" y="39"/>
                </a:cxn>
                <a:cxn ang="0">
                  <a:pos x="517" y="53"/>
                </a:cxn>
                <a:cxn ang="0">
                  <a:pos x="549" y="68"/>
                </a:cxn>
                <a:cxn ang="0">
                  <a:pos x="611" y="104"/>
                </a:cxn>
                <a:cxn ang="0">
                  <a:pos x="657" y="133"/>
                </a:cxn>
                <a:cxn ang="0">
                  <a:pos x="686" y="156"/>
                </a:cxn>
                <a:cxn ang="0">
                  <a:pos x="729" y="192"/>
                </a:cxn>
                <a:cxn ang="0">
                  <a:pos x="786" y="239"/>
                </a:cxn>
                <a:cxn ang="0">
                  <a:pos x="835" y="294"/>
                </a:cxn>
                <a:cxn ang="0">
                  <a:pos x="881" y="347"/>
                </a:cxn>
                <a:cxn ang="0">
                  <a:pos x="921" y="405"/>
                </a:cxn>
                <a:cxn ang="0">
                  <a:pos x="957" y="462"/>
                </a:cxn>
                <a:cxn ang="0">
                  <a:pos x="984" y="517"/>
                </a:cxn>
                <a:cxn ang="0">
                  <a:pos x="1005" y="573"/>
                </a:cxn>
                <a:cxn ang="0">
                  <a:pos x="1013" y="599"/>
                </a:cxn>
                <a:cxn ang="0">
                  <a:pos x="1022" y="638"/>
                </a:cxn>
                <a:cxn ang="0">
                  <a:pos x="1024" y="676"/>
                </a:cxn>
                <a:cxn ang="0">
                  <a:pos x="1029" y="734"/>
                </a:cxn>
                <a:cxn ang="0">
                  <a:pos x="1025" y="910"/>
                </a:cxn>
                <a:cxn ang="0">
                  <a:pos x="1017" y="946"/>
                </a:cxn>
                <a:cxn ang="0">
                  <a:pos x="988" y="1039"/>
                </a:cxn>
                <a:cxn ang="0">
                  <a:pos x="936" y="1160"/>
                </a:cxn>
                <a:cxn ang="0">
                  <a:pos x="900" y="1222"/>
                </a:cxn>
                <a:cxn ang="0">
                  <a:pos x="858" y="1282"/>
                </a:cxn>
                <a:cxn ang="0">
                  <a:pos x="827" y="1323"/>
                </a:cxn>
                <a:cxn ang="0">
                  <a:pos x="791" y="1371"/>
                </a:cxn>
                <a:cxn ang="0">
                  <a:pos x="751" y="1426"/>
                </a:cxn>
                <a:cxn ang="0">
                  <a:pos x="712" y="1499"/>
                </a:cxn>
                <a:cxn ang="0">
                  <a:pos x="695" y="1544"/>
                </a:cxn>
                <a:cxn ang="0">
                  <a:pos x="683" y="1573"/>
                </a:cxn>
                <a:cxn ang="0">
                  <a:pos x="668" y="1604"/>
                </a:cxn>
                <a:cxn ang="0">
                  <a:pos x="642" y="1645"/>
                </a:cxn>
                <a:cxn ang="0">
                  <a:pos x="623" y="1670"/>
                </a:cxn>
                <a:cxn ang="0">
                  <a:pos x="570" y="1727"/>
                </a:cxn>
                <a:cxn ang="0">
                  <a:pos x="534" y="1754"/>
                </a:cxn>
                <a:cxn ang="0">
                  <a:pos x="495" y="1780"/>
                </a:cxn>
                <a:cxn ang="0">
                  <a:pos x="443" y="1804"/>
                </a:cxn>
                <a:cxn ang="0">
                  <a:pos x="418" y="1812"/>
                </a:cxn>
                <a:cxn ang="0">
                  <a:pos x="392" y="1819"/>
                </a:cxn>
                <a:cxn ang="0">
                  <a:pos x="366" y="1823"/>
                </a:cxn>
                <a:cxn ang="0">
                  <a:pos x="110" y="1802"/>
                </a:cxn>
                <a:cxn ang="0">
                  <a:pos x="0" y="75"/>
                </a:cxn>
                <a:cxn ang="0">
                  <a:pos x="84" y="34"/>
                </a:cxn>
                <a:cxn ang="0">
                  <a:pos x="127" y="19"/>
                </a:cxn>
                <a:cxn ang="0">
                  <a:pos x="154" y="10"/>
                </a:cxn>
                <a:cxn ang="0">
                  <a:pos x="183" y="5"/>
                </a:cxn>
                <a:cxn ang="0">
                  <a:pos x="212" y="3"/>
                </a:cxn>
                <a:cxn ang="0">
                  <a:pos x="276" y="2"/>
                </a:cxn>
              </a:cxnLst>
              <a:rect l="0" t="0" r="r" b="b"/>
              <a:pathLst>
                <a:path w="1036" h="1824">
                  <a:moveTo>
                    <a:pt x="291" y="0"/>
                  </a:moveTo>
                  <a:lnTo>
                    <a:pt x="324" y="2"/>
                  </a:lnTo>
                  <a:lnTo>
                    <a:pt x="356" y="5"/>
                  </a:lnTo>
                  <a:lnTo>
                    <a:pt x="389" y="10"/>
                  </a:lnTo>
                  <a:lnTo>
                    <a:pt x="404" y="14"/>
                  </a:lnTo>
                  <a:lnTo>
                    <a:pt x="421" y="19"/>
                  </a:lnTo>
                  <a:lnTo>
                    <a:pt x="452" y="27"/>
                  </a:lnTo>
                  <a:lnTo>
                    <a:pt x="486" y="39"/>
                  </a:lnTo>
                  <a:lnTo>
                    <a:pt x="502" y="48"/>
                  </a:lnTo>
                  <a:lnTo>
                    <a:pt x="517" y="53"/>
                  </a:lnTo>
                  <a:lnTo>
                    <a:pt x="534" y="61"/>
                  </a:lnTo>
                  <a:lnTo>
                    <a:pt x="549" y="68"/>
                  </a:lnTo>
                  <a:lnTo>
                    <a:pt x="580" y="87"/>
                  </a:lnTo>
                  <a:lnTo>
                    <a:pt x="611" y="104"/>
                  </a:lnTo>
                  <a:lnTo>
                    <a:pt x="642" y="125"/>
                  </a:lnTo>
                  <a:lnTo>
                    <a:pt x="657" y="133"/>
                  </a:lnTo>
                  <a:lnTo>
                    <a:pt x="673" y="145"/>
                  </a:lnTo>
                  <a:lnTo>
                    <a:pt x="686" y="156"/>
                  </a:lnTo>
                  <a:lnTo>
                    <a:pt x="702" y="168"/>
                  </a:lnTo>
                  <a:lnTo>
                    <a:pt x="729" y="192"/>
                  </a:lnTo>
                  <a:lnTo>
                    <a:pt x="758" y="217"/>
                  </a:lnTo>
                  <a:lnTo>
                    <a:pt x="786" y="239"/>
                  </a:lnTo>
                  <a:lnTo>
                    <a:pt x="811" y="267"/>
                  </a:lnTo>
                  <a:lnTo>
                    <a:pt x="835" y="294"/>
                  </a:lnTo>
                  <a:lnTo>
                    <a:pt x="858" y="322"/>
                  </a:lnTo>
                  <a:lnTo>
                    <a:pt x="881" y="347"/>
                  </a:lnTo>
                  <a:lnTo>
                    <a:pt x="902" y="376"/>
                  </a:lnTo>
                  <a:lnTo>
                    <a:pt x="921" y="405"/>
                  </a:lnTo>
                  <a:lnTo>
                    <a:pt x="940" y="433"/>
                  </a:lnTo>
                  <a:lnTo>
                    <a:pt x="957" y="462"/>
                  </a:lnTo>
                  <a:lnTo>
                    <a:pt x="972" y="489"/>
                  </a:lnTo>
                  <a:lnTo>
                    <a:pt x="984" y="517"/>
                  </a:lnTo>
                  <a:lnTo>
                    <a:pt x="996" y="546"/>
                  </a:lnTo>
                  <a:lnTo>
                    <a:pt x="1005" y="573"/>
                  </a:lnTo>
                  <a:lnTo>
                    <a:pt x="1010" y="585"/>
                  </a:lnTo>
                  <a:lnTo>
                    <a:pt x="1013" y="599"/>
                  </a:lnTo>
                  <a:lnTo>
                    <a:pt x="1018" y="625"/>
                  </a:lnTo>
                  <a:lnTo>
                    <a:pt x="1022" y="638"/>
                  </a:lnTo>
                  <a:lnTo>
                    <a:pt x="1022" y="650"/>
                  </a:lnTo>
                  <a:lnTo>
                    <a:pt x="1024" y="676"/>
                  </a:lnTo>
                  <a:lnTo>
                    <a:pt x="1024" y="700"/>
                  </a:lnTo>
                  <a:lnTo>
                    <a:pt x="1029" y="734"/>
                  </a:lnTo>
                  <a:lnTo>
                    <a:pt x="1036" y="784"/>
                  </a:lnTo>
                  <a:lnTo>
                    <a:pt x="1025" y="910"/>
                  </a:lnTo>
                  <a:lnTo>
                    <a:pt x="1024" y="922"/>
                  </a:lnTo>
                  <a:lnTo>
                    <a:pt x="1017" y="946"/>
                  </a:lnTo>
                  <a:lnTo>
                    <a:pt x="1003" y="999"/>
                  </a:lnTo>
                  <a:lnTo>
                    <a:pt x="988" y="1039"/>
                  </a:lnTo>
                  <a:lnTo>
                    <a:pt x="974" y="1078"/>
                  </a:lnTo>
                  <a:lnTo>
                    <a:pt x="936" y="1160"/>
                  </a:lnTo>
                  <a:lnTo>
                    <a:pt x="914" y="1201"/>
                  </a:lnTo>
                  <a:lnTo>
                    <a:pt x="900" y="1222"/>
                  </a:lnTo>
                  <a:lnTo>
                    <a:pt x="888" y="1242"/>
                  </a:lnTo>
                  <a:lnTo>
                    <a:pt x="858" y="1282"/>
                  </a:lnTo>
                  <a:lnTo>
                    <a:pt x="844" y="1302"/>
                  </a:lnTo>
                  <a:lnTo>
                    <a:pt x="827" y="1323"/>
                  </a:lnTo>
                  <a:lnTo>
                    <a:pt x="810" y="1345"/>
                  </a:lnTo>
                  <a:lnTo>
                    <a:pt x="791" y="1371"/>
                  </a:lnTo>
                  <a:lnTo>
                    <a:pt x="770" y="1398"/>
                  </a:lnTo>
                  <a:lnTo>
                    <a:pt x="751" y="1426"/>
                  </a:lnTo>
                  <a:lnTo>
                    <a:pt x="734" y="1455"/>
                  </a:lnTo>
                  <a:lnTo>
                    <a:pt x="712" y="1499"/>
                  </a:lnTo>
                  <a:lnTo>
                    <a:pt x="705" y="1515"/>
                  </a:lnTo>
                  <a:lnTo>
                    <a:pt x="695" y="1544"/>
                  </a:lnTo>
                  <a:lnTo>
                    <a:pt x="688" y="1559"/>
                  </a:lnTo>
                  <a:lnTo>
                    <a:pt x="683" y="1573"/>
                  </a:lnTo>
                  <a:lnTo>
                    <a:pt x="676" y="1590"/>
                  </a:lnTo>
                  <a:lnTo>
                    <a:pt x="668" y="1604"/>
                  </a:lnTo>
                  <a:lnTo>
                    <a:pt x="652" y="1631"/>
                  </a:lnTo>
                  <a:lnTo>
                    <a:pt x="642" y="1645"/>
                  </a:lnTo>
                  <a:lnTo>
                    <a:pt x="633" y="1658"/>
                  </a:lnTo>
                  <a:lnTo>
                    <a:pt x="623" y="1670"/>
                  </a:lnTo>
                  <a:lnTo>
                    <a:pt x="614" y="1682"/>
                  </a:lnTo>
                  <a:lnTo>
                    <a:pt x="570" y="1727"/>
                  </a:lnTo>
                  <a:lnTo>
                    <a:pt x="546" y="1746"/>
                  </a:lnTo>
                  <a:lnTo>
                    <a:pt x="534" y="1754"/>
                  </a:lnTo>
                  <a:lnTo>
                    <a:pt x="520" y="1763"/>
                  </a:lnTo>
                  <a:lnTo>
                    <a:pt x="495" y="1780"/>
                  </a:lnTo>
                  <a:lnTo>
                    <a:pt x="457" y="1799"/>
                  </a:lnTo>
                  <a:lnTo>
                    <a:pt x="443" y="1804"/>
                  </a:lnTo>
                  <a:lnTo>
                    <a:pt x="430" y="1807"/>
                  </a:lnTo>
                  <a:lnTo>
                    <a:pt x="418" y="1812"/>
                  </a:lnTo>
                  <a:lnTo>
                    <a:pt x="406" y="1816"/>
                  </a:lnTo>
                  <a:lnTo>
                    <a:pt x="392" y="1819"/>
                  </a:lnTo>
                  <a:lnTo>
                    <a:pt x="380" y="1821"/>
                  </a:lnTo>
                  <a:lnTo>
                    <a:pt x="366" y="1823"/>
                  </a:lnTo>
                  <a:lnTo>
                    <a:pt x="342" y="1824"/>
                  </a:lnTo>
                  <a:lnTo>
                    <a:pt x="110" y="1802"/>
                  </a:lnTo>
                  <a:lnTo>
                    <a:pt x="0" y="1802"/>
                  </a:lnTo>
                  <a:lnTo>
                    <a:pt x="0" y="75"/>
                  </a:lnTo>
                  <a:lnTo>
                    <a:pt x="55" y="48"/>
                  </a:lnTo>
                  <a:lnTo>
                    <a:pt x="84" y="34"/>
                  </a:lnTo>
                  <a:lnTo>
                    <a:pt x="113" y="24"/>
                  </a:lnTo>
                  <a:lnTo>
                    <a:pt x="127" y="19"/>
                  </a:lnTo>
                  <a:lnTo>
                    <a:pt x="140" y="15"/>
                  </a:lnTo>
                  <a:lnTo>
                    <a:pt x="154" y="10"/>
                  </a:lnTo>
                  <a:lnTo>
                    <a:pt x="169" y="7"/>
                  </a:lnTo>
                  <a:lnTo>
                    <a:pt x="183" y="5"/>
                  </a:lnTo>
                  <a:lnTo>
                    <a:pt x="197" y="5"/>
                  </a:lnTo>
                  <a:lnTo>
                    <a:pt x="212" y="3"/>
                  </a:lnTo>
                  <a:lnTo>
                    <a:pt x="257" y="3"/>
                  </a:lnTo>
                  <a:lnTo>
                    <a:pt x="276" y="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51"/>
            <p:cNvSpPr>
              <a:spLocks/>
            </p:cNvSpPr>
            <p:nvPr/>
          </p:nvSpPr>
          <p:spPr bwMode="auto">
            <a:xfrm>
              <a:off x="4158" y="3298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2"/>
                </a:cxn>
                <a:cxn ang="0">
                  <a:pos x="5" y="14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0" y="12"/>
                  </a:lnTo>
                  <a:lnTo>
                    <a:pt x="5" y="1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52"/>
            <p:cNvSpPr>
              <a:spLocks/>
            </p:cNvSpPr>
            <p:nvPr/>
          </p:nvSpPr>
          <p:spPr bwMode="auto">
            <a:xfrm>
              <a:off x="3642" y="3019"/>
              <a:ext cx="518" cy="464"/>
            </a:xfrm>
            <a:custGeom>
              <a:avLst/>
              <a:gdLst/>
              <a:ahLst/>
              <a:cxnLst>
                <a:cxn ang="0">
                  <a:pos x="1004" y="577"/>
                </a:cxn>
                <a:cxn ang="0">
                  <a:pos x="972" y="591"/>
                </a:cxn>
                <a:cxn ang="0">
                  <a:pos x="919" y="641"/>
                </a:cxn>
                <a:cxn ang="0">
                  <a:pos x="849" y="711"/>
                </a:cxn>
                <a:cxn ang="0">
                  <a:pos x="814" y="731"/>
                </a:cxn>
                <a:cxn ang="0">
                  <a:pos x="792" y="736"/>
                </a:cxn>
                <a:cxn ang="0">
                  <a:pos x="690" y="755"/>
                </a:cxn>
                <a:cxn ang="0">
                  <a:pos x="679" y="778"/>
                </a:cxn>
                <a:cxn ang="0">
                  <a:pos x="609" y="892"/>
                </a:cxn>
                <a:cxn ang="0">
                  <a:pos x="489" y="920"/>
                </a:cxn>
                <a:cxn ang="0">
                  <a:pos x="436" y="914"/>
                </a:cxn>
                <a:cxn ang="0">
                  <a:pos x="433" y="779"/>
                </a:cxn>
                <a:cxn ang="0">
                  <a:pos x="428" y="755"/>
                </a:cxn>
                <a:cxn ang="0">
                  <a:pos x="412" y="726"/>
                </a:cxn>
                <a:cxn ang="0">
                  <a:pos x="395" y="712"/>
                </a:cxn>
                <a:cxn ang="0">
                  <a:pos x="381" y="707"/>
                </a:cxn>
                <a:cxn ang="0">
                  <a:pos x="320" y="702"/>
                </a:cxn>
                <a:cxn ang="0">
                  <a:pos x="294" y="685"/>
                </a:cxn>
                <a:cxn ang="0">
                  <a:pos x="270" y="665"/>
                </a:cxn>
                <a:cxn ang="0">
                  <a:pos x="253" y="659"/>
                </a:cxn>
                <a:cxn ang="0">
                  <a:pos x="227" y="671"/>
                </a:cxn>
                <a:cxn ang="0">
                  <a:pos x="147" y="728"/>
                </a:cxn>
                <a:cxn ang="0">
                  <a:pos x="120" y="748"/>
                </a:cxn>
                <a:cxn ang="0">
                  <a:pos x="1" y="714"/>
                </a:cxn>
                <a:cxn ang="0">
                  <a:pos x="82" y="685"/>
                </a:cxn>
                <a:cxn ang="0">
                  <a:pos x="101" y="683"/>
                </a:cxn>
                <a:cxn ang="0">
                  <a:pos x="185" y="625"/>
                </a:cxn>
                <a:cxn ang="0">
                  <a:pos x="243" y="598"/>
                </a:cxn>
                <a:cxn ang="0">
                  <a:pos x="286" y="598"/>
                </a:cxn>
                <a:cxn ang="0">
                  <a:pos x="299" y="605"/>
                </a:cxn>
                <a:cxn ang="0">
                  <a:pos x="330" y="632"/>
                </a:cxn>
                <a:cxn ang="0">
                  <a:pos x="373" y="649"/>
                </a:cxn>
                <a:cxn ang="0">
                  <a:pos x="428" y="653"/>
                </a:cxn>
                <a:cxn ang="0">
                  <a:pos x="443" y="666"/>
                </a:cxn>
                <a:cxn ang="0">
                  <a:pos x="529" y="0"/>
                </a:cxn>
                <a:cxn ang="0">
                  <a:pos x="667" y="690"/>
                </a:cxn>
                <a:cxn ang="0">
                  <a:pos x="695" y="671"/>
                </a:cxn>
                <a:cxn ang="0">
                  <a:pos x="820" y="658"/>
                </a:cxn>
                <a:cxn ang="0">
                  <a:pos x="878" y="593"/>
                </a:cxn>
                <a:cxn ang="0">
                  <a:pos x="922" y="550"/>
                </a:cxn>
                <a:cxn ang="0">
                  <a:pos x="955" y="528"/>
                </a:cxn>
                <a:cxn ang="0">
                  <a:pos x="984" y="517"/>
                </a:cxn>
                <a:cxn ang="0">
                  <a:pos x="1023" y="514"/>
                </a:cxn>
              </a:cxnLst>
              <a:rect l="0" t="0" r="r" b="b"/>
              <a:pathLst>
                <a:path w="1035" h="928">
                  <a:moveTo>
                    <a:pt x="1035" y="579"/>
                  </a:moveTo>
                  <a:lnTo>
                    <a:pt x="1030" y="577"/>
                  </a:lnTo>
                  <a:lnTo>
                    <a:pt x="1004" y="577"/>
                  </a:lnTo>
                  <a:lnTo>
                    <a:pt x="991" y="581"/>
                  </a:lnTo>
                  <a:lnTo>
                    <a:pt x="986" y="584"/>
                  </a:lnTo>
                  <a:lnTo>
                    <a:pt x="972" y="591"/>
                  </a:lnTo>
                  <a:lnTo>
                    <a:pt x="960" y="601"/>
                  </a:lnTo>
                  <a:lnTo>
                    <a:pt x="946" y="613"/>
                  </a:lnTo>
                  <a:lnTo>
                    <a:pt x="919" y="641"/>
                  </a:lnTo>
                  <a:lnTo>
                    <a:pt x="907" y="656"/>
                  </a:lnTo>
                  <a:lnTo>
                    <a:pt x="864" y="699"/>
                  </a:lnTo>
                  <a:lnTo>
                    <a:pt x="849" y="711"/>
                  </a:lnTo>
                  <a:lnTo>
                    <a:pt x="835" y="719"/>
                  </a:lnTo>
                  <a:lnTo>
                    <a:pt x="828" y="724"/>
                  </a:lnTo>
                  <a:lnTo>
                    <a:pt x="814" y="731"/>
                  </a:lnTo>
                  <a:lnTo>
                    <a:pt x="806" y="735"/>
                  </a:lnTo>
                  <a:lnTo>
                    <a:pt x="801" y="735"/>
                  </a:lnTo>
                  <a:lnTo>
                    <a:pt x="792" y="736"/>
                  </a:lnTo>
                  <a:lnTo>
                    <a:pt x="708" y="736"/>
                  </a:lnTo>
                  <a:lnTo>
                    <a:pt x="696" y="747"/>
                  </a:lnTo>
                  <a:lnTo>
                    <a:pt x="690" y="755"/>
                  </a:lnTo>
                  <a:lnTo>
                    <a:pt x="684" y="762"/>
                  </a:lnTo>
                  <a:lnTo>
                    <a:pt x="681" y="769"/>
                  </a:lnTo>
                  <a:lnTo>
                    <a:pt x="679" y="778"/>
                  </a:lnTo>
                  <a:lnTo>
                    <a:pt x="679" y="800"/>
                  </a:lnTo>
                  <a:lnTo>
                    <a:pt x="671" y="892"/>
                  </a:lnTo>
                  <a:lnTo>
                    <a:pt x="609" y="892"/>
                  </a:lnTo>
                  <a:lnTo>
                    <a:pt x="558" y="333"/>
                  </a:lnTo>
                  <a:lnTo>
                    <a:pt x="503" y="918"/>
                  </a:lnTo>
                  <a:lnTo>
                    <a:pt x="489" y="920"/>
                  </a:lnTo>
                  <a:lnTo>
                    <a:pt x="458" y="926"/>
                  </a:lnTo>
                  <a:lnTo>
                    <a:pt x="438" y="928"/>
                  </a:lnTo>
                  <a:lnTo>
                    <a:pt x="436" y="914"/>
                  </a:lnTo>
                  <a:lnTo>
                    <a:pt x="436" y="808"/>
                  </a:lnTo>
                  <a:lnTo>
                    <a:pt x="435" y="795"/>
                  </a:lnTo>
                  <a:lnTo>
                    <a:pt x="433" y="779"/>
                  </a:lnTo>
                  <a:lnTo>
                    <a:pt x="431" y="767"/>
                  </a:lnTo>
                  <a:lnTo>
                    <a:pt x="429" y="759"/>
                  </a:lnTo>
                  <a:lnTo>
                    <a:pt x="428" y="755"/>
                  </a:lnTo>
                  <a:lnTo>
                    <a:pt x="423" y="742"/>
                  </a:lnTo>
                  <a:lnTo>
                    <a:pt x="417" y="731"/>
                  </a:lnTo>
                  <a:lnTo>
                    <a:pt x="412" y="726"/>
                  </a:lnTo>
                  <a:lnTo>
                    <a:pt x="409" y="721"/>
                  </a:lnTo>
                  <a:lnTo>
                    <a:pt x="399" y="714"/>
                  </a:lnTo>
                  <a:lnTo>
                    <a:pt x="395" y="712"/>
                  </a:lnTo>
                  <a:lnTo>
                    <a:pt x="392" y="709"/>
                  </a:lnTo>
                  <a:lnTo>
                    <a:pt x="387" y="707"/>
                  </a:lnTo>
                  <a:lnTo>
                    <a:pt x="381" y="707"/>
                  </a:lnTo>
                  <a:lnTo>
                    <a:pt x="371" y="706"/>
                  </a:lnTo>
                  <a:lnTo>
                    <a:pt x="330" y="706"/>
                  </a:lnTo>
                  <a:lnTo>
                    <a:pt x="320" y="702"/>
                  </a:lnTo>
                  <a:lnTo>
                    <a:pt x="313" y="697"/>
                  </a:lnTo>
                  <a:lnTo>
                    <a:pt x="303" y="692"/>
                  </a:lnTo>
                  <a:lnTo>
                    <a:pt x="294" y="685"/>
                  </a:lnTo>
                  <a:lnTo>
                    <a:pt x="286" y="677"/>
                  </a:lnTo>
                  <a:lnTo>
                    <a:pt x="279" y="671"/>
                  </a:lnTo>
                  <a:lnTo>
                    <a:pt x="270" y="665"/>
                  </a:lnTo>
                  <a:lnTo>
                    <a:pt x="267" y="661"/>
                  </a:lnTo>
                  <a:lnTo>
                    <a:pt x="262" y="659"/>
                  </a:lnTo>
                  <a:lnTo>
                    <a:pt x="253" y="659"/>
                  </a:lnTo>
                  <a:lnTo>
                    <a:pt x="246" y="663"/>
                  </a:lnTo>
                  <a:lnTo>
                    <a:pt x="236" y="666"/>
                  </a:lnTo>
                  <a:lnTo>
                    <a:pt x="227" y="671"/>
                  </a:lnTo>
                  <a:lnTo>
                    <a:pt x="217" y="677"/>
                  </a:lnTo>
                  <a:lnTo>
                    <a:pt x="186" y="697"/>
                  </a:lnTo>
                  <a:lnTo>
                    <a:pt x="147" y="728"/>
                  </a:lnTo>
                  <a:lnTo>
                    <a:pt x="140" y="735"/>
                  </a:lnTo>
                  <a:lnTo>
                    <a:pt x="123" y="745"/>
                  </a:lnTo>
                  <a:lnTo>
                    <a:pt x="120" y="748"/>
                  </a:lnTo>
                  <a:lnTo>
                    <a:pt x="0" y="743"/>
                  </a:lnTo>
                  <a:lnTo>
                    <a:pt x="1" y="730"/>
                  </a:lnTo>
                  <a:lnTo>
                    <a:pt x="1" y="714"/>
                  </a:lnTo>
                  <a:lnTo>
                    <a:pt x="0" y="682"/>
                  </a:lnTo>
                  <a:lnTo>
                    <a:pt x="77" y="685"/>
                  </a:lnTo>
                  <a:lnTo>
                    <a:pt x="82" y="685"/>
                  </a:lnTo>
                  <a:lnTo>
                    <a:pt x="89" y="687"/>
                  </a:lnTo>
                  <a:lnTo>
                    <a:pt x="96" y="687"/>
                  </a:lnTo>
                  <a:lnTo>
                    <a:pt x="101" y="683"/>
                  </a:lnTo>
                  <a:lnTo>
                    <a:pt x="144" y="653"/>
                  </a:lnTo>
                  <a:lnTo>
                    <a:pt x="164" y="637"/>
                  </a:lnTo>
                  <a:lnTo>
                    <a:pt x="185" y="625"/>
                  </a:lnTo>
                  <a:lnTo>
                    <a:pt x="203" y="612"/>
                  </a:lnTo>
                  <a:lnTo>
                    <a:pt x="224" y="605"/>
                  </a:lnTo>
                  <a:lnTo>
                    <a:pt x="243" y="598"/>
                  </a:lnTo>
                  <a:lnTo>
                    <a:pt x="251" y="596"/>
                  </a:lnTo>
                  <a:lnTo>
                    <a:pt x="275" y="596"/>
                  </a:lnTo>
                  <a:lnTo>
                    <a:pt x="286" y="598"/>
                  </a:lnTo>
                  <a:lnTo>
                    <a:pt x="291" y="600"/>
                  </a:lnTo>
                  <a:lnTo>
                    <a:pt x="292" y="600"/>
                  </a:lnTo>
                  <a:lnTo>
                    <a:pt x="299" y="605"/>
                  </a:lnTo>
                  <a:lnTo>
                    <a:pt x="306" y="608"/>
                  </a:lnTo>
                  <a:lnTo>
                    <a:pt x="316" y="622"/>
                  </a:lnTo>
                  <a:lnTo>
                    <a:pt x="330" y="632"/>
                  </a:lnTo>
                  <a:lnTo>
                    <a:pt x="335" y="639"/>
                  </a:lnTo>
                  <a:lnTo>
                    <a:pt x="352" y="646"/>
                  </a:lnTo>
                  <a:lnTo>
                    <a:pt x="373" y="649"/>
                  </a:lnTo>
                  <a:lnTo>
                    <a:pt x="414" y="649"/>
                  </a:lnTo>
                  <a:lnTo>
                    <a:pt x="423" y="651"/>
                  </a:lnTo>
                  <a:lnTo>
                    <a:pt x="428" y="653"/>
                  </a:lnTo>
                  <a:lnTo>
                    <a:pt x="433" y="656"/>
                  </a:lnTo>
                  <a:lnTo>
                    <a:pt x="440" y="661"/>
                  </a:lnTo>
                  <a:lnTo>
                    <a:pt x="443" y="666"/>
                  </a:lnTo>
                  <a:lnTo>
                    <a:pt x="453" y="677"/>
                  </a:lnTo>
                  <a:lnTo>
                    <a:pt x="460" y="689"/>
                  </a:lnTo>
                  <a:lnTo>
                    <a:pt x="529" y="0"/>
                  </a:lnTo>
                  <a:lnTo>
                    <a:pt x="594" y="0"/>
                  </a:lnTo>
                  <a:lnTo>
                    <a:pt x="657" y="697"/>
                  </a:lnTo>
                  <a:lnTo>
                    <a:pt x="667" y="690"/>
                  </a:lnTo>
                  <a:lnTo>
                    <a:pt x="678" y="682"/>
                  </a:lnTo>
                  <a:lnTo>
                    <a:pt x="690" y="673"/>
                  </a:lnTo>
                  <a:lnTo>
                    <a:pt x="695" y="671"/>
                  </a:lnTo>
                  <a:lnTo>
                    <a:pt x="801" y="671"/>
                  </a:lnTo>
                  <a:lnTo>
                    <a:pt x="809" y="665"/>
                  </a:lnTo>
                  <a:lnTo>
                    <a:pt x="820" y="658"/>
                  </a:lnTo>
                  <a:lnTo>
                    <a:pt x="828" y="647"/>
                  </a:lnTo>
                  <a:lnTo>
                    <a:pt x="850" y="622"/>
                  </a:lnTo>
                  <a:lnTo>
                    <a:pt x="878" y="593"/>
                  </a:lnTo>
                  <a:lnTo>
                    <a:pt x="890" y="577"/>
                  </a:lnTo>
                  <a:lnTo>
                    <a:pt x="907" y="564"/>
                  </a:lnTo>
                  <a:lnTo>
                    <a:pt x="922" y="550"/>
                  </a:lnTo>
                  <a:lnTo>
                    <a:pt x="929" y="545"/>
                  </a:lnTo>
                  <a:lnTo>
                    <a:pt x="938" y="538"/>
                  </a:lnTo>
                  <a:lnTo>
                    <a:pt x="955" y="528"/>
                  </a:lnTo>
                  <a:lnTo>
                    <a:pt x="965" y="524"/>
                  </a:lnTo>
                  <a:lnTo>
                    <a:pt x="974" y="521"/>
                  </a:lnTo>
                  <a:lnTo>
                    <a:pt x="984" y="517"/>
                  </a:lnTo>
                  <a:lnTo>
                    <a:pt x="992" y="516"/>
                  </a:lnTo>
                  <a:lnTo>
                    <a:pt x="1003" y="514"/>
                  </a:lnTo>
                  <a:lnTo>
                    <a:pt x="1023" y="514"/>
                  </a:lnTo>
                  <a:lnTo>
                    <a:pt x="1034" y="516"/>
                  </a:lnTo>
                  <a:lnTo>
                    <a:pt x="1035" y="5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53"/>
            <p:cNvSpPr>
              <a:spLocks/>
            </p:cNvSpPr>
            <p:nvPr/>
          </p:nvSpPr>
          <p:spPr bwMode="auto">
            <a:xfrm>
              <a:off x="3909" y="3535"/>
              <a:ext cx="140" cy="294"/>
            </a:xfrm>
            <a:custGeom>
              <a:avLst/>
              <a:gdLst/>
              <a:ahLst/>
              <a:cxnLst>
                <a:cxn ang="0">
                  <a:pos x="235" y="243"/>
                </a:cxn>
                <a:cxn ang="0">
                  <a:pos x="226" y="241"/>
                </a:cxn>
                <a:cxn ang="0">
                  <a:pos x="220" y="241"/>
                </a:cxn>
                <a:cxn ang="0">
                  <a:pos x="204" y="239"/>
                </a:cxn>
                <a:cxn ang="0">
                  <a:pos x="192" y="239"/>
                </a:cxn>
                <a:cxn ang="0">
                  <a:pos x="180" y="241"/>
                </a:cxn>
                <a:cxn ang="0">
                  <a:pos x="168" y="244"/>
                </a:cxn>
                <a:cxn ang="0">
                  <a:pos x="158" y="249"/>
                </a:cxn>
                <a:cxn ang="0">
                  <a:pos x="146" y="253"/>
                </a:cxn>
                <a:cxn ang="0">
                  <a:pos x="141" y="255"/>
                </a:cxn>
                <a:cxn ang="0">
                  <a:pos x="136" y="258"/>
                </a:cxn>
                <a:cxn ang="0">
                  <a:pos x="125" y="267"/>
                </a:cxn>
                <a:cxn ang="0">
                  <a:pos x="117" y="273"/>
                </a:cxn>
                <a:cxn ang="0">
                  <a:pos x="108" y="282"/>
                </a:cxn>
                <a:cxn ang="0">
                  <a:pos x="101" y="292"/>
                </a:cxn>
                <a:cxn ang="0">
                  <a:pos x="96" y="301"/>
                </a:cxn>
                <a:cxn ang="0">
                  <a:pos x="89" y="313"/>
                </a:cxn>
                <a:cxn ang="0">
                  <a:pos x="86" y="323"/>
                </a:cxn>
                <a:cxn ang="0">
                  <a:pos x="83" y="337"/>
                </a:cxn>
                <a:cxn ang="0">
                  <a:pos x="79" y="349"/>
                </a:cxn>
                <a:cxn ang="0">
                  <a:pos x="79" y="523"/>
                </a:cxn>
                <a:cxn ang="0">
                  <a:pos x="78" y="525"/>
                </a:cxn>
                <a:cxn ang="0">
                  <a:pos x="71" y="534"/>
                </a:cxn>
                <a:cxn ang="0">
                  <a:pos x="59" y="546"/>
                </a:cxn>
                <a:cxn ang="0">
                  <a:pos x="45" y="556"/>
                </a:cxn>
                <a:cxn ang="0">
                  <a:pos x="31" y="569"/>
                </a:cxn>
                <a:cxn ang="0">
                  <a:pos x="16" y="580"/>
                </a:cxn>
                <a:cxn ang="0">
                  <a:pos x="7" y="587"/>
                </a:cxn>
                <a:cxn ang="0">
                  <a:pos x="4" y="588"/>
                </a:cxn>
                <a:cxn ang="0">
                  <a:pos x="2" y="588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81" y="232"/>
                </a:cxn>
                <a:cxn ang="0">
                  <a:pos x="89" y="224"/>
                </a:cxn>
                <a:cxn ang="0">
                  <a:pos x="96" y="215"/>
                </a:cxn>
                <a:cxn ang="0">
                  <a:pos x="105" y="210"/>
                </a:cxn>
                <a:cxn ang="0">
                  <a:pos x="115" y="201"/>
                </a:cxn>
                <a:cxn ang="0">
                  <a:pos x="122" y="196"/>
                </a:cxn>
                <a:cxn ang="0">
                  <a:pos x="132" y="190"/>
                </a:cxn>
                <a:cxn ang="0">
                  <a:pos x="167" y="176"/>
                </a:cxn>
                <a:cxn ang="0">
                  <a:pos x="177" y="174"/>
                </a:cxn>
                <a:cxn ang="0">
                  <a:pos x="202" y="169"/>
                </a:cxn>
                <a:cxn ang="0">
                  <a:pos x="237" y="169"/>
                </a:cxn>
                <a:cxn ang="0">
                  <a:pos x="250" y="171"/>
                </a:cxn>
                <a:cxn ang="0">
                  <a:pos x="266" y="174"/>
                </a:cxn>
                <a:cxn ang="0">
                  <a:pos x="279" y="179"/>
                </a:cxn>
                <a:cxn ang="0">
                  <a:pos x="235" y="243"/>
                </a:cxn>
              </a:cxnLst>
              <a:rect l="0" t="0" r="r" b="b"/>
              <a:pathLst>
                <a:path w="279" h="588">
                  <a:moveTo>
                    <a:pt x="235" y="243"/>
                  </a:moveTo>
                  <a:lnTo>
                    <a:pt x="226" y="241"/>
                  </a:lnTo>
                  <a:lnTo>
                    <a:pt x="220" y="241"/>
                  </a:lnTo>
                  <a:lnTo>
                    <a:pt x="204" y="239"/>
                  </a:lnTo>
                  <a:lnTo>
                    <a:pt x="192" y="239"/>
                  </a:lnTo>
                  <a:lnTo>
                    <a:pt x="180" y="241"/>
                  </a:lnTo>
                  <a:lnTo>
                    <a:pt x="168" y="244"/>
                  </a:lnTo>
                  <a:lnTo>
                    <a:pt x="158" y="249"/>
                  </a:lnTo>
                  <a:lnTo>
                    <a:pt x="146" y="253"/>
                  </a:lnTo>
                  <a:lnTo>
                    <a:pt x="141" y="255"/>
                  </a:lnTo>
                  <a:lnTo>
                    <a:pt x="136" y="258"/>
                  </a:lnTo>
                  <a:lnTo>
                    <a:pt x="125" y="267"/>
                  </a:lnTo>
                  <a:lnTo>
                    <a:pt x="117" y="273"/>
                  </a:lnTo>
                  <a:lnTo>
                    <a:pt x="108" y="282"/>
                  </a:lnTo>
                  <a:lnTo>
                    <a:pt x="101" y="292"/>
                  </a:lnTo>
                  <a:lnTo>
                    <a:pt x="96" y="301"/>
                  </a:lnTo>
                  <a:lnTo>
                    <a:pt x="89" y="313"/>
                  </a:lnTo>
                  <a:lnTo>
                    <a:pt x="86" y="323"/>
                  </a:lnTo>
                  <a:lnTo>
                    <a:pt x="83" y="337"/>
                  </a:lnTo>
                  <a:lnTo>
                    <a:pt x="79" y="349"/>
                  </a:lnTo>
                  <a:lnTo>
                    <a:pt x="79" y="523"/>
                  </a:lnTo>
                  <a:lnTo>
                    <a:pt x="78" y="525"/>
                  </a:lnTo>
                  <a:lnTo>
                    <a:pt x="71" y="534"/>
                  </a:lnTo>
                  <a:lnTo>
                    <a:pt x="59" y="546"/>
                  </a:lnTo>
                  <a:lnTo>
                    <a:pt x="45" y="556"/>
                  </a:lnTo>
                  <a:lnTo>
                    <a:pt x="31" y="569"/>
                  </a:lnTo>
                  <a:lnTo>
                    <a:pt x="16" y="580"/>
                  </a:lnTo>
                  <a:lnTo>
                    <a:pt x="7" y="587"/>
                  </a:lnTo>
                  <a:lnTo>
                    <a:pt x="4" y="588"/>
                  </a:lnTo>
                  <a:lnTo>
                    <a:pt x="2" y="58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232"/>
                  </a:lnTo>
                  <a:lnTo>
                    <a:pt x="89" y="224"/>
                  </a:lnTo>
                  <a:lnTo>
                    <a:pt x="96" y="215"/>
                  </a:lnTo>
                  <a:lnTo>
                    <a:pt x="105" y="210"/>
                  </a:lnTo>
                  <a:lnTo>
                    <a:pt x="115" y="201"/>
                  </a:lnTo>
                  <a:lnTo>
                    <a:pt x="122" y="196"/>
                  </a:lnTo>
                  <a:lnTo>
                    <a:pt x="132" y="190"/>
                  </a:lnTo>
                  <a:lnTo>
                    <a:pt x="167" y="176"/>
                  </a:lnTo>
                  <a:lnTo>
                    <a:pt x="177" y="174"/>
                  </a:lnTo>
                  <a:lnTo>
                    <a:pt x="202" y="169"/>
                  </a:lnTo>
                  <a:lnTo>
                    <a:pt x="237" y="169"/>
                  </a:lnTo>
                  <a:lnTo>
                    <a:pt x="250" y="171"/>
                  </a:lnTo>
                  <a:lnTo>
                    <a:pt x="266" y="174"/>
                  </a:lnTo>
                  <a:lnTo>
                    <a:pt x="279" y="179"/>
                  </a:lnTo>
                  <a:lnTo>
                    <a:pt x="235" y="2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54"/>
            <p:cNvSpPr>
              <a:spLocks/>
            </p:cNvSpPr>
            <p:nvPr/>
          </p:nvSpPr>
          <p:spPr bwMode="auto">
            <a:xfrm>
              <a:off x="3239" y="2555"/>
              <a:ext cx="357" cy="407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160" y="34"/>
                </a:cxn>
                <a:cxn ang="0">
                  <a:pos x="238" y="61"/>
                </a:cxn>
                <a:cxn ang="0">
                  <a:pos x="291" y="85"/>
                </a:cxn>
                <a:cxn ang="0">
                  <a:pos x="375" y="128"/>
                </a:cxn>
                <a:cxn ang="0">
                  <a:pos x="433" y="164"/>
                </a:cxn>
                <a:cxn ang="0">
                  <a:pos x="461" y="185"/>
                </a:cxn>
                <a:cxn ang="0">
                  <a:pos x="509" y="227"/>
                </a:cxn>
                <a:cxn ang="0">
                  <a:pos x="551" y="274"/>
                </a:cxn>
                <a:cxn ang="0">
                  <a:pos x="581" y="308"/>
                </a:cxn>
                <a:cxn ang="0">
                  <a:pos x="620" y="373"/>
                </a:cxn>
                <a:cxn ang="0">
                  <a:pos x="646" y="428"/>
                </a:cxn>
                <a:cxn ang="0">
                  <a:pos x="666" y="486"/>
                </a:cxn>
                <a:cxn ang="0">
                  <a:pos x="678" y="530"/>
                </a:cxn>
                <a:cxn ang="0">
                  <a:pos x="688" y="578"/>
                </a:cxn>
                <a:cxn ang="0">
                  <a:pos x="695" y="625"/>
                </a:cxn>
                <a:cxn ang="0">
                  <a:pos x="699" y="676"/>
                </a:cxn>
                <a:cxn ang="0">
                  <a:pos x="700" y="775"/>
                </a:cxn>
                <a:cxn ang="0">
                  <a:pos x="706" y="791"/>
                </a:cxn>
                <a:cxn ang="0">
                  <a:pos x="711" y="794"/>
                </a:cxn>
                <a:cxn ang="0">
                  <a:pos x="716" y="797"/>
                </a:cxn>
                <a:cxn ang="0">
                  <a:pos x="712" y="806"/>
                </a:cxn>
                <a:cxn ang="0">
                  <a:pos x="707" y="811"/>
                </a:cxn>
                <a:cxn ang="0">
                  <a:pos x="678" y="797"/>
                </a:cxn>
                <a:cxn ang="0">
                  <a:pos x="601" y="751"/>
                </a:cxn>
                <a:cxn ang="0">
                  <a:pos x="430" y="657"/>
                </a:cxn>
                <a:cxn ang="0">
                  <a:pos x="314" y="585"/>
                </a:cxn>
                <a:cxn ang="0">
                  <a:pos x="207" y="508"/>
                </a:cxn>
                <a:cxn ang="0">
                  <a:pos x="170" y="477"/>
                </a:cxn>
                <a:cxn ang="0">
                  <a:pos x="113" y="419"/>
                </a:cxn>
                <a:cxn ang="0">
                  <a:pos x="59" y="347"/>
                </a:cxn>
                <a:cxn ang="0">
                  <a:pos x="45" y="320"/>
                </a:cxn>
                <a:cxn ang="0">
                  <a:pos x="33" y="293"/>
                </a:cxn>
                <a:cxn ang="0">
                  <a:pos x="21" y="265"/>
                </a:cxn>
                <a:cxn ang="0">
                  <a:pos x="9" y="221"/>
                </a:cxn>
                <a:cxn ang="0">
                  <a:pos x="0" y="157"/>
                </a:cxn>
                <a:cxn ang="0">
                  <a:pos x="4" y="70"/>
                </a:cxn>
                <a:cxn ang="0">
                  <a:pos x="9" y="43"/>
                </a:cxn>
                <a:cxn ang="0">
                  <a:pos x="16" y="26"/>
                </a:cxn>
                <a:cxn ang="0">
                  <a:pos x="23" y="8"/>
                </a:cxn>
              </a:cxnLst>
              <a:rect l="0" t="0" r="r" b="b"/>
              <a:pathLst>
                <a:path w="716" h="815">
                  <a:moveTo>
                    <a:pt x="28" y="0"/>
                  </a:moveTo>
                  <a:lnTo>
                    <a:pt x="74" y="10"/>
                  </a:lnTo>
                  <a:lnTo>
                    <a:pt x="118" y="22"/>
                  </a:lnTo>
                  <a:lnTo>
                    <a:pt x="160" y="34"/>
                  </a:lnTo>
                  <a:lnTo>
                    <a:pt x="201" y="48"/>
                  </a:lnTo>
                  <a:lnTo>
                    <a:pt x="238" y="61"/>
                  </a:lnTo>
                  <a:lnTo>
                    <a:pt x="274" y="77"/>
                  </a:lnTo>
                  <a:lnTo>
                    <a:pt x="291" y="85"/>
                  </a:lnTo>
                  <a:lnTo>
                    <a:pt x="310" y="94"/>
                  </a:lnTo>
                  <a:lnTo>
                    <a:pt x="375" y="128"/>
                  </a:lnTo>
                  <a:lnTo>
                    <a:pt x="404" y="145"/>
                  </a:lnTo>
                  <a:lnTo>
                    <a:pt x="433" y="164"/>
                  </a:lnTo>
                  <a:lnTo>
                    <a:pt x="447" y="176"/>
                  </a:lnTo>
                  <a:lnTo>
                    <a:pt x="461" y="185"/>
                  </a:lnTo>
                  <a:lnTo>
                    <a:pt x="485" y="205"/>
                  </a:lnTo>
                  <a:lnTo>
                    <a:pt x="509" y="227"/>
                  </a:lnTo>
                  <a:lnTo>
                    <a:pt x="531" y="250"/>
                  </a:lnTo>
                  <a:lnTo>
                    <a:pt x="551" y="274"/>
                  </a:lnTo>
                  <a:lnTo>
                    <a:pt x="570" y="298"/>
                  </a:lnTo>
                  <a:lnTo>
                    <a:pt x="581" y="308"/>
                  </a:lnTo>
                  <a:lnTo>
                    <a:pt x="589" y="322"/>
                  </a:lnTo>
                  <a:lnTo>
                    <a:pt x="620" y="373"/>
                  </a:lnTo>
                  <a:lnTo>
                    <a:pt x="632" y="400"/>
                  </a:lnTo>
                  <a:lnTo>
                    <a:pt x="646" y="428"/>
                  </a:lnTo>
                  <a:lnTo>
                    <a:pt x="656" y="455"/>
                  </a:lnTo>
                  <a:lnTo>
                    <a:pt x="666" y="486"/>
                  </a:lnTo>
                  <a:lnTo>
                    <a:pt x="673" y="517"/>
                  </a:lnTo>
                  <a:lnTo>
                    <a:pt x="678" y="530"/>
                  </a:lnTo>
                  <a:lnTo>
                    <a:pt x="685" y="561"/>
                  </a:lnTo>
                  <a:lnTo>
                    <a:pt x="688" y="578"/>
                  </a:lnTo>
                  <a:lnTo>
                    <a:pt x="694" y="609"/>
                  </a:lnTo>
                  <a:lnTo>
                    <a:pt x="695" y="625"/>
                  </a:lnTo>
                  <a:lnTo>
                    <a:pt x="695" y="642"/>
                  </a:lnTo>
                  <a:lnTo>
                    <a:pt x="699" y="676"/>
                  </a:lnTo>
                  <a:lnTo>
                    <a:pt x="700" y="710"/>
                  </a:lnTo>
                  <a:lnTo>
                    <a:pt x="700" y="775"/>
                  </a:lnTo>
                  <a:lnTo>
                    <a:pt x="704" y="784"/>
                  </a:lnTo>
                  <a:lnTo>
                    <a:pt x="706" y="791"/>
                  </a:lnTo>
                  <a:lnTo>
                    <a:pt x="709" y="794"/>
                  </a:lnTo>
                  <a:lnTo>
                    <a:pt x="711" y="794"/>
                  </a:lnTo>
                  <a:lnTo>
                    <a:pt x="714" y="797"/>
                  </a:lnTo>
                  <a:lnTo>
                    <a:pt x="716" y="797"/>
                  </a:lnTo>
                  <a:lnTo>
                    <a:pt x="716" y="803"/>
                  </a:lnTo>
                  <a:lnTo>
                    <a:pt x="712" y="806"/>
                  </a:lnTo>
                  <a:lnTo>
                    <a:pt x="711" y="809"/>
                  </a:lnTo>
                  <a:lnTo>
                    <a:pt x="707" y="811"/>
                  </a:lnTo>
                  <a:lnTo>
                    <a:pt x="702" y="815"/>
                  </a:lnTo>
                  <a:lnTo>
                    <a:pt x="678" y="797"/>
                  </a:lnTo>
                  <a:lnTo>
                    <a:pt x="652" y="784"/>
                  </a:lnTo>
                  <a:lnTo>
                    <a:pt x="601" y="751"/>
                  </a:lnTo>
                  <a:lnTo>
                    <a:pt x="488" y="690"/>
                  </a:lnTo>
                  <a:lnTo>
                    <a:pt x="430" y="657"/>
                  </a:lnTo>
                  <a:lnTo>
                    <a:pt x="372" y="623"/>
                  </a:lnTo>
                  <a:lnTo>
                    <a:pt x="314" y="585"/>
                  </a:lnTo>
                  <a:lnTo>
                    <a:pt x="231" y="529"/>
                  </a:lnTo>
                  <a:lnTo>
                    <a:pt x="207" y="508"/>
                  </a:lnTo>
                  <a:lnTo>
                    <a:pt x="182" y="488"/>
                  </a:lnTo>
                  <a:lnTo>
                    <a:pt x="170" y="477"/>
                  </a:lnTo>
                  <a:lnTo>
                    <a:pt x="136" y="443"/>
                  </a:lnTo>
                  <a:lnTo>
                    <a:pt x="113" y="419"/>
                  </a:lnTo>
                  <a:lnTo>
                    <a:pt x="76" y="371"/>
                  </a:lnTo>
                  <a:lnTo>
                    <a:pt x="59" y="347"/>
                  </a:lnTo>
                  <a:lnTo>
                    <a:pt x="52" y="332"/>
                  </a:lnTo>
                  <a:lnTo>
                    <a:pt x="45" y="320"/>
                  </a:lnTo>
                  <a:lnTo>
                    <a:pt x="38" y="306"/>
                  </a:lnTo>
                  <a:lnTo>
                    <a:pt x="33" y="293"/>
                  </a:lnTo>
                  <a:lnTo>
                    <a:pt x="26" y="279"/>
                  </a:lnTo>
                  <a:lnTo>
                    <a:pt x="21" y="265"/>
                  </a:lnTo>
                  <a:lnTo>
                    <a:pt x="12" y="234"/>
                  </a:lnTo>
                  <a:lnTo>
                    <a:pt x="9" y="221"/>
                  </a:lnTo>
                  <a:lnTo>
                    <a:pt x="6" y="204"/>
                  </a:lnTo>
                  <a:lnTo>
                    <a:pt x="0" y="157"/>
                  </a:lnTo>
                  <a:lnTo>
                    <a:pt x="0" y="104"/>
                  </a:lnTo>
                  <a:lnTo>
                    <a:pt x="4" y="70"/>
                  </a:lnTo>
                  <a:lnTo>
                    <a:pt x="7" y="51"/>
                  </a:lnTo>
                  <a:lnTo>
                    <a:pt x="9" y="43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17" y="15"/>
                  </a:lnTo>
                  <a:lnTo>
                    <a:pt x="23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F008"/>
            </a:solidFill>
            <a:ln w="0">
              <a:solidFill>
                <a:srgbClr val="40F00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55"/>
            <p:cNvSpPr>
              <a:spLocks/>
            </p:cNvSpPr>
            <p:nvPr/>
          </p:nvSpPr>
          <p:spPr bwMode="auto">
            <a:xfrm>
              <a:off x="3617" y="2717"/>
              <a:ext cx="172" cy="23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6" y="0"/>
                </a:cxn>
                <a:cxn ang="0">
                  <a:pos x="276" y="36"/>
                </a:cxn>
                <a:cxn ang="0">
                  <a:pos x="281" y="72"/>
                </a:cxn>
                <a:cxn ang="0">
                  <a:pos x="288" y="96"/>
                </a:cxn>
                <a:cxn ang="0">
                  <a:pos x="298" y="120"/>
                </a:cxn>
                <a:cxn ang="0">
                  <a:pos x="300" y="125"/>
                </a:cxn>
                <a:cxn ang="0">
                  <a:pos x="303" y="132"/>
                </a:cxn>
                <a:cxn ang="0">
                  <a:pos x="310" y="142"/>
                </a:cxn>
                <a:cxn ang="0">
                  <a:pos x="324" y="166"/>
                </a:cxn>
                <a:cxn ang="0">
                  <a:pos x="332" y="177"/>
                </a:cxn>
                <a:cxn ang="0">
                  <a:pos x="342" y="189"/>
                </a:cxn>
                <a:cxn ang="0">
                  <a:pos x="342" y="199"/>
                </a:cxn>
                <a:cxn ang="0">
                  <a:pos x="332" y="201"/>
                </a:cxn>
                <a:cxn ang="0">
                  <a:pos x="322" y="206"/>
                </a:cxn>
                <a:cxn ang="0">
                  <a:pos x="281" y="223"/>
                </a:cxn>
                <a:cxn ang="0">
                  <a:pos x="219" y="264"/>
                </a:cxn>
                <a:cxn ang="0">
                  <a:pos x="200" y="281"/>
                </a:cxn>
                <a:cxn ang="0">
                  <a:pos x="182" y="300"/>
                </a:cxn>
                <a:cxn ang="0">
                  <a:pos x="147" y="337"/>
                </a:cxn>
                <a:cxn ang="0">
                  <a:pos x="132" y="358"/>
                </a:cxn>
                <a:cxn ang="0">
                  <a:pos x="120" y="379"/>
                </a:cxn>
                <a:cxn ang="0">
                  <a:pos x="99" y="420"/>
                </a:cxn>
                <a:cxn ang="0">
                  <a:pos x="94" y="442"/>
                </a:cxn>
                <a:cxn ang="0">
                  <a:pos x="91" y="450"/>
                </a:cxn>
                <a:cxn ang="0">
                  <a:pos x="91" y="462"/>
                </a:cxn>
                <a:cxn ang="0">
                  <a:pos x="79" y="459"/>
                </a:cxn>
                <a:cxn ang="0">
                  <a:pos x="67" y="454"/>
                </a:cxn>
                <a:cxn ang="0">
                  <a:pos x="50" y="449"/>
                </a:cxn>
                <a:cxn ang="0">
                  <a:pos x="22" y="432"/>
                </a:cxn>
                <a:cxn ang="0">
                  <a:pos x="10" y="426"/>
                </a:cxn>
                <a:cxn ang="0">
                  <a:pos x="4" y="420"/>
                </a:cxn>
                <a:cxn ang="0">
                  <a:pos x="0" y="413"/>
                </a:cxn>
                <a:cxn ang="0">
                  <a:pos x="0" y="403"/>
                </a:cxn>
                <a:cxn ang="0">
                  <a:pos x="4" y="379"/>
                </a:cxn>
                <a:cxn ang="0">
                  <a:pos x="5" y="365"/>
                </a:cxn>
                <a:cxn ang="0">
                  <a:pos x="9" y="349"/>
                </a:cxn>
                <a:cxn ang="0">
                  <a:pos x="12" y="336"/>
                </a:cxn>
                <a:cxn ang="0">
                  <a:pos x="22" y="303"/>
                </a:cxn>
                <a:cxn ang="0">
                  <a:pos x="26" y="288"/>
                </a:cxn>
                <a:cxn ang="0">
                  <a:pos x="33" y="272"/>
                </a:cxn>
                <a:cxn ang="0">
                  <a:pos x="46" y="238"/>
                </a:cxn>
                <a:cxn ang="0">
                  <a:pos x="62" y="204"/>
                </a:cxn>
                <a:cxn ang="0">
                  <a:pos x="70" y="189"/>
                </a:cxn>
                <a:cxn ang="0">
                  <a:pos x="87" y="154"/>
                </a:cxn>
                <a:cxn ang="0">
                  <a:pos x="118" y="108"/>
                </a:cxn>
                <a:cxn ang="0">
                  <a:pos x="130" y="93"/>
                </a:cxn>
                <a:cxn ang="0">
                  <a:pos x="140" y="81"/>
                </a:cxn>
                <a:cxn ang="0">
                  <a:pos x="151" y="67"/>
                </a:cxn>
                <a:cxn ang="0">
                  <a:pos x="164" y="55"/>
                </a:cxn>
                <a:cxn ang="0">
                  <a:pos x="175" y="45"/>
                </a:cxn>
                <a:cxn ang="0">
                  <a:pos x="188" y="35"/>
                </a:cxn>
                <a:cxn ang="0">
                  <a:pos x="199" y="26"/>
                </a:cxn>
                <a:cxn ang="0">
                  <a:pos x="212" y="17"/>
                </a:cxn>
                <a:cxn ang="0">
                  <a:pos x="224" y="11"/>
                </a:cxn>
                <a:cxn ang="0">
                  <a:pos x="238" y="5"/>
                </a:cxn>
                <a:cxn ang="0">
                  <a:pos x="252" y="2"/>
                </a:cxn>
                <a:cxn ang="0">
                  <a:pos x="264" y="0"/>
                </a:cxn>
              </a:cxnLst>
              <a:rect l="0" t="0" r="r" b="b"/>
              <a:pathLst>
                <a:path w="342" h="462">
                  <a:moveTo>
                    <a:pt x="264" y="0"/>
                  </a:moveTo>
                  <a:lnTo>
                    <a:pt x="276" y="0"/>
                  </a:lnTo>
                  <a:lnTo>
                    <a:pt x="276" y="36"/>
                  </a:lnTo>
                  <a:lnTo>
                    <a:pt x="281" y="72"/>
                  </a:lnTo>
                  <a:lnTo>
                    <a:pt x="288" y="96"/>
                  </a:lnTo>
                  <a:lnTo>
                    <a:pt x="298" y="120"/>
                  </a:lnTo>
                  <a:lnTo>
                    <a:pt x="300" y="125"/>
                  </a:lnTo>
                  <a:lnTo>
                    <a:pt x="303" y="132"/>
                  </a:lnTo>
                  <a:lnTo>
                    <a:pt x="310" y="142"/>
                  </a:lnTo>
                  <a:lnTo>
                    <a:pt x="324" y="166"/>
                  </a:lnTo>
                  <a:lnTo>
                    <a:pt x="332" y="177"/>
                  </a:lnTo>
                  <a:lnTo>
                    <a:pt x="342" y="189"/>
                  </a:lnTo>
                  <a:lnTo>
                    <a:pt x="342" y="199"/>
                  </a:lnTo>
                  <a:lnTo>
                    <a:pt x="332" y="201"/>
                  </a:lnTo>
                  <a:lnTo>
                    <a:pt x="322" y="206"/>
                  </a:lnTo>
                  <a:lnTo>
                    <a:pt x="281" y="223"/>
                  </a:lnTo>
                  <a:lnTo>
                    <a:pt x="219" y="264"/>
                  </a:lnTo>
                  <a:lnTo>
                    <a:pt x="200" y="281"/>
                  </a:lnTo>
                  <a:lnTo>
                    <a:pt x="182" y="300"/>
                  </a:lnTo>
                  <a:lnTo>
                    <a:pt x="147" y="337"/>
                  </a:lnTo>
                  <a:lnTo>
                    <a:pt x="132" y="358"/>
                  </a:lnTo>
                  <a:lnTo>
                    <a:pt x="120" y="379"/>
                  </a:lnTo>
                  <a:lnTo>
                    <a:pt x="99" y="420"/>
                  </a:lnTo>
                  <a:lnTo>
                    <a:pt x="94" y="442"/>
                  </a:lnTo>
                  <a:lnTo>
                    <a:pt x="91" y="450"/>
                  </a:lnTo>
                  <a:lnTo>
                    <a:pt x="91" y="462"/>
                  </a:lnTo>
                  <a:lnTo>
                    <a:pt x="79" y="459"/>
                  </a:lnTo>
                  <a:lnTo>
                    <a:pt x="67" y="454"/>
                  </a:lnTo>
                  <a:lnTo>
                    <a:pt x="50" y="449"/>
                  </a:lnTo>
                  <a:lnTo>
                    <a:pt x="22" y="432"/>
                  </a:lnTo>
                  <a:lnTo>
                    <a:pt x="10" y="426"/>
                  </a:lnTo>
                  <a:lnTo>
                    <a:pt x="4" y="420"/>
                  </a:lnTo>
                  <a:lnTo>
                    <a:pt x="0" y="413"/>
                  </a:lnTo>
                  <a:lnTo>
                    <a:pt x="0" y="403"/>
                  </a:lnTo>
                  <a:lnTo>
                    <a:pt x="4" y="379"/>
                  </a:lnTo>
                  <a:lnTo>
                    <a:pt x="5" y="365"/>
                  </a:lnTo>
                  <a:lnTo>
                    <a:pt x="9" y="349"/>
                  </a:lnTo>
                  <a:lnTo>
                    <a:pt x="12" y="336"/>
                  </a:lnTo>
                  <a:lnTo>
                    <a:pt x="22" y="303"/>
                  </a:lnTo>
                  <a:lnTo>
                    <a:pt x="26" y="288"/>
                  </a:lnTo>
                  <a:lnTo>
                    <a:pt x="33" y="272"/>
                  </a:lnTo>
                  <a:lnTo>
                    <a:pt x="46" y="238"/>
                  </a:lnTo>
                  <a:lnTo>
                    <a:pt x="62" y="204"/>
                  </a:lnTo>
                  <a:lnTo>
                    <a:pt x="70" y="189"/>
                  </a:lnTo>
                  <a:lnTo>
                    <a:pt x="87" y="154"/>
                  </a:lnTo>
                  <a:lnTo>
                    <a:pt x="118" y="108"/>
                  </a:lnTo>
                  <a:lnTo>
                    <a:pt x="130" y="93"/>
                  </a:lnTo>
                  <a:lnTo>
                    <a:pt x="140" y="81"/>
                  </a:lnTo>
                  <a:lnTo>
                    <a:pt x="151" y="67"/>
                  </a:lnTo>
                  <a:lnTo>
                    <a:pt x="164" y="55"/>
                  </a:lnTo>
                  <a:lnTo>
                    <a:pt x="175" y="45"/>
                  </a:lnTo>
                  <a:lnTo>
                    <a:pt x="188" y="35"/>
                  </a:lnTo>
                  <a:lnTo>
                    <a:pt x="199" y="26"/>
                  </a:lnTo>
                  <a:lnTo>
                    <a:pt x="212" y="17"/>
                  </a:lnTo>
                  <a:lnTo>
                    <a:pt x="224" y="11"/>
                  </a:lnTo>
                  <a:lnTo>
                    <a:pt x="238" y="5"/>
                  </a:lnTo>
                  <a:lnTo>
                    <a:pt x="252" y="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D521F"/>
            </a:solidFill>
            <a:ln w="0">
              <a:solidFill>
                <a:srgbClr val="7D52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56"/>
            <p:cNvSpPr>
              <a:spLocks/>
            </p:cNvSpPr>
            <p:nvPr/>
          </p:nvSpPr>
          <p:spPr bwMode="auto">
            <a:xfrm>
              <a:off x="3333" y="2984"/>
              <a:ext cx="316" cy="875"/>
            </a:xfrm>
            <a:custGeom>
              <a:avLst/>
              <a:gdLst/>
              <a:ahLst/>
              <a:cxnLst>
                <a:cxn ang="0">
                  <a:pos x="633" y="1734"/>
                </a:cxn>
                <a:cxn ang="0">
                  <a:pos x="630" y="1739"/>
                </a:cxn>
                <a:cxn ang="0">
                  <a:pos x="625" y="1746"/>
                </a:cxn>
                <a:cxn ang="0">
                  <a:pos x="616" y="1749"/>
                </a:cxn>
                <a:cxn ang="0">
                  <a:pos x="599" y="1751"/>
                </a:cxn>
                <a:cxn ang="0">
                  <a:pos x="578" y="1749"/>
                </a:cxn>
                <a:cxn ang="0">
                  <a:pos x="534" y="1738"/>
                </a:cxn>
                <a:cxn ang="0">
                  <a:pos x="493" y="1717"/>
                </a:cxn>
                <a:cxn ang="0">
                  <a:pos x="447" y="1691"/>
                </a:cxn>
                <a:cxn ang="0">
                  <a:pos x="397" y="1655"/>
                </a:cxn>
                <a:cxn ang="0">
                  <a:pos x="344" y="1611"/>
                </a:cxn>
                <a:cxn ang="0">
                  <a:pos x="293" y="1558"/>
                </a:cxn>
                <a:cxn ang="0">
                  <a:pos x="253" y="1510"/>
                </a:cxn>
                <a:cxn ang="0">
                  <a:pos x="228" y="1476"/>
                </a:cxn>
                <a:cxn ang="0">
                  <a:pos x="190" y="1419"/>
                </a:cxn>
                <a:cxn ang="0">
                  <a:pos x="154" y="1356"/>
                </a:cxn>
                <a:cxn ang="0">
                  <a:pos x="132" y="1310"/>
                </a:cxn>
                <a:cxn ang="0">
                  <a:pos x="101" y="1236"/>
                </a:cxn>
                <a:cxn ang="0">
                  <a:pos x="82" y="1183"/>
                </a:cxn>
                <a:cxn ang="0">
                  <a:pos x="63" y="1126"/>
                </a:cxn>
                <a:cxn ang="0">
                  <a:pos x="41" y="1037"/>
                </a:cxn>
                <a:cxn ang="0">
                  <a:pos x="20" y="940"/>
                </a:cxn>
                <a:cxn ang="0">
                  <a:pos x="7" y="842"/>
                </a:cxn>
                <a:cxn ang="0">
                  <a:pos x="0" y="752"/>
                </a:cxn>
                <a:cxn ang="0">
                  <a:pos x="3" y="615"/>
                </a:cxn>
                <a:cxn ang="0">
                  <a:pos x="8" y="565"/>
                </a:cxn>
                <a:cxn ang="0">
                  <a:pos x="17" y="517"/>
                </a:cxn>
                <a:cxn ang="0">
                  <a:pos x="26" y="473"/>
                </a:cxn>
                <a:cxn ang="0">
                  <a:pos x="43" y="411"/>
                </a:cxn>
                <a:cxn ang="0">
                  <a:pos x="58" y="372"/>
                </a:cxn>
                <a:cxn ang="0">
                  <a:pos x="91" y="302"/>
                </a:cxn>
                <a:cxn ang="0">
                  <a:pos x="127" y="240"/>
                </a:cxn>
                <a:cxn ang="0">
                  <a:pos x="169" y="189"/>
                </a:cxn>
                <a:cxn ang="0">
                  <a:pos x="214" y="142"/>
                </a:cxn>
                <a:cxn ang="0">
                  <a:pos x="238" y="122"/>
                </a:cxn>
                <a:cxn ang="0">
                  <a:pos x="284" y="86"/>
                </a:cxn>
                <a:cxn ang="0">
                  <a:pos x="332" y="60"/>
                </a:cxn>
                <a:cxn ang="0">
                  <a:pos x="378" y="38"/>
                </a:cxn>
                <a:cxn ang="0">
                  <a:pos x="441" y="14"/>
                </a:cxn>
                <a:cxn ang="0">
                  <a:pos x="495" y="0"/>
                </a:cxn>
                <a:cxn ang="0">
                  <a:pos x="539" y="2"/>
                </a:cxn>
                <a:cxn ang="0">
                  <a:pos x="580" y="14"/>
                </a:cxn>
                <a:cxn ang="0">
                  <a:pos x="611" y="26"/>
                </a:cxn>
                <a:cxn ang="0">
                  <a:pos x="623" y="31"/>
                </a:cxn>
                <a:cxn ang="0">
                  <a:pos x="633" y="1731"/>
                </a:cxn>
              </a:cxnLst>
              <a:rect l="0" t="0" r="r" b="b"/>
              <a:pathLst>
                <a:path w="633" h="1751">
                  <a:moveTo>
                    <a:pt x="633" y="1731"/>
                  </a:moveTo>
                  <a:lnTo>
                    <a:pt x="633" y="1734"/>
                  </a:lnTo>
                  <a:lnTo>
                    <a:pt x="631" y="1738"/>
                  </a:lnTo>
                  <a:lnTo>
                    <a:pt x="630" y="1739"/>
                  </a:lnTo>
                  <a:lnTo>
                    <a:pt x="628" y="1743"/>
                  </a:lnTo>
                  <a:lnTo>
                    <a:pt x="625" y="1746"/>
                  </a:lnTo>
                  <a:lnTo>
                    <a:pt x="619" y="1748"/>
                  </a:lnTo>
                  <a:lnTo>
                    <a:pt x="616" y="1749"/>
                  </a:lnTo>
                  <a:lnTo>
                    <a:pt x="613" y="1749"/>
                  </a:lnTo>
                  <a:lnTo>
                    <a:pt x="599" y="1751"/>
                  </a:lnTo>
                  <a:lnTo>
                    <a:pt x="587" y="1749"/>
                  </a:lnTo>
                  <a:lnTo>
                    <a:pt x="578" y="1749"/>
                  </a:lnTo>
                  <a:lnTo>
                    <a:pt x="572" y="1748"/>
                  </a:lnTo>
                  <a:lnTo>
                    <a:pt x="534" y="1738"/>
                  </a:lnTo>
                  <a:lnTo>
                    <a:pt x="515" y="1729"/>
                  </a:lnTo>
                  <a:lnTo>
                    <a:pt x="493" y="1717"/>
                  </a:lnTo>
                  <a:lnTo>
                    <a:pt x="483" y="1712"/>
                  </a:lnTo>
                  <a:lnTo>
                    <a:pt x="447" y="1691"/>
                  </a:lnTo>
                  <a:lnTo>
                    <a:pt x="423" y="1674"/>
                  </a:lnTo>
                  <a:lnTo>
                    <a:pt x="397" y="1655"/>
                  </a:lnTo>
                  <a:lnTo>
                    <a:pt x="371" y="1635"/>
                  </a:lnTo>
                  <a:lnTo>
                    <a:pt x="344" y="1611"/>
                  </a:lnTo>
                  <a:lnTo>
                    <a:pt x="318" y="1585"/>
                  </a:lnTo>
                  <a:lnTo>
                    <a:pt x="293" y="1558"/>
                  </a:lnTo>
                  <a:lnTo>
                    <a:pt x="267" y="1525"/>
                  </a:lnTo>
                  <a:lnTo>
                    <a:pt x="253" y="1510"/>
                  </a:lnTo>
                  <a:lnTo>
                    <a:pt x="240" y="1493"/>
                  </a:lnTo>
                  <a:lnTo>
                    <a:pt x="228" y="1476"/>
                  </a:lnTo>
                  <a:lnTo>
                    <a:pt x="214" y="1457"/>
                  </a:lnTo>
                  <a:lnTo>
                    <a:pt x="190" y="1419"/>
                  </a:lnTo>
                  <a:lnTo>
                    <a:pt x="168" y="1378"/>
                  </a:lnTo>
                  <a:lnTo>
                    <a:pt x="154" y="1356"/>
                  </a:lnTo>
                  <a:lnTo>
                    <a:pt x="144" y="1334"/>
                  </a:lnTo>
                  <a:lnTo>
                    <a:pt x="132" y="1310"/>
                  </a:lnTo>
                  <a:lnTo>
                    <a:pt x="121" y="1286"/>
                  </a:lnTo>
                  <a:lnTo>
                    <a:pt x="101" y="1236"/>
                  </a:lnTo>
                  <a:lnTo>
                    <a:pt x="91" y="1209"/>
                  </a:lnTo>
                  <a:lnTo>
                    <a:pt x="82" y="1183"/>
                  </a:lnTo>
                  <a:lnTo>
                    <a:pt x="72" y="1156"/>
                  </a:lnTo>
                  <a:lnTo>
                    <a:pt x="63" y="1126"/>
                  </a:lnTo>
                  <a:lnTo>
                    <a:pt x="46" y="1067"/>
                  </a:lnTo>
                  <a:lnTo>
                    <a:pt x="41" y="1037"/>
                  </a:lnTo>
                  <a:lnTo>
                    <a:pt x="32" y="1005"/>
                  </a:lnTo>
                  <a:lnTo>
                    <a:pt x="20" y="940"/>
                  </a:lnTo>
                  <a:lnTo>
                    <a:pt x="12" y="873"/>
                  </a:lnTo>
                  <a:lnTo>
                    <a:pt x="7" y="842"/>
                  </a:lnTo>
                  <a:lnTo>
                    <a:pt x="3" y="812"/>
                  </a:lnTo>
                  <a:lnTo>
                    <a:pt x="0" y="752"/>
                  </a:lnTo>
                  <a:lnTo>
                    <a:pt x="0" y="640"/>
                  </a:lnTo>
                  <a:lnTo>
                    <a:pt x="3" y="615"/>
                  </a:lnTo>
                  <a:lnTo>
                    <a:pt x="5" y="591"/>
                  </a:lnTo>
                  <a:lnTo>
                    <a:pt x="8" y="565"/>
                  </a:lnTo>
                  <a:lnTo>
                    <a:pt x="12" y="541"/>
                  </a:lnTo>
                  <a:lnTo>
                    <a:pt x="17" y="517"/>
                  </a:lnTo>
                  <a:lnTo>
                    <a:pt x="20" y="495"/>
                  </a:lnTo>
                  <a:lnTo>
                    <a:pt x="26" y="473"/>
                  </a:lnTo>
                  <a:lnTo>
                    <a:pt x="31" y="452"/>
                  </a:lnTo>
                  <a:lnTo>
                    <a:pt x="43" y="411"/>
                  </a:lnTo>
                  <a:lnTo>
                    <a:pt x="50" y="391"/>
                  </a:lnTo>
                  <a:lnTo>
                    <a:pt x="58" y="372"/>
                  </a:lnTo>
                  <a:lnTo>
                    <a:pt x="74" y="336"/>
                  </a:lnTo>
                  <a:lnTo>
                    <a:pt x="91" y="302"/>
                  </a:lnTo>
                  <a:lnTo>
                    <a:pt x="108" y="271"/>
                  </a:lnTo>
                  <a:lnTo>
                    <a:pt x="127" y="240"/>
                  </a:lnTo>
                  <a:lnTo>
                    <a:pt x="147" y="213"/>
                  </a:lnTo>
                  <a:lnTo>
                    <a:pt x="169" y="189"/>
                  </a:lnTo>
                  <a:lnTo>
                    <a:pt x="181" y="175"/>
                  </a:lnTo>
                  <a:lnTo>
                    <a:pt x="214" y="142"/>
                  </a:lnTo>
                  <a:lnTo>
                    <a:pt x="228" y="130"/>
                  </a:lnTo>
                  <a:lnTo>
                    <a:pt x="238" y="122"/>
                  </a:lnTo>
                  <a:lnTo>
                    <a:pt x="262" y="105"/>
                  </a:lnTo>
                  <a:lnTo>
                    <a:pt x="284" y="86"/>
                  </a:lnTo>
                  <a:lnTo>
                    <a:pt x="308" y="72"/>
                  </a:lnTo>
                  <a:lnTo>
                    <a:pt x="332" y="60"/>
                  </a:lnTo>
                  <a:lnTo>
                    <a:pt x="356" y="47"/>
                  </a:lnTo>
                  <a:lnTo>
                    <a:pt x="378" y="38"/>
                  </a:lnTo>
                  <a:lnTo>
                    <a:pt x="400" y="28"/>
                  </a:lnTo>
                  <a:lnTo>
                    <a:pt x="441" y="14"/>
                  </a:lnTo>
                  <a:lnTo>
                    <a:pt x="479" y="4"/>
                  </a:lnTo>
                  <a:lnTo>
                    <a:pt x="495" y="0"/>
                  </a:lnTo>
                  <a:lnTo>
                    <a:pt x="517" y="0"/>
                  </a:lnTo>
                  <a:lnTo>
                    <a:pt x="539" y="2"/>
                  </a:lnTo>
                  <a:lnTo>
                    <a:pt x="560" y="7"/>
                  </a:lnTo>
                  <a:lnTo>
                    <a:pt x="580" y="14"/>
                  </a:lnTo>
                  <a:lnTo>
                    <a:pt x="597" y="21"/>
                  </a:lnTo>
                  <a:lnTo>
                    <a:pt x="611" y="26"/>
                  </a:lnTo>
                  <a:lnTo>
                    <a:pt x="619" y="29"/>
                  </a:lnTo>
                  <a:lnTo>
                    <a:pt x="623" y="31"/>
                  </a:lnTo>
                  <a:lnTo>
                    <a:pt x="628" y="880"/>
                  </a:lnTo>
                  <a:lnTo>
                    <a:pt x="633" y="1731"/>
                  </a:lnTo>
                  <a:close/>
                </a:path>
              </a:pathLst>
            </a:custGeom>
            <a:solidFill>
              <a:srgbClr val="F7BF2E"/>
            </a:solidFill>
            <a:ln w="0">
              <a:solidFill>
                <a:srgbClr val="F7BF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57"/>
            <p:cNvSpPr>
              <a:spLocks noEditPoints="1"/>
            </p:cNvSpPr>
            <p:nvPr/>
          </p:nvSpPr>
          <p:spPr bwMode="auto">
            <a:xfrm>
              <a:off x="3326" y="2978"/>
              <a:ext cx="329" cy="888"/>
            </a:xfrm>
            <a:custGeom>
              <a:avLst/>
              <a:gdLst/>
              <a:ahLst/>
              <a:cxnLst>
                <a:cxn ang="0">
                  <a:pos x="633" y="1743"/>
                </a:cxn>
                <a:cxn ang="0">
                  <a:pos x="628" y="1750"/>
                </a:cxn>
                <a:cxn ang="0">
                  <a:pos x="611" y="1763"/>
                </a:cxn>
                <a:cxn ang="0">
                  <a:pos x="584" y="1760"/>
                </a:cxn>
                <a:cxn ang="0">
                  <a:pos x="534" y="1731"/>
                </a:cxn>
                <a:cxn ang="0">
                  <a:pos x="465" y="1693"/>
                </a:cxn>
                <a:cxn ang="0">
                  <a:pos x="392" y="1638"/>
                </a:cxn>
                <a:cxn ang="0">
                  <a:pos x="315" y="1563"/>
                </a:cxn>
                <a:cxn ang="0">
                  <a:pos x="262" y="1498"/>
                </a:cxn>
                <a:cxn ang="0">
                  <a:pos x="212" y="1426"/>
                </a:cxn>
                <a:cxn ang="0">
                  <a:pos x="168" y="1340"/>
                </a:cxn>
                <a:cxn ang="0">
                  <a:pos x="133" y="1298"/>
                </a:cxn>
                <a:cxn ang="0">
                  <a:pos x="103" y="1185"/>
                </a:cxn>
                <a:cxn ang="0">
                  <a:pos x="58" y="1079"/>
                </a:cxn>
                <a:cxn ang="0">
                  <a:pos x="56" y="1015"/>
                </a:cxn>
                <a:cxn ang="0">
                  <a:pos x="24" y="764"/>
                </a:cxn>
                <a:cxn ang="0">
                  <a:pos x="27" y="630"/>
                </a:cxn>
                <a:cxn ang="0">
                  <a:pos x="24" y="553"/>
                </a:cxn>
                <a:cxn ang="0">
                  <a:pos x="44" y="510"/>
                </a:cxn>
                <a:cxn ang="0">
                  <a:pos x="62" y="403"/>
                </a:cxn>
                <a:cxn ang="0">
                  <a:pos x="103" y="314"/>
                </a:cxn>
                <a:cxn ang="0">
                  <a:pos x="159" y="225"/>
                </a:cxn>
                <a:cxn ang="0">
                  <a:pos x="202" y="195"/>
                </a:cxn>
                <a:cxn ang="0">
                  <a:pos x="257" y="144"/>
                </a:cxn>
                <a:cxn ang="0">
                  <a:pos x="327" y="94"/>
                </a:cxn>
                <a:cxn ang="0">
                  <a:pos x="373" y="71"/>
                </a:cxn>
                <a:cxn ang="0">
                  <a:pos x="457" y="38"/>
                </a:cxn>
                <a:cxn ang="0">
                  <a:pos x="529" y="24"/>
                </a:cxn>
                <a:cxn ang="0">
                  <a:pos x="572" y="19"/>
                </a:cxn>
                <a:cxn ang="0">
                  <a:pos x="628" y="53"/>
                </a:cxn>
                <a:cxn ang="0">
                  <a:pos x="633" y="1743"/>
                </a:cxn>
                <a:cxn ang="0">
                  <a:pos x="631" y="29"/>
                </a:cxn>
                <a:cxn ang="0">
                  <a:pos x="578" y="9"/>
                </a:cxn>
                <a:cxn ang="0">
                  <a:pos x="508" y="0"/>
                </a:cxn>
                <a:cxn ang="0">
                  <a:pos x="402" y="31"/>
                </a:cxn>
                <a:cxn ang="0">
                  <a:pos x="339" y="62"/>
                </a:cxn>
                <a:cxn ang="0">
                  <a:pos x="289" y="89"/>
                </a:cxn>
                <a:cxn ang="0">
                  <a:pos x="233" y="134"/>
                </a:cxn>
                <a:cxn ang="0">
                  <a:pos x="181" y="201"/>
                </a:cxn>
                <a:cxn ang="0">
                  <a:pos x="128" y="247"/>
                </a:cxn>
                <a:cxn ang="0">
                  <a:pos x="75" y="343"/>
                </a:cxn>
                <a:cxn ang="0">
                  <a:pos x="32" y="456"/>
                </a:cxn>
                <a:cxn ang="0">
                  <a:pos x="29" y="529"/>
                </a:cxn>
                <a:cxn ang="0">
                  <a:pos x="5" y="599"/>
                </a:cxn>
                <a:cxn ang="0">
                  <a:pos x="3" y="825"/>
                </a:cxn>
                <a:cxn ang="0">
                  <a:pos x="31" y="1010"/>
                </a:cxn>
                <a:cxn ang="0">
                  <a:pos x="48" y="1082"/>
                </a:cxn>
                <a:cxn ang="0">
                  <a:pos x="84" y="1198"/>
                </a:cxn>
                <a:cxn ang="0">
                  <a:pos x="123" y="1303"/>
                </a:cxn>
                <a:cxn ang="0">
                  <a:pos x="156" y="1373"/>
                </a:cxn>
                <a:cxn ang="0">
                  <a:pos x="217" y="1476"/>
                </a:cxn>
                <a:cxn ang="0">
                  <a:pos x="257" y="1530"/>
                </a:cxn>
                <a:cxn ang="0">
                  <a:pos x="294" y="1577"/>
                </a:cxn>
                <a:cxn ang="0">
                  <a:pos x="402" y="1678"/>
                </a:cxn>
                <a:cxn ang="0">
                  <a:pos x="500" y="1739"/>
                </a:cxn>
                <a:cxn ang="0">
                  <a:pos x="539" y="1760"/>
                </a:cxn>
                <a:cxn ang="0">
                  <a:pos x="590" y="1773"/>
                </a:cxn>
                <a:cxn ang="0">
                  <a:pos x="625" y="1761"/>
                </a:cxn>
                <a:cxn ang="0">
                  <a:pos x="643" y="1768"/>
                </a:cxn>
                <a:cxn ang="0">
                  <a:pos x="657" y="1746"/>
                </a:cxn>
              </a:cxnLst>
              <a:rect l="0" t="0" r="r" b="b"/>
              <a:pathLst>
                <a:path w="657" h="1775">
                  <a:moveTo>
                    <a:pt x="633" y="1746"/>
                  </a:moveTo>
                  <a:lnTo>
                    <a:pt x="645" y="1746"/>
                  </a:lnTo>
                  <a:lnTo>
                    <a:pt x="635" y="1741"/>
                  </a:lnTo>
                  <a:lnTo>
                    <a:pt x="633" y="1744"/>
                  </a:lnTo>
                  <a:lnTo>
                    <a:pt x="643" y="1750"/>
                  </a:lnTo>
                  <a:lnTo>
                    <a:pt x="635" y="1741"/>
                  </a:lnTo>
                  <a:lnTo>
                    <a:pt x="633" y="1743"/>
                  </a:lnTo>
                  <a:lnTo>
                    <a:pt x="630" y="1750"/>
                  </a:lnTo>
                  <a:lnTo>
                    <a:pt x="640" y="1755"/>
                  </a:lnTo>
                  <a:lnTo>
                    <a:pt x="631" y="1746"/>
                  </a:lnTo>
                  <a:lnTo>
                    <a:pt x="628" y="1750"/>
                  </a:lnTo>
                  <a:lnTo>
                    <a:pt x="637" y="1758"/>
                  </a:lnTo>
                  <a:lnTo>
                    <a:pt x="633" y="1748"/>
                  </a:lnTo>
                  <a:lnTo>
                    <a:pt x="628" y="1750"/>
                  </a:lnTo>
                  <a:lnTo>
                    <a:pt x="626" y="1750"/>
                  </a:lnTo>
                  <a:lnTo>
                    <a:pt x="623" y="1751"/>
                  </a:lnTo>
                  <a:lnTo>
                    <a:pt x="628" y="1761"/>
                  </a:lnTo>
                  <a:lnTo>
                    <a:pt x="628" y="1750"/>
                  </a:lnTo>
                  <a:lnTo>
                    <a:pt x="623" y="1750"/>
                  </a:lnTo>
                  <a:lnTo>
                    <a:pt x="609" y="1751"/>
                  </a:lnTo>
                  <a:lnTo>
                    <a:pt x="611" y="1763"/>
                  </a:lnTo>
                  <a:lnTo>
                    <a:pt x="613" y="1751"/>
                  </a:lnTo>
                  <a:lnTo>
                    <a:pt x="601" y="1750"/>
                  </a:lnTo>
                  <a:lnTo>
                    <a:pt x="590" y="1750"/>
                  </a:lnTo>
                  <a:lnTo>
                    <a:pt x="590" y="1761"/>
                  </a:lnTo>
                  <a:lnTo>
                    <a:pt x="594" y="1751"/>
                  </a:lnTo>
                  <a:lnTo>
                    <a:pt x="587" y="1750"/>
                  </a:lnTo>
                  <a:lnTo>
                    <a:pt x="584" y="1760"/>
                  </a:lnTo>
                  <a:lnTo>
                    <a:pt x="587" y="1750"/>
                  </a:lnTo>
                  <a:lnTo>
                    <a:pt x="549" y="1739"/>
                  </a:lnTo>
                  <a:lnTo>
                    <a:pt x="546" y="1750"/>
                  </a:lnTo>
                  <a:lnTo>
                    <a:pt x="551" y="1739"/>
                  </a:lnTo>
                  <a:lnTo>
                    <a:pt x="532" y="1731"/>
                  </a:lnTo>
                  <a:lnTo>
                    <a:pt x="527" y="1741"/>
                  </a:lnTo>
                  <a:lnTo>
                    <a:pt x="534" y="1731"/>
                  </a:lnTo>
                  <a:lnTo>
                    <a:pt x="512" y="1719"/>
                  </a:lnTo>
                  <a:lnTo>
                    <a:pt x="522" y="1726"/>
                  </a:lnTo>
                  <a:lnTo>
                    <a:pt x="510" y="1719"/>
                  </a:lnTo>
                  <a:lnTo>
                    <a:pt x="500" y="1714"/>
                  </a:lnTo>
                  <a:lnTo>
                    <a:pt x="495" y="1724"/>
                  </a:lnTo>
                  <a:lnTo>
                    <a:pt x="501" y="1714"/>
                  </a:lnTo>
                  <a:lnTo>
                    <a:pt x="465" y="1693"/>
                  </a:lnTo>
                  <a:lnTo>
                    <a:pt x="459" y="1703"/>
                  </a:lnTo>
                  <a:lnTo>
                    <a:pt x="465" y="1695"/>
                  </a:lnTo>
                  <a:lnTo>
                    <a:pt x="442" y="1678"/>
                  </a:lnTo>
                  <a:lnTo>
                    <a:pt x="416" y="1659"/>
                  </a:lnTo>
                  <a:lnTo>
                    <a:pt x="409" y="1667"/>
                  </a:lnTo>
                  <a:lnTo>
                    <a:pt x="418" y="1659"/>
                  </a:lnTo>
                  <a:lnTo>
                    <a:pt x="392" y="1638"/>
                  </a:lnTo>
                  <a:lnTo>
                    <a:pt x="364" y="1614"/>
                  </a:lnTo>
                  <a:lnTo>
                    <a:pt x="356" y="1623"/>
                  </a:lnTo>
                  <a:lnTo>
                    <a:pt x="364" y="1614"/>
                  </a:lnTo>
                  <a:lnTo>
                    <a:pt x="339" y="1589"/>
                  </a:lnTo>
                  <a:lnTo>
                    <a:pt x="313" y="1561"/>
                  </a:lnTo>
                  <a:lnTo>
                    <a:pt x="305" y="1570"/>
                  </a:lnTo>
                  <a:lnTo>
                    <a:pt x="315" y="1563"/>
                  </a:lnTo>
                  <a:lnTo>
                    <a:pt x="289" y="1530"/>
                  </a:lnTo>
                  <a:lnTo>
                    <a:pt x="296" y="1539"/>
                  </a:lnTo>
                  <a:lnTo>
                    <a:pt x="287" y="1530"/>
                  </a:lnTo>
                  <a:lnTo>
                    <a:pt x="274" y="1515"/>
                  </a:lnTo>
                  <a:lnTo>
                    <a:pt x="265" y="1522"/>
                  </a:lnTo>
                  <a:lnTo>
                    <a:pt x="275" y="1515"/>
                  </a:lnTo>
                  <a:lnTo>
                    <a:pt x="262" y="1498"/>
                  </a:lnTo>
                  <a:lnTo>
                    <a:pt x="252" y="1505"/>
                  </a:lnTo>
                  <a:lnTo>
                    <a:pt x="262" y="1498"/>
                  </a:lnTo>
                  <a:lnTo>
                    <a:pt x="250" y="1481"/>
                  </a:lnTo>
                  <a:lnTo>
                    <a:pt x="236" y="1462"/>
                  </a:lnTo>
                  <a:lnTo>
                    <a:pt x="226" y="1469"/>
                  </a:lnTo>
                  <a:lnTo>
                    <a:pt x="236" y="1464"/>
                  </a:lnTo>
                  <a:lnTo>
                    <a:pt x="212" y="1426"/>
                  </a:lnTo>
                  <a:lnTo>
                    <a:pt x="202" y="1431"/>
                  </a:lnTo>
                  <a:lnTo>
                    <a:pt x="212" y="1426"/>
                  </a:lnTo>
                  <a:lnTo>
                    <a:pt x="190" y="1385"/>
                  </a:lnTo>
                  <a:lnTo>
                    <a:pt x="176" y="1363"/>
                  </a:lnTo>
                  <a:lnTo>
                    <a:pt x="166" y="1368"/>
                  </a:lnTo>
                  <a:lnTo>
                    <a:pt x="178" y="1363"/>
                  </a:lnTo>
                  <a:lnTo>
                    <a:pt x="168" y="1340"/>
                  </a:lnTo>
                  <a:lnTo>
                    <a:pt x="178" y="1363"/>
                  </a:lnTo>
                  <a:lnTo>
                    <a:pt x="166" y="1340"/>
                  </a:lnTo>
                  <a:lnTo>
                    <a:pt x="154" y="1316"/>
                  </a:lnTo>
                  <a:lnTo>
                    <a:pt x="144" y="1322"/>
                  </a:lnTo>
                  <a:lnTo>
                    <a:pt x="156" y="1316"/>
                  </a:lnTo>
                  <a:lnTo>
                    <a:pt x="145" y="1293"/>
                  </a:lnTo>
                  <a:lnTo>
                    <a:pt x="133" y="1298"/>
                  </a:lnTo>
                  <a:lnTo>
                    <a:pt x="145" y="1294"/>
                  </a:lnTo>
                  <a:lnTo>
                    <a:pt x="125" y="1245"/>
                  </a:lnTo>
                  <a:lnTo>
                    <a:pt x="115" y="1217"/>
                  </a:lnTo>
                  <a:lnTo>
                    <a:pt x="103" y="1221"/>
                  </a:lnTo>
                  <a:lnTo>
                    <a:pt x="115" y="1217"/>
                  </a:lnTo>
                  <a:lnTo>
                    <a:pt x="106" y="1192"/>
                  </a:lnTo>
                  <a:lnTo>
                    <a:pt x="103" y="1185"/>
                  </a:lnTo>
                  <a:lnTo>
                    <a:pt x="106" y="1192"/>
                  </a:lnTo>
                  <a:lnTo>
                    <a:pt x="96" y="1164"/>
                  </a:lnTo>
                  <a:lnTo>
                    <a:pt x="84" y="1168"/>
                  </a:lnTo>
                  <a:lnTo>
                    <a:pt x="96" y="1164"/>
                  </a:lnTo>
                  <a:lnTo>
                    <a:pt x="87" y="1135"/>
                  </a:lnTo>
                  <a:lnTo>
                    <a:pt x="70" y="1075"/>
                  </a:lnTo>
                  <a:lnTo>
                    <a:pt x="58" y="1079"/>
                  </a:lnTo>
                  <a:lnTo>
                    <a:pt x="70" y="1077"/>
                  </a:lnTo>
                  <a:lnTo>
                    <a:pt x="65" y="1048"/>
                  </a:lnTo>
                  <a:lnTo>
                    <a:pt x="67" y="1055"/>
                  </a:lnTo>
                  <a:lnTo>
                    <a:pt x="65" y="1048"/>
                  </a:lnTo>
                  <a:lnTo>
                    <a:pt x="56" y="1015"/>
                  </a:lnTo>
                  <a:lnTo>
                    <a:pt x="44" y="1017"/>
                  </a:lnTo>
                  <a:lnTo>
                    <a:pt x="56" y="1015"/>
                  </a:lnTo>
                  <a:lnTo>
                    <a:pt x="44" y="950"/>
                  </a:lnTo>
                  <a:lnTo>
                    <a:pt x="36" y="883"/>
                  </a:lnTo>
                  <a:lnTo>
                    <a:pt x="31" y="853"/>
                  </a:lnTo>
                  <a:lnTo>
                    <a:pt x="19" y="854"/>
                  </a:lnTo>
                  <a:lnTo>
                    <a:pt x="31" y="854"/>
                  </a:lnTo>
                  <a:lnTo>
                    <a:pt x="27" y="824"/>
                  </a:lnTo>
                  <a:lnTo>
                    <a:pt x="24" y="764"/>
                  </a:lnTo>
                  <a:lnTo>
                    <a:pt x="12" y="764"/>
                  </a:lnTo>
                  <a:lnTo>
                    <a:pt x="24" y="764"/>
                  </a:lnTo>
                  <a:lnTo>
                    <a:pt x="24" y="652"/>
                  </a:lnTo>
                  <a:lnTo>
                    <a:pt x="12" y="652"/>
                  </a:lnTo>
                  <a:lnTo>
                    <a:pt x="24" y="654"/>
                  </a:lnTo>
                  <a:lnTo>
                    <a:pt x="27" y="628"/>
                  </a:lnTo>
                  <a:lnTo>
                    <a:pt x="27" y="630"/>
                  </a:lnTo>
                  <a:lnTo>
                    <a:pt x="27" y="628"/>
                  </a:lnTo>
                  <a:lnTo>
                    <a:pt x="29" y="605"/>
                  </a:lnTo>
                  <a:lnTo>
                    <a:pt x="17" y="603"/>
                  </a:lnTo>
                  <a:lnTo>
                    <a:pt x="29" y="605"/>
                  </a:lnTo>
                  <a:lnTo>
                    <a:pt x="32" y="579"/>
                  </a:lnTo>
                  <a:lnTo>
                    <a:pt x="36" y="555"/>
                  </a:lnTo>
                  <a:lnTo>
                    <a:pt x="24" y="553"/>
                  </a:lnTo>
                  <a:lnTo>
                    <a:pt x="36" y="557"/>
                  </a:lnTo>
                  <a:lnTo>
                    <a:pt x="41" y="533"/>
                  </a:lnTo>
                  <a:lnTo>
                    <a:pt x="43" y="521"/>
                  </a:lnTo>
                  <a:lnTo>
                    <a:pt x="41" y="531"/>
                  </a:lnTo>
                  <a:lnTo>
                    <a:pt x="44" y="509"/>
                  </a:lnTo>
                  <a:lnTo>
                    <a:pt x="32" y="507"/>
                  </a:lnTo>
                  <a:lnTo>
                    <a:pt x="44" y="510"/>
                  </a:lnTo>
                  <a:lnTo>
                    <a:pt x="50" y="488"/>
                  </a:lnTo>
                  <a:lnTo>
                    <a:pt x="55" y="468"/>
                  </a:lnTo>
                  <a:lnTo>
                    <a:pt x="43" y="464"/>
                  </a:lnTo>
                  <a:lnTo>
                    <a:pt x="55" y="468"/>
                  </a:lnTo>
                  <a:lnTo>
                    <a:pt x="67" y="427"/>
                  </a:lnTo>
                  <a:lnTo>
                    <a:pt x="74" y="406"/>
                  </a:lnTo>
                  <a:lnTo>
                    <a:pt x="62" y="403"/>
                  </a:lnTo>
                  <a:lnTo>
                    <a:pt x="74" y="408"/>
                  </a:lnTo>
                  <a:lnTo>
                    <a:pt x="82" y="389"/>
                  </a:lnTo>
                  <a:lnTo>
                    <a:pt x="98" y="353"/>
                  </a:lnTo>
                  <a:lnTo>
                    <a:pt x="86" y="348"/>
                  </a:lnTo>
                  <a:lnTo>
                    <a:pt x="96" y="353"/>
                  </a:lnTo>
                  <a:lnTo>
                    <a:pt x="113" y="319"/>
                  </a:lnTo>
                  <a:lnTo>
                    <a:pt x="103" y="314"/>
                  </a:lnTo>
                  <a:lnTo>
                    <a:pt x="113" y="320"/>
                  </a:lnTo>
                  <a:lnTo>
                    <a:pt x="130" y="290"/>
                  </a:lnTo>
                  <a:lnTo>
                    <a:pt x="149" y="259"/>
                  </a:lnTo>
                  <a:lnTo>
                    <a:pt x="139" y="252"/>
                  </a:lnTo>
                  <a:lnTo>
                    <a:pt x="149" y="259"/>
                  </a:lnTo>
                  <a:lnTo>
                    <a:pt x="169" y="231"/>
                  </a:lnTo>
                  <a:lnTo>
                    <a:pt x="159" y="225"/>
                  </a:lnTo>
                  <a:lnTo>
                    <a:pt x="168" y="233"/>
                  </a:lnTo>
                  <a:lnTo>
                    <a:pt x="190" y="209"/>
                  </a:lnTo>
                  <a:lnTo>
                    <a:pt x="176" y="223"/>
                  </a:lnTo>
                  <a:lnTo>
                    <a:pt x="190" y="209"/>
                  </a:lnTo>
                  <a:lnTo>
                    <a:pt x="202" y="195"/>
                  </a:lnTo>
                  <a:lnTo>
                    <a:pt x="193" y="187"/>
                  </a:lnTo>
                  <a:lnTo>
                    <a:pt x="202" y="195"/>
                  </a:lnTo>
                  <a:lnTo>
                    <a:pt x="234" y="163"/>
                  </a:lnTo>
                  <a:lnTo>
                    <a:pt x="226" y="154"/>
                  </a:lnTo>
                  <a:lnTo>
                    <a:pt x="234" y="165"/>
                  </a:lnTo>
                  <a:lnTo>
                    <a:pt x="248" y="153"/>
                  </a:lnTo>
                  <a:lnTo>
                    <a:pt x="258" y="144"/>
                  </a:lnTo>
                  <a:lnTo>
                    <a:pt x="250" y="134"/>
                  </a:lnTo>
                  <a:lnTo>
                    <a:pt x="257" y="144"/>
                  </a:lnTo>
                  <a:lnTo>
                    <a:pt x="281" y="127"/>
                  </a:lnTo>
                  <a:lnTo>
                    <a:pt x="286" y="122"/>
                  </a:lnTo>
                  <a:lnTo>
                    <a:pt x="282" y="127"/>
                  </a:lnTo>
                  <a:lnTo>
                    <a:pt x="305" y="108"/>
                  </a:lnTo>
                  <a:lnTo>
                    <a:pt x="296" y="98"/>
                  </a:lnTo>
                  <a:lnTo>
                    <a:pt x="303" y="108"/>
                  </a:lnTo>
                  <a:lnTo>
                    <a:pt x="327" y="94"/>
                  </a:lnTo>
                  <a:lnTo>
                    <a:pt x="320" y="84"/>
                  </a:lnTo>
                  <a:lnTo>
                    <a:pt x="325" y="94"/>
                  </a:lnTo>
                  <a:lnTo>
                    <a:pt x="356" y="79"/>
                  </a:lnTo>
                  <a:lnTo>
                    <a:pt x="351" y="82"/>
                  </a:lnTo>
                  <a:lnTo>
                    <a:pt x="375" y="69"/>
                  </a:lnTo>
                  <a:lnTo>
                    <a:pt x="368" y="59"/>
                  </a:lnTo>
                  <a:lnTo>
                    <a:pt x="373" y="71"/>
                  </a:lnTo>
                  <a:lnTo>
                    <a:pt x="395" y="62"/>
                  </a:lnTo>
                  <a:lnTo>
                    <a:pt x="400" y="59"/>
                  </a:lnTo>
                  <a:lnTo>
                    <a:pt x="395" y="62"/>
                  </a:lnTo>
                  <a:lnTo>
                    <a:pt x="418" y="52"/>
                  </a:lnTo>
                  <a:lnTo>
                    <a:pt x="412" y="40"/>
                  </a:lnTo>
                  <a:lnTo>
                    <a:pt x="416" y="52"/>
                  </a:lnTo>
                  <a:lnTo>
                    <a:pt x="457" y="38"/>
                  </a:lnTo>
                  <a:lnTo>
                    <a:pt x="495" y="28"/>
                  </a:lnTo>
                  <a:lnTo>
                    <a:pt x="491" y="16"/>
                  </a:lnTo>
                  <a:lnTo>
                    <a:pt x="495" y="28"/>
                  </a:lnTo>
                  <a:lnTo>
                    <a:pt x="510" y="24"/>
                  </a:lnTo>
                  <a:lnTo>
                    <a:pt x="507" y="12"/>
                  </a:lnTo>
                  <a:lnTo>
                    <a:pt x="507" y="24"/>
                  </a:lnTo>
                  <a:lnTo>
                    <a:pt x="529" y="24"/>
                  </a:lnTo>
                  <a:lnTo>
                    <a:pt x="529" y="12"/>
                  </a:lnTo>
                  <a:lnTo>
                    <a:pt x="529" y="24"/>
                  </a:lnTo>
                  <a:lnTo>
                    <a:pt x="551" y="26"/>
                  </a:lnTo>
                  <a:lnTo>
                    <a:pt x="551" y="14"/>
                  </a:lnTo>
                  <a:lnTo>
                    <a:pt x="549" y="26"/>
                  </a:lnTo>
                  <a:lnTo>
                    <a:pt x="570" y="31"/>
                  </a:lnTo>
                  <a:lnTo>
                    <a:pt x="572" y="19"/>
                  </a:lnTo>
                  <a:lnTo>
                    <a:pt x="568" y="31"/>
                  </a:lnTo>
                  <a:lnTo>
                    <a:pt x="589" y="38"/>
                  </a:lnTo>
                  <a:lnTo>
                    <a:pt x="592" y="26"/>
                  </a:lnTo>
                  <a:lnTo>
                    <a:pt x="589" y="38"/>
                  </a:lnTo>
                  <a:lnTo>
                    <a:pt x="606" y="45"/>
                  </a:lnTo>
                  <a:lnTo>
                    <a:pt x="620" y="50"/>
                  </a:lnTo>
                  <a:lnTo>
                    <a:pt x="628" y="53"/>
                  </a:lnTo>
                  <a:lnTo>
                    <a:pt x="631" y="41"/>
                  </a:lnTo>
                  <a:lnTo>
                    <a:pt x="626" y="52"/>
                  </a:lnTo>
                  <a:lnTo>
                    <a:pt x="630" y="53"/>
                  </a:lnTo>
                  <a:lnTo>
                    <a:pt x="635" y="43"/>
                  </a:lnTo>
                  <a:lnTo>
                    <a:pt x="623" y="43"/>
                  </a:lnTo>
                  <a:lnTo>
                    <a:pt x="628" y="892"/>
                  </a:lnTo>
                  <a:lnTo>
                    <a:pt x="633" y="1743"/>
                  </a:lnTo>
                  <a:lnTo>
                    <a:pt x="633" y="1746"/>
                  </a:lnTo>
                  <a:close/>
                  <a:moveTo>
                    <a:pt x="657" y="1743"/>
                  </a:moveTo>
                  <a:lnTo>
                    <a:pt x="652" y="892"/>
                  </a:lnTo>
                  <a:lnTo>
                    <a:pt x="647" y="43"/>
                  </a:lnTo>
                  <a:lnTo>
                    <a:pt x="647" y="36"/>
                  </a:lnTo>
                  <a:lnTo>
                    <a:pt x="637" y="31"/>
                  </a:lnTo>
                  <a:lnTo>
                    <a:pt x="631" y="29"/>
                  </a:lnTo>
                  <a:lnTo>
                    <a:pt x="637" y="31"/>
                  </a:lnTo>
                  <a:lnTo>
                    <a:pt x="628" y="28"/>
                  </a:lnTo>
                  <a:lnTo>
                    <a:pt x="614" y="23"/>
                  </a:lnTo>
                  <a:lnTo>
                    <a:pt x="597" y="16"/>
                  </a:lnTo>
                  <a:lnTo>
                    <a:pt x="601" y="17"/>
                  </a:lnTo>
                  <a:lnTo>
                    <a:pt x="575" y="9"/>
                  </a:lnTo>
                  <a:lnTo>
                    <a:pt x="578" y="9"/>
                  </a:lnTo>
                  <a:lnTo>
                    <a:pt x="575" y="9"/>
                  </a:lnTo>
                  <a:lnTo>
                    <a:pt x="554" y="4"/>
                  </a:lnTo>
                  <a:lnTo>
                    <a:pt x="549" y="2"/>
                  </a:lnTo>
                  <a:lnTo>
                    <a:pt x="553" y="2"/>
                  </a:lnTo>
                  <a:lnTo>
                    <a:pt x="531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5" y="2"/>
                  </a:lnTo>
                  <a:lnTo>
                    <a:pt x="489" y="5"/>
                  </a:lnTo>
                  <a:lnTo>
                    <a:pt x="484" y="5"/>
                  </a:lnTo>
                  <a:lnTo>
                    <a:pt x="488" y="5"/>
                  </a:lnTo>
                  <a:lnTo>
                    <a:pt x="450" y="16"/>
                  </a:lnTo>
                  <a:lnTo>
                    <a:pt x="409" y="29"/>
                  </a:lnTo>
                  <a:lnTo>
                    <a:pt x="402" y="31"/>
                  </a:lnTo>
                  <a:lnTo>
                    <a:pt x="407" y="29"/>
                  </a:lnTo>
                  <a:lnTo>
                    <a:pt x="385" y="40"/>
                  </a:lnTo>
                  <a:lnTo>
                    <a:pt x="390" y="50"/>
                  </a:lnTo>
                  <a:lnTo>
                    <a:pt x="387" y="40"/>
                  </a:lnTo>
                  <a:lnTo>
                    <a:pt x="364" y="48"/>
                  </a:lnTo>
                  <a:lnTo>
                    <a:pt x="363" y="48"/>
                  </a:lnTo>
                  <a:lnTo>
                    <a:pt x="339" y="62"/>
                  </a:lnTo>
                  <a:lnTo>
                    <a:pt x="344" y="72"/>
                  </a:lnTo>
                  <a:lnTo>
                    <a:pt x="339" y="62"/>
                  </a:lnTo>
                  <a:lnTo>
                    <a:pt x="308" y="77"/>
                  </a:lnTo>
                  <a:lnTo>
                    <a:pt x="315" y="74"/>
                  </a:lnTo>
                  <a:lnTo>
                    <a:pt x="291" y="88"/>
                  </a:lnTo>
                  <a:lnTo>
                    <a:pt x="287" y="89"/>
                  </a:lnTo>
                  <a:lnTo>
                    <a:pt x="289" y="89"/>
                  </a:lnTo>
                  <a:lnTo>
                    <a:pt x="267" y="108"/>
                  </a:lnTo>
                  <a:lnTo>
                    <a:pt x="274" y="117"/>
                  </a:lnTo>
                  <a:lnTo>
                    <a:pt x="267" y="108"/>
                  </a:lnTo>
                  <a:lnTo>
                    <a:pt x="243" y="125"/>
                  </a:lnTo>
                  <a:lnTo>
                    <a:pt x="238" y="129"/>
                  </a:lnTo>
                  <a:lnTo>
                    <a:pt x="243" y="125"/>
                  </a:lnTo>
                  <a:lnTo>
                    <a:pt x="233" y="134"/>
                  </a:lnTo>
                  <a:lnTo>
                    <a:pt x="219" y="146"/>
                  </a:lnTo>
                  <a:lnTo>
                    <a:pt x="217" y="146"/>
                  </a:lnTo>
                  <a:lnTo>
                    <a:pt x="185" y="178"/>
                  </a:lnTo>
                  <a:lnTo>
                    <a:pt x="192" y="173"/>
                  </a:lnTo>
                  <a:lnTo>
                    <a:pt x="185" y="180"/>
                  </a:lnTo>
                  <a:lnTo>
                    <a:pt x="173" y="194"/>
                  </a:lnTo>
                  <a:lnTo>
                    <a:pt x="181" y="201"/>
                  </a:lnTo>
                  <a:lnTo>
                    <a:pt x="173" y="192"/>
                  </a:lnTo>
                  <a:lnTo>
                    <a:pt x="151" y="216"/>
                  </a:lnTo>
                  <a:lnTo>
                    <a:pt x="152" y="214"/>
                  </a:lnTo>
                  <a:lnTo>
                    <a:pt x="151" y="218"/>
                  </a:lnTo>
                  <a:lnTo>
                    <a:pt x="130" y="245"/>
                  </a:lnTo>
                  <a:lnTo>
                    <a:pt x="127" y="247"/>
                  </a:lnTo>
                  <a:lnTo>
                    <a:pt x="128" y="247"/>
                  </a:lnTo>
                  <a:lnTo>
                    <a:pt x="109" y="278"/>
                  </a:lnTo>
                  <a:lnTo>
                    <a:pt x="92" y="308"/>
                  </a:lnTo>
                  <a:lnTo>
                    <a:pt x="98" y="300"/>
                  </a:lnTo>
                  <a:lnTo>
                    <a:pt x="92" y="308"/>
                  </a:lnTo>
                  <a:lnTo>
                    <a:pt x="75" y="343"/>
                  </a:lnTo>
                  <a:lnTo>
                    <a:pt x="70" y="355"/>
                  </a:lnTo>
                  <a:lnTo>
                    <a:pt x="75" y="343"/>
                  </a:lnTo>
                  <a:lnTo>
                    <a:pt x="60" y="379"/>
                  </a:lnTo>
                  <a:lnTo>
                    <a:pt x="51" y="397"/>
                  </a:lnTo>
                  <a:lnTo>
                    <a:pt x="53" y="392"/>
                  </a:lnTo>
                  <a:lnTo>
                    <a:pt x="51" y="399"/>
                  </a:lnTo>
                  <a:lnTo>
                    <a:pt x="44" y="420"/>
                  </a:lnTo>
                  <a:lnTo>
                    <a:pt x="32" y="461"/>
                  </a:lnTo>
                  <a:lnTo>
                    <a:pt x="32" y="456"/>
                  </a:lnTo>
                  <a:lnTo>
                    <a:pt x="32" y="462"/>
                  </a:lnTo>
                  <a:lnTo>
                    <a:pt x="27" y="483"/>
                  </a:lnTo>
                  <a:lnTo>
                    <a:pt x="22" y="505"/>
                  </a:lnTo>
                  <a:lnTo>
                    <a:pt x="19" y="514"/>
                  </a:lnTo>
                  <a:lnTo>
                    <a:pt x="20" y="505"/>
                  </a:lnTo>
                  <a:lnTo>
                    <a:pt x="17" y="527"/>
                  </a:lnTo>
                  <a:lnTo>
                    <a:pt x="29" y="529"/>
                  </a:lnTo>
                  <a:lnTo>
                    <a:pt x="19" y="527"/>
                  </a:lnTo>
                  <a:lnTo>
                    <a:pt x="14" y="551"/>
                  </a:lnTo>
                  <a:lnTo>
                    <a:pt x="10" y="562"/>
                  </a:lnTo>
                  <a:lnTo>
                    <a:pt x="12" y="551"/>
                  </a:lnTo>
                  <a:lnTo>
                    <a:pt x="9" y="575"/>
                  </a:lnTo>
                  <a:lnTo>
                    <a:pt x="5" y="601"/>
                  </a:lnTo>
                  <a:lnTo>
                    <a:pt x="5" y="599"/>
                  </a:lnTo>
                  <a:lnTo>
                    <a:pt x="5" y="603"/>
                  </a:lnTo>
                  <a:lnTo>
                    <a:pt x="3" y="627"/>
                  </a:lnTo>
                  <a:lnTo>
                    <a:pt x="15" y="627"/>
                  </a:lnTo>
                  <a:lnTo>
                    <a:pt x="3" y="625"/>
                  </a:lnTo>
                  <a:lnTo>
                    <a:pt x="0" y="651"/>
                  </a:lnTo>
                  <a:lnTo>
                    <a:pt x="0" y="765"/>
                  </a:lnTo>
                  <a:lnTo>
                    <a:pt x="3" y="825"/>
                  </a:lnTo>
                  <a:lnTo>
                    <a:pt x="7" y="856"/>
                  </a:lnTo>
                  <a:lnTo>
                    <a:pt x="7" y="858"/>
                  </a:lnTo>
                  <a:lnTo>
                    <a:pt x="7" y="856"/>
                  </a:lnTo>
                  <a:lnTo>
                    <a:pt x="12" y="887"/>
                  </a:lnTo>
                  <a:lnTo>
                    <a:pt x="20" y="954"/>
                  </a:lnTo>
                  <a:lnTo>
                    <a:pt x="32" y="1019"/>
                  </a:lnTo>
                  <a:lnTo>
                    <a:pt x="31" y="1010"/>
                  </a:lnTo>
                  <a:lnTo>
                    <a:pt x="34" y="1020"/>
                  </a:lnTo>
                  <a:lnTo>
                    <a:pt x="43" y="1053"/>
                  </a:lnTo>
                  <a:lnTo>
                    <a:pt x="53" y="1049"/>
                  </a:lnTo>
                  <a:lnTo>
                    <a:pt x="41" y="1051"/>
                  </a:lnTo>
                  <a:lnTo>
                    <a:pt x="46" y="1080"/>
                  </a:lnTo>
                  <a:lnTo>
                    <a:pt x="46" y="1077"/>
                  </a:lnTo>
                  <a:lnTo>
                    <a:pt x="48" y="1082"/>
                  </a:lnTo>
                  <a:lnTo>
                    <a:pt x="65" y="1142"/>
                  </a:lnTo>
                  <a:lnTo>
                    <a:pt x="74" y="1171"/>
                  </a:lnTo>
                  <a:lnTo>
                    <a:pt x="74" y="1174"/>
                  </a:lnTo>
                  <a:lnTo>
                    <a:pt x="74" y="1173"/>
                  </a:lnTo>
                  <a:lnTo>
                    <a:pt x="84" y="1200"/>
                  </a:lnTo>
                  <a:lnTo>
                    <a:pt x="94" y="1195"/>
                  </a:lnTo>
                  <a:lnTo>
                    <a:pt x="84" y="1198"/>
                  </a:lnTo>
                  <a:lnTo>
                    <a:pt x="92" y="1224"/>
                  </a:lnTo>
                  <a:lnTo>
                    <a:pt x="94" y="1233"/>
                  </a:lnTo>
                  <a:lnTo>
                    <a:pt x="92" y="1226"/>
                  </a:lnTo>
                  <a:lnTo>
                    <a:pt x="103" y="1253"/>
                  </a:lnTo>
                  <a:lnTo>
                    <a:pt x="123" y="1303"/>
                  </a:lnTo>
                  <a:lnTo>
                    <a:pt x="133" y="1327"/>
                  </a:lnTo>
                  <a:lnTo>
                    <a:pt x="123" y="1303"/>
                  </a:lnTo>
                  <a:lnTo>
                    <a:pt x="133" y="1327"/>
                  </a:lnTo>
                  <a:lnTo>
                    <a:pt x="128" y="1315"/>
                  </a:lnTo>
                  <a:lnTo>
                    <a:pt x="133" y="1327"/>
                  </a:lnTo>
                  <a:lnTo>
                    <a:pt x="145" y="1351"/>
                  </a:lnTo>
                  <a:lnTo>
                    <a:pt x="156" y="1346"/>
                  </a:lnTo>
                  <a:lnTo>
                    <a:pt x="145" y="1351"/>
                  </a:lnTo>
                  <a:lnTo>
                    <a:pt x="156" y="1373"/>
                  </a:lnTo>
                  <a:lnTo>
                    <a:pt x="154" y="1371"/>
                  </a:lnTo>
                  <a:lnTo>
                    <a:pt x="156" y="1375"/>
                  </a:lnTo>
                  <a:lnTo>
                    <a:pt x="169" y="1397"/>
                  </a:lnTo>
                  <a:lnTo>
                    <a:pt x="192" y="1438"/>
                  </a:lnTo>
                  <a:lnTo>
                    <a:pt x="187" y="1428"/>
                  </a:lnTo>
                  <a:lnTo>
                    <a:pt x="193" y="1438"/>
                  </a:lnTo>
                  <a:lnTo>
                    <a:pt x="217" y="1476"/>
                  </a:lnTo>
                  <a:lnTo>
                    <a:pt x="221" y="1483"/>
                  </a:lnTo>
                  <a:lnTo>
                    <a:pt x="217" y="1476"/>
                  </a:lnTo>
                  <a:lnTo>
                    <a:pt x="231" y="1494"/>
                  </a:lnTo>
                  <a:lnTo>
                    <a:pt x="243" y="1512"/>
                  </a:lnTo>
                  <a:lnTo>
                    <a:pt x="246" y="1518"/>
                  </a:lnTo>
                  <a:lnTo>
                    <a:pt x="243" y="1513"/>
                  </a:lnTo>
                  <a:lnTo>
                    <a:pt x="257" y="1530"/>
                  </a:lnTo>
                  <a:lnTo>
                    <a:pt x="248" y="1520"/>
                  </a:lnTo>
                  <a:lnTo>
                    <a:pt x="257" y="1530"/>
                  </a:lnTo>
                  <a:lnTo>
                    <a:pt x="270" y="1546"/>
                  </a:lnTo>
                  <a:lnTo>
                    <a:pt x="279" y="1537"/>
                  </a:lnTo>
                  <a:lnTo>
                    <a:pt x="270" y="1546"/>
                  </a:lnTo>
                  <a:lnTo>
                    <a:pt x="296" y="1578"/>
                  </a:lnTo>
                  <a:lnTo>
                    <a:pt x="294" y="1577"/>
                  </a:lnTo>
                  <a:lnTo>
                    <a:pt x="296" y="1578"/>
                  </a:lnTo>
                  <a:lnTo>
                    <a:pt x="322" y="1606"/>
                  </a:lnTo>
                  <a:lnTo>
                    <a:pt x="349" y="1633"/>
                  </a:lnTo>
                  <a:lnTo>
                    <a:pt x="376" y="1657"/>
                  </a:lnTo>
                  <a:lnTo>
                    <a:pt x="402" y="1678"/>
                  </a:lnTo>
                  <a:lnTo>
                    <a:pt x="392" y="1669"/>
                  </a:lnTo>
                  <a:lnTo>
                    <a:pt x="402" y="1678"/>
                  </a:lnTo>
                  <a:lnTo>
                    <a:pt x="428" y="1696"/>
                  </a:lnTo>
                  <a:lnTo>
                    <a:pt x="452" y="1714"/>
                  </a:lnTo>
                  <a:lnTo>
                    <a:pt x="455" y="1715"/>
                  </a:lnTo>
                  <a:lnTo>
                    <a:pt x="453" y="1714"/>
                  </a:lnTo>
                  <a:lnTo>
                    <a:pt x="489" y="1734"/>
                  </a:lnTo>
                  <a:lnTo>
                    <a:pt x="483" y="1731"/>
                  </a:lnTo>
                  <a:lnTo>
                    <a:pt x="500" y="1739"/>
                  </a:lnTo>
                  <a:lnTo>
                    <a:pt x="505" y="1729"/>
                  </a:lnTo>
                  <a:lnTo>
                    <a:pt x="500" y="1739"/>
                  </a:lnTo>
                  <a:lnTo>
                    <a:pt x="522" y="1751"/>
                  </a:lnTo>
                  <a:lnTo>
                    <a:pt x="527" y="1755"/>
                  </a:lnTo>
                  <a:lnTo>
                    <a:pt x="522" y="1753"/>
                  </a:lnTo>
                  <a:lnTo>
                    <a:pt x="541" y="1761"/>
                  </a:lnTo>
                  <a:lnTo>
                    <a:pt x="539" y="1760"/>
                  </a:lnTo>
                  <a:lnTo>
                    <a:pt x="542" y="1761"/>
                  </a:lnTo>
                  <a:lnTo>
                    <a:pt x="580" y="1772"/>
                  </a:lnTo>
                  <a:lnTo>
                    <a:pt x="572" y="1768"/>
                  </a:lnTo>
                  <a:lnTo>
                    <a:pt x="582" y="1772"/>
                  </a:lnTo>
                  <a:lnTo>
                    <a:pt x="589" y="1773"/>
                  </a:lnTo>
                  <a:lnTo>
                    <a:pt x="592" y="1773"/>
                  </a:lnTo>
                  <a:lnTo>
                    <a:pt x="590" y="1773"/>
                  </a:lnTo>
                  <a:lnTo>
                    <a:pt x="599" y="1773"/>
                  </a:lnTo>
                  <a:lnTo>
                    <a:pt x="599" y="1761"/>
                  </a:lnTo>
                  <a:lnTo>
                    <a:pt x="597" y="1773"/>
                  </a:lnTo>
                  <a:lnTo>
                    <a:pt x="609" y="1775"/>
                  </a:lnTo>
                  <a:lnTo>
                    <a:pt x="613" y="1775"/>
                  </a:lnTo>
                  <a:lnTo>
                    <a:pt x="626" y="1773"/>
                  </a:lnTo>
                  <a:lnTo>
                    <a:pt x="625" y="1761"/>
                  </a:lnTo>
                  <a:lnTo>
                    <a:pt x="625" y="1773"/>
                  </a:lnTo>
                  <a:lnTo>
                    <a:pt x="630" y="1773"/>
                  </a:lnTo>
                  <a:lnTo>
                    <a:pt x="637" y="1770"/>
                  </a:lnTo>
                  <a:lnTo>
                    <a:pt x="631" y="1760"/>
                  </a:lnTo>
                  <a:lnTo>
                    <a:pt x="635" y="1772"/>
                  </a:lnTo>
                  <a:lnTo>
                    <a:pt x="640" y="1770"/>
                  </a:lnTo>
                  <a:lnTo>
                    <a:pt x="643" y="1768"/>
                  </a:lnTo>
                  <a:lnTo>
                    <a:pt x="649" y="1763"/>
                  </a:lnTo>
                  <a:lnTo>
                    <a:pt x="652" y="1756"/>
                  </a:lnTo>
                  <a:lnTo>
                    <a:pt x="642" y="1751"/>
                  </a:lnTo>
                  <a:lnTo>
                    <a:pt x="650" y="1760"/>
                  </a:lnTo>
                  <a:lnTo>
                    <a:pt x="652" y="1758"/>
                  </a:lnTo>
                  <a:lnTo>
                    <a:pt x="657" y="1748"/>
                  </a:lnTo>
                  <a:lnTo>
                    <a:pt x="657" y="1746"/>
                  </a:lnTo>
                  <a:lnTo>
                    <a:pt x="657" y="1743"/>
                  </a:lnTo>
                  <a:close/>
                </a:path>
              </a:pathLst>
            </a:custGeom>
            <a:solidFill>
              <a:srgbClr val="F5F59E"/>
            </a:solidFill>
            <a:ln w="0">
              <a:solidFill>
                <a:srgbClr val="F5F5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58"/>
            <p:cNvSpPr>
              <a:spLocks/>
            </p:cNvSpPr>
            <p:nvPr/>
          </p:nvSpPr>
          <p:spPr bwMode="auto">
            <a:xfrm>
              <a:off x="3516" y="3206"/>
              <a:ext cx="84" cy="8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1" y="0"/>
                </a:cxn>
                <a:cxn ang="0">
                  <a:pos x="97" y="4"/>
                </a:cxn>
                <a:cxn ang="0">
                  <a:pos x="108" y="11"/>
                </a:cxn>
                <a:cxn ang="0">
                  <a:pos x="116" y="19"/>
                </a:cxn>
                <a:cxn ang="0">
                  <a:pos x="118" y="23"/>
                </a:cxn>
                <a:cxn ang="0">
                  <a:pos x="123" y="28"/>
                </a:cxn>
                <a:cxn ang="0">
                  <a:pos x="137" y="52"/>
                </a:cxn>
                <a:cxn ang="0">
                  <a:pos x="142" y="64"/>
                </a:cxn>
                <a:cxn ang="0">
                  <a:pos x="149" y="77"/>
                </a:cxn>
                <a:cxn ang="0">
                  <a:pos x="154" y="89"/>
                </a:cxn>
                <a:cxn ang="0">
                  <a:pos x="161" y="113"/>
                </a:cxn>
                <a:cxn ang="0">
                  <a:pos x="166" y="136"/>
                </a:cxn>
                <a:cxn ang="0">
                  <a:pos x="168" y="144"/>
                </a:cxn>
                <a:cxn ang="0">
                  <a:pos x="168" y="173"/>
                </a:cxn>
                <a:cxn ang="0">
                  <a:pos x="154" y="173"/>
                </a:cxn>
                <a:cxn ang="0">
                  <a:pos x="147" y="171"/>
                </a:cxn>
                <a:cxn ang="0">
                  <a:pos x="139" y="170"/>
                </a:cxn>
                <a:cxn ang="0">
                  <a:pos x="116" y="166"/>
                </a:cxn>
                <a:cxn ang="0">
                  <a:pos x="91" y="156"/>
                </a:cxn>
                <a:cxn ang="0">
                  <a:pos x="77" y="149"/>
                </a:cxn>
                <a:cxn ang="0">
                  <a:pos x="65" y="144"/>
                </a:cxn>
                <a:cxn ang="0">
                  <a:pos x="53" y="136"/>
                </a:cxn>
                <a:cxn ang="0">
                  <a:pos x="39" y="127"/>
                </a:cxn>
                <a:cxn ang="0">
                  <a:pos x="29" y="120"/>
                </a:cxn>
                <a:cxn ang="0">
                  <a:pos x="12" y="103"/>
                </a:cxn>
                <a:cxn ang="0">
                  <a:pos x="5" y="93"/>
                </a:cxn>
                <a:cxn ang="0">
                  <a:pos x="3" y="88"/>
                </a:cxn>
                <a:cxn ang="0">
                  <a:pos x="2" y="84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8" y="47"/>
                </a:cxn>
                <a:cxn ang="0">
                  <a:pos x="12" y="41"/>
                </a:cxn>
                <a:cxn ang="0">
                  <a:pos x="15" y="35"/>
                </a:cxn>
                <a:cxn ang="0">
                  <a:pos x="20" y="28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38" y="14"/>
                </a:cxn>
                <a:cxn ang="0">
                  <a:pos x="53" y="5"/>
                </a:cxn>
                <a:cxn ang="0">
                  <a:pos x="67" y="0"/>
                </a:cxn>
                <a:cxn ang="0">
                  <a:pos x="80" y="0"/>
                </a:cxn>
              </a:cxnLst>
              <a:rect l="0" t="0" r="r" b="b"/>
              <a:pathLst>
                <a:path w="168" h="173">
                  <a:moveTo>
                    <a:pt x="80" y="0"/>
                  </a:moveTo>
                  <a:lnTo>
                    <a:pt x="91" y="0"/>
                  </a:lnTo>
                  <a:lnTo>
                    <a:pt x="97" y="4"/>
                  </a:lnTo>
                  <a:lnTo>
                    <a:pt x="108" y="11"/>
                  </a:lnTo>
                  <a:lnTo>
                    <a:pt x="116" y="19"/>
                  </a:lnTo>
                  <a:lnTo>
                    <a:pt x="118" y="23"/>
                  </a:lnTo>
                  <a:lnTo>
                    <a:pt x="123" y="28"/>
                  </a:lnTo>
                  <a:lnTo>
                    <a:pt x="137" y="52"/>
                  </a:lnTo>
                  <a:lnTo>
                    <a:pt x="142" y="64"/>
                  </a:lnTo>
                  <a:lnTo>
                    <a:pt x="149" y="77"/>
                  </a:lnTo>
                  <a:lnTo>
                    <a:pt x="154" y="89"/>
                  </a:lnTo>
                  <a:lnTo>
                    <a:pt x="161" y="113"/>
                  </a:lnTo>
                  <a:lnTo>
                    <a:pt x="166" y="136"/>
                  </a:lnTo>
                  <a:lnTo>
                    <a:pt x="168" y="144"/>
                  </a:lnTo>
                  <a:lnTo>
                    <a:pt x="168" y="173"/>
                  </a:lnTo>
                  <a:lnTo>
                    <a:pt x="154" y="173"/>
                  </a:lnTo>
                  <a:lnTo>
                    <a:pt x="147" y="171"/>
                  </a:lnTo>
                  <a:lnTo>
                    <a:pt x="139" y="170"/>
                  </a:lnTo>
                  <a:lnTo>
                    <a:pt x="116" y="166"/>
                  </a:lnTo>
                  <a:lnTo>
                    <a:pt x="91" y="156"/>
                  </a:lnTo>
                  <a:lnTo>
                    <a:pt x="77" y="149"/>
                  </a:lnTo>
                  <a:lnTo>
                    <a:pt x="65" y="144"/>
                  </a:lnTo>
                  <a:lnTo>
                    <a:pt x="53" y="136"/>
                  </a:lnTo>
                  <a:lnTo>
                    <a:pt x="39" y="127"/>
                  </a:lnTo>
                  <a:lnTo>
                    <a:pt x="29" y="120"/>
                  </a:lnTo>
                  <a:lnTo>
                    <a:pt x="12" y="103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8" y="47"/>
                  </a:lnTo>
                  <a:lnTo>
                    <a:pt x="12" y="41"/>
                  </a:lnTo>
                  <a:lnTo>
                    <a:pt x="15" y="35"/>
                  </a:lnTo>
                  <a:lnTo>
                    <a:pt x="20" y="28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38" y="14"/>
                  </a:lnTo>
                  <a:lnTo>
                    <a:pt x="53" y="5"/>
                  </a:lnTo>
                  <a:lnTo>
                    <a:pt x="67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5F59E"/>
            </a:solidFill>
            <a:ln w="0">
              <a:solidFill>
                <a:srgbClr val="F5F5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59"/>
            <p:cNvSpPr>
              <a:spLocks/>
            </p:cNvSpPr>
            <p:nvPr/>
          </p:nvSpPr>
          <p:spPr bwMode="auto">
            <a:xfrm>
              <a:off x="3501" y="3358"/>
              <a:ext cx="102" cy="6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7" y="4"/>
                </a:cxn>
                <a:cxn ang="0">
                  <a:pos x="98" y="5"/>
                </a:cxn>
                <a:cxn ang="0">
                  <a:pos x="115" y="12"/>
                </a:cxn>
                <a:cxn ang="0">
                  <a:pos x="132" y="21"/>
                </a:cxn>
                <a:cxn ang="0">
                  <a:pos x="151" y="31"/>
                </a:cxn>
                <a:cxn ang="0">
                  <a:pos x="170" y="40"/>
                </a:cxn>
                <a:cxn ang="0">
                  <a:pos x="205" y="62"/>
                </a:cxn>
                <a:cxn ang="0">
                  <a:pos x="197" y="69"/>
                </a:cxn>
                <a:cxn ang="0">
                  <a:pos x="190" y="77"/>
                </a:cxn>
                <a:cxn ang="0">
                  <a:pos x="171" y="91"/>
                </a:cxn>
                <a:cxn ang="0">
                  <a:pos x="154" y="101"/>
                </a:cxn>
                <a:cxn ang="0">
                  <a:pos x="135" y="113"/>
                </a:cxn>
                <a:cxn ang="0">
                  <a:pos x="115" y="122"/>
                </a:cxn>
                <a:cxn ang="0">
                  <a:pos x="106" y="125"/>
                </a:cxn>
                <a:cxn ang="0">
                  <a:pos x="96" y="127"/>
                </a:cxn>
                <a:cxn ang="0">
                  <a:pos x="86" y="130"/>
                </a:cxn>
                <a:cxn ang="0">
                  <a:pos x="69" y="134"/>
                </a:cxn>
                <a:cxn ang="0">
                  <a:pos x="50" y="134"/>
                </a:cxn>
                <a:cxn ang="0">
                  <a:pos x="36" y="130"/>
                </a:cxn>
                <a:cxn ang="0">
                  <a:pos x="22" y="123"/>
                </a:cxn>
                <a:cxn ang="0">
                  <a:pos x="22" y="122"/>
                </a:cxn>
                <a:cxn ang="0">
                  <a:pos x="19" y="120"/>
                </a:cxn>
                <a:cxn ang="0">
                  <a:pos x="14" y="117"/>
                </a:cxn>
                <a:cxn ang="0">
                  <a:pos x="10" y="110"/>
                </a:cxn>
                <a:cxn ang="0">
                  <a:pos x="7" y="105"/>
                </a:cxn>
                <a:cxn ang="0">
                  <a:pos x="5" y="100"/>
                </a:cxn>
                <a:cxn ang="0">
                  <a:pos x="2" y="88"/>
                </a:cxn>
                <a:cxn ang="0">
                  <a:pos x="2" y="81"/>
                </a:cxn>
                <a:cxn ang="0">
                  <a:pos x="0" y="76"/>
                </a:cxn>
                <a:cxn ang="0">
                  <a:pos x="0" y="62"/>
                </a:cxn>
                <a:cxn ang="0">
                  <a:pos x="2" y="48"/>
                </a:cxn>
                <a:cxn ang="0">
                  <a:pos x="2" y="36"/>
                </a:cxn>
                <a:cxn ang="0">
                  <a:pos x="4" y="31"/>
                </a:cxn>
                <a:cxn ang="0">
                  <a:pos x="14" y="16"/>
                </a:cxn>
                <a:cxn ang="0">
                  <a:pos x="17" y="14"/>
                </a:cxn>
                <a:cxn ang="0">
                  <a:pos x="22" y="11"/>
                </a:cxn>
                <a:cxn ang="0">
                  <a:pos x="26" y="7"/>
                </a:cxn>
                <a:cxn ang="0">
                  <a:pos x="31" y="5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0" y="0"/>
                </a:cxn>
              </a:cxnLst>
              <a:rect l="0" t="0" r="r" b="b"/>
              <a:pathLst>
                <a:path w="205" h="134">
                  <a:moveTo>
                    <a:pt x="60" y="0"/>
                  </a:moveTo>
                  <a:lnTo>
                    <a:pt x="69" y="0"/>
                  </a:lnTo>
                  <a:lnTo>
                    <a:pt x="79" y="2"/>
                  </a:lnTo>
                  <a:lnTo>
                    <a:pt x="87" y="4"/>
                  </a:lnTo>
                  <a:lnTo>
                    <a:pt x="98" y="5"/>
                  </a:lnTo>
                  <a:lnTo>
                    <a:pt x="115" y="12"/>
                  </a:lnTo>
                  <a:lnTo>
                    <a:pt x="132" y="21"/>
                  </a:lnTo>
                  <a:lnTo>
                    <a:pt x="151" y="31"/>
                  </a:lnTo>
                  <a:lnTo>
                    <a:pt x="170" y="40"/>
                  </a:lnTo>
                  <a:lnTo>
                    <a:pt x="205" y="62"/>
                  </a:lnTo>
                  <a:lnTo>
                    <a:pt x="197" y="69"/>
                  </a:lnTo>
                  <a:lnTo>
                    <a:pt x="190" y="77"/>
                  </a:lnTo>
                  <a:lnTo>
                    <a:pt x="171" y="91"/>
                  </a:lnTo>
                  <a:lnTo>
                    <a:pt x="154" y="101"/>
                  </a:lnTo>
                  <a:lnTo>
                    <a:pt x="135" y="113"/>
                  </a:lnTo>
                  <a:lnTo>
                    <a:pt x="115" y="122"/>
                  </a:lnTo>
                  <a:lnTo>
                    <a:pt x="106" y="125"/>
                  </a:lnTo>
                  <a:lnTo>
                    <a:pt x="96" y="127"/>
                  </a:lnTo>
                  <a:lnTo>
                    <a:pt x="86" y="130"/>
                  </a:lnTo>
                  <a:lnTo>
                    <a:pt x="69" y="134"/>
                  </a:lnTo>
                  <a:lnTo>
                    <a:pt x="50" y="134"/>
                  </a:lnTo>
                  <a:lnTo>
                    <a:pt x="36" y="130"/>
                  </a:lnTo>
                  <a:lnTo>
                    <a:pt x="22" y="123"/>
                  </a:lnTo>
                  <a:lnTo>
                    <a:pt x="22" y="122"/>
                  </a:lnTo>
                  <a:lnTo>
                    <a:pt x="19" y="120"/>
                  </a:lnTo>
                  <a:lnTo>
                    <a:pt x="14" y="117"/>
                  </a:lnTo>
                  <a:lnTo>
                    <a:pt x="10" y="110"/>
                  </a:lnTo>
                  <a:lnTo>
                    <a:pt x="7" y="105"/>
                  </a:lnTo>
                  <a:lnTo>
                    <a:pt x="5" y="100"/>
                  </a:lnTo>
                  <a:lnTo>
                    <a:pt x="2" y="88"/>
                  </a:lnTo>
                  <a:lnTo>
                    <a:pt x="2" y="81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17" y="14"/>
                  </a:lnTo>
                  <a:lnTo>
                    <a:pt x="22" y="11"/>
                  </a:lnTo>
                  <a:lnTo>
                    <a:pt x="26" y="7"/>
                  </a:lnTo>
                  <a:lnTo>
                    <a:pt x="31" y="5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F59E"/>
            </a:solidFill>
            <a:ln w="0">
              <a:solidFill>
                <a:srgbClr val="F5F5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60"/>
            <p:cNvSpPr>
              <a:spLocks/>
            </p:cNvSpPr>
            <p:nvPr/>
          </p:nvSpPr>
          <p:spPr bwMode="auto">
            <a:xfrm>
              <a:off x="3515" y="3490"/>
              <a:ext cx="85" cy="8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2" y="3"/>
                </a:cxn>
                <a:cxn ang="0">
                  <a:pos x="172" y="17"/>
                </a:cxn>
                <a:cxn ang="0">
                  <a:pos x="170" y="27"/>
                </a:cxn>
                <a:cxn ang="0">
                  <a:pos x="165" y="48"/>
                </a:cxn>
                <a:cxn ang="0">
                  <a:pos x="163" y="61"/>
                </a:cxn>
                <a:cxn ang="0">
                  <a:pos x="158" y="75"/>
                </a:cxn>
                <a:cxn ang="0">
                  <a:pos x="146" y="103"/>
                </a:cxn>
                <a:cxn ang="0">
                  <a:pos x="141" y="116"/>
                </a:cxn>
                <a:cxn ang="0">
                  <a:pos x="134" y="130"/>
                </a:cxn>
                <a:cxn ang="0">
                  <a:pos x="125" y="142"/>
                </a:cxn>
                <a:cxn ang="0">
                  <a:pos x="119" y="152"/>
                </a:cxn>
                <a:cxn ang="0">
                  <a:pos x="108" y="161"/>
                </a:cxn>
                <a:cxn ang="0">
                  <a:pos x="100" y="168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3" y="174"/>
                </a:cxn>
                <a:cxn ang="0">
                  <a:pos x="72" y="174"/>
                </a:cxn>
                <a:cxn ang="0">
                  <a:pos x="66" y="173"/>
                </a:cxn>
                <a:cxn ang="0">
                  <a:pos x="54" y="168"/>
                </a:cxn>
                <a:cxn ang="0">
                  <a:pos x="38" y="159"/>
                </a:cxn>
                <a:cxn ang="0">
                  <a:pos x="28" y="150"/>
                </a:cxn>
                <a:cxn ang="0">
                  <a:pos x="21" y="145"/>
                </a:cxn>
                <a:cxn ang="0">
                  <a:pos x="16" y="140"/>
                </a:cxn>
                <a:cxn ang="0">
                  <a:pos x="9" y="128"/>
                </a:cxn>
                <a:cxn ang="0">
                  <a:pos x="2" y="114"/>
                </a:cxn>
                <a:cxn ang="0">
                  <a:pos x="0" y="109"/>
                </a:cxn>
                <a:cxn ang="0">
                  <a:pos x="0" y="96"/>
                </a:cxn>
                <a:cxn ang="0">
                  <a:pos x="2" y="91"/>
                </a:cxn>
                <a:cxn ang="0">
                  <a:pos x="4" y="84"/>
                </a:cxn>
                <a:cxn ang="0">
                  <a:pos x="7" y="77"/>
                </a:cxn>
                <a:cxn ang="0">
                  <a:pos x="11" y="72"/>
                </a:cxn>
                <a:cxn ang="0">
                  <a:pos x="16" y="67"/>
                </a:cxn>
                <a:cxn ang="0">
                  <a:pos x="18" y="61"/>
                </a:cxn>
                <a:cxn ang="0">
                  <a:pos x="24" y="56"/>
                </a:cxn>
                <a:cxn ang="0">
                  <a:pos x="36" y="48"/>
                </a:cxn>
                <a:cxn ang="0">
                  <a:pos x="60" y="34"/>
                </a:cxn>
                <a:cxn ang="0">
                  <a:pos x="76" y="27"/>
                </a:cxn>
                <a:cxn ang="0">
                  <a:pos x="105" y="19"/>
                </a:cxn>
                <a:cxn ang="0">
                  <a:pos x="132" y="10"/>
                </a:cxn>
                <a:cxn ang="0">
                  <a:pos x="155" y="5"/>
                </a:cxn>
                <a:cxn ang="0">
                  <a:pos x="163" y="3"/>
                </a:cxn>
                <a:cxn ang="0">
                  <a:pos x="166" y="0"/>
                </a:cxn>
              </a:cxnLst>
              <a:rect l="0" t="0" r="r" b="b"/>
              <a:pathLst>
                <a:path w="172" h="174">
                  <a:moveTo>
                    <a:pt x="166" y="0"/>
                  </a:moveTo>
                  <a:lnTo>
                    <a:pt x="172" y="3"/>
                  </a:lnTo>
                  <a:lnTo>
                    <a:pt x="172" y="17"/>
                  </a:lnTo>
                  <a:lnTo>
                    <a:pt x="170" y="27"/>
                  </a:lnTo>
                  <a:lnTo>
                    <a:pt x="165" y="48"/>
                  </a:lnTo>
                  <a:lnTo>
                    <a:pt x="163" y="61"/>
                  </a:lnTo>
                  <a:lnTo>
                    <a:pt x="158" y="75"/>
                  </a:lnTo>
                  <a:lnTo>
                    <a:pt x="146" y="103"/>
                  </a:lnTo>
                  <a:lnTo>
                    <a:pt x="141" y="116"/>
                  </a:lnTo>
                  <a:lnTo>
                    <a:pt x="134" y="130"/>
                  </a:lnTo>
                  <a:lnTo>
                    <a:pt x="125" y="142"/>
                  </a:lnTo>
                  <a:lnTo>
                    <a:pt x="119" y="152"/>
                  </a:lnTo>
                  <a:lnTo>
                    <a:pt x="108" y="161"/>
                  </a:lnTo>
                  <a:lnTo>
                    <a:pt x="100" y="168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3" y="174"/>
                  </a:lnTo>
                  <a:lnTo>
                    <a:pt x="72" y="174"/>
                  </a:lnTo>
                  <a:lnTo>
                    <a:pt x="66" y="173"/>
                  </a:lnTo>
                  <a:lnTo>
                    <a:pt x="54" y="168"/>
                  </a:lnTo>
                  <a:lnTo>
                    <a:pt x="38" y="159"/>
                  </a:lnTo>
                  <a:lnTo>
                    <a:pt x="28" y="150"/>
                  </a:lnTo>
                  <a:lnTo>
                    <a:pt x="21" y="145"/>
                  </a:lnTo>
                  <a:lnTo>
                    <a:pt x="16" y="140"/>
                  </a:lnTo>
                  <a:lnTo>
                    <a:pt x="9" y="128"/>
                  </a:lnTo>
                  <a:lnTo>
                    <a:pt x="2" y="114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91"/>
                  </a:lnTo>
                  <a:lnTo>
                    <a:pt x="4" y="84"/>
                  </a:lnTo>
                  <a:lnTo>
                    <a:pt x="7" y="77"/>
                  </a:lnTo>
                  <a:lnTo>
                    <a:pt x="11" y="72"/>
                  </a:lnTo>
                  <a:lnTo>
                    <a:pt x="16" y="67"/>
                  </a:lnTo>
                  <a:lnTo>
                    <a:pt x="18" y="61"/>
                  </a:lnTo>
                  <a:lnTo>
                    <a:pt x="24" y="56"/>
                  </a:lnTo>
                  <a:lnTo>
                    <a:pt x="36" y="48"/>
                  </a:lnTo>
                  <a:lnTo>
                    <a:pt x="60" y="34"/>
                  </a:lnTo>
                  <a:lnTo>
                    <a:pt x="76" y="27"/>
                  </a:lnTo>
                  <a:lnTo>
                    <a:pt x="105" y="19"/>
                  </a:lnTo>
                  <a:lnTo>
                    <a:pt x="132" y="10"/>
                  </a:lnTo>
                  <a:lnTo>
                    <a:pt x="155" y="5"/>
                  </a:lnTo>
                  <a:lnTo>
                    <a:pt x="163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5F59E"/>
            </a:solidFill>
            <a:ln w="0">
              <a:solidFill>
                <a:srgbClr val="F5F5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61"/>
            <p:cNvSpPr>
              <a:spLocks noEditPoints="1"/>
            </p:cNvSpPr>
            <p:nvPr/>
          </p:nvSpPr>
          <p:spPr bwMode="auto">
            <a:xfrm>
              <a:off x="4149" y="3615"/>
              <a:ext cx="217" cy="244"/>
            </a:xfrm>
            <a:custGeom>
              <a:avLst/>
              <a:gdLst/>
              <a:ahLst/>
              <a:cxnLst>
                <a:cxn ang="0">
                  <a:pos x="292" y="457"/>
                </a:cxn>
                <a:cxn ang="0">
                  <a:pos x="207" y="489"/>
                </a:cxn>
                <a:cxn ang="0">
                  <a:pos x="125" y="491"/>
                </a:cxn>
                <a:cxn ang="0">
                  <a:pos x="65" y="472"/>
                </a:cxn>
                <a:cxn ang="0">
                  <a:pos x="24" y="434"/>
                </a:cxn>
                <a:cxn ang="0">
                  <a:pos x="3" y="387"/>
                </a:cxn>
                <a:cxn ang="0">
                  <a:pos x="3" y="325"/>
                </a:cxn>
                <a:cxn ang="0">
                  <a:pos x="34" y="268"/>
                </a:cxn>
                <a:cxn ang="0">
                  <a:pos x="85" y="232"/>
                </a:cxn>
                <a:cxn ang="0">
                  <a:pos x="133" y="219"/>
                </a:cxn>
                <a:cxn ang="0">
                  <a:pos x="186" y="210"/>
                </a:cxn>
                <a:cxn ang="0">
                  <a:pos x="294" y="193"/>
                </a:cxn>
                <a:cxn ang="0">
                  <a:pos x="330" y="162"/>
                </a:cxn>
                <a:cxn ang="0">
                  <a:pos x="323" y="120"/>
                </a:cxn>
                <a:cxn ang="0">
                  <a:pos x="306" y="92"/>
                </a:cxn>
                <a:cxn ang="0">
                  <a:pos x="268" y="72"/>
                </a:cxn>
                <a:cxn ang="0">
                  <a:pos x="215" y="65"/>
                </a:cxn>
                <a:cxn ang="0">
                  <a:pos x="154" y="73"/>
                </a:cxn>
                <a:cxn ang="0">
                  <a:pos x="116" y="102"/>
                </a:cxn>
                <a:cxn ang="0">
                  <a:pos x="92" y="155"/>
                </a:cxn>
                <a:cxn ang="0">
                  <a:pos x="22" y="113"/>
                </a:cxn>
                <a:cxn ang="0">
                  <a:pos x="49" y="63"/>
                </a:cxn>
                <a:cxn ang="0">
                  <a:pos x="90" y="29"/>
                </a:cxn>
                <a:cxn ang="0">
                  <a:pos x="152" y="7"/>
                </a:cxn>
                <a:cxn ang="0">
                  <a:pos x="227" y="0"/>
                </a:cxn>
                <a:cxn ang="0">
                  <a:pos x="298" y="5"/>
                </a:cxn>
                <a:cxn ang="0">
                  <a:pos x="349" y="24"/>
                </a:cxn>
                <a:cxn ang="0">
                  <a:pos x="381" y="49"/>
                </a:cxn>
                <a:cxn ang="0">
                  <a:pos x="407" y="104"/>
                </a:cxn>
                <a:cxn ang="0">
                  <a:pos x="410" y="145"/>
                </a:cxn>
                <a:cxn ang="0">
                  <a:pos x="412" y="376"/>
                </a:cxn>
                <a:cxn ang="0">
                  <a:pos x="416" y="426"/>
                </a:cxn>
                <a:cxn ang="0">
                  <a:pos x="436" y="482"/>
                </a:cxn>
                <a:cxn ang="0">
                  <a:pos x="342" y="455"/>
                </a:cxn>
                <a:cxn ang="0">
                  <a:pos x="330" y="244"/>
                </a:cxn>
                <a:cxn ang="0">
                  <a:pos x="251" y="267"/>
                </a:cxn>
                <a:cxn ang="0">
                  <a:pos x="169" y="280"/>
                </a:cxn>
                <a:cxn ang="0">
                  <a:pos x="128" y="292"/>
                </a:cxn>
                <a:cxn ang="0">
                  <a:pos x="97" y="318"/>
                </a:cxn>
                <a:cxn ang="0">
                  <a:pos x="85" y="356"/>
                </a:cxn>
                <a:cxn ang="0">
                  <a:pos x="96" y="393"/>
                </a:cxn>
                <a:cxn ang="0">
                  <a:pos x="128" y="421"/>
                </a:cxn>
                <a:cxn ang="0">
                  <a:pos x="181" y="431"/>
                </a:cxn>
                <a:cxn ang="0">
                  <a:pos x="238" y="422"/>
                </a:cxn>
                <a:cxn ang="0">
                  <a:pos x="286" y="395"/>
                </a:cxn>
                <a:cxn ang="0">
                  <a:pos x="316" y="354"/>
                </a:cxn>
                <a:cxn ang="0">
                  <a:pos x="328" y="308"/>
                </a:cxn>
                <a:cxn ang="0">
                  <a:pos x="330" y="244"/>
                </a:cxn>
              </a:cxnLst>
              <a:rect l="0" t="0" r="r" b="b"/>
              <a:pathLst>
                <a:path w="436" h="493">
                  <a:moveTo>
                    <a:pt x="335" y="424"/>
                  </a:moveTo>
                  <a:lnTo>
                    <a:pt x="292" y="457"/>
                  </a:lnTo>
                  <a:lnTo>
                    <a:pt x="250" y="477"/>
                  </a:lnTo>
                  <a:lnTo>
                    <a:pt x="207" y="489"/>
                  </a:lnTo>
                  <a:lnTo>
                    <a:pt x="162" y="493"/>
                  </a:lnTo>
                  <a:lnTo>
                    <a:pt x="125" y="491"/>
                  </a:lnTo>
                  <a:lnTo>
                    <a:pt x="92" y="484"/>
                  </a:lnTo>
                  <a:lnTo>
                    <a:pt x="65" y="472"/>
                  </a:lnTo>
                  <a:lnTo>
                    <a:pt x="42" y="455"/>
                  </a:lnTo>
                  <a:lnTo>
                    <a:pt x="24" y="434"/>
                  </a:lnTo>
                  <a:lnTo>
                    <a:pt x="10" y="412"/>
                  </a:lnTo>
                  <a:lnTo>
                    <a:pt x="3" y="387"/>
                  </a:lnTo>
                  <a:lnTo>
                    <a:pt x="0" y="357"/>
                  </a:lnTo>
                  <a:lnTo>
                    <a:pt x="3" y="325"/>
                  </a:lnTo>
                  <a:lnTo>
                    <a:pt x="15" y="294"/>
                  </a:lnTo>
                  <a:lnTo>
                    <a:pt x="34" y="268"/>
                  </a:lnTo>
                  <a:lnTo>
                    <a:pt x="58" y="248"/>
                  </a:lnTo>
                  <a:lnTo>
                    <a:pt x="85" y="232"/>
                  </a:lnTo>
                  <a:lnTo>
                    <a:pt x="114" y="222"/>
                  </a:lnTo>
                  <a:lnTo>
                    <a:pt x="133" y="219"/>
                  </a:lnTo>
                  <a:lnTo>
                    <a:pt x="157" y="214"/>
                  </a:lnTo>
                  <a:lnTo>
                    <a:pt x="186" y="210"/>
                  </a:lnTo>
                  <a:lnTo>
                    <a:pt x="246" y="202"/>
                  </a:lnTo>
                  <a:lnTo>
                    <a:pt x="294" y="193"/>
                  </a:lnTo>
                  <a:lnTo>
                    <a:pt x="330" y="183"/>
                  </a:lnTo>
                  <a:lnTo>
                    <a:pt x="330" y="162"/>
                  </a:lnTo>
                  <a:lnTo>
                    <a:pt x="328" y="138"/>
                  </a:lnTo>
                  <a:lnTo>
                    <a:pt x="323" y="120"/>
                  </a:lnTo>
                  <a:lnTo>
                    <a:pt x="316" y="104"/>
                  </a:lnTo>
                  <a:lnTo>
                    <a:pt x="306" y="92"/>
                  </a:lnTo>
                  <a:lnTo>
                    <a:pt x="289" y="80"/>
                  </a:lnTo>
                  <a:lnTo>
                    <a:pt x="268" y="72"/>
                  </a:lnTo>
                  <a:lnTo>
                    <a:pt x="244" y="66"/>
                  </a:lnTo>
                  <a:lnTo>
                    <a:pt x="215" y="65"/>
                  </a:lnTo>
                  <a:lnTo>
                    <a:pt x="181" y="66"/>
                  </a:lnTo>
                  <a:lnTo>
                    <a:pt x="154" y="73"/>
                  </a:lnTo>
                  <a:lnTo>
                    <a:pt x="131" y="85"/>
                  </a:lnTo>
                  <a:lnTo>
                    <a:pt x="116" y="102"/>
                  </a:lnTo>
                  <a:lnTo>
                    <a:pt x="102" y="125"/>
                  </a:lnTo>
                  <a:lnTo>
                    <a:pt x="92" y="155"/>
                  </a:lnTo>
                  <a:lnTo>
                    <a:pt x="13" y="145"/>
                  </a:lnTo>
                  <a:lnTo>
                    <a:pt x="22" y="113"/>
                  </a:lnTo>
                  <a:lnTo>
                    <a:pt x="34" y="85"/>
                  </a:lnTo>
                  <a:lnTo>
                    <a:pt x="49" y="63"/>
                  </a:lnTo>
                  <a:lnTo>
                    <a:pt x="68" y="44"/>
                  </a:lnTo>
                  <a:lnTo>
                    <a:pt x="90" y="29"/>
                  </a:lnTo>
                  <a:lnTo>
                    <a:pt x="120" y="15"/>
                  </a:lnTo>
                  <a:lnTo>
                    <a:pt x="152" y="7"/>
                  </a:lnTo>
                  <a:lnTo>
                    <a:pt x="188" y="1"/>
                  </a:lnTo>
                  <a:lnTo>
                    <a:pt x="227" y="0"/>
                  </a:lnTo>
                  <a:lnTo>
                    <a:pt x="265" y="1"/>
                  </a:lnTo>
                  <a:lnTo>
                    <a:pt x="298" y="5"/>
                  </a:lnTo>
                  <a:lnTo>
                    <a:pt x="325" y="13"/>
                  </a:lnTo>
                  <a:lnTo>
                    <a:pt x="349" y="24"/>
                  </a:lnTo>
                  <a:lnTo>
                    <a:pt x="368" y="36"/>
                  </a:lnTo>
                  <a:lnTo>
                    <a:pt x="381" y="49"/>
                  </a:lnTo>
                  <a:lnTo>
                    <a:pt x="397" y="73"/>
                  </a:lnTo>
                  <a:lnTo>
                    <a:pt x="407" y="104"/>
                  </a:lnTo>
                  <a:lnTo>
                    <a:pt x="409" y="121"/>
                  </a:lnTo>
                  <a:lnTo>
                    <a:pt x="410" y="145"/>
                  </a:lnTo>
                  <a:lnTo>
                    <a:pt x="410" y="335"/>
                  </a:lnTo>
                  <a:lnTo>
                    <a:pt x="412" y="376"/>
                  </a:lnTo>
                  <a:lnTo>
                    <a:pt x="414" y="405"/>
                  </a:lnTo>
                  <a:lnTo>
                    <a:pt x="416" y="426"/>
                  </a:lnTo>
                  <a:lnTo>
                    <a:pt x="424" y="455"/>
                  </a:lnTo>
                  <a:lnTo>
                    <a:pt x="436" y="482"/>
                  </a:lnTo>
                  <a:lnTo>
                    <a:pt x="352" y="482"/>
                  </a:lnTo>
                  <a:lnTo>
                    <a:pt x="342" y="455"/>
                  </a:lnTo>
                  <a:lnTo>
                    <a:pt x="335" y="424"/>
                  </a:lnTo>
                  <a:close/>
                  <a:moveTo>
                    <a:pt x="330" y="244"/>
                  </a:moveTo>
                  <a:lnTo>
                    <a:pt x="296" y="256"/>
                  </a:lnTo>
                  <a:lnTo>
                    <a:pt x="251" y="267"/>
                  </a:lnTo>
                  <a:lnTo>
                    <a:pt x="198" y="275"/>
                  </a:lnTo>
                  <a:lnTo>
                    <a:pt x="169" y="280"/>
                  </a:lnTo>
                  <a:lnTo>
                    <a:pt x="145" y="286"/>
                  </a:lnTo>
                  <a:lnTo>
                    <a:pt x="128" y="292"/>
                  </a:lnTo>
                  <a:lnTo>
                    <a:pt x="111" y="303"/>
                  </a:lnTo>
                  <a:lnTo>
                    <a:pt x="97" y="318"/>
                  </a:lnTo>
                  <a:lnTo>
                    <a:pt x="89" y="335"/>
                  </a:lnTo>
                  <a:lnTo>
                    <a:pt x="85" y="356"/>
                  </a:lnTo>
                  <a:lnTo>
                    <a:pt x="89" y="376"/>
                  </a:lnTo>
                  <a:lnTo>
                    <a:pt x="96" y="393"/>
                  </a:lnTo>
                  <a:lnTo>
                    <a:pt x="109" y="409"/>
                  </a:lnTo>
                  <a:lnTo>
                    <a:pt x="128" y="421"/>
                  </a:lnTo>
                  <a:lnTo>
                    <a:pt x="152" y="429"/>
                  </a:lnTo>
                  <a:lnTo>
                    <a:pt x="181" y="431"/>
                  </a:lnTo>
                  <a:lnTo>
                    <a:pt x="210" y="429"/>
                  </a:lnTo>
                  <a:lnTo>
                    <a:pt x="238" y="422"/>
                  </a:lnTo>
                  <a:lnTo>
                    <a:pt x="263" y="410"/>
                  </a:lnTo>
                  <a:lnTo>
                    <a:pt x="286" y="395"/>
                  </a:lnTo>
                  <a:lnTo>
                    <a:pt x="303" y="376"/>
                  </a:lnTo>
                  <a:lnTo>
                    <a:pt x="316" y="354"/>
                  </a:lnTo>
                  <a:lnTo>
                    <a:pt x="323" y="333"/>
                  </a:lnTo>
                  <a:lnTo>
                    <a:pt x="328" y="308"/>
                  </a:lnTo>
                  <a:lnTo>
                    <a:pt x="330" y="275"/>
                  </a:lnTo>
                  <a:lnTo>
                    <a:pt x="330" y="2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62"/>
            <p:cNvSpPr>
              <a:spLocks/>
            </p:cNvSpPr>
            <p:nvPr/>
          </p:nvSpPr>
          <p:spPr bwMode="auto">
            <a:xfrm>
              <a:off x="4417" y="3615"/>
              <a:ext cx="192" cy="239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0" y="10"/>
                </a:cxn>
                <a:cxn ang="0">
                  <a:pos x="72" y="10"/>
                </a:cxn>
                <a:cxn ang="0">
                  <a:pos x="72" y="77"/>
                </a:cxn>
                <a:cxn ang="0">
                  <a:pos x="96" y="49"/>
                </a:cxn>
                <a:cxn ang="0">
                  <a:pos x="122" y="27"/>
                </a:cxn>
                <a:cxn ang="0">
                  <a:pos x="153" y="12"/>
                </a:cxn>
                <a:cxn ang="0">
                  <a:pos x="185" y="3"/>
                </a:cxn>
                <a:cxn ang="0">
                  <a:pos x="223" y="0"/>
                </a:cxn>
                <a:cxn ang="0">
                  <a:pos x="264" y="3"/>
                </a:cxn>
                <a:cxn ang="0">
                  <a:pos x="302" y="15"/>
                </a:cxn>
                <a:cxn ang="0">
                  <a:pos x="324" y="25"/>
                </a:cxn>
                <a:cxn ang="0">
                  <a:pos x="341" y="39"/>
                </a:cxn>
                <a:cxn ang="0">
                  <a:pos x="355" y="54"/>
                </a:cxn>
                <a:cxn ang="0">
                  <a:pos x="370" y="82"/>
                </a:cxn>
                <a:cxn ang="0">
                  <a:pos x="380" y="114"/>
                </a:cxn>
                <a:cxn ang="0">
                  <a:pos x="384" y="133"/>
                </a:cxn>
                <a:cxn ang="0">
                  <a:pos x="386" y="159"/>
                </a:cxn>
                <a:cxn ang="0">
                  <a:pos x="386" y="482"/>
                </a:cxn>
                <a:cxn ang="0">
                  <a:pos x="305" y="482"/>
                </a:cxn>
                <a:cxn ang="0">
                  <a:pos x="305" y="195"/>
                </a:cxn>
                <a:cxn ang="0">
                  <a:pos x="303" y="166"/>
                </a:cxn>
                <a:cxn ang="0">
                  <a:pos x="300" y="140"/>
                </a:cxn>
                <a:cxn ang="0">
                  <a:pos x="295" y="121"/>
                </a:cxn>
                <a:cxn ang="0">
                  <a:pos x="283" y="101"/>
                </a:cxn>
                <a:cxn ang="0">
                  <a:pos x="262" y="84"/>
                </a:cxn>
                <a:cxn ang="0">
                  <a:pos x="237" y="72"/>
                </a:cxn>
                <a:cxn ang="0">
                  <a:pos x="206" y="68"/>
                </a:cxn>
                <a:cxn ang="0">
                  <a:pos x="173" y="72"/>
                </a:cxn>
                <a:cxn ang="0">
                  <a:pos x="144" y="84"/>
                </a:cxn>
                <a:cxn ang="0">
                  <a:pos x="119" y="101"/>
                </a:cxn>
                <a:cxn ang="0">
                  <a:pos x="101" y="121"/>
                </a:cxn>
                <a:cxn ang="0">
                  <a:pos x="89" y="149"/>
                </a:cxn>
                <a:cxn ang="0">
                  <a:pos x="83" y="183"/>
                </a:cxn>
                <a:cxn ang="0">
                  <a:pos x="81" y="224"/>
                </a:cxn>
                <a:cxn ang="0">
                  <a:pos x="81" y="482"/>
                </a:cxn>
                <a:cxn ang="0">
                  <a:pos x="0" y="482"/>
                </a:cxn>
              </a:cxnLst>
              <a:rect l="0" t="0" r="r" b="b"/>
              <a:pathLst>
                <a:path w="386" h="482">
                  <a:moveTo>
                    <a:pt x="0" y="482"/>
                  </a:moveTo>
                  <a:lnTo>
                    <a:pt x="0" y="10"/>
                  </a:lnTo>
                  <a:lnTo>
                    <a:pt x="72" y="10"/>
                  </a:lnTo>
                  <a:lnTo>
                    <a:pt x="72" y="77"/>
                  </a:lnTo>
                  <a:lnTo>
                    <a:pt x="96" y="49"/>
                  </a:lnTo>
                  <a:lnTo>
                    <a:pt x="122" y="27"/>
                  </a:lnTo>
                  <a:lnTo>
                    <a:pt x="153" y="12"/>
                  </a:lnTo>
                  <a:lnTo>
                    <a:pt x="185" y="3"/>
                  </a:lnTo>
                  <a:lnTo>
                    <a:pt x="223" y="0"/>
                  </a:lnTo>
                  <a:lnTo>
                    <a:pt x="264" y="3"/>
                  </a:lnTo>
                  <a:lnTo>
                    <a:pt x="302" y="15"/>
                  </a:lnTo>
                  <a:lnTo>
                    <a:pt x="324" y="25"/>
                  </a:lnTo>
                  <a:lnTo>
                    <a:pt x="341" y="39"/>
                  </a:lnTo>
                  <a:lnTo>
                    <a:pt x="355" y="54"/>
                  </a:lnTo>
                  <a:lnTo>
                    <a:pt x="370" y="82"/>
                  </a:lnTo>
                  <a:lnTo>
                    <a:pt x="380" y="114"/>
                  </a:lnTo>
                  <a:lnTo>
                    <a:pt x="384" y="133"/>
                  </a:lnTo>
                  <a:lnTo>
                    <a:pt x="386" y="159"/>
                  </a:lnTo>
                  <a:lnTo>
                    <a:pt x="386" y="482"/>
                  </a:lnTo>
                  <a:lnTo>
                    <a:pt x="305" y="482"/>
                  </a:lnTo>
                  <a:lnTo>
                    <a:pt x="305" y="195"/>
                  </a:lnTo>
                  <a:lnTo>
                    <a:pt x="303" y="166"/>
                  </a:lnTo>
                  <a:lnTo>
                    <a:pt x="300" y="140"/>
                  </a:lnTo>
                  <a:lnTo>
                    <a:pt x="295" y="121"/>
                  </a:lnTo>
                  <a:lnTo>
                    <a:pt x="283" y="101"/>
                  </a:lnTo>
                  <a:lnTo>
                    <a:pt x="262" y="84"/>
                  </a:lnTo>
                  <a:lnTo>
                    <a:pt x="237" y="72"/>
                  </a:lnTo>
                  <a:lnTo>
                    <a:pt x="206" y="68"/>
                  </a:lnTo>
                  <a:lnTo>
                    <a:pt x="173" y="72"/>
                  </a:lnTo>
                  <a:lnTo>
                    <a:pt x="144" y="84"/>
                  </a:lnTo>
                  <a:lnTo>
                    <a:pt x="119" y="101"/>
                  </a:lnTo>
                  <a:lnTo>
                    <a:pt x="101" y="121"/>
                  </a:lnTo>
                  <a:lnTo>
                    <a:pt x="89" y="149"/>
                  </a:lnTo>
                  <a:lnTo>
                    <a:pt x="83" y="183"/>
                  </a:lnTo>
                  <a:lnTo>
                    <a:pt x="81" y="224"/>
                  </a:lnTo>
                  <a:lnTo>
                    <a:pt x="81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63"/>
            <p:cNvSpPr>
              <a:spLocks noEditPoints="1"/>
            </p:cNvSpPr>
            <p:nvPr/>
          </p:nvSpPr>
          <p:spPr bwMode="auto">
            <a:xfrm>
              <a:off x="4657" y="3615"/>
              <a:ext cx="219" cy="244"/>
            </a:xfrm>
            <a:custGeom>
              <a:avLst/>
              <a:gdLst/>
              <a:ahLst/>
              <a:cxnLst>
                <a:cxn ang="0">
                  <a:pos x="435" y="340"/>
                </a:cxn>
                <a:cxn ang="0">
                  <a:pos x="406" y="405"/>
                </a:cxn>
                <a:cxn ang="0">
                  <a:pos x="361" y="453"/>
                </a:cxn>
                <a:cxn ang="0">
                  <a:pos x="302" y="484"/>
                </a:cxn>
                <a:cxn ang="0">
                  <a:pos x="226" y="493"/>
                </a:cxn>
                <a:cxn ang="0">
                  <a:pos x="134" y="477"/>
                </a:cxn>
                <a:cxn ang="0">
                  <a:pos x="62" y="429"/>
                </a:cxn>
                <a:cxn ang="0">
                  <a:pos x="23" y="369"/>
                </a:cxn>
                <a:cxn ang="0">
                  <a:pos x="2" y="294"/>
                </a:cxn>
                <a:cxn ang="0">
                  <a:pos x="2" y="205"/>
                </a:cxn>
                <a:cxn ang="0">
                  <a:pos x="23" y="126"/>
                </a:cxn>
                <a:cxn ang="0">
                  <a:pos x="62" y="65"/>
                </a:cxn>
                <a:cxn ang="0">
                  <a:pos x="132" y="15"/>
                </a:cxn>
                <a:cxn ang="0">
                  <a:pos x="223" y="0"/>
                </a:cxn>
                <a:cxn ang="0">
                  <a:pos x="308" y="15"/>
                </a:cxn>
                <a:cxn ang="0">
                  <a:pos x="377" y="63"/>
                </a:cxn>
                <a:cxn ang="0">
                  <a:pos x="415" y="123"/>
                </a:cxn>
                <a:cxn ang="0">
                  <a:pos x="435" y="200"/>
                </a:cxn>
                <a:cxn ang="0">
                  <a:pos x="437" y="267"/>
                </a:cxn>
                <a:cxn ang="0">
                  <a:pos x="89" y="303"/>
                </a:cxn>
                <a:cxn ang="0">
                  <a:pos x="110" y="364"/>
                </a:cxn>
                <a:cxn ang="0">
                  <a:pos x="149" y="405"/>
                </a:cxn>
                <a:cxn ang="0">
                  <a:pos x="199" y="426"/>
                </a:cxn>
                <a:cxn ang="0">
                  <a:pos x="255" y="424"/>
                </a:cxn>
                <a:cxn ang="0">
                  <a:pos x="302" y="404"/>
                </a:cxn>
                <a:cxn ang="0">
                  <a:pos x="338" y="361"/>
                </a:cxn>
                <a:cxn ang="0">
                  <a:pos x="88" y="200"/>
                </a:cxn>
                <a:cxn ang="0">
                  <a:pos x="348" y="164"/>
                </a:cxn>
                <a:cxn ang="0">
                  <a:pos x="322" y="111"/>
                </a:cxn>
                <a:cxn ang="0">
                  <a:pos x="278" y="77"/>
                </a:cxn>
                <a:cxn ang="0">
                  <a:pos x="223" y="65"/>
                </a:cxn>
                <a:cxn ang="0">
                  <a:pos x="172" y="73"/>
                </a:cxn>
                <a:cxn ang="0">
                  <a:pos x="130" y="102"/>
                </a:cxn>
                <a:cxn ang="0">
                  <a:pos x="101" y="145"/>
                </a:cxn>
                <a:cxn ang="0">
                  <a:pos x="88" y="200"/>
                </a:cxn>
              </a:cxnLst>
              <a:rect l="0" t="0" r="r" b="b"/>
              <a:pathLst>
                <a:path w="437" h="493">
                  <a:moveTo>
                    <a:pt x="351" y="330"/>
                  </a:moveTo>
                  <a:lnTo>
                    <a:pt x="435" y="340"/>
                  </a:lnTo>
                  <a:lnTo>
                    <a:pt x="423" y="375"/>
                  </a:lnTo>
                  <a:lnTo>
                    <a:pt x="406" y="405"/>
                  </a:lnTo>
                  <a:lnTo>
                    <a:pt x="385" y="431"/>
                  </a:lnTo>
                  <a:lnTo>
                    <a:pt x="361" y="453"/>
                  </a:lnTo>
                  <a:lnTo>
                    <a:pt x="334" y="470"/>
                  </a:lnTo>
                  <a:lnTo>
                    <a:pt x="302" y="484"/>
                  </a:lnTo>
                  <a:lnTo>
                    <a:pt x="266" y="491"/>
                  </a:lnTo>
                  <a:lnTo>
                    <a:pt x="226" y="493"/>
                  </a:lnTo>
                  <a:lnTo>
                    <a:pt x="178" y="489"/>
                  </a:lnTo>
                  <a:lnTo>
                    <a:pt x="134" y="477"/>
                  </a:lnTo>
                  <a:lnTo>
                    <a:pt x="96" y="457"/>
                  </a:lnTo>
                  <a:lnTo>
                    <a:pt x="62" y="429"/>
                  </a:lnTo>
                  <a:lnTo>
                    <a:pt x="40" y="402"/>
                  </a:lnTo>
                  <a:lnTo>
                    <a:pt x="23" y="369"/>
                  </a:lnTo>
                  <a:lnTo>
                    <a:pt x="11" y="333"/>
                  </a:lnTo>
                  <a:lnTo>
                    <a:pt x="2" y="294"/>
                  </a:lnTo>
                  <a:lnTo>
                    <a:pt x="0" y="250"/>
                  </a:lnTo>
                  <a:lnTo>
                    <a:pt x="2" y="205"/>
                  </a:lnTo>
                  <a:lnTo>
                    <a:pt x="11" y="164"/>
                  </a:lnTo>
                  <a:lnTo>
                    <a:pt x="23" y="126"/>
                  </a:lnTo>
                  <a:lnTo>
                    <a:pt x="40" y="94"/>
                  </a:lnTo>
                  <a:lnTo>
                    <a:pt x="62" y="65"/>
                  </a:lnTo>
                  <a:lnTo>
                    <a:pt x="94" y="36"/>
                  </a:lnTo>
                  <a:lnTo>
                    <a:pt x="132" y="15"/>
                  </a:lnTo>
                  <a:lnTo>
                    <a:pt x="175" y="3"/>
                  </a:lnTo>
                  <a:lnTo>
                    <a:pt x="223" y="0"/>
                  </a:lnTo>
                  <a:lnTo>
                    <a:pt x="267" y="3"/>
                  </a:lnTo>
                  <a:lnTo>
                    <a:pt x="308" y="15"/>
                  </a:lnTo>
                  <a:lnTo>
                    <a:pt x="344" y="36"/>
                  </a:lnTo>
                  <a:lnTo>
                    <a:pt x="377" y="63"/>
                  </a:lnTo>
                  <a:lnTo>
                    <a:pt x="397" y="90"/>
                  </a:lnTo>
                  <a:lnTo>
                    <a:pt x="415" y="123"/>
                  </a:lnTo>
                  <a:lnTo>
                    <a:pt x="427" y="159"/>
                  </a:lnTo>
                  <a:lnTo>
                    <a:pt x="435" y="200"/>
                  </a:lnTo>
                  <a:lnTo>
                    <a:pt x="437" y="244"/>
                  </a:lnTo>
                  <a:lnTo>
                    <a:pt x="437" y="267"/>
                  </a:lnTo>
                  <a:lnTo>
                    <a:pt x="84" y="267"/>
                  </a:lnTo>
                  <a:lnTo>
                    <a:pt x="89" y="303"/>
                  </a:lnTo>
                  <a:lnTo>
                    <a:pt x="98" y="335"/>
                  </a:lnTo>
                  <a:lnTo>
                    <a:pt x="110" y="364"/>
                  </a:lnTo>
                  <a:lnTo>
                    <a:pt x="129" y="387"/>
                  </a:lnTo>
                  <a:lnTo>
                    <a:pt x="149" y="405"/>
                  </a:lnTo>
                  <a:lnTo>
                    <a:pt x="173" y="417"/>
                  </a:lnTo>
                  <a:lnTo>
                    <a:pt x="199" y="426"/>
                  </a:lnTo>
                  <a:lnTo>
                    <a:pt x="226" y="428"/>
                  </a:lnTo>
                  <a:lnTo>
                    <a:pt x="255" y="424"/>
                  </a:lnTo>
                  <a:lnTo>
                    <a:pt x="279" y="417"/>
                  </a:lnTo>
                  <a:lnTo>
                    <a:pt x="302" y="404"/>
                  </a:lnTo>
                  <a:lnTo>
                    <a:pt x="322" y="385"/>
                  </a:lnTo>
                  <a:lnTo>
                    <a:pt x="338" y="361"/>
                  </a:lnTo>
                  <a:lnTo>
                    <a:pt x="351" y="330"/>
                  </a:lnTo>
                  <a:close/>
                  <a:moveTo>
                    <a:pt x="88" y="200"/>
                  </a:moveTo>
                  <a:lnTo>
                    <a:pt x="353" y="200"/>
                  </a:lnTo>
                  <a:lnTo>
                    <a:pt x="348" y="164"/>
                  </a:lnTo>
                  <a:lnTo>
                    <a:pt x="338" y="135"/>
                  </a:lnTo>
                  <a:lnTo>
                    <a:pt x="322" y="111"/>
                  </a:lnTo>
                  <a:lnTo>
                    <a:pt x="302" y="90"/>
                  </a:lnTo>
                  <a:lnTo>
                    <a:pt x="278" y="77"/>
                  </a:lnTo>
                  <a:lnTo>
                    <a:pt x="252" y="68"/>
                  </a:lnTo>
                  <a:lnTo>
                    <a:pt x="223" y="65"/>
                  </a:lnTo>
                  <a:lnTo>
                    <a:pt x="197" y="66"/>
                  </a:lnTo>
                  <a:lnTo>
                    <a:pt x="172" y="73"/>
                  </a:lnTo>
                  <a:lnTo>
                    <a:pt x="149" y="85"/>
                  </a:lnTo>
                  <a:lnTo>
                    <a:pt x="130" y="102"/>
                  </a:lnTo>
                  <a:lnTo>
                    <a:pt x="113" y="121"/>
                  </a:lnTo>
                  <a:lnTo>
                    <a:pt x="101" y="145"/>
                  </a:lnTo>
                  <a:lnTo>
                    <a:pt x="93" y="171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64"/>
            <p:cNvSpPr>
              <a:spLocks/>
            </p:cNvSpPr>
            <p:nvPr/>
          </p:nvSpPr>
          <p:spPr bwMode="auto">
            <a:xfrm>
              <a:off x="4909" y="3615"/>
              <a:ext cx="197" cy="244"/>
            </a:xfrm>
            <a:custGeom>
              <a:avLst/>
              <a:gdLst/>
              <a:ahLst/>
              <a:cxnLst>
                <a:cxn ang="0">
                  <a:pos x="80" y="328"/>
                </a:cxn>
                <a:cxn ang="0">
                  <a:pos x="99" y="383"/>
                </a:cxn>
                <a:cxn ang="0">
                  <a:pos x="140" y="416"/>
                </a:cxn>
                <a:cxn ang="0">
                  <a:pos x="201" y="428"/>
                </a:cxn>
                <a:cxn ang="0">
                  <a:pos x="263" y="417"/>
                </a:cxn>
                <a:cxn ang="0">
                  <a:pos x="299" y="390"/>
                </a:cxn>
                <a:cxn ang="0">
                  <a:pos x="311" y="352"/>
                </a:cxn>
                <a:cxn ang="0">
                  <a:pos x="301" y="321"/>
                </a:cxn>
                <a:cxn ang="0">
                  <a:pos x="270" y="301"/>
                </a:cxn>
                <a:cxn ang="0">
                  <a:pos x="205" y="282"/>
                </a:cxn>
                <a:cxn ang="0">
                  <a:pos x="131" y="262"/>
                </a:cxn>
                <a:cxn ang="0">
                  <a:pos x="83" y="244"/>
                </a:cxn>
                <a:cxn ang="0">
                  <a:pos x="44" y="215"/>
                </a:cxn>
                <a:cxn ang="0">
                  <a:pos x="22" y="179"/>
                </a:cxn>
                <a:cxn ang="0">
                  <a:pos x="13" y="135"/>
                </a:cxn>
                <a:cxn ang="0">
                  <a:pos x="29" y="77"/>
                </a:cxn>
                <a:cxn ang="0">
                  <a:pos x="53" y="44"/>
                </a:cxn>
                <a:cxn ang="0">
                  <a:pos x="90" y="19"/>
                </a:cxn>
                <a:cxn ang="0">
                  <a:pos x="152" y="1"/>
                </a:cxn>
                <a:cxn ang="0">
                  <a:pos x="224" y="1"/>
                </a:cxn>
                <a:cxn ang="0">
                  <a:pos x="285" y="15"/>
                </a:cxn>
                <a:cxn ang="0">
                  <a:pos x="332" y="41"/>
                </a:cxn>
                <a:cxn ang="0">
                  <a:pos x="359" y="78"/>
                </a:cxn>
                <a:cxn ang="0">
                  <a:pos x="374" y="131"/>
                </a:cxn>
                <a:cxn ang="0">
                  <a:pos x="290" y="120"/>
                </a:cxn>
                <a:cxn ang="0">
                  <a:pos x="267" y="85"/>
                </a:cxn>
                <a:cxn ang="0">
                  <a:pos x="222" y="66"/>
                </a:cxn>
                <a:cxn ang="0">
                  <a:pos x="160" y="66"/>
                </a:cxn>
                <a:cxn ang="0">
                  <a:pos x="114" y="84"/>
                </a:cxn>
                <a:cxn ang="0">
                  <a:pos x="94" y="111"/>
                </a:cxn>
                <a:cxn ang="0">
                  <a:pos x="94" y="140"/>
                </a:cxn>
                <a:cxn ang="0">
                  <a:pos x="114" y="166"/>
                </a:cxn>
                <a:cxn ang="0">
                  <a:pos x="140" y="178"/>
                </a:cxn>
                <a:cxn ang="0">
                  <a:pos x="176" y="188"/>
                </a:cxn>
                <a:cxn ang="0">
                  <a:pos x="243" y="207"/>
                </a:cxn>
                <a:cxn ang="0">
                  <a:pos x="321" y="232"/>
                </a:cxn>
                <a:cxn ang="0">
                  <a:pos x="374" y="275"/>
                </a:cxn>
                <a:cxn ang="0">
                  <a:pos x="391" y="318"/>
                </a:cxn>
                <a:cxn ang="0">
                  <a:pos x="390" y="369"/>
                </a:cxn>
                <a:cxn ang="0">
                  <a:pos x="369" y="419"/>
                </a:cxn>
                <a:cxn ang="0">
                  <a:pos x="330" y="460"/>
                </a:cxn>
                <a:cxn ang="0">
                  <a:pos x="272" y="484"/>
                </a:cxn>
                <a:cxn ang="0">
                  <a:pos x="203" y="493"/>
                </a:cxn>
                <a:cxn ang="0">
                  <a:pos x="121" y="484"/>
                </a:cxn>
                <a:cxn ang="0">
                  <a:pos x="61" y="455"/>
                </a:cxn>
                <a:cxn ang="0">
                  <a:pos x="23" y="407"/>
                </a:cxn>
                <a:cxn ang="0">
                  <a:pos x="0" y="342"/>
                </a:cxn>
              </a:cxnLst>
              <a:rect l="0" t="0" r="r" b="b"/>
              <a:pathLst>
                <a:path w="393" h="493">
                  <a:moveTo>
                    <a:pt x="0" y="342"/>
                  </a:moveTo>
                  <a:lnTo>
                    <a:pt x="80" y="328"/>
                  </a:lnTo>
                  <a:lnTo>
                    <a:pt x="87" y="357"/>
                  </a:lnTo>
                  <a:lnTo>
                    <a:pt x="99" y="383"/>
                  </a:lnTo>
                  <a:lnTo>
                    <a:pt x="116" y="402"/>
                  </a:lnTo>
                  <a:lnTo>
                    <a:pt x="140" y="416"/>
                  </a:lnTo>
                  <a:lnTo>
                    <a:pt x="167" y="424"/>
                  </a:lnTo>
                  <a:lnTo>
                    <a:pt x="201" y="428"/>
                  </a:lnTo>
                  <a:lnTo>
                    <a:pt x="236" y="424"/>
                  </a:lnTo>
                  <a:lnTo>
                    <a:pt x="263" y="417"/>
                  </a:lnTo>
                  <a:lnTo>
                    <a:pt x="284" y="405"/>
                  </a:lnTo>
                  <a:lnTo>
                    <a:pt x="299" y="390"/>
                  </a:lnTo>
                  <a:lnTo>
                    <a:pt x="308" y="371"/>
                  </a:lnTo>
                  <a:lnTo>
                    <a:pt x="311" y="352"/>
                  </a:lnTo>
                  <a:lnTo>
                    <a:pt x="308" y="335"/>
                  </a:lnTo>
                  <a:lnTo>
                    <a:pt x="301" y="321"/>
                  </a:lnTo>
                  <a:lnTo>
                    <a:pt x="287" y="309"/>
                  </a:lnTo>
                  <a:lnTo>
                    <a:pt x="270" y="301"/>
                  </a:lnTo>
                  <a:lnTo>
                    <a:pt x="243" y="292"/>
                  </a:lnTo>
                  <a:lnTo>
                    <a:pt x="205" y="282"/>
                  </a:lnTo>
                  <a:lnTo>
                    <a:pt x="164" y="272"/>
                  </a:lnTo>
                  <a:lnTo>
                    <a:pt x="131" y="262"/>
                  </a:lnTo>
                  <a:lnTo>
                    <a:pt x="104" y="253"/>
                  </a:lnTo>
                  <a:lnTo>
                    <a:pt x="83" y="244"/>
                  </a:lnTo>
                  <a:lnTo>
                    <a:pt x="61" y="231"/>
                  </a:lnTo>
                  <a:lnTo>
                    <a:pt x="44" y="215"/>
                  </a:lnTo>
                  <a:lnTo>
                    <a:pt x="30" y="198"/>
                  </a:lnTo>
                  <a:lnTo>
                    <a:pt x="22" y="179"/>
                  </a:lnTo>
                  <a:lnTo>
                    <a:pt x="15" y="157"/>
                  </a:lnTo>
                  <a:lnTo>
                    <a:pt x="13" y="135"/>
                  </a:lnTo>
                  <a:lnTo>
                    <a:pt x="17" y="104"/>
                  </a:lnTo>
                  <a:lnTo>
                    <a:pt x="29" y="77"/>
                  </a:lnTo>
                  <a:lnTo>
                    <a:pt x="39" y="60"/>
                  </a:lnTo>
                  <a:lnTo>
                    <a:pt x="53" y="44"/>
                  </a:lnTo>
                  <a:lnTo>
                    <a:pt x="68" y="32"/>
                  </a:lnTo>
                  <a:lnTo>
                    <a:pt x="90" y="19"/>
                  </a:lnTo>
                  <a:lnTo>
                    <a:pt x="118" y="8"/>
                  </a:lnTo>
                  <a:lnTo>
                    <a:pt x="152" y="1"/>
                  </a:lnTo>
                  <a:lnTo>
                    <a:pt x="188" y="0"/>
                  </a:lnTo>
                  <a:lnTo>
                    <a:pt x="224" y="1"/>
                  </a:lnTo>
                  <a:lnTo>
                    <a:pt x="256" y="7"/>
                  </a:lnTo>
                  <a:lnTo>
                    <a:pt x="285" y="15"/>
                  </a:lnTo>
                  <a:lnTo>
                    <a:pt x="311" y="27"/>
                  </a:lnTo>
                  <a:lnTo>
                    <a:pt x="332" y="41"/>
                  </a:lnTo>
                  <a:lnTo>
                    <a:pt x="347" y="58"/>
                  </a:lnTo>
                  <a:lnTo>
                    <a:pt x="359" y="78"/>
                  </a:lnTo>
                  <a:lnTo>
                    <a:pt x="368" y="102"/>
                  </a:lnTo>
                  <a:lnTo>
                    <a:pt x="374" y="131"/>
                  </a:lnTo>
                  <a:lnTo>
                    <a:pt x="297" y="142"/>
                  </a:lnTo>
                  <a:lnTo>
                    <a:pt x="290" y="120"/>
                  </a:lnTo>
                  <a:lnTo>
                    <a:pt x="280" y="101"/>
                  </a:lnTo>
                  <a:lnTo>
                    <a:pt x="267" y="85"/>
                  </a:lnTo>
                  <a:lnTo>
                    <a:pt x="246" y="73"/>
                  </a:lnTo>
                  <a:lnTo>
                    <a:pt x="222" y="66"/>
                  </a:lnTo>
                  <a:lnTo>
                    <a:pt x="193" y="65"/>
                  </a:lnTo>
                  <a:lnTo>
                    <a:pt x="160" y="66"/>
                  </a:lnTo>
                  <a:lnTo>
                    <a:pt x="133" y="73"/>
                  </a:lnTo>
                  <a:lnTo>
                    <a:pt x="114" y="84"/>
                  </a:lnTo>
                  <a:lnTo>
                    <a:pt x="101" y="96"/>
                  </a:lnTo>
                  <a:lnTo>
                    <a:pt x="94" y="111"/>
                  </a:lnTo>
                  <a:lnTo>
                    <a:pt x="90" y="126"/>
                  </a:lnTo>
                  <a:lnTo>
                    <a:pt x="94" y="140"/>
                  </a:lnTo>
                  <a:lnTo>
                    <a:pt x="101" y="154"/>
                  </a:lnTo>
                  <a:lnTo>
                    <a:pt x="114" y="166"/>
                  </a:lnTo>
                  <a:lnTo>
                    <a:pt x="131" y="176"/>
                  </a:lnTo>
                  <a:lnTo>
                    <a:pt x="140" y="178"/>
                  </a:lnTo>
                  <a:lnTo>
                    <a:pt x="155" y="183"/>
                  </a:lnTo>
                  <a:lnTo>
                    <a:pt x="176" y="188"/>
                  </a:lnTo>
                  <a:lnTo>
                    <a:pt x="203" y="197"/>
                  </a:lnTo>
                  <a:lnTo>
                    <a:pt x="243" y="207"/>
                  </a:lnTo>
                  <a:lnTo>
                    <a:pt x="275" y="217"/>
                  </a:lnTo>
                  <a:lnTo>
                    <a:pt x="321" y="232"/>
                  </a:lnTo>
                  <a:lnTo>
                    <a:pt x="350" y="251"/>
                  </a:lnTo>
                  <a:lnTo>
                    <a:pt x="374" y="275"/>
                  </a:lnTo>
                  <a:lnTo>
                    <a:pt x="385" y="296"/>
                  </a:lnTo>
                  <a:lnTo>
                    <a:pt x="391" y="318"/>
                  </a:lnTo>
                  <a:lnTo>
                    <a:pt x="393" y="344"/>
                  </a:lnTo>
                  <a:lnTo>
                    <a:pt x="390" y="369"/>
                  </a:lnTo>
                  <a:lnTo>
                    <a:pt x="383" y="395"/>
                  </a:lnTo>
                  <a:lnTo>
                    <a:pt x="369" y="419"/>
                  </a:lnTo>
                  <a:lnTo>
                    <a:pt x="352" y="441"/>
                  </a:lnTo>
                  <a:lnTo>
                    <a:pt x="330" y="460"/>
                  </a:lnTo>
                  <a:lnTo>
                    <a:pt x="302" y="474"/>
                  </a:lnTo>
                  <a:lnTo>
                    <a:pt x="272" y="484"/>
                  </a:lnTo>
                  <a:lnTo>
                    <a:pt x="239" y="491"/>
                  </a:lnTo>
                  <a:lnTo>
                    <a:pt x="203" y="493"/>
                  </a:lnTo>
                  <a:lnTo>
                    <a:pt x="160" y="491"/>
                  </a:lnTo>
                  <a:lnTo>
                    <a:pt x="121" y="484"/>
                  </a:lnTo>
                  <a:lnTo>
                    <a:pt x="89" y="472"/>
                  </a:lnTo>
                  <a:lnTo>
                    <a:pt x="61" y="455"/>
                  </a:lnTo>
                  <a:lnTo>
                    <a:pt x="41" y="433"/>
                  </a:lnTo>
                  <a:lnTo>
                    <a:pt x="23" y="407"/>
                  </a:lnTo>
                  <a:lnTo>
                    <a:pt x="10" y="376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65"/>
            <p:cNvSpPr>
              <a:spLocks/>
            </p:cNvSpPr>
            <p:nvPr/>
          </p:nvSpPr>
          <p:spPr bwMode="auto">
            <a:xfrm>
              <a:off x="4026" y="3626"/>
              <a:ext cx="75" cy="237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" y="62"/>
                </a:cxn>
                <a:cxn ang="0">
                  <a:pos x="7" y="53"/>
                </a:cxn>
                <a:cxn ang="0">
                  <a:pos x="21" y="33"/>
                </a:cxn>
                <a:cxn ang="0">
                  <a:pos x="36" y="11"/>
                </a:cxn>
                <a:cxn ang="0">
                  <a:pos x="44" y="0"/>
                </a:cxn>
                <a:cxn ang="0">
                  <a:pos x="70" y="11"/>
                </a:cxn>
                <a:cxn ang="0">
                  <a:pos x="77" y="12"/>
                </a:cxn>
                <a:cxn ang="0">
                  <a:pos x="87" y="19"/>
                </a:cxn>
                <a:cxn ang="0">
                  <a:pos x="94" y="24"/>
                </a:cxn>
                <a:cxn ang="0">
                  <a:pos x="111" y="38"/>
                </a:cxn>
                <a:cxn ang="0">
                  <a:pos x="116" y="45"/>
                </a:cxn>
                <a:cxn ang="0">
                  <a:pos x="121" y="53"/>
                </a:cxn>
                <a:cxn ang="0">
                  <a:pos x="128" y="62"/>
                </a:cxn>
                <a:cxn ang="0">
                  <a:pos x="133" y="70"/>
                </a:cxn>
                <a:cxn ang="0">
                  <a:pos x="137" y="79"/>
                </a:cxn>
                <a:cxn ang="0">
                  <a:pos x="139" y="91"/>
                </a:cxn>
                <a:cxn ang="0">
                  <a:pos x="142" y="103"/>
                </a:cxn>
                <a:cxn ang="0">
                  <a:pos x="147" y="144"/>
                </a:cxn>
                <a:cxn ang="0">
                  <a:pos x="149" y="159"/>
                </a:cxn>
                <a:cxn ang="0">
                  <a:pos x="149" y="476"/>
                </a:cxn>
                <a:cxn ang="0">
                  <a:pos x="68" y="476"/>
                </a:cxn>
                <a:cxn ang="0">
                  <a:pos x="68" y="161"/>
                </a:cxn>
                <a:cxn ang="0">
                  <a:pos x="65" y="137"/>
                </a:cxn>
                <a:cxn ang="0">
                  <a:pos x="62" y="125"/>
                </a:cxn>
                <a:cxn ang="0">
                  <a:pos x="58" y="115"/>
                </a:cxn>
                <a:cxn ang="0">
                  <a:pos x="53" y="105"/>
                </a:cxn>
                <a:cxn ang="0">
                  <a:pos x="50" y="96"/>
                </a:cxn>
                <a:cxn ang="0">
                  <a:pos x="38" y="84"/>
                </a:cxn>
                <a:cxn ang="0">
                  <a:pos x="32" y="81"/>
                </a:cxn>
                <a:cxn ang="0">
                  <a:pos x="24" y="74"/>
                </a:cxn>
                <a:cxn ang="0">
                  <a:pos x="10" y="69"/>
                </a:cxn>
                <a:cxn ang="0">
                  <a:pos x="0" y="65"/>
                </a:cxn>
              </a:cxnLst>
              <a:rect l="0" t="0" r="r" b="b"/>
              <a:pathLst>
                <a:path w="149" h="476">
                  <a:moveTo>
                    <a:pt x="0" y="65"/>
                  </a:moveTo>
                  <a:lnTo>
                    <a:pt x="2" y="62"/>
                  </a:lnTo>
                  <a:lnTo>
                    <a:pt x="7" y="53"/>
                  </a:lnTo>
                  <a:lnTo>
                    <a:pt x="21" y="33"/>
                  </a:lnTo>
                  <a:lnTo>
                    <a:pt x="36" y="11"/>
                  </a:lnTo>
                  <a:lnTo>
                    <a:pt x="44" y="0"/>
                  </a:lnTo>
                  <a:lnTo>
                    <a:pt x="70" y="11"/>
                  </a:lnTo>
                  <a:lnTo>
                    <a:pt x="77" y="12"/>
                  </a:lnTo>
                  <a:lnTo>
                    <a:pt x="87" y="19"/>
                  </a:lnTo>
                  <a:lnTo>
                    <a:pt x="94" y="24"/>
                  </a:lnTo>
                  <a:lnTo>
                    <a:pt x="111" y="38"/>
                  </a:lnTo>
                  <a:lnTo>
                    <a:pt x="116" y="45"/>
                  </a:lnTo>
                  <a:lnTo>
                    <a:pt x="121" y="53"/>
                  </a:lnTo>
                  <a:lnTo>
                    <a:pt x="128" y="62"/>
                  </a:lnTo>
                  <a:lnTo>
                    <a:pt x="133" y="70"/>
                  </a:lnTo>
                  <a:lnTo>
                    <a:pt x="137" y="79"/>
                  </a:lnTo>
                  <a:lnTo>
                    <a:pt x="139" y="91"/>
                  </a:lnTo>
                  <a:lnTo>
                    <a:pt x="142" y="103"/>
                  </a:lnTo>
                  <a:lnTo>
                    <a:pt x="147" y="144"/>
                  </a:lnTo>
                  <a:lnTo>
                    <a:pt x="149" y="159"/>
                  </a:lnTo>
                  <a:lnTo>
                    <a:pt x="149" y="476"/>
                  </a:lnTo>
                  <a:lnTo>
                    <a:pt x="68" y="476"/>
                  </a:lnTo>
                  <a:lnTo>
                    <a:pt x="68" y="161"/>
                  </a:lnTo>
                  <a:lnTo>
                    <a:pt x="65" y="137"/>
                  </a:lnTo>
                  <a:lnTo>
                    <a:pt x="62" y="125"/>
                  </a:lnTo>
                  <a:lnTo>
                    <a:pt x="58" y="115"/>
                  </a:lnTo>
                  <a:lnTo>
                    <a:pt x="53" y="105"/>
                  </a:lnTo>
                  <a:lnTo>
                    <a:pt x="50" y="96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4" y="74"/>
                  </a:lnTo>
                  <a:lnTo>
                    <a:pt x="10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66"/>
            <p:cNvSpPr>
              <a:spLocks/>
            </p:cNvSpPr>
            <p:nvPr/>
          </p:nvSpPr>
          <p:spPr bwMode="auto">
            <a:xfrm>
              <a:off x="3909" y="3794"/>
              <a:ext cx="40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68"/>
                </a:cxn>
                <a:cxn ang="0">
                  <a:pos x="6" y="67"/>
                </a:cxn>
                <a:cxn ang="0">
                  <a:pos x="14" y="60"/>
                </a:cxn>
                <a:cxn ang="0">
                  <a:pos x="28" y="49"/>
                </a:cxn>
                <a:cxn ang="0">
                  <a:pos x="42" y="36"/>
                </a:cxn>
                <a:cxn ang="0">
                  <a:pos x="69" y="12"/>
                </a:cxn>
                <a:cxn ang="0">
                  <a:pos x="76" y="3"/>
                </a:cxn>
                <a:cxn ang="0">
                  <a:pos x="79" y="2"/>
                </a:cxn>
                <a:cxn ang="0">
                  <a:pos x="79" y="0"/>
                </a:cxn>
                <a:cxn ang="0">
                  <a:pos x="79" y="133"/>
                </a:cxn>
                <a:cxn ang="0">
                  <a:pos x="0" y="132"/>
                </a:cxn>
                <a:cxn ang="0">
                  <a:pos x="0" y="68"/>
                </a:cxn>
              </a:cxnLst>
              <a:rect l="0" t="0" r="r" b="b"/>
              <a:pathLst>
                <a:path w="79" h="133">
                  <a:moveTo>
                    <a:pt x="0" y="68"/>
                  </a:moveTo>
                  <a:lnTo>
                    <a:pt x="2" y="68"/>
                  </a:lnTo>
                  <a:lnTo>
                    <a:pt x="6" y="67"/>
                  </a:lnTo>
                  <a:lnTo>
                    <a:pt x="14" y="60"/>
                  </a:lnTo>
                  <a:lnTo>
                    <a:pt x="28" y="49"/>
                  </a:lnTo>
                  <a:lnTo>
                    <a:pt x="42" y="36"/>
                  </a:lnTo>
                  <a:lnTo>
                    <a:pt x="69" y="12"/>
                  </a:lnTo>
                  <a:lnTo>
                    <a:pt x="76" y="3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79" y="133"/>
                  </a:lnTo>
                  <a:lnTo>
                    <a:pt x="0" y="13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9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167"/>
            <p:cNvSpPr>
              <a:spLocks/>
            </p:cNvSpPr>
            <p:nvPr/>
          </p:nvSpPr>
          <p:spPr bwMode="auto">
            <a:xfrm>
              <a:off x="3906" y="3014"/>
              <a:ext cx="33" cy="35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65" y="50"/>
                </a:cxn>
                <a:cxn ang="0">
                  <a:pos x="58" y="62"/>
                </a:cxn>
                <a:cxn ang="0">
                  <a:pos x="48" y="69"/>
                </a:cxn>
                <a:cxn ang="0">
                  <a:pos x="36" y="72"/>
                </a:cxn>
                <a:cxn ang="0">
                  <a:pos x="22" y="69"/>
                </a:cxn>
                <a:cxn ang="0">
                  <a:pos x="10" y="62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2" y="4"/>
                </a:cxn>
                <a:cxn ang="0">
                  <a:pos x="36" y="0"/>
                </a:cxn>
                <a:cxn ang="0">
                  <a:pos x="48" y="4"/>
                </a:cxn>
                <a:cxn ang="0">
                  <a:pos x="58" y="10"/>
                </a:cxn>
                <a:cxn ang="0">
                  <a:pos x="65" y="22"/>
                </a:cxn>
                <a:cxn ang="0">
                  <a:pos x="68" y="36"/>
                </a:cxn>
              </a:cxnLst>
              <a:rect l="0" t="0" r="r" b="b"/>
              <a:pathLst>
                <a:path w="68" h="72">
                  <a:moveTo>
                    <a:pt x="68" y="36"/>
                  </a:moveTo>
                  <a:lnTo>
                    <a:pt x="65" y="50"/>
                  </a:lnTo>
                  <a:lnTo>
                    <a:pt x="58" y="62"/>
                  </a:lnTo>
                  <a:lnTo>
                    <a:pt x="48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8" y="10"/>
                  </a:lnTo>
                  <a:lnTo>
                    <a:pt x="65" y="22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168"/>
            <p:cNvSpPr>
              <a:spLocks/>
            </p:cNvSpPr>
            <p:nvPr/>
          </p:nvSpPr>
          <p:spPr bwMode="auto">
            <a:xfrm>
              <a:off x="3902" y="3011"/>
              <a:ext cx="40" cy="42"/>
            </a:xfrm>
            <a:custGeom>
              <a:avLst/>
              <a:gdLst/>
              <a:ahLst/>
              <a:cxnLst>
                <a:cxn ang="0">
                  <a:pos x="80" y="43"/>
                </a:cxn>
                <a:cxn ang="0">
                  <a:pos x="77" y="60"/>
                </a:cxn>
                <a:cxn ang="0">
                  <a:pos x="68" y="74"/>
                </a:cxn>
                <a:cxn ang="0">
                  <a:pos x="56" y="83"/>
                </a:cxn>
                <a:cxn ang="0">
                  <a:pos x="41" y="86"/>
                </a:cxn>
                <a:cxn ang="0">
                  <a:pos x="24" y="83"/>
                </a:cxn>
                <a:cxn ang="0">
                  <a:pos x="12" y="74"/>
                </a:cxn>
                <a:cxn ang="0">
                  <a:pos x="3" y="60"/>
                </a:cxn>
                <a:cxn ang="0">
                  <a:pos x="0" y="43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4" y="4"/>
                </a:cxn>
                <a:cxn ang="0">
                  <a:pos x="41" y="0"/>
                </a:cxn>
                <a:cxn ang="0">
                  <a:pos x="56" y="4"/>
                </a:cxn>
                <a:cxn ang="0">
                  <a:pos x="68" y="12"/>
                </a:cxn>
                <a:cxn ang="0">
                  <a:pos x="77" y="26"/>
                </a:cxn>
                <a:cxn ang="0">
                  <a:pos x="80" y="43"/>
                </a:cxn>
              </a:cxnLst>
              <a:rect l="0" t="0" r="r" b="b"/>
              <a:pathLst>
                <a:path w="80" h="86">
                  <a:moveTo>
                    <a:pt x="80" y="43"/>
                  </a:moveTo>
                  <a:lnTo>
                    <a:pt x="77" y="60"/>
                  </a:lnTo>
                  <a:lnTo>
                    <a:pt x="68" y="74"/>
                  </a:lnTo>
                  <a:lnTo>
                    <a:pt x="56" y="83"/>
                  </a:lnTo>
                  <a:lnTo>
                    <a:pt x="41" y="86"/>
                  </a:lnTo>
                  <a:lnTo>
                    <a:pt x="24" y="83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43"/>
                  </a:lnTo>
                  <a:lnTo>
                    <a:pt x="3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1" y="0"/>
                  </a:lnTo>
                  <a:lnTo>
                    <a:pt x="56" y="4"/>
                  </a:lnTo>
                  <a:lnTo>
                    <a:pt x="68" y="12"/>
                  </a:lnTo>
                  <a:lnTo>
                    <a:pt x="77" y="26"/>
                  </a:lnTo>
                  <a:lnTo>
                    <a:pt x="80" y="4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169"/>
            <p:cNvSpPr>
              <a:spLocks/>
            </p:cNvSpPr>
            <p:nvPr/>
          </p:nvSpPr>
          <p:spPr bwMode="auto">
            <a:xfrm>
              <a:off x="3944" y="3432"/>
              <a:ext cx="33" cy="38"/>
            </a:xfrm>
            <a:custGeom>
              <a:avLst/>
              <a:gdLst/>
              <a:ahLst/>
              <a:cxnLst>
                <a:cxn ang="0">
                  <a:pos x="65" y="38"/>
                </a:cxn>
                <a:cxn ang="0">
                  <a:pos x="61" y="53"/>
                </a:cxn>
                <a:cxn ang="0">
                  <a:pos x="54" y="65"/>
                </a:cxn>
                <a:cxn ang="0">
                  <a:pos x="44" y="74"/>
                </a:cxn>
                <a:cxn ang="0">
                  <a:pos x="32" y="77"/>
                </a:cxn>
                <a:cxn ang="0">
                  <a:pos x="18" y="74"/>
                </a:cxn>
                <a:cxn ang="0">
                  <a:pos x="8" y="65"/>
                </a:cxn>
                <a:cxn ang="0">
                  <a:pos x="1" y="53"/>
                </a:cxn>
                <a:cxn ang="0">
                  <a:pos x="0" y="38"/>
                </a:cxn>
                <a:cxn ang="0">
                  <a:pos x="1" y="24"/>
                </a:cxn>
                <a:cxn ang="0">
                  <a:pos x="8" y="12"/>
                </a:cxn>
                <a:cxn ang="0">
                  <a:pos x="18" y="4"/>
                </a:cxn>
                <a:cxn ang="0">
                  <a:pos x="32" y="0"/>
                </a:cxn>
                <a:cxn ang="0">
                  <a:pos x="48" y="6"/>
                </a:cxn>
                <a:cxn ang="0">
                  <a:pos x="60" y="19"/>
                </a:cxn>
                <a:cxn ang="0">
                  <a:pos x="65" y="38"/>
                </a:cxn>
              </a:cxnLst>
              <a:rect l="0" t="0" r="r" b="b"/>
              <a:pathLst>
                <a:path w="65" h="77">
                  <a:moveTo>
                    <a:pt x="65" y="38"/>
                  </a:moveTo>
                  <a:lnTo>
                    <a:pt x="61" y="53"/>
                  </a:lnTo>
                  <a:lnTo>
                    <a:pt x="54" y="65"/>
                  </a:lnTo>
                  <a:lnTo>
                    <a:pt x="44" y="74"/>
                  </a:lnTo>
                  <a:lnTo>
                    <a:pt x="32" y="77"/>
                  </a:lnTo>
                  <a:lnTo>
                    <a:pt x="18" y="74"/>
                  </a:lnTo>
                  <a:lnTo>
                    <a:pt x="8" y="65"/>
                  </a:lnTo>
                  <a:lnTo>
                    <a:pt x="1" y="53"/>
                  </a:lnTo>
                  <a:lnTo>
                    <a:pt x="0" y="38"/>
                  </a:lnTo>
                  <a:lnTo>
                    <a:pt x="1" y="24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32" y="0"/>
                  </a:lnTo>
                  <a:lnTo>
                    <a:pt x="48" y="6"/>
                  </a:lnTo>
                  <a:lnTo>
                    <a:pt x="60" y="19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70"/>
            <p:cNvSpPr>
              <a:spLocks/>
            </p:cNvSpPr>
            <p:nvPr/>
          </p:nvSpPr>
          <p:spPr bwMode="auto">
            <a:xfrm>
              <a:off x="3942" y="3428"/>
              <a:ext cx="37" cy="42"/>
            </a:xfrm>
            <a:custGeom>
              <a:avLst/>
              <a:gdLst/>
              <a:ahLst/>
              <a:cxnLst>
                <a:cxn ang="0">
                  <a:pos x="73" y="43"/>
                </a:cxn>
                <a:cxn ang="0">
                  <a:pos x="70" y="60"/>
                </a:cxn>
                <a:cxn ang="0">
                  <a:pos x="63" y="74"/>
                </a:cxn>
                <a:cxn ang="0">
                  <a:pos x="51" y="82"/>
                </a:cxn>
                <a:cxn ang="0">
                  <a:pos x="37" y="86"/>
                </a:cxn>
                <a:cxn ang="0">
                  <a:pos x="22" y="82"/>
                </a:cxn>
                <a:cxn ang="0">
                  <a:pos x="10" y="74"/>
                </a:cxn>
                <a:cxn ang="0">
                  <a:pos x="3" y="60"/>
                </a:cxn>
                <a:cxn ang="0">
                  <a:pos x="0" y="43"/>
                </a:cxn>
                <a:cxn ang="0">
                  <a:pos x="3" y="28"/>
                </a:cxn>
                <a:cxn ang="0">
                  <a:pos x="10" y="12"/>
                </a:cxn>
                <a:cxn ang="0">
                  <a:pos x="22" y="4"/>
                </a:cxn>
                <a:cxn ang="0">
                  <a:pos x="37" y="0"/>
                </a:cxn>
                <a:cxn ang="0">
                  <a:pos x="51" y="4"/>
                </a:cxn>
                <a:cxn ang="0">
                  <a:pos x="63" y="12"/>
                </a:cxn>
                <a:cxn ang="0">
                  <a:pos x="70" y="28"/>
                </a:cxn>
                <a:cxn ang="0">
                  <a:pos x="73" y="43"/>
                </a:cxn>
              </a:cxnLst>
              <a:rect l="0" t="0" r="r" b="b"/>
              <a:pathLst>
                <a:path w="73" h="86">
                  <a:moveTo>
                    <a:pt x="73" y="43"/>
                  </a:moveTo>
                  <a:lnTo>
                    <a:pt x="70" y="60"/>
                  </a:lnTo>
                  <a:lnTo>
                    <a:pt x="63" y="74"/>
                  </a:lnTo>
                  <a:lnTo>
                    <a:pt x="51" y="82"/>
                  </a:lnTo>
                  <a:lnTo>
                    <a:pt x="37" y="86"/>
                  </a:lnTo>
                  <a:lnTo>
                    <a:pt x="22" y="82"/>
                  </a:lnTo>
                  <a:lnTo>
                    <a:pt x="10" y="74"/>
                  </a:lnTo>
                  <a:lnTo>
                    <a:pt x="3" y="60"/>
                  </a:lnTo>
                  <a:lnTo>
                    <a:pt x="0" y="43"/>
                  </a:lnTo>
                  <a:lnTo>
                    <a:pt x="3" y="28"/>
                  </a:lnTo>
                  <a:lnTo>
                    <a:pt x="10" y="12"/>
                  </a:lnTo>
                  <a:lnTo>
                    <a:pt x="22" y="4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3" y="12"/>
                  </a:lnTo>
                  <a:lnTo>
                    <a:pt x="70" y="28"/>
                  </a:lnTo>
                  <a:lnTo>
                    <a:pt x="73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71"/>
            <p:cNvSpPr>
              <a:spLocks/>
            </p:cNvSpPr>
            <p:nvPr/>
          </p:nvSpPr>
          <p:spPr bwMode="auto">
            <a:xfrm>
              <a:off x="3860" y="3459"/>
              <a:ext cx="32" cy="37"/>
            </a:xfrm>
            <a:custGeom>
              <a:avLst/>
              <a:gdLst/>
              <a:ahLst/>
              <a:cxnLst>
                <a:cxn ang="0">
                  <a:pos x="65" y="38"/>
                </a:cxn>
                <a:cxn ang="0">
                  <a:pos x="60" y="57"/>
                </a:cxn>
                <a:cxn ang="0">
                  <a:pos x="48" y="71"/>
                </a:cxn>
                <a:cxn ang="0">
                  <a:pos x="33" y="76"/>
                </a:cxn>
                <a:cxn ang="0">
                  <a:pos x="19" y="72"/>
                </a:cxn>
                <a:cxn ang="0">
                  <a:pos x="9" y="66"/>
                </a:cxn>
                <a:cxn ang="0">
                  <a:pos x="2" y="54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19" y="4"/>
                </a:cxn>
                <a:cxn ang="0">
                  <a:pos x="33" y="0"/>
                </a:cxn>
                <a:cxn ang="0">
                  <a:pos x="48" y="6"/>
                </a:cxn>
                <a:cxn ang="0">
                  <a:pos x="60" y="19"/>
                </a:cxn>
                <a:cxn ang="0">
                  <a:pos x="65" y="38"/>
                </a:cxn>
              </a:cxnLst>
              <a:rect l="0" t="0" r="r" b="b"/>
              <a:pathLst>
                <a:path w="65" h="76">
                  <a:moveTo>
                    <a:pt x="65" y="38"/>
                  </a:moveTo>
                  <a:lnTo>
                    <a:pt x="60" y="57"/>
                  </a:lnTo>
                  <a:lnTo>
                    <a:pt x="48" y="71"/>
                  </a:lnTo>
                  <a:lnTo>
                    <a:pt x="33" y="76"/>
                  </a:lnTo>
                  <a:lnTo>
                    <a:pt x="19" y="72"/>
                  </a:lnTo>
                  <a:lnTo>
                    <a:pt x="9" y="66"/>
                  </a:lnTo>
                  <a:lnTo>
                    <a:pt x="2" y="54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9" y="12"/>
                  </a:lnTo>
                  <a:lnTo>
                    <a:pt x="19" y="4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60" y="19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172"/>
            <p:cNvSpPr>
              <a:spLocks/>
            </p:cNvSpPr>
            <p:nvPr/>
          </p:nvSpPr>
          <p:spPr bwMode="auto">
            <a:xfrm>
              <a:off x="3857" y="3457"/>
              <a:ext cx="37" cy="42"/>
            </a:xfrm>
            <a:custGeom>
              <a:avLst/>
              <a:gdLst/>
              <a:ahLst/>
              <a:cxnLst>
                <a:cxn ang="0">
                  <a:pos x="74" y="43"/>
                </a:cxn>
                <a:cxn ang="0">
                  <a:pos x="70" y="60"/>
                </a:cxn>
                <a:cxn ang="0">
                  <a:pos x="63" y="74"/>
                </a:cxn>
                <a:cxn ang="0">
                  <a:pos x="51" y="83"/>
                </a:cxn>
                <a:cxn ang="0">
                  <a:pos x="38" y="86"/>
                </a:cxn>
                <a:cxn ang="0">
                  <a:pos x="22" y="83"/>
                </a:cxn>
                <a:cxn ang="0">
                  <a:pos x="10" y="74"/>
                </a:cxn>
                <a:cxn ang="0">
                  <a:pos x="4" y="60"/>
                </a:cxn>
                <a:cxn ang="0">
                  <a:pos x="0" y="43"/>
                </a:cxn>
                <a:cxn ang="0">
                  <a:pos x="4" y="26"/>
                </a:cxn>
                <a:cxn ang="0">
                  <a:pos x="10" y="12"/>
                </a:cxn>
                <a:cxn ang="0">
                  <a:pos x="22" y="4"/>
                </a:cxn>
                <a:cxn ang="0">
                  <a:pos x="38" y="0"/>
                </a:cxn>
                <a:cxn ang="0">
                  <a:pos x="51" y="4"/>
                </a:cxn>
                <a:cxn ang="0">
                  <a:pos x="63" y="12"/>
                </a:cxn>
                <a:cxn ang="0">
                  <a:pos x="70" y="26"/>
                </a:cxn>
                <a:cxn ang="0">
                  <a:pos x="74" y="43"/>
                </a:cxn>
              </a:cxnLst>
              <a:rect l="0" t="0" r="r" b="b"/>
              <a:pathLst>
                <a:path w="74" h="86">
                  <a:moveTo>
                    <a:pt x="74" y="43"/>
                  </a:moveTo>
                  <a:lnTo>
                    <a:pt x="70" y="60"/>
                  </a:lnTo>
                  <a:lnTo>
                    <a:pt x="63" y="74"/>
                  </a:lnTo>
                  <a:lnTo>
                    <a:pt x="51" y="83"/>
                  </a:lnTo>
                  <a:lnTo>
                    <a:pt x="38" y="86"/>
                  </a:lnTo>
                  <a:lnTo>
                    <a:pt x="22" y="83"/>
                  </a:lnTo>
                  <a:lnTo>
                    <a:pt x="10" y="74"/>
                  </a:lnTo>
                  <a:lnTo>
                    <a:pt x="4" y="60"/>
                  </a:lnTo>
                  <a:lnTo>
                    <a:pt x="0" y="43"/>
                  </a:lnTo>
                  <a:lnTo>
                    <a:pt x="4" y="26"/>
                  </a:lnTo>
                  <a:lnTo>
                    <a:pt x="10" y="12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1" y="4"/>
                  </a:lnTo>
                  <a:lnTo>
                    <a:pt x="63" y="12"/>
                  </a:lnTo>
                  <a:lnTo>
                    <a:pt x="70" y="26"/>
                  </a:lnTo>
                  <a:lnTo>
                    <a:pt x="74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73"/>
            <p:cNvSpPr>
              <a:spLocks/>
            </p:cNvSpPr>
            <p:nvPr/>
          </p:nvSpPr>
          <p:spPr bwMode="auto">
            <a:xfrm>
              <a:off x="5100" y="3373"/>
              <a:ext cx="30" cy="30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6" y="39"/>
                </a:cxn>
                <a:cxn ang="0">
                  <a:pos x="50" y="48"/>
                </a:cxn>
                <a:cxn ang="0">
                  <a:pos x="41" y="55"/>
                </a:cxn>
                <a:cxn ang="0">
                  <a:pos x="29" y="56"/>
                </a:cxn>
                <a:cxn ang="0">
                  <a:pos x="15" y="53"/>
                </a:cxn>
                <a:cxn ang="0">
                  <a:pos x="3" y="43"/>
                </a:cxn>
                <a:cxn ang="0">
                  <a:pos x="0" y="27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55" y="13"/>
                </a:cxn>
                <a:cxn ang="0">
                  <a:pos x="60" y="27"/>
                </a:cxn>
              </a:cxnLst>
              <a:rect l="0" t="0" r="r" b="b"/>
              <a:pathLst>
                <a:path w="60" h="56">
                  <a:moveTo>
                    <a:pt x="60" y="27"/>
                  </a:moveTo>
                  <a:lnTo>
                    <a:pt x="56" y="39"/>
                  </a:lnTo>
                  <a:lnTo>
                    <a:pt x="50" y="48"/>
                  </a:lnTo>
                  <a:lnTo>
                    <a:pt x="41" y="55"/>
                  </a:lnTo>
                  <a:lnTo>
                    <a:pt x="29" y="56"/>
                  </a:lnTo>
                  <a:lnTo>
                    <a:pt x="15" y="53"/>
                  </a:lnTo>
                  <a:lnTo>
                    <a:pt x="3" y="43"/>
                  </a:lnTo>
                  <a:lnTo>
                    <a:pt x="0" y="27"/>
                  </a:lnTo>
                  <a:lnTo>
                    <a:pt x="3" y="13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44" y="3"/>
                  </a:lnTo>
                  <a:lnTo>
                    <a:pt x="55" y="1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74"/>
            <p:cNvSpPr>
              <a:spLocks/>
            </p:cNvSpPr>
            <p:nvPr/>
          </p:nvSpPr>
          <p:spPr bwMode="auto">
            <a:xfrm>
              <a:off x="5098" y="3372"/>
              <a:ext cx="35" cy="33"/>
            </a:xfrm>
            <a:custGeom>
              <a:avLst/>
              <a:gdLst/>
              <a:ahLst/>
              <a:cxnLst>
                <a:cxn ang="0">
                  <a:pos x="70" y="32"/>
                </a:cxn>
                <a:cxn ang="0">
                  <a:pos x="67" y="46"/>
                </a:cxn>
                <a:cxn ang="0">
                  <a:pos x="60" y="56"/>
                </a:cxn>
                <a:cxn ang="0">
                  <a:pos x="48" y="63"/>
                </a:cxn>
                <a:cxn ang="0">
                  <a:pos x="34" y="66"/>
                </a:cxn>
                <a:cxn ang="0">
                  <a:pos x="17" y="61"/>
                </a:cxn>
                <a:cxn ang="0">
                  <a:pos x="5" y="49"/>
                </a:cxn>
                <a:cxn ang="0">
                  <a:pos x="0" y="32"/>
                </a:cxn>
                <a:cxn ang="0">
                  <a:pos x="3" y="18"/>
                </a:cxn>
                <a:cxn ang="0">
                  <a:pos x="10" y="8"/>
                </a:cxn>
                <a:cxn ang="0">
                  <a:pos x="20" y="1"/>
                </a:cxn>
                <a:cxn ang="0">
                  <a:pos x="34" y="0"/>
                </a:cxn>
                <a:cxn ang="0">
                  <a:pos x="48" y="1"/>
                </a:cxn>
                <a:cxn ang="0">
                  <a:pos x="60" y="8"/>
                </a:cxn>
                <a:cxn ang="0">
                  <a:pos x="67" y="18"/>
                </a:cxn>
                <a:cxn ang="0">
                  <a:pos x="70" y="32"/>
                </a:cxn>
              </a:cxnLst>
              <a:rect l="0" t="0" r="r" b="b"/>
              <a:pathLst>
                <a:path w="70" h="66">
                  <a:moveTo>
                    <a:pt x="70" y="32"/>
                  </a:moveTo>
                  <a:lnTo>
                    <a:pt x="67" y="46"/>
                  </a:lnTo>
                  <a:lnTo>
                    <a:pt x="60" y="56"/>
                  </a:lnTo>
                  <a:lnTo>
                    <a:pt x="48" y="63"/>
                  </a:lnTo>
                  <a:lnTo>
                    <a:pt x="34" y="66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2"/>
                  </a:lnTo>
                  <a:lnTo>
                    <a:pt x="3" y="18"/>
                  </a:lnTo>
                  <a:lnTo>
                    <a:pt x="10" y="8"/>
                  </a:lnTo>
                  <a:lnTo>
                    <a:pt x="20" y="1"/>
                  </a:lnTo>
                  <a:lnTo>
                    <a:pt x="34" y="0"/>
                  </a:lnTo>
                  <a:lnTo>
                    <a:pt x="48" y="1"/>
                  </a:lnTo>
                  <a:lnTo>
                    <a:pt x="60" y="8"/>
                  </a:lnTo>
                  <a:lnTo>
                    <a:pt x="67" y="18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F70A0F"/>
            </a:solidFill>
            <a:ln w="0">
              <a:solidFill>
                <a:srgbClr val="F70A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230"/>
            <p:cNvSpPr>
              <a:spLocks/>
            </p:cNvSpPr>
            <p:nvPr/>
          </p:nvSpPr>
          <p:spPr bwMode="auto">
            <a:xfrm>
              <a:off x="3653" y="3621"/>
              <a:ext cx="190" cy="242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86" y="10"/>
                </a:cxn>
                <a:cxn ang="0">
                  <a:pos x="312" y="22"/>
                </a:cxn>
                <a:cxn ang="0">
                  <a:pos x="346" y="48"/>
                </a:cxn>
                <a:cxn ang="0">
                  <a:pos x="362" y="70"/>
                </a:cxn>
                <a:cxn ang="0">
                  <a:pos x="374" y="96"/>
                </a:cxn>
                <a:cxn ang="0">
                  <a:pos x="379" y="125"/>
                </a:cxn>
                <a:cxn ang="0">
                  <a:pos x="380" y="479"/>
                </a:cxn>
                <a:cxn ang="0">
                  <a:pos x="350" y="484"/>
                </a:cxn>
                <a:cxn ang="0">
                  <a:pos x="302" y="483"/>
                </a:cxn>
                <a:cxn ang="0">
                  <a:pos x="300" y="139"/>
                </a:cxn>
                <a:cxn ang="0">
                  <a:pos x="293" y="120"/>
                </a:cxn>
                <a:cxn ang="0">
                  <a:pos x="285" y="104"/>
                </a:cxn>
                <a:cxn ang="0">
                  <a:pos x="264" y="86"/>
                </a:cxn>
                <a:cxn ang="0">
                  <a:pos x="240" y="75"/>
                </a:cxn>
                <a:cxn ang="0">
                  <a:pos x="223" y="72"/>
                </a:cxn>
                <a:cxn ang="0">
                  <a:pos x="190" y="70"/>
                </a:cxn>
                <a:cxn ang="0">
                  <a:pos x="165" y="75"/>
                </a:cxn>
                <a:cxn ang="0">
                  <a:pos x="141" y="84"/>
                </a:cxn>
                <a:cxn ang="0">
                  <a:pos x="122" y="98"/>
                </a:cxn>
                <a:cxn ang="0">
                  <a:pos x="98" y="123"/>
                </a:cxn>
                <a:cxn ang="0">
                  <a:pos x="89" y="144"/>
                </a:cxn>
                <a:cxn ang="0">
                  <a:pos x="81" y="168"/>
                </a:cxn>
                <a:cxn ang="0">
                  <a:pos x="79" y="462"/>
                </a:cxn>
                <a:cxn ang="0">
                  <a:pos x="0" y="10"/>
                </a:cxn>
                <a:cxn ang="0">
                  <a:pos x="72" y="77"/>
                </a:cxn>
                <a:cxn ang="0">
                  <a:pos x="83" y="62"/>
                </a:cxn>
                <a:cxn ang="0">
                  <a:pos x="95" y="48"/>
                </a:cxn>
                <a:cxn ang="0">
                  <a:pos x="113" y="32"/>
                </a:cxn>
                <a:cxn ang="0">
                  <a:pos x="132" y="21"/>
                </a:cxn>
                <a:cxn ang="0">
                  <a:pos x="163" y="9"/>
                </a:cxn>
                <a:cxn ang="0">
                  <a:pos x="204" y="0"/>
                </a:cxn>
              </a:cxnLst>
              <a:rect l="0" t="0" r="r" b="b"/>
              <a:pathLst>
                <a:path w="380" h="484">
                  <a:moveTo>
                    <a:pt x="221" y="0"/>
                  </a:moveTo>
                  <a:lnTo>
                    <a:pt x="238" y="0"/>
                  </a:lnTo>
                  <a:lnTo>
                    <a:pt x="269" y="7"/>
                  </a:lnTo>
                  <a:lnTo>
                    <a:pt x="286" y="10"/>
                  </a:lnTo>
                  <a:lnTo>
                    <a:pt x="300" y="17"/>
                  </a:lnTo>
                  <a:lnTo>
                    <a:pt x="312" y="22"/>
                  </a:lnTo>
                  <a:lnTo>
                    <a:pt x="326" y="31"/>
                  </a:lnTo>
                  <a:lnTo>
                    <a:pt x="346" y="48"/>
                  </a:lnTo>
                  <a:lnTo>
                    <a:pt x="351" y="55"/>
                  </a:lnTo>
                  <a:lnTo>
                    <a:pt x="362" y="70"/>
                  </a:lnTo>
                  <a:lnTo>
                    <a:pt x="370" y="84"/>
                  </a:lnTo>
                  <a:lnTo>
                    <a:pt x="374" y="96"/>
                  </a:lnTo>
                  <a:lnTo>
                    <a:pt x="377" y="110"/>
                  </a:lnTo>
                  <a:lnTo>
                    <a:pt x="379" y="125"/>
                  </a:lnTo>
                  <a:lnTo>
                    <a:pt x="380" y="139"/>
                  </a:lnTo>
                  <a:lnTo>
                    <a:pt x="380" y="479"/>
                  </a:lnTo>
                  <a:lnTo>
                    <a:pt x="363" y="483"/>
                  </a:lnTo>
                  <a:lnTo>
                    <a:pt x="350" y="484"/>
                  </a:lnTo>
                  <a:lnTo>
                    <a:pt x="314" y="484"/>
                  </a:lnTo>
                  <a:lnTo>
                    <a:pt x="302" y="483"/>
                  </a:lnTo>
                  <a:lnTo>
                    <a:pt x="302" y="149"/>
                  </a:lnTo>
                  <a:lnTo>
                    <a:pt x="300" y="139"/>
                  </a:lnTo>
                  <a:lnTo>
                    <a:pt x="297" y="128"/>
                  </a:lnTo>
                  <a:lnTo>
                    <a:pt x="293" y="120"/>
                  </a:lnTo>
                  <a:lnTo>
                    <a:pt x="288" y="111"/>
                  </a:lnTo>
                  <a:lnTo>
                    <a:pt x="285" y="104"/>
                  </a:lnTo>
                  <a:lnTo>
                    <a:pt x="271" y="91"/>
                  </a:lnTo>
                  <a:lnTo>
                    <a:pt x="264" y="86"/>
                  </a:lnTo>
                  <a:lnTo>
                    <a:pt x="247" y="79"/>
                  </a:lnTo>
                  <a:lnTo>
                    <a:pt x="240" y="75"/>
                  </a:lnTo>
                  <a:lnTo>
                    <a:pt x="230" y="74"/>
                  </a:lnTo>
                  <a:lnTo>
                    <a:pt x="223" y="72"/>
                  </a:lnTo>
                  <a:lnTo>
                    <a:pt x="204" y="70"/>
                  </a:lnTo>
                  <a:lnTo>
                    <a:pt x="190" y="70"/>
                  </a:lnTo>
                  <a:lnTo>
                    <a:pt x="177" y="72"/>
                  </a:lnTo>
                  <a:lnTo>
                    <a:pt x="165" y="75"/>
                  </a:lnTo>
                  <a:lnTo>
                    <a:pt x="153" y="80"/>
                  </a:lnTo>
                  <a:lnTo>
                    <a:pt x="141" y="84"/>
                  </a:lnTo>
                  <a:lnTo>
                    <a:pt x="132" y="89"/>
                  </a:lnTo>
                  <a:lnTo>
                    <a:pt x="122" y="98"/>
                  </a:lnTo>
                  <a:lnTo>
                    <a:pt x="101" y="118"/>
                  </a:lnTo>
                  <a:lnTo>
                    <a:pt x="98" y="123"/>
                  </a:lnTo>
                  <a:lnTo>
                    <a:pt x="95" y="132"/>
                  </a:lnTo>
                  <a:lnTo>
                    <a:pt x="89" y="144"/>
                  </a:lnTo>
                  <a:lnTo>
                    <a:pt x="84" y="154"/>
                  </a:lnTo>
                  <a:lnTo>
                    <a:pt x="81" y="168"/>
                  </a:lnTo>
                  <a:lnTo>
                    <a:pt x="79" y="180"/>
                  </a:lnTo>
                  <a:lnTo>
                    <a:pt x="79" y="462"/>
                  </a:lnTo>
                  <a:lnTo>
                    <a:pt x="0" y="462"/>
                  </a:lnTo>
                  <a:lnTo>
                    <a:pt x="0" y="10"/>
                  </a:lnTo>
                  <a:lnTo>
                    <a:pt x="72" y="10"/>
                  </a:lnTo>
                  <a:lnTo>
                    <a:pt x="72" y="77"/>
                  </a:lnTo>
                  <a:lnTo>
                    <a:pt x="79" y="65"/>
                  </a:lnTo>
                  <a:lnTo>
                    <a:pt x="83" y="62"/>
                  </a:lnTo>
                  <a:lnTo>
                    <a:pt x="86" y="56"/>
                  </a:lnTo>
                  <a:lnTo>
                    <a:pt x="95" y="48"/>
                  </a:lnTo>
                  <a:lnTo>
                    <a:pt x="103" y="41"/>
                  </a:lnTo>
                  <a:lnTo>
                    <a:pt x="113" y="32"/>
                  </a:lnTo>
                  <a:lnTo>
                    <a:pt x="122" y="26"/>
                  </a:lnTo>
                  <a:lnTo>
                    <a:pt x="132" y="21"/>
                  </a:lnTo>
                  <a:lnTo>
                    <a:pt x="143" y="17"/>
                  </a:lnTo>
                  <a:lnTo>
                    <a:pt x="163" y="9"/>
                  </a:lnTo>
                  <a:lnTo>
                    <a:pt x="182" y="3"/>
                  </a:lnTo>
                  <a:lnTo>
                    <a:pt x="20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Specific Surveys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1" y="1676400"/>
            <a:ext cx="6095999" cy="5486400"/>
          </a:xfrm>
        </p:spPr>
        <p:txBody>
          <a:bodyPr>
            <a:normAutofit/>
          </a:bodyPr>
          <a:lstStyle/>
          <a:p>
            <a:pPr indent="0"/>
            <a:r>
              <a:rPr lang="en-US" sz="2800" dirty="0" smtClean="0"/>
              <a:t>National Survey of Family Growth</a:t>
            </a:r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r>
              <a:rPr lang="en-US" sz="2800" dirty="0" smtClean="0"/>
              <a:t>State and Local Integrated Telephone Survey</a:t>
            </a:r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r>
              <a:rPr lang="en-US" sz="2800" dirty="0" smtClean="0"/>
              <a:t>The Longitudinal Studies of Aging</a:t>
            </a:r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endParaRPr lang="en-US" sz="1000" dirty="0" smtClean="0"/>
          </a:p>
          <a:p>
            <a:pPr indent="0"/>
            <a:r>
              <a:rPr lang="en-US" sz="2800" dirty="0" smtClean="0"/>
              <a:t>National Immunization Survey</a:t>
            </a:r>
            <a:endParaRPr lang="en-US" sz="2800" dirty="0"/>
          </a:p>
        </p:txBody>
      </p:sp>
      <p:pic>
        <p:nvPicPr>
          <p:cNvPr id="8" name="Picture 16" descr="NSFG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2438400" cy="114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slait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209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LSO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1981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1066800"/>
            <a:ext cx="4724400" cy="4027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Vital statistics data collected in partnership with states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Household interview surveys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Examination surveys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Health care provider surveys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Telephone surveys</a:t>
            </a:r>
            <a:endParaRPr lang="en-US" dirty="0"/>
          </a:p>
        </p:txBody>
      </p:sp>
      <p:pic>
        <p:nvPicPr>
          <p:cNvPr id="8" name="Picture 8" descr="Picture of random people for the Data Collection Methods page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6310"/>
            <a:ext cx="9144000" cy="29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Survey and Data Collection </a:t>
            </a:r>
            <a:br>
              <a:rPr lang="en-US" dirty="0" smtClean="0"/>
            </a:br>
            <a:r>
              <a:rPr lang="en-US" dirty="0" smtClean="0"/>
              <a:t>Systems Exercises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1447800"/>
            <a:ext cx="6324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National Health Care Survey consists of seven surveys.  Which survey collects data on visits to office-based physicians?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Public-use data files (micro-data) are available from each NCHS survey. What is the latest year data are available from the National Health Interview Survey?</a:t>
            </a:r>
            <a:endParaRPr lang="en-US" sz="2800" dirty="0"/>
          </a:p>
        </p:txBody>
      </p:sp>
      <p:pic>
        <p:nvPicPr>
          <p:cNvPr id="8" name="Content Placeholder 7" descr="Left navigation 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916" t="3751" r="72084" b="14861"/>
          <a:stretch>
            <a:fillRect/>
          </a:stretch>
        </p:blipFill>
        <p:spPr>
          <a:xfrm>
            <a:off x="228600" y="1447800"/>
            <a:ext cx="1931266" cy="58943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Survey and Data Collection </a:t>
            </a:r>
            <a:br>
              <a:rPr lang="en-US" dirty="0" smtClean="0"/>
            </a:br>
            <a:r>
              <a:rPr lang="en-US" dirty="0" smtClean="0"/>
              <a:t>Systems Exercises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1447800"/>
            <a:ext cx="6324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NHANES is a complex survey and analyzing the data may require some training.  What is a possible first step in the learning process? 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Using the NHANES examination datasets, find the most recent blood pressure data available. When was it released?</a:t>
            </a:r>
            <a:endParaRPr lang="en-US" sz="2800" dirty="0"/>
          </a:p>
        </p:txBody>
      </p:sp>
      <p:pic>
        <p:nvPicPr>
          <p:cNvPr id="8" name="Content Placeholder 7" descr="Left navigation 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916" t="3751" r="72084" b="14861"/>
          <a:stretch>
            <a:fillRect/>
          </a:stretch>
        </p:blipFill>
        <p:spPr>
          <a:xfrm>
            <a:off x="228600" y="1447800"/>
            <a:ext cx="1931266" cy="58943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4406900"/>
            <a:ext cx="67818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Publications and Reports,</a:t>
            </a:r>
            <a:br>
              <a:rPr lang="en-US" dirty="0" smtClean="0"/>
            </a:br>
            <a:r>
              <a:rPr lang="en-US" dirty="0" smtClean="0"/>
              <a:t>FastStats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7885113" cy="1500187"/>
          </a:xfrm>
        </p:spPr>
        <p:txBody>
          <a:bodyPr/>
          <a:lstStyle/>
          <a:p>
            <a:r>
              <a:rPr lang="en-US" dirty="0" smtClean="0"/>
              <a:t>Alana Yick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and Reports</a:t>
            </a:r>
            <a:endParaRPr lang="en-US" dirty="0"/>
          </a:p>
        </p:txBody>
      </p:sp>
      <p:pic>
        <p:nvPicPr>
          <p:cNvPr id="10" name="Content Placeholder 7" descr="Left navigation picture"/>
          <p:cNvPicPr>
            <a:picLocks noChangeAspect="1" noChangeArrowheads="1"/>
          </p:cNvPicPr>
          <p:nvPr/>
        </p:nvPicPr>
        <p:blipFill>
          <a:blip r:embed="rId2" cstate="print"/>
          <a:srcRect l="7916" t="3751" r="72084" b="14861"/>
          <a:stretch>
            <a:fillRect/>
          </a:stretch>
        </p:blipFill>
        <p:spPr>
          <a:xfrm>
            <a:off x="228600" y="1295400"/>
            <a:ext cx="1981200" cy="6046722"/>
          </a:xfrm>
          <a:prstGeom prst="rect">
            <a:avLst/>
          </a:prstGeom>
          <a:noFill/>
        </p:spPr>
      </p:pic>
      <p:grpSp>
        <p:nvGrpSpPr>
          <p:cNvPr id="11" name="Group 4" descr="Picture of random NCHS reports"/>
          <p:cNvGrpSpPr>
            <a:grpSpLocks noGrp="1"/>
          </p:cNvGrpSpPr>
          <p:nvPr>
            <p:ph sz="quarter" idx="4"/>
          </p:nvPr>
        </p:nvGrpSpPr>
        <p:grpSpPr bwMode="auto">
          <a:xfrm rot="470560">
            <a:off x="4503617" y="1077703"/>
            <a:ext cx="5041611" cy="6044487"/>
            <a:chOff x="2058" y="576"/>
            <a:chExt cx="3542" cy="4083"/>
          </a:xfrm>
        </p:grpSpPr>
        <p:pic>
          <p:nvPicPr>
            <p:cNvPr id="12" name="Picture 5" descr="nhsr014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37546">
              <a:off x="2058" y="576"/>
              <a:ext cx="2224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nvsr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01805">
              <a:off x="2816" y="1195"/>
              <a:ext cx="2234" cy="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sr10_239_cov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69544">
              <a:off x="3377" y="1779"/>
              <a:ext cx="2223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0" descr="Picture of Data Brief re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6016">
            <a:off x="2592764" y="2030134"/>
            <a:ext cx="2974879" cy="38479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9" descr="Picture of Health United States report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971800"/>
            <a:ext cx="2781774" cy="36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Publications and Reports Exercises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4600" y="1295400"/>
            <a:ext cx="6324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many live births were there in November 2009?</a:t>
            </a: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the NHANES report about blood folate levels.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the life expectancy for someone born in 2006?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the report Health, United States, what percent of adults currently smoke cigarettes?</a:t>
            </a:r>
            <a:endParaRPr lang="en-US" sz="2800" dirty="0"/>
          </a:p>
        </p:txBody>
      </p:sp>
      <p:pic>
        <p:nvPicPr>
          <p:cNvPr id="8" name="Content Placeholder 7" descr="Left navigation 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916" t="3751" r="72084" b="14861"/>
          <a:stretch>
            <a:fillRect/>
          </a:stretch>
        </p:blipFill>
        <p:spPr>
          <a:xfrm>
            <a:off x="228600" y="1295400"/>
            <a:ext cx="1981200" cy="60467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FastStats</a:t>
            </a:r>
            <a:br>
              <a:rPr lang="en-US" dirty="0" smtClean="0"/>
            </a:br>
            <a:r>
              <a:rPr lang="en-US" sz="3200" dirty="0" smtClean="0"/>
              <a:t>“Statistics by Topic”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2133600"/>
            <a:ext cx="4498975" cy="43021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Alphabetical listing of popular health topics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Each topic has links to reports and surveys in which data on the topic is collected</a:t>
            </a:r>
            <a:endParaRPr lang="en-US" sz="2800" dirty="0"/>
          </a:p>
        </p:txBody>
      </p:sp>
      <p:pic>
        <p:nvPicPr>
          <p:cNvPr id="8" name="Content Placeholder 7" descr="Faststats box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3657600" cy="2474614"/>
          </a:xfr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Explanation of handouts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Rules for the class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Key resources we will cover in the class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Overview of NCHS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Overview of each key resource with web navigation exercises after each section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Participant questions and answers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FastStats Exercises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371600"/>
            <a:ext cx="46482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percentage of people that visit the emergency room end up being admitted?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the average height and weight of a man?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many new cases of </a:t>
            </a:r>
            <a:r>
              <a:rPr lang="en-US" sz="2800" dirty="0" err="1" smtClean="0"/>
              <a:t>chlamydia</a:t>
            </a:r>
            <a:r>
              <a:rPr lang="en-US" sz="2800" dirty="0" smtClean="0"/>
              <a:t> were reported in 2007?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many deaths were there in Virginia in 2007?</a:t>
            </a:r>
            <a:endParaRPr lang="en-US" sz="2800" dirty="0"/>
          </a:p>
        </p:txBody>
      </p:sp>
      <p:pic>
        <p:nvPicPr>
          <p:cNvPr id="8" name="Content Placeholder 7" descr="Faststats box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3657600" cy="2474614"/>
          </a:xfr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4406900"/>
            <a:ext cx="67818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Data Access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7885113" cy="1500187"/>
          </a:xfrm>
        </p:spPr>
        <p:txBody>
          <a:bodyPr/>
          <a:lstStyle/>
          <a:p>
            <a:r>
              <a:rPr lang="en-US" dirty="0" smtClean="0"/>
              <a:t>Anthony Quintana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Tools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6172200"/>
            <a:ext cx="87630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DBCF85"/>
                </a:solidFill>
              </a:rPr>
              <a:t>http://www.cdc.gov/nchs/data_access/data_tools.htm</a:t>
            </a:r>
            <a:endParaRPr lang="en-US" sz="2800" dirty="0">
              <a:solidFill>
                <a:srgbClr val="DBCF85"/>
              </a:solidFill>
            </a:endParaRPr>
          </a:p>
        </p:txBody>
      </p:sp>
      <p:pic>
        <p:nvPicPr>
          <p:cNvPr id="10" name="Picture 16" descr="tools and re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250" t="38472" r="63333" b="28056"/>
          <a:stretch>
            <a:fillRect/>
          </a:stretch>
        </p:blipFill>
        <p:spPr bwMode="auto">
          <a:xfrm>
            <a:off x="533400" y="3810000"/>
            <a:ext cx="2781330" cy="22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Data Access p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5417" t="1805" r="28125" b="12500"/>
          <a:stretch>
            <a:fillRect/>
          </a:stretch>
        </p:blipFill>
        <p:spPr>
          <a:xfrm>
            <a:off x="3505200" y="1143000"/>
            <a:ext cx="5128141" cy="4959402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Data Interactive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race/ethnicity has the highest percentage of persons who have never smoked cigarettes?  How current is the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percentage of American Indian males 18-24 years engage in regular physical activity?  How current is the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percentage of Black females among Medicare beneficiaries 65 years and over in 2007 had difficulty walking?  Make a chart.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infant mortality rate for Pennsylvania, Montana, and Florida? How current is the data?  Make a chart.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VitalStats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2006, how many girls under the age of 15 delivered a baby over 5000 grams?</a:t>
            </a:r>
            <a:br>
              <a:rPr lang="en-US" dirty="0" smtClean="0"/>
            </a:br>
            <a:r>
              <a:rPr lang="en-US" sz="1000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1990, how many Black women between 40-44 years of age had a VBAC?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U.S. Population in 2006?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indent="0"/>
            <a:r>
              <a:rPr lang="en-US" sz="3300" dirty="0" smtClean="0">
                <a:solidFill>
                  <a:srgbClr val="DBCF85"/>
                </a:solidFill>
              </a:rPr>
              <a:t>Find the number of neoplasm deaths that occurred in Calumet County, Wisconsin each year between 1980 and 1985, broken down by 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1800" y="1219200"/>
            <a:ext cx="3276600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DBCF85"/>
                </a:solidFill>
              </a:rPr>
              <a:t>Anthony Quintana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hlinkClick r:id="rId2"/>
              </a:rPr>
              <a:t>AQuintana@cdc.gov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DBCF85"/>
                </a:solidFill>
              </a:rPr>
              <a:t>Evangeline Adams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hlinkClick r:id="rId3"/>
              </a:rPr>
              <a:t>EDAdams@cdc.gov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DBCF85"/>
                </a:solidFill>
              </a:rPr>
              <a:t>Alana Yick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hlinkClick r:id="rId4"/>
              </a:rPr>
              <a:t>AYick@cdc.gov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143000" y="4800600"/>
            <a:ext cx="6705600" cy="16002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800" b="1" dirty="0" smtClean="0">
                <a:solidFill>
                  <a:srgbClr val="DBCF85"/>
                </a:solidFill>
              </a:rPr>
              <a:t>General information and inquiries:</a:t>
            </a:r>
          </a:p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srgbClr val="DBCF85"/>
                </a:solidFill>
              </a:rPr>
              <a:t>E-mail:</a:t>
            </a:r>
            <a:r>
              <a:rPr lang="en-US" b="1" dirty="0" smtClean="0">
                <a:solidFill>
                  <a:srgbClr val="DBCF85"/>
                </a:solidFill>
              </a:rPr>
              <a:t>  </a:t>
            </a:r>
            <a:r>
              <a:rPr lang="en-US" b="1" dirty="0" smtClean="0">
                <a:solidFill>
                  <a:srgbClr val="FFC000"/>
                </a:solidFill>
                <a:hlinkClick r:id="rId5"/>
              </a:rPr>
              <a:t>cdcinfo@cdc.gov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srgbClr val="DBCF85"/>
                </a:solidFill>
              </a:rPr>
              <a:t>Telephone:</a:t>
            </a:r>
            <a:r>
              <a:rPr lang="en-US" b="1" dirty="0" smtClean="0">
                <a:solidFill>
                  <a:srgbClr val="DBCF85"/>
                </a:solidFill>
              </a:rPr>
              <a:t> </a:t>
            </a:r>
            <a:r>
              <a:rPr lang="en-US" b="1" dirty="0" smtClean="0">
                <a:solidFill>
                  <a:srgbClr val="9D9DF5"/>
                </a:solidFill>
              </a:rPr>
              <a:t>1 (800) 232-4636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Copy of slides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Guide to NCHS Surveys, Data Systems, and Publications.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Printed copy of the NCHS homepage with the “Homepage Goodies” and key resources highlighted for easy identification.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use the CDC search box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use any search engines such as Google, Yahoo, or Bing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answers must be attained by navigating through the NCHS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use the blue A-Z index bar at the top of the page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Resources that we will cover: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DBCF85"/>
                </a:solidFill>
              </a:rPr>
              <a:t>Home Page Goodies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DBCF85"/>
                </a:solidFill>
              </a:rPr>
              <a:t>Surveys and Data Collection Systems</a:t>
            </a:r>
          </a:p>
          <a:p>
            <a:pPr lvl="2"/>
            <a:r>
              <a:rPr lang="en-US" dirty="0" smtClean="0"/>
              <a:t>Questionnaires</a:t>
            </a:r>
          </a:p>
          <a:p>
            <a:pPr lvl="2"/>
            <a:r>
              <a:rPr lang="en-US" dirty="0" smtClean="0"/>
              <a:t>Raw Data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DBCF85"/>
                </a:solidFill>
              </a:rPr>
              <a:t>Publications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DBCF85"/>
                </a:solidFill>
              </a:rPr>
              <a:t>FastStats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DBCF85"/>
                </a:solidFill>
              </a:rPr>
              <a:t>Data Access</a:t>
            </a:r>
          </a:p>
          <a:p>
            <a:pPr lvl="2"/>
            <a:r>
              <a:rPr lang="en-US" dirty="0" smtClean="0"/>
              <a:t>Vital Stats Online</a:t>
            </a:r>
          </a:p>
          <a:p>
            <a:pPr lvl="2"/>
            <a:r>
              <a:rPr lang="en-US" dirty="0" smtClean="0"/>
              <a:t>Health Data Interactive</a:t>
            </a:r>
          </a:p>
          <a:p>
            <a:pPr lvl="2"/>
            <a:r>
              <a:rPr lang="en-US" dirty="0" smtClean="0"/>
              <a:t>CDC Wonder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NCHS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Provides fundamental public health and health policy statistics that meet the needs of a wide range of users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Tracks changes in health and health care across the nation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Provides mechanisms for obtaining consistent, uniform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NCHS Data Uses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524000" y="2438400"/>
            <a:ext cx="6172200" cy="4683125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DBCF85"/>
                </a:solidFill>
              </a:rPr>
              <a:t>Comparisons across populations, providers, and geographic areas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DBCF85"/>
                </a:solidFill>
              </a:rPr>
              <a:t>Planning/assessing public health programs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DBCF85"/>
                </a:solidFill>
              </a:rPr>
              <a:t>Identifying health problems, risk factors, and disease patterns</a:t>
            </a:r>
          </a:p>
          <a:p>
            <a:endParaRPr lang="en-US" sz="3000" dirty="0"/>
          </a:p>
        </p:txBody>
      </p:sp>
      <p:pic>
        <p:nvPicPr>
          <p:cNvPr id="11" name="Picture 4" descr="nchs tabletop data systems 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066800"/>
            <a:ext cx="960582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http://www.cdc.gov/nchs</a:t>
            </a:r>
            <a:endParaRPr lang="en-US" dirty="0"/>
          </a:p>
        </p:txBody>
      </p:sp>
      <p:pic>
        <p:nvPicPr>
          <p:cNvPr id="4" name="Content Placeholder 11" descr="NCHS Web 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l="10141" t="11662" r="11522"/>
          <a:stretch>
            <a:fillRect/>
          </a:stretch>
        </p:blipFill>
        <p:spPr>
          <a:xfrm>
            <a:off x="990600" y="1295400"/>
            <a:ext cx="7097052" cy="5001942"/>
          </a:xfrm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Goodies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4876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What’s New!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NCHS Top 10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2010 Release Schedule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Tools and Resources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DBCF85"/>
                </a:solidFill>
              </a:rPr>
              <a:t>CDC Data and Statistics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S2010conference">
  <a:themeElements>
    <a:clrScheme name="NCHS 2010 conference">
      <a:dk1>
        <a:srgbClr val="FFFFFF"/>
      </a:dk1>
      <a:lt1>
        <a:srgbClr val="000000"/>
      </a:lt1>
      <a:dk2>
        <a:srgbClr val="C4D1EB"/>
      </a:dk2>
      <a:lt2>
        <a:srgbClr val="17375E"/>
      </a:lt2>
      <a:accent1>
        <a:srgbClr val="47A5F3"/>
      </a:accent1>
      <a:accent2>
        <a:srgbClr val="8CCDCF"/>
      </a:accent2>
      <a:accent3>
        <a:srgbClr val="A780DA"/>
      </a:accent3>
      <a:accent4>
        <a:srgbClr val="99D05C"/>
      </a:accent4>
      <a:accent5>
        <a:srgbClr val="DBCF85"/>
      </a:accent5>
      <a:accent6>
        <a:srgbClr val="6AB477"/>
      </a:accent6>
      <a:hlink>
        <a:srgbClr val="9999FF"/>
      </a:hlink>
      <a:folHlink>
        <a:srgbClr val="656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710</Words>
  <Application>Microsoft Office PowerPoint</Application>
  <PresentationFormat>On-screen Show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NCHS2010conference</vt:lpstr>
      <vt:lpstr>2010 National Conference  on Health Statistics   Session 4.  Finding Key Resources  on the NCHS Website</vt:lpstr>
      <vt:lpstr>Outline of the Session</vt:lpstr>
      <vt:lpstr>Handouts</vt:lpstr>
      <vt:lpstr>Rules for the Class</vt:lpstr>
      <vt:lpstr>Key Resources that we will cover:</vt:lpstr>
      <vt:lpstr>Overview of NCHS</vt:lpstr>
      <vt:lpstr>NCHS Data Uses</vt:lpstr>
      <vt:lpstr>http://www.cdc.gov/nchs</vt:lpstr>
      <vt:lpstr>Homepage Goodies</vt:lpstr>
      <vt:lpstr>Surveys and Data Collection Systems</vt:lpstr>
      <vt:lpstr>Major Data Systems and Surveys</vt:lpstr>
      <vt:lpstr>Subject Specific Surveys </vt:lpstr>
      <vt:lpstr>Data Collection Methods</vt:lpstr>
      <vt:lpstr>Survey and Data Collection  Systems Exercises</vt:lpstr>
      <vt:lpstr>Survey and Data Collection  Systems Exercises</vt:lpstr>
      <vt:lpstr>Publications and Reports, FastStats</vt:lpstr>
      <vt:lpstr>Publications and Reports</vt:lpstr>
      <vt:lpstr>Publications and Reports Exercises</vt:lpstr>
      <vt:lpstr>FastStats “Statistics by Topic”</vt:lpstr>
      <vt:lpstr>FastStats Exercises </vt:lpstr>
      <vt:lpstr>Data Access Tools</vt:lpstr>
      <vt:lpstr>Data Access Tools</vt:lpstr>
      <vt:lpstr>Health Data Interactive </vt:lpstr>
      <vt:lpstr>VitalStats</vt:lpstr>
      <vt:lpstr>CDC Wonder</vt:lpstr>
      <vt:lpstr>Questions and Answers</vt:lpstr>
      <vt:lpstr>Contact Information 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Tommy Seibert</dc:creator>
  <cp:lastModifiedBy>aaq2</cp:lastModifiedBy>
  <cp:revision>114</cp:revision>
  <dcterms:created xsi:type="dcterms:W3CDTF">2010-07-23T19:51:19Z</dcterms:created>
  <dcterms:modified xsi:type="dcterms:W3CDTF">2010-09-02T20:02:21Z</dcterms:modified>
</cp:coreProperties>
</file>