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5" r:id="rId2"/>
    <p:sldMasterId id="2147483717" r:id="rId3"/>
  </p:sldMasterIdLst>
  <p:notesMasterIdLst>
    <p:notesMasterId r:id="rId10"/>
  </p:notesMasterIdLst>
  <p:sldIdLst>
    <p:sldId id="261" r:id="rId4"/>
    <p:sldId id="277" r:id="rId5"/>
    <p:sldId id="292" r:id="rId6"/>
    <p:sldId id="294" r:id="rId7"/>
    <p:sldId id="293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364D-BE27-4F64-A4D0-D48BDC1AC27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25AB6-4020-4883-B086-D69E15B2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BEE18-6E61-4D12-8DC0-A22F6DD1329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James M. Dahlhamer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2011 NHIS Interviewer Refresher Training</a:t>
            </a:r>
          </a:p>
          <a:p>
            <a:pPr lvl="0"/>
            <a:r>
              <a:rPr lang="en-US" sz="1800" dirty="0" smtClean="0"/>
              <a:t>December 6-9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The Life Cycle of Survey Data Quality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National Center for Health Statistics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Centers for Disease Control and </a:t>
            </a:r>
            <a:r>
              <a:rPr lang="en-US" dirty="0" err="1" smtClean="0"/>
              <a:t>Preventione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78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01B9-F1AB-4F61-B010-3A0592D086A7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B272-FC80-4C40-AC6C-7923548DAD70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35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794B496-4CC3-49C0-B600-3F9295050C7C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6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8A59-A5CD-4D9B-80B9-43A18787840B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3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B47C-2E55-4093-9A69-C153801326A1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8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E5A9-B8DF-4CBA-8B3B-7D3EA0695795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2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40-E3C6-4E6E-9503-D7443AEFA8A6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14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347E-86FE-45E7-89CF-DF780A5803E9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13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167E-BDEB-4B60-8ED1-FB7B7A023DC3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0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James M. Dahlhamer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2011 NHIS Interviewer Refresher Training</a:t>
            </a:r>
          </a:p>
          <a:p>
            <a:pPr lvl="0"/>
            <a:r>
              <a:rPr lang="en-US" sz="1800" dirty="0" smtClean="0"/>
              <a:t>December 6-9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The Life Cycle of Survey Data Quality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National Center for Health Statistics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Centers for Disease Control and </a:t>
            </a:r>
            <a:r>
              <a:rPr lang="en-US" dirty="0" err="1" smtClean="0"/>
              <a:t>Preventione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919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6237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106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4048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962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9954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301550178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7050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309036555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9A6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477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399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49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010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16341679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441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37329900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9A6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04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9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B472-2ABC-4D9E-8346-BCF9106FB582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4/8/2013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5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Next Steps and Objectives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13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Meeting of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Washington Group on Disability Statistics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718175"/>
            <a:ext cx="7772400" cy="1673225"/>
          </a:xfrm>
        </p:spPr>
        <p:txBody>
          <a:bodyPr/>
          <a:lstStyle/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Washington Group on Disability Statistics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Bangkok, Thailand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22-24 October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The WG Work Continues…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During the 12</a:t>
            </a:r>
            <a:r>
              <a:rPr lang="en-US" sz="2800" baseline="300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 meeting, a number of major areas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of WG work have been reviewed and discussed: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Short Set on Functioning Work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Implementation (in censuses and surveys)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Analyses (both within- cross-country)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Extended Set on Functioning Work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Development to date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A return to the Matrix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Initial analyses conducted in the U.S.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Cognitive Testing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 (Oman, </a:t>
            </a: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+mn-cs"/>
              </a:rPr>
              <a:t>Bogota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, India)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The WG Work Continues…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Environmental Factors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Development to date</a:t>
            </a:r>
          </a:p>
          <a:p>
            <a:pPr marL="914400" lvl="1" indent="-45720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Review of approaches to measurement</a:t>
            </a:r>
          </a:p>
          <a:p>
            <a:pPr marL="914400" lvl="1" indent="-45720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Proposal for next steps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Child Functioning and Disability Module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Collaboration with UNICEF &amp; ISTAT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Multiple Indicator Clusters Survey (MICS)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Cognitive testing (India, U.S.)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Development of the WG Module to date</a:t>
            </a:r>
            <a:endParaRPr lang="en-US" sz="2800" dirty="0">
              <a:solidFill>
                <a:srgbClr val="DBCF8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The WG Work Continues…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Country Reports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u="sng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Country Updates on Activities and Future Plans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u="sng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The Incheon Strategy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u="sng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UN World Report on Disability</a:t>
            </a:r>
            <a:endParaRPr lang="en-US" sz="2800" dirty="0">
              <a:solidFill>
                <a:srgbClr val="DBCF8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Plan for 2013: Next Steps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Developmental &amp; Analytic Work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: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1. Short Set on Functioning Work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2. Extended Set on Functioning Work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3. Extended Set on the Environment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4. Extended Set on Child Functioning &amp; Disability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u="sng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Other Continued WG Work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1. Capacity Building &amp; Implementation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2. Other? 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3. Monitoring the Convention &amp; Assessing Equalization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4. Outcomes and indicators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Plan for 2013: Next Steps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Administrative Issues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1. UN Statistical Commission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2. Governance 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3. 12</a:t>
            </a:r>
            <a:r>
              <a:rPr lang="en-US" sz="2800" baseline="300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 Meeting materials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4. 13</a:t>
            </a:r>
            <a:r>
              <a:rPr lang="en-US" sz="2800" baseline="300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 Meeting planning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Closing of the 12</a:t>
            </a:r>
            <a:r>
              <a:rPr lang="en-US" sz="2800" u="sng" baseline="300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</a:t>
            </a:r>
            <a:r>
              <a:rPr lang="en-US" sz="2800" u="sng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 Meeting of the WG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1. Thank you to our hosts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2. Congratulations to countries</a:t>
            </a:r>
          </a:p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endParaRPr lang="en-US" sz="2800" dirty="0">
              <a:solidFill>
                <a:srgbClr val="DBCF85"/>
              </a:solidFill>
              <a:latin typeface="Times New Roman" pitchFamily="18" charset="0"/>
              <a:cs typeface="+mn-cs"/>
            </a:endParaRPr>
          </a:p>
          <a:p>
            <a:pPr marL="0" lvl="0" indent="0" algn="ctr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i="1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Safe travels home!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S_PPT_light(">
  <a:themeElements>
    <a:clrScheme name="NCH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175E54"/>
      </a:accent2>
      <a:accent3>
        <a:srgbClr val="5F574F"/>
      </a:accent3>
      <a:accent4>
        <a:srgbClr val="007EA3"/>
      </a:accent4>
      <a:accent5>
        <a:srgbClr val="BD4F19"/>
      </a:accent5>
      <a:accent6>
        <a:srgbClr val="FECB0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CHS_PPT_light(">
  <a:themeElements>
    <a:clrScheme name="NCH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175E54"/>
      </a:accent2>
      <a:accent3>
        <a:srgbClr val="5F574F"/>
      </a:accent3>
      <a:accent4>
        <a:srgbClr val="007EA3"/>
      </a:accent4>
      <a:accent5>
        <a:srgbClr val="BD4F19"/>
      </a:accent5>
      <a:accent6>
        <a:srgbClr val="FECB0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282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NCHS_PPT_light(</vt:lpstr>
      <vt:lpstr>2_NCHS2010conference</vt:lpstr>
      <vt:lpstr>1_NCHS_PPT_light(</vt:lpstr>
      <vt:lpstr>Next Steps and Objectives for the 13th Meeting of the Washington Group on Disability Statistics</vt:lpstr>
      <vt:lpstr>The WG Work Continues…</vt:lpstr>
      <vt:lpstr>The WG Work Continues…</vt:lpstr>
      <vt:lpstr>The WG Work Continues…</vt:lpstr>
      <vt:lpstr>Plan for 2013: Next Steps</vt:lpstr>
      <vt:lpstr>Plan for 2013: Next Steps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Weeks</dc:creator>
  <cp:lastModifiedBy>CDC User</cp:lastModifiedBy>
  <cp:revision>75</cp:revision>
  <dcterms:created xsi:type="dcterms:W3CDTF">2012-10-16T14:07:49Z</dcterms:created>
  <dcterms:modified xsi:type="dcterms:W3CDTF">2013-04-08T14:45:42Z</dcterms:modified>
</cp:coreProperties>
</file>