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00" r:id="rId2"/>
    <p:sldId id="283" r:id="rId3"/>
    <p:sldId id="263" r:id="rId4"/>
    <p:sldId id="279" r:id="rId5"/>
    <p:sldId id="269" r:id="rId6"/>
    <p:sldId id="284" r:id="rId7"/>
    <p:sldId id="277" r:id="rId8"/>
    <p:sldId id="278" r:id="rId9"/>
    <p:sldId id="286" r:id="rId10"/>
    <p:sldId id="261" r:id="rId11"/>
    <p:sldId id="287" r:id="rId12"/>
    <p:sldId id="288" r:id="rId13"/>
    <p:sldId id="267" r:id="rId14"/>
    <p:sldId id="260" r:id="rId15"/>
    <p:sldId id="268" r:id="rId16"/>
    <p:sldId id="290" r:id="rId17"/>
    <p:sldId id="289" r:id="rId18"/>
    <p:sldId id="299" r:id="rId19"/>
    <p:sldId id="273" r:id="rId20"/>
    <p:sldId id="282" r:id="rId21"/>
    <p:sldId id="275" r:id="rId22"/>
    <p:sldId id="276" r:id="rId23"/>
    <p:sldId id="291" r:id="rId24"/>
    <p:sldId id="295" r:id="rId25"/>
    <p:sldId id="296" r:id="rId26"/>
    <p:sldId id="297" r:id="rId27"/>
    <p:sldId id="292" r:id="rId28"/>
    <p:sldId id="293" r:id="rId29"/>
    <p:sldId id="294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374" autoAdjust="0"/>
  </p:normalViewPr>
  <p:slideViewPr>
    <p:cSldViewPr>
      <p:cViewPr varScale="1">
        <p:scale>
          <a:sx n="66" d="100"/>
          <a:sy n="66" d="100"/>
        </p:scale>
        <p:origin x="48" y="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7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6C1222-42CB-4700-85F3-5D2565E14F1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75555D-85D6-4CDA-BCD1-6ACAB22BE697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Cultural  Context</a:t>
          </a:r>
          <a:endParaRPr lang="en-US" dirty="0"/>
        </a:p>
      </dgm:t>
    </dgm:pt>
    <dgm:pt modelId="{A3B74AF9-4C49-4EBE-8750-CD9C4154F463}" type="parTrans" cxnId="{5C8DE1A0-31CB-4245-9534-FBE3FCD74104}">
      <dgm:prSet/>
      <dgm:spPr/>
      <dgm:t>
        <a:bodyPr/>
        <a:lstStyle/>
        <a:p>
          <a:endParaRPr lang="en-US"/>
        </a:p>
      </dgm:t>
    </dgm:pt>
    <dgm:pt modelId="{97C98EBD-DE61-46B9-80EF-B3679E9B482C}" type="sibTrans" cxnId="{5C8DE1A0-31CB-4245-9534-FBE3FCD74104}">
      <dgm:prSet/>
      <dgm:spPr/>
      <dgm:t>
        <a:bodyPr/>
        <a:lstStyle/>
        <a:p>
          <a:endParaRPr lang="en-US"/>
        </a:p>
      </dgm:t>
    </dgm:pt>
    <dgm:pt modelId="{08FE6C40-8305-448F-8D67-233D80FFD7B5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Environment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384B04-731E-4A1F-8ACC-B30290970BFE}" type="parTrans" cxnId="{9AD01D7E-9A53-4E3F-8DF6-4B61E0F0398F}">
      <dgm:prSet/>
      <dgm:spPr/>
      <dgm:t>
        <a:bodyPr/>
        <a:lstStyle/>
        <a:p>
          <a:endParaRPr lang="en-US"/>
        </a:p>
      </dgm:t>
    </dgm:pt>
    <dgm:pt modelId="{2293312C-CFC1-447D-A6D9-FC6CB59ABE15}" type="sibTrans" cxnId="{9AD01D7E-9A53-4E3F-8DF6-4B61E0F0398F}">
      <dgm:prSet/>
      <dgm:spPr/>
      <dgm:t>
        <a:bodyPr/>
        <a:lstStyle/>
        <a:p>
          <a:endParaRPr lang="en-US"/>
        </a:p>
      </dgm:t>
    </dgm:pt>
    <dgm:pt modelId="{B9020CB3-3FE6-4F10-A38A-D79FD5B96388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Activity / Action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4491E7-CE26-498D-9F4E-8365CB2BC99F}" type="parTrans" cxnId="{C3014625-2405-4D73-AFFD-71672299BC27}">
      <dgm:prSet/>
      <dgm:spPr/>
      <dgm:t>
        <a:bodyPr/>
        <a:lstStyle/>
        <a:p>
          <a:endParaRPr lang="en-US"/>
        </a:p>
      </dgm:t>
    </dgm:pt>
    <dgm:pt modelId="{374A803A-D0EF-4463-A7B4-CFC14728D550}" type="sibTrans" cxnId="{C3014625-2405-4D73-AFFD-71672299BC27}">
      <dgm:prSet/>
      <dgm:spPr/>
      <dgm:t>
        <a:bodyPr/>
        <a:lstStyle/>
        <a:p>
          <a:endParaRPr lang="en-US"/>
        </a:p>
      </dgm:t>
    </dgm:pt>
    <dgm:pt modelId="{8BDEAD80-76BF-4590-8CC9-536542A454EE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Person / Choice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0DE106-8F30-4DCB-ADA2-E3096CB0C431}" type="parTrans" cxnId="{F89B405D-92DA-4C3F-A037-D872FA045D09}">
      <dgm:prSet/>
      <dgm:spPr/>
      <dgm:t>
        <a:bodyPr/>
        <a:lstStyle/>
        <a:p>
          <a:endParaRPr lang="en-US"/>
        </a:p>
      </dgm:t>
    </dgm:pt>
    <dgm:pt modelId="{899FF051-F140-488C-BBFF-3A235ED86808}" type="sibTrans" cxnId="{F89B405D-92DA-4C3F-A037-D872FA045D09}">
      <dgm:prSet/>
      <dgm:spPr/>
      <dgm:t>
        <a:bodyPr/>
        <a:lstStyle/>
        <a:p>
          <a:endParaRPr lang="en-US"/>
        </a:p>
      </dgm:t>
    </dgm:pt>
    <dgm:pt modelId="{7528A597-8330-4A40-8340-60891C329BBA}" type="pres">
      <dgm:prSet presAssocID="{376C1222-42CB-4700-85F3-5D2565E14F1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DBF461-55F7-4673-93B7-B99A8C8712C4}" type="pres">
      <dgm:prSet presAssocID="{376C1222-42CB-4700-85F3-5D2565E14F11}" presName="comp1" presStyleCnt="0"/>
      <dgm:spPr/>
    </dgm:pt>
    <dgm:pt modelId="{9CA85644-E8FB-4C83-9CBD-A9470FF3A73A}" type="pres">
      <dgm:prSet presAssocID="{376C1222-42CB-4700-85F3-5D2565E14F11}" presName="circle1" presStyleLbl="node1" presStyleIdx="0" presStyleCnt="4" custLinFactNeighborX="4386"/>
      <dgm:spPr/>
      <dgm:t>
        <a:bodyPr/>
        <a:lstStyle/>
        <a:p>
          <a:endParaRPr lang="en-US"/>
        </a:p>
      </dgm:t>
    </dgm:pt>
    <dgm:pt modelId="{19C6CCEA-70DC-4028-898A-D8627DA919EC}" type="pres">
      <dgm:prSet presAssocID="{376C1222-42CB-4700-85F3-5D2565E14F11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412A6-3A88-4154-AAE5-0C59A83BA77B}" type="pres">
      <dgm:prSet presAssocID="{376C1222-42CB-4700-85F3-5D2565E14F11}" presName="comp2" presStyleCnt="0"/>
      <dgm:spPr/>
    </dgm:pt>
    <dgm:pt modelId="{6F8EAED5-DF1E-4A39-8788-6F37EBFD92BB}" type="pres">
      <dgm:prSet presAssocID="{376C1222-42CB-4700-85F3-5D2565E14F11}" presName="circle2" presStyleLbl="node1" presStyleIdx="1" presStyleCnt="4" custScaleX="114035" custScaleY="106140"/>
      <dgm:spPr/>
      <dgm:t>
        <a:bodyPr/>
        <a:lstStyle/>
        <a:p>
          <a:endParaRPr lang="en-US"/>
        </a:p>
      </dgm:t>
    </dgm:pt>
    <dgm:pt modelId="{741EAF6A-0FE1-483D-99CF-201189D636B3}" type="pres">
      <dgm:prSet presAssocID="{376C1222-42CB-4700-85F3-5D2565E14F11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34837-BECE-43EB-80DC-A901E6FE21A6}" type="pres">
      <dgm:prSet presAssocID="{376C1222-42CB-4700-85F3-5D2565E14F11}" presName="comp3" presStyleCnt="0"/>
      <dgm:spPr/>
    </dgm:pt>
    <dgm:pt modelId="{D25659EE-7B4B-445A-99F0-A605001AAB57}" type="pres">
      <dgm:prSet presAssocID="{376C1222-42CB-4700-85F3-5D2565E14F11}" presName="circle3" presStyleLbl="node1" presStyleIdx="2" presStyleCnt="4" custLinFactNeighborY="2047"/>
      <dgm:spPr/>
      <dgm:t>
        <a:bodyPr/>
        <a:lstStyle/>
        <a:p>
          <a:endParaRPr lang="en-US"/>
        </a:p>
      </dgm:t>
    </dgm:pt>
    <dgm:pt modelId="{CEDC42E7-1681-41DE-A943-65D635D4D3F6}" type="pres">
      <dgm:prSet presAssocID="{376C1222-42CB-4700-85F3-5D2565E14F11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E850F-52B7-488D-B2E8-C750918D5F8D}" type="pres">
      <dgm:prSet presAssocID="{376C1222-42CB-4700-85F3-5D2565E14F11}" presName="comp4" presStyleCnt="0"/>
      <dgm:spPr/>
    </dgm:pt>
    <dgm:pt modelId="{FA5C7343-ECBF-4633-B976-DE7828B45596}" type="pres">
      <dgm:prSet presAssocID="{376C1222-42CB-4700-85F3-5D2565E14F11}" presName="circle4" presStyleLbl="node1" presStyleIdx="3" presStyleCnt="4" custLinFactNeighborX="32" custLinFactNeighborY="1552"/>
      <dgm:spPr/>
      <dgm:t>
        <a:bodyPr/>
        <a:lstStyle/>
        <a:p>
          <a:endParaRPr lang="en-US"/>
        </a:p>
      </dgm:t>
    </dgm:pt>
    <dgm:pt modelId="{EBD66B5B-F4F5-4FC2-94FF-662DB8213AED}" type="pres">
      <dgm:prSet presAssocID="{376C1222-42CB-4700-85F3-5D2565E14F11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D01D7E-9A53-4E3F-8DF6-4B61E0F0398F}" srcId="{376C1222-42CB-4700-85F3-5D2565E14F11}" destId="{08FE6C40-8305-448F-8D67-233D80FFD7B5}" srcOrd="1" destOrd="0" parTransId="{A2384B04-731E-4A1F-8ACC-B30290970BFE}" sibTransId="{2293312C-CFC1-447D-A6D9-FC6CB59ABE15}"/>
    <dgm:cxn modelId="{C3014625-2405-4D73-AFFD-71672299BC27}" srcId="{376C1222-42CB-4700-85F3-5D2565E14F11}" destId="{B9020CB3-3FE6-4F10-A38A-D79FD5B96388}" srcOrd="2" destOrd="0" parTransId="{B84491E7-CE26-498D-9F4E-8365CB2BC99F}" sibTransId="{374A803A-D0EF-4463-A7B4-CFC14728D550}"/>
    <dgm:cxn modelId="{03C67BFB-3D0B-41DB-ACF2-861B6384A1D8}" type="presOf" srcId="{08FE6C40-8305-448F-8D67-233D80FFD7B5}" destId="{741EAF6A-0FE1-483D-99CF-201189D636B3}" srcOrd="1" destOrd="0" presId="urn:microsoft.com/office/officeart/2005/8/layout/venn2"/>
    <dgm:cxn modelId="{0D80E4AA-2BAB-474C-AC86-54B2DBEEFDC7}" type="presOf" srcId="{7175555D-85D6-4CDA-BCD1-6ACAB22BE697}" destId="{19C6CCEA-70DC-4028-898A-D8627DA919EC}" srcOrd="1" destOrd="0" presId="urn:microsoft.com/office/officeart/2005/8/layout/venn2"/>
    <dgm:cxn modelId="{E479153A-42AD-41BD-860A-A5285824DBED}" type="presOf" srcId="{7175555D-85D6-4CDA-BCD1-6ACAB22BE697}" destId="{9CA85644-E8FB-4C83-9CBD-A9470FF3A73A}" srcOrd="0" destOrd="0" presId="urn:microsoft.com/office/officeart/2005/8/layout/venn2"/>
    <dgm:cxn modelId="{B55F4B8C-BB63-4588-B7D2-B3911FE333F9}" type="presOf" srcId="{376C1222-42CB-4700-85F3-5D2565E14F11}" destId="{7528A597-8330-4A40-8340-60891C329BBA}" srcOrd="0" destOrd="0" presId="urn:microsoft.com/office/officeart/2005/8/layout/venn2"/>
    <dgm:cxn modelId="{D5CDB41E-7877-480D-898B-43102DF32E42}" type="presOf" srcId="{8BDEAD80-76BF-4590-8CC9-536542A454EE}" destId="{FA5C7343-ECBF-4633-B976-DE7828B45596}" srcOrd="0" destOrd="0" presId="urn:microsoft.com/office/officeart/2005/8/layout/venn2"/>
    <dgm:cxn modelId="{0035F185-E9E5-4424-9921-9FFF4F470C3A}" type="presOf" srcId="{B9020CB3-3FE6-4F10-A38A-D79FD5B96388}" destId="{D25659EE-7B4B-445A-99F0-A605001AAB57}" srcOrd="0" destOrd="0" presId="urn:microsoft.com/office/officeart/2005/8/layout/venn2"/>
    <dgm:cxn modelId="{F89B405D-92DA-4C3F-A037-D872FA045D09}" srcId="{376C1222-42CB-4700-85F3-5D2565E14F11}" destId="{8BDEAD80-76BF-4590-8CC9-536542A454EE}" srcOrd="3" destOrd="0" parTransId="{090DE106-8F30-4DCB-ADA2-E3096CB0C431}" sibTransId="{899FF051-F140-488C-BBFF-3A235ED86808}"/>
    <dgm:cxn modelId="{7CB665E6-5436-45C9-98E2-A174DE08431E}" type="presOf" srcId="{B9020CB3-3FE6-4F10-A38A-D79FD5B96388}" destId="{CEDC42E7-1681-41DE-A943-65D635D4D3F6}" srcOrd="1" destOrd="0" presId="urn:microsoft.com/office/officeart/2005/8/layout/venn2"/>
    <dgm:cxn modelId="{52237C45-513C-47C1-909B-BFE6A2FEBB2D}" type="presOf" srcId="{8BDEAD80-76BF-4590-8CC9-536542A454EE}" destId="{EBD66B5B-F4F5-4FC2-94FF-662DB8213AED}" srcOrd="1" destOrd="0" presId="urn:microsoft.com/office/officeart/2005/8/layout/venn2"/>
    <dgm:cxn modelId="{5C8DE1A0-31CB-4245-9534-FBE3FCD74104}" srcId="{376C1222-42CB-4700-85F3-5D2565E14F11}" destId="{7175555D-85D6-4CDA-BCD1-6ACAB22BE697}" srcOrd="0" destOrd="0" parTransId="{A3B74AF9-4C49-4EBE-8750-CD9C4154F463}" sibTransId="{97C98EBD-DE61-46B9-80EF-B3679E9B482C}"/>
    <dgm:cxn modelId="{9621FC83-EAA8-44B9-AC47-6A5361FA3716}" type="presOf" srcId="{08FE6C40-8305-448F-8D67-233D80FFD7B5}" destId="{6F8EAED5-DF1E-4A39-8788-6F37EBFD92BB}" srcOrd="0" destOrd="0" presId="urn:microsoft.com/office/officeart/2005/8/layout/venn2"/>
    <dgm:cxn modelId="{AD45700B-4956-49DD-8510-DC7C71C85C30}" type="presParOf" srcId="{7528A597-8330-4A40-8340-60891C329BBA}" destId="{0EDBF461-55F7-4673-93B7-B99A8C8712C4}" srcOrd="0" destOrd="0" presId="urn:microsoft.com/office/officeart/2005/8/layout/venn2"/>
    <dgm:cxn modelId="{6BD58B19-00CE-45E1-AE5D-45409B88B1B9}" type="presParOf" srcId="{0EDBF461-55F7-4673-93B7-B99A8C8712C4}" destId="{9CA85644-E8FB-4C83-9CBD-A9470FF3A73A}" srcOrd="0" destOrd="0" presId="urn:microsoft.com/office/officeart/2005/8/layout/venn2"/>
    <dgm:cxn modelId="{3C64B797-3377-4DA9-A0CD-0359960B8504}" type="presParOf" srcId="{0EDBF461-55F7-4673-93B7-B99A8C8712C4}" destId="{19C6CCEA-70DC-4028-898A-D8627DA919EC}" srcOrd="1" destOrd="0" presId="urn:microsoft.com/office/officeart/2005/8/layout/venn2"/>
    <dgm:cxn modelId="{D46AA334-8F28-4EA1-9819-2C05A8DCE676}" type="presParOf" srcId="{7528A597-8330-4A40-8340-60891C329BBA}" destId="{8B0412A6-3A88-4154-AAE5-0C59A83BA77B}" srcOrd="1" destOrd="0" presId="urn:microsoft.com/office/officeart/2005/8/layout/venn2"/>
    <dgm:cxn modelId="{A2C3A030-FF5E-4CA1-8D11-F748F114C9E9}" type="presParOf" srcId="{8B0412A6-3A88-4154-AAE5-0C59A83BA77B}" destId="{6F8EAED5-DF1E-4A39-8788-6F37EBFD92BB}" srcOrd="0" destOrd="0" presId="urn:microsoft.com/office/officeart/2005/8/layout/venn2"/>
    <dgm:cxn modelId="{58E78D91-0A48-4A87-A876-C8FE1149BC20}" type="presParOf" srcId="{8B0412A6-3A88-4154-AAE5-0C59A83BA77B}" destId="{741EAF6A-0FE1-483D-99CF-201189D636B3}" srcOrd="1" destOrd="0" presId="urn:microsoft.com/office/officeart/2005/8/layout/venn2"/>
    <dgm:cxn modelId="{C511DE75-8EBD-4032-8CAD-60092671A2A6}" type="presParOf" srcId="{7528A597-8330-4A40-8340-60891C329BBA}" destId="{1DB34837-BECE-43EB-80DC-A901E6FE21A6}" srcOrd="2" destOrd="0" presId="urn:microsoft.com/office/officeart/2005/8/layout/venn2"/>
    <dgm:cxn modelId="{6C14D509-848F-4843-853D-98427F800EAF}" type="presParOf" srcId="{1DB34837-BECE-43EB-80DC-A901E6FE21A6}" destId="{D25659EE-7B4B-445A-99F0-A605001AAB57}" srcOrd="0" destOrd="0" presId="urn:microsoft.com/office/officeart/2005/8/layout/venn2"/>
    <dgm:cxn modelId="{C7695176-FA7C-4CFF-AE6F-34E8103EFCA8}" type="presParOf" srcId="{1DB34837-BECE-43EB-80DC-A901E6FE21A6}" destId="{CEDC42E7-1681-41DE-A943-65D635D4D3F6}" srcOrd="1" destOrd="0" presId="urn:microsoft.com/office/officeart/2005/8/layout/venn2"/>
    <dgm:cxn modelId="{C07248FC-DD5F-4874-B4CA-C2612EDB64A9}" type="presParOf" srcId="{7528A597-8330-4A40-8340-60891C329BBA}" destId="{C8BE850F-52B7-488D-B2E8-C750918D5F8D}" srcOrd="3" destOrd="0" presId="urn:microsoft.com/office/officeart/2005/8/layout/venn2"/>
    <dgm:cxn modelId="{B4BA7CF6-9957-437D-822F-8ECBC5A9EE73}" type="presParOf" srcId="{C8BE850F-52B7-488D-B2E8-C750918D5F8D}" destId="{FA5C7343-ECBF-4633-B976-DE7828B45596}" srcOrd="0" destOrd="0" presId="urn:microsoft.com/office/officeart/2005/8/layout/venn2"/>
    <dgm:cxn modelId="{DABC2621-6A0F-48C5-A7B0-A5D80186815E}" type="presParOf" srcId="{C8BE850F-52B7-488D-B2E8-C750918D5F8D}" destId="{EBD66B5B-F4F5-4FC2-94FF-662DB8213AE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E25BA8-DD19-49AD-8359-DC8E7A7CC14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AFEB0D-51FD-4529-90B1-B971E95A3C03}">
      <dgm:prSet phldrT="[Text]"/>
      <dgm:spPr/>
      <dgm:t>
        <a:bodyPr/>
        <a:lstStyle/>
        <a:p>
          <a:r>
            <a:rPr lang="en-US" baseline="0" dirty="0" smtClean="0">
              <a:latin typeface="Times New Roman" panose="02020603050405020304" pitchFamily="18" charset="0"/>
            </a:rPr>
            <a:t>Domain</a:t>
          </a:r>
          <a:r>
            <a:rPr lang="en-US" dirty="0" smtClean="0">
              <a:latin typeface="Times New Roman" panose="02020603050405020304" pitchFamily="18" charset="0"/>
            </a:rPr>
            <a:t> 1</a:t>
          </a:r>
          <a:endParaRPr lang="en-US" dirty="0">
            <a:latin typeface="Times New Roman" panose="02020603050405020304" pitchFamily="18" charset="0"/>
          </a:endParaRPr>
        </a:p>
      </dgm:t>
    </dgm:pt>
    <dgm:pt modelId="{CEA29E76-5DDA-4E9A-AFFA-6D8ACDE67BD8}" type="parTrans" cxnId="{08B32514-D09C-4855-B3D4-AD6985730AED}">
      <dgm:prSet/>
      <dgm:spPr/>
      <dgm:t>
        <a:bodyPr/>
        <a:lstStyle/>
        <a:p>
          <a:endParaRPr lang="en-US"/>
        </a:p>
      </dgm:t>
    </dgm:pt>
    <dgm:pt modelId="{36085100-8950-4AE5-A4DE-C68430D77490}" type="sibTrans" cxnId="{08B32514-D09C-4855-B3D4-AD6985730AED}">
      <dgm:prSet/>
      <dgm:spPr/>
      <dgm:t>
        <a:bodyPr/>
        <a:lstStyle/>
        <a:p>
          <a:endParaRPr lang="en-US"/>
        </a:p>
      </dgm:t>
    </dgm:pt>
    <dgm:pt modelId="{CEC349C2-90A7-4972-97DC-0EAE4D731A19}">
      <dgm:prSet phldrT="[Text]"/>
      <dgm:spPr/>
      <dgm:t>
        <a:bodyPr/>
        <a:lstStyle/>
        <a:p>
          <a:r>
            <a:rPr lang="en-US" baseline="0" dirty="0" smtClean="0">
              <a:latin typeface="Times New Roman" panose="02020603050405020304" pitchFamily="18" charset="0"/>
            </a:rPr>
            <a:t>Domain 2</a:t>
          </a:r>
          <a:endParaRPr lang="en-US" baseline="0" dirty="0">
            <a:latin typeface="Times New Roman" panose="02020603050405020304" pitchFamily="18" charset="0"/>
          </a:endParaRPr>
        </a:p>
      </dgm:t>
    </dgm:pt>
    <dgm:pt modelId="{2E8A814F-66F4-407E-878F-2234CD300094}" type="parTrans" cxnId="{4A5ECE29-EFFD-4248-84FA-441D9ABDC96E}">
      <dgm:prSet/>
      <dgm:spPr/>
      <dgm:t>
        <a:bodyPr/>
        <a:lstStyle/>
        <a:p>
          <a:endParaRPr lang="en-US"/>
        </a:p>
      </dgm:t>
    </dgm:pt>
    <dgm:pt modelId="{0ED13FC2-DFBD-4FD7-806D-754BAD739C66}" type="sibTrans" cxnId="{4A5ECE29-EFFD-4248-84FA-441D9ABDC96E}">
      <dgm:prSet/>
      <dgm:spPr/>
      <dgm:t>
        <a:bodyPr/>
        <a:lstStyle/>
        <a:p>
          <a:endParaRPr lang="en-US"/>
        </a:p>
      </dgm:t>
    </dgm:pt>
    <dgm:pt modelId="{BB4227C4-6D3F-4D43-BBE4-F0C4B28D6389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Domain 3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ACA753-D67F-4B54-802C-02F7E145E564}" type="parTrans" cxnId="{839A80E7-52CA-43D8-952A-D2812BF1DF22}">
      <dgm:prSet/>
      <dgm:spPr/>
      <dgm:t>
        <a:bodyPr/>
        <a:lstStyle/>
        <a:p>
          <a:endParaRPr lang="en-US"/>
        </a:p>
      </dgm:t>
    </dgm:pt>
    <dgm:pt modelId="{72BAA7F8-F6DA-4C8E-8C7B-BE838BA97068}" type="sibTrans" cxnId="{839A80E7-52CA-43D8-952A-D2812BF1DF22}">
      <dgm:prSet/>
      <dgm:spPr/>
      <dgm:t>
        <a:bodyPr/>
        <a:lstStyle/>
        <a:p>
          <a:endParaRPr lang="en-US"/>
        </a:p>
      </dgm:t>
    </dgm:pt>
    <dgm:pt modelId="{5FCBDFC8-871F-4E06-A0AB-26860F5CFDBA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Domain 4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E7C411-6F10-40AB-AEA5-C783DDD3396B}" type="parTrans" cxnId="{BE0E0CDF-230F-45EF-90C4-643510DA49C2}">
      <dgm:prSet/>
      <dgm:spPr/>
      <dgm:t>
        <a:bodyPr/>
        <a:lstStyle/>
        <a:p>
          <a:endParaRPr lang="en-US"/>
        </a:p>
      </dgm:t>
    </dgm:pt>
    <dgm:pt modelId="{9A743A3C-1674-4A9B-A973-E897364B430C}" type="sibTrans" cxnId="{BE0E0CDF-230F-45EF-90C4-643510DA49C2}">
      <dgm:prSet/>
      <dgm:spPr/>
      <dgm:t>
        <a:bodyPr/>
        <a:lstStyle/>
        <a:p>
          <a:endParaRPr lang="en-US"/>
        </a:p>
      </dgm:t>
    </dgm:pt>
    <dgm:pt modelId="{0DA48D19-A0D3-4699-9546-CE5231D64719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Domain 5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97C960-122A-4ECE-9BB3-30CBDAAB66C2}" type="parTrans" cxnId="{19232BD9-0F3A-46AC-919E-4F9FC15F67E5}">
      <dgm:prSet/>
      <dgm:spPr/>
      <dgm:t>
        <a:bodyPr/>
        <a:lstStyle/>
        <a:p>
          <a:endParaRPr lang="en-US"/>
        </a:p>
      </dgm:t>
    </dgm:pt>
    <dgm:pt modelId="{5F1C2845-7711-4A6D-8FD5-85234209D6BC}" type="sibTrans" cxnId="{19232BD9-0F3A-46AC-919E-4F9FC15F67E5}">
      <dgm:prSet/>
      <dgm:spPr/>
      <dgm:t>
        <a:bodyPr/>
        <a:lstStyle/>
        <a:p>
          <a:endParaRPr lang="en-US"/>
        </a:p>
      </dgm:t>
    </dgm:pt>
    <dgm:pt modelId="{DA93B4E5-009A-4D63-A89A-39C1E9141C88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1</a:t>
          </a:r>
          <a:endParaRPr lang="en-US" dirty="0"/>
        </a:p>
      </dgm:t>
    </dgm:pt>
    <dgm:pt modelId="{6A1B5233-18E0-4405-B689-DA0AB61B2DD5}" type="parTrans" cxnId="{5E662391-BEE7-4462-950E-C38D79BF163E}">
      <dgm:prSet/>
      <dgm:spPr/>
      <dgm:t>
        <a:bodyPr/>
        <a:lstStyle/>
        <a:p>
          <a:endParaRPr lang="en-US"/>
        </a:p>
      </dgm:t>
    </dgm:pt>
    <dgm:pt modelId="{0604B80E-5160-4032-8057-E02B05CBF9E7}" type="sibTrans" cxnId="{5E662391-BEE7-4462-950E-C38D79BF163E}">
      <dgm:prSet/>
      <dgm:spPr/>
      <dgm:t>
        <a:bodyPr/>
        <a:lstStyle/>
        <a:p>
          <a:endParaRPr lang="en-US"/>
        </a:p>
      </dgm:t>
    </dgm:pt>
    <dgm:pt modelId="{9BEE0EB2-31F0-421C-B58A-E3D042C10178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2</a:t>
          </a:r>
          <a:endParaRPr lang="en-US" dirty="0"/>
        </a:p>
      </dgm:t>
    </dgm:pt>
    <dgm:pt modelId="{4A1B5F2C-B939-462F-8ADC-BA24A896A1C1}" type="parTrans" cxnId="{1DDFE9DC-DD96-4FE6-863F-AB41EC293B93}">
      <dgm:prSet/>
      <dgm:spPr/>
      <dgm:t>
        <a:bodyPr/>
        <a:lstStyle/>
        <a:p>
          <a:endParaRPr lang="en-US"/>
        </a:p>
      </dgm:t>
    </dgm:pt>
    <dgm:pt modelId="{9F560F38-26DE-4088-9866-24822C88C104}" type="sibTrans" cxnId="{1DDFE9DC-DD96-4FE6-863F-AB41EC293B93}">
      <dgm:prSet/>
      <dgm:spPr/>
      <dgm:t>
        <a:bodyPr/>
        <a:lstStyle/>
        <a:p>
          <a:endParaRPr lang="en-US"/>
        </a:p>
      </dgm:t>
    </dgm:pt>
    <dgm:pt modelId="{BCB5CC46-44A9-418E-BDB7-4CC049F8BE87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3</a:t>
          </a:r>
          <a:endParaRPr lang="en-US" dirty="0"/>
        </a:p>
      </dgm:t>
    </dgm:pt>
    <dgm:pt modelId="{8C99CB93-4D3C-4506-9E10-522960AB4765}" type="parTrans" cxnId="{ECC613C0-2AA2-472E-9DBE-D344B881F038}">
      <dgm:prSet/>
      <dgm:spPr/>
      <dgm:t>
        <a:bodyPr/>
        <a:lstStyle/>
        <a:p>
          <a:endParaRPr lang="en-US"/>
        </a:p>
      </dgm:t>
    </dgm:pt>
    <dgm:pt modelId="{424ACCAF-CE2B-4C7D-AD64-BB33AD667997}" type="sibTrans" cxnId="{ECC613C0-2AA2-472E-9DBE-D344B881F038}">
      <dgm:prSet/>
      <dgm:spPr/>
      <dgm:t>
        <a:bodyPr/>
        <a:lstStyle/>
        <a:p>
          <a:endParaRPr lang="en-US"/>
        </a:p>
      </dgm:t>
    </dgm:pt>
    <dgm:pt modelId="{F999E756-D029-417A-BB12-74D74F980930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4</a:t>
          </a:r>
          <a:endParaRPr lang="en-US" dirty="0"/>
        </a:p>
      </dgm:t>
    </dgm:pt>
    <dgm:pt modelId="{D014EE78-D5A0-4215-9912-DE2343900DD2}" type="parTrans" cxnId="{A93389B0-5E36-4148-95A1-156C55E4A399}">
      <dgm:prSet/>
      <dgm:spPr/>
      <dgm:t>
        <a:bodyPr/>
        <a:lstStyle/>
        <a:p>
          <a:endParaRPr lang="en-US"/>
        </a:p>
      </dgm:t>
    </dgm:pt>
    <dgm:pt modelId="{63BEDBD7-F495-444A-9225-94ECE0843178}" type="sibTrans" cxnId="{A93389B0-5E36-4148-95A1-156C55E4A399}">
      <dgm:prSet/>
      <dgm:spPr/>
      <dgm:t>
        <a:bodyPr/>
        <a:lstStyle/>
        <a:p>
          <a:endParaRPr lang="en-US"/>
        </a:p>
      </dgm:t>
    </dgm:pt>
    <dgm:pt modelId="{9499F9BF-9DAF-48D5-BE18-E5633655E6E9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1</a:t>
          </a:r>
          <a:endParaRPr lang="en-US" b="1" dirty="0"/>
        </a:p>
      </dgm:t>
    </dgm:pt>
    <dgm:pt modelId="{A27740F4-2A6C-41D5-9641-021FE094BD26}" type="parTrans" cxnId="{CC764BF5-64D2-49E9-833E-1C0A323A6DDC}">
      <dgm:prSet/>
      <dgm:spPr/>
      <dgm:t>
        <a:bodyPr/>
        <a:lstStyle/>
        <a:p>
          <a:endParaRPr lang="en-US"/>
        </a:p>
      </dgm:t>
    </dgm:pt>
    <dgm:pt modelId="{41F22248-F17D-438D-BA0A-1EBC529529CC}" type="sibTrans" cxnId="{CC764BF5-64D2-49E9-833E-1C0A323A6DDC}">
      <dgm:prSet/>
      <dgm:spPr/>
      <dgm:t>
        <a:bodyPr/>
        <a:lstStyle/>
        <a:p>
          <a:endParaRPr lang="en-US"/>
        </a:p>
      </dgm:t>
    </dgm:pt>
    <dgm:pt modelId="{83531F08-BA89-430E-82DD-B461A83EE72E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2</a:t>
          </a:r>
          <a:endParaRPr lang="en-US" dirty="0"/>
        </a:p>
      </dgm:t>
    </dgm:pt>
    <dgm:pt modelId="{5C715BBF-505B-467B-9AEA-C8ADE2EDC0C4}" type="parTrans" cxnId="{CBADE579-0AE1-4A79-82CF-208A0D6C925E}">
      <dgm:prSet/>
      <dgm:spPr/>
      <dgm:t>
        <a:bodyPr/>
        <a:lstStyle/>
        <a:p>
          <a:endParaRPr lang="en-US"/>
        </a:p>
      </dgm:t>
    </dgm:pt>
    <dgm:pt modelId="{E3451BF2-BF8B-4112-9C3E-F5721E9C133B}" type="sibTrans" cxnId="{CBADE579-0AE1-4A79-82CF-208A0D6C925E}">
      <dgm:prSet/>
      <dgm:spPr/>
      <dgm:t>
        <a:bodyPr/>
        <a:lstStyle/>
        <a:p>
          <a:endParaRPr lang="en-US"/>
        </a:p>
      </dgm:t>
    </dgm:pt>
    <dgm:pt modelId="{6887BF0A-9BAA-4892-AD48-F5442363B23B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3</a:t>
          </a:r>
          <a:endParaRPr lang="en-US" baseline="-25000" dirty="0"/>
        </a:p>
      </dgm:t>
    </dgm:pt>
    <dgm:pt modelId="{AD62DC75-FBC1-438B-8D32-F862C02DFE15}" type="parTrans" cxnId="{EDF4395B-AAD1-4D6D-998C-47F541D65704}">
      <dgm:prSet/>
      <dgm:spPr/>
      <dgm:t>
        <a:bodyPr/>
        <a:lstStyle/>
        <a:p>
          <a:endParaRPr lang="en-US"/>
        </a:p>
      </dgm:t>
    </dgm:pt>
    <dgm:pt modelId="{DDA10FA2-D4CB-4C79-AF92-A9E51C399C91}" type="sibTrans" cxnId="{EDF4395B-AAD1-4D6D-998C-47F541D65704}">
      <dgm:prSet/>
      <dgm:spPr/>
      <dgm:t>
        <a:bodyPr/>
        <a:lstStyle/>
        <a:p>
          <a:endParaRPr lang="en-US"/>
        </a:p>
      </dgm:t>
    </dgm:pt>
    <dgm:pt modelId="{B497CB28-B528-4836-9D85-923E39A53E10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4</a:t>
          </a:r>
          <a:endParaRPr lang="en-US" dirty="0"/>
        </a:p>
      </dgm:t>
    </dgm:pt>
    <dgm:pt modelId="{F71A60DA-694D-4659-B6F3-371BBDC8456A}" type="parTrans" cxnId="{EBA54BA5-26A5-4385-BF1E-6B52358AD57A}">
      <dgm:prSet/>
      <dgm:spPr/>
      <dgm:t>
        <a:bodyPr/>
        <a:lstStyle/>
        <a:p>
          <a:endParaRPr lang="en-US"/>
        </a:p>
      </dgm:t>
    </dgm:pt>
    <dgm:pt modelId="{B3A141C9-3F3E-4FA7-997F-D3B4D4C3C556}" type="sibTrans" cxnId="{EBA54BA5-26A5-4385-BF1E-6B52358AD57A}">
      <dgm:prSet/>
      <dgm:spPr/>
      <dgm:t>
        <a:bodyPr/>
        <a:lstStyle/>
        <a:p>
          <a:endParaRPr lang="en-US"/>
        </a:p>
      </dgm:t>
    </dgm:pt>
    <dgm:pt modelId="{2D0E625F-0448-4066-9549-A27E55DF25B3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1</a:t>
          </a:r>
          <a:endParaRPr lang="en-US" dirty="0"/>
        </a:p>
      </dgm:t>
    </dgm:pt>
    <dgm:pt modelId="{0AA86C3E-448C-421C-9B44-6B38B18EE3B8}" type="parTrans" cxnId="{D1F918F1-DCA5-4878-B44B-AFCFCF6375EF}">
      <dgm:prSet/>
      <dgm:spPr/>
      <dgm:t>
        <a:bodyPr/>
        <a:lstStyle/>
        <a:p>
          <a:endParaRPr lang="en-US"/>
        </a:p>
      </dgm:t>
    </dgm:pt>
    <dgm:pt modelId="{774122D6-283A-485F-859A-5F7D3CACF6DF}" type="sibTrans" cxnId="{D1F918F1-DCA5-4878-B44B-AFCFCF6375EF}">
      <dgm:prSet/>
      <dgm:spPr/>
      <dgm:t>
        <a:bodyPr/>
        <a:lstStyle/>
        <a:p>
          <a:endParaRPr lang="en-US"/>
        </a:p>
      </dgm:t>
    </dgm:pt>
    <dgm:pt modelId="{69959C87-1090-4450-ACE0-6C91DDE1C8E8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2</a:t>
          </a:r>
          <a:endParaRPr lang="en-US" dirty="0"/>
        </a:p>
      </dgm:t>
    </dgm:pt>
    <dgm:pt modelId="{CF027210-3E30-48D8-B07C-83AC05BB427D}" type="parTrans" cxnId="{680833E9-CD50-475B-82EF-5C57AB750342}">
      <dgm:prSet/>
      <dgm:spPr/>
      <dgm:t>
        <a:bodyPr/>
        <a:lstStyle/>
        <a:p>
          <a:endParaRPr lang="en-US"/>
        </a:p>
      </dgm:t>
    </dgm:pt>
    <dgm:pt modelId="{820A40D9-D6D6-427F-927F-6E53BD9AC6AF}" type="sibTrans" cxnId="{680833E9-CD50-475B-82EF-5C57AB750342}">
      <dgm:prSet/>
      <dgm:spPr/>
      <dgm:t>
        <a:bodyPr/>
        <a:lstStyle/>
        <a:p>
          <a:endParaRPr lang="en-US"/>
        </a:p>
      </dgm:t>
    </dgm:pt>
    <dgm:pt modelId="{E4862721-61BE-4679-9E81-971674040E95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3</a:t>
          </a:r>
          <a:endParaRPr lang="en-US" dirty="0"/>
        </a:p>
      </dgm:t>
    </dgm:pt>
    <dgm:pt modelId="{7F58844D-05EA-45DC-8DD8-0A88A4D6DFF0}" type="parTrans" cxnId="{C262D862-AD8D-41DB-A6F8-C84BB4E1EE68}">
      <dgm:prSet/>
      <dgm:spPr/>
      <dgm:t>
        <a:bodyPr/>
        <a:lstStyle/>
        <a:p>
          <a:endParaRPr lang="en-US"/>
        </a:p>
      </dgm:t>
    </dgm:pt>
    <dgm:pt modelId="{6253CC3D-0562-4B75-8786-ACD0C34DA017}" type="sibTrans" cxnId="{C262D862-AD8D-41DB-A6F8-C84BB4E1EE68}">
      <dgm:prSet/>
      <dgm:spPr/>
      <dgm:t>
        <a:bodyPr/>
        <a:lstStyle/>
        <a:p>
          <a:endParaRPr lang="en-US"/>
        </a:p>
      </dgm:t>
    </dgm:pt>
    <dgm:pt modelId="{2191CD61-E63B-43E1-9824-80621193AD6C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4</a:t>
          </a:r>
          <a:endParaRPr lang="en-US" dirty="0"/>
        </a:p>
      </dgm:t>
    </dgm:pt>
    <dgm:pt modelId="{B1135CEC-081D-4524-9F0C-60535E72D9D0}" type="parTrans" cxnId="{2FBF8465-272B-4ADF-8E6D-8877DB63EDF9}">
      <dgm:prSet/>
      <dgm:spPr/>
      <dgm:t>
        <a:bodyPr/>
        <a:lstStyle/>
        <a:p>
          <a:endParaRPr lang="en-US"/>
        </a:p>
      </dgm:t>
    </dgm:pt>
    <dgm:pt modelId="{E565367C-B3C4-423F-B4C3-A114ACC674AA}" type="sibTrans" cxnId="{2FBF8465-272B-4ADF-8E6D-8877DB63EDF9}">
      <dgm:prSet/>
      <dgm:spPr/>
      <dgm:t>
        <a:bodyPr/>
        <a:lstStyle/>
        <a:p>
          <a:endParaRPr lang="en-US"/>
        </a:p>
      </dgm:t>
    </dgm:pt>
    <dgm:pt modelId="{4F447682-491F-4563-9B02-3848BCF28241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1</a:t>
          </a:r>
          <a:endParaRPr lang="en-US" dirty="0"/>
        </a:p>
      </dgm:t>
    </dgm:pt>
    <dgm:pt modelId="{AE4EA84C-8754-4C47-A820-986F266BDC07}" type="parTrans" cxnId="{0A849186-037E-4460-97FA-F1362B163FCD}">
      <dgm:prSet/>
      <dgm:spPr/>
      <dgm:t>
        <a:bodyPr/>
        <a:lstStyle/>
        <a:p>
          <a:endParaRPr lang="en-US"/>
        </a:p>
      </dgm:t>
    </dgm:pt>
    <dgm:pt modelId="{38C0CEF7-E787-4FFC-81BC-0805E4DA7FB8}" type="sibTrans" cxnId="{0A849186-037E-4460-97FA-F1362B163FCD}">
      <dgm:prSet/>
      <dgm:spPr/>
      <dgm:t>
        <a:bodyPr/>
        <a:lstStyle/>
        <a:p>
          <a:endParaRPr lang="en-US"/>
        </a:p>
      </dgm:t>
    </dgm:pt>
    <dgm:pt modelId="{CE4DEF5C-AB47-44FF-B031-E7FF539C3F3A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2</a:t>
          </a:r>
          <a:endParaRPr lang="en-US" dirty="0"/>
        </a:p>
      </dgm:t>
    </dgm:pt>
    <dgm:pt modelId="{F2853B45-53F6-463D-9401-48323BBA5A51}" type="parTrans" cxnId="{D9A40324-39BC-4FC5-92BF-92F4B6D61B68}">
      <dgm:prSet/>
      <dgm:spPr/>
      <dgm:t>
        <a:bodyPr/>
        <a:lstStyle/>
        <a:p>
          <a:endParaRPr lang="en-US"/>
        </a:p>
      </dgm:t>
    </dgm:pt>
    <dgm:pt modelId="{8FC9564E-8007-41E4-8F55-A63EAA9A2C11}" type="sibTrans" cxnId="{D9A40324-39BC-4FC5-92BF-92F4B6D61B68}">
      <dgm:prSet/>
      <dgm:spPr/>
      <dgm:t>
        <a:bodyPr/>
        <a:lstStyle/>
        <a:p>
          <a:endParaRPr lang="en-US"/>
        </a:p>
      </dgm:t>
    </dgm:pt>
    <dgm:pt modelId="{128EF480-8D5E-4A5B-BE6B-1D8B96130493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3</a:t>
          </a:r>
          <a:endParaRPr lang="en-US" dirty="0"/>
        </a:p>
      </dgm:t>
    </dgm:pt>
    <dgm:pt modelId="{FF3913DC-932D-4885-8EF2-090C88231280}" type="parTrans" cxnId="{F168FC51-5B09-4F6A-A662-187EC887C070}">
      <dgm:prSet/>
      <dgm:spPr/>
      <dgm:t>
        <a:bodyPr/>
        <a:lstStyle/>
        <a:p>
          <a:endParaRPr lang="en-US"/>
        </a:p>
      </dgm:t>
    </dgm:pt>
    <dgm:pt modelId="{65C07540-321E-41AB-838A-7F178B57D108}" type="sibTrans" cxnId="{F168FC51-5B09-4F6A-A662-187EC887C070}">
      <dgm:prSet/>
      <dgm:spPr/>
      <dgm:t>
        <a:bodyPr/>
        <a:lstStyle/>
        <a:p>
          <a:endParaRPr lang="en-US"/>
        </a:p>
      </dgm:t>
    </dgm:pt>
    <dgm:pt modelId="{00BEEFE1-496D-4FF0-A92A-B9B3719E233F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4</a:t>
          </a:r>
          <a:endParaRPr lang="en-US" dirty="0"/>
        </a:p>
      </dgm:t>
    </dgm:pt>
    <dgm:pt modelId="{8A1DAA05-D368-435B-8F83-0C2768335091}" type="parTrans" cxnId="{A17FC513-81A8-4085-8EDD-D17C0F506451}">
      <dgm:prSet/>
      <dgm:spPr/>
      <dgm:t>
        <a:bodyPr/>
        <a:lstStyle/>
        <a:p>
          <a:endParaRPr lang="en-US"/>
        </a:p>
      </dgm:t>
    </dgm:pt>
    <dgm:pt modelId="{9E5D4E84-E6A9-4DD8-8537-8B8F9BA7D90A}" type="sibTrans" cxnId="{A17FC513-81A8-4085-8EDD-D17C0F506451}">
      <dgm:prSet/>
      <dgm:spPr/>
      <dgm:t>
        <a:bodyPr/>
        <a:lstStyle/>
        <a:p>
          <a:endParaRPr lang="en-US"/>
        </a:p>
      </dgm:t>
    </dgm:pt>
    <dgm:pt modelId="{EBADAE2C-255E-41A1-BB1E-C1981AA1D5D5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1</a:t>
          </a:r>
          <a:endParaRPr lang="en-US" baseline="-25000" dirty="0"/>
        </a:p>
      </dgm:t>
    </dgm:pt>
    <dgm:pt modelId="{CF4E031A-97FC-42FC-8429-3B6FA07ED63C}" type="parTrans" cxnId="{AF35CFD7-AA26-4BC1-A7A3-0402FD73CE6F}">
      <dgm:prSet/>
      <dgm:spPr/>
      <dgm:t>
        <a:bodyPr/>
        <a:lstStyle/>
        <a:p>
          <a:endParaRPr lang="en-US"/>
        </a:p>
      </dgm:t>
    </dgm:pt>
    <dgm:pt modelId="{419DF11A-C433-47A2-AAC0-49032E54576A}" type="sibTrans" cxnId="{AF35CFD7-AA26-4BC1-A7A3-0402FD73CE6F}">
      <dgm:prSet/>
      <dgm:spPr/>
      <dgm:t>
        <a:bodyPr/>
        <a:lstStyle/>
        <a:p>
          <a:endParaRPr lang="en-US"/>
        </a:p>
      </dgm:t>
    </dgm:pt>
    <dgm:pt modelId="{55C11CEC-B69F-4965-B617-C303F20BAA03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2</a:t>
          </a:r>
          <a:endParaRPr lang="en-US" baseline="-25000" dirty="0"/>
        </a:p>
      </dgm:t>
    </dgm:pt>
    <dgm:pt modelId="{9657FED1-6922-404E-84C6-4D523CC5BDB6}" type="parTrans" cxnId="{6CB76B6A-F107-4C10-91DF-2C95284BEDF3}">
      <dgm:prSet/>
      <dgm:spPr/>
      <dgm:t>
        <a:bodyPr/>
        <a:lstStyle/>
        <a:p>
          <a:endParaRPr lang="en-US"/>
        </a:p>
      </dgm:t>
    </dgm:pt>
    <dgm:pt modelId="{591E96B1-ACC9-422B-AC10-7D19FED0C2DF}" type="sibTrans" cxnId="{6CB76B6A-F107-4C10-91DF-2C95284BEDF3}">
      <dgm:prSet/>
      <dgm:spPr/>
      <dgm:t>
        <a:bodyPr/>
        <a:lstStyle/>
        <a:p>
          <a:endParaRPr lang="en-US"/>
        </a:p>
      </dgm:t>
    </dgm:pt>
    <dgm:pt modelId="{EA74B9BB-B4AE-4021-AD6B-89A1728E319D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3</a:t>
          </a:r>
          <a:endParaRPr lang="en-US" dirty="0"/>
        </a:p>
      </dgm:t>
    </dgm:pt>
    <dgm:pt modelId="{D2D8D7A0-FEB1-4E2A-A9FD-BBE6E6ABF691}" type="parTrans" cxnId="{4221D134-EE53-42CE-92FB-01FA2F74AD06}">
      <dgm:prSet/>
      <dgm:spPr/>
      <dgm:t>
        <a:bodyPr/>
        <a:lstStyle/>
        <a:p>
          <a:endParaRPr lang="en-US"/>
        </a:p>
      </dgm:t>
    </dgm:pt>
    <dgm:pt modelId="{C625725C-30DA-4564-9486-F970F9D85B95}" type="sibTrans" cxnId="{4221D134-EE53-42CE-92FB-01FA2F74AD06}">
      <dgm:prSet/>
      <dgm:spPr/>
      <dgm:t>
        <a:bodyPr/>
        <a:lstStyle/>
        <a:p>
          <a:endParaRPr lang="en-US"/>
        </a:p>
      </dgm:t>
    </dgm:pt>
    <dgm:pt modelId="{D34363BB-B2E9-46FB-9F0F-3D52298FA3D0}">
      <dgm:prSet phldrT="[Text]"/>
      <dgm:spPr/>
      <dgm:t>
        <a:bodyPr/>
        <a:lstStyle/>
        <a:p>
          <a:r>
            <a:rPr lang="en-US" dirty="0" smtClean="0"/>
            <a:t>A</a:t>
          </a:r>
          <a:r>
            <a:rPr lang="en-US" baseline="-25000" dirty="0" smtClean="0"/>
            <a:t>4</a:t>
          </a:r>
          <a:endParaRPr lang="en-US" baseline="-25000" dirty="0"/>
        </a:p>
      </dgm:t>
    </dgm:pt>
    <dgm:pt modelId="{FBD41723-49F1-428E-8A10-C7CE6896C905}" type="parTrans" cxnId="{E92BC8EC-124E-45E1-B9C4-1DAA2E5F120C}">
      <dgm:prSet/>
      <dgm:spPr/>
      <dgm:t>
        <a:bodyPr/>
        <a:lstStyle/>
        <a:p>
          <a:endParaRPr lang="en-US"/>
        </a:p>
      </dgm:t>
    </dgm:pt>
    <dgm:pt modelId="{D8D2B4BF-F884-46A6-A7B4-327FB7C2F0AD}" type="sibTrans" cxnId="{E92BC8EC-124E-45E1-B9C4-1DAA2E5F120C}">
      <dgm:prSet/>
      <dgm:spPr/>
      <dgm:t>
        <a:bodyPr/>
        <a:lstStyle/>
        <a:p>
          <a:endParaRPr lang="en-US"/>
        </a:p>
      </dgm:t>
    </dgm:pt>
    <dgm:pt modelId="{2F91DC5C-B847-4E63-9170-B59D10444621}" type="pres">
      <dgm:prSet presAssocID="{DAE25BA8-DD19-49AD-8359-DC8E7A7CC14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BAAEEA-54A6-4819-A6B2-4CE17F797098}" type="pres">
      <dgm:prSet presAssocID="{8CAFEB0D-51FD-4529-90B1-B971E95A3C03}" presName="compNode" presStyleCnt="0"/>
      <dgm:spPr/>
    </dgm:pt>
    <dgm:pt modelId="{FBC9569C-3F4F-442B-89F6-787E3DABED26}" type="pres">
      <dgm:prSet presAssocID="{8CAFEB0D-51FD-4529-90B1-B971E95A3C03}" presName="aNode" presStyleLbl="bgShp" presStyleIdx="0" presStyleCnt="5" custLinFactNeighborX="-285" custLinFactNeighborY="-1573"/>
      <dgm:spPr/>
      <dgm:t>
        <a:bodyPr/>
        <a:lstStyle/>
        <a:p>
          <a:endParaRPr lang="en-US"/>
        </a:p>
      </dgm:t>
    </dgm:pt>
    <dgm:pt modelId="{E3BE8623-71E8-498B-9394-CB472D0A317D}" type="pres">
      <dgm:prSet presAssocID="{8CAFEB0D-51FD-4529-90B1-B971E95A3C03}" presName="textNode" presStyleLbl="bgShp" presStyleIdx="0" presStyleCnt="5"/>
      <dgm:spPr/>
      <dgm:t>
        <a:bodyPr/>
        <a:lstStyle/>
        <a:p>
          <a:endParaRPr lang="en-US"/>
        </a:p>
      </dgm:t>
    </dgm:pt>
    <dgm:pt modelId="{C58D394E-00E2-4EE6-8FD1-F01F781674CE}" type="pres">
      <dgm:prSet presAssocID="{8CAFEB0D-51FD-4529-90B1-B971E95A3C03}" presName="compChildNode" presStyleCnt="0"/>
      <dgm:spPr/>
    </dgm:pt>
    <dgm:pt modelId="{32F46133-CB1D-4DE9-B0EF-E9AB2007D71E}" type="pres">
      <dgm:prSet presAssocID="{8CAFEB0D-51FD-4529-90B1-B971E95A3C03}" presName="theInnerList" presStyleCnt="0"/>
      <dgm:spPr/>
    </dgm:pt>
    <dgm:pt modelId="{BA928F67-7D94-4C96-81BD-30C0C8EBC02E}" type="pres">
      <dgm:prSet presAssocID="{EBADAE2C-255E-41A1-BB1E-C1981AA1D5D5}" presName="childNode" presStyleLbl="node1" presStyleIdx="0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5331B-FCA1-4F0B-AAE6-1CAF4268BA08}" type="pres">
      <dgm:prSet presAssocID="{EBADAE2C-255E-41A1-BB1E-C1981AA1D5D5}" presName="aSpace2" presStyleCnt="0"/>
      <dgm:spPr/>
    </dgm:pt>
    <dgm:pt modelId="{B3FC53F9-296D-44E2-B044-FC6D07CD4082}" type="pres">
      <dgm:prSet presAssocID="{55C11CEC-B69F-4965-B617-C303F20BAA03}" presName="childNode" presStyleLbl="node1" presStyleIdx="1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CFCB85-9311-4846-8B55-4ADEFE1A6CE5}" type="pres">
      <dgm:prSet presAssocID="{55C11CEC-B69F-4965-B617-C303F20BAA03}" presName="aSpace2" presStyleCnt="0"/>
      <dgm:spPr/>
    </dgm:pt>
    <dgm:pt modelId="{8BCD94A9-5A53-4525-A096-FD384046AEEF}" type="pres">
      <dgm:prSet presAssocID="{EA74B9BB-B4AE-4021-AD6B-89A1728E319D}" presName="childNode" presStyleLbl="node1" presStyleIdx="2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DCD78-91F9-45E1-883D-228AE5D3BF63}" type="pres">
      <dgm:prSet presAssocID="{EA74B9BB-B4AE-4021-AD6B-89A1728E319D}" presName="aSpace2" presStyleCnt="0"/>
      <dgm:spPr/>
    </dgm:pt>
    <dgm:pt modelId="{10B322A3-7E5A-4309-9AA8-A8F53D2C5D88}" type="pres">
      <dgm:prSet presAssocID="{D34363BB-B2E9-46FB-9F0F-3D52298FA3D0}" presName="childNode" presStyleLbl="node1" presStyleIdx="3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0E7071-B048-4F2B-BEB7-C1B39DC1D5B9}" type="pres">
      <dgm:prSet presAssocID="{8CAFEB0D-51FD-4529-90B1-B971E95A3C03}" presName="aSpace" presStyleCnt="0"/>
      <dgm:spPr/>
    </dgm:pt>
    <dgm:pt modelId="{CBF6B3A5-7BC1-4181-84D1-7EDE202ADCD0}" type="pres">
      <dgm:prSet presAssocID="{CEC349C2-90A7-4972-97DC-0EAE4D731A19}" presName="compNode" presStyleCnt="0"/>
      <dgm:spPr/>
    </dgm:pt>
    <dgm:pt modelId="{14372CDA-B933-4EF0-B88B-CFD7A40F2BBD}" type="pres">
      <dgm:prSet presAssocID="{CEC349C2-90A7-4972-97DC-0EAE4D731A19}" presName="aNode" presStyleLbl="bgShp" presStyleIdx="1" presStyleCnt="5"/>
      <dgm:spPr/>
      <dgm:t>
        <a:bodyPr/>
        <a:lstStyle/>
        <a:p>
          <a:endParaRPr lang="en-US"/>
        </a:p>
      </dgm:t>
    </dgm:pt>
    <dgm:pt modelId="{8A4110FA-31EA-49C7-8B83-666F5F706950}" type="pres">
      <dgm:prSet presAssocID="{CEC349C2-90A7-4972-97DC-0EAE4D731A19}" presName="textNode" presStyleLbl="bgShp" presStyleIdx="1" presStyleCnt="5"/>
      <dgm:spPr/>
      <dgm:t>
        <a:bodyPr/>
        <a:lstStyle/>
        <a:p>
          <a:endParaRPr lang="en-US"/>
        </a:p>
      </dgm:t>
    </dgm:pt>
    <dgm:pt modelId="{764B4C7E-2A65-41C5-8C82-A9746B02E084}" type="pres">
      <dgm:prSet presAssocID="{CEC349C2-90A7-4972-97DC-0EAE4D731A19}" presName="compChildNode" presStyleCnt="0"/>
      <dgm:spPr/>
    </dgm:pt>
    <dgm:pt modelId="{827C49AD-7B2E-4FC4-8AD1-DB97D8147428}" type="pres">
      <dgm:prSet presAssocID="{CEC349C2-90A7-4972-97DC-0EAE4D731A19}" presName="theInnerList" presStyleCnt="0"/>
      <dgm:spPr/>
    </dgm:pt>
    <dgm:pt modelId="{E7DFB49E-282E-40C5-A137-E83DDC1B7359}" type="pres">
      <dgm:prSet presAssocID="{4F447682-491F-4563-9B02-3848BCF28241}" presName="childNode" presStyleLbl="node1" presStyleIdx="4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16C6AD-A33D-4A8E-9E83-33CD9C68C41E}" type="pres">
      <dgm:prSet presAssocID="{4F447682-491F-4563-9B02-3848BCF28241}" presName="aSpace2" presStyleCnt="0"/>
      <dgm:spPr/>
    </dgm:pt>
    <dgm:pt modelId="{BB9B5CC6-5E3B-49D7-9433-C7B93DD32588}" type="pres">
      <dgm:prSet presAssocID="{CE4DEF5C-AB47-44FF-B031-E7FF539C3F3A}" presName="childNode" presStyleLbl="node1" presStyleIdx="5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825CE-76A4-42D9-81EC-585118F10278}" type="pres">
      <dgm:prSet presAssocID="{CE4DEF5C-AB47-44FF-B031-E7FF539C3F3A}" presName="aSpace2" presStyleCnt="0"/>
      <dgm:spPr/>
    </dgm:pt>
    <dgm:pt modelId="{26E2846D-613A-490F-8E20-33135FA2B72B}" type="pres">
      <dgm:prSet presAssocID="{128EF480-8D5E-4A5B-BE6B-1D8B96130493}" presName="childNode" presStyleLbl="node1" presStyleIdx="6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C52D9-36C9-470F-9DC5-83A2B8822805}" type="pres">
      <dgm:prSet presAssocID="{128EF480-8D5E-4A5B-BE6B-1D8B96130493}" presName="aSpace2" presStyleCnt="0"/>
      <dgm:spPr/>
    </dgm:pt>
    <dgm:pt modelId="{9FEF369B-5EB3-45B1-B342-03C1D3A62B43}" type="pres">
      <dgm:prSet presAssocID="{00BEEFE1-496D-4FF0-A92A-B9B3719E233F}" presName="childNode" presStyleLbl="node1" presStyleIdx="7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9D31D-BAA6-41ED-830C-E649DC5B1216}" type="pres">
      <dgm:prSet presAssocID="{CEC349C2-90A7-4972-97DC-0EAE4D731A19}" presName="aSpace" presStyleCnt="0"/>
      <dgm:spPr/>
    </dgm:pt>
    <dgm:pt modelId="{7E791D5E-DEE2-48B5-A04D-B1364C2C0312}" type="pres">
      <dgm:prSet presAssocID="{BB4227C4-6D3F-4D43-BBE4-F0C4B28D6389}" presName="compNode" presStyleCnt="0"/>
      <dgm:spPr/>
    </dgm:pt>
    <dgm:pt modelId="{3C79CEC9-ADC3-4A84-93C3-E58BCE1B7408}" type="pres">
      <dgm:prSet presAssocID="{BB4227C4-6D3F-4D43-BBE4-F0C4B28D6389}" presName="aNode" presStyleLbl="bgShp" presStyleIdx="2" presStyleCnt="5"/>
      <dgm:spPr/>
      <dgm:t>
        <a:bodyPr/>
        <a:lstStyle/>
        <a:p>
          <a:endParaRPr lang="en-US"/>
        </a:p>
      </dgm:t>
    </dgm:pt>
    <dgm:pt modelId="{EBD82799-46FF-4DB9-A068-EC9895D9E7FF}" type="pres">
      <dgm:prSet presAssocID="{BB4227C4-6D3F-4D43-BBE4-F0C4B28D6389}" presName="textNode" presStyleLbl="bgShp" presStyleIdx="2" presStyleCnt="5"/>
      <dgm:spPr/>
      <dgm:t>
        <a:bodyPr/>
        <a:lstStyle/>
        <a:p>
          <a:endParaRPr lang="en-US"/>
        </a:p>
      </dgm:t>
    </dgm:pt>
    <dgm:pt modelId="{A31B1F1C-D93F-43F6-A667-868F024EB0F3}" type="pres">
      <dgm:prSet presAssocID="{BB4227C4-6D3F-4D43-BBE4-F0C4B28D6389}" presName="compChildNode" presStyleCnt="0"/>
      <dgm:spPr/>
    </dgm:pt>
    <dgm:pt modelId="{BA0D279B-806B-46D1-B12B-02FBD662D43B}" type="pres">
      <dgm:prSet presAssocID="{BB4227C4-6D3F-4D43-BBE4-F0C4B28D6389}" presName="theInnerList" presStyleCnt="0"/>
      <dgm:spPr/>
    </dgm:pt>
    <dgm:pt modelId="{DC7772F8-094E-4331-B951-DF47AD2E22DB}" type="pres">
      <dgm:prSet presAssocID="{2D0E625F-0448-4066-9549-A27E55DF25B3}" presName="childNode" presStyleLbl="node1" presStyleIdx="8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276EB-16DC-430F-9C99-97849B81ED18}" type="pres">
      <dgm:prSet presAssocID="{2D0E625F-0448-4066-9549-A27E55DF25B3}" presName="aSpace2" presStyleCnt="0"/>
      <dgm:spPr/>
    </dgm:pt>
    <dgm:pt modelId="{D67AEF31-FCB8-4C2D-B2E6-85B9256FDDA9}" type="pres">
      <dgm:prSet presAssocID="{69959C87-1090-4450-ACE0-6C91DDE1C8E8}" presName="childNode" presStyleLbl="node1" presStyleIdx="9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CFDC19-29D3-4179-A7FE-1747577F6030}" type="pres">
      <dgm:prSet presAssocID="{69959C87-1090-4450-ACE0-6C91DDE1C8E8}" presName="aSpace2" presStyleCnt="0"/>
      <dgm:spPr/>
    </dgm:pt>
    <dgm:pt modelId="{6C2A7EBF-A2EB-4AF7-A853-06766E4AA5CE}" type="pres">
      <dgm:prSet presAssocID="{E4862721-61BE-4679-9E81-971674040E95}" presName="childNode" presStyleLbl="node1" presStyleIdx="10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FB00B1-2FF3-43B2-8016-3E871D66207E}" type="pres">
      <dgm:prSet presAssocID="{E4862721-61BE-4679-9E81-971674040E95}" presName="aSpace2" presStyleCnt="0"/>
      <dgm:spPr/>
    </dgm:pt>
    <dgm:pt modelId="{F45AC4F0-20F9-4B2C-973D-B2A653CD4455}" type="pres">
      <dgm:prSet presAssocID="{2191CD61-E63B-43E1-9824-80621193AD6C}" presName="childNode" presStyleLbl="node1" presStyleIdx="11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ADEF47-AEBE-4D18-9615-DD8728119725}" type="pres">
      <dgm:prSet presAssocID="{BB4227C4-6D3F-4D43-BBE4-F0C4B28D6389}" presName="aSpace" presStyleCnt="0"/>
      <dgm:spPr/>
    </dgm:pt>
    <dgm:pt modelId="{1AE986EF-C3F2-45D8-A9C3-3F9A7D8A30D7}" type="pres">
      <dgm:prSet presAssocID="{5FCBDFC8-871F-4E06-A0AB-26860F5CFDBA}" presName="compNode" presStyleCnt="0"/>
      <dgm:spPr/>
    </dgm:pt>
    <dgm:pt modelId="{1973251F-6DDF-4F57-85AE-62976B3B72EB}" type="pres">
      <dgm:prSet presAssocID="{5FCBDFC8-871F-4E06-A0AB-26860F5CFDBA}" presName="aNode" presStyleLbl="bgShp" presStyleIdx="3" presStyleCnt="5"/>
      <dgm:spPr/>
      <dgm:t>
        <a:bodyPr/>
        <a:lstStyle/>
        <a:p>
          <a:endParaRPr lang="en-US"/>
        </a:p>
      </dgm:t>
    </dgm:pt>
    <dgm:pt modelId="{50B0EB11-D45E-4727-964E-F22A6FEA7FB0}" type="pres">
      <dgm:prSet presAssocID="{5FCBDFC8-871F-4E06-A0AB-26860F5CFDBA}" presName="textNode" presStyleLbl="bgShp" presStyleIdx="3" presStyleCnt="5"/>
      <dgm:spPr/>
      <dgm:t>
        <a:bodyPr/>
        <a:lstStyle/>
        <a:p>
          <a:endParaRPr lang="en-US"/>
        </a:p>
      </dgm:t>
    </dgm:pt>
    <dgm:pt modelId="{0430EB51-4293-48F7-BF43-9C1DD58645B6}" type="pres">
      <dgm:prSet presAssocID="{5FCBDFC8-871F-4E06-A0AB-26860F5CFDBA}" presName="compChildNode" presStyleCnt="0"/>
      <dgm:spPr/>
    </dgm:pt>
    <dgm:pt modelId="{9E23AA04-5613-4A4C-BEB5-CF1BF00EB82B}" type="pres">
      <dgm:prSet presAssocID="{5FCBDFC8-871F-4E06-A0AB-26860F5CFDBA}" presName="theInnerList" presStyleCnt="0"/>
      <dgm:spPr/>
    </dgm:pt>
    <dgm:pt modelId="{69485016-6C00-4D6E-8A82-45F13C8B4FFC}" type="pres">
      <dgm:prSet presAssocID="{DA93B4E5-009A-4D63-A89A-39C1E9141C88}" presName="childNode" presStyleLbl="node1" presStyleIdx="12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6961F-7493-43D0-AD60-35AFB057799F}" type="pres">
      <dgm:prSet presAssocID="{DA93B4E5-009A-4D63-A89A-39C1E9141C88}" presName="aSpace2" presStyleCnt="0"/>
      <dgm:spPr/>
    </dgm:pt>
    <dgm:pt modelId="{D5AD4559-0636-41B3-94C0-5596FAB0150F}" type="pres">
      <dgm:prSet presAssocID="{9BEE0EB2-31F0-421C-B58A-E3D042C10178}" presName="childNode" presStyleLbl="node1" presStyleIdx="13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997A3-6CD2-46D0-83E6-2FCC9F8C3032}" type="pres">
      <dgm:prSet presAssocID="{9BEE0EB2-31F0-421C-B58A-E3D042C10178}" presName="aSpace2" presStyleCnt="0"/>
      <dgm:spPr/>
    </dgm:pt>
    <dgm:pt modelId="{4C0E3701-C59B-4EAC-8119-6EA2010C4982}" type="pres">
      <dgm:prSet presAssocID="{BCB5CC46-44A9-418E-BDB7-4CC049F8BE87}" presName="childNode" presStyleLbl="node1" presStyleIdx="14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CFACD3-A0FB-4A15-84F3-9BDC4391257D}" type="pres">
      <dgm:prSet presAssocID="{BCB5CC46-44A9-418E-BDB7-4CC049F8BE87}" presName="aSpace2" presStyleCnt="0"/>
      <dgm:spPr/>
    </dgm:pt>
    <dgm:pt modelId="{C7FAA859-AAC1-4E8A-91E3-D076B0592AAF}" type="pres">
      <dgm:prSet presAssocID="{F999E756-D029-417A-BB12-74D74F980930}" presName="childNode" presStyleLbl="node1" presStyleIdx="15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5C1BCF-0DEC-44F8-98F8-EEFBE38A9FC8}" type="pres">
      <dgm:prSet presAssocID="{5FCBDFC8-871F-4E06-A0AB-26860F5CFDBA}" presName="aSpace" presStyleCnt="0"/>
      <dgm:spPr/>
    </dgm:pt>
    <dgm:pt modelId="{1A26DFBF-7D3F-4191-9441-1DD29A922E28}" type="pres">
      <dgm:prSet presAssocID="{0DA48D19-A0D3-4699-9546-CE5231D64719}" presName="compNode" presStyleCnt="0"/>
      <dgm:spPr/>
    </dgm:pt>
    <dgm:pt modelId="{1F230F89-50AF-4F00-B4B1-275ED69C4541}" type="pres">
      <dgm:prSet presAssocID="{0DA48D19-A0D3-4699-9546-CE5231D64719}" presName="aNode" presStyleLbl="bgShp" presStyleIdx="4" presStyleCnt="5"/>
      <dgm:spPr/>
      <dgm:t>
        <a:bodyPr/>
        <a:lstStyle/>
        <a:p>
          <a:endParaRPr lang="en-US"/>
        </a:p>
      </dgm:t>
    </dgm:pt>
    <dgm:pt modelId="{5D7046C8-ABD5-4FB8-A91A-E14BE15E1610}" type="pres">
      <dgm:prSet presAssocID="{0DA48D19-A0D3-4699-9546-CE5231D64719}" presName="textNode" presStyleLbl="bgShp" presStyleIdx="4" presStyleCnt="5"/>
      <dgm:spPr/>
      <dgm:t>
        <a:bodyPr/>
        <a:lstStyle/>
        <a:p>
          <a:endParaRPr lang="en-US"/>
        </a:p>
      </dgm:t>
    </dgm:pt>
    <dgm:pt modelId="{9ECCF2E0-035E-4D7D-A22E-EF93B28A08BE}" type="pres">
      <dgm:prSet presAssocID="{0DA48D19-A0D3-4699-9546-CE5231D64719}" presName="compChildNode" presStyleCnt="0"/>
      <dgm:spPr/>
    </dgm:pt>
    <dgm:pt modelId="{DAC23921-5CDB-46E2-8FAD-2198E306BBE6}" type="pres">
      <dgm:prSet presAssocID="{0DA48D19-A0D3-4699-9546-CE5231D64719}" presName="theInnerList" presStyleCnt="0"/>
      <dgm:spPr/>
    </dgm:pt>
    <dgm:pt modelId="{19FCC865-00D7-488E-96C5-66CF8698058B}" type="pres">
      <dgm:prSet presAssocID="{9499F9BF-9DAF-48D5-BE18-E5633655E6E9}" presName="childNode" presStyleLbl="node1" presStyleIdx="16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7A9880-743C-464A-8EC8-0A0D5C5ABC6F}" type="pres">
      <dgm:prSet presAssocID="{9499F9BF-9DAF-48D5-BE18-E5633655E6E9}" presName="aSpace2" presStyleCnt="0"/>
      <dgm:spPr/>
    </dgm:pt>
    <dgm:pt modelId="{C0CD2808-C018-42C7-8A60-0DDB27605A64}" type="pres">
      <dgm:prSet presAssocID="{83531F08-BA89-430E-82DD-B461A83EE72E}" presName="childNode" presStyleLbl="node1" presStyleIdx="17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A7305-722E-4D8F-8249-9B1C538675FE}" type="pres">
      <dgm:prSet presAssocID="{83531F08-BA89-430E-82DD-B461A83EE72E}" presName="aSpace2" presStyleCnt="0"/>
      <dgm:spPr/>
    </dgm:pt>
    <dgm:pt modelId="{CC31E100-7341-4C90-818C-381C5192261A}" type="pres">
      <dgm:prSet presAssocID="{6887BF0A-9BAA-4892-AD48-F5442363B23B}" presName="childNode" presStyleLbl="node1" presStyleIdx="18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660653-6A52-488F-8DFA-8123625B6A2E}" type="pres">
      <dgm:prSet presAssocID="{6887BF0A-9BAA-4892-AD48-F5442363B23B}" presName="aSpace2" presStyleCnt="0"/>
      <dgm:spPr/>
    </dgm:pt>
    <dgm:pt modelId="{DB2730EC-6718-46EB-BA67-25816172039A}" type="pres">
      <dgm:prSet presAssocID="{B497CB28-B528-4836-9D85-923E39A53E10}" presName="childNode" presStyleLbl="node1" presStyleIdx="19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BB0828-1190-450F-8063-9C819F897B9C}" type="presOf" srcId="{8CAFEB0D-51FD-4529-90B1-B971E95A3C03}" destId="{FBC9569C-3F4F-442B-89F6-787E3DABED26}" srcOrd="0" destOrd="0" presId="urn:microsoft.com/office/officeart/2005/8/layout/lProcess2"/>
    <dgm:cxn modelId="{A1ECF522-C79E-4F4A-AB53-5307FA287605}" type="presOf" srcId="{DA93B4E5-009A-4D63-A89A-39C1E9141C88}" destId="{69485016-6C00-4D6E-8A82-45F13C8B4FFC}" srcOrd="0" destOrd="0" presId="urn:microsoft.com/office/officeart/2005/8/layout/lProcess2"/>
    <dgm:cxn modelId="{93BB6B87-A32F-4CCD-A3E9-E08A3CAF8779}" type="presOf" srcId="{CEC349C2-90A7-4972-97DC-0EAE4D731A19}" destId="{14372CDA-B933-4EF0-B88B-CFD7A40F2BBD}" srcOrd="0" destOrd="0" presId="urn:microsoft.com/office/officeart/2005/8/layout/lProcess2"/>
    <dgm:cxn modelId="{2ACB4E4E-C6DB-45AF-AE98-4022D227938E}" type="presOf" srcId="{55C11CEC-B69F-4965-B617-C303F20BAA03}" destId="{B3FC53F9-296D-44E2-B044-FC6D07CD4082}" srcOrd="0" destOrd="0" presId="urn:microsoft.com/office/officeart/2005/8/layout/lProcess2"/>
    <dgm:cxn modelId="{D9A40324-39BC-4FC5-92BF-92F4B6D61B68}" srcId="{CEC349C2-90A7-4972-97DC-0EAE4D731A19}" destId="{CE4DEF5C-AB47-44FF-B031-E7FF539C3F3A}" srcOrd="1" destOrd="0" parTransId="{F2853B45-53F6-463D-9401-48323BBA5A51}" sibTransId="{8FC9564E-8007-41E4-8F55-A63EAA9A2C11}"/>
    <dgm:cxn modelId="{6CB76B6A-F107-4C10-91DF-2C95284BEDF3}" srcId="{8CAFEB0D-51FD-4529-90B1-B971E95A3C03}" destId="{55C11CEC-B69F-4965-B617-C303F20BAA03}" srcOrd="1" destOrd="0" parTransId="{9657FED1-6922-404E-84C6-4D523CC5BDB6}" sibTransId="{591E96B1-ACC9-422B-AC10-7D19FED0C2DF}"/>
    <dgm:cxn modelId="{BE0E0CDF-230F-45EF-90C4-643510DA49C2}" srcId="{DAE25BA8-DD19-49AD-8359-DC8E7A7CC141}" destId="{5FCBDFC8-871F-4E06-A0AB-26860F5CFDBA}" srcOrd="3" destOrd="0" parTransId="{E4E7C411-6F10-40AB-AEA5-C783DDD3396B}" sibTransId="{9A743A3C-1674-4A9B-A973-E897364B430C}"/>
    <dgm:cxn modelId="{AF35CFD7-AA26-4BC1-A7A3-0402FD73CE6F}" srcId="{8CAFEB0D-51FD-4529-90B1-B971E95A3C03}" destId="{EBADAE2C-255E-41A1-BB1E-C1981AA1D5D5}" srcOrd="0" destOrd="0" parTransId="{CF4E031A-97FC-42FC-8429-3B6FA07ED63C}" sibTransId="{419DF11A-C433-47A2-AAC0-49032E54576A}"/>
    <dgm:cxn modelId="{5895685F-9AF9-4F95-AC46-2BD919E9D7D4}" type="presOf" srcId="{BB4227C4-6D3F-4D43-BBE4-F0C4B28D6389}" destId="{EBD82799-46FF-4DB9-A068-EC9895D9E7FF}" srcOrd="1" destOrd="0" presId="urn:microsoft.com/office/officeart/2005/8/layout/lProcess2"/>
    <dgm:cxn modelId="{4221D134-EE53-42CE-92FB-01FA2F74AD06}" srcId="{8CAFEB0D-51FD-4529-90B1-B971E95A3C03}" destId="{EA74B9BB-B4AE-4021-AD6B-89A1728E319D}" srcOrd="2" destOrd="0" parTransId="{D2D8D7A0-FEB1-4E2A-A9FD-BBE6E6ABF691}" sibTransId="{C625725C-30DA-4564-9486-F970F9D85B95}"/>
    <dgm:cxn modelId="{D7AC1311-0F3F-4C7B-AE23-8D0A6FEDD334}" type="presOf" srcId="{EA74B9BB-B4AE-4021-AD6B-89A1728E319D}" destId="{8BCD94A9-5A53-4525-A096-FD384046AEEF}" srcOrd="0" destOrd="0" presId="urn:microsoft.com/office/officeart/2005/8/layout/lProcess2"/>
    <dgm:cxn modelId="{CBADE579-0AE1-4A79-82CF-208A0D6C925E}" srcId="{0DA48D19-A0D3-4699-9546-CE5231D64719}" destId="{83531F08-BA89-430E-82DD-B461A83EE72E}" srcOrd="1" destOrd="0" parTransId="{5C715BBF-505B-467B-9AEA-C8ADE2EDC0C4}" sibTransId="{E3451BF2-BF8B-4112-9C3E-F5721E9C133B}"/>
    <dgm:cxn modelId="{8F1B8BE3-13D9-4E12-A4C6-4A9930B20B7E}" type="presOf" srcId="{DAE25BA8-DD19-49AD-8359-DC8E7A7CC141}" destId="{2F91DC5C-B847-4E63-9170-B59D10444621}" srcOrd="0" destOrd="0" presId="urn:microsoft.com/office/officeart/2005/8/layout/lProcess2"/>
    <dgm:cxn modelId="{98011E87-3DC0-4E86-A72A-8FFC46E0189C}" type="presOf" srcId="{EBADAE2C-255E-41A1-BB1E-C1981AA1D5D5}" destId="{BA928F67-7D94-4C96-81BD-30C0C8EBC02E}" srcOrd="0" destOrd="0" presId="urn:microsoft.com/office/officeart/2005/8/layout/lProcess2"/>
    <dgm:cxn modelId="{B14971E7-7DD9-47C3-9299-FA2E404BAA7F}" type="presOf" srcId="{BB4227C4-6D3F-4D43-BBE4-F0C4B28D6389}" destId="{3C79CEC9-ADC3-4A84-93C3-E58BCE1B7408}" srcOrd="0" destOrd="0" presId="urn:microsoft.com/office/officeart/2005/8/layout/lProcess2"/>
    <dgm:cxn modelId="{97874C0C-BF1B-4073-92F3-F036598F4E19}" type="presOf" srcId="{9BEE0EB2-31F0-421C-B58A-E3D042C10178}" destId="{D5AD4559-0636-41B3-94C0-5596FAB0150F}" srcOrd="0" destOrd="0" presId="urn:microsoft.com/office/officeart/2005/8/layout/lProcess2"/>
    <dgm:cxn modelId="{EDF4395B-AAD1-4D6D-998C-47F541D65704}" srcId="{0DA48D19-A0D3-4699-9546-CE5231D64719}" destId="{6887BF0A-9BAA-4892-AD48-F5442363B23B}" srcOrd="2" destOrd="0" parTransId="{AD62DC75-FBC1-438B-8D32-F862C02DFE15}" sibTransId="{DDA10FA2-D4CB-4C79-AF92-A9E51C399C91}"/>
    <dgm:cxn modelId="{839A80E7-52CA-43D8-952A-D2812BF1DF22}" srcId="{DAE25BA8-DD19-49AD-8359-DC8E7A7CC141}" destId="{BB4227C4-6D3F-4D43-BBE4-F0C4B28D6389}" srcOrd="2" destOrd="0" parTransId="{79ACA753-D67F-4B54-802C-02F7E145E564}" sibTransId="{72BAA7F8-F6DA-4C8E-8C7B-BE838BA97068}"/>
    <dgm:cxn modelId="{680833E9-CD50-475B-82EF-5C57AB750342}" srcId="{BB4227C4-6D3F-4D43-BBE4-F0C4B28D6389}" destId="{69959C87-1090-4450-ACE0-6C91DDE1C8E8}" srcOrd="1" destOrd="0" parTransId="{CF027210-3E30-48D8-B07C-83AC05BB427D}" sibTransId="{820A40D9-D6D6-427F-927F-6E53BD9AC6AF}"/>
    <dgm:cxn modelId="{1DDFE9DC-DD96-4FE6-863F-AB41EC293B93}" srcId="{5FCBDFC8-871F-4E06-A0AB-26860F5CFDBA}" destId="{9BEE0EB2-31F0-421C-B58A-E3D042C10178}" srcOrd="1" destOrd="0" parTransId="{4A1B5F2C-B939-462F-8ADC-BA24A896A1C1}" sibTransId="{9F560F38-26DE-4088-9866-24822C88C104}"/>
    <dgm:cxn modelId="{5E662391-BEE7-4462-950E-C38D79BF163E}" srcId="{5FCBDFC8-871F-4E06-A0AB-26860F5CFDBA}" destId="{DA93B4E5-009A-4D63-A89A-39C1E9141C88}" srcOrd="0" destOrd="0" parTransId="{6A1B5233-18E0-4405-B689-DA0AB61B2DD5}" sibTransId="{0604B80E-5160-4032-8057-E02B05CBF9E7}"/>
    <dgm:cxn modelId="{FAF1B274-697D-4A36-9FEC-E883F4A19591}" type="presOf" srcId="{83531F08-BA89-430E-82DD-B461A83EE72E}" destId="{C0CD2808-C018-42C7-8A60-0DDB27605A64}" srcOrd="0" destOrd="0" presId="urn:microsoft.com/office/officeart/2005/8/layout/lProcess2"/>
    <dgm:cxn modelId="{CC764BF5-64D2-49E9-833E-1C0A323A6DDC}" srcId="{0DA48D19-A0D3-4699-9546-CE5231D64719}" destId="{9499F9BF-9DAF-48D5-BE18-E5633655E6E9}" srcOrd="0" destOrd="0" parTransId="{A27740F4-2A6C-41D5-9641-021FE094BD26}" sibTransId="{41F22248-F17D-438D-BA0A-1EBC529529CC}"/>
    <dgm:cxn modelId="{DFF20C49-6405-43F1-9535-A2B79780B89C}" type="presOf" srcId="{2191CD61-E63B-43E1-9824-80621193AD6C}" destId="{F45AC4F0-20F9-4B2C-973D-B2A653CD4455}" srcOrd="0" destOrd="0" presId="urn:microsoft.com/office/officeart/2005/8/layout/lProcess2"/>
    <dgm:cxn modelId="{A7534B84-77F3-4FFB-BBA6-80FF484150D9}" type="presOf" srcId="{00BEEFE1-496D-4FF0-A92A-B9B3719E233F}" destId="{9FEF369B-5EB3-45B1-B342-03C1D3A62B43}" srcOrd="0" destOrd="0" presId="urn:microsoft.com/office/officeart/2005/8/layout/lProcess2"/>
    <dgm:cxn modelId="{E92BC8EC-124E-45E1-B9C4-1DAA2E5F120C}" srcId="{8CAFEB0D-51FD-4529-90B1-B971E95A3C03}" destId="{D34363BB-B2E9-46FB-9F0F-3D52298FA3D0}" srcOrd="3" destOrd="0" parTransId="{FBD41723-49F1-428E-8A10-C7CE6896C905}" sibTransId="{D8D2B4BF-F884-46A6-A7B4-327FB7C2F0AD}"/>
    <dgm:cxn modelId="{A93389B0-5E36-4148-95A1-156C55E4A399}" srcId="{5FCBDFC8-871F-4E06-A0AB-26860F5CFDBA}" destId="{F999E756-D029-417A-BB12-74D74F980930}" srcOrd="3" destOrd="0" parTransId="{D014EE78-D5A0-4215-9912-DE2343900DD2}" sibTransId="{63BEDBD7-F495-444A-9225-94ECE0843178}"/>
    <dgm:cxn modelId="{19232BD9-0F3A-46AC-919E-4F9FC15F67E5}" srcId="{DAE25BA8-DD19-49AD-8359-DC8E7A7CC141}" destId="{0DA48D19-A0D3-4699-9546-CE5231D64719}" srcOrd="4" destOrd="0" parTransId="{4697C960-122A-4ECE-9BB3-30CBDAAB66C2}" sibTransId="{5F1C2845-7711-4A6D-8FD5-85234209D6BC}"/>
    <dgm:cxn modelId="{ECC613C0-2AA2-472E-9DBE-D344B881F038}" srcId="{5FCBDFC8-871F-4E06-A0AB-26860F5CFDBA}" destId="{BCB5CC46-44A9-418E-BDB7-4CC049F8BE87}" srcOrd="2" destOrd="0" parTransId="{8C99CB93-4D3C-4506-9E10-522960AB4765}" sibTransId="{424ACCAF-CE2B-4C7D-AD64-BB33AD667997}"/>
    <dgm:cxn modelId="{33A678A9-7FD0-437A-BE0D-8F825EAC33DE}" type="presOf" srcId="{F999E756-D029-417A-BB12-74D74F980930}" destId="{C7FAA859-AAC1-4E8A-91E3-D076B0592AAF}" srcOrd="0" destOrd="0" presId="urn:microsoft.com/office/officeart/2005/8/layout/lProcess2"/>
    <dgm:cxn modelId="{7911F5F1-0A98-4984-87F8-B4CC02CF95D7}" type="presOf" srcId="{B497CB28-B528-4836-9D85-923E39A53E10}" destId="{DB2730EC-6718-46EB-BA67-25816172039A}" srcOrd="0" destOrd="0" presId="urn:microsoft.com/office/officeart/2005/8/layout/lProcess2"/>
    <dgm:cxn modelId="{F168FC51-5B09-4F6A-A662-187EC887C070}" srcId="{CEC349C2-90A7-4972-97DC-0EAE4D731A19}" destId="{128EF480-8D5E-4A5B-BE6B-1D8B96130493}" srcOrd="2" destOrd="0" parTransId="{FF3913DC-932D-4885-8EF2-090C88231280}" sibTransId="{65C07540-321E-41AB-838A-7F178B57D108}"/>
    <dgm:cxn modelId="{0A849186-037E-4460-97FA-F1362B163FCD}" srcId="{CEC349C2-90A7-4972-97DC-0EAE4D731A19}" destId="{4F447682-491F-4563-9B02-3848BCF28241}" srcOrd="0" destOrd="0" parTransId="{AE4EA84C-8754-4C47-A820-986F266BDC07}" sibTransId="{38C0CEF7-E787-4FFC-81BC-0805E4DA7FB8}"/>
    <dgm:cxn modelId="{EB41DE2C-014F-4944-841A-D173F2E9E5EF}" type="presOf" srcId="{128EF480-8D5E-4A5B-BE6B-1D8B96130493}" destId="{26E2846D-613A-490F-8E20-33135FA2B72B}" srcOrd="0" destOrd="0" presId="urn:microsoft.com/office/officeart/2005/8/layout/lProcess2"/>
    <dgm:cxn modelId="{CD225CF6-9582-46D5-8474-9E83E44E727A}" type="presOf" srcId="{BCB5CC46-44A9-418E-BDB7-4CC049F8BE87}" destId="{4C0E3701-C59B-4EAC-8119-6EA2010C4982}" srcOrd="0" destOrd="0" presId="urn:microsoft.com/office/officeart/2005/8/layout/lProcess2"/>
    <dgm:cxn modelId="{C262D862-AD8D-41DB-A6F8-C84BB4E1EE68}" srcId="{BB4227C4-6D3F-4D43-BBE4-F0C4B28D6389}" destId="{E4862721-61BE-4679-9E81-971674040E95}" srcOrd="2" destOrd="0" parTransId="{7F58844D-05EA-45DC-8DD8-0A88A4D6DFF0}" sibTransId="{6253CC3D-0562-4B75-8786-ACD0C34DA017}"/>
    <dgm:cxn modelId="{EBA54BA5-26A5-4385-BF1E-6B52358AD57A}" srcId="{0DA48D19-A0D3-4699-9546-CE5231D64719}" destId="{B497CB28-B528-4836-9D85-923E39A53E10}" srcOrd="3" destOrd="0" parTransId="{F71A60DA-694D-4659-B6F3-371BBDC8456A}" sibTransId="{B3A141C9-3F3E-4FA7-997F-D3B4D4C3C556}"/>
    <dgm:cxn modelId="{2AD2F02F-9E4D-47FE-A9FF-E97C750555BF}" type="presOf" srcId="{8CAFEB0D-51FD-4529-90B1-B971E95A3C03}" destId="{E3BE8623-71E8-498B-9394-CB472D0A317D}" srcOrd="1" destOrd="0" presId="urn:microsoft.com/office/officeart/2005/8/layout/lProcess2"/>
    <dgm:cxn modelId="{4A5ECE29-EFFD-4248-84FA-441D9ABDC96E}" srcId="{DAE25BA8-DD19-49AD-8359-DC8E7A7CC141}" destId="{CEC349C2-90A7-4972-97DC-0EAE4D731A19}" srcOrd="1" destOrd="0" parTransId="{2E8A814F-66F4-407E-878F-2234CD300094}" sibTransId="{0ED13FC2-DFBD-4FD7-806D-754BAD739C66}"/>
    <dgm:cxn modelId="{75E15BF8-1C08-4643-B53B-A9F8134BA462}" type="presOf" srcId="{0DA48D19-A0D3-4699-9546-CE5231D64719}" destId="{1F230F89-50AF-4F00-B4B1-275ED69C4541}" srcOrd="0" destOrd="0" presId="urn:microsoft.com/office/officeart/2005/8/layout/lProcess2"/>
    <dgm:cxn modelId="{2FBD1AC5-3A07-4279-9A84-612C03332C86}" type="presOf" srcId="{CE4DEF5C-AB47-44FF-B031-E7FF539C3F3A}" destId="{BB9B5CC6-5E3B-49D7-9433-C7B93DD32588}" srcOrd="0" destOrd="0" presId="urn:microsoft.com/office/officeart/2005/8/layout/lProcess2"/>
    <dgm:cxn modelId="{2FBF8465-272B-4ADF-8E6D-8877DB63EDF9}" srcId="{BB4227C4-6D3F-4D43-BBE4-F0C4B28D6389}" destId="{2191CD61-E63B-43E1-9824-80621193AD6C}" srcOrd="3" destOrd="0" parTransId="{B1135CEC-081D-4524-9F0C-60535E72D9D0}" sibTransId="{E565367C-B3C4-423F-B4C3-A114ACC674AA}"/>
    <dgm:cxn modelId="{FDD1BCC8-11DC-435A-ADCB-98C736D1C8DA}" type="presOf" srcId="{2D0E625F-0448-4066-9549-A27E55DF25B3}" destId="{DC7772F8-094E-4331-B951-DF47AD2E22DB}" srcOrd="0" destOrd="0" presId="urn:microsoft.com/office/officeart/2005/8/layout/lProcess2"/>
    <dgm:cxn modelId="{54564269-68D6-411A-92DE-5A12ABDA1B25}" type="presOf" srcId="{69959C87-1090-4450-ACE0-6C91DDE1C8E8}" destId="{D67AEF31-FCB8-4C2D-B2E6-85B9256FDDA9}" srcOrd="0" destOrd="0" presId="urn:microsoft.com/office/officeart/2005/8/layout/lProcess2"/>
    <dgm:cxn modelId="{4CCCFFC6-0480-4D87-8D08-004E7F32C564}" type="presOf" srcId="{4F447682-491F-4563-9B02-3848BCF28241}" destId="{E7DFB49E-282E-40C5-A137-E83DDC1B7359}" srcOrd="0" destOrd="0" presId="urn:microsoft.com/office/officeart/2005/8/layout/lProcess2"/>
    <dgm:cxn modelId="{83AFD84A-C53C-4398-AD9D-45C18B2C3D8A}" type="presOf" srcId="{0DA48D19-A0D3-4699-9546-CE5231D64719}" destId="{5D7046C8-ABD5-4FB8-A91A-E14BE15E1610}" srcOrd="1" destOrd="0" presId="urn:microsoft.com/office/officeart/2005/8/layout/lProcess2"/>
    <dgm:cxn modelId="{08B32514-D09C-4855-B3D4-AD6985730AED}" srcId="{DAE25BA8-DD19-49AD-8359-DC8E7A7CC141}" destId="{8CAFEB0D-51FD-4529-90B1-B971E95A3C03}" srcOrd="0" destOrd="0" parTransId="{CEA29E76-5DDA-4E9A-AFFA-6D8ACDE67BD8}" sibTransId="{36085100-8950-4AE5-A4DE-C68430D77490}"/>
    <dgm:cxn modelId="{2A3D30B4-0730-4CCA-B8D5-9BBDF5DD79CE}" type="presOf" srcId="{CEC349C2-90A7-4972-97DC-0EAE4D731A19}" destId="{8A4110FA-31EA-49C7-8B83-666F5F706950}" srcOrd="1" destOrd="0" presId="urn:microsoft.com/office/officeart/2005/8/layout/lProcess2"/>
    <dgm:cxn modelId="{746481D6-EA05-4403-9883-60E432BC5BD1}" type="presOf" srcId="{5FCBDFC8-871F-4E06-A0AB-26860F5CFDBA}" destId="{50B0EB11-D45E-4727-964E-F22A6FEA7FB0}" srcOrd="1" destOrd="0" presId="urn:microsoft.com/office/officeart/2005/8/layout/lProcess2"/>
    <dgm:cxn modelId="{A17FC513-81A8-4085-8EDD-D17C0F506451}" srcId="{CEC349C2-90A7-4972-97DC-0EAE4D731A19}" destId="{00BEEFE1-496D-4FF0-A92A-B9B3719E233F}" srcOrd="3" destOrd="0" parTransId="{8A1DAA05-D368-435B-8F83-0C2768335091}" sibTransId="{9E5D4E84-E6A9-4DD8-8537-8B8F9BA7D90A}"/>
    <dgm:cxn modelId="{D1F918F1-DCA5-4878-B44B-AFCFCF6375EF}" srcId="{BB4227C4-6D3F-4D43-BBE4-F0C4B28D6389}" destId="{2D0E625F-0448-4066-9549-A27E55DF25B3}" srcOrd="0" destOrd="0" parTransId="{0AA86C3E-448C-421C-9B44-6B38B18EE3B8}" sibTransId="{774122D6-283A-485F-859A-5F7D3CACF6DF}"/>
    <dgm:cxn modelId="{8076E803-7097-4B0D-8692-B2D4430DA740}" type="presOf" srcId="{5FCBDFC8-871F-4E06-A0AB-26860F5CFDBA}" destId="{1973251F-6DDF-4F57-85AE-62976B3B72EB}" srcOrd="0" destOrd="0" presId="urn:microsoft.com/office/officeart/2005/8/layout/lProcess2"/>
    <dgm:cxn modelId="{76F7291A-B345-4AB6-9E48-A8C32BCBAE41}" type="presOf" srcId="{E4862721-61BE-4679-9E81-971674040E95}" destId="{6C2A7EBF-A2EB-4AF7-A853-06766E4AA5CE}" srcOrd="0" destOrd="0" presId="urn:microsoft.com/office/officeart/2005/8/layout/lProcess2"/>
    <dgm:cxn modelId="{EC989472-537E-4809-9B7E-CE0611C5D517}" type="presOf" srcId="{9499F9BF-9DAF-48D5-BE18-E5633655E6E9}" destId="{19FCC865-00D7-488E-96C5-66CF8698058B}" srcOrd="0" destOrd="0" presId="urn:microsoft.com/office/officeart/2005/8/layout/lProcess2"/>
    <dgm:cxn modelId="{3292E8E1-43D1-4366-BB43-96D71790C25C}" type="presOf" srcId="{6887BF0A-9BAA-4892-AD48-F5442363B23B}" destId="{CC31E100-7341-4C90-818C-381C5192261A}" srcOrd="0" destOrd="0" presId="urn:microsoft.com/office/officeart/2005/8/layout/lProcess2"/>
    <dgm:cxn modelId="{E0F28FF8-23B3-4389-8FD8-6775E9FC711C}" type="presOf" srcId="{D34363BB-B2E9-46FB-9F0F-3D52298FA3D0}" destId="{10B322A3-7E5A-4309-9AA8-A8F53D2C5D88}" srcOrd="0" destOrd="0" presId="urn:microsoft.com/office/officeart/2005/8/layout/lProcess2"/>
    <dgm:cxn modelId="{DA5FDC58-2638-44C3-A105-DDD3974B69E8}" type="presParOf" srcId="{2F91DC5C-B847-4E63-9170-B59D10444621}" destId="{A5BAAEEA-54A6-4819-A6B2-4CE17F797098}" srcOrd="0" destOrd="0" presId="urn:microsoft.com/office/officeart/2005/8/layout/lProcess2"/>
    <dgm:cxn modelId="{F04528CD-E336-4AB5-A16E-2F3ADC0A3BF2}" type="presParOf" srcId="{A5BAAEEA-54A6-4819-A6B2-4CE17F797098}" destId="{FBC9569C-3F4F-442B-89F6-787E3DABED26}" srcOrd="0" destOrd="0" presId="urn:microsoft.com/office/officeart/2005/8/layout/lProcess2"/>
    <dgm:cxn modelId="{4C762899-8ED6-4F2B-AD19-54ED5F2F1EDA}" type="presParOf" srcId="{A5BAAEEA-54A6-4819-A6B2-4CE17F797098}" destId="{E3BE8623-71E8-498B-9394-CB472D0A317D}" srcOrd="1" destOrd="0" presId="urn:microsoft.com/office/officeart/2005/8/layout/lProcess2"/>
    <dgm:cxn modelId="{7F786CB8-F6BE-4C07-9FB0-5E06E16DAB63}" type="presParOf" srcId="{A5BAAEEA-54A6-4819-A6B2-4CE17F797098}" destId="{C58D394E-00E2-4EE6-8FD1-F01F781674CE}" srcOrd="2" destOrd="0" presId="urn:microsoft.com/office/officeart/2005/8/layout/lProcess2"/>
    <dgm:cxn modelId="{F676505C-B8FD-4B58-90C6-5A5EE8F6DC62}" type="presParOf" srcId="{C58D394E-00E2-4EE6-8FD1-F01F781674CE}" destId="{32F46133-CB1D-4DE9-B0EF-E9AB2007D71E}" srcOrd="0" destOrd="0" presId="urn:microsoft.com/office/officeart/2005/8/layout/lProcess2"/>
    <dgm:cxn modelId="{1AEEC2BC-A74B-4897-8CE3-178190CA9A2B}" type="presParOf" srcId="{32F46133-CB1D-4DE9-B0EF-E9AB2007D71E}" destId="{BA928F67-7D94-4C96-81BD-30C0C8EBC02E}" srcOrd="0" destOrd="0" presId="urn:microsoft.com/office/officeart/2005/8/layout/lProcess2"/>
    <dgm:cxn modelId="{C4CA14A5-7B1E-4652-85F1-40A3EA16C316}" type="presParOf" srcId="{32F46133-CB1D-4DE9-B0EF-E9AB2007D71E}" destId="{E335331B-FCA1-4F0B-AAE6-1CAF4268BA08}" srcOrd="1" destOrd="0" presId="urn:microsoft.com/office/officeart/2005/8/layout/lProcess2"/>
    <dgm:cxn modelId="{69A97AA6-F5AD-4BE5-B2D3-2630D2F0B0C2}" type="presParOf" srcId="{32F46133-CB1D-4DE9-B0EF-E9AB2007D71E}" destId="{B3FC53F9-296D-44E2-B044-FC6D07CD4082}" srcOrd="2" destOrd="0" presId="urn:microsoft.com/office/officeart/2005/8/layout/lProcess2"/>
    <dgm:cxn modelId="{8C96710C-855E-49AF-BB16-E3A52B89C85F}" type="presParOf" srcId="{32F46133-CB1D-4DE9-B0EF-E9AB2007D71E}" destId="{87CFCB85-9311-4846-8B55-4ADEFE1A6CE5}" srcOrd="3" destOrd="0" presId="urn:microsoft.com/office/officeart/2005/8/layout/lProcess2"/>
    <dgm:cxn modelId="{B62A2A11-3F17-4D87-BA07-55E7BABFE5EB}" type="presParOf" srcId="{32F46133-CB1D-4DE9-B0EF-E9AB2007D71E}" destId="{8BCD94A9-5A53-4525-A096-FD384046AEEF}" srcOrd="4" destOrd="0" presId="urn:microsoft.com/office/officeart/2005/8/layout/lProcess2"/>
    <dgm:cxn modelId="{743F6D18-9289-4BCC-BFCB-3A311FA1D2FE}" type="presParOf" srcId="{32F46133-CB1D-4DE9-B0EF-E9AB2007D71E}" destId="{93BDCD78-91F9-45E1-883D-228AE5D3BF63}" srcOrd="5" destOrd="0" presId="urn:microsoft.com/office/officeart/2005/8/layout/lProcess2"/>
    <dgm:cxn modelId="{F4EDE6C3-23F6-4733-ADD4-E74812547EAD}" type="presParOf" srcId="{32F46133-CB1D-4DE9-B0EF-E9AB2007D71E}" destId="{10B322A3-7E5A-4309-9AA8-A8F53D2C5D88}" srcOrd="6" destOrd="0" presId="urn:microsoft.com/office/officeart/2005/8/layout/lProcess2"/>
    <dgm:cxn modelId="{B3ADC5BB-4928-45BA-8D03-504689077D12}" type="presParOf" srcId="{2F91DC5C-B847-4E63-9170-B59D10444621}" destId="{E70E7071-B048-4F2B-BEB7-C1B39DC1D5B9}" srcOrd="1" destOrd="0" presId="urn:microsoft.com/office/officeart/2005/8/layout/lProcess2"/>
    <dgm:cxn modelId="{2FAA299F-B61C-4C19-B20E-3B930DC79F9B}" type="presParOf" srcId="{2F91DC5C-B847-4E63-9170-B59D10444621}" destId="{CBF6B3A5-7BC1-4181-84D1-7EDE202ADCD0}" srcOrd="2" destOrd="0" presId="urn:microsoft.com/office/officeart/2005/8/layout/lProcess2"/>
    <dgm:cxn modelId="{0A8917C6-3F3B-4DFC-845F-5B3E00CDB264}" type="presParOf" srcId="{CBF6B3A5-7BC1-4181-84D1-7EDE202ADCD0}" destId="{14372CDA-B933-4EF0-B88B-CFD7A40F2BBD}" srcOrd="0" destOrd="0" presId="urn:microsoft.com/office/officeart/2005/8/layout/lProcess2"/>
    <dgm:cxn modelId="{AE9E98F3-509B-4E5B-9C16-D0788D0EB776}" type="presParOf" srcId="{CBF6B3A5-7BC1-4181-84D1-7EDE202ADCD0}" destId="{8A4110FA-31EA-49C7-8B83-666F5F706950}" srcOrd="1" destOrd="0" presId="urn:microsoft.com/office/officeart/2005/8/layout/lProcess2"/>
    <dgm:cxn modelId="{0F1303E0-69D1-4B06-976C-51AF74FD7604}" type="presParOf" srcId="{CBF6B3A5-7BC1-4181-84D1-7EDE202ADCD0}" destId="{764B4C7E-2A65-41C5-8C82-A9746B02E084}" srcOrd="2" destOrd="0" presId="urn:microsoft.com/office/officeart/2005/8/layout/lProcess2"/>
    <dgm:cxn modelId="{A47227EE-DEED-45A3-86B5-3FB9F417ACFD}" type="presParOf" srcId="{764B4C7E-2A65-41C5-8C82-A9746B02E084}" destId="{827C49AD-7B2E-4FC4-8AD1-DB97D8147428}" srcOrd="0" destOrd="0" presId="urn:microsoft.com/office/officeart/2005/8/layout/lProcess2"/>
    <dgm:cxn modelId="{CCF71F61-6C5E-404D-A7DA-035FEF17BC81}" type="presParOf" srcId="{827C49AD-7B2E-4FC4-8AD1-DB97D8147428}" destId="{E7DFB49E-282E-40C5-A137-E83DDC1B7359}" srcOrd="0" destOrd="0" presId="urn:microsoft.com/office/officeart/2005/8/layout/lProcess2"/>
    <dgm:cxn modelId="{44F9F60A-5670-44FB-B4AC-7607C69480EF}" type="presParOf" srcId="{827C49AD-7B2E-4FC4-8AD1-DB97D8147428}" destId="{5716C6AD-A33D-4A8E-9E83-33CD9C68C41E}" srcOrd="1" destOrd="0" presId="urn:microsoft.com/office/officeart/2005/8/layout/lProcess2"/>
    <dgm:cxn modelId="{ECC03FD5-7D48-48C1-86CF-7FC00A9371DF}" type="presParOf" srcId="{827C49AD-7B2E-4FC4-8AD1-DB97D8147428}" destId="{BB9B5CC6-5E3B-49D7-9433-C7B93DD32588}" srcOrd="2" destOrd="0" presId="urn:microsoft.com/office/officeart/2005/8/layout/lProcess2"/>
    <dgm:cxn modelId="{A3BBE72B-3EAA-4341-BC8C-B0D1041639BE}" type="presParOf" srcId="{827C49AD-7B2E-4FC4-8AD1-DB97D8147428}" destId="{B80825CE-76A4-42D9-81EC-585118F10278}" srcOrd="3" destOrd="0" presId="urn:microsoft.com/office/officeart/2005/8/layout/lProcess2"/>
    <dgm:cxn modelId="{827FD85D-87BC-4EDB-BBFB-05E96B2C768A}" type="presParOf" srcId="{827C49AD-7B2E-4FC4-8AD1-DB97D8147428}" destId="{26E2846D-613A-490F-8E20-33135FA2B72B}" srcOrd="4" destOrd="0" presId="urn:microsoft.com/office/officeart/2005/8/layout/lProcess2"/>
    <dgm:cxn modelId="{12B876CD-16FD-4236-A733-2A4F042E0E59}" type="presParOf" srcId="{827C49AD-7B2E-4FC4-8AD1-DB97D8147428}" destId="{8DCC52D9-36C9-470F-9DC5-83A2B8822805}" srcOrd="5" destOrd="0" presId="urn:microsoft.com/office/officeart/2005/8/layout/lProcess2"/>
    <dgm:cxn modelId="{6B708A9E-539C-41DC-A8A9-89C77F77F782}" type="presParOf" srcId="{827C49AD-7B2E-4FC4-8AD1-DB97D8147428}" destId="{9FEF369B-5EB3-45B1-B342-03C1D3A62B43}" srcOrd="6" destOrd="0" presId="urn:microsoft.com/office/officeart/2005/8/layout/lProcess2"/>
    <dgm:cxn modelId="{4EA13398-0D33-417A-BC1E-E34EEDF23BE2}" type="presParOf" srcId="{2F91DC5C-B847-4E63-9170-B59D10444621}" destId="{51F9D31D-BAA6-41ED-830C-E649DC5B1216}" srcOrd="3" destOrd="0" presId="urn:microsoft.com/office/officeart/2005/8/layout/lProcess2"/>
    <dgm:cxn modelId="{45F0AE30-D8DD-479E-8F6B-548D0B54B289}" type="presParOf" srcId="{2F91DC5C-B847-4E63-9170-B59D10444621}" destId="{7E791D5E-DEE2-48B5-A04D-B1364C2C0312}" srcOrd="4" destOrd="0" presId="urn:microsoft.com/office/officeart/2005/8/layout/lProcess2"/>
    <dgm:cxn modelId="{5B3A3396-5254-4ADA-9A7D-040DC3A5534B}" type="presParOf" srcId="{7E791D5E-DEE2-48B5-A04D-B1364C2C0312}" destId="{3C79CEC9-ADC3-4A84-93C3-E58BCE1B7408}" srcOrd="0" destOrd="0" presId="urn:microsoft.com/office/officeart/2005/8/layout/lProcess2"/>
    <dgm:cxn modelId="{1830DD87-86ED-418B-B0CD-D3F40C8A2B6B}" type="presParOf" srcId="{7E791D5E-DEE2-48B5-A04D-B1364C2C0312}" destId="{EBD82799-46FF-4DB9-A068-EC9895D9E7FF}" srcOrd="1" destOrd="0" presId="urn:microsoft.com/office/officeart/2005/8/layout/lProcess2"/>
    <dgm:cxn modelId="{5C0F6871-90DC-418E-B76F-F108F4C376DD}" type="presParOf" srcId="{7E791D5E-DEE2-48B5-A04D-B1364C2C0312}" destId="{A31B1F1C-D93F-43F6-A667-868F024EB0F3}" srcOrd="2" destOrd="0" presId="urn:microsoft.com/office/officeart/2005/8/layout/lProcess2"/>
    <dgm:cxn modelId="{03F0D4D7-8630-4AC8-9773-C50D22079B75}" type="presParOf" srcId="{A31B1F1C-D93F-43F6-A667-868F024EB0F3}" destId="{BA0D279B-806B-46D1-B12B-02FBD662D43B}" srcOrd="0" destOrd="0" presId="urn:microsoft.com/office/officeart/2005/8/layout/lProcess2"/>
    <dgm:cxn modelId="{C719BF13-101A-4194-A02C-65230502A0AC}" type="presParOf" srcId="{BA0D279B-806B-46D1-B12B-02FBD662D43B}" destId="{DC7772F8-094E-4331-B951-DF47AD2E22DB}" srcOrd="0" destOrd="0" presId="urn:microsoft.com/office/officeart/2005/8/layout/lProcess2"/>
    <dgm:cxn modelId="{1AFC9692-B92D-447E-9181-A6517AC7779E}" type="presParOf" srcId="{BA0D279B-806B-46D1-B12B-02FBD662D43B}" destId="{5D2276EB-16DC-430F-9C99-97849B81ED18}" srcOrd="1" destOrd="0" presId="urn:microsoft.com/office/officeart/2005/8/layout/lProcess2"/>
    <dgm:cxn modelId="{038A4F43-9683-4762-8DED-3A66C1F80472}" type="presParOf" srcId="{BA0D279B-806B-46D1-B12B-02FBD662D43B}" destId="{D67AEF31-FCB8-4C2D-B2E6-85B9256FDDA9}" srcOrd="2" destOrd="0" presId="urn:microsoft.com/office/officeart/2005/8/layout/lProcess2"/>
    <dgm:cxn modelId="{7DDF5D11-78F9-4757-B098-A01D6EC229F2}" type="presParOf" srcId="{BA0D279B-806B-46D1-B12B-02FBD662D43B}" destId="{E8CFDC19-29D3-4179-A7FE-1747577F6030}" srcOrd="3" destOrd="0" presId="urn:microsoft.com/office/officeart/2005/8/layout/lProcess2"/>
    <dgm:cxn modelId="{677CDFEA-17DF-4901-A284-695720E1968B}" type="presParOf" srcId="{BA0D279B-806B-46D1-B12B-02FBD662D43B}" destId="{6C2A7EBF-A2EB-4AF7-A853-06766E4AA5CE}" srcOrd="4" destOrd="0" presId="urn:microsoft.com/office/officeart/2005/8/layout/lProcess2"/>
    <dgm:cxn modelId="{0CC8AF1C-E632-41C8-904E-79AF128AB37E}" type="presParOf" srcId="{BA0D279B-806B-46D1-B12B-02FBD662D43B}" destId="{C6FB00B1-2FF3-43B2-8016-3E871D66207E}" srcOrd="5" destOrd="0" presId="urn:microsoft.com/office/officeart/2005/8/layout/lProcess2"/>
    <dgm:cxn modelId="{D1F7EA50-7AA6-44BD-8F5F-345FC3490E63}" type="presParOf" srcId="{BA0D279B-806B-46D1-B12B-02FBD662D43B}" destId="{F45AC4F0-20F9-4B2C-973D-B2A653CD4455}" srcOrd="6" destOrd="0" presId="urn:microsoft.com/office/officeart/2005/8/layout/lProcess2"/>
    <dgm:cxn modelId="{F39EDD1D-BB54-43F8-8713-7063F6316917}" type="presParOf" srcId="{2F91DC5C-B847-4E63-9170-B59D10444621}" destId="{8DADEF47-AEBE-4D18-9615-DD8728119725}" srcOrd="5" destOrd="0" presId="urn:microsoft.com/office/officeart/2005/8/layout/lProcess2"/>
    <dgm:cxn modelId="{14FC6DCB-2147-4F93-8CF0-45B47F2B5300}" type="presParOf" srcId="{2F91DC5C-B847-4E63-9170-B59D10444621}" destId="{1AE986EF-C3F2-45D8-A9C3-3F9A7D8A30D7}" srcOrd="6" destOrd="0" presId="urn:microsoft.com/office/officeart/2005/8/layout/lProcess2"/>
    <dgm:cxn modelId="{2A7155C8-FC2F-40E4-B1EA-110A37777A6E}" type="presParOf" srcId="{1AE986EF-C3F2-45D8-A9C3-3F9A7D8A30D7}" destId="{1973251F-6DDF-4F57-85AE-62976B3B72EB}" srcOrd="0" destOrd="0" presId="urn:microsoft.com/office/officeart/2005/8/layout/lProcess2"/>
    <dgm:cxn modelId="{D8D1ADB7-9E5B-4AB3-BCF5-8C1B23D72FEB}" type="presParOf" srcId="{1AE986EF-C3F2-45D8-A9C3-3F9A7D8A30D7}" destId="{50B0EB11-D45E-4727-964E-F22A6FEA7FB0}" srcOrd="1" destOrd="0" presId="urn:microsoft.com/office/officeart/2005/8/layout/lProcess2"/>
    <dgm:cxn modelId="{7BBCF5FC-6053-4294-AB4F-88F21B7FD16C}" type="presParOf" srcId="{1AE986EF-C3F2-45D8-A9C3-3F9A7D8A30D7}" destId="{0430EB51-4293-48F7-BF43-9C1DD58645B6}" srcOrd="2" destOrd="0" presId="urn:microsoft.com/office/officeart/2005/8/layout/lProcess2"/>
    <dgm:cxn modelId="{0C7381EB-A20D-4828-A6D5-339FFF2DEE0C}" type="presParOf" srcId="{0430EB51-4293-48F7-BF43-9C1DD58645B6}" destId="{9E23AA04-5613-4A4C-BEB5-CF1BF00EB82B}" srcOrd="0" destOrd="0" presId="urn:microsoft.com/office/officeart/2005/8/layout/lProcess2"/>
    <dgm:cxn modelId="{A85218C5-C607-4B23-B518-E98A808252C5}" type="presParOf" srcId="{9E23AA04-5613-4A4C-BEB5-CF1BF00EB82B}" destId="{69485016-6C00-4D6E-8A82-45F13C8B4FFC}" srcOrd="0" destOrd="0" presId="urn:microsoft.com/office/officeart/2005/8/layout/lProcess2"/>
    <dgm:cxn modelId="{CB7D28EE-FA67-4CA3-B7F3-FE028EA067C9}" type="presParOf" srcId="{9E23AA04-5613-4A4C-BEB5-CF1BF00EB82B}" destId="{A286961F-7493-43D0-AD60-35AFB057799F}" srcOrd="1" destOrd="0" presId="urn:microsoft.com/office/officeart/2005/8/layout/lProcess2"/>
    <dgm:cxn modelId="{762E6176-8FE4-475E-82FE-84413B1611FD}" type="presParOf" srcId="{9E23AA04-5613-4A4C-BEB5-CF1BF00EB82B}" destId="{D5AD4559-0636-41B3-94C0-5596FAB0150F}" srcOrd="2" destOrd="0" presId="urn:microsoft.com/office/officeart/2005/8/layout/lProcess2"/>
    <dgm:cxn modelId="{F9FC4B7F-29A0-4281-88EA-8474D2B354E9}" type="presParOf" srcId="{9E23AA04-5613-4A4C-BEB5-CF1BF00EB82B}" destId="{340997A3-6CD2-46D0-83E6-2FCC9F8C3032}" srcOrd="3" destOrd="0" presId="urn:microsoft.com/office/officeart/2005/8/layout/lProcess2"/>
    <dgm:cxn modelId="{D86E8A7D-16DB-446E-A32F-02686760B7E6}" type="presParOf" srcId="{9E23AA04-5613-4A4C-BEB5-CF1BF00EB82B}" destId="{4C0E3701-C59B-4EAC-8119-6EA2010C4982}" srcOrd="4" destOrd="0" presId="urn:microsoft.com/office/officeart/2005/8/layout/lProcess2"/>
    <dgm:cxn modelId="{568C4368-DDBE-43C7-B460-1792BFE605A6}" type="presParOf" srcId="{9E23AA04-5613-4A4C-BEB5-CF1BF00EB82B}" destId="{9ACFACD3-A0FB-4A15-84F3-9BDC4391257D}" srcOrd="5" destOrd="0" presId="urn:microsoft.com/office/officeart/2005/8/layout/lProcess2"/>
    <dgm:cxn modelId="{2D3E8AA8-7860-484B-80B8-A83671CDAF03}" type="presParOf" srcId="{9E23AA04-5613-4A4C-BEB5-CF1BF00EB82B}" destId="{C7FAA859-AAC1-4E8A-91E3-D076B0592AAF}" srcOrd="6" destOrd="0" presId="urn:microsoft.com/office/officeart/2005/8/layout/lProcess2"/>
    <dgm:cxn modelId="{7AD869F2-852B-41DA-8765-810CC5067152}" type="presParOf" srcId="{2F91DC5C-B847-4E63-9170-B59D10444621}" destId="{265C1BCF-0DEC-44F8-98F8-EEFBE38A9FC8}" srcOrd="7" destOrd="0" presId="urn:microsoft.com/office/officeart/2005/8/layout/lProcess2"/>
    <dgm:cxn modelId="{C4492B2E-DC32-4D0F-A25D-5FCC842C4265}" type="presParOf" srcId="{2F91DC5C-B847-4E63-9170-B59D10444621}" destId="{1A26DFBF-7D3F-4191-9441-1DD29A922E28}" srcOrd="8" destOrd="0" presId="urn:microsoft.com/office/officeart/2005/8/layout/lProcess2"/>
    <dgm:cxn modelId="{2020AD94-78AC-4017-8073-9F4DB42FFD02}" type="presParOf" srcId="{1A26DFBF-7D3F-4191-9441-1DD29A922E28}" destId="{1F230F89-50AF-4F00-B4B1-275ED69C4541}" srcOrd="0" destOrd="0" presId="urn:microsoft.com/office/officeart/2005/8/layout/lProcess2"/>
    <dgm:cxn modelId="{E099A581-F54C-4538-B154-AD7CE6228EA2}" type="presParOf" srcId="{1A26DFBF-7D3F-4191-9441-1DD29A922E28}" destId="{5D7046C8-ABD5-4FB8-A91A-E14BE15E1610}" srcOrd="1" destOrd="0" presId="urn:microsoft.com/office/officeart/2005/8/layout/lProcess2"/>
    <dgm:cxn modelId="{570EFB86-83F1-426D-892C-14AABC632468}" type="presParOf" srcId="{1A26DFBF-7D3F-4191-9441-1DD29A922E28}" destId="{9ECCF2E0-035E-4D7D-A22E-EF93B28A08BE}" srcOrd="2" destOrd="0" presId="urn:microsoft.com/office/officeart/2005/8/layout/lProcess2"/>
    <dgm:cxn modelId="{507AF84C-817C-4193-9F67-12F50D33D4DD}" type="presParOf" srcId="{9ECCF2E0-035E-4D7D-A22E-EF93B28A08BE}" destId="{DAC23921-5CDB-46E2-8FAD-2198E306BBE6}" srcOrd="0" destOrd="0" presId="urn:microsoft.com/office/officeart/2005/8/layout/lProcess2"/>
    <dgm:cxn modelId="{0D042DBC-8C8F-4D6C-83F5-D0DC57FE735C}" type="presParOf" srcId="{DAC23921-5CDB-46E2-8FAD-2198E306BBE6}" destId="{19FCC865-00D7-488E-96C5-66CF8698058B}" srcOrd="0" destOrd="0" presId="urn:microsoft.com/office/officeart/2005/8/layout/lProcess2"/>
    <dgm:cxn modelId="{E4AA1219-3D8F-483E-BAB0-70026ACCB1BD}" type="presParOf" srcId="{DAC23921-5CDB-46E2-8FAD-2198E306BBE6}" destId="{8E7A9880-743C-464A-8EC8-0A0D5C5ABC6F}" srcOrd="1" destOrd="0" presId="urn:microsoft.com/office/officeart/2005/8/layout/lProcess2"/>
    <dgm:cxn modelId="{1666BF9F-E20B-4A3C-A42D-8DC7B1605057}" type="presParOf" srcId="{DAC23921-5CDB-46E2-8FAD-2198E306BBE6}" destId="{C0CD2808-C018-42C7-8A60-0DDB27605A64}" srcOrd="2" destOrd="0" presId="urn:microsoft.com/office/officeart/2005/8/layout/lProcess2"/>
    <dgm:cxn modelId="{20F7D5CD-AB90-408A-A8B7-04999328487D}" type="presParOf" srcId="{DAC23921-5CDB-46E2-8FAD-2198E306BBE6}" destId="{28DA7305-722E-4D8F-8249-9B1C538675FE}" srcOrd="3" destOrd="0" presId="urn:microsoft.com/office/officeart/2005/8/layout/lProcess2"/>
    <dgm:cxn modelId="{18E1A9E8-C9A9-4BDB-B23E-8F24837FF4AD}" type="presParOf" srcId="{DAC23921-5CDB-46E2-8FAD-2198E306BBE6}" destId="{CC31E100-7341-4C90-818C-381C5192261A}" srcOrd="4" destOrd="0" presId="urn:microsoft.com/office/officeart/2005/8/layout/lProcess2"/>
    <dgm:cxn modelId="{2003A164-4122-41CD-BFFC-0EDDB304CE47}" type="presParOf" srcId="{DAC23921-5CDB-46E2-8FAD-2198E306BBE6}" destId="{F7660653-6A52-488F-8DFA-8123625B6A2E}" srcOrd="5" destOrd="0" presId="urn:microsoft.com/office/officeart/2005/8/layout/lProcess2"/>
    <dgm:cxn modelId="{4D249E0B-D8D3-426B-A82A-DE94E35BBB52}" type="presParOf" srcId="{DAC23921-5CDB-46E2-8FAD-2198E306BBE6}" destId="{DB2730EC-6718-46EB-BA67-25816172039A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E25BA8-DD19-49AD-8359-DC8E7A7CC14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AFEB0D-51FD-4529-90B1-B971E95A3C03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School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A29E76-5DDA-4E9A-AFFA-6D8ACDE67BD8}" type="parTrans" cxnId="{08B32514-D09C-4855-B3D4-AD6985730AED}">
      <dgm:prSet/>
      <dgm:spPr/>
      <dgm:t>
        <a:bodyPr/>
        <a:lstStyle/>
        <a:p>
          <a:endParaRPr lang="en-US"/>
        </a:p>
      </dgm:t>
    </dgm:pt>
    <dgm:pt modelId="{36085100-8950-4AE5-A4DE-C68430D77490}" type="sibTrans" cxnId="{08B32514-D09C-4855-B3D4-AD6985730AED}">
      <dgm:prSet/>
      <dgm:spPr/>
      <dgm:t>
        <a:bodyPr/>
        <a:lstStyle/>
        <a:p>
          <a:endParaRPr lang="en-US"/>
        </a:p>
      </dgm:t>
    </dgm:pt>
    <dgm:pt modelId="{CEC349C2-90A7-4972-97DC-0EAE4D731A19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Work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8A814F-66F4-407E-878F-2234CD300094}" type="parTrans" cxnId="{4A5ECE29-EFFD-4248-84FA-441D9ABDC96E}">
      <dgm:prSet/>
      <dgm:spPr/>
      <dgm:t>
        <a:bodyPr/>
        <a:lstStyle/>
        <a:p>
          <a:endParaRPr lang="en-US"/>
        </a:p>
      </dgm:t>
    </dgm:pt>
    <dgm:pt modelId="{0ED13FC2-DFBD-4FD7-806D-754BAD739C66}" type="sibTrans" cxnId="{4A5ECE29-EFFD-4248-84FA-441D9ABDC96E}">
      <dgm:prSet/>
      <dgm:spPr/>
      <dgm:t>
        <a:bodyPr/>
        <a:lstStyle/>
        <a:p>
          <a:endParaRPr lang="en-US"/>
        </a:p>
      </dgm:t>
    </dgm:pt>
    <dgm:pt modelId="{BB4227C4-6D3F-4D43-BBE4-F0C4B28D6389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Family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ACA753-D67F-4B54-802C-02F7E145E564}" type="parTrans" cxnId="{839A80E7-52CA-43D8-952A-D2812BF1DF22}">
      <dgm:prSet/>
      <dgm:spPr/>
      <dgm:t>
        <a:bodyPr/>
        <a:lstStyle/>
        <a:p>
          <a:endParaRPr lang="en-US"/>
        </a:p>
      </dgm:t>
    </dgm:pt>
    <dgm:pt modelId="{72BAA7F8-F6DA-4C8E-8C7B-BE838BA97068}" type="sibTrans" cxnId="{839A80E7-52CA-43D8-952A-D2812BF1DF22}">
      <dgm:prSet/>
      <dgm:spPr/>
      <dgm:t>
        <a:bodyPr/>
        <a:lstStyle/>
        <a:p>
          <a:endParaRPr lang="en-US"/>
        </a:p>
      </dgm:t>
    </dgm:pt>
    <dgm:pt modelId="{5FCBDFC8-871F-4E06-A0AB-26860F5CFDBA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Civic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E7C411-6F10-40AB-AEA5-C783DDD3396B}" type="parTrans" cxnId="{BE0E0CDF-230F-45EF-90C4-643510DA49C2}">
      <dgm:prSet/>
      <dgm:spPr/>
      <dgm:t>
        <a:bodyPr/>
        <a:lstStyle/>
        <a:p>
          <a:endParaRPr lang="en-US"/>
        </a:p>
      </dgm:t>
    </dgm:pt>
    <dgm:pt modelId="{9A743A3C-1674-4A9B-A973-E897364B430C}" type="sibTrans" cxnId="{BE0E0CDF-230F-45EF-90C4-643510DA49C2}">
      <dgm:prSet/>
      <dgm:spPr/>
      <dgm:t>
        <a:bodyPr/>
        <a:lstStyle/>
        <a:p>
          <a:endParaRPr lang="en-US"/>
        </a:p>
      </dgm:t>
    </dgm:pt>
    <dgm:pt modelId="{0DA48D19-A0D3-4699-9546-CE5231D64719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Social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97C960-122A-4ECE-9BB3-30CBDAAB66C2}" type="parTrans" cxnId="{19232BD9-0F3A-46AC-919E-4F9FC15F67E5}">
      <dgm:prSet/>
      <dgm:spPr/>
      <dgm:t>
        <a:bodyPr/>
        <a:lstStyle/>
        <a:p>
          <a:endParaRPr lang="en-US"/>
        </a:p>
      </dgm:t>
    </dgm:pt>
    <dgm:pt modelId="{5F1C2845-7711-4A6D-8FD5-85234209D6BC}" type="sibTrans" cxnId="{19232BD9-0F3A-46AC-919E-4F9FC15F67E5}">
      <dgm:prSet/>
      <dgm:spPr/>
      <dgm:t>
        <a:bodyPr/>
        <a:lstStyle/>
        <a:p>
          <a:endParaRPr lang="en-US"/>
        </a:p>
      </dgm:t>
    </dgm:pt>
    <dgm:pt modelId="{DA93B4E5-009A-4D63-A89A-39C1E9141C88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Attending civic meetings or gatherings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1B5233-18E0-4405-B689-DA0AB61B2DD5}" type="parTrans" cxnId="{5E662391-BEE7-4462-950E-C38D79BF163E}">
      <dgm:prSet/>
      <dgm:spPr/>
      <dgm:t>
        <a:bodyPr/>
        <a:lstStyle/>
        <a:p>
          <a:endParaRPr lang="en-US"/>
        </a:p>
      </dgm:t>
    </dgm:pt>
    <dgm:pt modelId="{0604B80E-5160-4032-8057-E02B05CBF9E7}" type="sibTrans" cxnId="{5E662391-BEE7-4462-950E-C38D79BF163E}">
      <dgm:prSet/>
      <dgm:spPr/>
      <dgm:t>
        <a:bodyPr/>
        <a:lstStyle/>
        <a:p>
          <a:endParaRPr lang="en-US"/>
        </a:p>
      </dgm:t>
    </dgm:pt>
    <dgm:pt modelId="{9BEE0EB2-31F0-421C-B58A-E3D042C10178}">
      <dgm:prSet phldrT="[Text]" custT="1"/>
      <dgm:spPr/>
      <dgm:t>
        <a:bodyPr/>
        <a:lstStyle/>
        <a:p>
          <a:r>
            <a:rPr lang="en-US" sz="1200" baseline="0" dirty="0" smtClean="0">
              <a:latin typeface="Times New Roman" panose="02020603050405020304" pitchFamily="18" charset="0"/>
            </a:rPr>
            <a:t>Voting or political activities</a:t>
          </a:r>
          <a:endParaRPr lang="en-US" sz="1200" baseline="0" dirty="0">
            <a:latin typeface="Times New Roman" panose="02020603050405020304" pitchFamily="18" charset="0"/>
          </a:endParaRPr>
        </a:p>
      </dgm:t>
    </dgm:pt>
    <dgm:pt modelId="{4A1B5F2C-B939-462F-8ADC-BA24A896A1C1}" type="parTrans" cxnId="{1DDFE9DC-DD96-4FE6-863F-AB41EC293B93}">
      <dgm:prSet/>
      <dgm:spPr/>
      <dgm:t>
        <a:bodyPr/>
        <a:lstStyle/>
        <a:p>
          <a:endParaRPr lang="en-US"/>
        </a:p>
      </dgm:t>
    </dgm:pt>
    <dgm:pt modelId="{9F560F38-26DE-4088-9866-24822C88C104}" type="sibTrans" cxnId="{1DDFE9DC-DD96-4FE6-863F-AB41EC293B93}">
      <dgm:prSet/>
      <dgm:spPr/>
      <dgm:t>
        <a:bodyPr/>
        <a:lstStyle/>
        <a:p>
          <a:endParaRPr lang="en-US"/>
        </a:p>
      </dgm:t>
    </dgm:pt>
    <dgm:pt modelId="{BCB5CC46-44A9-418E-BDB7-4CC049F8BE87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Attending religious activities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99CB93-4D3C-4506-9E10-522960AB4765}" type="parTrans" cxnId="{ECC613C0-2AA2-472E-9DBE-D344B881F038}">
      <dgm:prSet/>
      <dgm:spPr/>
      <dgm:t>
        <a:bodyPr/>
        <a:lstStyle/>
        <a:p>
          <a:endParaRPr lang="en-US"/>
        </a:p>
      </dgm:t>
    </dgm:pt>
    <dgm:pt modelId="{424ACCAF-CE2B-4C7D-AD64-BB33AD667997}" type="sibTrans" cxnId="{ECC613C0-2AA2-472E-9DBE-D344B881F038}">
      <dgm:prSet/>
      <dgm:spPr/>
      <dgm:t>
        <a:bodyPr/>
        <a:lstStyle/>
        <a:p>
          <a:endParaRPr lang="en-US"/>
        </a:p>
      </dgm:t>
    </dgm:pt>
    <dgm:pt modelId="{F999E756-D029-417A-BB12-74D74F980930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Charitable activities or volunteering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14EE78-D5A0-4215-9912-DE2343900DD2}" type="parTrans" cxnId="{A93389B0-5E36-4148-95A1-156C55E4A399}">
      <dgm:prSet/>
      <dgm:spPr/>
      <dgm:t>
        <a:bodyPr/>
        <a:lstStyle/>
        <a:p>
          <a:endParaRPr lang="en-US"/>
        </a:p>
      </dgm:t>
    </dgm:pt>
    <dgm:pt modelId="{63BEDBD7-F495-444A-9225-94ECE0843178}" type="sibTrans" cxnId="{A93389B0-5E36-4148-95A1-156C55E4A399}">
      <dgm:prSet/>
      <dgm:spPr/>
      <dgm:t>
        <a:bodyPr/>
        <a:lstStyle/>
        <a:p>
          <a:endParaRPr lang="en-US"/>
        </a:p>
      </dgm:t>
    </dgm:pt>
    <dgm:pt modelId="{83531F08-BA89-430E-82DD-B461A83EE72E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Attending sports events, movies or concerts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715BBF-505B-467B-9AEA-C8ADE2EDC0C4}" type="parTrans" cxnId="{CBADE579-0AE1-4A79-82CF-208A0D6C925E}">
      <dgm:prSet/>
      <dgm:spPr/>
      <dgm:t>
        <a:bodyPr/>
        <a:lstStyle/>
        <a:p>
          <a:endParaRPr lang="en-US"/>
        </a:p>
      </dgm:t>
    </dgm:pt>
    <dgm:pt modelId="{E3451BF2-BF8B-4112-9C3E-F5721E9C133B}" type="sibTrans" cxnId="{CBADE579-0AE1-4A79-82CF-208A0D6C925E}">
      <dgm:prSet/>
      <dgm:spPr/>
      <dgm:t>
        <a:bodyPr/>
        <a:lstStyle/>
        <a:p>
          <a:endParaRPr lang="en-US"/>
        </a:p>
      </dgm:t>
    </dgm:pt>
    <dgm:pt modelId="{6887BF0A-9BAA-4892-AD48-F5442363B23B}">
      <dgm:prSet phldrT="[Text]" custT="1"/>
      <dgm:spPr/>
      <dgm:t>
        <a:bodyPr/>
        <a:lstStyle/>
        <a:p>
          <a:r>
            <a:rPr lang="en-US" sz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Visiting museums, libraries or parks</a:t>
          </a:r>
          <a:endParaRPr lang="en-US" sz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62DC75-FBC1-438B-8D32-F862C02DFE15}" type="parTrans" cxnId="{EDF4395B-AAD1-4D6D-998C-47F541D65704}">
      <dgm:prSet/>
      <dgm:spPr/>
      <dgm:t>
        <a:bodyPr/>
        <a:lstStyle/>
        <a:p>
          <a:endParaRPr lang="en-US"/>
        </a:p>
      </dgm:t>
    </dgm:pt>
    <dgm:pt modelId="{DDA10FA2-D4CB-4C79-AF92-A9E51C399C91}" type="sibTrans" cxnId="{EDF4395B-AAD1-4D6D-998C-47F541D65704}">
      <dgm:prSet/>
      <dgm:spPr/>
      <dgm:t>
        <a:bodyPr/>
        <a:lstStyle/>
        <a:p>
          <a:endParaRPr lang="en-US"/>
        </a:p>
      </dgm:t>
    </dgm:pt>
    <dgm:pt modelId="{B497CB28-B528-4836-9D85-923E39A53E10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Travel or going to restaurants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1A60DA-694D-4659-B6F3-371BBDC8456A}" type="parTrans" cxnId="{EBA54BA5-26A5-4385-BF1E-6B52358AD57A}">
      <dgm:prSet/>
      <dgm:spPr/>
      <dgm:t>
        <a:bodyPr/>
        <a:lstStyle/>
        <a:p>
          <a:endParaRPr lang="en-US"/>
        </a:p>
      </dgm:t>
    </dgm:pt>
    <dgm:pt modelId="{B3A141C9-3F3E-4FA7-997F-D3B4D4C3C556}" type="sibTrans" cxnId="{EBA54BA5-26A5-4385-BF1E-6B52358AD57A}">
      <dgm:prSet/>
      <dgm:spPr/>
      <dgm:t>
        <a:bodyPr/>
        <a:lstStyle/>
        <a:p>
          <a:endParaRPr lang="en-US"/>
        </a:p>
      </dgm:t>
    </dgm:pt>
    <dgm:pt modelId="{2D0E625F-0448-4066-9549-A27E55DF25B3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Cooking or meal preparation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A86C3E-448C-421C-9B44-6B38B18EE3B8}" type="parTrans" cxnId="{D1F918F1-DCA5-4878-B44B-AFCFCF6375EF}">
      <dgm:prSet/>
      <dgm:spPr/>
      <dgm:t>
        <a:bodyPr/>
        <a:lstStyle/>
        <a:p>
          <a:endParaRPr lang="en-US"/>
        </a:p>
      </dgm:t>
    </dgm:pt>
    <dgm:pt modelId="{774122D6-283A-485F-859A-5F7D3CACF6DF}" type="sibTrans" cxnId="{D1F918F1-DCA5-4878-B44B-AFCFCF6375EF}">
      <dgm:prSet/>
      <dgm:spPr/>
      <dgm:t>
        <a:bodyPr/>
        <a:lstStyle/>
        <a:p>
          <a:endParaRPr lang="en-US"/>
        </a:p>
      </dgm:t>
    </dgm:pt>
    <dgm:pt modelId="{69959C87-1090-4450-ACE0-6C91DDE1C8E8}">
      <dgm:prSet phldrT="[Text]" custT="1"/>
      <dgm:spPr/>
      <dgm:t>
        <a:bodyPr/>
        <a:lstStyle/>
        <a:p>
          <a:r>
            <a:rPr lang="en-US" sz="1200" baseline="0" dirty="0" smtClean="0">
              <a:latin typeface="Times New Roman" panose="02020603050405020304" pitchFamily="18" charset="0"/>
            </a:rPr>
            <a:t>Shopping for food or HH items</a:t>
          </a:r>
          <a:endParaRPr lang="en-US" sz="1200" baseline="0" dirty="0">
            <a:latin typeface="Times New Roman" panose="02020603050405020304" pitchFamily="18" charset="0"/>
          </a:endParaRPr>
        </a:p>
      </dgm:t>
    </dgm:pt>
    <dgm:pt modelId="{CF027210-3E30-48D8-B07C-83AC05BB427D}" type="parTrans" cxnId="{680833E9-CD50-475B-82EF-5C57AB750342}">
      <dgm:prSet/>
      <dgm:spPr/>
      <dgm:t>
        <a:bodyPr/>
        <a:lstStyle/>
        <a:p>
          <a:endParaRPr lang="en-US"/>
        </a:p>
      </dgm:t>
    </dgm:pt>
    <dgm:pt modelId="{820A40D9-D6D6-427F-927F-6E53BD9AC6AF}" type="sibTrans" cxnId="{680833E9-CD50-475B-82EF-5C57AB750342}">
      <dgm:prSet/>
      <dgm:spPr/>
      <dgm:t>
        <a:bodyPr/>
        <a:lstStyle/>
        <a:p>
          <a:endParaRPr lang="en-US"/>
        </a:p>
      </dgm:t>
    </dgm:pt>
    <dgm:pt modelId="{E4862721-61BE-4679-9E81-971674040E95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Child care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58844D-05EA-45DC-8DD8-0A88A4D6DFF0}" type="parTrans" cxnId="{C262D862-AD8D-41DB-A6F8-C84BB4E1EE68}">
      <dgm:prSet/>
      <dgm:spPr/>
      <dgm:t>
        <a:bodyPr/>
        <a:lstStyle/>
        <a:p>
          <a:endParaRPr lang="en-US"/>
        </a:p>
      </dgm:t>
    </dgm:pt>
    <dgm:pt modelId="{6253CC3D-0562-4B75-8786-ACD0C34DA017}" type="sibTrans" cxnId="{C262D862-AD8D-41DB-A6F8-C84BB4E1EE68}">
      <dgm:prSet/>
      <dgm:spPr/>
      <dgm:t>
        <a:bodyPr/>
        <a:lstStyle/>
        <a:p>
          <a:endParaRPr lang="en-US"/>
        </a:p>
      </dgm:t>
    </dgm:pt>
    <dgm:pt modelId="{2191CD61-E63B-43E1-9824-80621193AD6C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Household tasks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135CEC-081D-4524-9F0C-60535E72D9D0}" type="parTrans" cxnId="{2FBF8465-272B-4ADF-8E6D-8877DB63EDF9}">
      <dgm:prSet/>
      <dgm:spPr/>
      <dgm:t>
        <a:bodyPr/>
        <a:lstStyle/>
        <a:p>
          <a:endParaRPr lang="en-US"/>
        </a:p>
      </dgm:t>
    </dgm:pt>
    <dgm:pt modelId="{E565367C-B3C4-423F-B4C3-A114ACC674AA}" type="sibTrans" cxnId="{2FBF8465-272B-4ADF-8E6D-8877DB63EDF9}">
      <dgm:prSet/>
      <dgm:spPr/>
      <dgm:t>
        <a:bodyPr/>
        <a:lstStyle/>
        <a:p>
          <a:endParaRPr lang="en-US"/>
        </a:p>
      </dgm:t>
    </dgm:pt>
    <dgm:pt modelId="{4F447682-491F-4563-9B02-3848BCF28241}">
      <dgm:prSet phldrT="[Text]" custT="1"/>
      <dgm:spPr/>
      <dgm:t>
        <a:bodyPr/>
        <a:lstStyle/>
        <a:p>
          <a:r>
            <a:rPr lang="en-US" sz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Getting to work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4EA84C-8754-4C47-A820-986F266BDC07}" type="parTrans" cxnId="{0A849186-037E-4460-97FA-F1362B163FCD}">
      <dgm:prSet/>
      <dgm:spPr/>
      <dgm:t>
        <a:bodyPr/>
        <a:lstStyle/>
        <a:p>
          <a:endParaRPr lang="en-US"/>
        </a:p>
      </dgm:t>
    </dgm:pt>
    <dgm:pt modelId="{38C0CEF7-E787-4FFC-81BC-0805E4DA7FB8}" type="sibTrans" cxnId="{0A849186-037E-4460-97FA-F1362B163FCD}">
      <dgm:prSet/>
      <dgm:spPr/>
      <dgm:t>
        <a:bodyPr/>
        <a:lstStyle/>
        <a:p>
          <a:endParaRPr lang="en-US"/>
        </a:p>
      </dgm:t>
    </dgm:pt>
    <dgm:pt modelId="{CE4DEF5C-AB47-44FF-B031-E7FF539C3F3A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Applying for work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853B45-53F6-463D-9401-48323BBA5A51}" type="parTrans" cxnId="{D9A40324-39BC-4FC5-92BF-92F4B6D61B68}">
      <dgm:prSet/>
      <dgm:spPr/>
      <dgm:t>
        <a:bodyPr/>
        <a:lstStyle/>
        <a:p>
          <a:endParaRPr lang="en-US"/>
        </a:p>
      </dgm:t>
    </dgm:pt>
    <dgm:pt modelId="{8FC9564E-8007-41E4-8F55-A63EAA9A2C11}" type="sibTrans" cxnId="{D9A40324-39BC-4FC5-92BF-92F4B6D61B68}">
      <dgm:prSet/>
      <dgm:spPr/>
      <dgm:t>
        <a:bodyPr/>
        <a:lstStyle/>
        <a:p>
          <a:endParaRPr lang="en-US"/>
        </a:p>
      </dgm:t>
    </dgm:pt>
    <dgm:pt modelId="{128EF480-8D5E-4A5B-BE6B-1D8B96130493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Using equipment at work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3913DC-932D-4885-8EF2-090C88231280}" type="parTrans" cxnId="{F168FC51-5B09-4F6A-A662-187EC887C070}">
      <dgm:prSet/>
      <dgm:spPr/>
      <dgm:t>
        <a:bodyPr/>
        <a:lstStyle/>
        <a:p>
          <a:endParaRPr lang="en-US"/>
        </a:p>
      </dgm:t>
    </dgm:pt>
    <dgm:pt modelId="{65C07540-321E-41AB-838A-7F178B57D108}" type="sibTrans" cxnId="{F168FC51-5B09-4F6A-A662-187EC887C070}">
      <dgm:prSet/>
      <dgm:spPr/>
      <dgm:t>
        <a:bodyPr/>
        <a:lstStyle/>
        <a:p>
          <a:endParaRPr lang="en-US"/>
        </a:p>
      </dgm:t>
    </dgm:pt>
    <dgm:pt modelId="{00BEEFE1-496D-4FF0-A92A-B9B3719E233F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Attending work meetings or training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DAA05-D368-435B-8F83-0C2768335091}" type="parTrans" cxnId="{A17FC513-81A8-4085-8EDD-D17C0F506451}">
      <dgm:prSet/>
      <dgm:spPr/>
      <dgm:t>
        <a:bodyPr/>
        <a:lstStyle/>
        <a:p>
          <a:endParaRPr lang="en-US"/>
        </a:p>
      </dgm:t>
    </dgm:pt>
    <dgm:pt modelId="{9E5D4E84-E6A9-4DD8-8537-8B8F9BA7D90A}" type="sibTrans" cxnId="{A17FC513-81A8-4085-8EDD-D17C0F506451}">
      <dgm:prSet/>
      <dgm:spPr/>
      <dgm:t>
        <a:bodyPr/>
        <a:lstStyle/>
        <a:p>
          <a:endParaRPr lang="en-US"/>
        </a:p>
      </dgm:t>
    </dgm:pt>
    <dgm:pt modelId="{EBADAE2C-255E-41A1-BB1E-C1981AA1D5D5}">
      <dgm:prSet phldrT="[Text]" custT="1"/>
      <dgm:spPr/>
      <dgm:t>
        <a:bodyPr/>
        <a:lstStyle/>
        <a:p>
          <a:r>
            <a:rPr lang="en-US" sz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Getting to school</a:t>
          </a:r>
          <a:endParaRPr lang="en-US" sz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4E031A-97FC-42FC-8429-3B6FA07ED63C}" type="parTrans" cxnId="{AF35CFD7-AA26-4BC1-A7A3-0402FD73CE6F}">
      <dgm:prSet/>
      <dgm:spPr/>
      <dgm:t>
        <a:bodyPr/>
        <a:lstStyle/>
        <a:p>
          <a:endParaRPr lang="en-US"/>
        </a:p>
      </dgm:t>
    </dgm:pt>
    <dgm:pt modelId="{419DF11A-C433-47A2-AAC0-49032E54576A}" type="sibTrans" cxnId="{AF35CFD7-AA26-4BC1-A7A3-0402FD73CE6F}">
      <dgm:prSet/>
      <dgm:spPr/>
      <dgm:t>
        <a:bodyPr/>
        <a:lstStyle/>
        <a:p>
          <a:endParaRPr lang="en-US"/>
        </a:p>
      </dgm:t>
    </dgm:pt>
    <dgm:pt modelId="{55C11CEC-B69F-4965-B617-C303F20BAA03}">
      <dgm:prSet phldrT="[Text]" custT="1"/>
      <dgm:spPr/>
      <dgm:t>
        <a:bodyPr/>
        <a:lstStyle/>
        <a:p>
          <a:r>
            <a:rPr lang="en-US" sz="1200" baseline="0" dirty="0" smtClean="0">
              <a:latin typeface="Times New Roman" panose="02020603050405020304" pitchFamily="18" charset="0"/>
            </a:rPr>
            <a:t>Using learning materials</a:t>
          </a:r>
          <a:endParaRPr lang="en-US" sz="1200" baseline="0" dirty="0">
            <a:latin typeface="Times New Roman" panose="02020603050405020304" pitchFamily="18" charset="0"/>
          </a:endParaRPr>
        </a:p>
      </dgm:t>
    </dgm:pt>
    <dgm:pt modelId="{9657FED1-6922-404E-84C6-4D523CC5BDB6}" type="parTrans" cxnId="{6CB76B6A-F107-4C10-91DF-2C95284BEDF3}">
      <dgm:prSet/>
      <dgm:spPr/>
      <dgm:t>
        <a:bodyPr/>
        <a:lstStyle/>
        <a:p>
          <a:endParaRPr lang="en-US"/>
        </a:p>
      </dgm:t>
    </dgm:pt>
    <dgm:pt modelId="{591E96B1-ACC9-422B-AC10-7D19FED0C2DF}" type="sibTrans" cxnId="{6CB76B6A-F107-4C10-91DF-2C95284BEDF3}">
      <dgm:prSet/>
      <dgm:spPr/>
      <dgm:t>
        <a:bodyPr/>
        <a:lstStyle/>
        <a:p>
          <a:endParaRPr lang="en-US"/>
        </a:p>
      </dgm:t>
    </dgm:pt>
    <dgm:pt modelId="{EA74B9BB-B4AE-4021-AD6B-89A1728E319D}">
      <dgm:prSet phldrT="[Text]" custT="1"/>
      <dgm:spPr/>
      <dgm:t>
        <a:bodyPr/>
        <a:lstStyle/>
        <a:p>
          <a:r>
            <a:rPr lang="en-US" sz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Class or after school activities</a:t>
          </a:r>
          <a:endParaRPr lang="en-US" sz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D8D7A0-FEB1-4E2A-A9FD-BBE6E6ABF691}" type="parTrans" cxnId="{4221D134-EE53-42CE-92FB-01FA2F74AD06}">
      <dgm:prSet/>
      <dgm:spPr/>
      <dgm:t>
        <a:bodyPr/>
        <a:lstStyle/>
        <a:p>
          <a:endParaRPr lang="en-US"/>
        </a:p>
      </dgm:t>
    </dgm:pt>
    <dgm:pt modelId="{C625725C-30DA-4564-9486-F970F9D85B95}" type="sibTrans" cxnId="{4221D134-EE53-42CE-92FB-01FA2F74AD06}">
      <dgm:prSet/>
      <dgm:spPr/>
      <dgm:t>
        <a:bodyPr/>
        <a:lstStyle/>
        <a:p>
          <a:endParaRPr lang="en-US"/>
        </a:p>
      </dgm:t>
    </dgm:pt>
    <dgm:pt modelId="{D34363BB-B2E9-46FB-9F0F-3D52298FA3D0}">
      <dgm:prSet phldrT="[Text]" custT="1"/>
      <dgm:spPr/>
      <dgm:t>
        <a:bodyPr/>
        <a:lstStyle/>
        <a:p>
          <a:r>
            <a:rPr lang="en-US" sz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Successful completion of school</a:t>
          </a:r>
          <a:endParaRPr lang="en-US" sz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D41723-49F1-428E-8A10-C7CE6896C905}" type="parTrans" cxnId="{E92BC8EC-124E-45E1-B9C4-1DAA2E5F120C}">
      <dgm:prSet/>
      <dgm:spPr/>
      <dgm:t>
        <a:bodyPr/>
        <a:lstStyle/>
        <a:p>
          <a:endParaRPr lang="en-US"/>
        </a:p>
      </dgm:t>
    </dgm:pt>
    <dgm:pt modelId="{D8D2B4BF-F884-46A6-A7B4-327FB7C2F0AD}" type="sibTrans" cxnId="{E92BC8EC-124E-45E1-B9C4-1DAA2E5F120C}">
      <dgm:prSet/>
      <dgm:spPr/>
      <dgm:t>
        <a:bodyPr/>
        <a:lstStyle/>
        <a:p>
          <a:endParaRPr lang="en-US"/>
        </a:p>
      </dgm:t>
    </dgm:pt>
    <dgm:pt modelId="{9499F9BF-9DAF-48D5-BE18-E5633655E6E9}">
      <dgm:prSet phldrT="[Text]" custT="1"/>
      <dgm:spPr/>
      <dgm:t>
        <a:bodyPr/>
        <a:lstStyle/>
        <a:p>
          <a:r>
            <a:rPr lang="en-US" sz="1200" b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Meeting/ interacting with friends or neighbors</a:t>
          </a:r>
          <a:endParaRPr lang="en-US" sz="1200" b="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F22248-F17D-438D-BA0A-1EBC529529CC}" type="sibTrans" cxnId="{CC764BF5-64D2-49E9-833E-1C0A323A6DDC}">
      <dgm:prSet/>
      <dgm:spPr/>
      <dgm:t>
        <a:bodyPr/>
        <a:lstStyle/>
        <a:p>
          <a:endParaRPr lang="en-US"/>
        </a:p>
      </dgm:t>
    </dgm:pt>
    <dgm:pt modelId="{A27740F4-2A6C-41D5-9641-021FE094BD26}" type="parTrans" cxnId="{CC764BF5-64D2-49E9-833E-1C0A323A6DDC}">
      <dgm:prSet/>
      <dgm:spPr/>
      <dgm:t>
        <a:bodyPr/>
        <a:lstStyle/>
        <a:p>
          <a:endParaRPr lang="en-US"/>
        </a:p>
      </dgm:t>
    </dgm:pt>
    <dgm:pt modelId="{2F91DC5C-B847-4E63-9170-B59D10444621}" type="pres">
      <dgm:prSet presAssocID="{DAE25BA8-DD19-49AD-8359-DC8E7A7CC14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BAAEEA-54A6-4819-A6B2-4CE17F797098}" type="pres">
      <dgm:prSet presAssocID="{8CAFEB0D-51FD-4529-90B1-B971E95A3C03}" presName="compNode" presStyleCnt="0"/>
      <dgm:spPr/>
    </dgm:pt>
    <dgm:pt modelId="{FBC9569C-3F4F-442B-89F6-787E3DABED26}" type="pres">
      <dgm:prSet presAssocID="{8CAFEB0D-51FD-4529-90B1-B971E95A3C03}" presName="aNode" presStyleLbl="bgShp" presStyleIdx="0" presStyleCnt="5" custLinFactNeighborX="-285"/>
      <dgm:spPr/>
      <dgm:t>
        <a:bodyPr/>
        <a:lstStyle/>
        <a:p>
          <a:endParaRPr lang="en-US"/>
        </a:p>
      </dgm:t>
    </dgm:pt>
    <dgm:pt modelId="{E3BE8623-71E8-498B-9394-CB472D0A317D}" type="pres">
      <dgm:prSet presAssocID="{8CAFEB0D-51FD-4529-90B1-B971E95A3C03}" presName="textNode" presStyleLbl="bgShp" presStyleIdx="0" presStyleCnt="5"/>
      <dgm:spPr/>
      <dgm:t>
        <a:bodyPr/>
        <a:lstStyle/>
        <a:p>
          <a:endParaRPr lang="en-US"/>
        </a:p>
      </dgm:t>
    </dgm:pt>
    <dgm:pt modelId="{C58D394E-00E2-4EE6-8FD1-F01F781674CE}" type="pres">
      <dgm:prSet presAssocID="{8CAFEB0D-51FD-4529-90B1-B971E95A3C03}" presName="compChildNode" presStyleCnt="0"/>
      <dgm:spPr/>
    </dgm:pt>
    <dgm:pt modelId="{32F46133-CB1D-4DE9-B0EF-E9AB2007D71E}" type="pres">
      <dgm:prSet presAssocID="{8CAFEB0D-51FD-4529-90B1-B971E95A3C03}" presName="theInnerList" presStyleCnt="0"/>
      <dgm:spPr/>
    </dgm:pt>
    <dgm:pt modelId="{BA928F67-7D94-4C96-81BD-30C0C8EBC02E}" type="pres">
      <dgm:prSet presAssocID="{EBADAE2C-255E-41A1-BB1E-C1981AA1D5D5}" presName="childNode" presStyleLbl="node1" presStyleIdx="0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5331B-FCA1-4F0B-AAE6-1CAF4268BA08}" type="pres">
      <dgm:prSet presAssocID="{EBADAE2C-255E-41A1-BB1E-C1981AA1D5D5}" presName="aSpace2" presStyleCnt="0"/>
      <dgm:spPr/>
    </dgm:pt>
    <dgm:pt modelId="{B3FC53F9-296D-44E2-B044-FC6D07CD4082}" type="pres">
      <dgm:prSet presAssocID="{55C11CEC-B69F-4965-B617-C303F20BAA03}" presName="childNode" presStyleLbl="node1" presStyleIdx="1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CFCB85-9311-4846-8B55-4ADEFE1A6CE5}" type="pres">
      <dgm:prSet presAssocID="{55C11CEC-B69F-4965-B617-C303F20BAA03}" presName="aSpace2" presStyleCnt="0"/>
      <dgm:spPr/>
    </dgm:pt>
    <dgm:pt modelId="{8BCD94A9-5A53-4525-A096-FD384046AEEF}" type="pres">
      <dgm:prSet presAssocID="{EA74B9BB-B4AE-4021-AD6B-89A1728E319D}" presName="childNode" presStyleLbl="node1" presStyleIdx="2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DCD78-91F9-45E1-883D-228AE5D3BF63}" type="pres">
      <dgm:prSet presAssocID="{EA74B9BB-B4AE-4021-AD6B-89A1728E319D}" presName="aSpace2" presStyleCnt="0"/>
      <dgm:spPr/>
    </dgm:pt>
    <dgm:pt modelId="{10B322A3-7E5A-4309-9AA8-A8F53D2C5D88}" type="pres">
      <dgm:prSet presAssocID="{D34363BB-B2E9-46FB-9F0F-3D52298FA3D0}" presName="childNode" presStyleLbl="node1" presStyleIdx="3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0E7071-B048-4F2B-BEB7-C1B39DC1D5B9}" type="pres">
      <dgm:prSet presAssocID="{8CAFEB0D-51FD-4529-90B1-B971E95A3C03}" presName="aSpace" presStyleCnt="0"/>
      <dgm:spPr/>
    </dgm:pt>
    <dgm:pt modelId="{CBF6B3A5-7BC1-4181-84D1-7EDE202ADCD0}" type="pres">
      <dgm:prSet presAssocID="{CEC349C2-90A7-4972-97DC-0EAE4D731A19}" presName="compNode" presStyleCnt="0"/>
      <dgm:spPr/>
    </dgm:pt>
    <dgm:pt modelId="{14372CDA-B933-4EF0-B88B-CFD7A40F2BBD}" type="pres">
      <dgm:prSet presAssocID="{CEC349C2-90A7-4972-97DC-0EAE4D731A19}" presName="aNode" presStyleLbl="bgShp" presStyleIdx="1" presStyleCnt="5"/>
      <dgm:spPr/>
      <dgm:t>
        <a:bodyPr/>
        <a:lstStyle/>
        <a:p>
          <a:endParaRPr lang="en-US"/>
        </a:p>
      </dgm:t>
    </dgm:pt>
    <dgm:pt modelId="{8A4110FA-31EA-49C7-8B83-666F5F706950}" type="pres">
      <dgm:prSet presAssocID="{CEC349C2-90A7-4972-97DC-0EAE4D731A19}" presName="textNode" presStyleLbl="bgShp" presStyleIdx="1" presStyleCnt="5"/>
      <dgm:spPr/>
      <dgm:t>
        <a:bodyPr/>
        <a:lstStyle/>
        <a:p>
          <a:endParaRPr lang="en-US"/>
        </a:p>
      </dgm:t>
    </dgm:pt>
    <dgm:pt modelId="{764B4C7E-2A65-41C5-8C82-A9746B02E084}" type="pres">
      <dgm:prSet presAssocID="{CEC349C2-90A7-4972-97DC-0EAE4D731A19}" presName="compChildNode" presStyleCnt="0"/>
      <dgm:spPr/>
    </dgm:pt>
    <dgm:pt modelId="{827C49AD-7B2E-4FC4-8AD1-DB97D8147428}" type="pres">
      <dgm:prSet presAssocID="{CEC349C2-90A7-4972-97DC-0EAE4D731A19}" presName="theInnerList" presStyleCnt="0"/>
      <dgm:spPr/>
    </dgm:pt>
    <dgm:pt modelId="{E7DFB49E-282E-40C5-A137-E83DDC1B7359}" type="pres">
      <dgm:prSet presAssocID="{4F447682-491F-4563-9B02-3848BCF28241}" presName="childNode" presStyleLbl="node1" presStyleIdx="4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16C6AD-A33D-4A8E-9E83-33CD9C68C41E}" type="pres">
      <dgm:prSet presAssocID="{4F447682-491F-4563-9B02-3848BCF28241}" presName="aSpace2" presStyleCnt="0"/>
      <dgm:spPr/>
    </dgm:pt>
    <dgm:pt modelId="{BB9B5CC6-5E3B-49D7-9433-C7B93DD32588}" type="pres">
      <dgm:prSet presAssocID="{CE4DEF5C-AB47-44FF-B031-E7FF539C3F3A}" presName="childNode" presStyleLbl="node1" presStyleIdx="5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825CE-76A4-42D9-81EC-585118F10278}" type="pres">
      <dgm:prSet presAssocID="{CE4DEF5C-AB47-44FF-B031-E7FF539C3F3A}" presName="aSpace2" presStyleCnt="0"/>
      <dgm:spPr/>
    </dgm:pt>
    <dgm:pt modelId="{26E2846D-613A-490F-8E20-33135FA2B72B}" type="pres">
      <dgm:prSet presAssocID="{128EF480-8D5E-4A5B-BE6B-1D8B96130493}" presName="childNode" presStyleLbl="node1" presStyleIdx="6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C52D9-36C9-470F-9DC5-83A2B8822805}" type="pres">
      <dgm:prSet presAssocID="{128EF480-8D5E-4A5B-BE6B-1D8B96130493}" presName="aSpace2" presStyleCnt="0"/>
      <dgm:spPr/>
    </dgm:pt>
    <dgm:pt modelId="{9FEF369B-5EB3-45B1-B342-03C1D3A62B43}" type="pres">
      <dgm:prSet presAssocID="{00BEEFE1-496D-4FF0-A92A-B9B3719E233F}" presName="childNode" presStyleLbl="node1" presStyleIdx="7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9D31D-BAA6-41ED-830C-E649DC5B1216}" type="pres">
      <dgm:prSet presAssocID="{CEC349C2-90A7-4972-97DC-0EAE4D731A19}" presName="aSpace" presStyleCnt="0"/>
      <dgm:spPr/>
    </dgm:pt>
    <dgm:pt modelId="{7E791D5E-DEE2-48B5-A04D-B1364C2C0312}" type="pres">
      <dgm:prSet presAssocID="{BB4227C4-6D3F-4D43-BBE4-F0C4B28D6389}" presName="compNode" presStyleCnt="0"/>
      <dgm:spPr/>
    </dgm:pt>
    <dgm:pt modelId="{3C79CEC9-ADC3-4A84-93C3-E58BCE1B7408}" type="pres">
      <dgm:prSet presAssocID="{BB4227C4-6D3F-4D43-BBE4-F0C4B28D6389}" presName="aNode" presStyleLbl="bgShp" presStyleIdx="2" presStyleCnt="5"/>
      <dgm:spPr/>
      <dgm:t>
        <a:bodyPr/>
        <a:lstStyle/>
        <a:p>
          <a:endParaRPr lang="en-US"/>
        </a:p>
      </dgm:t>
    </dgm:pt>
    <dgm:pt modelId="{EBD82799-46FF-4DB9-A068-EC9895D9E7FF}" type="pres">
      <dgm:prSet presAssocID="{BB4227C4-6D3F-4D43-BBE4-F0C4B28D6389}" presName="textNode" presStyleLbl="bgShp" presStyleIdx="2" presStyleCnt="5"/>
      <dgm:spPr/>
      <dgm:t>
        <a:bodyPr/>
        <a:lstStyle/>
        <a:p>
          <a:endParaRPr lang="en-US"/>
        </a:p>
      </dgm:t>
    </dgm:pt>
    <dgm:pt modelId="{A31B1F1C-D93F-43F6-A667-868F024EB0F3}" type="pres">
      <dgm:prSet presAssocID="{BB4227C4-6D3F-4D43-BBE4-F0C4B28D6389}" presName="compChildNode" presStyleCnt="0"/>
      <dgm:spPr/>
    </dgm:pt>
    <dgm:pt modelId="{BA0D279B-806B-46D1-B12B-02FBD662D43B}" type="pres">
      <dgm:prSet presAssocID="{BB4227C4-6D3F-4D43-BBE4-F0C4B28D6389}" presName="theInnerList" presStyleCnt="0"/>
      <dgm:spPr/>
    </dgm:pt>
    <dgm:pt modelId="{DC7772F8-094E-4331-B951-DF47AD2E22DB}" type="pres">
      <dgm:prSet presAssocID="{2D0E625F-0448-4066-9549-A27E55DF25B3}" presName="childNode" presStyleLbl="node1" presStyleIdx="8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276EB-16DC-430F-9C99-97849B81ED18}" type="pres">
      <dgm:prSet presAssocID="{2D0E625F-0448-4066-9549-A27E55DF25B3}" presName="aSpace2" presStyleCnt="0"/>
      <dgm:spPr/>
    </dgm:pt>
    <dgm:pt modelId="{D67AEF31-FCB8-4C2D-B2E6-85B9256FDDA9}" type="pres">
      <dgm:prSet presAssocID="{69959C87-1090-4450-ACE0-6C91DDE1C8E8}" presName="childNode" presStyleLbl="node1" presStyleIdx="9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CFDC19-29D3-4179-A7FE-1747577F6030}" type="pres">
      <dgm:prSet presAssocID="{69959C87-1090-4450-ACE0-6C91DDE1C8E8}" presName="aSpace2" presStyleCnt="0"/>
      <dgm:spPr/>
    </dgm:pt>
    <dgm:pt modelId="{6C2A7EBF-A2EB-4AF7-A853-06766E4AA5CE}" type="pres">
      <dgm:prSet presAssocID="{E4862721-61BE-4679-9E81-971674040E95}" presName="childNode" presStyleLbl="node1" presStyleIdx="10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FB00B1-2FF3-43B2-8016-3E871D66207E}" type="pres">
      <dgm:prSet presAssocID="{E4862721-61BE-4679-9E81-971674040E95}" presName="aSpace2" presStyleCnt="0"/>
      <dgm:spPr/>
    </dgm:pt>
    <dgm:pt modelId="{F45AC4F0-20F9-4B2C-973D-B2A653CD4455}" type="pres">
      <dgm:prSet presAssocID="{2191CD61-E63B-43E1-9824-80621193AD6C}" presName="childNode" presStyleLbl="node1" presStyleIdx="11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ADEF47-AEBE-4D18-9615-DD8728119725}" type="pres">
      <dgm:prSet presAssocID="{BB4227C4-6D3F-4D43-BBE4-F0C4B28D6389}" presName="aSpace" presStyleCnt="0"/>
      <dgm:spPr/>
    </dgm:pt>
    <dgm:pt modelId="{1AE986EF-C3F2-45D8-A9C3-3F9A7D8A30D7}" type="pres">
      <dgm:prSet presAssocID="{5FCBDFC8-871F-4E06-A0AB-26860F5CFDBA}" presName="compNode" presStyleCnt="0"/>
      <dgm:spPr/>
    </dgm:pt>
    <dgm:pt modelId="{1973251F-6DDF-4F57-85AE-62976B3B72EB}" type="pres">
      <dgm:prSet presAssocID="{5FCBDFC8-871F-4E06-A0AB-26860F5CFDBA}" presName="aNode" presStyleLbl="bgShp" presStyleIdx="3" presStyleCnt="5"/>
      <dgm:spPr/>
      <dgm:t>
        <a:bodyPr/>
        <a:lstStyle/>
        <a:p>
          <a:endParaRPr lang="en-US"/>
        </a:p>
      </dgm:t>
    </dgm:pt>
    <dgm:pt modelId="{50B0EB11-D45E-4727-964E-F22A6FEA7FB0}" type="pres">
      <dgm:prSet presAssocID="{5FCBDFC8-871F-4E06-A0AB-26860F5CFDBA}" presName="textNode" presStyleLbl="bgShp" presStyleIdx="3" presStyleCnt="5"/>
      <dgm:spPr/>
      <dgm:t>
        <a:bodyPr/>
        <a:lstStyle/>
        <a:p>
          <a:endParaRPr lang="en-US"/>
        </a:p>
      </dgm:t>
    </dgm:pt>
    <dgm:pt modelId="{0430EB51-4293-48F7-BF43-9C1DD58645B6}" type="pres">
      <dgm:prSet presAssocID="{5FCBDFC8-871F-4E06-A0AB-26860F5CFDBA}" presName="compChildNode" presStyleCnt="0"/>
      <dgm:spPr/>
    </dgm:pt>
    <dgm:pt modelId="{9E23AA04-5613-4A4C-BEB5-CF1BF00EB82B}" type="pres">
      <dgm:prSet presAssocID="{5FCBDFC8-871F-4E06-A0AB-26860F5CFDBA}" presName="theInnerList" presStyleCnt="0"/>
      <dgm:spPr/>
    </dgm:pt>
    <dgm:pt modelId="{69485016-6C00-4D6E-8A82-45F13C8B4FFC}" type="pres">
      <dgm:prSet presAssocID="{DA93B4E5-009A-4D63-A89A-39C1E9141C88}" presName="childNode" presStyleLbl="node1" presStyleIdx="12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6961F-7493-43D0-AD60-35AFB057799F}" type="pres">
      <dgm:prSet presAssocID="{DA93B4E5-009A-4D63-A89A-39C1E9141C88}" presName="aSpace2" presStyleCnt="0"/>
      <dgm:spPr/>
    </dgm:pt>
    <dgm:pt modelId="{D5AD4559-0636-41B3-94C0-5596FAB0150F}" type="pres">
      <dgm:prSet presAssocID="{9BEE0EB2-31F0-421C-B58A-E3D042C10178}" presName="childNode" presStyleLbl="node1" presStyleIdx="13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997A3-6CD2-46D0-83E6-2FCC9F8C3032}" type="pres">
      <dgm:prSet presAssocID="{9BEE0EB2-31F0-421C-B58A-E3D042C10178}" presName="aSpace2" presStyleCnt="0"/>
      <dgm:spPr/>
    </dgm:pt>
    <dgm:pt modelId="{4C0E3701-C59B-4EAC-8119-6EA2010C4982}" type="pres">
      <dgm:prSet presAssocID="{BCB5CC46-44A9-418E-BDB7-4CC049F8BE87}" presName="childNode" presStyleLbl="node1" presStyleIdx="14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CFACD3-A0FB-4A15-84F3-9BDC4391257D}" type="pres">
      <dgm:prSet presAssocID="{BCB5CC46-44A9-418E-BDB7-4CC049F8BE87}" presName="aSpace2" presStyleCnt="0"/>
      <dgm:spPr/>
    </dgm:pt>
    <dgm:pt modelId="{C7FAA859-AAC1-4E8A-91E3-D076B0592AAF}" type="pres">
      <dgm:prSet presAssocID="{F999E756-D029-417A-BB12-74D74F980930}" presName="childNode" presStyleLbl="node1" presStyleIdx="15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5C1BCF-0DEC-44F8-98F8-EEFBE38A9FC8}" type="pres">
      <dgm:prSet presAssocID="{5FCBDFC8-871F-4E06-A0AB-26860F5CFDBA}" presName="aSpace" presStyleCnt="0"/>
      <dgm:spPr/>
    </dgm:pt>
    <dgm:pt modelId="{1A26DFBF-7D3F-4191-9441-1DD29A922E28}" type="pres">
      <dgm:prSet presAssocID="{0DA48D19-A0D3-4699-9546-CE5231D64719}" presName="compNode" presStyleCnt="0"/>
      <dgm:spPr/>
    </dgm:pt>
    <dgm:pt modelId="{1F230F89-50AF-4F00-B4B1-275ED69C4541}" type="pres">
      <dgm:prSet presAssocID="{0DA48D19-A0D3-4699-9546-CE5231D64719}" presName="aNode" presStyleLbl="bgShp" presStyleIdx="4" presStyleCnt="5"/>
      <dgm:spPr/>
      <dgm:t>
        <a:bodyPr/>
        <a:lstStyle/>
        <a:p>
          <a:endParaRPr lang="en-US"/>
        </a:p>
      </dgm:t>
    </dgm:pt>
    <dgm:pt modelId="{5D7046C8-ABD5-4FB8-A91A-E14BE15E1610}" type="pres">
      <dgm:prSet presAssocID="{0DA48D19-A0D3-4699-9546-CE5231D64719}" presName="textNode" presStyleLbl="bgShp" presStyleIdx="4" presStyleCnt="5"/>
      <dgm:spPr/>
      <dgm:t>
        <a:bodyPr/>
        <a:lstStyle/>
        <a:p>
          <a:endParaRPr lang="en-US"/>
        </a:p>
      </dgm:t>
    </dgm:pt>
    <dgm:pt modelId="{9ECCF2E0-035E-4D7D-A22E-EF93B28A08BE}" type="pres">
      <dgm:prSet presAssocID="{0DA48D19-A0D3-4699-9546-CE5231D64719}" presName="compChildNode" presStyleCnt="0"/>
      <dgm:spPr/>
    </dgm:pt>
    <dgm:pt modelId="{DAC23921-5CDB-46E2-8FAD-2198E306BBE6}" type="pres">
      <dgm:prSet presAssocID="{0DA48D19-A0D3-4699-9546-CE5231D64719}" presName="theInnerList" presStyleCnt="0"/>
      <dgm:spPr/>
    </dgm:pt>
    <dgm:pt modelId="{19FCC865-00D7-488E-96C5-66CF8698058B}" type="pres">
      <dgm:prSet presAssocID="{9499F9BF-9DAF-48D5-BE18-E5633655E6E9}" presName="childNode" presStyleLbl="node1" presStyleIdx="16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7A9880-743C-464A-8EC8-0A0D5C5ABC6F}" type="pres">
      <dgm:prSet presAssocID="{9499F9BF-9DAF-48D5-BE18-E5633655E6E9}" presName="aSpace2" presStyleCnt="0"/>
      <dgm:spPr/>
    </dgm:pt>
    <dgm:pt modelId="{C0CD2808-C018-42C7-8A60-0DDB27605A64}" type="pres">
      <dgm:prSet presAssocID="{83531F08-BA89-430E-82DD-B461A83EE72E}" presName="childNode" presStyleLbl="node1" presStyleIdx="17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A7305-722E-4D8F-8249-9B1C538675FE}" type="pres">
      <dgm:prSet presAssocID="{83531F08-BA89-430E-82DD-B461A83EE72E}" presName="aSpace2" presStyleCnt="0"/>
      <dgm:spPr/>
    </dgm:pt>
    <dgm:pt modelId="{CC31E100-7341-4C90-818C-381C5192261A}" type="pres">
      <dgm:prSet presAssocID="{6887BF0A-9BAA-4892-AD48-F5442363B23B}" presName="childNode" presStyleLbl="node1" presStyleIdx="18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660653-6A52-488F-8DFA-8123625B6A2E}" type="pres">
      <dgm:prSet presAssocID="{6887BF0A-9BAA-4892-AD48-F5442363B23B}" presName="aSpace2" presStyleCnt="0"/>
      <dgm:spPr/>
    </dgm:pt>
    <dgm:pt modelId="{DB2730EC-6718-46EB-BA67-25816172039A}" type="pres">
      <dgm:prSet presAssocID="{B497CB28-B528-4836-9D85-923E39A53E10}" presName="childNode" presStyleLbl="node1" presStyleIdx="19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6873B0-2410-42D5-933E-BA78437E4E4E}" type="presOf" srcId="{55C11CEC-B69F-4965-B617-C303F20BAA03}" destId="{B3FC53F9-296D-44E2-B044-FC6D07CD4082}" srcOrd="0" destOrd="0" presId="urn:microsoft.com/office/officeart/2005/8/layout/lProcess2"/>
    <dgm:cxn modelId="{CC764BF5-64D2-49E9-833E-1C0A323A6DDC}" srcId="{0DA48D19-A0D3-4699-9546-CE5231D64719}" destId="{9499F9BF-9DAF-48D5-BE18-E5633655E6E9}" srcOrd="0" destOrd="0" parTransId="{A27740F4-2A6C-41D5-9641-021FE094BD26}" sibTransId="{41F22248-F17D-438D-BA0A-1EBC529529CC}"/>
    <dgm:cxn modelId="{AADBBF8B-2163-4590-9D54-8A4CE8D3026A}" type="presOf" srcId="{B497CB28-B528-4836-9D85-923E39A53E10}" destId="{DB2730EC-6718-46EB-BA67-25816172039A}" srcOrd="0" destOrd="0" presId="urn:microsoft.com/office/officeart/2005/8/layout/lProcess2"/>
    <dgm:cxn modelId="{EDF4395B-AAD1-4D6D-998C-47F541D65704}" srcId="{0DA48D19-A0D3-4699-9546-CE5231D64719}" destId="{6887BF0A-9BAA-4892-AD48-F5442363B23B}" srcOrd="2" destOrd="0" parTransId="{AD62DC75-FBC1-438B-8D32-F862C02DFE15}" sibTransId="{DDA10FA2-D4CB-4C79-AF92-A9E51C399C91}"/>
    <dgm:cxn modelId="{BA4210D4-D2B4-46F1-A8A4-C482A60431FA}" type="presOf" srcId="{D34363BB-B2E9-46FB-9F0F-3D52298FA3D0}" destId="{10B322A3-7E5A-4309-9AA8-A8F53D2C5D88}" srcOrd="0" destOrd="0" presId="urn:microsoft.com/office/officeart/2005/8/layout/lProcess2"/>
    <dgm:cxn modelId="{05F19EA5-9B97-45D7-A914-1BBFDE39EBB0}" type="presOf" srcId="{8CAFEB0D-51FD-4529-90B1-B971E95A3C03}" destId="{E3BE8623-71E8-498B-9394-CB472D0A317D}" srcOrd="1" destOrd="0" presId="urn:microsoft.com/office/officeart/2005/8/layout/lProcess2"/>
    <dgm:cxn modelId="{E822DD36-FBC6-47D2-8861-E0E1F1870939}" type="presOf" srcId="{0DA48D19-A0D3-4699-9546-CE5231D64719}" destId="{1F230F89-50AF-4F00-B4B1-275ED69C4541}" srcOrd="0" destOrd="0" presId="urn:microsoft.com/office/officeart/2005/8/layout/lProcess2"/>
    <dgm:cxn modelId="{471AAF37-0971-48BE-9FCD-5682913A25E5}" type="presOf" srcId="{0DA48D19-A0D3-4699-9546-CE5231D64719}" destId="{5D7046C8-ABD5-4FB8-A91A-E14BE15E1610}" srcOrd="1" destOrd="0" presId="urn:microsoft.com/office/officeart/2005/8/layout/lProcess2"/>
    <dgm:cxn modelId="{A93389B0-5E36-4148-95A1-156C55E4A399}" srcId="{5FCBDFC8-871F-4E06-A0AB-26860F5CFDBA}" destId="{F999E756-D029-417A-BB12-74D74F980930}" srcOrd="3" destOrd="0" parTransId="{D014EE78-D5A0-4215-9912-DE2343900DD2}" sibTransId="{63BEDBD7-F495-444A-9225-94ECE0843178}"/>
    <dgm:cxn modelId="{5BCFA0F9-7A47-4314-B7DE-F216D13C9ABB}" type="presOf" srcId="{DAE25BA8-DD19-49AD-8359-DC8E7A7CC141}" destId="{2F91DC5C-B847-4E63-9170-B59D10444621}" srcOrd="0" destOrd="0" presId="urn:microsoft.com/office/officeart/2005/8/layout/lProcess2"/>
    <dgm:cxn modelId="{2DA59D2B-66EC-43FB-ADFE-25666749FD95}" type="presOf" srcId="{6887BF0A-9BAA-4892-AD48-F5442363B23B}" destId="{CC31E100-7341-4C90-818C-381C5192261A}" srcOrd="0" destOrd="0" presId="urn:microsoft.com/office/officeart/2005/8/layout/lProcess2"/>
    <dgm:cxn modelId="{E92BC8EC-124E-45E1-B9C4-1DAA2E5F120C}" srcId="{8CAFEB0D-51FD-4529-90B1-B971E95A3C03}" destId="{D34363BB-B2E9-46FB-9F0F-3D52298FA3D0}" srcOrd="3" destOrd="0" parTransId="{FBD41723-49F1-428E-8A10-C7CE6896C905}" sibTransId="{D8D2B4BF-F884-46A6-A7B4-327FB7C2F0AD}"/>
    <dgm:cxn modelId="{BE0E0CDF-230F-45EF-90C4-643510DA49C2}" srcId="{DAE25BA8-DD19-49AD-8359-DC8E7A7CC141}" destId="{5FCBDFC8-871F-4E06-A0AB-26860F5CFDBA}" srcOrd="3" destOrd="0" parTransId="{E4E7C411-6F10-40AB-AEA5-C783DDD3396B}" sibTransId="{9A743A3C-1674-4A9B-A973-E897364B430C}"/>
    <dgm:cxn modelId="{D1F918F1-DCA5-4878-B44B-AFCFCF6375EF}" srcId="{BB4227C4-6D3F-4D43-BBE4-F0C4B28D6389}" destId="{2D0E625F-0448-4066-9549-A27E55DF25B3}" srcOrd="0" destOrd="0" parTransId="{0AA86C3E-448C-421C-9B44-6B38B18EE3B8}" sibTransId="{774122D6-283A-485F-859A-5F7D3CACF6DF}"/>
    <dgm:cxn modelId="{FDAB8012-C15B-4752-A93D-C50D8DC9776F}" type="presOf" srcId="{00BEEFE1-496D-4FF0-A92A-B9B3719E233F}" destId="{9FEF369B-5EB3-45B1-B342-03C1D3A62B43}" srcOrd="0" destOrd="0" presId="urn:microsoft.com/office/officeart/2005/8/layout/lProcess2"/>
    <dgm:cxn modelId="{BB94B5CE-D5CD-4E03-B297-3A2E088DF02C}" type="presOf" srcId="{9BEE0EB2-31F0-421C-B58A-E3D042C10178}" destId="{D5AD4559-0636-41B3-94C0-5596FAB0150F}" srcOrd="0" destOrd="0" presId="urn:microsoft.com/office/officeart/2005/8/layout/lProcess2"/>
    <dgm:cxn modelId="{EBA54BA5-26A5-4385-BF1E-6B52358AD57A}" srcId="{0DA48D19-A0D3-4699-9546-CE5231D64719}" destId="{B497CB28-B528-4836-9D85-923E39A53E10}" srcOrd="3" destOrd="0" parTransId="{F71A60DA-694D-4659-B6F3-371BBDC8456A}" sibTransId="{B3A141C9-3F3E-4FA7-997F-D3B4D4C3C556}"/>
    <dgm:cxn modelId="{DCBB1100-DB96-401D-8385-F5D4546A5AA0}" type="presOf" srcId="{CE4DEF5C-AB47-44FF-B031-E7FF539C3F3A}" destId="{BB9B5CC6-5E3B-49D7-9433-C7B93DD32588}" srcOrd="0" destOrd="0" presId="urn:microsoft.com/office/officeart/2005/8/layout/lProcess2"/>
    <dgm:cxn modelId="{88B36A9F-BD48-464A-876E-AEE6F2287466}" type="presOf" srcId="{EA74B9BB-B4AE-4021-AD6B-89A1728E319D}" destId="{8BCD94A9-5A53-4525-A096-FD384046AEEF}" srcOrd="0" destOrd="0" presId="urn:microsoft.com/office/officeart/2005/8/layout/lProcess2"/>
    <dgm:cxn modelId="{D9A40324-39BC-4FC5-92BF-92F4B6D61B68}" srcId="{CEC349C2-90A7-4972-97DC-0EAE4D731A19}" destId="{CE4DEF5C-AB47-44FF-B031-E7FF539C3F3A}" srcOrd="1" destOrd="0" parTransId="{F2853B45-53F6-463D-9401-48323BBA5A51}" sibTransId="{8FC9564E-8007-41E4-8F55-A63EAA9A2C11}"/>
    <dgm:cxn modelId="{6248223E-B2A2-4198-93A6-90506B71176D}" type="presOf" srcId="{BB4227C4-6D3F-4D43-BBE4-F0C4B28D6389}" destId="{EBD82799-46FF-4DB9-A068-EC9895D9E7FF}" srcOrd="1" destOrd="0" presId="urn:microsoft.com/office/officeart/2005/8/layout/lProcess2"/>
    <dgm:cxn modelId="{AEF180A9-7CF3-44C4-9735-1B890D63316F}" type="presOf" srcId="{4F447682-491F-4563-9B02-3848BCF28241}" destId="{E7DFB49E-282E-40C5-A137-E83DDC1B7359}" srcOrd="0" destOrd="0" presId="urn:microsoft.com/office/officeart/2005/8/layout/lProcess2"/>
    <dgm:cxn modelId="{F168FC51-5B09-4F6A-A662-187EC887C070}" srcId="{CEC349C2-90A7-4972-97DC-0EAE4D731A19}" destId="{128EF480-8D5E-4A5B-BE6B-1D8B96130493}" srcOrd="2" destOrd="0" parTransId="{FF3913DC-932D-4885-8EF2-090C88231280}" sibTransId="{65C07540-321E-41AB-838A-7F178B57D108}"/>
    <dgm:cxn modelId="{ECC613C0-2AA2-472E-9DBE-D344B881F038}" srcId="{5FCBDFC8-871F-4E06-A0AB-26860F5CFDBA}" destId="{BCB5CC46-44A9-418E-BDB7-4CC049F8BE87}" srcOrd="2" destOrd="0" parTransId="{8C99CB93-4D3C-4506-9E10-522960AB4765}" sibTransId="{424ACCAF-CE2B-4C7D-AD64-BB33AD667997}"/>
    <dgm:cxn modelId="{A22F3683-1F6E-4F84-B6F5-2C9D1394D808}" type="presOf" srcId="{128EF480-8D5E-4A5B-BE6B-1D8B96130493}" destId="{26E2846D-613A-490F-8E20-33135FA2B72B}" srcOrd="0" destOrd="0" presId="urn:microsoft.com/office/officeart/2005/8/layout/lProcess2"/>
    <dgm:cxn modelId="{2FBF8465-272B-4ADF-8E6D-8877DB63EDF9}" srcId="{BB4227C4-6D3F-4D43-BBE4-F0C4B28D6389}" destId="{2191CD61-E63B-43E1-9824-80621193AD6C}" srcOrd="3" destOrd="0" parTransId="{B1135CEC-081D-4524-9F0C-60535E72D9D0}" sibTransId="{E565367C-B3C4-423F-B4C3-A114ACC674AA}"/>
    <dgm:cxn modelId="{08B32514-D09C-4855-B3D4-AD6985730AED}" srcId="{DAE25BA8-DD19-49AD-8359-DC8E7A7CC141}" destId="{8CAFEB0D-51FD-4529-90B1-B971E95A3C03}" srcOrd="0" destOrd="0" parTransId="{CEA29E76-5DDA-4E9A-AFFA-6D8ACDE67BD8}" sibTransId="{36085100-8950-4AE5-A4DE-C68430D77490}"/>
    <dgm:cxn modelId="{0A849186-037E-4460-97FA-F1362B163FCD}" srcId="{CEC349C2-90A7-4972-97DC-0EAE4D731A19}" destId="{4F447682-491F-4563-9B02-3848BCF28241}" srcOrd="0" destOrd="0" parTransId="{AE4EA84C-8754-4C47-A820-986F266BDC07}" sibTransId="{38C0CEF7-E787-4FFC-81BC-0805E4DA7FB8}"/>
    <dgm:cxn modelId="{5E662391-BEE7-4462-950E-C38D79BF163E}" srcId="{5FCBDFC8-871F-4E06-A0AB-26860F5CFDBA}" destId="{DA93B4E5-009A-4D63-A89A-39C1E9141C88}" srcOrd="0" destOrd="0" parTransId="{6A1B5233-18E0-4405-B689-DA0AB61B2DD5}" sibTransId="{0604B80E-5160-4032-8057-E02B05CBF9E7}"/>
    <dgm:cxn modelId="{21AC80B7-E894-4976-B1A6-8F248C3388C0}" type="presOf" srcId="{9499F9BF-9DAF-48D5-BE18-E5633655E6E9}" destId="{19FCC865-00D7-488E-96C5-66CF8698058B}" srcOrd="0" destOrd="0" presId="urn:microsoft.com/office/officeart/2005/8/layout/lProcess2"/>
    <dgm:cxn modelId="{E609ABE6-8725-4629-A1C0-0B18D0FF05EA}" type="presOf" srcId="{DA93B4E5-009A-4D63-A89A-39C1E9141C88}" destId="{69485016-6C00-4D6E-8A82-45F13C8B4FFC}" srcOrd="0" destOrd="0" presId="urn:microsoft.com/office/officeart/2005/8/layout/lProcess2"/>
    <dgm:cxn modelId="{AF35CFD7-AA26-4BC1-A7A3-0402FD73CE6F}" srcId="{8CAFEB0D-51FD-4529-90B1-B971E95A3C03}" destId="{EBADAE2C-255E-41A1-BB1E-C1981AA1D5D5}" srcOrd="0" destOrd="0" parTransId="{CF4E031A-97FC-42FC-8429-3B6FA07ED63C}" sibTransId="{419DF11A-C433-47A2-AAC0-49032E54576A}"/>
    <dgm:cxn modelId="{1BCE4069-639E-42B0-BAB3-CAA4618BDD5B}" type="presOf" srcId="{CEC349C2-90A7-4972-97DC-0EAE4D731A19}" destId="{14372CDA-B933-4EF0-B88B-CFD7A40F2BBD}" srcOrd="0" destOrd="0" presId="urn:microsoft.com/office/officeart/2005/8/layout/lProcess2"/>
    <dgm:cxn modelId="{19232BD9-0F3A-46AC-919E-4F9FC15F67E5}" srcId="{DAE25BA8-DD19-49AD-8359-DC8E7A7CC141}" destId="{0DA48D19-A0D3-4699-9546-CE5231D64719}" srcOrd="4" destOrd="0" parTransId="{4697C960-122A-4ECE-9BB3-30CBDAAB66C2}" sibTransId="{5F1C2845-7711-4A6D-8FD5-85234209D6BC}"/>
    <dgm:cxn modelId="{0F05CC77-E0D7-47AA-9AFC-CCBE5CDB7AC9}" type="presOf" srcId="{2D0E625F-0448-4066-9549-A27E55DF25B3}" destId="{DC7772F8-094E-4331-B951-DF47AD2E22DB}" srcOrd="0" destOrd="0" presId="urn:microsoft.com/office/officeart/2005/8/layout/lProcess2"/>
    <dgm:cxn modelId="{BEFA0131-E2D5-4EC2-91F4-6E335477FA89}" type="presOf" srcId="{2191CD61-E63B-43E1-9824-80621193AD6C}" destId="{F45AC4F0-20F9-4B2C-973D-B2A653CD4455}" srcOrd="0" destOrd="0" presId="urn:microsoft.com/office/officeart/2005/8/layout/lProcess2"/>
    <dgm:cxn modelId="{B046D611-05FB-4802-ACF3-6E76D2BC4624}" type="presOf" srcId="{83531F08-BA89-430E-82DD-B461A83EE72E}" destId="{C0CD2808-C018-42C7-8A60-0DDB27605A64}" srcOrd="0" destOrd="0" presId="urn:microsoft.com/office/officeart/2005/8/layout/lProcess2"/>
    <dgm:cxn modelId="{CBADE579-0AE1-4A79-82CF-208A0D6C925E}" srcId="{0DA48D19-A0D3-4699-9546-CE5231D64719}" destId="{83531F08-BA89-430E-82DD-B461A83EE72E}" srcOrd="1" destOrd="0" parTransId="{5C715BBF-505B-467B-9AEA-C8ADE2EDC0C4}" sibTransId="{E3451BF2-BF8B-4112-9C3E-F5721E9C133B}"/>
    <dgm:cxn modelId="{4A5ECE29-EFFD-4248-84FA-441D9ABDC96E}" srcId="{DAE25BA8-DD19-49AD-8359-DC8E7A7CC141}" destId="{CEC349C2-90A7-4972-97DC-0EAE4D731A19}" srcOrd="1" destOrd="0" parTransId="{2E8A814F-66F4-407E-878F-2234CD300094}" sibTransId="{0ED13FC2-DFBD-4FD7-806D-754BAD739C66}"/>
    <dgm:cxn modelId="{A17FC513-81A8-4085-8EDD-D17C0F506451}" srcId="{CEC349C2-90A7-4972-97DC-0EAE4D731A19}" destId="{00BEEFE1-496D-4FF0-A92A-B9B3719E233F}" srcOrd="3" destOrd="0" parTransId="{8A1DAA05-D368-435B-8F83-0C2768335091}" sibTransId="{9E5D4E84-E6A9-4DD8-8537-8B8F9BA7D90A}"/>
    <dgm:cxn modelId="{F7E1A255-6D89-4A06-A449-3DC995DE3117}" type="presOf" srcId="{BB4227C4-6D3F-4D43-BBE4-F0C4B28D6389}" destId="{3C79CEC9-ADC3-4A84-93C3-E58BCE1B7408}" srcOrd="0" destOrd="0" presId="urn:microsoft.com/office/officeart/2005/8/layout/lProcess2"/>
    <dgm:cxn modelId="{C8EDA568-EBE8-400A-B32C-2870889A029A}" type="presOf" srcId="{CEC349C2-90A7-4972-97DC-0EAE4D731A19}" destId="{8A4110FA-31EA-49C7-8B83-666F5F706950}" srcOrd="1" destOrd="0" presId="urn:microsoft.com/office/officeart/2005/8/layout/lProcess2"/>
    <dgm:cxn modelId="{6CB76B6A-F107-4C10-91DF-2C95284BEDF3}" srcId="{8CAFEB0D-51FD-4529-90B1-B971E95A3C03}" destId="{55C11CEC-B69F-4965-B617-C303F20BAA03}" srcOrd="1" destOrd="0" parTransId="{9657FED1-6922-404E-84C6-4D523CC5BDB6}" sibTransId="{591E96B1-ACC9-422B-AC10-7D19FED0C2DF}"/>
    <dgm:cxn modelId="{680833E9-CD50-475B-82EF-5C57AB750342}" srcId="{BB4227C4-6D3F-4D43-BBE4-F0C4B28D6389}" destId="{69959C87-1090-4450-ACE0-6C91DDE1C8E8}" srcOrd="1" destOrd="0" parTransId="{CF027210-3E30-48D8-B07C-83AC05BB427D}" sibTransId="{820A40D9-D6D6-427F-927F-6E53BD9AC6AF}"/>
    <dgm:cxn modelId="{839A80E7-52CA-43D8-952A-D2812BF1DF22}" srcId="{DAE25BA8-DD19-49AD-8359-DC8E7A7CC141}" destId="{BB4227C4-6D3F-4D43-BBE4-F0C4B28D6389}" srcOrd="2" destOrd="0" parTransId="{79ACA753-D67F-4B54-802C-02F7E145E564}" sibTransId="{72BAA7F8-F6DA-4C8E-8C7B-BE838BA97068}"/>
    <dgm:cxn modelId="{1DDFE9DC-DD96-4FE6-863F-AB41EC293B93}" srcId="{5FCBDFC8-871F-4E06-A0AB-26860F5CFDBA}" destId="{9BEE0EB2-31F0-421C-B58A-E3D042C10178}" srcOrd="1" destOrd="0" parTransId="{4A1B5F2C-B939-462F-8ADC-BA24A896A1C1}" sibTransId="{9F560F38-26DE-4088-9866-24822C88C104}"/>
    <dgm:cxn modelId="{1B7CBEDC-D76A-4551-A9B2-8CF39093E5B9}" type="presOf" srcId="{BCB5CC46-44A9-418E-BDB7-4CC049F8BE87}" destId="{4C0E3701-C59B-4EAC-8119-6EA2010C4982}" srcOrd="0" destOrd="0" presId="urn:microsoft.com/office/officeart/2005/8/layout/lProcess2"/>
    <dgm:cxn modelId="{06B6195F-3514-4A9E-95BC-5BF673845446}" type="presOf" srcId="{8CAFEB0D-51FD-4529-90B1-B971E95A3C03}" destId="{FBC9569C-3F4F-442B-89F6-787E3DABED26}" srcOrd="0" destOrd="0" presId="urn:microsoft.com/office/officeart/2005/8/layout/lProcess2"/>
    <dgm:cxn modelId="{A8448BF3-8CC5-4FDC-9295-AD46775CFA2F}" type="presOf" srcId="{EBADAE2C-255E-41A1-BB1E-C1981AA1D5D5}" destId="{BA928F67-7D94-4C96-81BD-30C0C8EBC02E}" srcOrd="0" destOrd="0" presId="urn:microsoft.com/office/officeart/2005/8/layout/lProcess2"/>
    <dgm:cxn modelId="{F603BA30-A53F-4AA5-AF2B-1F0EE0851373}" type="presOf" srcId="{E4862721-61BE-4679-9E81-971674040E95}" destId="{6C2A7EBF-A2EB-4AF7-A853-06766E4AA5CE}" srcOrd="0" destOrd="0" presId="urn:microsoft.com/office/officeart/2005/8/layout/lProcess2"/>
    <dgm:cxn modelId="{3D088D86-3641-46FC-A46D-CB1111206140}" type="presOf" srcId="{5FCBDFC8-871F-4E06-A0AB-26860F5CFDBA}" destId="{50B0EB11-D45E-4727-964E-F22A6FEA7FB0}" srcOrd="1" destOrd="0" presId="urn:microsoft.com/office/officeart/2005/8/layout/lProcess2"/>
    <dgm:cxn modelId="{4221D134-EE53-42CE-92FB-01FA2F74AD06}" srcId="{8CAFEB0D-51FD-4529-90B1-B971E95A3C03}" destId="{EA74B9BB-B4AE-4021-AD6B-89A1728E319D}" srcOrd="2" destOrd="0" parTransId="{D2D8D7A0-FEB1-4E2A-A9FD-BBE6E6ABF691}" sibTransId="{C625725C-30DA-4564-9486-F970F9D85B95}"/>
    <dgm:cxn modelId="{DC036E44-23A3-48D4-884F-E5152343E0C9}" type="presOf" srcId="{69959C87-1090-4450-ACE0-6C91DDE1C8E8}" destId="{D67AEF31-FCB8-4C2D-B2E6-85B9256FDDA9}" srcOrd="0" destOrd="0" presId="urn:microsoft.com/office/officeart/2005/8/layout/lProcess2"/>
    <dgm:cxn modelId="{C262D862-AD8D-41DB-A6F8-C84BB4E1EE68}" srcId="{BB4227C4-6D3F-4D43-BBE4-F0C4B28D6389}" destId="{E4862721-61BE-4679-9E81-971674040E95}" srcOrd="2" destOrd="0" parTransId="{7F58844D-05EA-45DC-8DD8-0A88A4D6DFF0}" sibTransId="{6253CC3D-0562-4B75-8786-ACD0C34DA017}"/>
    <dgm:cxn modelId="{CFB7D12F-E7DF-473C-A364-C8F6D839DF31}" type="presOf" srcId="{5FCBDFC8-871F-4E06-A0AB-26860F5CFDBA}" destId="{1973251F-6DDF-4F57-85AE-62976B3B72EB}" srcOrd="0" destOrd="0" presId="urn:microsoft.com/office/officeart/2005/8/layout/lProcess2"/>
    <dgm:cxn modelId="{87B28D7B-1C80-4CEF-A48B-287F193EC237}" type="presOf" srcId="{F999E756-D029-417A-BB12-74D74F980930}" destId="{C7FAA859-AAC1-4E8A-91E3-D076B0592AAF}" srcOrd="0" destOrd="0" presId="urn:microsoft.com/office/officeart/2005/8/layout/lProcess2"/>
    <dgm:cxn modelId="{A7EC482D-C2B5-4514-B8F0-BFB8E90FCD69}" type="presParOf" srcId="{2F91DC5C-B847-4E63-9170-B59D10444621}" destId="{A5BAAEEA-54A6-4819-A6B2-4CE17F797098}" srcOrd="0" destOrd="0" presId="urn:microsoft.com/office/officeart/2005/8/layout/lProcess2"/>
    <dgm:cxn modelId="{CB39515B-FA0D-479C-B4B5-5D1C2F17F72E}" type="presParOf" srcId="{A5BAAEEA-54A6-4819-A6B2-4CE17F797098}" destId="{FBC9569C-3F4F-442B-89F6-787E3DABED26}" srcOrd="0" destOrd="0" presId="urn:microsoft.com/office/officeart/2005/8/layout/lProcess2"/>
    <dgm:cxn modelId="{98354924-632E-4A84-9B04-E1E2F429819D}" type="presParOf" srcId="{A5BAAEEA-54A6-4819-A6B2-4CE17F797098}" destId="{E3BE8623-71E8-498B-9394-CB472D0A317D}" srcOrd="1" destOrd="0" presId="urn:microsoft.com/office/officeart/2005/8/layout/lProcess2"/>
    <dgm:cxn modelId="{7771FA96-5738-45B4-B04A-DBFD15277312}" type="presParOf" srcId="{A5BAAEEA-54A6-4819-A6B2-4CE17F797098}" destId="{C58D394E-00E2-4EE6-8FD1-F01F781674CE}" srcOrd="2" destOrd="0" presId="urn:microsoft.com/office/officeart/2005/8/layout/lProcess2"/>
    <dgm:cxn modelId="{E75660C7-3C7F-4930-8B3A-067C5692EF33}" type="presParOf" srcId="{C58D394E-00E2-4EE6-8FD1-F01F781674CE}" destId="{32F46133-CB1D-4DE9-B0EF-E9AB2007D71E}" srcOrd="0" destOrd="0" presId="urn:microsoft.com/office/officeart/2005/8/layout/lProcess2"/>
    <dgm:cxn modelId="{92E4BD02-041A-496B-B8BA-63D151EEDA62}" type="presParOf" srcId="{32F46133-CB1D-4DE9-B0EF-E9AB2007D71E}" destId="{BA928F67-7D94-4C96-81BD-30C0C8EBC02E}" srcOrd="0" destOrd="0" presId="urn:microsoft.com/office/officeart/2005/8/layout/lProcess2"/>
    <dgm:cxn modelId="{0C683BC2-BD4E-41CD-AA9A-892F7A426D34}" type="presParOf" srcId="{32F46133-CB1D-4DE9-B0EF-E9AB2007D71E}" destId="{E335331B-FCA1-4F0B-AAE6-1CAF4268BA08}" srcOrd="1" destOrd="0" presId="urn:microsoft.com/office/officeart/2005/8/layout/lProcess2"/>
    <dgm:cxn modelId="{888663C6-7F51-45DC-907C-84C3D6D5FE99}" type="presParOf" srcId="{32F46133-CB1D-4DE9-B0EF-E9AB2007D71E}" destId="{B3FC53F9-296D-44E2-B044-FC6D07CD4082}" srcOrd="2" destOrd="0" presId="urn:microsoft.com/office/officeart/2005/8/layout/lProcess2"/>
    <dgm:cxn modelId="{EAA342CF-DB30-4B1D-B698-FBA58CC5DCFD}" type="presParOf" srcId="{32F46133-CB1D-4DE9-B0EF-E9AB2007D71E}" destId="{87CFCB85-9311-4846-8B55-4ADEFE1A6CE5}" srcOrd="3" destOrd="0" presId="urn:microsoft.com/office/officeart/2005/8/layout/lProcess2"/>
    <dgm:cxn modelId="{0CE0C698-6EF6-477F-A9C0-BA2AE3251F6F}" type="presParOf" srcId="{32F46133-CB1D-4DE9-B0EF-E9AB2007D71E}" destId="{8BCD94A9-5A53-4525-A096-FD384046AEEF}" srcOrd="4" destOrd="0" presId="urn:microsoft.com/office/officeart/2005/8/layout/lProcess2"/>
    <dgm:cxn modelId="{D21CAF55-CF51-4A02-857D-1781CAA6F38C}" type="presParOf" srcId="{32F46133-CB1D-4DE9-B0EF-E9AB2007D71E}" destId="{93BDCD78-91F9-45E1-883D-228AE5D3BF63}" srcOrd="5" destOrd="0" presId="urn:microsoft.com/office/officeart/2005/8/layout/lProcess2"/>
    <dgm:cxn modelId="{6D396A0E-AA67-4B26-B45B-4E97CA81D093}" type="presParOf" srcId="{32F46133-CB1D-4DE9-B0EF-E9AB2007D71E}" destId="{10B322A3-7E5A-4309-9AA8-A8F53D2C5D88}" srcOrd="6" destOrd="0" presId="urn:microsoft.com/office/officeart/2005/8/layout/lProcess2"/>
    <dgm:cxn modelId="{F68664AE-D09C-4F24-94D0-FFE9194BFDE2}" type="presParOf" srcId="{2F91DC5C-B847-4E63-9170-B59D10444621}" destId="{E70E7071-B048-4F2B-BEB7-C1B39DC1D5B9}" srcOrd="1" destOrd="0" presId="urn:microsoft.com/office/officeart/2005/8/layout/lProcess2"/>
    <dgm:cxn modelId="{F3D492AD-A7EA-4925-8160-446953D63650}" type="presParOf" srcId="{2F91DC5C-B847-4E63-9170-B59D10444621}" destId="{CBF6B3A5-7BC1-4181-84D1-7EDE202ADCD0}" srcOrd="2" destOrd="0" presId="urn:microsoft.com/office/officeart/2005/8/layout/lProcess2"/>
    <dgm:cxn modelId="{9E01AD62-1B82-4781-A847-AF7AC573E130}" type="presParOf" srcId="{CBF6B3A5-7BC1-4181-84D1-7EDE202ADCD0}" destId="{14372CDA-B933-4EF0-B88B-CFD7A40F2BBD}" srcOrd="0" destOrd="0" presId="urn:microsoft.com/office/officeart/2005/8/layout/lProcess2"/>
    <dgm:cxn modelId="{0205E03C-3ADD-4383-A0E3-0E73C33FE1DF}" type="presParOf" srcId="{CBF6B3A5-7BC1-4181-84D1-7EDE202ADCD0}" destId="{8A4110FA-31EA-49C7-8B83-666F5F706950}" srcOrd="1" destOrd="0" presId="urn:microsoft.com/office/officeart/2005/8/layout/lProcess2"/>
    <dgm:cxn modelId="{F8461314-BE0A-4FCD-A3BF-5967A42AB0E3}" type="presParOf" srcId="{CBF6B3A5-7BC1-4181-84D1-7EDE202ADCD0}" destId="{764B4C7E-2A65-41C5-8C82-A9746B02E084}" srcOrd="2" destOrd="0" presId="urn:microsoft.com/office/officeart/2005/8/layout/lProcess2"/>
    <dgm:cxn modelId="{6E03808B-8353-4B45-AC48-78DEB3008765}" type="presParOf" srcId="{764B4C7E-2A65-41C5-8C82-A9746B02E084}" destId="{827C49AD-7B2E-4FC4-8AD1-DB97D8147428}" srcOrd="0" destOrd="0" presId="urn:microsoft.com/office/officeart/2005/8/layout/lProcess2"/>
    <dgm:cxn modelId="{55790551-BD6D-4BD9-BD68-71D11262E807}" type="presParOf" srcId="{827C49AD-7B2E-4FC4-8AD1-DB97D8147428}" destId="{E7DFB49E-282E-40C5-A137-E83DDC1B7359}" srcOrd="0" destOrd="0" presId="urn:microsoft.com/office/officeart/2005/8/layout/lProcess2"/>
    <dgm:cxn modelId="{19F5F8B0-D983-485D-B8D7-551904DFD33F}" type="presParOf" srcId="{827C49AD-7B2E-4FC4-8AD1-DB97D8147428}" destId="{5716C6AD-A33D-4A8E-9E83-33CD9C68C41E}" srcOrd="1" destOrd="0" presId="urn:microsoft.com/office/officeart/2005/8/layout/lProcess2"/>
    <dgm:cxn modelId="{90306D59-9868-4D83-BD49-57B759CFE5C9}" type="presParOf" srcId="{827C49AD-7B2E-4FC4-8AD1-DB97D8147428}" destId="{BB9B5CC6-5E3B-49D7-9433-C7B93DD32588}" srcOrd="2" destOrd="0" presId="urn:microsoft.com/office/officeart/2005/8/layout/lProcess2"/>
    <dgm:cxn modelId="{466C5DB9-0EAE-46F9-9BB4-524F784A9CA8}" type="presParOf" srcId="{827C49AD-7B2E-4FC4-8AD1-DB97D8147428}" destId="{B80825CE-76A4-42D9-81EC-585118F10278}" srcOrd="3" destOrd="0" presId="urn:microsoft.com/office/officeart/2005/8/layout/lProcess2"/>
    <dgm:cxn modelId="{827E85C1-6F88-4975-83C6-7D90902D7E61}" type="presParOf" srcId="{827C49AD-7B2E-4FC4-8AD1-DB97D8147428}" destId="{26E2846D-613A-490F-8E20-33135FA2B72B}" srcOrd="4" destOrd="0" presId="urn:microsoft.com/office/officeart/2005/8/layout/lProcess2"/>
    <dgm:cxn modelId="{E002A2D7-5BF4-4E6F-9B7F-52A52412D191}" type="presParOf" srcId="{827C49AD-7B2E-4FC4-8AD1-DB97D8147428}" destId="{8DCC52D9-36C9-470F-9DC5-83A2B8822805}" srcOrd="5" destOrd="0" presId="urn:microsoft.com/office/officeart/2005/8/layout/lProcess2"/>
    <dgm:cxn modelId="{07C7D90A-092C-492D-9C8A-B57150309F4D}" type="presParOf" srcId="{827C49AD-7B2E-4FC4-8AD1-DB97D8147428}" destId="{9FEF369B-5EB3-45B1-B342-03C1D3A62B43}" srcOrd="6" destOrd="0" presId="urn:microsoft.com/office/officeart/2005/8/layout/lProcess2"/>
    <dgm:cxn modelId="{FE81F468-550F-4088-A300-AE16200ABE3A}" type="presParOf" srcId="{2F91DC5C-B847-4E63-9170-B59D10444621}" destId="{51F9D31D-BAA6-41ED-830C-E649DC5B1216}" srcOrd="3" destOrd="0" presId="urn:microsoft.com/office/officeart/2005/8/layout/lProcess2"/>
    <dgm:cxn modelId="{6D5F337D-2CD6-4B3D-BFCA-410463A1B523}" type="presParOf" srcId="{2F91DC5C-B847-4E63-9170-B59D10444621}" destId="{7E791D5E-DEE2-48B5-A04D-B1364C2C0312}" srcOrd="4" destOrd="0" presId="urn:microsoft.com/office/officeart/2005/8/layout/lProcess2"/>
    <dgm:cxn modelId="{FC7269B9-4B2F-43ED-9593-E62C43882C11}" type="presParOf" srcId="{7E791D5E-DEE2-48B5-A04D-B1364C2C0312}" destId="{3C79CEC9-ADC3-4A84-93C3-E58BCE1B7408}" srcOrd="0" destOrd="0" presId="urn:microsoft.com/office/officeart/2005/8/layout/lProcess2"/>
    <dgm:cxn modelId="{E6E7BBAC-B437-4859-AE7C-1F7FF4CEE9EA}" type="presParOf" srcId="{7E791D5E-DEE2-48B5-A04D-B1364C2C0312}" destId="{EBD82799-46FF-4DB9-A068-EC9895D9E7FF}" srcOrd="1" destOrd="0" presId="urn:microsoft.com/office/officeart/2005/8/layout/lProcess2"/>
    <dgm:cxn modelId="{6FA6866A-DE50-4DE5-9F7C-25FF66EF7A51}" type="presParOf" srcId="{7E791D5E-DEE2-48B5-A04D-B1364C2C0312}" destId="{A31B1F1C-D93F-43F6-A667-868F024EB0F3}" srcOrd="2" destOrd="0" presId="urn:microsoft.com/office/officeart/2005/8/layout/lProcess2"/>
    <dgm:cxn modelId="{3296F3ED-03E4-4C02-809F-54DC543CD611}" type="presParOf" srcId="{A31B1F1C-D93F-43F6-A667-868F024EB0F3}" destId="{BA0D279B-806B-46D1-B12B-02FBD662D43B}" srcOrd="0" destOrd="0" presId="urn:microsoft.com/office/officeart/2005/8/layout/lProcess2"/>
    <dgm:cxn modelId="{0560B1D3-7BE2-4F22-8B2C-598A4BE621C4}" type="presParOf" srcId="{BA0D279B-806B-46D1-B12B-02FBD662D43B}" destId="{DC7772F8-094E-4331-B951-DF47AD2E22DB}" srcOrd="0" destOrd="0" presId="urn:microsoft.com/office/officeart/2005/8/layout/lProcess2"/>
    <dgm:cxn modelId="{0D205E58-1195-4EA5-9608-0725DE011DA7}" type="presParOf" srcId="{BA0D279B-806B-46D1-B12B-02FBD662D43B}" destId="{5D2276EB-16DC-430F-9C99-97849B81ED18}" srcOrd="1" destOrd="0" presId="urn:microsoft.com/office/officeart/2005/8/layout/lProcess2"/>
    <dgm:cxn modelId="{D6E9833D-DDD8-42E7-AF43-BC9085485845}" type="presParOf" srcId="{BA0D279B-806B-46D1-B12B-02FBD662D43B}" destId="{D67AEF31-FCB8-4C2D-B2E6-85B9256FDDA9}" srcOrd="2" destOrd="0" presId="urn:microsoft.com/office/officeart/2005/8/layout/lProcess2"/>
    <dgm:cxn modelId="{0EE30EB3-638A-4E04-BC7A-F2CB2333F232}" type="presParOf" srcId="{BA0D279B-806B-46D1-B12B-02FBD662D43B}" destId="{E8CFDC19-29D3-4179-A7FE-1747577F6030}" srcOrd="3" destOrd="0" presId="urn:microsoft.com/office/officeart/2005/8/layout/lProcess2"/>
    <dgm:cxn modelId="{03CA391D-FA4D-4136-9B6B-AED92B903298}" type="presParOf" srcId="{BA0D279B-806B-46D1-B12B-02FBD662D43B}" destId="{6C2A7EBF-A2EB-4AF7-A853-06766E4AA5CE}" srcOrd="4" destOrd="0" presId="urn:microsoft.com/office/officeart/2005/8/layout/lProcess2"/>
    <dgm:cxn modelId="{4014C0C6-82C2-4030-8420-F83383380FDA}" type="presParOf" srcId="{BA0D279B-806B-46D1-B12B-02FBD662D43B}" destId="{C6FB00B1-2FF3-43B2-8016-3E871D66207E}" srcOrd="5" destOrd="0" presId="urn:microsoft.com/office/officeart/2005/8/layout/lProcess2"/>
    <dgm:cxn modelId="{52E098C9-CBFE-43E7-A6B9-4B68322DF200}" type="presParOf" srcId="{BA0D279B-806B-46D1-B12B-02FBD662D43B}" destId="{F45AC4F0-20F9-4B2C-973D-B2A653CD4455}" srcOrd="6" destOrd="0" presId="urn:microsoft.com/office/officeart/2005/8/layout/lProcess2"/>
    <dgm:cxn modelId="{4BB699A4-8087-4371-B061-65294F072837}" type="presParOf" srcId="{2F91DC5C-B847-4E63-9170-B59D10444621}" destId="{8DADEF47-AEBE-4D18-9615-DD8728119725}" srcOrd="5" destOrd="0" presId="urn:microsoft.com/office/officeart/2005/8/layout/lProcess2"/>
    <dgm:cxn modelId="{DDE69C93-C194-48E8-8548-5F7A99541336}" type="presParOf" srcId="{2F91DC5C-B847-4E63-9170-B59D10444621}" destId="{1AE986EF-C3F2-45D8-A9C3-3F9A7D8A30D7}" srcOrd="6" destOrd="0" presId="urn:microsoft.com/office/officeart/2005/8/layout/lProcess2"/>
    <dgm:cxn modelId="{DC904B5D-2274-4E47-9D5B-1A881112EBEC}" type="presParOf" srcId="{1AE986EF-C3F2-45D8-A9C3-3F9A7D8A30D7}" destId="{1973251F-6DDF-4F57-85AE-62976B3B72EB}" srcOrd="0" destOrd="0" presId="urn:microsoft.com/office/officeart/2005/8/layout/lProcess2"/>
    <dgm:cxn modelId="{C75CCFE7-C3DB-4D69-91B7-51E52A1E36DF}" type="presParOf" srcId="{1AE986EF-C3F2-45D8-A9C3-3F9A7D8A30D7}" destId="{50B0EB11-D45E-4727-964E-F22A6FEA7FB0}" srcOrd="1" destOrd="0" presId="urn:microsoft.com/office/officeart/2005/8/layout/lProcess2"/>
    <dgm:cxn modelId="{1B49B1F7-E9FE-4CFA-8834-42B5DDCBAFC4}" type="presParOf" srcId="{1AE986EF-C3F2-45D8-A9C3-3F9A7D8A30D7}" destId="{0430EB51-4293-48F7-BF43-9C1DD58645B6}" srcOrd="2" destOrd="0" presId="urn:microsoft.com/office/officeart/2005/8/layout/lProcess2"/>
    <dgm:cxn modelId="{7CCC6866-E674-4D50-8B49-8FE135294A01}" type="presParOf" srcId="{0430EB51-4293-48F7-BF43-9C1DD58645B6}" destId="{9E23AA04-5613-4A4C-BEB5-CF1BF00EB82B}" srcOrd="0" destOrd="0" presId="urn:microsoft.com/office/officeart/2005/8/layout/lProcess2"/>
    <dgm:cxn modelId="{8762088B-C937-42DB-A2CB-137FA4674AC2}" type="presParOf" srcId="{9E23AA04-5613-4A4C-BEB5-CF1BF00EB82B}" destId="{69485016-6C00-4D6E-8A82-45F13C8B4FFC}" srcOrd="0" destOrd="0" presId="urn:microsoft.com/office/officeart/2005/8/layout/lProcess2"/>
    <dgm:cxn modelId="{25A7415E-3F90-44C2-BD57-0F8EA9817BB0}" type="presParOf" srcId="{9E23AA04-5613-4A4C-BEB5-CF1BF00EB82B}" destId="{A286961F-7493-43D0-AD60-35AFB057799F}" srcOrd="1" destOrd="0" presId="urn:microsoft.com/office/officeart/2005/8/layout/lProcess2"/>
    <dgm:cxn modelId="{3E7AF5C9-FD8B-494D-9FE4-E39B639C3217}" type="presParOf" srcId="{9E23AA04-5613-4A4C-BEB5-CF1BF00EB82B}" destId="{D5AD4559-0636-41B3-94C0-5596FAB0150F}" srcOrd="2" destOrd="0" presId="urn:microsoft.com/office/officeart/2005/8/layout/lProcess2"/>
    <dgm:cxn modelId="{F92EA83B-D5D7-4760-9A14-86D50AAB43E8}" type="presParOf" srcId="{9E23AA04-5613-4A4C-BEB5-CF1BF00EB82B}" destId="{340997A3-6CD2-46D0-83E6-2FCC9F8C3032}" srcOrd="3" destOrd="0" presId="urn:microsoft.com/office/officeart/2005/8/layout/lProcess2"/>
    <dgm:cxn modelId="{BBD86079-7B53-4AB1-9B87-CBF75D9E0362}" type="presParOf" srcId="{9E23AA04-5613-4A4C-BEB5-CF1BF00EB82B}" destId="{4C0E3701-C59B-4EAC-8119-6EA2010C4982}" srcOrd="4" destOrd="0" presId="urn:microsoft.com/office/officeart/2005/8/layout/lProcess2"/>
    <dgm:cxn modelId="{276B4184-824D-4311-9FFD-0131653071C4}" type="presParOf" srcId="{9E23AA04-5613-4A4C-BEB5-CF1BF00EB82B}" destId="{9ACFACD3-A0FB-4A15-84F3-9BDC4391257D}" srcOrd="5" destOrd="0" presId="urn:microsoft.com/office/officeart/2005/8/layout/lProcess2"/>
    <dgm:cxn modelId="{0742030F-B85C-4CDD-9241-E8A8E950B2FD}" type="presParOf" srcId="{9E23AA04-5613-4A4C-BEB5-CF1BF00EB82B}" destId="{C7FAA859-AAC1-4E8A-91E3-D076B0592AAF}" srcOrd="6" destOrd="0" presId="urn:microsoft.com/office/officeart/2005/8/layout/lProcess2"/>
    <dgm:cxn modelId="{3823BD56-0CB0-4D15-AD4A-30C51DA5EDF8}" type="presParOf" srcId="{2F91DC5C-B847-4E63-9170-B59D10444621}" destId="{265C1BCF-0DEC-44F8-98F8-EEFBE38A9FC8}" srcOrd="7" destOrd="0" presId="urn:microsoft.com/office/officeart/2005/8/layout/lProcess2"/>
    <dgm:cxn modelId="{4262095F-61E7-4C8E-A428-E771613BE416}" type="presParOf" srcId="{2F91DC5C-B847-4E63-9170-B59D10444621}" destId="{1A26DFBF-7D3F-4191-9441-1DD29A922E28}" srcOrd="8" destOrd="0" presId="urn:microsoft.com/office/officeart/2005/8/layout/lProcess2"/>
    <dgm:cxn modelId="{E4FCC087-9025-4B7B-AE92-EDDAF991C201}" type="presParOf" srcId="{1A26DFBF-7D3F-4191-9441-1DD29A922E28}" destId="{1F230F89-50AF-4F00-B4B1-275ED69C4541}" srcOrd="0" destOrd="0" presId="urn:microsoft.com/office/officeart/2005/8/layout/lProcess2"/>
    <dgm:cxn modelId="{2C51A7B7-6A48-4BAF-9DC1-D45F661B462B}" type="presParOf" srcId="{1A26DFBF-7D3F-4191-9441-1DD29A922E28}" destId="{5D7046C8-ABD5-4FB8-A91A-E14BE15E1610}" srcOrd="1" destOrd="0" presId="urn:microsoft.com/office/officeart/2005/8/layout/lProcess2"/>
    <dgm:cxn modelId="{5305A8F8-365F-46BE-BFEB-59112A41EF4F}" type="presParOf" srcId="{1A26DFBF-7D3F-4191-9441-1DD29A922E28}" destId="{9ECCF2E0-035E-4D7D-A22E-EF93B28A08BE}" srcOrd="2" destOrd="0" presId="urn:microsoft.com/office/officeart/2005/8/layout/lProcess2"/>
    <dgm:cxn modelId="{A1C40487-1717-413A-A35A-9EE59DF781F5}" type="presParOf" srcId="{9ECCF2E0-035E-4D7D-A22E-EF93B28A08BE}" destId="{DAC23921-5CDB-46E2-8FAD-2198E306BBE6}" srcOrd="0" destOrd="0" presId="urn:microsoft.com/office/officeart/2005/8/layout/lProcess2"/>
    <dgm:cxn modelId="{F54D9AF6-8E7D-4EED-804F-E78B5D91DA95}" type="presParOf" srcId="{DAC23921-5CDB-46E2-8FAD-2198E306BBE6}" destId="{19FCC865-00D7-488E-96C5-66CF8698058B}" srcOrd="0" destOrd="0" presId="urn:microsoft.com/office/officeart/2005/8/layout/lProcess2"/>
    <dgm:cxn modelId="{AD927A2F-B66F-4B15-86A6-E07C6E2DEB97}" type="presParOf" srcId="{DAC23921-5CDB-46E2-8FAD-2198E306BBE6}" destId="{8E7A9880-743C-464A-8EC8-0A0D5C5ABC6F}" srcOrd="1" destOrd="0" presId="urn:microsoft.com/office/officeart/2005/8/layout/lProcess2"/>
    <dgm:cxn modelId="{54E878F7-84D8-4524-BA34-D5644BEA7F8B}" type="presParOf" srcId="{DAC23921-5CDB-46E2-8FAD-2198E306BBE6}" destId="{C0CD2808-C018-42C7-8A60-0DDB27605A64}" srcOrd="2" destOrd="0" presId="urn:microsoft.com/office/officeart/2005/8/layout/lProcess2"/>
    <dgm:cxn modelId="{451B8B8B-F06F-41E5-9458-CEEF137A60B4}" type="presParOf" srcId="{DAC23921-5CDB-46E2-8FAD-2198E306BBE6}" destId="{28DA7305-722E-4D8F-8249-9B1C538675FE}" srcOrd="3" destOrd="0" presId="urn:microsoft.com/office/officeart/2005/8/layout/lProcess2"/>
    <dgm:cxn modelId="{3F699573-F867-4FB2-9097-DFF7F0CDEF9A}" type="presParOf" srcId="{DAC23921-5CDB-46E2-8FAD-2198E306BBE6}" destId="{CC31E100-7341-4C90-818C-381C5192261A}" srcOrd="4" destOrd="0" presId="urn:microsoft.com/office/officeart/2005/8/layout/lProcess2"/>
    <dgm:cxn modelId="{B55DDA5F-D89D-402D-A4E5-586D31959D59}" type="presParOf" srcId="{DAC23921-5CDB-46E2-8FAD-2198E306BBE6}" destId="{F7660653-6A52-488F-8DFA-8123625B6A2E}" srcOrd="5" destOrd="0" presId="urn:microsoft.com/office/officeart/2005/8/layout/lProcess2"/>
    <dgm:cxn modelId="{7AB7EEF4-E8C4-45F5-AB5C-F2FC49702AFB}" type="presParOf" srcId="{DAC23921-5CDB-46E2-8FAD-2198E306BBE6}" destId="{DB2730EC-6718-46EB-BA67-25816172039A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E25BA8-DD19-49AD-8359-DC8E7A7CC14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AFEB0D-51FD-4529-90B1-B971E95A3C03}">
      <dgm:prSet phldrT="[Text]" custT="1"/>
      <dgm:spPr/>
      <dgm:t>
        <a:bodyPr anchor="ctr" anchorCtr="1"/>
        <a:lstStyle/>
        <a:p>
          <a:pPr algn="ctr"/>
          <a:endParaRPr lang="en-US" sz="2500" baseline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en-US" sz="2500" baseline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sz="25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School</a:t>
          </a:r>
          <a:endParaRPr lang="en-US" sz="25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A29E76-5DDA-4E9A-AFFA-6D8ACDE67BD8}" type="parTrans" cxnId="{08B32514-D09C-4855-B3D4-AD6985730AED}">
      <dgm:prSet/>
      <dgm:spPr/>
      <dgm:t>
        <a:bodyPr/>
        <a:lstStyle/>
        <a:p>
          <a:pPr algn="ctr"/>
          <a:endParaRPr lang="en-US"/>
        </a:p>
      </dgm:t>
    </dgm:pt>
    <dgm:pt modelId="{36085100-8950-4AE5-A4DE-C68430D77490}" type="sibTrans" cxnId="{08B32514-D09C-4855-B3D4-AD6985730AED}">
      <dgm:prSet/>
      <dgm:spPr/>
      <dgm:t>
        <a:bodyPr/>
        <a:lstStyle/>
        <a:p>
          <a:pPr algn="ctr"/>
          <a:endParaRPr lang="en-US"/>
        </a:p>
      </dgm:t>
    </dgm:pt>
    <dgm:pt modelId="{CEC349C2-90A7-4972-97DC-0EAE4D731A19}">
      <dgm:prSet phldrT="[Text]" custT="1"/>
      <dgm:spPr/>
      <dgm:t>
        <a:bodyPr/>
        <a:lstStyle/>
        <a:p>
          <a:pPr algn="ctr"/>
          <a:endParaRPr lang="en-US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en-US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Work</a:t>
          </a:r>
          <a:endParaRPr lang="en-US" sz="2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8A814F-66F4-407E-878F-2234CD300094}" type="parTrans" cxnId="{4A5ECE29-EFFD-4248-84FA-441D9ABDC96E}">
      <dgm:prSet/>
      <dgm:spPr/>
      <dgm:t>
        <a:bodyPr/>
        <a:lstStyle/>
        <a:p>
          <a:pPr algn="ctr"/>
          <a:endParaRPr lang="en-US"/>
        </a:p>
      </dgm:t>
    </dgm:pt>
    <dgm:pt modelId="{0ED13FC2-DFBD-4FD7-806D-754BAD739C66}" type="sibTrans" cxnId="{4A5ECE29-EFFD-4248-84FA-441D9ABDC96E}">
      <dgm:prSet/>
      <dgm:spPr/>
      <dgm:t>
        <a:bodyPr/>
        <a:lstStyle/>
        <a:p>
          <a:pPr algn="ctr"/>
          <a:endParaRPr lang="en-US"/>
        </a:p>
      </dgm:t>
    </dgm:pt>
    <dgm:pt modelId="{BB4227C4-6D3F-4D43-BBE4-F0C4B28D6389}">
      <dgm:prSet phldrT="[Text]" custT="1"/>
      <dgm:spPr/>
      <dgm:t>
        <a:bodyPr/>
        <a:lstStyle/>
        <a:p>
          <a:pPr algn="ctr"/>
          <a:endParaRPr lang="en-US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en-US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Family</a:t>
          </a:r>
          <a:endParaRPr lang="en-US" sz="2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ACA753-D67F-4B54-802C-02F7E145E564}" type="parTrans" cxnId="{839A80E7-52CA-43D8-952A-D2812BF1DF22}">
      <dgm:prSet/>
      <dgm:spPr/>
      <dgm:t>
        <a:bodyPr/>
        <a:lstStyle/>
        <a:p>
          <a:pPr algn="ctr"/>
          <a:endParaRPr lang="en-US"/>
        </a:p>
      </dgm:t>
    </dgm:pt>
    <dgm:pt modelId="{72BAA7F8-F6DA-4C8E-8C7B-BE838BA97068}" type="sibTrans" cxnId="{839A80E7-52CA-43D8-952A-D2812BF1DF22}">
      <dgm:prSet/>
      <dgm:spPr/>
      <dgm:t>
        <a:bodyPr/>
        <a:lstStyle/>
        <a:p>
          <a:pPr algn="ctr"/>
          <a:endParaRPr lang="en-US"/>
        </a:p>
      </dgm:t>
    </dgm:pt>
    <dgm:pt modelId="{5FCBDFC8-871F-4E06-A0AB-26860F5CFDBA}">
      <dgm:prSet phldrT="[Text]" custT="1"/>
      <dgm:spPr/>
      <dgm:t>
        <a:bodyPr/>
        <a:lstStyle/>
        <a:p>
          <a:pPr algn="ctr"/>
          <a:endParaRPr lang="en-US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en-US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Civic</a:t>
          </a:r>
          <a:endParaRPr lang="en-US" sz="2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E7C411-6F10-40AB-AEA5-C783DDD3396B}" type="parTrans" cxnId="{BE0E0CDF-230F-45EF-90C4-643510DA49C2}">
      <dgm:prSet/>
      <dgm:spPr/>
      <dgm:t>
        <a:bodyPr/>
        <a:lstStyle/>
        <a:p>
          <a:pPr algn="ctr"/>
          <a:endParaRPr lang="en-US"/>
        </a:p>
      </dgm:t>
    </dgm:pt>
    <dgm:pt modelId="{9A743A3C-1674-4A9B-A973-E897364B430C}" type="sibTrans" cxnId="{BE0E0CDF-230F-45EF-90C4-643510DA49C2}">
      <dgm:prSet/>
      <dgm:spPr/>
      <dgm:t>
        <a:bodyPr/>
        <a:lstStyle/>
        <a:p>
          <a:pPr algn="ctr"/>
          <a:endParaRPr lang="en-US"/>
        </a:p>
      </dgm:t>
    </dgm:pt>
    <dgm:pt modelId="{0DA48D19-A0D3-4699-9546-CE5231D64719}">
      <dgm:prSet phldrT="[Text]" custT="1"/>
      <dgm:spPr/>
      <dgm:t>
        <a:bodyPr/>
        <a:lstStyle/>
        <a:p>
          <a:pPr algn="ctr"/>
          <a:endParaRPr lang="en-US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en-US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Social</a:t>
          </a:r>
          <a:endParaRPr lang="en-US" sz="2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97C960-122A-4ECE-9BB3-30CBDAAB66C2}" type="parTrans" cxnId="{19232BD9-0F3A-46AC-919E-4F9FC15F67E5}">
      <dgm:prSet/>
      <dgm:spPr/>
      <dgm:t>
        <a:bodyPr/>
        <a:lstStyle/>
        <a:p>
          <a:pPr algn="ctr"/>
          <a:endParaRPr lang="en-US"/>
        </a:p>
      </dgm:t>
    </dgm:pt>
    <dgm:pt modelId="{5F1C2845-7711-4A6D-8FD5-85234209D6BC}" type="sibTrans" cxnId="{19232BD9-0F3A-46AC-919E-4F9FC15F67E5}">
      <dgm:prSet/>
      <dgm:spPr/>
      <dgm:t>
        <a:bodyPr/>
        <a:lstStyle/>
        <a:p>
          <a:pPr algn="ctr"/>
          <a:endParaRPr lang="en-US"/>
        </a:p>
      </dgm:t>
    </dgm:pt>
    <dgm:pt modelId="{2F91DC5C-B847-4E63-9170-B59D10444621}" type="pres">
      <dgm:prSet presAssocID="{DAE25BA8-DD19-49AD-8359-DC8E7A7CC14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BAAEEA-54A6-4819-A6B2-4CE17F797098}" type="pres">
      <dgm:prSet presAssocID="{8CAFEB0D-51FD-4529-90B1-B971E95A3C03}" presName="compNode" presStyleCnt="0"/>
      <dgm:spPr/>
    </dgm:pt>
    <dgm:pt modelId="{FBC9569C-3F4F-442B-89F6-787E3DABED26}" type="pres">
      <dgm:prSet presAssocID="{8CAFEB0D-51FD-4529-90B1-B971E95A3C03}" presName="aNode" presStyleLbl="bgShp" presStyleIdx="0" presStyleCnt="5" custScaleY="100000" custLinFactNeighborX="-285"/>
      <dgm:spPr/>
      <dgm:t>
        <a:bodyPr/>
        <a:lstStyle/>
        <a:p>
          <a:endParaRPr lang="en-US"/>
        </a:p>
      </dgm:t>
    </dgm:pt>
    <dgm:pt modelId="{E3BE8623-71E8-498B-9394-CB472D0A317D}" type="pres">
      <dgm:prSet presAssocID="{8CAFEB0D-51FD-4529-90B1-B971E95A3C03}" presName="textNode" presStyleLbl="bgShp" presStyleIdx="0" presStyleCnt="5"/>
      <dgm:spPr/>
      <dgm:t>
        <a:bodyPr/>
        <a:lstStyle/>
        <a:p>
          <a:endParaRPr lang="en-US"/>
        </a:p>
      </dgm:t>
    </dgm:pt>
    <dgm:pt modelId="{C58D394E-00E2-4EE6-8FD1-F01F781674CE}" type="pres">
      <dgm:prSet presAssocID="{8CAFEB0D-51FD-4529-90B1-B971E95A3C03}" presName="compChildNode" presStyleCnt="0"/>
      <dgm:spPr/>
    </dgm:pt>
    <dgm:pt modelId="{32F46133-CB1D-4DE9-B0EF-E9AB2007D71E}" type="pres">
      <dgm:prSet presAssocID="{8CAFEB0D-51FD-4529-90B1-B971E95A3C03}" presName="theInnerList" presStyleCnt="0"/>
      <dgm:spPr/>
    </dgm:pt>
    <dgm:pt modelId="{E70E7071-B048-4F2B-BEB7-C1B39DC1D5B9}" type="pres">
      <dgm:prSet presAssocID="{8CAFEB0D-51FD-4529-90B1-B971E95A3C03}" presName="aSpace" presStyleCnt="0"/>
      <dgm:spPr/>
    </dgm:pt>
    <dgm:pt modelId="{CBF6B3A5-7BC1-4181-84D1-7EDE202ADCD0}" type="pres">
      <dgm:prSet presAssocID="{CEC349C2-90A7-4972-97DC-0EAE4D731A19}" presName="compNode" presStyleCnt="0"/>
      <dgm:spPr/>
    </dgm:pt>
    <dgm:pt modelId="{14372CDA-B933-4EF0-B88B-CFD7A40F2BBD}" type="pres">
      <dgm:prSet presAssocID="{CEC349C2-90A7-4972-97DC-0EAE4D731A19}" presName="aNode" presStyleLbl="bgShp" presStyleIdx="1" presStyleCnt="5"/>
      <dgm:spPr/>
      <dgm:t>
        <a:bodyPr/>
        <a:lstStyle/>
        <a:p>
          <a:endParaRPr lang="en-US"/>
        </a:p>
      </dgm:t>
    </dgm:pt>
    <dgm:pt modelId="{8A4110FA-31EA-49C7-8B83-666F5F706950}" type="pres">
      <dgm:prSet presAssocID="{CEC349C2-90A7-4972-97DC-0EAE4D731A19}" presName="textNode" presStyleLbl="bgShp" presStyleIdx="1" presStyleCnt="5"/>
      <dgm:spPr/>
      <dgm:t>
        <a:bodyPr/>
        <a:lstStyle/>
        <a:p>
          <a:endParaRPr lang="en-US"/>
        </a:p>
      </dgm:t>
    </dgm:pt>
    <dgm:pt modelId="{764B4C7E-2A65-41C5-8C82-A9746B02E084}" type="pres">
      <dgm:prSet presAssocID="{CEC349C2-90A7-4972-97DC-0EAE4D731A19}" presName="compChildNode" presStyleCnt="0"/>
      <dgm:spPr/>
    </dgm:pt>
    <dgm:pt modelId="{827C49AD-7B2E-4FC4-8AD1-DB97D8147428}" type="pres">
      <dgm:prSet presAssocID="{CEC349C2-90A7-4972-97DC-0EAE4D731A19}" presName="theInnerList" presStyleCnt="0"/>
      <dgm:spPr/>
    </dgm:pt>
    <dgm:pt modelId="{51F9D31D-BAA6-41ED-830C-E649DC5B1216}" type="pres">
      <dgm:prSet presAssocID="{CEC349C2-90A7-4972-97DC-0EAE4D731A19}" presName="aSpace" presStyleCnt="0"/>
      <dgm:spPr/>
    </dgm:pt>
    <dgm:pt modelId="{7E791D5E-DEE2-48B5-A04D-B1364C2C0312}" type="pres">
      <dgm:prSet presAssocID="{BB4227C4-6D3F-4D43-BBE4-F0C4B28D6389}" presName="compNode" presStyleCnt="0"/>
      <dgm:spPr/>
    </dgm:pt>
    <dgm:pt modelId="{3C79CEC9-ADC3-4A84-93C3-E58BCE1B7408}" type="pres">
      <dgm:prSet presAssocID="{BB4227C4-6D3F-4D43-BBE4-F0C4B28D6389}" presName="aNode" presStyleLbl="bgShp" presStyleIdx="2" presStyleCnt="5"/>
      <dgm:spPr/>
      <dgm:t>
        <a:bodyPr/>
        <a:lstStyle/>
        <a:p>
          <a:endParaRPr lang="en-US"/>
        </a:p>
      </dgm:t>
    </dgm:pt>
    <dgm:pt modelId="{EBD82799-46FF-4DB9-A068-EC9895D9E7FF}" type="pres">
      <dgm:prSet presAssocID="{BB4227C4-6D3F-4D43-BBE4-F0C4B28D6389}" presName="textNode" presStyleLbl="bgShp" presStyleIdx="2" presStyleCnt="5"/>
      <dgm:spPr/>
      <dgm:t>
        <a:bodyPr/>
        <a:lstStyle/>
        <a:p>
          <a:endParaRPr lang="en-US"/>
        </a:p>
      </dgm:t>
    </dgm:pt>
    <dgm:pt modelId="{A31B1F1C-D93F-43F6-A667-868F024EB0F3}" type="pres">
      <dgm:prSet presAssocID="{BB4227C4-6D3F-4D43-BBE4-F0C4B28D6389}" presName="compChildNode" presStyleCnt="0"/>
      <dgm:spPr/>
    </dgm:pt>
    <dgm:pt modelId="{BA0D279B-806B-46D1-B12B-02FBD662D43B}" type="pres">
      <dgm:prSet presAssocID="{BB4227C4-6D3F-4D43-BBE4-F0C4B28D6389}" presName="theInnerList" presStyleCnt="0"/>
      <dgm:spPr/>
    </dgm:pt>
    <dgm:pt modelId="{8DADEF47-AEBE-4D18-9615-DD8728119725}" type="pres">
      <dgm:prSet presAssocID="{BB4227C4-6D3F-4D43-BBE4-F0C4B28D6389}" presName="aSpace" presStyleCnt="0"/>
      <dgm:spPr/>
    </dgm:pt>
    <dgm:pt modelId="{1AE986EF-C3F2-45D8-A9C3-3F9A7D8A30D7}" type="pres">
      <dgm:prSet presAssocID="{5FCBDFC8-871F-4E06-A0AB-26860F5CFDBA}" presName="compNode" presStyleCnt="0"/>
      <dgm:spPr/>
    </dgm:pt>
    <dgm:pt modelId="{1973251F-6DDF-4F57-85AE-62976B3B72EB}" type="pres">
      <dgm:prSet presAssocID="{5FCBDFC8-871F-4E06-A0AB-26860F5CFDBA}" presName="aNode" presStyleLbl="bgShp" presStyleIdx="3" presStyleCnt="5"/>
      <dgm:spPr/>
      <dgm:t>
        <a:bodyPr/>
        <a:lstStyle/>
        <a:p>
          <a:endParaRPr lang="en-US"/>
        </a:p>
      </dgm:t>
    </dgm:pt>
    <dgm:pt modelId="{50B0EB11-D45E-4727-964E-F22A6FEA7FB0}" type="pres">
      <dgm:prSet presAssocID="{5FCBDFC8-871F-4E06-A0AB-26860F5CFDBA}" presName="textNode" presStyleLbl="bgShp" presStyleIdx="3" presStyleCnt="5"/>
      <dgm:spPr/>
      <dgm:t>
        <a:bodyPr/>
        <a:lstStyle/>
        <a:p>
          <a:endParaRPr lang="en-US"/>
        </a:p>
      </dgm:t>
    </dgm:pt>
    <dgm:pt modelId="{0430EB51-4293-48F7-BF43-9C1DD58645B6}" type="pres">
      <dgm:prSet presAssocID="{5FCBDFC8-871F-4E06-A0AB-26860F5CFDBA}" presName="compChildNode" presStyleCnt="0"/>
      <dgm:spPr/>
    </dgm:pt>
    <dgm:pt modelId="{9E23AA04-5613-4A4C-BEB5-CF1BF00EB82B}" type="pres">
      <dgm:prSet presAssocID="{5FCBDFC8-871F-4E06-A0AB-26860F5CFDBA}" presName="theInnerList" presStyleCnt="0"/>
      <dgm:spPr/>
    </dgm:pt>
    <dgm:pt modelId="{265C1BCF-0DEC-44F8-98F8-EEFBE38A9FC8}" type="pres">
      <dgm:prSet presAssocID="{5FCBDFC8-871F-4E06-A0AB-26860F5CFDBA}" presName="aSpace" presStyleCnt="0"/>
      <dgm:spPr/>
    </dgm:pt>
    <dgm:pt modelId="{1A26DFBF-7D3F-4191-9441-1DD29A922E28}" type="pres">
      <dgm:prSet presAssocID="{0DA48D19-A0D3-4699-9546-CE5231D64719}" presName="compNode" presStyleCnt="0"/>
      <dgm:spPr/>
    </dgm:pt>
    <dgm:pt modelId="{1F230F89-50AF-4F00-B4B1-275ED69C4541}" type="pres">
      <dgm:prSet presAssocID="{0DA48D19-A0D3-4699-9546-CE5231D64719}" presName="aNode" presStyleLbl="bgShp" presStyleIdx="4" presStyleCnt="5"/>
      <dgm:spPr/>
      <dgm:t>
        <a:bodyPr/>
        <a:lstStyle/>
        <a:p>
          <a:endParaRPr lang="en-US"/>
        </a:p>
      </dgm:t>
    </dgm:pt>
    <dgm:pt modelId="{5D7046C8-ABD5-4FB8-A91A-E14BE15E1610}" type="pres">
      <dgm:prSet presAssocID="{0DA48D19-A0D3-4699-9546-CE5231D64719}" presName="textNode" presStyleLbl="bgShp" presStyleIdx="4" presStyleCnt="5"/>
      <dgm:spPr/>
      <dgm:t>
        <a:bodyPr/>
        <a:lstStyle/>
        <a:p>
          <a:endParaRPr lang="en-US"/>
        </a:p>
      </dgm:t>
    </dgm:pt>
    <dgm:pt modelId="{9ECCF2E0-035E-4D7D-A22E-EF93B28A08BE}" type="pres">
      <dgm:prSet presAssocID="{0DA48D19-A0D3-4699-9546-CE5231D64719}" presName="compChildNode" presStyleCnt="0"/>
      <dgm:spPr/>
    </dgm:pt>
    <dgm:pt modelId="{DAC23921-5CDB-46E2-8FAD-2198E306BBE6}" type="pres">
      <dgm:prSet presAssocID="{0DA48D19-A0D3-4699-9546-CE5231D64719}" presName="theInnerList" presStyleCnt="0"/>
      <dgm:spPr/>
    </dgm:pt>
  </dgm:ptLst>
  <dgm:cxnLst>
    <dgm:cxn modelId="{19232BD9-0F3A-46AC-919E-4F9FC15F67E5}" srcId="{DAE25BA8-DD19-49AD-8359-DC8E7A7CC141}" destId="{0DA48D19-A0D3-4699-9546-CE5231D64719}" srcOrd="4" destOrd="0" parTransId="{4697C960-122A-4ECE-9BB3-30CBDAAB66C2}" sibTransId="{5F1C2845-7711-4A6D-8FD5-85234209D6BC}"/>
    <dgm:cxn modelId="{945267ED-70A5-46A7-8391-C1CA4C9E7563}" type="presOf" srcId="{DAE25BA8-DD19-49AD-8359-DC8E7A7CC141}" destId="{2F91DC5C-B847-4E63-9170-B59D10444621}" srcOrd="0" destOrd="0" presId="urn:microsoft.com/office/officeart/2005/8/layout/lProcess2"/>
    <dgm:cxn modelId="{15750B60-D9CD-49CC-9FF9-15E27E9DA2B6}" type="presOf" srcId="{BB4227C4-6D3F-4D43-BBE4-F0C4B28D6389}" destId="{EBD82799-46FF-4DB9-A068-EC9895D9E7FF}" srcOrd="1" destOrd="0" presId="urn:microsoft.com/office/officeart/2005/8/layout/lProcess2"/>
    <dgm:cxn modelId="{D38CC645-45C4-4486-B8CF-F9E10F5B67F3}" type="presOf" srcId="{CEC349C2-90A7-4972-97DC-0EAE4D731A19}" destId="{8A4110FA-31EA-49C7-8B83-666F5F706950}" srcOrd="1" destOrd="0" presId="urn:microsoft.com/office/officeart/2005/8/layout/lProcess2"/>
    <dgm:cxn modelId="{BE0E0CDF-230F-45EF-90C4-643510DA49C2}" srcId="{DAE25BA8-DD19-49AD-8359-DC8E7A7CC141}" destId="{5FCBDFC8-871F-4E06-A0AB-26860F5CFDBA}" srcOrd="3" destOrd="0" parTransId="{E4E7C411-6F10-40AB-AEA5-C783DDD3396B}" sibTransId="{9A743A3C-1674-4A9B-A973-E897364B430C}"/>
    <dgm:cxn modelId="{839A80E7-52CA-43D8-952A-D2812BF1DF22}" srcId="{DAE25BA8-DD19-49AD-8359-DC8E7A7CC141}" destId="{BB4227C4-6D3F-4D43-BBE4-F0C4B28D6389}" srcOrd="2" destOrd="0" parTransId="{79ACA753-D67F-4B54-802C-02F7E145E564}" sibTransId="{72BAA7F8-F6DA-4C8E-8C7B-BE838BA97068}"/>
    <dgm:cxn modelId="{1D7E9DEA-CEF9-4BDE-8026-1B39802E592B}" type="presOf" srcId="{5FCBDFC8-871F-4E06-A0AB-26860F5CFDBA}" destId="{1973251F-6DDF-4F57-85AE-62976B3B72EB}" srcOrd="0" destOrd="0" presId="urn:microsoft.com/office/officeart/2005/8/layout/lProcess2"/>
    <dgm:cxn modelId="{86D27872-B6E8-4A3E-81BE-9AAF76E2840B}" type="presOf" srcId="{5FCBDFC8-871F-4E06-A0AB-26860F5CFDBA}" destId="{50B0EB11-D45E-4727-964E-F22A6FEA7FB0}" srcOrd="1" destOrd="0" presId="urn:microsoft.com/office/officeart/2005/8/layout/lProcess2"/>
    <dgm:cxn modelId="{DB67317A-D198-4C64-9E25-6A1097617EFF}" type="presOf" srcId="{CEC349C2-90A7-4972-97DC-0EAE4D731A19}" destId="{14372CDA-B933-4EF0-B88B-CFD7A40F2BBD}" srcOrd="0" destOrd="0" presId="urn:microsoft.com/office/officeart/2005/8/layout/lProcess2"/>
    <dgm:cxn modelId="{A21E2D3E-0336-416E-B29D-3088229A2E74}" type="presOf" srcId="{0DA48D19-A0D3-4699-9546-CE5231D64719}" destId="{5D7046C8-ABD5-4FB8-A91A-E14BE15E1610}" srcOrd="1" destOrd="0" presId="urn:microsoft.com/office/officeart/2005/8/layout/lProcess2"/>
    <dgm:cxn modelId="{4A5ECE29-EFFD-4248-84FA-441D9ABDC96E}" srcId="{DAE25BA8-DD19-49AD-8359-DC8E7A7CC141}" destId="{CEC349C2-90A7-4972-97DC-0EAE4D731A19}" srcOrd="1" destOrd="0" parTransId="{2E8A814F-66F4-407E-878F-2234CD300094}" sibTransId="{0ED13FC2-DFBD-4FD7-806D-754BAD739C66}"/>
    <dgm:cxn modelId="{08B32514-D09C-4855-B3D4-AD6985730AED}" srcId="{DAE25BA8-DD19-49AD-8359-DC8E7A7CC141}" destId="{8CAFEB0D-51FD-4529-90B1-B971E95A3C03}" srcOrd="0" destOrd="0" parTransId="{CEA29E76-5DDA-4E9A-AFFA-6D8ACDE67BD8}" sibTransId="{36085100-8950-4AE5-A4DE-C68430D77490}"/>
    <dgm:cxn modelId="{9625BF4E-38DC-464A-888B-85F4E31FAEDC}" type="presOf" srcId="{BB4227C4-6D3F-4D43-BBE4-F0C4B28D6389}" destId="{3C79CEC9-ADC3-4A84-93C3-E58BCE1B7408}" srcOrd="0" destOrd="0" presId="urn:microsoft.com/office/officeart/2005/8/layout/lProcess2"/>
    <dgm:cxn modelId="{7BC47DAD-5942-410A-8931-7336D422A600}" type="presOf" srcId="{8CAFEB0D-51FD-4529-90B1-B971E95A3C03}" destId="{FBC9569C-3F4F-442B-89F6-787E3DABED26}" srcOrd="0" destOrd="0" presId="urn:microsoft.com/office/officeart/2005/8/layout/lProcess2"/>
    <dgm:cxn modelId="{267E28A5-E7EE-409B-BC5F-07CDB28477DE}" type="presOf" srcId="{8CAFEB0D-51FD-4529-90B1-B971E95A3C03}" destId="{E3BE8623-71E8-498B-9394-CB472D0A317D}" srcOrd="1" destOrd="0" presId="urn:microsoft.com/office/officeart/2005/8/layout/lProcess2"/>
    <dgm:cxn modelId="{D86022CA-0BD4-46ED-95DB-4FB04EBFC77D}" type="presOf" srcId="{0DA48D19-A0D3-4699-9546-CE5231D64719}" destId="{1F230F89-50AF-4F00-B4B1-275ED69C4541}" srcOrd="0" destOrd="0" presId="urn:microsoft.com/office/officeart/2005/8/layout/lProcess2"/>
    <dgm:cxn modelId="{E9C1D931-7F89-44E1-98AA-C89C3709396C}" type="presParOf" srcId="{2F91DC5C-B847-4E63-9170-B59D10444621}" destId="{A5BAAEEA-54A6-4819-A6B2-4CE17F797098}" srcOrd="0" destOrd="0" presId="urn:microsoft.com/office/officeart/2005/8/layout/lProcess2"/>
    <dgm:cxn modelId="{FBD1284A-F660-4D7A-8C6D-1765960BC8E7}" type="presParOf" srcId="{A5BAAEEA-54A6-4819-A6B2-4CE17F797098}" destId="{FBC9569C-3F4F-442B-89F6-787E3DABED26}" srcOrd="0" destOrd="0" presId="urn:microsoft.com/office/officeart/2005/8/layout/lProcess2"/>
    <dgm:cxn modelId="{07553411-91F4-4FC9-B3CC-D7B033F043F5}" type="presParOf" srcId="{A5BAAEEA-54A6-4819-A6B2-4CE17F797098}" destId="{E3BE8623-71E8-498B-9394-CB472D0A317D}" srcOrd="1" destOrd="0" presId="urn:microsoft.com/office/officeart/2005/8/layout/lProcess2"/>
    <dgm:cxn modelId="{23B8087C-8E12-4754-87CE-F7737521E2EF}" type="presParOf" srcId="{A5BAAEEA-54A6-4819-A6B2-4CE17F797098}" destId="{C58D394E-00E2-4EE6-8FD1-F01F781674CE}" srcOrd="2" destOrd="0" presId="urn:microsoft.com/office/officeart/2005/8/layout/lProcess2"/>
    <dgm:cxn modelId="{33BC5D94-37E9-4633-9279-C2330BEE403C}" type="presParOf" srcId="{C58D394E-00E2-4EE6-8FD1-F01F781674CE}" destId="{32F46133-CB1D-4DE9-B0EF-E9AB2007D71E}" srcOrd="0" destOrd="0" presId="urn:microsoft.com/office/officeart/2005/8/layout/lProcess2"/>
    <dgm:cxn modelId="{AB267D56-A524-4EF0-9449-250038F6E5D4}" type="presParOf" srcId="{2F91DC5C-B847-4E63-9170-B59D10444621}" destId="{E70E7071-B048-4F2B-BEB7-C1B39DC1D5B9}" srcOrd="1" destOrd="0" presId="urn:microsoft.com/office/officeart/2005/8/layout/lProcess2"/>
    <dgm:cxn modelId="{3ECAB19C-6122-44A0-88F6-216709ABBA79}" type="presParOf" srcId="{2F91DC5C-B847-4E63-9170-B59D10444621}" destId="{CBF6B3A5-7BC1-4181-84D1-7EDE202ADCD0}" srcOrd="2" destOrd="0" presId="urn:microsoft.com/office/officeart/2005/8/layout/lProcess2"/>
    <dgm:cxn modelId="{1816FA9A-BEAE-4812-9492-88B7ADB143D8}" type="presParOf" srcId="{CBF6B3A5-7BC1-4181-84D1-7EDE202ADCD0}" destId="{14372CDA-B933-4EF0-B88B-CFD7A40F2BBD}" srcOrd="0" destOrd="0" presId="urn:microsoft.com/office/officeart/2005/8/layout/lProcess2"/>
    <dgm:cxn modelId="{3A798A80-6102-4932-96D5-9D31F63293DD}" type="presParOf" srcId="{CBF6B3A5-7BC1-4181-84D1-7EDE202ADCD0}" destId="{8A4110FA-31EA-49C7-8B83-666F5F706950}" srcOrd="1" destOrd="0" presId="urn:microsoft.com/office/officeart/2005/8/layout/lProcess2"/>
    <dgm:cxn modelId="{B9677738-FD6A-4655-8308-7F50D302611D}" type="presParOf" srcId="{CBF6B3A5-7BC1-4181-84D1-7EDE202ADCD0}" destId="{764B4C7E-2A65-41C5-8C82-A9746B02E084}" srcOrd="2" destOrd="0" presId="urn:microsoft.com/office/officeart/2005/8/layout/lProcess2"/>
    <dgm:cxn modelId="{28925037-8D48-4F83-878B-E3F5A4AAAB09}" type="presParOf" srcId="{764B4C7E-2A65-41C5-8C82-A9746B02E084}" destId="{827C49AD-7B2E-4FC4-8AD1-DB97D8147428}" srcOrd="0" destOrd="0" presId="urn:microsoft.com/office/officeart/2005/8/layout/lProcess2"/>
    <dgm:cxn modelId="{F3DFCE77-1C3A-41DC-893D-E024000D9F38}" type="presParOf" srcId="{2F91DC5C-B847-4E63-9170-B59D10444621}" destId="{51F9D31D-BAA6-41ED-830C-E649DC5B1216}" srcOrd="3" destOrd="0" presId="urn:microsoft.com/office/officeart/2005/8/layout/lProcess2"/>
    <dgm:cxn modelId="{71BABE7E-0580-4DD7-A028-4160AA5AF69D}" type="presParOf" srcId="{2F91DC5C-B847-4E63-9170-B59D10444621}" destId="{7E791D5E-DEE2-48B5-A04D-B1364C2C0312}" srcOrd="4" destOrd="0" presId="urn:microsoft.com/office/officeart/2005/8/layout/lProcess2"/>
    <dgm:cxn modelId="{B6CA9F19-9EA5-40FB-9B65-CA7817323A90}" type="presParOf" srcId="{7E791D5E-DEE2-48B5-A04D-B1364C2C0312}" destId="{3C79CEC9-ADC3-4A84-93C3-E58BCE1B7408}" srcOrd="0" destOrd="0" presId="urn:microsoft.com/office/officeart/2005/8/layout/lProcess2"/>
    <dgm:cxn modelId="{05128B82-10E5-42FC-92C8-8B15D2607787}" type="presParOf" srcId="{7E791D5E-DEE2-48B5-A04D-B1364C2C0312}" destId="{EBD82799-46FF-4DB9-A068-EC9895D9E7FF}" srcOrd="1" destOrd="0" presId="urn:microsoft.com/office/officeart/2005/8/layout/lProcess2"/>
    <dgm:cxn modelId="{2B42CAEC-2C06-4141-93F0-FBAFAAD5C725}" type="presParOf" srcId="{7E791D5E-DEE2-48B5-A04D-B1364C2C0312}" destId="{A31B1F1C-D93F-43F6-A667-868F024EB0F3}" srcOrd="2" destOrd="0" presId="urn:microsoft.com/office/officeart/2005/8/layout/lProcess2"/>
    <dgm:cxn modelId="{3142B650-1D70-4E09-AFB8-F45A706CA863}" type="presParOf" srcId="{A31B1F1C-D93F-43F6-A667-868F024EB0F3}" destId="{BA0D279B-806B-46D1-B12B-02FBD662D43B}" srcOrd="0" destOrd="0" presId="urn:microsoft.com/office/officeart/2005/8/layout/lProcess2"/>
    <dgm:cxn modelId="{C7EA2FA7-ED3B-41C0-BC8A-F1478857B21F}" type="presParOf" srcId="{2F91DC5C-B847-4E63-9170-B59D10444621}" destId="{8DADEF47-AEBE-4D18-9615-DD8728119725}" srcOrd="5" destOrd="0" presId="urn:microsoft.com/office/officeart/2005/8/layout/lProcess2"/>
    <dgm:cxn modelId="{183342B9-B4F9-47AA-A946-FA649C57584E}" type="presParOf" srcId="{2F91DC5C-B847-4E63-9170-B59D10444621}" destId="{1AE986EF-C3F2-45D8-A9C3-3F9A7D8A30D7}" srcOrd="6" destOrd="0" presId="urn:microsoft.com/office/officeart/2005/8/layout/lProcess2"/>
    <dgm:cxn modelId="{DD942DAF-3A0B-4847-A56A-0B7F367191FB}" type="presParOf" srcId="{1AE986EF-C3F2-45D8-A9C3-3F9A7D8A30D7}" destId="{1973251F-6DDF-4F57-85AE-62976B3B72EB}" srcOrd="0" destOrd="0" presId="urn:microsoft.com/office/officeart/2005/8/layout/lProcess2"/>
    <dgm:cxn modelId="{48A0305B-C899-4893-8D31-0067C4D9BF3D}" type="presParOf" srcId="{1AE986EF-C3F2-45D8-A9C3-3F9A7D8A30D7}" destId="{50B0EB11-D45E-4727-964E-F22A6FEA7FB0}" srcOrd="1" destOrd="0" presId="urn:microsoft.com/office/officeart/2005/8/layout/lProcess2"/>
    <dgm:cxn modelId="{56B5997D-1465-410B-BDB5-FA75015D842F}" type="presParOf" srcId="{1AE986EF-C3F2-45D8-A9C3-3F9A7D8A30D7}" destId="{0430EB51-4293-48F7-BF43-9C1DD58645B6}" srcOrd="2" destOrd="0" presId="urn:microsoft.com/office/officeart/2005/8/layout/lProcess2"/>
    <dgm:cxn modelId="{879FAB62-6526-46D8-9875-BBD6D7E3248B}" type="presParOf" srcId="{0430EB51-4293-48F7-BF43-9C1DD58645B6}" destId="{9E23AA04-5613-4A4C-BEB5-CF1BF00EB82B}" srcOrd="0" destOrd="0" presId="urn:microsoft.com/office/officeart/2005/8/layout/lProcess2"/>
    <dgm:cxn modelId="{0D4C5ADB-D6BC-4200-9B49-9C59CE4C97C5}" type="presParOf" srcId="{2F91DC5C-B847-4E63-9170-B59D10444621}" destId="{265C1BCF-0DEC-44F8-98F8-EEFBE38A9FC8}" srcOrd="7" destOrd="0" presId="urn:microsoft.com/office/officeart/2005/8/layout/lProcess2"/>
    <dgm:cxn modelId="{A6365D6F-8225-4054-8E28-127040201052}" type="presParOf" srcId="{2F91DC5C-B847-4E63-9170-B59D10444621}" destId="{1A26DFBF-7D3F-4191-9441-1DD29A922E28}" srcOrd="8" destOrd="0" presId="urn:microsoft.com/office/officeart/2005/8/layout/lProcess2"/>
    <dgm:cxn modelId="{D8953BC4-169E-4880-9C3D-BEB4A2B54BFA}" type="presParOf" srcId="{1A26DFBF-7D3F-4191-9441-1DD29A922E28}" destId="{1F230F89-50AF-4F00-B4B1-275ED69C4541}" srcOrd="0" destOrd="0" presId="urn:microsoft.com/office/officeart/2005/8/layout/lProcess2"/>
    <dgm:cxn modelId="{1B3AFE6D-4070-430C-ADDF-C77770487289}" type="presParOf" srcId="{1A26DFBF-7D3F-4191-9441-1DD29A922E28}" destId="{5D7046C8-ABD5-4FB8-A91A-E14BE15E1610}" srcOrd="1" destOrd="0" presId="urn:microsoft.com/office/officeart/2005/8/layout/lProcess2"/>
    <dgm:cxn modelId="{5170D1A1-54CA-400A-87E2-BC246D8860C3}" type="presParOf" srcId="{1A26DFBF-7D3F-4191-9441-1DD29A922E28}" destId="{9ECCF2E0-035E-4D7D-A22E-EF93B28A08BE}" srcOrd="2" destOrd="0" presId="urn:microsoft.com/office/officeart/2005/8/layout/lProcess2"/>
    <dgm:cxn modelId="{ACE6022A-92D7-453F-AFFB-E391B4DC5011}" type="presParOf" srcId="{9ECCF2E0-035E-4D7D-A22E-EF93B28A08BE}" destId="{DAC23921-5CDB-46E2-8FAD-2198E306BBE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85644-E8FB-4C83-9CBD-A9470FF3A73A}">
      <dsp:nvSpPr>
        <dsp:cNvPr id="0" name=""/>
        <dsp:cNvSpPr/>
      </dsp:nvSpPr>
      <dsp:spPr>
        <a:xfrm>
          <a:off x="1101559" y="-52401"/>
          <a:ext cx="4267200" cy="4267200"/>
        </a:xfrm>
        <a:prstGeom prst="ellipse">
          <a:avLst/>
        </a:prstGeom>
        <a:solidFill>
          <a:schemeClr val="bg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Cultural  Context</a:t>
          </a:r>
          <a:endParaRPr lang="en-US" sz="1200" kern="1200" dirty="0"/>
        </a:p>
      </dsp:txBody>
      <dsp:txXfrm>
        <a:off x="2638604" y="160958"/>
        <a:ext cx="1193109" cy="640080"/>
      </dsp:txXfrm>
    </dsp:sp>
    <dsp:sp modelId="{6F8EAED5-DF1E-4A39-8788-6F37EBFD92BB}">
      <dsp:nvSpPr>
        <dsp:cNvPr id="0" name=""/>
        <dsp:cNvSpPr/>
      </dsp:nvSpPr>
      <dsp:spPr>
        <a:xfrm>
          <a:off x="1101559" y="696236"/>
          <a:ext cx="3892881" cy="3623364"/>
        </a:xfrm>
        <a:prstGeom prst="ellipse">
          <a:avLst/>
        </a:prstGeom>
        <a:solidFill>
          <a:schemeClr val="accent1">
            <a:lumMod val="5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Environment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67719" y="913638"/>
        <a:ext cx="1360561" cy="652205"/>
      </dsp:txXfrm>
    </dsp:sp>
    <dsp:sp modelId="{D25659EE-7B4B-445A-99F0-A605001AAB57}">
      <dsp:nvSpPr>
        <dsp:cNvPr id="0" name=""/>
        <dsp:cNvSpPr/>
      </dsp:nvSpPr>
      <dsp:spPr>
        <a:xfrm>
          <a:off x="1767840" y="1706879"/>
          <a:ext cx="2560320" cy="2560320"/>
        </a:xfrm>
        <a:prstGeom prst="ellipse">
          <a:avLst/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Activity / Action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51445" y="1898904"/>
        <a:ext cx="1193109" cy="576072"/>
      </dsp:txXfrm>
    </dsp:sp>
    <dsp:sp modelId="{FA5C7343-ECBF-4633-B976-DE7828B45596}">
      <dsp:nvSpPr>
        <dsp:cNvPr id="0" name=""/>
        <dsp:cNvSpPr/>
      </dsp:nvSpPr>
      <dsp:spPr>
        <a:xfrm>
          <a:off x="2195106" y="2534409"/>
          <a:ext cx="1706880" cy="1706880"/>
        </a:xfrm>
        <a:prstGeom prst="ellipse">
          <a:avLst/>
        </a:prstGeom>
        <a:solidFill>
          <a:schemeClr val="bg2">
            <a:lumMod val="2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Person / Choice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5072" y="2961129"/>
        <a:ext cx="1206946" cy="853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9569C-3F4F-442B-89F6-787E3DABED26}">
      <dsp:nvSpPr>
        <dsp:cNvPr id="0" name=""/>
        <dsp:cNvSpPr/>
      </dsp:nvSpPr>
      <dsp:spPr>
        <a:xfrm>
          <a:off x="0" y="0"/>
          <a:ext cx="1608534" cy="48758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baseline="0" dirty="0" smtClean="0">
              <a:latin typeface="Times New Roman" panose="02020603050405020304" pitchFamily="18" charset="0"/>
            </a:rPr>
            <a:t>Domain</a:t>
          </a:r>
          <a:r>
            <a:rPr lang="en-US" sz="3300" kern="1200" dirty="0" smtClean="0">
              <a:latin typeface="Times New Roman" panose="02020603050405020304" pitchFamily="18" charset="0"/>
            </a:rPr>
            <a:t> 1</a:t>
          </a:r>
          <a:endParaRPr lang="en-US" sz="3300" kern="1200" dirty="0">
            <a:latin typeface="Times New Roman" panose="02020603050405020304" pitchFamily="18" charset="0"/>
          </a:endParaRPr>
        </a:p>
      </dsp:txBody>
      <dsp:txXfrm>
        <a:off x="0" y="0"/>
        <a:ext cx="1608534" cy="1462750"/>
      </dsp:txXfrm>
    </dsp:sp>
    <dsp:sp modelId="{BA928F67-7D94-4C96-81BD-30C0C8EBC02E}">
      <dsp:nvSpPr>
        <dsp:cNvPr id="0" name=""/>
        <dsp:cNvSpPr/>
      </dsp:nvSpPr>
      <dsp:spPr>
        <a:xfrm>
          <a:off x="165437" y="1462869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1</a:t>
          </a:r>
          <a:endParaRPr lang="en-US" sz="3000" kern="1200" baseline="-25000" dirty="0"/>
        </a:p>
      </dsp:txBody>
      <dsp:txXfrm>
        <a:off x="186241" y="1483673"/>
        <a:ext cx="1245219" cy="668697"/>
      </dsp:txXfrm>
    </dsp:sp>
    <dsp:sp modelId="{B3FC53F9-296D-44E2-B044-FC6D07CD4082}">
      <dsp:nvSpPr>
        <dsp:cNvPr id="0" name=""/>
        <dsp:cNvSpPr/>
      </dsp:nvSpPr>
      <dsp:spPr>
        <a:xfrm>
          <a:off x="165437" y="2282452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2</a:t>
          </a:r>
          <a:endParaRPr lang="en-US" sz="3000" kern="1200" baseline="-25000" dirty="0"/>
        </a:p>
      </dsp:txBody>
      <dsp:txXfrm>
        <a:off x="186241" y="2303256"/>
        <a:ext cx="1245219" cy="668697"/>
      </dsp:txXfrm>
    </dsp:sp>
    <dsp:sp modelId="{8BCD94A9-5A53-4525-A096-FD384046AEEF}">
      <dsp:nvSpPr>
        <dsp:cNvPr id="0" name=""/>
        <dsp:cNvSpPr/>
      </dsp:nvSpPr>
      <dsp:spPr>
        <a:xfrm>
          <a:off x="165437" y="3102035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3</a:t>
          </a:r>
          <a:endParaRPr lang="en-US" sz="3000" kern="1200" dirty="0"/>
        </a:p>
      </dsp:txBody>
      <dsp:txXfrm>
        <a:off x="186241" y="3122839"/>
        <a:ext cx="1245219" cy="668697"/>
      </dsp:txXfrm>
    </dsp:sp>
    <dsp:sp modelId="{10B322A3-7E5A-4309-9AA8-A8F53D2C5D88}">
      <dsp:nvSpPr>
        <dsp:cNvPr id="0" name=""/>
        <dsp:cNvSpPr/>
      </dsp:nvSpPr>
      <dsp:spPr>
        <a:xfrm>
          <a:off x="165437" y="3921618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4</a:t>
          </a:r>
          <a:endParaRPr lang="en-US" sz="3000" kern="1200" baseline="-25000" dirty="0"/>
        </a:p>
      </dsp:txBody>
      <dsp:txXfrm>
        <a:off x="186241" y="3942422"/>
        <a:ext cx="1245219" cy="668697"/>
      </dsp:txXfrm>
    </dsp:sp>
    <dsp:sp modelId="{14372CDA-B933-4EF0-B88B-CFD7A40F2BBD}">
      <dsp:nvSpPr>
        <dsp:cNvPr id="0" name=""/>
        <dsp:cNvSpPr/>
      </dsp:nvSpPr>
      <dsp:spPr>
        <a:xfrm>
          <a:off x="1733758" y="0"/>
          <a:ext cx="1608534" cy="48758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baseline="0" dirty="0" smtClean="0">
              <a:latin typeface="Times New Roman" panose="02020603050405020304" pitchFamily="18" charset="0"/>
            </a:rPr>
            <a:t>Domain 2</a:t>
          </a:r>
          <a:endParaRPr lang="en-US" sz="3300" kern="1200" baseline="0" dirty="0">
            <a:latin typeface="Times New Roman" panose="02020603050405020304" pitchFamily="18" charset="0"/>
          </a:endParaRPr>
        </a:p>
      </dsp:txBody>
      <dsp:txXfrm>
        <a:off x="1733758" y="0"/>
        <a:ext cx="1608534" cy="1462750"/>
      </dsp:txXfrm>
    </dsp:sp>
    <dsp:sp modelId="{E7DFB49E-282E-40C5-A137-E83DDC1B7359}">
      <dsp:nvSpPr>
        <dsp:cNvPr id="0" name=""/>
        <dsp:cNvSpPr/>
      </dsp:nvSpPr>
      <dsp:spPr>
        <a:xfrm>
          <a:off x="1894611" y="1462869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1</a:t>
          </a:r>
          <a:endParaRPr lang="en-US" sz="3000" kern="1200" dirty="0"/>
        </a:p>
      </dsp:txBody>
      <dsp:txXfrm>
        <a:off x="1915415" y="1483673"/>
        <a:ext cx="1245219" cy="668697"/>
      </dsp:txXfrm>
    </dsp:sp>
    <dsp:sp modelId="{BB9B5CC6-5E3B-49D7-9433-C7B93DD32588}">
      <dsp:nvSpPr>
        <dsp:cNvPr id="0" name=""/>
        <dsp:cNvSpPr/>
      </dsp:nvSpPr>
      <dsp:spPr>
        <a:xfrm>
          <a:off x="1894611" y="2282452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2</a:t>
          </a:r>
          <a:endParaRPr lang="en-US" sz="3000" kern="1200" dirty="0"/>
        </a:p>
      </dsp:txBody>
      <dsp:txXfrm>
        <a:off x="1915415" y="2303256"/>
        <a:ext cx="1245219" cy="668697"/>
      </dsp:txXfrm>
    </dsp:sp>
    <dsp:sp modelId="{26E2846D-613A-490F-8E20-33135FA2B72B}">
      <dsp:nvSpPr>
        <dsp:cNvPr id="0" name=""/>
        <dsp:cNvSpPr/>
      </dsp:nvSpPr>
      <dsp:spPr>
        <a:xfrm>
          <a:off x="1894611" y="3102035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3</a:t>
          </a:r>
          <a:endParaRPr lang="en-US" sz="3000" kern="1200" dirty="0"/>
        </a:p>
      </dsp:txBody>
      <dsp:txXfrm>
        <a:off x="1915415" y="3122839"/>
        <a:ext cx="1245219" cy="668697"/>
      </dsp:txXfrm>
    </dsp:sp>
    <dsp:sp modelId="{9FEF369B-5EB3-45B1-B342-03C1D3A62B43}">
      <dsp:nvSpPr>
        <dsp:cNvPr id="0" name=""/>
        <dsp:cNvSpPr/>
      </dsp:nvSpPr>
      <dsp:spPr>
        <a:xfrm>
          <a:off x="1894611" y="3921618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4</a:t>
          </a:r>
          <a:endParaRPr lang="en-US" sz="3000" kern="1200" dirty="0"/>
        </a:p>
      </dsp:txBody>
      <dsp:txXfrm>
        <a:off x="1915415" y="3942422"/>
        <a:ext cx="1245219" cy="668697"/>
      </dsp:txXfrm>
    </dsp:sp>
    <dsp:sp modelId="{3C79CEC9-ADC3-4A84-93C3-E58BCE1B7408}">
      <dsp:nvSpPr>
        <dsp:cNvPr id="0" name=""/>
        <dsp:cNvSpPr/>
      </dsp:nvSpPr>
      <dsp:spPr>
        <a:xfrm>
          <a:off x="3462932" y="0"/>
          <a:ext cx="1608534" cy="48758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Domain 3</a:t>
          </a:r>
          <a:endParaRPr lang="en-US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2932" y="0"/>
        <a:ext cx="1608534" cy="1462750"/>
      </dsp:txXfrm>
    </dsp:sp>
    <dsp:sp modelId="{DC7772F8-094E-4331-B951-DF47AD2E22DB}">
      <dsp:nvSpPr>
        <dsp:cNvPr id="0" name=""/>
        <dsp:cNvSpPr/>
      </dsp:nvSpPr>
      <dsp:spPr>
        <a:xfrm>
          <a:off x="3623786" y="1462869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1</a:t>
          </a:r>
          <a:endParaRPr lang="en-US" sz="3000" kern="1200" dirty="0"/>
        </a:p>
      </dsp:txBody>
      <dsp:txXfrm>
        <a:off x="3644590" y="1483673"/>
        <a:ext cx="1245219" cy="668697"/>
      </dsp:txXfrm>
    </dsp:sp>
    <dsp:sp modelId="{D67AEF31-FCB8-4C2D-B2E6-85B9256FDDA9}">
      <dsp:nvSpPr>
        <dsp:cNvPr id="0" name=""/>
        <dsp:cNvSpPr/>
      </dsp:nvSpPr>
      <dsp:spPr>
        <a:xfrm>
          <a:off x="3623786" y="2282452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2</a:t>
          </a:r>
          <a:endParaRPr lang="en-US" sz="3000" kern="1200" dirty="0"/>
        </a:p>
      </dsp:txBody>
      <dsp:txXfrm>
        <a:off x="3644590" y="2303256"/>
        <a:ext cx="1245219" cy="668697"/>
      </dsp:txXfrm>
    </dsp:sp>
    <dsp:sp modelId="{6C2A7EBF-A2EB-4AF7-A853-06766E4AA5CE}">
      <dsp:nvSpPr>
        <dsp:cNvPr id="0" name=""/>
        <dsp:cNvSpPr/>
      </dsp:nvSpPr>
      <dsp:spPr>
        <a:xfrm>
          <a:off x="3623786" y="3102035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3</a:t>
          </a:r>
          <a:endParaRPr lang="en-US" sz="3000" kern="1200" dirty="0"/>
        </a:p>
      </dsp:txBody>
      <dsp:txXfrm>
        <a:off x="3644590" y="3122839"/>
        <a:ext cx="1245219" cy="668697"/>
      </dsp:txXfrm>
    </dsp:sp>
    <dsp:sp modelId="{F45AC4F0-20F9-4B2C-973D-B2A653CD4455}">
      <dsp:nvSpPr>
        <dsp:cNvPr id="0" name=""/>
        <dsp:cNvSpPr/>
      </dsp:nvSpPr>
      <dsp:spPr>
        <a:xfrm>
          <a:off x="3623786" y="3921618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4</a:t>
          </a:r>
          <a:endParaRPr lang="en-US" sz="3000" kern="1200" dirty="0"/>
        </a:p>
      </dsp:txBody>
      <dsp:txXfrm>
        <a:off x="3644590" y="3942422"/>
        <a:ext cx="1245219" cy="668697"/>
      </dsp:txXfrm>
    </dsp:sp>
    <dsp:sp modelId="{1973251F-6DDF-4F57-85AE-62976B3B72EB}">
      <dsp:nvSpPr>
        <dsp:cNvPr id="0" name=""/>
        <dsp:cNvSpPr/>
      </dsp:nvSpPr>
      <dsp:spPr>
        <a:xfrm>
          <a:off x="5192107" y="0"/>
          <a:ext cx="1608534" cy="48758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Domain 4</a:t>
          </a:r>
          <a:endParaRPr lang="en-US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92107" y="0"/>
        <a:ext cx="1608534" cy="1462750"/>
      </dsp:txXfrm>
    </dsp:sp>
    <dsp:sp modelId="{69485016-6C00-4D6E-8A82-45F13C8B4FFC}">
      <dsp:nvSpPr>
        <dsp:cNvPr id="0" name=""/>
        <dsp:cNvSpPr/>
      </dsp:nvSpPr>
      <dsp:spPr>
        <a:xfrm>
          <a:off x="5352960" y="1462869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1</a:t>
          </a:r>
          <a:endParaRPr lang="en-US" sz="3000" kern="1200" dirty="0"/>
        </a:p>
      </dsp:txBody>
      <dsp:txXfrm>
        <a:off x="5373764" y="1483673"/>
        <a:ext cx="1245219" cy="668697"/>
      </dsp:txXfrm>
    </dsp:sp>
    <dsp:sp modelId="{D5AD4559-0636-41B3-94C0-5596FAB0150F}">
      <dsp:nvSpPr>
        <dsp:cNvPr id="0" name=""/>
        <dsp:cNvSpPr/>
      </dsp:nvSpPr>
      <dsp:spPr>
        <a:xfrm>
          <a:off x="5352960" y="2282452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2</a:t>
          </a:r>
          <a:endParaRPr lang="en-US" sz="3000" kern="1200" dirty="0"/>
        </a:p>
      </dsp:txBody>
      <dsp:txXfrm>
        <a:off x="5373764" y="2303256"/>
        <a:ext cx="1245219" cy="668697"/>
      </dsp:txXfrm>
    </dsp:sp>
    <dsp:sp modelId="{4C0E3701-C59B-4EAC-8119-6EA2010C4982}">
      <dsp:nvSpPr>
        <dsp:cNvPr id="0" name=""/>
        <dsp:cNvSpPr/>
      </dsp:nvSpPr>
      <dsp:spPr>
        <a:xfrm>
          <a:off x="5352960" y="3102035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3</a:t>
          </a:r>
          <a:endParaRPr lang="en-US" sz="3000" kern="1200" dirty="0"/>
        </a:p>
      </dsp:txBody>
      <dsp:txXfrm>
        <a:off x="5373764" y="3122839"/>
        <a:ext cx="1245219" cy="668697"/>
      </dsp:txXfrm>
    </dsp:sp>
    <dsp:sp modelId="{C7FAA859-AAC1-4E8A-91E3-D076B0592AAF}">
      <dsp:nvSpPr>
        <dsp:cNvPr id="0" name=""/>
        <dsp:cNvSpPr/>
      </dsp:nvSpPr>
      <dsp:spPr>
        <a:xfrm>
          <a:off x="5352960" y="3921618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4</a:t>
          </a:r>
          <a:endParaRPr lang="en-US" sz="3000" kern="1200" dirty="0"/>
        </a:p>
      </dsp:txBody>
      <dsp:txXfrm>
        <a:off x="5373764" y="3942422"/>
        <a:ext cx="1245219" cy="668697"/>
      </dsp:txXfrm>
    </dsp:sp>
    <dsp:sp modelId="{1F230F89-50AF-4F00-B4B1-275ED69C4541}">
      <dsp:nvSpPr>
        <dsp:cNvPr id="0" name=""/>
        <dsp:cNvSpPr/>
      </dsp:nvSpPr>
      <dsp:spPr>
        <a:xfrm>
          <a:off x="6921281" y="0"/>
          <a:ext cx="1608534" cy="48758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Domain 5</a:t>
          </a:r>
          <a:endParaRPr lang="en-US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21281" y="0"/>
        <a:ext cx="1608534" cy="1462750"/>
      </dsp:txXfrm>
    </dsp:sp>
    <dsp:sp modelId="{19FCC865-00D7-488E-96C5-66CF8698058B}">
      <dsp:nvSpPr>
        <dsp:cNvPr id="0" name=""/>
        <dsp:cNvSpPr/>
      </dsp:nvSpPr>
      <dsp:spPr>
        <a:xfrm>
          <a:off x="7082135" y="1462869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1</a:t>
          </a:r>
          <a:endParaRPr lang="en-US" sz="3000" b="1" kern="1200" dirty="0"/>
        </a:p>
      </dsp:txBody>
      <dsp:txXfrm>
        <a:off x="7102939" y="1483673"/>
        <a:ext cx="1245219" cy="668697"/>
      </dsp:txXfrm>
    </dsp:sp>
    <dsp:sp modelId="{C0CD2808-C018-42C7-8A60-0DDB27605A64}">
      <dsp:nvSpPr>
        <dsp:cNvPr id="0" name=""/>
        <dsp:cNvSpPr/>
      </dsp:nvSpPr>
      <dsp:spPr>
        <a:xfrm>
          <a:off x="7082135" y="2282452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2</a:t>
          </a:r>
          <a:endParaRPr lang="en-US" sz="3000" kern="1200" dirty="0"/>
        </a:p>
      </dsp:txBody>
      <dsp:txXfrm>
        <a:off x="7102939" y="2303256"/>
        <a:ext cx="1245219" cy="668697"/>
      </dsp:txXfrm>
    </dsp:sp>
    <dsp:sp modelId="{CC31E100-7341-4C90-818C-381C5192261A}">
      <dsp:nvSpPr>
        <dsp:cNvPr id="0" name=""/>
        <dsp:cNvSpPr/>
      </dsp:nvSpPr>
      <dsp:spPr>
        <a:xfrm>
          <a:off x="7082135" y="3102035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3</a:t>
          </a:r>
          <a:endParaRPr lang="en-US" sz="3000" kern="1200" baseline="-25000" dirty="0"/>
        </a:p>
      </dsp:txBody>
      <dsp:txXfrm>
        <a:off x="7102939" y="3122839"/>
        <a:ext cx="1245219" cy="668697"/>
      </dsp:txXfrm>
    </dsp:sp>
    <dsp:sp modelId="{DB2730EC-6718-46EB-BA67-25816172039A}">
      <dsp:nvSpPr>
        <dsp:cNvPr id="0" name=""/>
        <dsp:cNvSpPr/>
      </dsp:nvSpPr>
      <dsp:spPr>
        <a:xfrm>
          <a:off x="7082135" y="3921618"/>
          <a:ext cx="1286827" cy="710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r>
            <a:rPr lang="en-US" sz="3000" kern="1200" baseline="-25000" dirty="0" smtClean="0"/>
            <a:t>4</a:t>
          </a:r>
          <a:endParaRPr lang="en-US" sz="3000" kern="1200" dirty="0"/>
        </a:p>
      </dsp:txBody>
      <dsp:txXfrm>
        <a:off x="7102939" y="3942422"/>
        <a:ext cx="1245219" cy="6686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9569C-3F4F-442B-89F6-787E3DABED26}">
      <dsp:nvSpPr>
        <dsp:cNvPr id="0" name=""/>
        <dsp:cNvSpPr/>
      </dsp:nvSpPr>
      <dsp:spPr>
        <a:xfrm>
          <a:off x="0" y="0"/>
          <a:ext cx="1608534" cy="51054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School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608534" cy="1531620"/>
      </dsp:txXfrm>
    </dsp:sp>
    <dsp:sp modelId="{BA928F67-7D94-4C96-81BD-30C0C8EBC02E}">
      <dsp:nvSpPr>
        <dsp:cNvPr id="0" name=""/>
        <dsp:cNvSpPr/>
      </dsp:nvSpPr>
      <dsp:spPr>
        <a:xfrm>
          <a:off x="165437" y="1531744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Getting to school</a:t>
          </a:r>
          <a:endParaRPr lang="en-US" sz="1200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221" y="1553528"/>
        <a:ext cx="1243259" cy="700180"/>
      </dsp:txXfrm>
    </dsp:sp>
    <dsp:sp modelId="{B3FC53F9-296D-44E2-B044-FC6D07CD4082}">
      <dsp:nvSpPr>
        <dsp:cNvPr id="0" name=""/>
        <dsp:cNvSpPr/>
      </dsp:nvSpPr>
      <dsp:spPr>
        <a:xfrm>
          <a:off x="165437" y="2389915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latin typeface="Times New Roman" panose="02020603050405020304" pitchFamily="18" charset="0"/>
            </a:rPr>
            <a:t>Using learning materials</a:t>
          </a:r>
          <a:endParaRPr lang="en-US" sz="1200" kern="1200" baseline="0" dirty="0">
            <a:latin typeface="Times New Roman" panose="02020603050405020304" pitchFamily="18" charset="0"/>
          </a:endParaRPr>
        </a:p>
      </dsp:txBody>
      <dsp:txXfrm>
        <a:off x="187221" y="2411699"/>
        <a:ext cx="1243259" cy="700180"/>
      </dsp:txXfrm>
    </dsp:sp>
    <dsp:sp modelId="{8BCD94A9-5A53-4525-A096-FD384046AEEF}">
      <dsp:nvSpPr>
        <dsp:cNvPr id="0" name=""/>
        <dsp:cNvSpPr/>
      </dsp:nvSpPr>
      <dsp:spPr>
        <a:xfrm>
          <a:off x="165437" y="3248086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Class or after school activities</a:t>
          </a:r>
          <a:endParaRPr lang="en-US" sz="1200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221" y="3269870"/>
        <a:ext cx="1243259" cy="700180"/>
      </dsp:txXfrm>
    </dsp:sp>
    <dsp:sp modelId="{10B322A3-7E5A-4309-9AA8-A8F53D2C5D88}">
      <dsp:nvSpPr>
        <dsp:cNvPr id="0" name=""/>
        <dsp:cNvSpPr/>
      </dsp:nvSpPr>
      <dsp:spPr>
        <a:xfrm>
          <a:off x="165437" y="4106257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Successful completion of school</a:t>
          </a:r>
          <a:endParaRPr lang="en-US" sz="1200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221" y="4128041"/>
        <a:ext cx="1243259" cy="700180"/>
      </dsp:txXfrm>
    </dsp:sp>
    <dsp:sp modelId="{14372CDA-B933-4EF0-B88B-CFD7A40F2BBD}">
      <dsp:nvSpPr>
        <dsp:cNvPr id="0" name=""/>
        <dsp:cNvSpPr/>
      </dsp:nvSpPr>
      <dsp:spPr>
        <a:xfrm>
          <a:off x="1733758" y="0"/>
          <a:ext cx="1608534" cy="51054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Work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33758" y="0"/>
        <a:ext cx="1608534" cy="1531620"/>
      </dsp:txXfrm>
    </dsp:sp>
    <dsp:sp modelId="{E7DFB49E-282E-40C5-A137-E83DDC1B7359}">
      <dsp:nvSpPr>
        <dsp:cNvPr id="0" name=""/>
        <dsp:cNvSpPr/>
      </dsp:nvSpPr>
      <dsp:spPr>
        <a:xfrm>
          <a:off x="1894611" y="1531744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Getting to work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16395" y="1553528"/>
        <a:ext cx="1243259" cy="700180"/>
      </dsp:txXfrm>
    </dsp:sp>
    <dsp:sp modelId="{BB9B5CC6-5E3B-49D7-9433-C7B93DD32588}">
      <dsp:nvSpPr>
        <dsp:cNvPr id="0" name=""/>
        <dsp:cNvSpPr/>
      </dsp:nvSpPr>
      <dsp:spPr>
        <a:xfrm>
          <a:off x="1894611" y="2389915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Applying for work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16395" y="2411699"/>
        <a:ext cx="1243259" cy="700180"/>
      </dsp:txXfrm>
    </dsp:sp>
    <dsp:sp modelId="{26E2846D-613A-490F-8E20-33135FA2B72B}">
      <dsp:nvSpPr>
        <dsp:cNvPr id="0" name=""/>
        <dsp:cNvSpPr/>
      </dsp:nvSpPr>
      <dsp:spPr>
        <a:xfrm>
          <a:off x="1894611" y="3248086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Using equipment at work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16395" y="3269870"/>
        <a:ext cx="1243259" cy="700180"/>
      </dsp:txXfrm>
    </dsp:sp>
    <dsp:sp modelId="{9FEF369B-5EB3-45B1-B342-03C1D3A62B43}">
      <dsp:nvSpPr>
        <dsp:cNvPr id="0" name=""/>
        <dsp:cNvSpPr/>
      </dsp:nvSpPr>
      <dsp:spPr>
        <a:xfrm>
          <a:off x="1894611" y="4106257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Attending work meetings or training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16395" y="4128041"/>
        <a:ext cx="1243259" cy="700180"/>
      </dsp:txXfrm>
    </dsp:sp>
    <dsp:sp modelId="{3C79CEC9-ADC3-4A84-93C3-E58BCE1B7408}">
      <dsp:nvSpPr>
        <dsp:cNvPr id="0" name=""/>
        <dsp:cNvSpPr/>
      </dsp:nvSpPr>
      <dsp:spPr>
        <a:xfrm>
          <a:off x="3462932" y="0"/>
          <a:ext cx="1608534" cy="51054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Family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2932" y="0"/>
        <a:ext cx="1608534" cy="1531620"/>
      </dsp:txXfrm>
    </dsp:sp>
    <dsp:sp modelId="{DC7772F8-094E-4331-B951-DF47AD2E22DB}">
      <dsp:nvSpPr>
        <dsp:cNvPr id="0" name=""/>
        <dsp:cNvSpPr/>
      </dsp:nvSpPr>
      <dsp:spPr>
        <a:xfrm>
          <a:off x="3623786" y="1531744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Cooking or meal preparation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5570" y="1553528"/>
        <a:ext cx="1243259" cy="700180"/>
      </dsp:txXfrm>
    </dsp:sp>
    <dsp:sp modelId="{D67AEF31-FCB8-4C2D-B2E6-85B9256FDDA9}">
      <dsp:nvSpPr>
        <dsp:cNvPr id="0" name=""/>
        <dsp:cNvSpPr/>
      </dsp:nvSpPr>
      <dsp:spPr>
        <a:xfrm>
          <a:off x="3623786" y="2389915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latin typeface="Times New Roman" panose="02020603050405020304" pitchFamily="18" charset="0"/>
            </a:rPr>
            <a:t>Shopping for food or HH items</a:t>
          </a:r>
          <a:endParaRPr lang="en-US" sz="1200" kern="1200" baseline="0" dirty="0">
            <a:latin typeface="Times New Roman" panose="02020603050405020304" pitchFamily="18" charset="0"/>
          </a:endParaRPr>
        </a:p>
      </dsp:txBody>
      <dsp:txXfrm>
        <a:off x="3645570" y="2411699"/>
        <a:ext cx="1243259" cy="700180"/>
      </dsp:txXfrm>
    </dsp:sp>
    <dsp:sp modelId="{6C2A7EBF-A2EB-4AF7-A853-06766E4AA5CE}">
      <dsp:nvSpPr>
        <dsp:cNvPr id="0" name=""/>
        <dsp:cNvSpPr/>
      </dsp:nvSpPr>
      <dsp:spPr>
        <a:xfrm>
          <a:off x="3623786" y="3248086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Child care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5570" y="3269870"/>
        <a:ext cx="1243259" cy="700180"/>
      </dsp:txXfrm>
    </dsp:sp>
    <dsp:sp modelId="{F45AC4F0-20F9-4B2C-973D-B2A653CD4455}">
      <dsp:nvSpPr>
        <dsp:cNvPr id="0" name=""/>
        <dsp:cNvSpPr/>
      </dsp:nvSpPr>
      <dsp:spPr>
        <a:xfrm>
          <a:off x="3623786" y="4106257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Household tasks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5570" y="4128041"/>
        <a:ext cx="1243259" cy="700180"/>
      </dsp:txXfrm>
    </dsp:sp>
    <dsp:sp modelId="{1973251F-6DDF-4F57-85AE-62976B3B72EB}">
      <dsp:nvSpPr>
        <dsp:cNvPr id="0" name=""/>
        <dsp:cNvSpPr/>
      </dsp:nvSpPr>
      <dsp:spPr>
        <a:xfrm>
          <a:off x="5192107" y="0"/>
          <a:ext cx="1608534" cy="51054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Civic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92107" y="0"/>
        <a:ext cx="1608534" cy="1531620"/>
      </dsp:txXfrm>
    </dsp:sp>
    <dsp:sp modelId="{69485016-6C00-4D6E-8A82-45F13C8B4FFC}">
      <dsp:nvSpPr>
        <dsp:cNvPr id="0" name=""/>
        <dsp:cNvSpPr/>
      </dsp:nvSpPr>
      <dsp:spPr>
        <a:xfrm>
          <a:off x="5352960" y="1531744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Attending civic meetings or gatherings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74744" y="1553528"/>
        <a:ext cx="1243259" cy="700180"/>
      </dsp:txXfrm>
    </dsp:sp>
    <dsp:sp modelId="{D5AD4559-0636-41B3-94C0-5596FAB0150F}">
      <dsp:nvSpPr>
        <dsp:cNvPr id="0" name=""/>
        <dsp:cNvSpPr/>
      </dsp:nvSpPr>
      <dsp:spPr>
        <a:xfrm>
          <a:off x="5352960" y="2389915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latin typeface="Times New Roman" panose="02020603050405020304" pitchFamily="18" charset="0"/>
            </a:rPr>
            <a:t>Voting or political activities</a:t>
          </a:r>
          <a:endParaRPr lang="en-US" sz="1200" kern="1200" baseline="0" dirty="0">
            <a:latin typeface="Times New Roman" panose="02020603050405020304" pitchFamily="18" charset="0"/>
          </a:endParaRPr>
        </a:p>
      </dsp:txBody>
      <dsp:txXfrm>
        <a:off x="5374744" y="2411699"/>
        <a:ext cx="1243259" cy="700180"/>
      </dsp:txXfrm>
    </dsp:sp>
    <dsp:sp modelId="{4C0E3701-C59B-4EAC-8119-6EA2010C4982}">
      <dsp:nvSpPr>
        <dsp:cNvPr id="0" name=""/>
        <dsp:cNvSpPr/>
      </dsp:nvSpPr>
      <dsp:spPr>
        <a:xfrm>
          <a:off x="5352960" y="3248086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Attending religious activities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74744" y="3269870"/>
        <a:ext cx="1243259" cy="700180"/>
      </dsp:txXfrm>
    </dsp:sp>
    <dsp:sp modelId="{C7FAA859-AAC1-4E8A-91E3-D076B0592AAF}">
      <dsp:nvSpPr>
        <dsp:cNvPr id="0" name=""/>
        <dsp:cNvSpPr/>
      </dsp:nvSpPr>
      <dsp:spPr>
        <a:xfrm>
          <a:off x="5352960" y="4106257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Charitable activities or volunteering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74744" y="4128041"/>
        <a:ext cx="1243259" cy="700180"/>
      </dsp:txXfrm>
    </dsp:sp>
    <dsp:sp modelId="{1F230F89-50AF-4F00-B4B1-275ED69C4541}">
      <dsp:nvSpPr>
        <dsp:cNvPr id="0" name=""/>
        <dsp:cNvSpPr/>
      </dsp:nvSpPr>
      <dsp:spPr>
        <a:xfrm>
          <a:off x="6921281" y="0"/>
          <a:ext cx="1608534" cy="51054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Social</a:t>
          </a:r>
          <a:endParaRPr lang="en-US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21281" y="0"/>
        <a:ext cx="1608534" cy="1531620"/>
      </dsp:txXfrm>
    </dsp:sp>
    <dsp:sp modelId="{19FCC865-00D7-488E-96C5-66CF8698058B}">
      <dsp:nvSpPr>
        <dsp:cNvPr id="0" name=""/>
        <dsp:cNvSpPr/>
      </dsp:nvSpPr>
      <dsp:spPr>
        <a:xfrm>
          <a:off x="7082135" y="1531744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Meeting/ interacting with friends or neighbors</a:t>
          </a:r>
          <a:endParaRPr lang="en-US" sz="1200" b="0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03919" y="1553528"/>
        <a:ext cx="1243259" cy="700180"/>
      </dsp:txXfrm>
    </dsp:sp>
    <dsp:sp modelId="{C0CD2808-C018-42C7-8A60-0DDB27605A64}">
      <dsp:nvSpPr>
        <dsp:cNvPr id="0" name=""/>
        <dsp:cNvSpPr/>
      </dsp:nvSpPr>
      <dsp:spPr>
        <a:xfrm>
          <a:off x="7082135" y="2389915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Attending sports events, movies or concerts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03919" y="2411699"/>
        <a:ext cx="1243259" cy="700180"/>
      </dsp:txXfrm>
    </dsp:sp>
    <dsp:sp modelId="{CC31E100-7341-4C90-818C-381C5192261A}">
      <dsp:nvSpPr>
        <dsp:cNvPr id="0" name=""/>
        <dsp:cNvSpPr/>
      </dsp:nvSpPr>
      <dsp:spPr>
        <a:xfrm>
          <a:off x="7082135" y="3248086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Visiting museums, libraries or parks</a:t>
          </a:r>
          <a:endParaRPr lang="en-US" sz="1200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03919" y="3269870"/>
        <a:ext cx="1243259" cy="700180"/>
      </dsp:txXfrm>
    </dsp:sp>
    <dsp:sp modelId="{DB2730EC-6718-46EB-BA67-25816172039A}">
      <dsp:nvSpPr>
        <dsp:cNvPr id="0" name=""/>
        <dsp:cNvSpPr/>
      </dsp:nvSpPr>
      <dsp:spPr>
        <a:xfrm>
          <a:off x="7082135" y="4106257"/>
          <a:ext cx="1286827" cy="743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Travel or going to restaurants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03919" y="4128041"/>
        <a:ext cx="1243259" cy="7001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9569C-3F4F-442B-89F6-787E3DABED26}">
      <dsp:nvSpPr>
        <dsp:cNvPr id="0" name=""/>
        <dsp:cNvSpPr/>
      </dsp:nvSpPr>
      <dsp:spPr>
        <a:xfrm>
          <a:off x="0" y="0"/>
          <a:ext cx="1551086" cy="13382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1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baseline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baseline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School</a:t>
          </a:r>
          <a:endParaRPr lang="en-US" sz="2500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551086" cy="401478"/>
      </dsp:txXfrm>
    </dsp:sp>
    <dsp:sp modelId="{14372CDA-B933-4EF0-B88B-CFD7A40F2BBD}">
      <dsp:nvSpPr>
        <dsp:cNvPr id="0" name=""/>
        <dsp:cNvSpPr/>
      </dsp:nvSpPr>
      <dsp:spPr>
        <a:xfrm>
          <a:off x="1671838" y="0"/>
          <a:ext cx="1551086" cy="13382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Work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1838" y="0"/>
        <a:ext cx="1551086" cy="401478"/>
      </dsp:txXfrm>
    </dsp:sp>
    <dsp:sp modelId="{3C79CEC9-ADC3-4A84-93C3-E58BCE1B7408}">
      <dsp:nvSpPr>
        <dsp:cNvPr id="0" name=""/>
        <dsp:cNvSpPr/>
      </dsp:nvSpPr>
      <dsp:spPr>
        <a:xfrm>
          <a:off x="3339256" y="0"/>
          <a:ext cx="1551086" cy="13382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Family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39256" y="0"/>
        <a:ext cx="1551086" cy="401478"/>
      </dsp:txXfrm>
    </dsp:sp>
    <dsp:sp modelId="{1973251F-6DDF-4F57-85AE-62976B3B72EB}">
      <dsp:nvSpPr>
        <dsp:cNvPr id="0" name=""/>
        <dsp:cNvSpPr/>
      </dsp:nvSpPr>
      <dsp:spPr>
        <a:xfrm>
          <a:off x="5006674" y="0"/>
          <a:ext cx="1551086" cy="13382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Civic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6674" y="0"/>
        <a:ext cx="1551086" cy="401478"/>
      </dsp:txXfrm>
    </dsp:sp>
    <dsp:sp modelId="{1F230F89-50AF-4F00-B4B1-275ED69C4541}">
      <dsp:nvSpPr>
        <dsp:cNvPr id="0" name=""/>
        <dsp:cNvSpPr/>
      </dsp:nvSpPr>
      <dsp:spPr>
        <a:xfrm>
          <a:off x="6674093" y="0"/>
          <a:ext cx="1551086" cy="13382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Social</a:t>
          </a:r>
          <a:endParaRPr lang="en-US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74093" y="0"/>
        <a:ext cx="1551086" cy="401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904A4-0F21-4A4D-9862-7F6D192A88F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54419-27B6-447A-B894-3B3D10451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72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1B7E76-D456-41FC-B595-B5EA85136091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3FD853-8679-441B-A3F8-66911439F2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5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70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51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337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43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38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09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23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87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52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502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22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1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004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194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079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006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65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247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928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093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86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2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69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37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89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2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130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FD853-8679-441B-A3F8-66911439F2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8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C9C015-5EF3-45A3-87D7-9D62DB194BD8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34C148-EF5E-4C5F-8934-CFB29BF47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742239"/>
            <a:ext cx="7772400" cy="1829761"/>
          </a:xfrm>
        </p:spPr>
        <p:txBody>
          <a:bodyPr>
            <a:normAutofit fontScale="90000"/>
          </a:bodyPr>
          <a:lstStyle/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en-US" dirty="0">
                <a:solidFill>
                  <a:srgbClr val="464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 Related to Measuring the </a:t>
            </a:r>
            <a:r>
              <a:rPr lang="en-US" dirty="0" smtClean="0">
                <a:solidFill>
                  <a:srgbClr val="464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br>
              <a:rPr lang="en-US" dirty="0" smtClean="0">
                <a:solidFill>
                  <a:srgbClr val="464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464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464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Barbara M. Altman</a:t>
            </a:r>
            <a:br>
              <a:rPr lang="en-US" sz="2700" b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700" b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Julie D. Weeks</a:t>
            </a:r>
            <a:br>
              <a:rPr lang="en-US" sz="2700" b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5658296"/>
            <a:ext cx="7772400" cy="1199704"/>
          </a:xfrm>
        </p:spPr>
        <p:txBody>
          <a:bodyPr/>
          <a:lstStyle/>
          <a:p>
            <a:pPr marR="0" lvl="0" algn="l">
              <a:spcBef>
                <a:spcPts val="0"/>
              </a:spcBef>
              <a:buClrTx/>
              <a:buSzTx/>
            </a:pPr>
            <a:r>
              <a:rPr lang="en-US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1600" baseline="30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 of the Washington Group on Disability Statistics</a:t>
            </a:r>
          </a:p>
          <a:p>
            <a:pPr marR="0" lvl="0" algn="l">
              <a:spcBef>
                <a:spcPts val="0"/>
              </a:spcBef>
              <a:buClrTx/>
              <a:buSzTx/>
            </a:pPr>
            <a:r>
              <a:rPr lang="en-US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Copenhagen, Denmark</a:t>
            </a:r>
          </a:p>
          <a:p>
            <a:pPr marR="0" lvl="0" algn="l">
              <a:spcBef>
                <a:spcPts val="0"/>
              </a:spcBef>
              <a:buClrTx/>
              <a:buSzTx/>
            </a:pPr>
            <a:r>
              <a:rPr lang="en-US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27-29 October </a:t>
            </a:r>
            <a:r>
              <a:rPr lang="en-US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en-US" sz="1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87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encompasses numerous types of actions, all of which vary by socio-demographic characteristics.</a:t>
            </a:r>
          </a:p>
          <a:p>
            <a:pPr lvl="1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most common, universal types of participation?</a:t>
            </a:r>
          </a:p>
          <a:p>
            <a:pPr lvl="1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activities occur, or are necessary, to full participation?</a:t>
            </a:r>
          </a:p>
          <a:p>
            <a:pPr lvl="1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chose activities that are performed in commonplace ways or contexts?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Measure Participation?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Blank organization chart showing structure for question developmen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7155"/>
              </p:ext>
            </p:extLst>
          </p:nvPr>
        </p:nvGraphicFramePr>
        <p:xfrm>
          <a:off x="533400" y="1296365"/>
          <a:ext cx="8534400" cy="4875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Organizing Participation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01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Example of completed organization chart (participation matrix) with domains listed and activities that fall under each domai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757512"/>
              </p:ext>
            </p:extLst>
          </p:nvPr>
        </p:nvGraphicFramePr>
        <p:xfrm>
          <a:off x="533400" y="1219200"/>
          <a:ext cx="8534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Matrix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04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“choice”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equally difficult separation that needs to be made is whether a person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chooses to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chooses not to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perform a specific activity in the available environment.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difference between choosing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to do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action or being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unable to do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action (environmental barrier)?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is such a differentiation in participation knowable?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capture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exogenous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choice – the individual’s choice independent of the environment?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Challenges to Option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cultural context – the freedom or restriction of choices for specific individuals.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person “qualify” to perform the action in the cultural context?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specific legitimate roles – the range of acceptable behavioral choices.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in flexibility of family type of activities compared to more formal activities in a business setting.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factors contribute or restrict choice as well.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Factors Associated with Choice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participation / activities are more structured than others or seen as more central than others.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Self-care – expectation that one will wash and dress daily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roles such as childcare – expectation that children will be fed, clothed, supervised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for children, work for adults – expectation that these are necessary daily activities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activities – are more varied and flexible; take place in less formal situations than school or work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 of Flexibility For Different Forms of Participation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Continuum of Choice &amp; Context</a:t>
            </a:r>
            <a:endParaRPr lang="en-US" dirty="0"/>
          </a:p>
        </p:txBody>
      </p:sp>
      <p:graphicFrame>
        <p:nvGraphicFramePr>
          <p:cNvPr id="5" name="Content Placeholder 3" descr="Continuum with the words School, Work, Family, Civic and Social. 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728340"/>
              </p:ext>
            </p:extLst>
          </p:nvPr>
        </p:nvGraphicFramePr>
        <p:xfrm>
          <a:off x="457200" y="1981200"/>
          <a:ext cx="8229600" cy="1338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 descr="Double ended arrow.  One end points to 'More Constrained'.  The other end points to 'Less Constrained'"/>
          <p:cNvGrpSpPr/>
          <p:nvPr/>
        </p:nvGrpSpPr>
        <p:grpSpPr>
          <a:xfrm>
            <a:off x="838200" y="3886200"/>
            <a:ext cx="7239000" cy="1379041"/>
            <a:chOff x="838200" y="3886200"/>
            <a:chExt cx="7239000" cy="1379041"/>
          </a:xfrm>
        </p:grpSpPr>
        <p:sp>
          <p:nvSpPr>
            <p:cNvPr id="6" name="Left-Right Arrow 5"/>
            <p:cNvSpPr/>
            <p:nvPr/>
          </p:nvSpPr>
          <p:spPr>
            <a:xfrm>
              <a:off x="1524000" y="3886200"/>
              <a:ext cx="5943600" cy="45720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38200" y="4495800"/>
              <a:ext cx="1676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More</a:t>
              </a:r>
            </a:p>
            <a:p>
              <a:pPr algn="ctr"/>
              <a:r>
                <a: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Constrained</a:t>
              </a:r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00800" y="4495800"/>
              <a:ext cx="1676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Less</a:t>
              </a:r>
            </a:p>
            <a:p>
              <a:pPr algn="ctr"/>
              <a:r>
                <a: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Constrained</a:t>
              </a:r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90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Go About Measuring the Impact of Environment?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Writing Questions Discussion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18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Activity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Shopping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Person’s choice/preference related to Activity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in shopping or choice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Activity/Environment interaction – how does the specific environment impact the activity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Nature of type of shopping or place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Person/Environment interaction – how does the person function in the specific environment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environment create barriers or support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Elements Requiring Measurement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1646237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holidays, celebrations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Household chores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Shopping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Childcare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Civic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Celebrations, festivities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activities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involvement, parks, museums, libraries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Visiting with friends (within and outside the home)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Going to dinner, movies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Attending concerts, sports events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Participation Domains do We Want to Measure?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of disability requires: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Person: identify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 at risk of participation </a:t>
            </a: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the person’s capacity using the SS-F &amp; ES-F.</a:t>
            </a:r>
          </a:p>
          <a:p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Environment: identify the </a:t>
            </a: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</a:t>
            </a: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participation occurs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the supports and barriers are necessary.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26593"/>
            <a:ext cx="8686800" cy="103909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Measuring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Environment: Purpose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748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different are family roles?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size of families or religious context influence this?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family responsibilities differ?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different are civic roles?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all cultures celebrate national holidays?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different are social roles?</a:t>
            </a:r>
          </a:p>
          <a:p>
            <a:pPr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nature of friendship differ?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Participation Domains Do We Feel Translate Cross-culturally?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it done?</a:t>
            </a:r>
          </a:p>
          <a:p>
            <a:pPr lvl="1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do (activity)?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type of difficulty to do it?</a:t>
            </a:r>
          </a:p>
          <a:p>
            <a:pPr lvl="1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have difficulty doing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(activity)?</a:t>
            </a:r>
            <a:endParaRPr lang="en-US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of activity?</a:t>
            </a:r>
          </a:p>
          <a:p>
            <a:pPr lvl="1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do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(activity)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regularly, sometimes, not often, never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has the onset of disability changed the participation in this activity?</a:t>
            </a:r>
          </a:p>
          <a:p>
            <a:pPr lvl="1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do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(activity)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more, less or the same as prior to development of condition/impairment/limitation?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Approach to Writing Questions?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70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of activity (or identifying nature of the action)</a:t>
            </a:r>
          </a:p>
          <a:p>
            <a:pPr lvl="1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do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(activity)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local establishments (larger or smaller or other variations of contexts)?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Choice or volition</a:t>
            </a:r>
          </a:p>
          <a:p>
            <a:pPr lvl="1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(activity) a chosen one?</a:t>
            </a:r>
          </a:p>
          <a:p>
            <a:pPr lvl="1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you able to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(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activity) as often as you would like?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Barriers</a:t>
            </a:r>
          </a:p>
          <a:p>
            <a:pPr lvl="1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factors that prevent or limit you in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doing the (activity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Facilitators</a:t>
            </a:r>
          </a:p>
          <a:p>
            <a:pPr lvl="1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factors that support or make the (activity) easier to do?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Needs to be Captured?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 we want to know about the shopping activity?</a:t>
            </a: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shop for household necessities such as food, clothing or household items?</a:t>
            </a:r>
          </a:p>
          <a:p>
            <a:pPr marL="630936" lvl="3" inden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(Regularly, Sometimes, Not often, Never, Someone else shops)</a:t>
            </a: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usually shop for household necessities such as food?</a:t>
            </a:r>
          </a:p>
          <a:p>
            <a:pPr marL="630936" lvl="3" inden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(Yes / No)</a:t>
            </a:r>
          </a:p>
          <a:p>
            <a:pPr marL="365760" lvl="1" indent="-256032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Wingdings 3"/>
              <a:buChar char="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ask about choice?</a:t>
            </a: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this shopping frequency your preference/choice?</a:t>
            </a:r>
          </a:p>
          <a:p>
            <a:pPr marL="630936" lvl="3" inden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(Yes / No)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Would you like to shop more or less or the same amount as you do now?</a:t>
            </a:r>
          </a:p>
          <a:p>
            <a:pPr marL="630936" lvl="3" indent="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(More, Less, the Same)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Question Detail Issues: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Family Activities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1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47800"/>
            <a:ext cx="8458200" cy="4525963"/>
          </a:xfrm>
        </p:spPr>
        <p:txBody>
          <a:bodyPr>
            <a:no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we need to identify the location?</a:t>
            </a: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shop, do you use local markets, stores, shopping malls, (other)?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identify barriers – listing or individually?</a:t>
            </a: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characteristics of the places where you shop makes the activity difficult for you? (Transportation; Cost; Built environment of the stores; Crowded aisles; Negative attitudes of store staff, Other customers; Other?)</a:t>
            </a: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getting to the place where you shop make the activity difficult for you? (Yes / No)</a:t>
            </a: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crowded aisles in the place where you shop make the activity difficult for you?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(Yes / No)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negative attitudes of the staff in the place where you shop make the activity difficult for you?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(Yes / No)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Specific Environment and Assessing Barriers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628" lvl="1" indent="-342900">
              <a:spcBef>
                <a:spcPts val="400"/>
              </a:spcBef>
              <a:buSzPct val="68000"/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identify facilitators – listing or other?</a:t>
            </a: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characteristics of the places where you shop makes the activity easier for you?</a:t>
            </a:r>
          </a:p>
          <a:p>
            <a:pPr marL="973836" lvl="3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Location; Special transportation; Positive attitudes of people who attend; Really need to test an open ended question to find out what people find helpful. </a:t>
            </a:r>
          </a:p>
          <a:p>
            <a:pPr marL="973836" lvl="3" indent="-342900">
              <a:spcBef>
                <a:spcPts val="400"/>
              </a:spcBef>
              <a:buSzPct val="68000"/>
              <a:buFont typeface="Courier New" panose="02070309020205020404" pitchFamily="49" charset="0"/>
              <a:buChar char="o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372" lvl="2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your shopping easier to accomplish?</a:t>
            </a:r>
          </a:p>
          <a:p>
            <a:pPr marL="973836" lvl="3" indent="-342900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68000"/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ended question.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Facilitators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81328"/>
            <a:ext cx="8229600" cy="4525963"/>
          </a:xfrm>
        </p:spPr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specific activity domains among Family, Civic and Social are a priority?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we want to know how frequently an activity is done or just that it is done?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want to account for choice?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we need to know about some specifics of the activity location?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want to approach barriers?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elicit facilitators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of Necessary Decisions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 you attend family activities such as holiday celebrations, birthdays, weddings or funerals?</a:t>
            </a:r>
          </a:p>
          <a:p>
            <a:r>
              <a:rPr lang="en-US" dirty="0" smtClean="0"/>
              <a:t>Is this family activity frequency your preference/choice?</a:t>
            </a:r>
          </a:p>
          <a:p>
            <a:r>
              <a:rPr lang="en-US" dirty="0" smtClean="0"/>
              <a:t>What characteristics of family celebrations make the activity difficult for you to participate?</a:t>
            </a:r>
          </a:p>
          <a:p>
            <a:r>
              <a:rPr lang="en-US" dirty="0" smtClean="0"/>
              <a:t>What characteristics of family celebrations make the activity easier for you to participate?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Examples: Family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you attend social activities with friends such as getting together, going to dinner, going to a movie or a sports event?</a:t>
            </a:r>
          </a:p>
          <a:p>
            <a:r>
              <a:rPr lang="en-US" dirty="0" smtClean="0"/>
              <a:t>Is this level of frequency of social activity with friends your preference/choice?</a:t>
            </a:r>
          </a:p>
          <a:p>
            <a:r>
              <a:rPr lang="en-US" dirty="0" smtClean="0"/>
              <a:t>What characteristics of social activities with friends make it difficult for you to participate?</a:t>
            </a:r>
          </a:p>
          <a:p>
            <a:r>
              <a:rPr lang="en-US" dirty="0" smtClean="0"/>
              <a:t>What characteristics of social activities with friends make it easier for you to participate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Examples</a:t>
            </a:r>
            <a:r>
              <a:rPr lang="en-US" dirty="0" smtClean="0"/>
              <a:t>: Social </a:t>
            </a:r>
            <a:r>
              <a:rPr lang="en-US" dirty="0" smtClean="0"/>
              <a:t>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64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Do you attend local festivals, celebrations or </a:t>
            </a:r>
            <a:r>
              <a:rPr lang="en-US" dirty="0" err="1" smtClean="0"/>
              <a:t>xxxx</a:t>
            </a:r>
            <a:r>
              <a:rPr lang="en-US" dirty="0" smtClean="0"/>
              <a:t>?</a:t>
            </a:r>
          </a:p>
          <a:p>
            <a:pPr lvl="1"/>
            <a:r>
              <a:rPr lang="en-US" sz="1800" dirty="0" smtClean="0"/>
              <a:t>Regularly; Sometimes; Not often; Never</a:t>
            </a:r>
          </a:p>
          <a:p>
            <a:r>
              <a:rPr lang="en-US" dirty="0" smtClean="0"/>
              <a:t>Is this level of festival/celebration attendance frequency your preference/choice?</a:t>
            </a:r>
          </a:p>
          <a:p>
            <a:pPr lvl="1"/>
            <a:r>
              <a:rPr lang="en-US" sz="1800" dirty="0" smtClean="0"/>
              <a:t>Yes; No</a:t>
            </a:r>
          </a:p>
          <a:p>
            <a:r>
              <a:rPr lang="en-US" dirty="0" smtClean="0"/>
              <a:t>What aspects of local festivals/celebrations make it difficult for you to participate?</a:t>
            </a:r>
          </a:p>
          <a:p>
            <a:pPr lvl="1"/>
            <a:r>
              <a:rPr lang="en-US" sz="1900" dirty="0" smtClean="0"/>
              <a:t>Transportation; Cost; Distances to travel; Negative attitudes of people who attend; Built environment where festivals are </a:t>
            </a:r>
            <a:r>
              <a:rPr lang="en-US" sz="1900" dirty="0" err="1" smtClean="0"/>
              <a:t>held;xxxx</a:t>
            </a:r>
            <a:endParaRPr lang="en-US" sz="1900" dirty="0" smtClean="0"/>
          </a:p>
          <a:p>
            <a:r>
              <a:rPr lang="en-US" dirty="0" smtClean="0"/>
              <a:t>What aspects of local festivals/celebrations make it easier for you to participate?</a:t>
            </a:r>
          </a:p>
          <a:p>
            <a:pPr lvl="1"/>
            <a:r>
              <a:rPr lang="en-US" sz="2100" dirty="0" smtClean="0"/>
              <a:t>Location; Special transportation; Positive attitudes of people who attend; Really need an open ended question to test what people find helpful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</a:t>
            </a:r>
            <a:r>
              <a:rPr lang="en-US" dirty="0" smtClean="0"/>
              <a:t>: Civic </a:t>
            </a:r>
            <a:r>
              <a:rPr lang="en-US" dirty="0" smtClean="0"/>
              <a:t>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78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major objective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lived experience of persons with limitations and to facilitate their inclusion in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society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way that they would choose for themselves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environment on that experience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not been adequately explored because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the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environment. We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missed an important part of the disability equation by not accounting for environmental barriers and supports in our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data.</a:t>
            </a:r>
          </a:p>
          <a:p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purpose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of environmental measurement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a way to </a:t>
            </a: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related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facilitators and barriers that most prominently support or prevent participation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Measuring the Environment: Purpose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Only a person can enact a specific activity.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 or Activity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Participation involves many different activities in a variety of domains. The individual chooses to act or not and also which activities are most important for them.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The immediate environment where activity takes place and the other people involved can contribute to or inhibit the actor’s participation.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Framing the Issue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Three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Interacting Elements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 descr="Diagram showing the interaction between the person/choice, action/activitiy and environment"/>
          <p:cNvGraphicFramePr/>
          <p:nvPr>
            <p:extLst>
              <p:ext uri="{D42A27DB-BD31-4B8C-83A1-F6EECF244321}">
                <p14:modId xmlns:p14="http://schemas.microsoft.com/office/powerpoint/2010/main" val="603152915"/>
              </p:ext>
            </p:extLst>
          </p:nvPr>
        </p:nvGraphicFramePr>
        <p:xfrm>
          <a:off x="1524000" y="228600"/>
          <a:ext cx="6096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Curved Right Arrow 1"/>
          <p:cNvSpPr/>
          <p:nvPr/>
        </p:nvSpPr>
        <p:spPr>
          <a:xfrm>
            <a:off x="3154680" y="1676400"/>
            <a:ext cx="731520" cy="1216152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Right Arrow 5"/>
          <p:cNvSpPr/>
          <p:nvPr/>
        </p:nvSpPr>
        <p:spPr>
          <a:xfrm flipH="1" flipV="1">
            <a:off x="5067300" y="2438400"/>
            <a:ext cx="647700" cy="990600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4895088"/>
            <a:ext cx="8229600" cy="1033272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Risk (limitations) +/- Environmental factors (barriers/supports) contributes to Outcomes of Activity</a:t>
            </a:r>
            <a:endParaRPr lang="en-US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6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capture information about the environment in which participation occurs.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the environment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person.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 information about the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environment on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or universal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characteristics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Approaches: Option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458200" cy="4525963"/>
          </a:xfrm>
        </p:spPr>
        <p:txBody>
          <a:bodyPr>
            <a:noAutofit/>
          </a:bodyPr>
          <a:lstStyle/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environment?</a:t>
            </a:r>
          </a:p>
          <a:p>
            <a:pPr marL="403225" indent="-293688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Legal, cultural, built, natural, technical, attitudinal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Cultures vary on way things are done and who can do them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 environments differ influencing the structure of built environments</a:t>
            </a:r>
          </a:p>
          <a:p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location in an environment?</a:t>
            </a:r>
          </a:p>
          <a:p>
            <a:pPr marL="403225" indent="-293688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Home, work, school, community,  social group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activities  take place in very different environments</a:t>
            </a:r>
          </a:p>
          <a:p>
            <a:pPr marL="109728" indent="0">
              <a:buNone/>
            </a:pPr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factors influencing impact of environment include person’s age, gender, ethnicity, income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Challenges to Option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dirty="0" smtClean="0"/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almost impossible to separate the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the individual’s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fulfilling social, family and work activities.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Separate Environment from Participation?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Indirectly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capture information about the environment in which participation occurs.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particular domains of participation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occur.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the environment through the person’s participation in these activities.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 information about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activity-specific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environmental supports and barriers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Approaches: Option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7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20681</TotalTime>
  <Words>1779</Words>
  <Application>Microsoft Office PowerPoint</Application>
  <PresentationFormat>On-screen Show (4:3)</PresentationFormat>
  <Paragraphs>288</Paragraphs>
  <Slides>29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Calibri</vt:lpstr>
      <vt:lpstr>Courier New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Issues Related to Measuring the Environment  Barbara M. Altman Julie D. Weeks </vt:lpstr>
      <vt:lpstr>Measuring the Environment: Purpose</vt:lpstr>
      <vt:lpstr>Measuring the Environment: Purpose</vt:lpstr>
      <vt:lpstr>Framing the Issue: Three Interacting Elements</vt:lpstr>
      <vt:lpstr>PowerPoint Presentation</vt:lpstr>
      <vt:lpstr>Two Approaches: Option 1</vt:lpstr>
      <vt:lpstr>Major Challenges to Option 1</vt:lpstr>
      <vt:lpstr>Can We Separate Environment from Participation?</vt:lpstr>
      <vt:lpstr>Two Approaches: Option 2</vt:lpstr>
      <vt:lpstr>How Do We Measure Participation?</vt:lpstr>
      <vt:lpstr>Organizing Participation</vt:lpstr>
      <vt:lpstr>Participation Matrix</vt:lpstr>
      <vt:lpstr>Major Challenges to Option 2</vt:lpstr>
      <vt:lpstr>Additional Factors Associated with Choice</vt:lpstr>
      <vt:lpstr>Levels of Flexibility For Different Forms of Participation</vt:lpstr>
      <vt:lpstr>Continuum of Choice &amp; Context</vt:lpstr>
      <vt:lpstr>How Do We Go About Measuring the Impact of Environment?</vt:lpstr>
      <vt:lpstr>Multiple Elements Requiring Measurement</vt:lpstr>
      <vt:lpstr>What Participation Domains do We Want to Measure?</vt:lpstr>
      <vt:lpstr>What Participation Domains Do We Feel Translate Cross-culturally?</vt:lpstr>
      <vt:lpstr>What Approach to Writing Questions?</vt:lpstr>
      <vt:lpstr>What Needs to be Captured?</vt:lpstr>
      <vt:lpstr>Example of Question Detail Issues: Focus on Family Activities</vt:lpstr>
      <vt:lpstr>Identifying Specific Environment and Assessing Barriers</vt:lpstr>
      <vt:lpstr>Assessing Facilitators</vt:lpstr>
      <vt:lpstr>Summary of Necessary Decisions</vt:lpstr>
      <vt:lpstr>Other Examples: Family Activities</vt:lpstr>
      <vt:lpstr>Other Examples: Social Activities</vt:lpstr>
      <vt:lpstr>Other Examples: Civic 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Related to Measurement of Environment/Participation</dc:title>
  <dc:creator>Barbara Altman</dc:creator>
  <cp:lastModifiedBy>Golden, Cordell (CDC/OPHSS/NCHS)</cp:lastModifiedBy>
  <cp:revision>78</cp:revision>
  <cp:lastPrinted>2015-10-05T16:08:07Z</cp:lastPrinted>
  <dcterms:created xsi:type="dcterms:W3CDTF">2015-09-28T17:34:52Z</dcterms:created>
  <dcterms:modified xsi:type="dcterms:W3CDTF">2015-12-16T20:20:13Z</dcterms:modified>
</cp:coreProperties>
</file>