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74" r:id="rId3"/>
    <p:sldId id="257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8" autoAdjust="0"/>
    <p:restoredTop sz="86374" autoAdjust="0"/>
  </p:normalViewPr>
  <p:slideViewPr>
    <p:cSldViewPr snapToGrid="0" snapToObjects="1">
      <p:cViewPr varScale="1">
        <p:scale>
          <a:sx n="75" d="100"/>
          <a:sy n="75" d="100"/>
        </p:scale>
        <p:origin x="34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627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12/15/2015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ILO Module on Disability and Employment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Daniel Mont</a:t>
            </a:r>
          </a:p>
          <a:p>
            <a:r>
              <a:rPr lang="en-US" dirty="0" smtClean="0"/>
              <a:t>Washington Group Meeting</a:t>
            </a:r>
          </a:p>
          <a:p>
            <a:r>
              <a:rPr lang="en-US" dirty="0" smtClean="0"/>
              <a:t>Copenhagen</a:t>
            </a:r>
          </a:p>
          <a:p>
            <a:r>
              <a:rPr lang="en-US" dirty="0" smtClean="0"/>
              <a:t>October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WA_3 Are your work tasks arranged to account for difficulties you have in doing certain activities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lvl="1"/>
            <a:r>
              <a:rPr lang="en-US" dirty="0"/>
              <a:t>Yes, and no more arrangements are needed</a:t>
            </a:r>
          </a:p>
          <a:p>
            <a:pPr lvl="1"/>
            <a:r>
              <a:rPr lang="en-US" dirty="0"/>
              <a:t>Yes, but more arrangements are needed</a:t>
            </a:r>
          </a:p>
          <a:p>
            <a:pPr lvl="1"/>
            <a:r>
              <a:rPr lang="en-US" dirty="0"/>
              <a:t>No, but I need my tasks to be changed</a:t>
            </a:r>
          </a:p>
          <a:p>
            <a:pPr lvl="1"/>
            <a:r>
              <a:rPr lang="en-US" dirty="0"/>
              <a:t>No, but I do not need my tasks to be changed</a:t>
            </a:r>
          </a:p>
          <a:p>
            <a:pPr lvl="1"/>
            <a:r>
              <a:rPr lang="en-US" i="1" dirty="0"/>
              <a:t>Refuse</a:t>
            </a:r>
            <a:endParaRPr lang="en-US" dirty="0"/>
          </a:p>
          <a:p>
            <a:pPr lvl="1"/>
            <a:r>
              <a:rPr lang="en-US" i="1" dirty="0"/>
              <a:t>Don’t </a:t>
            </a:r>
            <a:r>
              <a:rPr lang="en-US" i="1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4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Attitudes: </a:t>
            </a:r>
            <a:r>
              <a:rPr lang="en-US" sz="3200" dirty="0" smtClean="0"/>
              <a:t>Asked of All People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ATT_1 How willing are employers to hire people with disabilities?</a:t>
            </a:r>
          </a:p>
          <a:p>
            <a:r>
              <a:rPr lang="en-US" dirty="0" smtClean="0"/>
              <a:t>ATT_2 </a:t>
            </a:r>
            <a:r>
              <a:rPr lang="en-US" dirty="0"/>
              <a:t>How willing are people to work alongside people with disabilities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b="1" dirty="0" smtClean="0"/>
              <a:t>Response categories:</a:t>
            </a:r>
            <a:endParaRPr lang="en-US" b="1" dirty="0"/>
          </a:p>
          <a:p>
            <a:pPr marL="114300" lvl="0" indent="0">
              <a:buNone/>
            </a:pPr>
            <a:endParaRPr lang="en-US" dirty="0" smtClean="0"/>
          </a:p>
          <a:p>
            <a:pPr marL="114300" lvl="0" indent="0">
              <a:buNone/>
            </a:pPr>
            <a:r>
              <a:rPr lang="en-US" dirty="0" smtClean="0"/>
              <a:t>Unwilling</a:t>
            </a:r>
            <a:endParaRPr lang="en-US" dirty="0"/>
          </a:p>
          <a:p>
            <a:pPr marL="114300" lvl="0" indent="0">
              <a:buNone/>
            </a:pPr>
            <a:r>
              <a:rPr lang="en-US" dirty="0"/>
              <a:t>Somewhat willing</a:t>
            </a:r>
          </a:p>
          <a:p>
            <a:pPr marL="114300" lvl="0" indent="0">
              <a:buNone/>
            </a:pPr>
            <a:r>
              <a:rPr lang="en-US" dirty="0"/>
              <a:t>Very Willing</a:t>
            </a:r>
          </a:p>
          <a:p>
            <a:pPr marL="114300" lvl="0" indent="0">
              <a:buNone/>
            </a:pPr>
            <a:r>
              <a:rPr lang="en-US" i="1" dirty="0"/>
              <a:t>Refused</a:t>
            </a:r>
            <a:endParaRPr lang="en-US" dirty="0"/>
          </a:p>
          <a:p>
            <a:pPr marL="114300" lvl="0" indent="0">
              <a:buNone/>
            </a:pPr>
            <a:r>
              <a:rPr lang="en-US" i="1" dirty="0"/>
              <a:t>Don’t </a:t>
            </a:r>
            <a:r>
              <a:rPr lang="en-US" i="1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52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Attitudes: </a:t>
            </a:r>
            <a:r>
              <a:rPr lang="en-US" sz="3600" dirty="0" smtClean="0"/>
              <a:t>Asked of People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ATT_3 How supportive  are your family members of your decisions about working</a:t>
            </a:r>
            <a:r>
              <a:rPr lang="en-US" dirty="0" smtClean="0"/>
              <a:t>?</a:t>
            </a:r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dirty="0"/>
              <a:t>Very supportive</a:t>
            </a:r>
          </a:p>
          <a:p>
            <a:pPr marL="114300" lvl="0" indent="0">
              <a:buNone/>
            </a:pPr>
            <a:r>
              <a:rPr lang="en-US" dirty="0"/>
              <a:t>Somewhat supportive</a:t>
            </a:r>
          </a:p>
          <a:p>
            <a:pPr marL="114300" lvl="0" indent="0">
              <a:buNone/>
            </a:pPr>
            <a:r>
              <a:rPr lang="en-US" dirty="0"/>
              <a:t>Not supportive</a:t>
            </a:r>
          </a:p>
          <a:p>
            <a:pPr marL="114300" lvl="0" indent="0">
              <a:buNone/>
            </a:pPr>
            <a:r>
              <a:rPr lang="en-US" i="1" dirty="0"/>
              <a:t>Refused</a:t>
            </a:r>
            <a:endParaRPr lang="en-US" dirty="0"/>
          </a:p>
          <a:p>
            <a:pPr marL="114300" lvl="0" indent="0">
              <a:buNone/>
            </a:pPr>
            <a:r>
              <a:rPr lang="en-US" i="1" dirty="0"/>
              <a:t>Don’t </a:t>
            </a:r>
            <a:r>
              <a:rPr lang="en-US" i="1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21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 smtClean="0"/>
              <a:t>For working age people with a disability</a:t>
            </a:r>
          </a:p>
          <a:p>
            <a:endParaRPr lang="en-US" dirty="0"/>
          </a:p>
          <a:p>
            <a:r>
              <a:rPr lang="en-US" dirty="0"/>
              <a:t>SP_1 In the week ending [date], were you receiving any government disability benefits?</a:t>
            </a:r>
          </a:p>
          <a:p>
            <a:pPr marL="114300" lvl="0" indent="0">
              <a:buNone/>
            </a:pPr>
            <a:endParaRPr lang="en-US" dirty="0" smtClean="0"/>
          </a:p>
          <a:p>
            <a:pPr marL="114300" lvl="0" indent="0">
              <a:buNone/>
            </a:pPr>
            <a:r>
              <a:rPr lang="en-US" dirty="0" smtClean="0"/>
              <a:t>Yes</a:t>
            </a:r>
            <a:endParaRPr lang="en-US" dirty="0"/>
          </a:p>
          <a:p>
            <a:pPr marL="114300" lvl="0" indent="0">
              <a:buNone/>
            </a:pPr>
            <a:r>
              <a:rPr lang="en-US" dirty="0"/>
              <a:t>No</a:t>
            </a:r>
          </a:p>
          <a:p>
            <a:pPr marL="114300" lvl="0" indent="0">
              <a:buNone/>
            </a:pPr>
            <a:r>
              <a:rPr lang="en-US" dirty="0"/>
              <a:t>Refused</a:t>
            </a:r>
          </a:p>
          <a:p>
            <a:pPr marL="114300" lvl="0" indent="0">
              <a:buNone/>
            </a:pPr>
            <a:r>
              <a:rPr lang="en-US" dirty="0"/>
              <a:t>Don’t </a:t>
            </a:r>
            <a:r>
              <a:rPr lang="en-US" dirty="0" smtClean="0"/>
              <a:t>Know</a:t>
            </a:r>
          </a:p>
          <a:p>
            <a:pPr marL="114300" lvl="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dirty="0" smtClean="0"/>
              <a:t>Note: Skip patterns for the SP questions are left out of this </a:t>
            </a:r>
            <a:r>
              <a:rPr lang="en-US" dirty="0" smtClean="0"/>
              <a:t>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28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i="1" dirty="0"/>
              <a:t>For people who are not working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SP_2a When did you start receiving benefits?</a:t>
            </a:r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r>
              <a:rPr lang="en-US" dirty="0"/>
              <a:t>Before my last job began</a:t>
            </a:r>
          </a:p>
          <a:p>
            <a:pPr marL="114300" lvl="0" indent="0">
              <a:buNone/>
            </a:pPr>
            <a:r>
              <a:rPr lang="en-US" dirty="0"/>
              <a:t>During the time I had my last job</a:t>
            </a:r>
          </a:p>
          <a:p>
            <a:pPr marL="114300" lvl="0" indent="0">
              <a:buNone/>
            </a:pPr>
            <a:r>
              <a:rPr lang="en-US" dirty="0"/>
              <a:t>After my last job ended</a:t>
            </a:r>
          </a:p>
          <a:p>
            <a:pPr marL="114300" lvl="0" indent="0">
              <a:buNone/>
            </a:pPr>
            <a:r>
              <a:rPr lang="en-US" dirty="0"/>
              <a:t>I have never had a job</a:t>
            </a:r>
          </a:p>
          <a:p>
            <a:pPr marL="114300" lvl="0" indent="0">
              <a:buNone/>
            </a:pPr>
            <a:r>
              <a:rPr lang="en-US" dirty="0"/>
              <a:t>Refused</a:t>
            </a:r>
          </a:p>
          <a:p>
            <a:pPr marL="114300" lvl="0" indent="0">
              <a:buNone/>
            </a:pPr>
            <a:r>
              <a:rPr lang="en-US" dirty="0"/>
              <a:t>Don’t </a:t>
            </a:r>
            <a:r>
              <a:rPr lang="en-US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270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i="1" dirty="0"/>
              <a:t>For people who are working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SP_2b When did you start receiving benefits?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marL="114300" lvl="0" indent="0">
              <a:buNone/>
            </a:pPr>
            <a:r>
              <a:rPr lang="en-US" dirty="0"/>
              <a:t>Before my job began</a:t>
            </a:r>
          </a:p>
          <a:p>
            <a:pPr marL="114300" lvl="0" indent="0">
              <a:buNone/>
            </a:pPr>
            <a:r>
              <a:rPr lang="en-US" dirty="0"/>
              <a:t>During the time I have had my job</a:t>
            </a:r>
          </a:p>
          <a:p>
            <a:pPr marL="114300" lvl="0" indent="0">
              <a:buNone/>
            </a:pPr>
            <a:r>
              <a:rPr lang="en-US" dirty="0"/>
              <a:t>Refused</a:t>
            </a:r>
          </a:p>
          <a:p>
            <a:pPr marL="114300" lvl="0" indent="0">
              <a:buNone/>
            </a:pPr>
            <a:r>
              <a:rPr lang="en-US" dirty="0"/>
              <a:t>Don’t </a:t>
            </a:r>
            <a:r>
              <a:rPr lang="en-US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67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114300" indent="0">
              <a:buNone/>
            </a:pPr>
            <a:r>
              <a:rPr lang="en-US" b="1" i="1" dirty="0"/>
              <a:t>For people working age people with disabilities who are not receiving benefits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SP_3 Have you ever received government disability benefits?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marL="114300" lvl="0" indent="0">
              <a:buNone/>
            </a:pPr>
            <a:r>
              <a:rPr lang="en-US" dirty="0"/>
              <a:t>Yes</a:t>
            </a:r>
          </a:p>
          <a:p>
            <a:pPr marL="114300" lvl="0" indent="0">
              <a:buNone/>
            </a:pPr>
            <a:r>
              <a:rPr lang="en-US" dirty="0"/>
              <a:t>No</a:t>
            </a:r>
          </a:p>
          <a:p>
            <a:pPr marL="114300" lvl="0" indent="0">
              <a:buNone/>
            </a:pPr>
            <a:r>
              <a:rPr lang="en-US" dirty="0"/>
              <a:t>Refused</a:t>
            </a:r>
          </a:p>
          <a:p>
            <a:pPr marL="114300" lvl="0" indent="0">
              <a:buNone/>
            </a:pPr>
            <a:r>
              <a:rPr lang="en-US" dirty="0"/>
              <a:t>Don’t </a:t>
            </a:r>
            <a:r>
              <a:rPr lang="en-US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06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SP_4 When did you stop receiving those benefits?</a:t>
            </a:r>
          </a:p>
          <a:p>
            <a:pPr marL="114300" indent="0">
              <a:buNone/>
            </a:pPr>
            <a:r>
              <a:rPr lang="en-US" dirty="0"/>
              <a:t> </a:t>
            </a:r>
          </a:p>
          <a:p>
            <a:pPr marL="114300" lvl="0" indent="0">
              <a:buNone/>
            </a:pPr>
            <a:r>
              <a:rPr lang="en-US" dirty="0"/>
              <a:t>Before my last job began</a:t>
            </a:r>
          </a:p>
          <a:p>
            <a:pPr marL="114300" lvl="0" indent="0">
              <a:buNone/>
            </a:pPr>
            <a:r>
              <a:rPr lang="en-US" dirty="0"/>
              <a:t>During my last job</a:t>
            </a:r>
          </a:p>
          <a:p>
            <a:pPr marL="114300" lvl="0" indent="0">
              <a:buNone/>
            </a:pPr>
            <a:r>
              <a:rPr lang="en-US" dirty="0"/>
              <a:t>After my last job ended</a:t>
            </a:r>
          </a:p>
          <a:p>
            <a:pPr marL="114300" lvl="0" indent="0">
              <a:buNone/>
            </a:pPr>
            <a:r>
              <a:rPr lang="en-US" dirty="0"/>
              <a:t>Refused</a:t>
            </a:r>
          </a:p>
          <a:p>
            <a:pPr marL="114300" lvl="0" indent="0">
              <a:buNone/>
            </a:pPr>
            <a:r>
              <a:rPr lang="en-US" dirty="0"/>
              <a:t>Don’t know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81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NCHS has agreed to undertake cognitive testing of these questions</a:t>
            </a:r>
          </a:p>
          <a:p>
            <a:r>
              <a:rPr lang="en-US" sz="3600" dirty="0" smtClean="0"/>
              <a:t>Based on testing, module will be revised</a:t>
            </a:r>
          </a:p>
          <a:p>
            <a:r>
              <a:rPr lang="en-US" sz="3600" dirty="0" smtClean="0"/>
              <a:t>Hopefully, then tested in other countries before being piloted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95114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6600" dirty="0" smtClean="0"/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1534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module submitted to ILO for discussion at Geneva meeting at ILO June 16-17</a:t>
            </a:r>
          </a:p>
          <a:p>
            <a:r>
              <a:rPr lang="en-US" dirty="0" smtClean="0"/>
              <a:t>Meeting participants</a:t>
            </a:r>
          </a:p>
          <a:p>
            <a:pPr lvl="1"/>
            <a:r>
              <a:rPr lang="en-US" dirty="0" smtClean="0"/>
              <a:t>ILO staff</a:t>
            </a:r>
          </a:p>
          <a:p>
            <a:pPr lvl="1"/>
            <a:r>
              <a:rPr lang="en-US" dirty="0" smtClean="0"/>
              <a:t>Other UN  and international agencies</a:t>
            </a:r>
          </a:p>
          <a:p>
            <a:pPr lvl="1"/>
            <a:r>
              <a:rPr lang="en-US" dirty="0" smtClean="0"/>
              <a:t>DPOs</a:t>
            </a:r>
          </a:p>
          <a:p>
            <a:r>
              <a:rPr lang="en-US" dirty="0" smtClean="0"/>
              <a:t>Revised module based on feedback</a:t>
            </a:r>
          </a:p>
          <a:p>
            <a:r>
              <a:rPr lang="en-US" dirty="0" smtClean="0"/>
              <a:t>Re-circulated to working group for additional comments and </a:t>
            </a:r>
            <a:r>
              <a:rPr lang="en-US" dirty="0" smtClean="0"/>
              <a:t>revisions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6212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Force Module: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Disaggregate standard labor force indicators</a:t>
            </a:r>
          </a:p>
          <a:p>
            <a:r>
              <a:rPr lang="en-US" sz="3600" dirty="0" smtClean="0"/>
              <a:t>Generate additional indicators that reflect barriers that people with disabilities face in employment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5834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Disaggregation of Standard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To be based on WG questions</a:t>
            </a:r>
          </a:p>
          <a:p>
            <a:r>
              <a:rPr lang="en-US" sz="3600" dirty="0" smtClean="0"/>
              <a:t>Core questions plus</a:t>
            </a:r>
          </a:p>
          <a:p>
            <a:pPr lvl="1"/>
            <a:r>
              <a:rPr lang="en-US" sz="2800" dirty="0" smtClean="0"/>
              <a:t>Upper body question from WG Extended Set</a:t>
            </a:r>
          </a:p>
          <a:p>
            <a:pPr lvl="1"/>
            <a:r>
              <a:rPr lang="en-US" sz="2800" dirty="0" smtClean="0"/>
              <a:t>Two anxiety questions from WG Extended Set</a:t>
            </a:r>
          </a:p>
          <a:p>
            <a:pPr lvl="2"/>
            <a:r>
              <a:rPr lang="en-US" sz="2400" dirty="0" smtClean="0"/>
              <a:t>Frequency and degree</a:t>
            </a:r>
          </a:p>
          <a:p>
            <a:r>
              <a:rPr lang="en-US" sz="3600" dirty="0" smtClean="0"/>
              <a:t>Also added question on </a:t>
            </a:r>
            <a:r>
              <a:rPr lang="en-US" sz="3600" b="1" dirty="0" smtClean="0"/>
              <a:t>date of onset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5100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Barriers</a:t>
            </a:r>
          </a:p>
          <a:p>
            <a:r>
              <a:rPr lang="en-US" sz="3600" dirty="0" smtClean="0"/>
              <a:t>Accommodations</a:t>
            </a:r>
          </a:p>
          <a:p>
            <a:r>
              <a:rPr lang="en-US" sz="3600" dirty="0" smtClean="0"/>
              <a:t>Attitudes</a:t>
            </a:r>
          </a:p>
          <a:p>
            <a:r>
              <a:rPr lang="en-US" sz="3600" dirty="0" smtClean="0"/>
              <a:t>Social Protection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2275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b="1" i="1" dirty="0"/>
              <a:t>For people who are not in the labor force ask EW_1a and b</a:t>
            </a:r>
            <a:r>
              <a:rPr lang="en-US" b="1" i="1" dirty="0" smtClean="0"/>
              <a:t>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EW_1a Which of the following things would make it more likely for you to look for work. Check all that apply.</a:t>
            </a:r>
          </a:p>
          <a:p>
            <a:pPr lvl="1"/>
            <a:r>
              <a:rPr lang="en-US" dirty="0"/>
              <a:t>Better education and training</a:t>
            </a:r>
          </a:p>
          <a:p>
            <a:pPr lvl="1"/>
            <a:r>
              <a:rPr lang="en-US" dirty="0"/>
              <a:t>Better transportation</a:t>
            </a:r>
          </a:p>
          <a:p>
            <a:pPr lvl="1"/>
            <a:r>
              <a:rPr lang="en-US" dirty="0"/>
              <a:t>Fewer family responsibilities</a:t>
            </a:r>
          </a:p>
          <a:p>
            <a:pPr lvl="1"/>
            <a:r>
              <a:rPr lang="en-US" dirty="0"/>
              <a:t>Access to assistive devices, like a wheelchair, prosthesis, or hearing aid</a:t>
            </a:r>
          </a:p>
          <a:p>
            <a:pPr lvl="1"/>
            <a:r>
              <a:rPr lang="en-US" dirty="0"/>
              <a:t>Access to personal assistance</a:t>
            </a:r>
          </a:p>
          <a:p>
            <a:pPr lvl="1"/>
            <a:r>
              <a:rPr lang="en-US" dirty="0" smtClean="0"/>
              <a:t>Other: </a:t>
            </a:r>
            <a:r>
              <a:rPr lang="en-US" i="1" dirty="0" smtClean="0"/>
              <a:t>Please specify</a:t>
            </a:r>
            <a:endParaRPr lang="en-US" dirty="0" smtClean="0"/>
          </a:p>
          <a:p>
            <a:pPr lvl="1"/>
            <a:r>
              <a:rPr lang="en-US" dirty="0" smtClean="0"/>
              <a:t>None of the above</a:t>
            </a:r>
          </a:p>
          <a:p>
            <a:pPr lvl="1"/>
            <a:r>
              <a:rPr lang="en-US" dirty="0" smtClean="0"/>
              <a:t>Refused</a:t>
            </a:r>
          </a:p>
          <a:p>
            <a:pPr lvl="1"/>
            <a:r>
              <a:rPr lang="en-US" dirty="0" smtClean="0"/>
              <a:t>Don’t know</a:t>
            </a:r>
          </a:p>
          <a:p>
            <a:endParaRPr lang="en-US" dirty="0"/>
          </a:p>
          <a:p>
            <a:r>
              <a:rPr lang="en-US" dirty="0"/>
              <a:t>EW_1b (If more than one reason is checked in EW_1a) What is the main thing that would make it easier to work</a:t>
            </a:r>
            <a:r>
              <a:rPr lang="en-US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07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/>
              <a:t>For people who are unemployed ask EW_2a and b.</a:t>
            </a:r>
            <a:endParaRPr lang="en-US" dirty="0"/>
          </a:p>
          <a:p>
            <a:r>
              <a:rPr lang="en-US" dirty="0"/>
              <a:t>EW_2a  Which of the following things would make it easier for you to find work? Check all that apply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EW_2b (If more than one reason is checked in EW_2a) What is the main thing that would make it easier for you to find work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b="1" i="1" dirty="0"/>
              <a:t>For people who are working part-time ask EW_3a and b.</a:t>
            </a:r>
            <a:endParaRPr lang="en-US" dirty="0"/>
          </a:p>
          <a:p>
            <a:r>
              <a:rPr lang="en-US" dirty="0"/>
              <a:t>EW_3a Which of the following things would make it more likely for you to work more </a:t>
            </a:r>
            <a:r>
              <a:rPr lang="en-US" dirty="0" err="1"/>
              <a:t>hours?Check</a:t>
            </a:r>
            <a:r>
              <a:rPr lang="en-US" dirty="0"/>
              <a:t> all that apply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EW_3b (If more than one reason is checked in EW_3a) What is the main thing that would make it easier for you to work more hours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b="1" dirty="0" smtClean="0"/>
              <a:t>Same response </a:t>
            </a:r>
            <a:r>
              <a:rPr lang="en-US" b="1" dirty="0" smtClean="0"/>
              <a:t>categories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5096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Accommodations: </a:t>
            </a:r>
            <a:r>
              <a:rPr lang="en-US" sz="2800" dirty="0"/>
              <a:t>F</a:t>
            </a:r>
            <a:r>
              <a:rPr lang="en-US" sz="2800" dirty="0" smtClean="0"/>
              <a:t>or people who are working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WA_1 </a:t>
            </a:r>
            <a:r>
              <a:rPr lang="en-US" dirty="0"/>
              <a:t>Has your workplace been set up in a way to account for difficulties you have in doing certain activities</a:t>
            </a:r>
            <a:r>
              <a:rPr lang="en-US" dirty="0" smtClean="0"/>
              <a:t>?</a:t>
            </a:r>
          </a:p>
          <a:p>
            <a:pPr marL="114300" indent="0">
              <a:buNone/>
            </a:pPr>
            <a:endParaRPr lang="en-US" dirty="0"/>
          </a:p>
          <a:p>
            <a:pPr lvl="1"/>
            <a:r>
              <a:rPr lang="en-US" dirty="0"/>
              <a:t>Yes, and no more modifications are needed</a:t>
            </a:r>
          </a:p>
          <a:p>
            <a:pPr lvl="1"/>
            <a:r>
              <a:rPr lang="en-US" dirty="0"/>
              <a:t>Yes, but more modification are needed</a:t>
            </a:r>
          </a:p>
          <a:p>
            <a:pPr lvl="1"/>
            <a:r>
              <a:rPr lang="en-US" dirty="0"/>
              <a:t>No, but I need them</a:t>
            </a:r>
          </a:p>
          <a:p>
            <a:pPr lvl="1"/>
            <a:r>
              <a:rPr lang="en-US" dirty="0"/>
              <a:t>No, but I do not need them</a:t>
            </a:r>
          </a:p>
          <a:p>
            <a:pPr lvl="1"/>
            <a:r>
              <a:rPr lang="en-US" i="1" dirty="0"/>
              <a:t>Refuse</a:t>
            </a:r>
            <a:endParaRPr lang="en-US" dirty="0"/>
          </a:p>
          <a:p>
            <a:pPr lvl="1"/>
            <a:r>
              <a:rPr lang="en-US" i="1" dirty="0"/>
              <a:t>Don’t </a:t>
            </a:r>
            <a:r>
              <a:rPr lang="en-US" i="1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914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WA_2 Is your work schedule arranged to account for difficulties you have in doing certain activities</a:t>
            </a:r>
            <a:r>
              <a:rPr lang="en-US" dirty="0" smtClean="0"/>
              <a:t>?</a:t>
            </a:r>
          </a:p>
          <a:p>
            <a:pPr marL="114300" indent="0">
              <a:buNone/>
            </a:pPr>
            <a:endParaRPr lang="en-US" dirty="0"/>
          </a:p>
          <a:p>
            <a:pPr lvl="1"/>
            <a:r>
              <a:rPr lang="en-US" dirty="0"/>
              <a:t>Yes, and no more arrangements are needed</a:t>
            </a:r>
          </a:p>
          <a:p>
            <a:pPr lvl="1"/>
            <a:r>
              <a:rPr lang="en-US" dirty="0"/>
              <a:t>Yes, but more arrangements are needed</a:t>
            </a:r>
          </a:p>
          <a:p>
            <a:pPr lvl="1"/>
            <a:r>
              <a:rPr lang="en-US" dirty="0"/>
              <a:t>No, but I need my schedule changed</a:t>
            </a:r>
          </a:p>
          <a:p>
            <a:pPr lvl="1"/>
            <a:r>
              <a:rPr lang="en-US" dirty="0"/>
              <a:t>No, but I do not need my schedule changed</a:t>
            </a:r>
          </a:p>
          <a:p>
            <a:pPr lvl="1"/>
            <a:r>
              <a:rPr lang="en-US" i="1" dirty="0"/>
              <a:t>Refuse</a:t>
            </a:r>
            <a:endParaRPr lang="en-US" dirty="0"/>
          </a:p>
          <a:p>
            <a:pPr lvl="1"/>
            <a:r>
              <a:rPr lang="en-US" i="1" dirty="0"/>
              <a:t>Don’t </a:t>
            </a:r>
            <a:r>
              <a:rPr lang="en-US" i="1" dirty="0" smtClean="0"/>
              <a:t>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778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35</TotalTime>
  <Words>728</Words>
  <Application>Microsoft Office PowerPoint</Application>
  <PresentationFormat>On-screen Show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Cambria</vt:lpstr>
      <vt:lpstr>Adjacency</vt:lpstr>
      <vt:lpstr>ILO Module on Disability and Employment</vt:lpstr>
      <vt:lpstr>History of Module</vt:lpstr>
      <vt:lpstr>Labor Force Module: Purpose</vt:lpstr>
      <vt:lpstr>Disaggregation of Standard Indicators</vt:lpstr>
      <vt:lpstr>Additional Sections</vt:lpstr>
      <vt:lpstr>Barriers </vt:lpstr>
      <vt:lpstr>PowerPoint Presentation</vt:lpstr>
      <vt:lpstr>Accommodations: For people who are working</vt:lpstr>
      <vt:lpstr>PowerPoint Presentation</vt:lpstr>
      <vt:lpstr>PowerPoint Presentation</vt:lpstr>
      <vt:lpstr>Attitudes: Asked of All People</vt:lpstr>
      <vt:lpstr>Attitudes: Asked of People with Disabilities</vt:lpstr>
      <vt:lpstr>Social Protection</vt:lpstr>
      <vt:lpstr>PowerPoint Presentation</vt:lpstr>
      <vt:lpstr>PowerPoint Presentation</vt:lpstr>
      <vt:lpstr>PowerPoint Presentation</vt:lpstr>
      <vt:lpstr>PowerPoint Presentation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ILO Module on Disability and Employment</dc:title>
  <dc:creator>Daniel Mont</dc:creator>
  <cp:lastModifiedBy>Golden, Cordell (CDC/OPHSS/NCHS)</cp:lastModifiedBy>
  <cp:revision>5</cp:revision>
  <dcterms:created xsi:type="dcterms:W3CDTF">2015-10-12T23:25:11Z</dcterms:created>
  <dcterms:modified xsi:type="dcterms:W3CDTF">2015-12-15T16:48:05Z</dcterms:modified>
</cp:coreProperties>
</file>