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74" autoAdjust="0"/>
  </p:normalViewPr>
  <p:slideViewPr>
    <p:cSldViewPr snapToGrid="0">
      <p:cViewPr varScale="1">
        <p:scale>
          <a:sx n="51" d="100"/>
          <a:sy n="51" d="100"/>
        </p:scale>
        <p:origin x="67" y="653"/>
      </p:cViewPr>
      <p:guideLst/>
    </p:cSldViewPr>
  </p:slideViewPr>
  <p:outlineViewPr>
    <p:cViewPr>
      <p:scale>
        <a:sx n="33" d="100"/>
        <a:sy n="33" d="100"/>
      </p:scale>
      <p:origin x="0" y="-24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310FB-582B-4D91-9D65-2C66F36A2B34}"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es-CO"/>
        </a:p>
      </dgm:t>
    </dgm:pt>
    <dgm:pt modelId="{1300920F-E006-409A-B716-6F3DCAF34A55}">
      <dgm:prSet phldrT="[Texto]" custT="1"/>
      <dgm:spPr/>
      <dgm:t>
        <a:bodyPr/>
        <a:lstStyle/>
        <a:p>
          <a:r>
            <a:rPr lang="es-CO" sz="2000" dirty="0" smtClean="0"/>
            <a:t>2005</a:t>
          </a:r>
          <a:endParaRPr lang="es-CO" sz="2000" dirty="0"/>
        </a:p>
      </dgm:t>
    </dgm:pt>
    <dgm:pt modelId="{CC590AE3-19C7-4BD4-933F-7A90CC6B54F7}" type="parTrans" cxnId="{A8422B1B-B8BC-44E4-8808-CF350045C780}">
      <dgm:prSet/>
      <dgm:spPr/>
      <dgm:t>
        <a:bodyPr/>
        <a:lstStyle/>
        <a:p>
          <a:endParaRPr lang="es-CO" sz="2000"/>
        </a:p>
      </dgm:t>
    </dgm:pt>
    <dgm:pt modelId="{D1E134A1-3929-4E96-9996-93A85318BEC5}" type="sibTrans" cxnId="{A8422B1B-B8BC-44E4-8808-CF350045C780}">
      <dgm:prSet/>
      <dgm:spPr/>
      <dgm:t>
        <a:bodyPr/>
        <a:lstStyle/>
        <a:p>
          <a:endParaRPr lang="es-CO" sz="2000"/>
        </a:p>
      </dgm:t>
    </dgm:pt>
    <dgm:pt modelId="{759266B5-1490-41B0-9271-E184E86E3C31}">
      <dgm:prSet phldrT="[Texto]" custT="1"/>
      <dgm:spPr/>
      <dgm:t>
        <a:bodyPr/>
        <a:lstStyle/>
        <a:p>
          <a:r>
            <a:rPr lang="es-CO" sz="1900" dirty="0" smtClean="0"/>
            <a:t>Pruebas Cognitivas Brasil, Paraguay, Argentina, en la etapa preparatoria de los Censos de Población de la Ronda 2010 </a:t>
          </a:r>
          <a:endParaRPr lang="es-CO" sz="1900" dirty="0"/>
        </a:p>
      </dgm:t>
    </dgm:pt>
    <dgm:pt modelId="{0D1EB22C-1FB2-4856-9DC8-599AA61DD462}" type="parTrans" cxnId="{3102BD29-6286-4C14-A663-5EE09B229917}">
      <dgm:prSet/>
      <dgm:spPr/>
      <dgm:t>
        <a:bodyPr/>
        <a:lstStyle/>
        <a:p>
          <a:endParaRPr lang="es-CO" sz="2000"/>
        </a:p>
      </dgm:t>
    </dgm:pt>
    <dgm:pt modelId="{D2827F82-605E-4976-B653-88D16D3E5D71}" type="sibTrans" cxnId="{3102BD29-6286-4C14-A663-5EE09B229917}">
      <dgm:prSet/>
      <dgm:spPr/>
      <dgm:t>
        <a:bodyPr/>
        <a:lstStyle/>
        <a:p>
          <a:endParaRPr lang="es-CO" sz="2000"/>
        </a:p>
      </dgm:t>
    </dgm:pt>
    <dgm:pt modelId="{DE539D13-9559-4EBB-9A7D-2A339DFC8C7B}">
      <dgm:prSet phldrT="[Texto]" custT="1"/>
      <dgm:spPr/>
      <dgm:t>
        <a:bodyPr/>
        <a:lstStyle/>
        <a:p>
          <a:r>
            <a:rPr lang="es-CO" sz="2000" dirty="0" smtClean="0"/>
            <a:t>2011</a:t>
          </a:r>
          <a:endParaRPr lang="es-CO" sz="2000" dirty="0"/>
        </a:p>
      </dgm:t>
    </dgm:pt>
    <dgm:pt modelId="{3A1154AF-9C78-44C7-9798-90C2979C3C79}" type="parTrans" cxnId="{E8C71043-F6B6-4B91-ABC1-3958F86B1631}">
      <dgm:prSet/>
      <dgm:spPr/>
      <dgm:t>
        <a:bodyPr/>
        <a:lstStyle/>
        <a:p>
          <a:endParaRPr lang="es-CO" sz="2000"/>
        </a:p>
      </dgm:t>
    </dgm:pt>
    <dgm:pt modelId="{95834A97-5B6D-46BC-9929-0C6949FA78A6}" type="sibTrans" cxnId="{E8C71043-F6B6-4B91-ABC1-3958F86B1631}">
      <dgm:prSet/>
      <dgm:spPr/>
      <dgm:t>
        <a:bodyPr/>
        <a:lstStyle/>
        <a:p>
          <a:endParaRPr lang="es-CO" sz="2000"/>
        </a:p>
      </dgm:t>
    </dgm:pt>
    <dgm:pt modelId="{8CD5FA87-6F3F-4681-8770-F37C44F3F64E}">
      <dgm:prSet phldrT="[Texto]" custT="1"/>
      <dgm:spPr/>
      <dgm:t>
        <a:bodyPr/>
        <a:lstStyle/>
        <a:p>
          <a:r>
            <a:rPr lang="es-CO" sz="2000" dirty="0" smtClean="0"/>
            <a:t>2013</a:t>
          </a:r>
          <a:endParaRPr lang="es-CO" sz="2000" dirty="0"/>
        </a:p>
      </dgm:t>
    </dgm:pt>
    <dgm:pt modelId="{A26FDE46-10E5-4406-A0C4-A082BD672208}" type="parTrans" cxnId="{E74752B3-CD44-4F08-B949-4B7DB9AAD89A}">
      <dgm:prSet/>
      <dgm:spPr/>
      <dgm:t>
        <a:bodyPr/>
        <a:lstStyle/>
        <a:p>
          <a:endParaRPr lang="es-CO" sz="2000"/>
        </a:p>
      </dgm:t>
    </dgm:pt>
    <dgm:pt modelId="{C6B738B3-73A7-40B1-8920-E98A72D1193A}" type="sibTrans" cxnId="{E74752B3-CD44-4F08-B949-4B7DB9AAD89A}">
      <dgm:prSet/>
      <dgm:spPr/>
      <dgm:t>
        <a:bodyPr/>
        <a:lstStyle/>
        <a:p>
          <a:endParaRPr lang="es-CO" sz="2000"/>
        </a:p>
      </dgm:t>
    </dgm:pt>
    <dgm:pt modelId="{8A40DE09-84D8-4A55-95B8-F6CAB71B1DCB}">
      <dgm:prSet phldrT="[Texto]" custT="1"/>
      <dgm:spPr/>
      <dgm:t>
        <a:bodyPr/>
        <a:lstStyle/>
        <a:p>
          <a:r>
            <a:rPr lang="es-CO" sz="1900" dirty="0" smtClean="0"/>
            <a:t>Segundo Seminario Taller de Pruebas Cognitivas: Conocer las herramientas, teóricas y prácticas, utilizadas en la realización de entrevistas cognitivas</a:t>
          </a:r>
          <a:endParaRPr lang="es-CO" sz="1900" dirty="0"/>
        </a:p>
      </dgm:t>
    </dgm:pt>
    <dgm:pt modelId="{9C475157-672F-4442-A214-DD3FCBA26AF0}" type="parTrans" cxnId="{EFF8BA22-DB50-4933-9E8C-E5B352B5C703}">
      <dgm:prSet/>
      <dgm:spPr/>
      <dgm:t>
        <a:bodyPr/>
        <a:lstStyle/>
        <a:p>
          <a:endParaRPr lang="es-CO" sz="2000"/>
        </a:p>
      </dgm:t>
    </dgm:pt>
    <dgm:pt modelId="{D5E74AA8-24D2-4711-9805-3AB3457E11BB}" type="sibTrans" cxnId="{EFF8BA22-DB50-4933-9E8C-E5B352B5C703}">
      <dgm:prSet/>
      <dgm:spPr/>
      <dgm:t>
        <a:bodyPr/>
        <a:lstStyle/>
        <a:p>
          <a:endParaRPr lang="es-CO" sz="2000"/>
        </a:p>
      </dgm:t>
    </dgm:pt>
    <dgm:pt modelId="{0B46A550-7EC7-4D2B-9C6B-0D2D441767EC}">
      <dgm:prSet custT="1"/>
      <dgm:spPr/>
      <dgm:t>
        <a:bodyPr/>
        <a:lstStyle/>
        <a:p>
          <a:r>
            <a:rPr lang="es-CO" sz="1800" dirty="0" smtClean="0"/>
            <a:t>2012</a:t>
          </a:r>
        </a:p>
        <a:p>
          <a:endParaRPr lang="es-CO" dirty="0"/>
        </a:p>
      </dgm:t>
    </dgm:pt>
    <dgm:pt modelId="{841C9D29-890E-4911-B50E-267265BE302A}" type="parTrans" cxnId="{76215251-1ECC-45A8-8CF0-E153DCF37A97}">
      <dgm:prSet/>
      <dgm:spPr/>
      <dgm:t>
        <a:bodyPr/>
        <a:lstStyle/>
        <a:p>
          <a:endParaRPr lang="es-CO"/>
        </a:p>
      </dgm:t>
    </dgm:pt>
    <dgm:pt modelId="{6C9E9730-3279-4E22-9EE5-CA2B87F48EBC}" type="sibTrans" cxnId="{76215251-1ECC-45A8-8CF0-E153DCF37A97}">
      <dgm:prSet/>
      <dgm:spPr/>
      <dgm:t>
        <a:bodyPr/>
        <a:lstStyle/>
        <a:p>
          <a:endParaRPr lang="es-CO"/>
        </a:p>
      </dgm:t>
    </dgm:pt>
    <dgm:pt modelId="{58F72237-AECF-4078-A0D1-387258CC5D56}">
      <dgm:prSet phldrT="[Texto]" custT="1"/>
      <dgm:spPr/>
      <dgm:t>
        <a:bodyPr/>
        <a:lstStyle/>
        <a:p>
          <a:r>
            <a:rPr lang="es-CO" sz="1900" dirty="0" smtClean="0"/>
            <a:t>Propuesta del Tema Funcionamiento Humano - Discapacidad para el cuestionario censal</a:t>
          </a:r>
          <a:endParaRPr lang="es-CO" sz="1900" dirty="0"/>
        </a:p>
      </dgm:t>
    </dgm:pt>
    <dgm:pt modelId="{094E6AA8-2392-4F07-8A10-1532C084E64A}" type="parTrans" cxnId="{67120500-6FE1-49D6-B22A-7C48B7E54051}">
      <dgm:prSet/>
      <dgm:spPr/>
      <dgm:t>
        <a:bodyPr/>
        <a:lstStyle/>
        <a:p>
          <a:endParaRPr lang="es-CO"/>
        </a:p>
      </dgm:t>
    </dgm:pt>
    <dgm:pt modelId="{C43001BE-5A8C-4EF0-86E7-0AFA476024CC}" type="sibTrans" cxnId="{67120500-6FE1-49D6-B22A-7C48B7E54051}">
      <dgm:prSet/>
      <dgm:spPr/>
      <dgm:t>
        <a:bodyPr/>
        <a:lstStyle/>
        <a:p>
          <a:endParaRPr lang="es-CO"/>
        </a:p>
      </dgm:t>
    </dgm:pt>
    <dgm:pt modelId="{112C7D06-2E78-4DA9-91B9-BB4A7BB9B10A}">
      <dgm:prSet/>
      <dgm:spPr/>
      <dgm:t>
        <a:bodyPr/>
        <a:lstStyle/>
        <a:p>
          <a:r>
            <a:rPr lang="es-CO" dirty="0" smtClean="0"/>
            <a:t>1er Seminario Taller de Pruebas Cognitivas: obtener conocimiento básico sobre el diseño, metodología y desarrollo de los test cognitivos </a:t>
          </a:r>
          <a:endParaRPr lang="es-CO" dirty="0"/>
        </a:p>
      </dgm:t>
    </dgm:pt>
    <dgm:pt modelId="{98C20B6C-4D52-4FD3-B828-4C650DF93897}" type="parTrans" cxnId="{0D3D8946-B7F6-43C1-8804-BE6FFE4886FB}">
      <dgm:prSet/>
      <dgm:spPr/>
      <dgm:t>
        <a:bodyPr/>
        <a:lstStyle/>
        <a:p>
          <a:endParaRPr lang="es-CO"/>
        </a:p>
      </dgm:t>
    </dgm:pt>
    <dgm:pt modelId="{B04A311B-0E1A-4A3C-BEF3-29B4F09B3A23}" type="sibTrans" cxnId="{0D3D8946-B7F6-43C1-8804-BE6FFE4886FB}">
      <dgm:prSet/>
      <dgm:spPr/>
      <dgm:t>
        <a:bodyPr/>
        <a:lstStyle/>
        <a:p>
          <a:endParaRPr lang="es-CO"/>
        </a:p>
      </dgm:t>
    </dgm:pt>
    <dgm:pt modelId="{B3172574-134E-4240-BF2B-3395563B754D}" type="pres">
      <dgm:prSet presAssocID="{C52310FB-582B-4D91-9D65-2C66F36A2B34}" presName="linearFlow" presStyleCnt="0">
        <dgm:presLayoutVars>
          <dgm:dir/>
          <dgm:animLvl val="lvl"/>
          <dgm:resizeHandles val="exact"/>
        </dgm:presLayoutVars>
      </dgm:prSet>
      <dgm:spPr/>
      <dgm:t>
        <a:bodyPr/>
        <a:lstStyle/>
        <a:p>
          <a:endParaRPr lang="es-CO"/>
        </a:p>
      </dgm:t>
    </dgm:pt>
    <dgm:pt modelId="{EB5A06B4-275E-436B-8718-1D46D498E87F}" type="pres">
      <dgm:prSet presAssocID="{1300920F-E006-409A-B716-6F3DCAF34A55}" presName="composite" presStyleCnt="0"/>
      <dgm:spPr/>
    </dgm:pt>
    <dgm:pt modelId="{ACA2F666-BFCF-4857-AB2B-5E1A012FB600}" type="pres">
      <dgm:prSet presAssocID="{1300920F-E006-409A-B716-6F3DCAF34A55}" presName="parentText" presStyleLbl="alignNode1" presStyleIdx="0" presStyleCnt="4">
        <dgm:presLayoutVars>
          <dgm:chMax val="1"/>
          <dgm:bulletEnabled val="1"/>
        </dgm:presLayoutVars>
      </dgm:prSet>
      <dgm:spPr/>
      <dgm:t>
        <a:bodyPr/>
        <a:lstStyle/>
        <a:p>
          <a:endParaRPr lang="es-CO"/>
        </a:p>
      </dgm:t>
    </dgm:pt>
    <dgm:pt modelId="{8D151CC1-E80A-462C-9EB7-2BF28B3511EF}" type="pres">
      <dgm:prSet presAssocID="{1300920F-E006-409A-B716-6F3DCAF34A55}" presName="descendantText" presStyleLbl="alignAcc1" presStyleIdx="0" presStyleCnt="4">
        <dgm:presLayoutVars>
          <dgm:bulletEnabled val="1"/>
        </dgm:presLayoutVars>
      </dgm:prSet>
      <dgm:spPr/>
      <dgm:t>
        <a:bodyPr/>
        <a:lstStyle/>
        <a:p>
          <a:endParaRPr lang="es-CO"/>
        </a:p>
      </dgm:t>
    </dgm:pt>
    <dgm:pt modelId="{1F022163-AC62-4147-BBC1-AE2D401E0B97}" type="pres">
      <dgm:prSet presAssocID="{D1E134A1-3929-4E96-9996-93A85318BEC5}" presName="sp" presStyleCnt="0"/>
      <dgm:spPr/>
    </dgm:pt>
    <dgm:pt modelId="{AF0635FF-6B29-45EB-9B28-8A81631DCF0E}" type="pres">
      <dgm:prSet presAssocID="{DE539D13-9559-4EBB-9A7D-2A339DFC8C7B}" presName="composite" presStyleCnt="0"/>
      <dgm:spPr/>
    </dgm:pt>
    <dgm:pt modelId="{D781D4AD-93B4-49A5-9FE8-23C8ABA89DDE}" type="pres">
      <dgm:prSet presAssocID="{DE539D13-9559-4EBB-9A7D-2A339DFC8C7B}" presName="parentText" presStyleLbl="alignNode1" presStyleIdx="1" presStyleCnt="4">
        <dgm:presLayoutVars>
          <dgm:chMax val="1"/>
          <dgm:bulletEnabled val="1"/>
        </dgm:presLayoutVars>
      </dgm:prSet>
      <dgm:spPr/>
      <dgm:t>
        <a:bodyPr/>
        <a:lstStyle/>
        <a:p>
          <a:endParaRPr lang="es-CO"/>
        </a:p>
      </dgm:t>
    </dgm:pt>
    <dgm:pt modelId="{D8FBF408-D6A2-42F8-A0F4-DBAD24478A99}" type="pres">
      <dgm:prSet presAssocID="{DE539D13-9559-4EBB-9A7D-2A339DFC8C7B}" presName="descendantText" presStyleLbl="alignAcc1" presStyleIdx="1" presStyleCnt="4">
        <dgm:presLayoutVars>
          <dgm:bulletEnabled val="1"/>
        </dgm:presLayoutVars>
      </dgm:prSet>
      <dgm:spPr/>
      <dgm:t>
        <a:bodyPr/>
        <a:lstStyle/>
        <a:p>
          <a:endParaRPr lang="es-CO"/>
        </a:p>
      </dgm:t>
    </dgm:pt>
    <dgm:pt modelId="{86D63D20-3306-4294-9500-1F4B9C579FC5}" type="pres">
      <dgm:prSet presAssocID="{95834A97-5B6D-46BC-9929-0C6949FA78A6}" presName="sp" presStyleCnt="0"/>
      <dgm:spPr/>
    </dgm:pt>
    <dgm:pt modelId="{9B1BAAB0-524D-4FB3-AE2F-15FEA50BC575}" type="pres">
      <dgm:prSet presAssocID="{0B46A550-7EC7-4D2B-9C6B-0D2D441767EC}" presName="composite" presStyleCnt="0"/>
      <dgm:spPr/>
    </dgm:pt>
    <dgm:pt modelId="{36A949EA-A97D-442B-A837-4F29226E1761}" type="pres">
      <dgm:prSet presAssocID="{0B46A550-7EC7-4D2B-9C6B-0D2D441767EC}" presName="parentText" presStyleLbl="alignNode1" presStyleIdx="2" presStyleCnt="4">
        <dgm:presLayoutVars>
          <dgm:chMax val="1"/>
          <dgm:bulletEnabled val="1"/>
        </dgm:presLayoutVars>
      </dgm:prSet>
      <dgm:spPr/>
      <dgm:t>
        <a:bodyPr/>
        <a:lstStyle/>
        <a:p>
          <a:endParaRPr lang="es-CO"/>
        </a:p>
      </dgm:t>
    </dgm:pt>
    <dgm:pt modelId="{CF02AEF3-4803-4FCA-BD39-961B2C3AE301}" type="pres">
      <dgm:prSet presAssocID="{0B46A550-7EC7-4D2B-9C6B-0D2D441767EC}" presName="descendantText" presStyleLbl="alignAcc1" presStyleIdx="2" presStyleCnt="4">
        <dgm:presLayoutVars>
          <dgm:bulletEnabled val="1"/>
        </dgm:presLayoutVars>
      </dgm:prSet>
      <dgm:spPr/>
      <dgm:t>
        <a:bodyPr/>
        <a:lstStyle/>
        <a:p>
          <a:endParaRPr lang="es-CO"/>
        </a:p>
      </dgm:t>
    </dgm:pt>
    <dgm:pt modelId="{93A36BC0-FBD2-462D-9FF4-BAFA226E419F}" type="pres">
      <dgm:prSet presAssocID="{6C9E9730-3279-4E22-9EE5-CA2B87F48EBC}" presName="sp" presStyleCnt="0"/>
      <dgm:spPr/>
    </dgm:pt>
    <dgm:pt modelId="{61A0E55C-8E4C-4D13-A1BA-899F2A1F37DE}" type="pres">
      <dgm:prSet presAssocID="{8CD5FA87-6F3F-4681-8770-F37C44F3F64E}" presName="composite" presStyleCnt="0"/>
      <dgm:spPr/>
    </dgm:pt>
    <dgm:pt modelId="{932F69DC-D341-42F2-BB8D-BFADB1EDE644}" type="pres">
      <dgm:prSet presAssocID="{8CD5FA87-6F3F-4681-8770-F37C44F3F64E}" presName="parentText" presStyleLbl="alignNode1" presStyleIdx="3" presStyleCnt="4">
        <dgm:presLayoutVars>
          <dgm:chMax val="1"/>
          <dgm:bulletEnabled val="1"/>
        </dgm:presLayoutVars>
      </dgm:prSet>
      <dgm:spPr/>
      <dgm:t>
        <a:bodyPr/>
        <a:lstStyle/>
        <a:p>
          <a:endParaRPr lang="es-CO"/>
        </a:p>
      </dgm:t>
    </dgm:pt>
    <dgm:pt modelId="{072C65BE-161C-4D5E-9431-5EED7A7D54B0}" type="pres">
      <dgm:prSet presAssocID="{8CD5FA87-6F3F-4681-8770-F37C44F3F64E}" presName="descendantText" presStyleLbl="alignAcc1" presStyleIdx="3" presStyleCnt="4">
        <dgm:presLayoutVars>
          <dgm:bulletEnabled val="1"/>
        </dgm:presLayoutVars>
      </dgm:prSet>
      <dgm:spPr/>
      <dgm:t>
        <a:bodyPr/>
        <a:lstStyle/>
        <a:p>
          <a:endParaRPr lang="es-CO"/>
        </a:p>
      </dgm:t>
    </dgm:pt>
  </dgm:ptLst>
  <dgm:cxnLst>
    <dgm:cxn modelId="{E8C71043-F6B6-4B91-ABC1-3958F86B1631}" srcId="{C52310FB-582B-4D91-9D65-2C66F36A2B34}" destId="{DE539D13-9559-4EBB-9A7D-2A339DFC8C7B}" srcOrd="1" destOrd="0" parTransId="{3A1154AF-9C78-44C7-9798-90C2979C3C79}" sibTransId="{95834A97-5B6D-46BC-9929-0C6949FA78A6}"/>
    <dgm:cxn modelId="{077F370A-968E-4C06-91B4-D40AF011A598}" type="presOf" srcId="{759266B5-1490-41B0-9271-E184E86E3C31}" destId="{8D151CC1-E80A-462C-9EB7-2BF28B3511EF}" srcOrd="0" destOrd="0" presId="urn:microsoft.com/office/officeart/2005/8/layout/chevron2"/>
    <dgm:cxn modelId="{95AFCD5D-5E28-4877-B694-0942769D091B}" type="presOf" srcId="{8A40DE09-84D8-4A55-95B8-F6CAB71B1DCB}" destId="{072C65BE-161C-4D5E-9431-5EED7A7D54B0}" srcOrd="0" destOrd="0" presId="urn:microsoft.com/office/officeart/2005/8/layout/chevron2"/>
    <dgm:cxn modelId="{76215251-1ECC-45A8-8CF0-E153DCF37A97}" srcId="{C52310FB-582B-4D91-9D65-2C66F36A2B34}" destId="{0B46A550-7EC7-4D2B-9C6B-0D2D441767EC}" srcOrd="2" destOrd="0" parTransId="{841C9D29-890E-4911-B50E-267265BE302A}" sibTransId="{6C9E9730-3279-4E22-9EE5-CA2B87F48EBC}"/>
    <dgm:cxn modelId="{3102BD29-6286-4C14-A663-5EE09B229917}" srcId="{1300920F-E006-409A-B716-6F3DCAF34A55}" destId="{759266B5-1490-41B0-9271-E184E86E3C31}" srcOrd="0" destOrd="0" parTransId="{0D1EB22C-1FB2-4856-9DC8-599AA61DD462}" sibTransId="{D2827F82-605E-4976-B653-88D16D3E5D71}"/>
    <dgm:cxn modelId="{67120500-6FE1-49D6-B22A-7C48B7E54051}" srcId="{DE539D13-9559-4EBB-9A7D-2A339DFC8C7B}" destId="{58F72237-AECF-4078-A0D1-387258CC5D56}" srcOrd="0" destOrd="0" parTransId="{094E6AA8-2392-4F07-8A10-1532C084E64A}" sibTransId="{C43001BE-5A8C-4EF0-86E7-0AFA476024CC}"/>
    <dgm:cxn modelId="{C92CD3ED-3F09-4A79-A481-C7BAC7DDDBA8}" type="presOf" srcId="{0B46A550-7EC7-4D2B-9C6B-0D2D441767EC}" destId="{36A949EA-A97D-442B-A837-4F29226E1761}" srcOrd="0" destOrd="0" presId="urn:microsoft.com/office/officeart/2005/8/layout/chevron2"/>
    <dgm:cxn modelId="{3523D04A-20C9-4632-85FA-46F0304D6426}" type="presOf" srcId="{112C7D06-2E78-4DA9-91B9-BB4A7BB9B10A}" destId="{CF02AEF3-4803-4FCA-BD39-961B2C3AE301}" srcOrd="0" destOrd="0" presId="urn:microsoft.com/office/officeart/2005/8/layout/chevron2"/>
    <dgm:cxn modelId="{0AAC92DB-DDA4-48B8-A46B-617939A660D9}" type="presOf" srcId="{1300920F-E006-409A-B716-6F3DCAF34A55}" destId="{ACA2F666-BFCF-4857-AB2B-5E1A012FB600}" srcOrd="0" destOrd="0" presId="urn:microsoft.com/office/officeart/2005/8/layout/chevron2"/>
    <dgm:cxn modelId="{AEFED6B3-8AA3-42D1-930C-8AFB63F4A4DB}" type="presOf" srcId="{58F72237-AECF-4078-A0D1-387258CC5D56}" destId="{D8FBF408-D6A2-42F8-A0F4-DBAD24478A99}" srcOrd="0" destOrd="0" presId="urn:microsoft.com/office/officeart/2005/8/layout/chevron2"/>
    <dgm:cxn modelId="{67B56A4B-C977-4570-9A8B-8E7D1E156911}" type="presOf" srcId="{8CD5FA87-6F3F-4681-8770-F37C44F3F64E}" destId="{932F69DC-D341-42F2-BB8D-BFADB1EDE644}" srcOrd="0" destOrd="0" presId="urn:microsoft.com/office/officeart/2005/8/layout/chevron2"/>
    <dgm:cxn modelId="{A8422B1B-B8BC-44E4-8808-CF350045C780}" srcId="{C52310FB-582B-4D91-9D65-2C66F36A2B34}" destId="{1300920F-E006-409A-B716-6F3DCAF34A55}" srcOrd="0" destOrd="0" parTransId="{CC590AE3-19C7-4BD4-933F-7A90CC6B54F7}" sibTransId="{D1E134A1-3929-4E96-9996-93A85318BEC5}"/>
    <dgm:cxn modelId="{0D3D8946-B7F6-43C1-8804-BE6FFE4886FB}" srcId="{0B46A550-7EC7-4D2B-9C6B-0D2D441767EC}" destId="{112C7D06-2E78-4DA9-91B9-BB4A7BB9B10A}" srcOrd="0" destOrd="0" parTransId="{98C20B6C-4D52-4FD3-B828-4C650DF93897}" sibTransId="{B04A311B-0E1A-4A3C-BEF3-29B4F09B3A23}"/>
    <dgm:cxn modelId="{FD938F1F-96EF-4C24-AA36-2203BCA6FFE8}" type="presOf" srcId="{DE539D13-9559-4EBB-9A7D-2A339DFC8C7B}" destId="{D781D4AD-93B4-49A5-9FE8-23C8ABA89DDE}" srcOrd="0" destOrd="0" presId="urn:microsoft.com/office/officeart/2005/8/layout/chevron2"/>
    <dgm:cxn modelId="{EFF8BA22-DB50-4933-9E8C-E5B352B5C703}" srcId="{8CD5FA87-6F3F-4681-8770-F37C44F3F64E}" destId="{8A40DE09-84D8-4A55-95B8-F6CAB71B1DCB}" srcOrd="0" destOrd="0" parTransId="{9C475157-672F-4442-A214-DD3FCBA26AF0}" sibTransId="{D5E74AA8-24D2-4711-9805-3AB3457E11BB}"/>
    <dgm:cxn modelId="{3A6D9ACC-4333-4D86-9AF2-E581BF33FD8A}" type="presOf" srcId="{C52310FB-582B-4D91-9D65-2C66F36A2B34}" destId="{B3172574-134E-4240-BF2B-3395563B754D}" srcOrd="0" destOrd="0" presId="urn:microsoft.com/office/officeart/2005/8/layout/chevron2"/>
    <dgm:cxn modelId="{E74752B3-CD44-4F08-B949-4B7DB9AAD89A}" srcId="{C52310FB-582B-4D91-9D65-2C66F36A2B34}" destId="{8CD5FA87-6F3F-4681-8770-F37C44F3F64E}" srcOrd="3" destOrd="0" parTransId="{A26FDE46-10E5-4406-A0C4-A082BD672208}" sibTransId="{C6B738B3-73A7-40B1-8920-E98A72D1193A}"/>
    <dgm:cxn modelId="{33E73069-AB47-4D92-AB60-ECDE4D15F611}" type="presParOf" srcId="{B3172574-134E-4240-BF2B-3395563B754D}" destId="{EB5A06B4-275E-436B-8718-1D46D498E87F}" srcOrd="0" destOrd="0" presId="urn:microsoft.com/office/officeart/2005/8/layout/chevron2"/>
    <dgm:cxn modelId="{3896434C-1948-4D2F-8FDA-12DECA91CFD6}" type="presParOf" srcId="{EB5A06B4-275E-436B-8718-1D46D498E87F}" destId="{ACA2F666-BFCF-4857-AB2B-5E1A012FB600}" srcOrd="0" destOrd="0" presId="urn:microsoft.com/office/officeart/2005/8/layout/chevron2"/>
    <dgm:cxn modelId="{3EC20F0B-CD78-411F-8E44-BB158F4EBD08}" type="presParOf" srcId="{EB5A06B4-275E-436B-8718-1D46D498E87F}" destId="{8D151CC1-E80A-462C-9EB7-2BF28B3511EF}" srcOrd="1" destOrd="0" presId="urn:microsoft.com/office/officeart/2005/8/layout/chevron2"/>
    <dgm:cxn modelId="{9753C51A-C8A0-437E-975B-85EFCB095258}" type="presParOf" srcId="{B3172574-134E-4240-BF2B-3395563B754D}" destId="{1F022163-AC62-4147-BBC1-AE2D401E0B97}" srcOrd="1" destOrd="0" presId="urn:microsoft.com/office/officeart/2005/8/layout/chevron2"/>
    <dgm:cxn modelId="{FB44E18E-85D9-4474-9D01-C1A2B72A63A8}" type="presParOf" srcId="{B3172574-134E-4240-BF2B-3395563B754D}" destId="{AF0635FF-6B29-45EB-9B28-8A81631DCF0E}" srcOrd="2" destOrd="0" presId="urn:microsoft.com/office/officeart/2005/8/layout/chevron2"/>
    <dgm:cxn modelId="{71ACB945-59BA-4268-A267-6DA12527AD5F}" type="presParOf" srcId="{AF0635FF-6B29-45EB-9B28-8A81631DCF0E}" destId="{D781D4AD-93B4-49A5-9FE8-23C8ABA89DDE}" srcOrd="0" destOrd="0" presId="urn:microsoft.com/office/officeart/2005/8/layout/chevron2"/>
    <dgm:cxn modelId="{194312DE-77A6-474E-8A96-0093465EB657}" type="presParOf" srcId="{AF0635FF-6B29-45EB-9B28-8A81631DCF0E}" destId="{D8FBF408-D6A2-42F8-A0F4-DBAD24478A99}" srcOrd="1" destOrd="0" presId="urn:microsoft.com/office/officeart/2005/8/layout/chevron2"/>
    <dgm:cxn modelId="{CBFB42CB-EB26-474E-82CC-214C77B63600}" type="presParOf" srcId="{B3172574-134E-4240-BF2B-3395563B754D}" destId="{86D63D20-3306-4294-9500-1F4B9C579FC5}" srcOrd="3" destOrd="0" presId="urn:microsoft.com/office/officeart/2005/8/layout/chevron2"/>
    <dgm:cxn modelId="{6B86FEAA-0816-4FD2-8C59-F73B46E0BCD3}" type="presParOf" srcId="{B3172574-134E-4240-BF2B-3395563B754D}" destId="{9B1BAAB0-524D-4FB3-AE2F-15FEA50BC575}" srcOrd="4" destOrd="0" presId="urn:microsoft.com/office/officeart/2005/8/layout/chevron2"/>
    <dgm:cxn modelId="{A77DCDEA-9457-4B2E-8BB3-531C18AD203B}" type="presParOf" srcId="{9B1BAAB0-524D-4FB3-AE2F-15FEA50BC575}" destId="{36A949EA-A97D-442B-A837-4F29226E1761}" srcOrd="0" destOrd="0" presId="urn:microsoft.com/office/officeart/2005/8/layout/chevron2"/>
    <dgm:cxn modelId="{0C6A7C3C-229D-4890-8D68-4F8A75F057AC}" type="presParOf" srcId="{9B1BAAB0-524D-4FB3-AE2F-15FEA50BC575}" destId="{CF02AEF3-4803-4FCA-BD39-961B2C3AE301}" srcOrd="1" destOrd="0" presId="urn:microsoft.com/office/officeart/2005/8/layout/chevron2"/>
    <dgm:cxn modelId="{406B475D-4B97-4CB8-95BD-6AC48B2B40C1}" type="presParOf" srcId="{B3172574-134E-4240-BF2B-3395563B754D}" destId="{93A36BC0-FBD2-462D-9FF4-BAFA226E419F}" srcOrd="5" destOrd="0" presId="urn:microsoft.com/office/officeart/2005/8/layout/chevron2"/>
    <dgm:cxn modelId="{09A7BE1A-D2C9-49EE-90FB-9AEC9165A7FE}" type="presParOf" srcId="{B3172574-134E-4240-BF2B-3395563B754D}" destId="{61A0E55C-8E4C-4D13-A1BA-899F2A1F37DE}" srcOrd="6" destOrd="0" presId="urn:microsoft.com/office/officeart/2005/8/layout/chevron2"/>
    <dgm:cxn modelId="{36A73886-29F1-4B16-A15D-09BC66DBAC58}" type="presParOf" srcId="{61A0E55C-8E4C-4D13-A1BA-899F2A1F37DE}" destId="{932F69DC-D341-42F2-BB8D-BFADB1EDE644}" srcOrd="0" destOrd="0" presId="urn:microsoft.com/office/officeart/2005/8/layout/chevron2"/>
    <dgm:cxn modelId="{ED1BF33E-ACA8-4E92-9B9E-6B895F2829EF}" type="presParOf" srcId="{61A0E55C-8E4C-4D13-A1BA-899F2A1F37DE}" destId="{072C65BE-161C-4D5E-9431-5EED7A7D54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10B7A1-8717-4517-8F17-4C12CF1B261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O"/>
        </a:p>
      </dgm:t>
    </dgm:pt>
    <dgm:pt modelId="{8302EB56-72D2-4F13-8327-846F35EC16D6}">
      <dgm:prSet phldrT="[Texto]" custT="1"/>
      <dgm:spPr/>
      <dgm:t>
        <a:bodyPr/>
        <a:lstStyle/>
        <a:p>
          <a:r>
            <a:rPr lang="es-CO" sz="2400" b="1" dirty="0" smtClean="0">
              <a:latin typeface="Arial" pitchFamily="34" charset="0"/>
              <a:cs typeface="Arial" pitchFamily="34" charset="0"/>
            </a:rPr>
            <a:t>Lugar</a:t>
          </a:r>
          <a:endParaRPr lang="es-CO" sz="2400" b="1" dirty="0">
            <a:latin typeface="Arial" pitchFamily="34" charset="0"/>
            <a:cs typeface="Arial" pitchFamily="34" charset="0"/>
          </a:endParaRPr>
        </a:p>
      </dgm:t>
    </dgm:pt>
    <dgm:pt modelId="{66E13AD2-FA39-4E3A-AF3E-AB6B41B4D0A9}" type="parTrans" cxnId="{E9BBB612-60FD-487C-A07A-ADE6AAF922E5}">
      <dgm:prSet/>
      <dgm:spPr/>
      <dgm:t>
        <a:bodyPr/>
        <a:lstStyle/>
        <a:p>
          <a:endParaRPr lang="es-CO" sz="2000" b="1">
            <a:latin typeface="Arial" pitchFamily="34" charset="0"/>
            <a:cs typeface="Arial" pitchFamily="34" charset="0"/>
          </a:endParaRPr>
        </a:p>
      </dgm:t>
    </dgm:pt>
    <dgm:pt modelId="{65E4E707-8F9F-47BC-BEF3-8F978362D247}" type="sibTrans" cxnId="{E9BBB612-60FD-487C-A07A-ADE6AAF922E5}">
      <dgm:prSet/>
      <dgm:spPr/>
      <dgm:t>
        <a:bodyPr/>
        <a:lstStyle/>
        <a:p>
          <a:endParaRPr lang="es-CO" sz="2000" b="1">
            <a:latin typeface="Arial" pitchFamily="34" charset="0"/>
            <a:cs typeface="Arial" pitchFamily="34" charset="0"/>
          </a:endParaRPr>
        </a:p>
      </dgm:t>
    </dgm:pt>
    <dgm:pt modelId="{430DF149-AF05-4677-B090-479E01F7EAF6}">
      <dgm:prSet phldrT="[Texto]" custT="1"/>
      <dgm:spPr/>
      <dgm:t>
        <a:bodyPr/>
        <a:lstStyle/>
        <a:p>
          <a:r>
            <a:rPr lang="es-CO" sz="1600" b="1" dirty="0" smtClean="0">
              <a:latin typeface="Arial" pitchFamily="34" charset="0"/>
              <a:cs typeface="Arial" pitchFamily="34" charset="0"/>
            </a:rPr>
            <a:t>Seis ciudades: Bogotá, Barranquilla, Manizales, Pasto, Arauca, Montería</a:t>
          </a:r>
          <a:endParaRPr lang="es-CO" sz="2000" b="1" dirty="0">
            <a:latin typeface="Arial" pitchFamily="34" charset="0"/>
            <a:cs typeface="Arial" pitchFamily="34" charset="0"/>
          </a:endParaRPr>
        </a:p>
      </dgm:t>
    </dgm:pt>
    <dgm:pt modelId="{17B89FC6-9BEF-4137-9D11-4A1014288C8A}" type="parTrans" cxnId="{17CFEA30-ADBE-43A6-B07C-1E493B6FAB72}">
      <dgm:prSet/>
      <dgm:spPr/>
      <dgm:t>
        <a:bodyPr/>
        <a:lstStyle/>
        <a:p>
          <a:endParaRPr lang="es-CO" sz="2000" b="1">
            <a:latin typeface="Arial" pitchFamily="34" charset="0"/>
            <a:cs typeface="Arial" pitchFamily="34" charset="0"/>
          </a:endParaRPr>
        </a:p>
      </dgm:t>
    </dgm:pt>
    <dgm:pt modelId="{B521DE50-7795-496B-8BE0-6311BB697A1C}" type="sibTrans" cxnId="{17CFEA30-ADBE-43A6-B07C-1E493B6FAB72}">
      <dgm:prSet/>
      <dgm:spPr/>
      <dgm:t>
        <a:bodyPr/>
        <a:lstStyle/>
        <a:p>
          <a:endParaRPr lang="es-CO" sz="2000" b="1">
            <a:latin typeface="Arial" pitchFamily="34" charset="0"/>
            <a:cs typeface="Arial" pitchFamily="34" charset="0"/>
          </a:endParaRPr>
        </a:p>
      </dgm:t>
    </dgm:pt>
    <dgm:pt modelId="{AC502D1E-2E66-42D6-8926-A066A45D4EB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2400" b="1" dirty="0" smtClean="0">
              <a:latin typeface="Arial" pitchFamily="34" charset="0"/>
              <a:cs typeface="Arial" pitchFamily="34" charset="0"/>
            </a:rPr>
            <a:t>Selección de los entrevistados</a:t>
          </a:r>
        </a:p>
        <a:p>
          <a:pPr defTabSz="977900">
            <a:lnSpc>
              <a:spcPct val="90000"/>
            </a:lnSpc>
            <a:spcBef>
              <a:spcPct val="0"/>
            </a:spcBef>
            <a:spcAft>
              <a:spcPct val="35000"/>
            </a:spcAft>
          </a:pPr>
          <a:endParaRPr lang="es-CO" sz="2400" b="1" dirty="0">
            <a:latin typeface="Arial" pitchFamily="34" charset="0"/>
            <a:cs typeface="Arial" pitchFamily="34" charset="0"/>
          </a:endParaRPr>
        </a:p>
      </dgm:t>
    </dgm:pt>
    <dgm:pt modelId="{0C46E2A7-CF83-42C8-942D-CCC9986E78BE}" type="parTrans" cxnId="{DE9314A5-9276-4828-AF52-ACAA1120BA10}">
      <dgm:prSet/>
      <dgm:spPr/>
      <dgm:t>
        <a:bodyPr/>
        <a:lstStyle/>
        <a:p>
          <a:endParaRPr lang="es-CO" sz="2000" b="1">
            <a:latin typeface="Arial" pitchFamily="34" charset="0"/>
            <a:cs typeface="Arial" pitchFamily="34" charset="0"/>
          </a:endParaRPr>
        </a:p>
      </dgm:t>
    </dgm:pt>
    <dgm:pt modelId="{E7B0A1D4-46A3-49EF-BA82-5E1A401574D8}" type="sibTrans" cxnId="{DE9314A5-9276-4828-AF52-ACAA1120BA10}">
      <dgm:prSet/>
      <dgm:spPr/>
      <dgm:t>
        <a:bodyPr/>
        <a:lstStyle/>
        <a:p>
          <a:endParaRPr lang="es-CO" sz="2000" b="1">
            <a:latin typeface="Arial" pitchFamily="34" charset="0"/>
            <a:cs typeface="Arial" pitchFamily="34" charset="0"/>
          </a:endParaRPr>
        </a:p>
      </dgm:t>
    </dgm:pt>
    <dgm:pt modelId="{A737F4E8-B5EF-4F16-B699-425469BFA890}">
      <dgm:prSet phldrT="[Texto]" custT="1"/>
      <dgm:spPr/>
      <dgm:t>
        <a:bodyPr/>
        <a:lstStyle/>
        <a:p>
          <a:r>
            <a:rPr lang="es-CO" sz="1600" b="1" dirty="0" smtClean="0">
              <a:latin typeface="Arial" pitchFamily="34" charset="0"/>
              <a:cs typeface="Arial" pitchFamily="34" charset="0"/>
            </a:rPr>
            <a:t>Elaboración de un directorio</a:t>
          </a:r>
          <a:endParaRPr lang="es-CO" sz="1600" b="1" dirty="0">
            <a:latin typeface="Arial" pitchFamily="34" charset="0"/>
            <a:cs typeface="Arial" pitchFamily="34" charset="0"/>
          </a:endParaRPr>
        </a:p>
      </dgm:t>
    </dgm:pt>
    <dgm:pt modelId="{F266ABC4-9B07-4DAF-9AEF-9089DFA3A9EB}" type="parTrans" cxnId="{D809D90F-5AD9-459C-BEFA-103C891F42E2}">
      <dgm:prSet/>
      <dgm:spPr/>
      <dgm:t>
        <a:bodyPr/>
        <a:lstStyle/>
        <a:p>
          <a:endParaRPr lang="es-CO" sz="2000" b="1">
            <a:latin typeface="Arial" pitchFamily="34" charset="0"/>
            <a:cs typeface="Arial" pitchFamily="34" charset="0"/>
          </a:endParaRPr>
        </a:p>
      </dgm:t>
    </dgm:pt>
    <dgm:pt modelId="{36326610-5B40-40E0-A343-7123BCD4772C}" type="sibTrans" cxnId="{D809D90F-5AD9-459C-BEFA-103C891F42E2}">
      <dgm:prSet/>
      <dgm:spPr/>
      <dgm:t>
        <a:bodyPr/>
        <a:lstStyle/>
        <a:p>
          <a:endParaRPr lang="es-CO" sz="2000" b="1">
            <a:latin typeface="Arial" pitchFamily="34" charset="0"/>
            <a:cs typeface="Arial" pitchFamily="34" charset="0"/>
          </a:endParaRPr>
        </a:p>
      </dgm:t>
    </dgm:pt>
    <dgm:pt modelId="{B46118E0-425D-4B5E-9B52-0849133495FD}">
      <dgm:prSet phldrT="[Texto]" custT="1"/>
      <dgm:spPr/>
      <dgm:t>
        <a:bodyPr/>
        <a:lstStyle/>
        <a:p>
          <a:r>
            <a:rPr lang="es-CO" sz="2400" b="1" dirty="0" smtClean="0">
              <a:latin typeface="Arial" pitchFamily="34" charset="0"/>
              <a:cs typeface="Arial" pitchFamily="34" charset="0"/>
            </a:rPr>
            <a:t>Seguimiento y acompañamiento</a:t>
          </a:r>
          <a:endParaRPr lang="es-CO" sz="2400" b="1" dirty="0">
            <a:latin typeface="Arial" pitchFamily="34" charset="0"/>
            <a:cs typeface="Arial" pitchFamily="34" charset="0"/>
          </a:endParaRPr>
        </a:p>
      </dgm:t>
    </dgm:pt>
    <dgm:pt modelId="{85A3CD19-B342-4E35-A3D7-B87DCEC1AB42}" type="parTrans" cxnId="{3EDAFE66-5DD0-40FD-9BCB-7EBF4F262739}">
      <dgm:prSet/>
      <dgm:spPr/>
      <dgm:t>
        <a:bodyPr/>
        <a:lstStyle/>
        <a:p>
          <a:endParaRPr lang="es-CO" sz="2000" b="1">
            <a:latin typeface="Arial" pitchFamily="34" charset="0"/>
            <a:cs typeface="Arial" pitchFamily="34" charset="0"/>
          </a:endParaRPr>
        </a:p>
      </dgm:t>
    </dgm:pt>
    <dgm:pt modelId="{54F098E5-7E83-4096-A93F-6D4C9B6B0D0D}" type="sibTrans" cxnId="{3EDAFE66-5DD0-40FD-9BCB-7EBF4F262739}">
      <dgm:prSet/>
      <dgm:spPr/>
      <dgm:t>
        <a:bodyPr/>
        <a:lstStyle/>
        <a:p>
          <a:endParaRPr lang="es-CO" sz="2000" b="1">
            <a:latin typeface="Arial" pitchFamily="34" charset="0"/>
            <a:cs typeface="Arial" pitchFamily="34" charset="0"/>
          </a:endParaRPr>
        </a:p>
      </dgm:t>
    </dgm:pt>
    <dgm:pt modelId="{4BD57B3D-6D39-4859-9BD1-F22102296AEB}">
      <dgm:prSet phldrT="[Texto]" custT="1"/>
      <dgm:spPr/>
      <dgm:t>
        <a:bodyPr/>
        <a:lstStyle/>
        <a:p>
          <a:r>
            <a:rPr lang="es-CO" sz="1600" b="1" dirty="0" smtClean="0">
              <a:latin typeface="Arial" pitchFamily="34" charset="0"/>
              <a:cs typeface="Arial" pitchFamily="34" charset="0"/>
            </a:rPr>
            <a:t>Acompañamiento en campo de las primeras tres entrevistas </a:t>
          </a:r>
          <a:endParaRPr lang="es-CO" sz="1600" b="1" dirty="0">
            <a:latin typeface="Arial" pitchFamily="34" charset="0"/>
            <a:cs typeface="Arial" pitchFamily="34" charset="0"/>
          </a:endParaRPr>
        </a:p>
      </dgm:t>
    </dgm:pt>
    <dgm:pt modelId="{43A0BFAE-E453-4242-96A5-3D6D4A04A5A2}" type="parTrans" cxnId="{793871DF-CF43-429A-B87A-5FD052E5B497}">
      <dgm:prSet/>
      <dgm:spPr/>
      <dgm:t>
        <a:bodyPr/>
        <a:lstStyle/>
        <a:p>
          <a:endParaRPr lang="es-CO" sz="2000" b="1">
            <a:latin typeface="Arial" pitchFamily="34" charset="0"/>
            <a:cs typeface="Arial" pitchFamily="34" charset="0"/>
          </a:endParaRPr>
        </a:p>
      </dgm:t>
    </dgm:pt>
    <dgm:pt modelId="{F4EB1646-5D89-4CC7-BE7B-DF4D4DFA3997}" type="sibTrans" cxnId="{793871DF-CF43-429A-B87A-5FD052E5B497}">
      <dgm:prSet/>
      <dgm:spPr/>
      <dgm:t>
        <a:bodyPr/>
        <a:lstStyle/>
        <a:p>
          <a:endParaRPr lang="es-CO" sz="2000" b="1">
            <a:latin typeface="Arial" pitchFamily="34" charset="0"/>
            <a:cs typeface="Arial" pitchFamily="34" charset="0"/>
          </a:endParaRPr>
        </a:p>
      </dgm:t>
    </dgm:pt>
    <dgm:pt modelId="{FBA62C30-4179-4CA6-8604-6C2F53B09D8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2400" b="1" dirty="0" smtClean="0">
              <a:latin typeface="Arial" pitchFamily="34" charset="0"/>
              <a:cs typeface="Arial" pitchFamily="34" charset="0"/>
            </a:rPr>
            <a:t>Duración de la entrevista</a:t>
          </a:r>
        </a:p>
        <a:p>
          <a:endParaRPr lang="es-CO" sz="2400" b="1" dirty="0">
            <a:latin typeface="Arial" pitchFamily="34" charset="0"/>
            <a:cs typeface="Arial" pitchFamily="34" charset="0"/>
          </a:endParaRPr>
        </a:p>
      </dgm:t>
    </dgm:pt>
    <dgm:pt modelId="{B3349AAC-AB49-4C40-8370-221BECFBF1B7}" type="parTrans" cxnId="{038464E7-5E47-44A9-B9ED-029FFA085924}">
      <dgm:prSet/>
      <dgm:spPr/>
      <dgm:t>
        <a:bodyPr/>
        <a:lstStyle/>
        <a:p>
          <a:endParaRPr lang="es-CO" sz="2000" b="1">
            <a:latin typeface="Arial" pitchFamily="34" charset="0"/>
            <a:cs typeface="Arial" pitchFamily="34" charset="0"/>
          </a:endParaRPr>
        </a:p>
      </dgm:t>
    </dgm:pt>
    <dgm:pt modelId="{01338FA1-4E68-4939-99AF-3E192132EF0C}" type="sibTrans" cxnId="{038464E7-5E47-44A9-B9ED-029FFA085924}">
      <dgm:prSet/>
      <dgm:spPr/>
      <dgm:t>
        <a:bodyPr/>
        <a:lstStyle/>
        <a:p>
          <a:endParaRPr lang="es-CO" sz="2000" b="1">
            <a:latin typeface="Arial" pitchFamily="34" charset="0"/>
            <a:cs typeface="Arial" pitchFamily="34" charset="0"/>
          </a:endParaRPr>
        </a:p>
      </dgm:t>
    </dgm:pt>
    <dgm:pt modelId="{D4AD52DB-3157-4E8A-9814-C7491B7AB84C}">
      <dgm:prSet custT="1"/>
      <dgm:spPr/>
      <dgm:t>
        <a:bodyPr/>
        <a:lstStyle/>
        <a:p>
          <a:r>
            <a:rPr lang="es-CO" sz="1600" b="1" dirty="0" smtClean="0">
              <a:latin typeface="Arial" pitchFamily="34" charset="0"/>
              <a:cs typeface="Arial" pitchFamily="34" charset="0"/>
            </a:rPr>
            <a:t>Promedio una (1) hora. </a:t>
          </a:r>
          <a:endParaRPr lang="es-CO" sz="1600" b="1" dirty="0">
            <a:latin typeface="Arial" pitchFamily="34" charset="0"/>
            <a:cs typeface="Arial" pitchFamily="34" charset="0"/>
          </a:endParaRPr>
        </a:p>
      </dgm:t>
    </dgm:pt>
    <dgm:pt modelId="{09E1CBFF-BD2E-407A-9718-50F66352DA84}" type="parTrans" cxnId="{F1B4AA3A-916D-4FC3-A310-AEFDAAAE8A86}">
      <dgm:prSet/>
      <dgm:spPr/>
      <dgm:t>
        <a:bodyPr/>
        <a:lstStyle/>
        <a:p>
          <a:endParaRPr lang="es-CO" sz="2000" b="1">
            <a:latin typeface="Arial" pitchFamily="34" charset="0"/>
            <a:cs typeface="Arial" pitchFamily="34" charset="0"/>
          </a:endParaRPr>
        </a:p>
      </dgm:t>
    </dgm:pt>
    <dgm:pt modelId="{C1F75E5C-E4AD-4313-87EF-2CDA4F72C790}" type="sibTrans" cxnId="{F1B4AA3A-916D-4FC3-A310-AEFDAAAE8A86}">
      <dgm:prSet/>
      <dgm:spPr/>
      <dgm:t>
        <a:bodyPr/>
        <a:lstStyle/>
        <a:p>
          <a:endParaRPr lang="es-CO" sz="2000" b="1">
            <a:latin typeface="Arial" pitchFamily="34" charset="0"/>
            <a:cs typeface="Arial" pitchFamily="34" charset="0"/>
          </a:endParaRPr>
        </a:p>
      </dgm:t>
    </dgm:pt>
    <dgm:pt modelId="{A4E2AE14-FB7A-4804-A8A8-AA54A571CA4E}">
      <dgm:prSet custT="1"/>
      <dgm:spPr/>
      <dgm:t>
        <a:bodyPr/>
        <a:lstStyle/>
        <a:p>
          <a:pPr defTabSz="1022350">
            <a:lnSpc>
              <a:spcPct val="90000"/>
            </a:lnSpc>
            <a:spcBef>
              <a:spcPct val="0"/>
            </a:spcBef>
            <a:spcAft>
              <a:spcPct val="35000"/>
            </a:spcAft>
          </a:pPr>
          <a:r>
            <a:rPr lang="es-CO" sz="2400" b="1" dirty="0" smtClean="0">
              <a:latin typeface="Arial" pitchFamily="34" charset="0"/>
              <a:cs typeface="Arial" pitchFamily="34" charset="0"/>
            </a:rPr>
            <a:t>Transcripción</a:t>
          </a:r>
          <a:endParaRPr lang="es-CO" sz="2400" b="1" dirty="0">
            <a:latin typeface="Arial" pitchFamily="34" charset="0"/>
            <a:cs typeface="Arial" pitchFamily="34" charset="0"/>
          </a:endParaRPr>
        </a:p>
      </dgm:t>
    </dgm:pt>
    <dgm:pt modelId="{8E5F15C1-4306-4736-9839-DBC1BDBCA57C}" type="parTrans" cxnId="{064F2FCE-5910-4B96-AB37-F1A4FBC8F847}">
      <dgm:prSet/>
      <dgm:spPr/>
      <dgm:t>
        <a:bodyPr/>
        <a:lstStyle/>
        <a:p>
          <a:endParaRPr lang="es-CO" sz="2000" b="1">
            <a:latin typeface="Arial" pitchFamily="34" charset="0"/>
            <a:cs typeface="Arial" pitchFamily="34" charset="0"/>
          </a:endParaRPr>
        </a:p>
      </dgm:t>
    </dgm:pt>
    <dgm:pt modelId="{5B6B56C3-4F6D-48E3-8744-A4708ED79132}" type="sibTrans" cxnId="{064F2FCE-5910-4B96-AB37-F1A4FBC8F847}">
      <dgm:prSet/>
      <dgm:spPr/>
      <dgm:t>
        <a:bodyPr/>
        <a:lstStyle/>
        <a:p>
          <a:endParaRPr lang="es-CO" sz="2000" b="1">
            <a:latin typeface="Arial" pitchFamily="34" charset="0"/>
            <a:cs typeface="Arial" pitchFamily="34" charset="0"/>
          </a:endParaRPr>
        </a:p>
      </dgm:t>
    </dgm:pt>
    <dgm:pt modelId="{46BDF60C-D4B3-4311-8E87-14D7216FFF5F}">
      <dgm:prSet custT="1"/>
      <dgm:spPr/>
      <dgm:t>
        <a:bodyPr/>
        <a:lstStyle/>
        <a:p>
          <a:r>
            <a:rPr lang="es-CO" sz="1600" b="1" dirty="0" smtClean="0">
              <a:latin typeface="Arial" pitchFamily="34" charset="0"/>
              <a:cs typeface="Arial" pitchFamily="34" charset="0"/>
            </a:rPr>
            <a:t>Una entrevista diaria en horas de la mañana</a:t>
          </a:r>
          <a:endParaRPr lang="es-CO" sz="1600" b="1" dirty="0">
            <a:latin typeface="Arial" pitchFamily="34" charset="0"/>
            <a:cs typeface="Arial" pitchFamily="34" charset="0"/>
          </a:endParaRPr>
        </a:p>
      </dgm:t>
    </dgm:pt>
    <dgm:pt modelId="{2EC3428F-6484-4392-9E85-1D8DE98351BA}" type="parTrans" cxnId="{B68992BF-A46A-4D11-AD49-A6E8502AB431}">
      <dgm:prSet/>
      <dgm:spPr/>
      <dgm:t>
        <a:bodyPr/>
        <a:lstStyle/>
        <a:p>
          <a:endParaRPr lang="es-CO" sz="2000" b="1">
            <a:latin typeface="Arial" pitchFamily="34" charset="0"/>
            <a:cs typeface="Arial" pitchFamily="34" charset="0"/>
          </a:endParaRPr>
        </a:p>
      </dgm:t>
    </dgm:pt>
    <dgm:pt modelId="{F1610FE4-0873-4A76-B2B0-0FE8A75BEB07}" type="sibTrans" cxnId="{B68992BF-A46A-4D11-AD49-A6E8502AB431}">
      <dgm:prSet/>
      <dgm:spPr/>
      <dgm:t>
        <a:bodyPr/>
        <a:lstStyle/>
        <a:p>
          <a:endParaRPr lang="es-CO" sz="2000" b="1">
            <a:latin typeface="Arial" pitchFamily="34" charset="0"/>
            <a:cs typeface="Arial" pitchFamily="34" charset="0"/>
          </a:endParaRPr>
        </a:p>
      </dgm:t>
    </dgm:pt>
    <dgm:pt modelId="{7E4CFAD8-A277-4DB4-AB7F-572E47A81B5A}">
      <dgm:prSet custT="1"/>
      <dgm:spPr/>
      <dgm:t>
        <a:bodyPr/>
        <a:lstStyle/>
        <a:p>
          <a:r>
            <a:rPr lang="es-CO" sz="1600" b="1" dirty="0" smtClean="0">
              <a:latin typeface="Arial" pitchFamily="34" charset="0"/>
              <a:cs typeface="Arial" pitchFamily="34" charset="0"/>
            </a:rPr>
            <a:t>El rango fue de 45 minutos a 1,5 horas. </a:t>
          </a:r>
          <a:endParaRPr lang="es-CO" sz="1600" b="1" dirty="0">
            <a:latin typeface="Arial" pitchFamily="34" charset="0"/>
            <a:cs typeface="Arial" pitchFamily="34" charset="0"/>
          </a:endParaRPr>
        </a:p>
      </dgm:t>
    </dgm:pt>
    <dgm:pt modelId="{83CE8C11-A791-4FA9-899F-1B42A9AB6CA1}" type="parTrans" cxnId="{4D1570D8-3AFE-4E00-BB56-61593571AC06}">
      <dgm:prSet/>
      <dgm:spPr/>
      <dgm:t>
        <a:bodyPr/>
        <a:lstStyle/>
        <a:p>
          <a:endParaRPr lang="es-CO" b="1"/>
        </a:p>
      </dgm:t>
    </dgm:pt>
    <dgm:pt modelId="{93A55737-7A8D-4734-8C30-805C89E5CB96}" type="sibTrans" cxnId="{4D1570D8-3AFE-4E00-BB56-61593571AC06}">
      <dgm:prSet/>
      <dgm:spPr/>
      <dgm:t>
        <a:bodyPr/>
        <a:lstStyle/>
        <a:p>
          <a:endParaRPr lang="es-CO" b="1"/>
        </a:p>
      </dgm:t>
    </dgm:pt>
    <dgm:pt modelId="{9B970A90-4E88-4483-8394-DFA11DE3E27B}">
      <dgm:prSet custT="1"/>
      <dgm:spPr/>
      <dgm:t>
        <a:bodyPr/>
        <a:lstStyle/>
        <a:p>
          <a:r>
            <a:rPr lang="es-CO" sz="1600" b="1" dirty="0" smtClean="0">
              <a:latin typeface="Arial" pitchFamily="34" charset="0"/>
              <a:cs typeface="Arial" pitchFamily="34" charset="0"/>
            </a:rPr>
            <a:t>Grabadas en formato audio</a:t>
          </a:r>
          <a:endParaRPr lang="es-CO" sz="1600" b="1" dirty="0">
            <a:latin typeface="Arial" pitchFamily="34" charset="0"/>
            <a:cs typeface="Arial" pitchFamily="34" charset="0"/>
          </a:endParaRPr>
        </a:p>
      </dgm:t>
    </dgm:pt>
    <dgm:pt modelId="{FD7A43FD-B5A1-4474-A2BA-CA634D5AAB7C}" type="parTrans" cxnId="{8638916F-6B99-4B6F-A693-08CE5D18F295}">
      <dgm:prSet/>
      <dgm:spPr/>
      <dgm:t>
        <a:bodyPr/>
        <a:lstStyle/>
        <a:p>
          <a:endParaRPr lang="es-CO" b="1"/>
        </a:p>
      </dgm:t>
    </dgm:pt>
    <dgm:pt modelId="{34840255-ED2E-45FF-80CD-3D1AA4018639}" type="sibTrans" cxnId="{8638916F-6B99-4B6F-A693-08CE5D18F295}">
      <dgm:prSet/>
      <dgm:spPr/>
      <dgm:t>
        <a:bodyPr/>
        <a:lstStyle/>
        <a:p>
          <a:endParaRPr lang="es-CO" b="1"/>
        </a:p>
      </dgm:t>
    </dgm:pt>
    <dgm:pt modelId="{A4341B54-BBE1-4B7B-9D47-5BC289E7D951}">
      <dgm:prSet custT="1"/>
      <dgm:spPr/>
      <dgm:t>
        <a:bodyPr/>
        <a:lstStyle/>
        <a:p>
          <a:r>
            <a:rPr lang="es-CO" sz="1600" b="1" dirty="0" smtClean="0">
              <a:latin typeface="Arial" pitchFamily="34" charset="0"/>
              <a:cs typeface="Arial" pitchFamily="34" charset="0"/>
            </a:rPr>
            <a:t>Espacio (laboratorio) con condiciones apropiadas</a:t>
          </a:r>
          <a:endParaRPr lang="es-CO" sz="1600" b="1" dirty="0">
            <a:latin typeface="Arial" pitchFamily="34" charset="0"/>
            <a:cs typeface="Arial" pitchFamily="34" charset="0"/>
          </a:endParaRPr>
        </a:p>
      </dgm:t>
    </dgm:pt>
    <dgm:pt modelId="{4AFCA970-62AD-4F10-ABAA-052A3A33CD99}" type="parTrans" cxnId="{8107B98B-20F6-44A0-91CC-A3E9F88C76EB}">
      <dgm:prSet/>
      <dgm:spPr/>
      <dgm:t>
        <a:bodyPr/>
        <a:lstStyle/>
        <a:p>
          <a:endParaRPr lang="es-CO" b="1"/>
        </a:p>
      </dgm:t>
    </dgm:pt>
    <dgm:pt modelId="{0034BA26-B8DE-4CFF-B3D9-CBA58AFC5603}" type="sibTrans" cxnId="{8107B98B-20F6-44A0-91CC-A3E9F88C76EB}">
      <dgm:prSet/>
      <dgm:spPr/>
      <dgm:t>
        <a:bodyPr/>
        <a:lstStyle/>
        <a:p>
          <a:endParaRPr lang="es-CO" b="1"/>
        </a:p>
      </dgm:t>
    </dgm:pt>
    <dgm:pt modelId="{A95F5AAA-4ABB-4FE0-83AE-8C0F437F6911}">
      <dgm:prSet custT="1"/>
      <dgm:spPr/>
      <dgm:t>
        <a:bodyPr/>
        <a:lstStyle/>
        <a:p>
          <a:r>
            <a:rPr lang="es-CO" sz="1600" b="1" dirty="0" smtClean="0">
              <a:latin typeface="Arial" pitchFamily="34" charset="0"/>
              <a:cs typeface="Arial" pitchFamily="34" charset="0"/>
            </a:rPr>
            <a:t>En la tarde la transcripción</a:t>
          </a:r>
          <a:endParaRPr lang="es-CO" sz="1600" b="1" dirty="0">
            <a:latin typeface="Arial" pitchFamily="34" charset="0"/>
            <a:cs typeface="Arial" pitchFamily="34" charset="0"/>
          </a:endParaRPr>
        </a:p>
      </dgm:t>
    </dgm:pt>
    <dgm:pt modelId="{18C9461A-7707-4D2E-9D4D-FB580DBFBBC1}" type="parTrans" cxnId="{66D48921-A701-406B-8294-97DC5926DF7B}">
      <dgm:prSet/>
      <dgm:spPr/>
      <dgm:t>
        <a:bodyPr/>
        <a:lstStyle/>
        <a:p>
          <a:endParaRPr lang="es-CO" b="1"/>
        </a:p>
      </dgm:t>
    </dgm:pt>
    <dgm:pt modelId="{EF9ABF70-46B4-4681-A488-A2D09F69E20C}" type="sibTrans" cxnId="{66D48921-A701-406B-8294-97DC5926DF7B}">
      <dgm:prSet/>
      <dgm:spPr/>
      <dgm:t>
        <a:bodyPr/>
        <a:lstStyle/>
        <a:p>
          <a:endParaRPr lang="es-CO" b="1"/>
        </a:p>
      </dgm:t>
    </dgm:pt>
    <dgm:pt modelId="{72FF9435-E723-44E8-97E9-B9783FF28E24}">
      <dgm:prSet custT="1"/>
      <dgm:spPr/>
      <dgm:t>
        <a:bodyPr/>
        <a:lstStyle/>
        <a:p>
          <a:r>
            <a:rPr lang="es-CO" sz="1600" b="1" dirty="0" smtClean="0">
              <a:latin typeface="Arial" pitchFamily="34" charset="0"/>
              <a:cs typeface="Arial" pitchFamily="34" charset="0"/>
            </a:rPr>
            <a:t> Llevar al Q-notes. </a:t>
          </a:r>
          <a:endParaRPr lang="es-CO" sz="1600" b="1" dirty="0">
            <a:latin typeface="Arial" pitchFamily="34" charset="0"/>
            <a:cs typeface="Arial" pitchFamily="34" charset="0"/>
          </a:endParaRPr>
        </a:p>
      </dgm:t>
    </dgm:pt>
    <dgm:pt modelId="{F3FBBC42-150D-4853-9C8F-C8800364C3D3}" type="parTrans" cxnId="{726B73B1-17E5-4738-BF64-4721053DA65A}">
      <dgm:prSet/>
      <dgm:spPr/>
      <dgm:t>
        <a:bodyPr/>
        <a:lstStyle/>
        <a:p>
          <a:endParaRPr lang="es-CO" b="1"/>
        </a:p>
      </dgm:t>
    </dgm:pt>
    <dgm:pt modelId="{01F099F3-2B50-4AD2-9A6E-BECEAD821F1E}" type="sibTrans" cxnId="{726B73B1-17E5-4738-BF64-4721053DA65A}">
      <dgm:prSet/>
      <dgm:spPr/>
      <dgm:t>
        <a:bodyPr/>
        <a:lstStyle/>
        <a:p>
          <a:endParaRPr lang="es-CO" b="1"/>
        </a:p>
      </dgm:t>
    </dgm:pt>
    <dgm:pt modelId="{7BBD3522-C4FC-4083-B71F-40D28624E8D1}">
      <dgm:prSet custT="1"/>
      <dgm:spPr/>
      <dgm:t>
        <a:bodyPr/>
        <a:lstStyle/>
        <a:p>
          <a:r>
            <a:rPr lang="es-CO" sz="1600" b="1" dirty="0" smtClean="0">
              <a:latin typeface="Arial" pitchFamily="34" charset="0"/>
              <a:cs typeface="Arial" pitchFamily="34" charset="0"/>
            </a:rPr>
            <a:t>Colocar en carpeta disponible en Dropbox</a:t>
          </a:r>
          <a:endParaRPr lang="es-CO" sz="1600" b="1" dirty="0">
            <a:latin typeface="Arial" pitchFamily="34" charset="0"/>
            <a:cs typeface="Arial" pitchFamily="34" charset="0"/>
          </a:endParaRPr>
        </a:p>
      </dgm:t>
    </dgm:pt>
    <dgm:pt modelId="{0C09B473-49AC-4788-A892-246670590517}" type="parTrans" cxnId="{20FF7E81-9668-4B75-8A33-F069B6805EAA}">
      <dgm:prSet/>
      <dgm:spPr/>
      <dgm:t>
        <a:bodyPr/>
        <a:lstStyle/>
        <a:p>
          <a:endParaRPr lang="es-CO" b="1"/>
        </a:p>
      </dgm:t>
    </dgm:pt>
    <dgm:pt modelId="{57EA7BE0-CC42-46CF-B10F-41802AF46053}" type="sibTrans" cxnId="{20FF7E81-9668-4B75-8A33-F069B6805EAA}">
      <dgm:prSet/>
      <dgm:spPr/>
      <dgm:t>
        <a:bodyPr/>
        <a:lstStyle/>
        <a:p>
          <a:endParaRPr lang="es-CO" b="1"/>
        </a:p>
      </dgm:t>
    </dgm:pt>
    <dgm:pt modelId="{40236510-12E1-4838-B88D-FAC5B869770A}">
      <dgm:prSet custT="1"/>
      <dgm:spPr/>
      <dgm:t>
        <a:bodyPr/>
        <a:lstStyle/>
        <a:p>
          <a:r>
            <a:rPr lang="es-CO" sz="1600" b="1" dirty="0" smtClean="0">
              <a:latin typeface="Arial" pitchFamily="34" charset="0"/>
              <a:cs typeface="Arial" pitchFamily="34" charset="0"/>
            </a:rPr>
            <a:t>Tiempo promedio de cuatro horas.   </a:t>
          </a:r>
          <a:endParaRPr lang="es-CO" sz="1600" b="1" dirty="0">
            <a:latin typeface="Arial" pitchFamily="34" charset="0"/>
            <a:cs typeface="Arial" pitchFamily="34" charset="0"/>
          </a:endParaRPr>
        </a:p>
      </dgm:t>
    </dgm:pt>
    <dgm:pt modelId="{25B8F764-82F3-4702-9E13-1E452BA74500}" type="parTrans" cxnId="{AFB0895B-856A-4E7C-A923-3B414CD1FD7D}">
      <dgm:prSet/>
      <dgm:spPr/>
      <dgm:t>
        <a:bodyPr/>
        <a:lstStyle/>
        <a:p>
          <a:endParaRPr lang="es-CO" b="1"/>
        </a:p>
      </dgm:t>
    </dgm:pt>
    <dgm:pt modelId="{5515DD84-EEA3-4691-8760-F086FD5CDCDC}" type="sibTrans" cxnId="{AFB0895B-856A-4E7C-A923-3B414CD1FD7D}">
      <dgm:prSet/>
      <dgm:spPr/>
      <dgm:t>
        <a:bodyPr/>
        <a:lstStyle/>
        <a:p>
          <a:endParaRPr lang="es-CO" b="1"/>
        </a:p>
      </dgm:t>
    </dgm:pt>
    <dgm:pt modelId="{C5CEF4BD-3765-46A4-BBE4-075AB1569457}">
      <dgm:prSet phldrT="[Texto]" custT="1"/>
      <dgm:spPr/>
      <dgm:t>
        <a:bodyPr/>
        <a:lstStyle/>
        <a:p>
          <a:r>
            <a:rPr lang="es-CO" sz="1600" b="1" dirty="0" smtClean="0">
              <a:latin typeface="Arial" pitchFamily="34" charset="0"/>
              <a:cs typeface="Arial" pitchFamily="34" charset="0"/>
            </a:rPr>
            <a:t>Visita de sensibilización</a:t>
          </a:r>
          <a:endParaRPr lang="es-CO" sz="1600" b="1" dirty="0">
            <a:latin typeface="Arial" pitchFamily="34" charset="0"/>
            <a:cs typeface="Arial" pitchFamily="34" charset="0"/>
          </a:endParaRPr>
        </a:p>
      </dgm:t>
    </dgm:pt>
    <dgm:pt modelId="{403053A0-357F-4ACE-8168-5BA33B2239AA}" type="parTrans" cxnId="{4560A1E1-4287-4D71-BAD0-720761D3BD1C}">
      <dgm:prSet/>
      <dgm:spPr/>
      <dgm:t>
        <a:bodyPr/>
        <a:lstStyle/>
        <a:p>
          <a:endParaRPr lang="es-CO" b="1"/>
        </a:p>
      </dgm:t>
    </dgm:pt>
    <dgm:pt modelId="{A2DEE5AD-B26A-4BAE-A3B0-C2F73B340744}" type="sibTrans" cxnId="{4560A1E1-4287-4D71-BAD0-720761D3BD1C}">
      <dgm:prSet/>
      <dgm:spPr/>
      <dgm:t>
        <a:bodyPr/>
        <a:lstStyle/>
        <a:p>
          <a:endParaRPr lang="es-CO" b="1"/>
        </a:p>
      </dgm:t>
    </dgm:pt>
    <dgm:pt modelId="{BA3D7D2C-FB84-4031-8EF1-E81B1B5762AE}">
      <dgm:prSet phldrT="[Texto]" custT="1"/>
      <dgm:spPr/>
      <dgm:t>
        <a:bodyPr/>
        <a:lstStyle/>
        <a:p>
          <a:r>
            <a:rPr lang="es-CO" sz="1600" b="1" dirty="0" smtClean="0">
              <a:latin typeface="Arial" pitchFamily="34" charset="0"/>
              <a:cs typeface="Arial" pitchFamily="34" charset="0"/>
            </a:rPr>
            <a:t>Acuerdo de fecha y lugar (transporte)</a:t>
          </a:r>
          <a:endParaRPr lang="es-CO" sz="1600" b="1" dirty="0">
            <a:latin typeface="Arial" pitchFamily="34" charset="0"/>
            <a:cs typeface="Arial" pitchFamily="34" charset="0"/>
          </a:endParaRPr>
        </a:p>
      </dgm:t>
    </dgm:pt>
    <dgm:pt modelId="{D4E180DA-25E2-4C23-A27C-C6470F5B7EB4}" type="parTrans" cxnId="{D6B8D9D9-90C6-4110-B8CA-7368345331F2}">
      <dgm:prSet/>
      <dgm:spPr/>
      <dgm:t>
        <a:bodyPr/>
        <a:lstStyle/>
        <a:p>
          <a:endParaRPr lang="es-CO" b="1"/>
        </a:p>
      </dgm:t>
    </dgm:pt>
    <dgm:pt modelId="{16BA0D2E-51A6-4B53-ADCB-62505E2CD9B4}" type="sibTrans" cxnId="{D6B8D9D9-90C6-4110-B8CA-7368345331F2}">
      <dgm:prSet/>
      <dgm:spPr/>
      <dgm:t>
        <a:bodyPr/>
        <a:lstStyle/>
        <a:p>
          <a:endParaRPr lang="es-CO" b="1"/>
        </a:p>
      </dgm:t>
    </dgm:pt>
    <dgm:pt modelId="{D4FFCBD3-330A-4909-8604-4622C05F2B29}">
      <dgm:prSet phldrT="[Texto]" custT="1"/>
      <dgm:spPr/>
      <dgm:t>
        <a:bodyPr/>
        <a:lstStyle/>
        <a:p>
          <a:r>
            <a:rPr lang="es-CO" sz="1600" b="1" dirty="0" smtClean="0"/>
            <a:t>Revisión diaria de las transcripciones </a:t>
          </a:r>
          <a:endParaRPr lang="es-CO" sz="1600" b="1" dirty="0">
            <a:latin typeface="Arial" pitchFamily="34" charset="0"/>
            <a:cs typeface="Arial" pitchFamily="34" charset="0"/>
          </a:endParaRPr>
        </a:p>
      </dgm:t>
    </dgm:pt>
    <dgm:pt modelId="{1AA834CC-212B-42D2-9FE9-8BE48F603FDB}" type="parTrans" cxnId="{3CA16B30-CB02-4230-B406-D9FDEB0402F9}">
      <dgm:prSet/>
      <dgm:spPr/>
      <dgm:t>
        <a:bodyPr/>
        <a:lstStyle/>
        <a:p>
          <a:endParaRPr lang="es-CO" b="1"/>
        </a:p>
      </dgm:t>
    </dgm:pt>
    <dgm:pt modelId="{DB4CC820-A35F-40E6-8A31-2536EE2A0E47}" type="sibTrans" cxnId="{3CA16B30-CB02-4230-B406-D9FDEB0402F9}">
      <dgm:prSet/>
      <dgm:spPr/>
      <dgm:t>
        <a:bodyPr/>
        <a:lstStyle/>
        <a:p>
          <a:endParaRPr lang="es-CO" b="1"/>
        </a:p>
      </dgm:t>
    </dgm:pt>
    <dgm:pt modelId="{8B7201CB-2204-45C3-8EF6-F898FBCD55A3}" type="pres">
      <dgm:prSet presAssocID="{B410B7A1-8717-4517-8F17-4C12CF1B261A}" presName="Name0" presStyleCnt="0">
        <dgm:presLayoutVars>
          <dgm:dir/>
          <dgm:animLvl val="lvl"/>
          <dgm:resizeHandles val="exact"/>
        </dgm:presLayoutVars>
      </dgm:prSet>
      <dgm:spPr/>
      <dgm:t>
        <a:bodyPr/>
        <a:lstStyle/>
        <a:p>
          <a:endParaRPr lang="es-CO"/>
        </a:p>
      </dgm:t>
    </dgm:pt>
    <dgm:pt modelId="{02DCEF44-FDAD-4357-8381-084E4EAB830A}" type="pres">
      <dgm:prSet presAssocID="{8302EB56-72D2-4F13-8327-846F35EC16D6}" presName="linNode" presStyleCnt="0"/>
      <dgm:spPr/>
      <dgm:t>
        <a:bodyPr/>
        <a:lstStyle/>
        <a:p>
          <a:endParaRPr lang="es-CO"/>
        </a:p>
      </dgm:t>
    </dgm:pt>
    <dgm:pt modelId="{6E09621F-245A-411C-BDEF-C8134CF16873}" type="pres">
      <dgm:prSet presAssocID="{8302EB56-72D2-4F13-8327-846F35EC16D6}" presName="parentText" presStyleLbl="node1" presStyleIdx="0" presStyleCnt="5" custLinFactNeighborX="199" custLinFactNeighborY="6551">
        <dgm:presLayoutVars>
          <dgm:chMax val="1"/>
          <dgm:bulletEnabled val="1"/>
        </dgm:presLayoutVars>
      </dgm:prSet>
      <dgm:spPr/>
      <dgm:t>
        <a:bodyPr/>
        <a:lstStyle/>
        <a:p>
          <a:endParaRPr lang="es-CO"/>
        </a:p>
      </dgm:t>
    </dgm:pt>
    <dgm:pt modelId="{18412501-1557-42EA-AF0B-5C0DD53727B0}" type="pres">
      <dgm:prSet presAssocID="{8302EB56-72D2-4F13-8327-846F35EC16D6}" presName="descendantText" presStyleLbl="alignAccFollowNode1" presStyleIdx="0" presStyleCnt="5">
        <dgm:presLayoutVars>
          <dgm:bulletEnabled val="1"/>
        </dgm:presLayoutVars>
      </dgm:prSet>
      <dgm:spPr/>
      <dgm:t>
        <a:bodyPr/>
        <a:lstStyle/>
        <a:p>
          <a:endParaRPr lang="es-CO"/>
        </a:p>
      </dgm:t>
    </dgm:pt>
    <dgm:pt modelId="{CF87A747-0C5D-44B7-803D-1EEFCDF929F5}" type="pres">
      <dgm:prSet presAssocID="{65E4E707-8F9F-47BC-BEF3-8F978362D247}" presName="sp" presStyleCnt="0"/>
      <dgm:spPr/>
      <dgm:t>
        <a:bodyPr/>
        <a:lstStyle/>
        <a:p>
          <a:endParaRPr lang="es-CO"/>
        </a:p>
      </dgm:t>
    </dgm:pt>
    <dgm:pt modelId="{6BE585AD-B84C-4DBA-BC27-335851232DC2}" type="pres">
      <dgm:prSet presAssocID="{AC502D1E-2E66-42D6-8926-A066A45D4EB4}" presName="linNode" presStyleCnt="0"/>
      <dgm:spPr/>
      <dgm:t>
        <a:bodyPr/>
        <a:lstStyle/>
        <a:p>
          <a:endParaRPr lang="es-CO"/>
        </a:p>
      </dgm:t>
    </dgm:pt>
    <dgm:pt modelId="{CED325F5-EBF1-463F-A8DF-A6407FA37FBC}" type="pres">
      <dgm:prSet presAssocID="{AC502D1E-2E66-42D6-8926-A066A45D4EB4}" presName="parentText" presStyleLbl="node1" presStyleIdx="1" presStyleCnt="5">
        <dgm:presLayoutVars>
          <dgm:chMax val="1"/>
          <dgm:bulletEnabled val="1"/>
        </dgm:presLayoutVars>
      </dgm:prSet>
      <dgm:spPr/>
      <dgm:t>
        <a:bodyPr/>
        <a:lstStyle/>
        <a:p>
          <a:endParaRPr lang="es-CO"/>
        </a:p>
      </dgm:t>
    </dgm:pt>
    <dgm:pt modelId="{34399EEB-36E1-49C0-BF83-965F9026A635}" type="pres">
      <dgm:prSet presAssocID="{AC502D1E-2E66-42D6-8926-A066A45D4EB4}" presName="descendantText" presStyleLbl="alignAccFollowNode1" presStyleIdx="1" presStyleCnt="5" custLinFactNeighborX="339" custLinFactNeighborY="-3185">
        <dgm:presLayoutVars>
          <dgm:bulletEnabled val="1"/>
        </dgm:presLayoutVars>
      </dgm:prSet>
      <dgm:spPr/>
      <dgm:t>
        <a:bodyPr/>
        <a:lstStyle/>
        <a:p>
          <a:endParaRPr lang="es-CO"/>
        </a:p>
      </dgm:t>
    </dgm:pt>
    <dgm:pt modelId="{93B5296C-906A-474C-A971-9A17FC8531EF}" type="pres">
      <dgm:prSet presAssocID="{E7B0A1D4-46A3-49EF-BA82-5E1A401574D8}" presName="sp" presStyleCnt="0"/>
      <dgm:spPr/>
      <dgm:t>
        <a:bodyPr/>
        <a:lstStyle/>
        <a:p>
          <a:endParaRPr lang="es-CO"/>
        </a:p>
      </dgm:t>
    </dgm:pt>
    <dgm:pt modelId="{66846C82-DD59-410F-9429-A5F4B5850D23}" type="pres">
      <dgm:prSet presAssocID="{FBA62C30-4179-4CA6-8604-6C2F53B09D8F}" presName="linNode" presStyleCnt="0"/>
      <dgm:spPr/>
      <dgm:t>
        <a:bodyPr/>
        <a:lstStyle/>
        <a:p>
          <a:endParaRPr lang="es-CO"/>
        </a:p>
      </dgm:t>
    </dgm:pt>
    <dgm:pt modelId="{A4025180-3AE9-4187-8C38-0745B84952C2}" type="pres">
      <dgm:prSet presAssocID="{FBA62C30-4179-4CA6-8604-6C2F53B09D8F}" presName="parentText" presStyleLbl="node1" presStyleIdx="2" presStyleCnt="5">
        <dgm:presLayoutVars>
          <dgm:chMax val="1"/>
          <dgm:bulletEnabled val="1"/>
        </dgm:presLayoutVars>
      </dgm:prSet>
      <dgm:spPr/>
      <dgm:t>
        <a:bodyPr/>
        <a:lstStyle/>
        <a:p>
          <a:endParaRPr lang="es-CO"/>
        </a:p>
      </dgm:t>
    </dgm:pt>
    <dgm:pt modelId="{F55FA56C-523C-489B-BBDF-DC92DECF7A14}" type="pres">
      <dgm:prSet presAssocID="{FBA62C30-4179-4CA6-8604-6C2F53B09D8F}" presName="descendantText" presStyleLbl="alignAccFollowNode1" presStyleIdx="2" presStyleCnt="5">
        <dgm:presLayoutVars>
          <dgm:bulletEnabled val="1"/>
        </dgm:presLayoutVars>
      </dgm:prSet>
      <dgm:spPr/>
      <dgm:t>
        <a:bodyPr/>
        <a:lstStyle/>
        <a:p>
          <a:endParaRPr lang="es-CO"/>
        </a:p>
      </dgm:t>
    </dgm:pt>
    <dgm:pt modelId="{0153880D-1CC7-4F90-89D5-CF63FFE79A01}" type="pres">
      <dgm:prSet presAssocID="{01338FA1-4E68-4939-99AF-3E192132EF0C}" presName="sp" presStyleCnt="0"/>
      <dgm:spPr/>
      <dgm:t>
        <a:bodyPr/>
        <a:lstStyle/>
        <a:p>
          <a:endParaRPr lang="es-CO"/>
        </a:p>
      </dgm:t>
    </dgm:pt>
    <dgm:pt modelId="{B2AC8478-9F5A-4E67-AEAC-C016540E32D4}" type="pres">
      <dgm:prSet presAssocID="{A4E2AE14-FB7A-4804-A8A8-AA54A571CA4E}" presName="linNode" presStyleCnt="0"/>
      <dgm:spPr/>
      <dgm:t>
        <a:bodyPr/>
        <a:lstStyle/>
        <a:p>
          <a:endParaRPr lang="es-CO"/>
        </a:p>
      </dgm:t>
    </dgm:pt>
    <dgm:pt modelId="{43628A2E-A35E-462D-BE3A-0AC8AB0E5DBD}" type="pres">
      <dgm:prSet presAssocID="{A4E2AE14-FB7A-4804-A8A8-AA54A571CA4E}" presName="parentText" presStyleLbl="node1" presStyleIdx="3" presStyleCnt="5">
        <dgm:presLayoutVars>
          <dgm:chMax val="1"/>
          <dgm:bulletEnabled val="1"/>
        </dgm:presLayoutVars>
      </dgm:prSet>
      <dgm:spPr/>
      <dgm:t>
        <a:bodyPr/>
        <a:lstStyle/>
        <a:p>
          <a:endParaRPr lang="es-CO"/>
        </a:p>
      </dgm:t>
    </dgm:pt>
    <dgm:pt modelId="{F3D274B9-77B9-4FF1-A78B-5A719F1AF895}" type="pres">
      <dgm:prSet presAssocID="{A4E2AE14-FB7A-4804-A8A8-AA54A571CA4E}" presName="descendantText" presStyleLbl="alignAccFollowNode1" presStyleIdx="3" presStyleCnt="5" custScaleY="161054">
        <dgm:presLayoutVars>
          <dgm:bulletEnabled val="1"/>
        </dgm:presLayoutVars>
      </dgm:prSet>
      <dgm:spPr/>
      <dgm:t>
        <a:bodyPr/>
        <a:lstStyle/>
        <a:p>
          <a:endParaRPr lang="es-CO"/>
        </a:p>
      </dgm:t>
    </dgm:pt>
    <dgm:pt modelId="{A44BE626-1FC1-4776-BD9D-D53D2C4CC683}" type="pres">
      <dgm:prSet presAssocID="{5B6B56C3-4F6D-48E3-8744-A4708ED79132}" presName="sp" presStyleCnt="0"/>
      <dgm:spPr/>
      <dgm:t>
        <a:bodyPr/>
        <a:lstStyle/>
        <a:p>
          <a:endParaRPr lang="es-CO"/>
        </a:p>
      </dgm:t>
    </dgm:pt>
    <dgm:pt modelId="{D2302B34-BC82-41E1-8004-B94B3B55C3DB}" type="pres">
      <dgm:prSet presAssocID="{B46118E0-425D-4B5E-9B52-0849133495FD}" presName="linNode" presStyleCnt="0"/>
      <dgm:spPr/>
      <dgm:t>
        <a:bodyPr/>
        <a:lstStyle/>
        <a:p>
          <a:endParaRPr lang="es-CO"/>
        </a:p>
      </dgm:t>
    </dgm:pt>
    <dgm:pt modelId="{CC944819-896B-4D5B-94C4-4B3B52C4882E}" type="pres">
      <dgm:prSet presAssocID="{B46118E0-425D-4B5E-9B52-0849133495FD}" presName="parentText" presStyleLbl="node1" presStyleIdx="4" presStyleCnt="5">
        <dgm:presLayoutVars>
          <dgm:chMax val="1"/>
          <dgm:bulletEnabled val="1"/>
        </dgm:presLayoutVars>
      </dgm:prSet>
      <dgm:spPr/>
      <dgm:t>
        <a:bodyPr/>
        <a:lstStyle/>
        <a:p>
          <a:endParaRPr lang="es-CO"/>
        </a:p>
      </dgm:t>
    </dgm:pt>
    <dgm:pt modelId="{803BC8B0-5DCE-4399-BF01-24BC4D3629A6}" type="pres">
      <dgm:prSet presAssocID="{B46118E0-425D-4B5E-9B52-0849133495FD}" presName="descendantText" presStyleLbl="alignAccFollowNode1" presStyleIdx="4" presStyleCnt="5">
        <dgm:presLayoutVars>
          <dgm:bulletEnabled val="1"/>
        </dgm:presLayoutVars>
      </dgm:prSet>
      <dgm:spPr/>
      <dgm:t>
        <a:bodyPr/>
        <a:lstStyle/>
        <a:p>
          <a:endParaRPr lang="es-CO"/>
        </a:p>
      </dgm:t>
    </dgm:pt>
  </dgm:ptLst>
  <dgm:cxnLst>
    <dgm:cxn modelId="{DE9314A5-9276-4828-AF52-ACAA1120BA10}" srcId="{B410B7A1-8717-4517-8F17-4C12CF1B261A}" destId="{AC502D1E-2E66-42D6-8926-A066A45D4EB4}" srcOrd="1" destOrd="0" parTransId="{0C46E2A7-CF83-42C8-942D-CCC9986E78BE}" sibTransId="{E7B0A1D4-46A3-49EF-BA82-5E1A401574D8}"/>
    <dgm:cxn modelId="{20FF7E81-9668-4B75-8A33-F069B6805EAA}" srcId="{A4E2AE14-FB7A-4804-A8A8-AA54A571CA4E}" destId="{7BBD3522-C4FC-4083-B71F-40D28624E8D1}" srcOrd="2" destOrd="0" parTransId="{0C09B473-49AC-4788-A892-246670590517}" sibTransId="{57EA7BE0-CC42-46CF-B10F-41802AF46053}"/>
    <dgm:cxn modelId="{E5A4844F-9838-4752-98F3-48C952F44733}" type="presOf" srcId="{B46118E0-425D-4B5E-9B52-0849133495FD}" destId="{CC944819-896B-4D5B-94C4-4B3B52C4882E}" srcOrd="0" destOrd="0" presId="urn:microsoft.com/office/officeart/2005/8/layout/vList5"/>
    <dgm:cxn modelId="{D6B8D9D9-90C6-4110-B8CA-7368345331F2}" srcId="{AC502D1E-2E66-42D6-8926-A066A45D4EB4}" destId="{BA3D7D2C-FB84-4031-8EF1-E81B1B5762AE}" srcOrd="2" destOrd="0" parTransId="{D4E180DA-25E2-4C23-A27C-C6470F5B7EB4}" sibTransId="{16BA0D2E-51A6-4B53-ADCB-62505E2CD9B4}"/>
    <dgm:cxn modelId="{1FB1F34F-1A1E-4826-9760-7E95CAC6C374}" type="presOf" srcId="{A95F5AAA-4ABB-4FE0-83AE-8C0F437F6911}" destId="{F3D274B9-77B9-4FF1-A78B-5A719F1AF895}" srcOrd="0" destOrd="1" presId="urn:microsoft.com/office/officeart/2005/8/layout/vList5"/>
    <dgm:cxn modelId="{11FF0946-7E6E-4A79-8920-F9090CE20958}" type="presOf" srcId="{D4AD52DB-3157-4E8A-9814-C7491B7AB84C}" destId="{F55FA56C-523C-489B-BBDF-DC92DECF7A14}" srcOrd="0" destOrd="0" presId="urn:microsoft.com/office/officeart/2005/8/layout/vList5"/>
    <dgm:cxn modelId="{02E0C26B-F534-4172-9AB8-59F3FFA8CCD4}" type="presOf" srcId="{C5CEF4BD-3765-46A4-BBE4-075AB1569457}" destId="{34399EEB-36E1-49C0-BF83-965F9026A635}" srcOrd="0" destOrd="1" presId="urn:microsoft.com/office/officeart/2005/8/layout/vList5"/>
    <dgm:cxn modelId="{4560A1E1-4287-4D71-BAD0-720761D3BD1C}" srcId="{AC502D1E-2E66-42D6-8926-A066A45D4EB4}" destId="{C5CEF4BD-3765-46A4-BBE4-075AB1569457}" srcOrd="1" destOrd="0" parTransId="{403053A0-357F-4ACE-8168-5BA33B2239AA}" sibTransId="{A2DEE5AD-B26A-4BAE-A3B0-C2F73B340744}"/>
    <dgm:cxn modelId="{3EDAFE66-5DD0-40FD-9BCB-7EBF4F262739}" srcId="{B410B7A1-8717-4517-8F17-4C12CF1B261A}" destId="{B46118E0-425D-4B5E-9B52-0849133495FD}" srcOrd="4" destOrd="0" parTransId="{85A3CD19-B342-4E35-A3D7-B87DCEC1AB42}" sibTransId="{54F098E5-7E83-4096-A93F-6D4C9B6B0D0D}"/>
    <dgm:cxn modelId="{DFC0EEC0-5550-4CF5-958B-5E4019E902E3}" type="presOf" srcId="{7BBD3522-C4FC-4083-B71F-40D28624E8D1}" destId="{F3D274B9-77B9-4FF1-A78B-5A719F1AF895}" srcOrd="0" destOrd="2" presId="urn:microsoft.com/office/officeart/2005/8/layout/vList5"/>
    <dgm:cxn modelId="{8638916F-6B99-4B6F-A693-08CE5D18F295}" srcId="{FBA62C30-4179-4CA6-8604-6C2F53B09D8F}" destId="{9B970A90-4E88-4483-8394-DFA11DE3E27B}" srcOrd="2" destOrd="0" parTransId="{FD7A43FD-B5A1-4474-A2BA-CA634D5AAB7C}" sibTransId="{34840255-ED2E-45FF-80CD-3D1AA4018639}"/>
    <dgm:cxn modelId="{FCF78ED1-BF03-466A-B11C-1B8C77F07A1D}" type="presOf" srcId="{A4341B54-BBE1-4B7B-9D47-5BC289E7D951}" destId="{18412501-1557-42EA-AF0B-5C0DD53727B0}" srcOrd="0" destOrd="1" presId="urn:microsoft.com/office/officeart/2005/8/layout/vList5"/>
    <dgm:cxn modelId="{F1B4AA3A-916D-4FC3-A310-AEFDAAAE8A86}" srcId="{FBA62C30-4179-4CA6-8604-6C2F53B09D8F}" destId="{D4AD52DB-3157-4E8A-9814-C7491B7AB84C}" srcOrd="0" destOrd="0" parTransId="{09E1CBFF-BD2E-407A-9718-50F66352DA84}" sibTransId="{C1F75E5C-E4AD-4313-87EF-2CDA4F72C790}"/>
    <dgm:cxn modelId="{3CA16B30-CB02-4230-B406-D9FDEB0402F9}" srcId="{B46118E0-425D-4B5E-9B52-0849133495FD}" destId="{D4FFCBD3-330A-4909-8604-4622C05F2B29}" srcOrd="1" destOrd="0" parTransId="{1AA834CC-212B-42D2-9FE9-8BE48F603FDB}" sibTransId="{DB4CC820-A35F-40E6-8A31-2536EE2A0E47}"/>
    <dgm:cxn modelId="{6A17D19A-16D5-45E4-B01F-7F3256BA4FA3}" type="presOf" srcId="{7E4CFAD8-A277-4DB4-AB7F-572E47A81B5A}" destId="{F55FA56C-523C-489B-BBDF-DC92DECF7A14}" srcOrd="0" destOrd="1" presId="urn:microsoft.com/office/officeart/2005/8/layout/vList5"/>
    <dgm:cxn modelId="{3A45B563-8E50-4B67-A215-B12BD7BE172D}" type="presOf" srcId="{BA3D7D2C-FB84-4031-8EF1-E81B1B5762AE}" destId="{34399EEB-36E1-49C0-BF83-965F9026A635}" srcOrd="0" destOrd="2" presId="urn:microsoft.com/office/officeart/2005/8/layout/vList5"/>
    <dgm:cxn modelId="{06D1DBD4-0CC7-4FF7-8C19-E0E196AC78F9}" type="presOf" srcId="{FBA62C30-4179-4CA6-8604-6C2F53B09D8F}" destId="{A4025180-3AE9-4187-8C38-0745B84952C2}" srcOrd="0" destOrd="0" presId="urn:microsoft.com/office/officeart/2005/8/layout/vList5"/>
    <dgm:cxn modelId="{E6B4CCAC-F459-40EF-ADDB-DD56B9AD9B15}" type="presOf" srcId="{A737F4E8-B5EF-4F16-B699-425469BFA890}" destId="{34399EEB-36E1-49C0-BF83-965F9026A635}" srcOrd="0" destOrd="0" presId="urn:microsoft.com/office/officeart/2005/8/layout/vList5"/>
    <dgm:cxn modelId="{D809D90F-5AD9-459C-BEFA-103C891F42E2}" srcId="{AC502D1E-2E66-42D6-8926-A066A45D4EB4}" destId="{A737F4E8-B5EF-4F16-B699-425469BFA890}" srcOrd="0" destOrd="0" parTransId="{F266ABC4-9B07-4DAF-9AEF-9089DFA3A9EB}" sibTransId="{36326610-5B40-40E0-A343-7123BCD4772C}"/>
    <dgm:cxn modelId="{76D684DE-F368-488C-9A90-B0E066CD62DD}" type="presOf" srcId="{D4FFCBD3-330A-4909-8604-4622C05F2B29}" destId="{803BC8B0-5DCE-4399-BF01-24BC4D3629A6}" srcOrd="0" destOrd="1" presId="urn:microsoft.com/office/officeart/2005/8/layout/vList5"/>
    <dgm:cxn modelId="{B68992BF-A46A-4D11-AD49-A6E8502AB431}" srcId="{A4E2AE14-FB7A-4804-A8A8-AA54A571CA4E}" destId="{46BDF60C-D4B3-4311-8E87-14D7216FFF5F}" srcOrd="0" destOrd="0" parTransId="{2EC3428F-6484-4392-9E85-1D8DE98351BA}" sibTransId="{F1610FE4-0873-4A76-B2B0-0FE8A75BEB07}"/>
    <dgm:cxn modelId="{064F2FCE-5910-4B96-AB37-F1A4FBC8F847}" srcId="{B410B7A1-8717-4517-8F17-4C12CF1B261A}" destId="{A4E2AE14-FB7A-4804-A8A8-AA54A571CA4E}" srcOrd="3" destOrd="0" parTransId="{8E5F15C1-4306-4736-9839-DBC1BDBCA57C}" sibTransId="{5B6B56C3-4F6D-48E3-8744-A4708ED79132}"/>
    <dgm:cxn modelId="{AFB0895B-856A-4E7C-A923-3B414CD1FD7D}" srcId="{A4E2AE14-FB7A-4804-A8A8-AA54A571CA4E}" destId="{40236510-12E1-4838-B88D-FAC5B869770A}" srcOrd="4" destOrd="0" parTransId="{25B8F764-82F3-4702-9E13-1E452BA74500}" sibTransId="{5515DD84-EEA3-4691-8760-F086FD5CDCDC}"/>
    <dgm:cxn modelId="{4D1570D8-3AFE-4E00-BB56-61593571AC06}" srcId="{FBA62C30-4179-4CA6-8604-6C2F53B09D8F}" destId="{7E4CFAD8-A277-4DB4-AB7F-572E47A81B5A}" srcOrd="1" destOrd="0" parTransId="{83CE8C11-A791-4FA9-899F-1B42A9AB6CA1}" sibTransId="{93A55737-7A8D-4734-8C30-805C89E5CB96}"/>
    <dgm:cxn modelId="{F70DFD97-FCAD-4ECC-A4A8-D723670BB9D9}" type="presOf" srcId="{A4E2AE14-FB7A-4804-A8A8-AA54A571CA4E}" destId="{43628A2E-A35E-462D-BE3A-0AC8AB0E5DBD}" srcOrd="0" destOrd="0" presId="urn:microsoft.com/office/officeart/2005/8/layout/vList5"/>
    <dgm:cxn modelId="{8107B98B-20F6-44A0-91CC-A3E9F88C76EB}" srcId="{8302EB56-72D2-4F13-8327-846F35EC16D6}" destId="{A4341B54-BBE1-4B7B-9D47-5BC289E7D951}" srcOrd="1" destOrd="0" parTransId="{4AFCA970-62AD-4F10-ABAA-052A3A33CD99}" sibTransId="{0034BA26-B8DE-4CFF-B3D9-CBA58AFC5603}"/>
    <dgm:cxn modelId="{4427F16D-2868-40FA-89AB-7168B1A72A90}" type="presOf" srcId="{9B970A90-4E88-4483-8394-DFA11DE3E27B}" destId="{F55FA56C-523C-489B-BBDF-DC92DECF7A14}" srcOrd="0" destOrd="2" presId="urn:microsoft.com/office/officeart/2005/8/layout/vList5"/>
    <dgm:cxn modelId="{E9BBB612-60FD-487C-A07A-ADE6AAF922E5}" srcId="{B410B7A1-8717-4517-8F17-4C12CF1B261A}" destId="{8302EB56-72D2-4F13-8327-846F35EC16D6}" srcOrd="0" destOrd="0" parTransId="{66E13AD2-FA39-4E3A-AF3E-AB6B41B4D0A9}" sibTransId="{65E4E707-8F9F-47BC-BEF3-8F978362D247}"/>
    <dgm:cxn modelId="{66D48921-A701-406B-8294-97DC5926DF7B}" srcId="{A4E2AE14-FB7A-4804-A8A8-AA54A571CA4E}" destId="{A95F5AAA-4ABB-4FE0-83AE-8C0F437F6911}" srcOrd="1" destOrd="0" parTransId="{18C9461A-7707-4D2E-9D4D-FB580DBFBBC1}" sibTransId="{EF9ABF70-46B4-4681-A488-A2D09F69E20C}"/>
    <dgm:cxn modelId="{4FB95BA1-73A7-4327-B9AA-FBD73D61A157}" type="presOf" srcId="{430DF149-AF05-4677-B090-479E01F7EAF6}" destId="{18412501-1557-42EA-AF0B-5C0DD53727B0}" srcOrd="0" destOrd="0" presId="urn:microsoft.com/office/officeart/2005/8/layout/vList5"/>
    <dgm:cxn modelId="{B6A9CD38-FB72-4EA8-9F45-0442BD1AE13A}" type="presOf" srcId="{8302EB56-72D2-4F13-8327-846F35EC16D6}" destId="{6E09621F-245A-411C-BDEF-C8134CF16873}" srcOrd="0" destOrd="0" presId="urn:microsoft.com/office/officeart/2005/8/layout/vList5"/>
    <dgm:cxn modelId="{726B73B1-17E5-4738-BF64-4721053DA65A}" srcId="{A4E2AE14-FB7A-4804-A8A8-AA54A571CA4E}" destId="{72FF9435-E723-44E8-97E9-B9783FF28E24}" srcOrd="3" destOrd="0" parTransId="{F3FBBC42-150D-4853-9C8F-C8800364C3D3}" sibTransId="{01F099F3-2B50-4AD2-9A6E-BECEAD821F1E}"/>
    <dgm:cxn modelId="{793871DF-CF43-429A-B87A-5FD052E5B497}" srcId="{B46118E0-425D-4B5E-9B52-0849133495FD}" destId="{4BD57B3D-6D39-4859-9BD1-F22102296AEB}" srcOrd="0" destOrd="0" parTransId="{43A0BFAE-E453-4242-96A5-3D6D4A04A5A2}" sibTransId="{F4EB1646-5D89-4CC7-BE7B-DF4D4DFA3997}"/>
    <dgm:cxn modelId="{34B1E201-6CFA-43C4-B28A-AEFDED5A8E89}" type="presOf" srcId="{46BDF60C-D4B3-4311-8E87-14D7216FFF5F}" destId="{F3D274B9-77B9-4FF1-A78B-5A719F1AF895}" srcOrd="0" destOrd="0" presId="urn:microsoft.com/office/officeart/2005/8/layout/vList5"/>
    <dgm:cxn modelId="{BBBDD2CF-7BEE-4AF3-8D01-A70556727BD5}" type="presOf" srcId="{4BD57B3D-6D39-4859-9BD1-F22102296AEB}" destId="{803BC8B0-5DCE-4399-BF01-24BC4D3629A6}" srcOrd="0" destOrd="0" presId="urn:microsoft.com/office/officeart/2005/8/layout/vList5"/>
    <dgm:cxn modelId="{038464E7-5E47-44A9-B9ED-029FFA085924}" srcId="{B410B7A1-8717-4517-8F17-4C12CF1B261A}" destId="{FBA62C30-4179-4CA6-8604-6C2F53B09D8F}" srcOrd="2" destOrd="0" parTransId="{B3349AAC-AB49-4C40-8370-221BECFBF1B7}" sibTransId="{01338FA1-4E68-4939-99AF-3E192132EF0C}"/>
    <dgm:cxn modelId="{553BE3F7-C78B-416A-8EB6-F772F74BC4A4}" type="presOf" srcId="{40236510-12E1-4838-B88D-FAC5B869770A}" destId="{F3D274B9-77B9-4FF1-A78B-5A719F1AF895}" srcOrd="0" destOrd="4" presId="urn:microsoft.com/office/officeart/2005/8/layout/vList5"/>
    <dgm:cxn modelId="{8A0C6A22-76D7-4974-8204-ABC1ABA38F69}" type="presOf" srcId="{B410B7A1-8717-4517-8F17-4C12CF1B261A}" destId="{8B7201CB-2204-45C3-8EF6-F898FBCD55A3}" srcOrd="0" destOrd="0" presId="urn:microsoft.com/office/officeart/2005/8/layout/vList5"/>
    <dgm:cxn modelId="{17CFEA30-ADBE-43A6-B07C-1E493B6FAB72}" srcId="{8302EB56-72D2-4F13-8327-846F35EC16D6}" destId="{430DF149-AF05-4677-B090-479E01F7EAF6}" srcOrd="0" destOrd="0" parTransId="{17B89FC6-9BEF-4137-9D11-4A1014288C8A}" sibTransId="{B521DE50-7795-496B-8BE0-6311BB697A1C}"/>
    <dgm:cxn modelId="{DF834902-0AE0-46BE-88E4-06C25A00BEAA}" type="presOf" srcId="{AC502D1E-2E66-42D6-8926-A066A45D4EB4}" destId="{CED325F5-EBF1-463F-A8DF-A6407FA37FBC}" srcOrd="0" destOrd="0" presId="urn:microsoft.com/office/officeart/2005/8/layout/vList5"/>
    <dgm:cxn modelId="{4C323959-040D-42E9-B8EE-2DCA19B251B3}" type="presOf" srcId="{72FF9435-E723-44E8-97E9-B9783FF28E24}" destId="{F3D274B9-77B9-4FF1-A78B-5A719F1AF895}" srcOrd="0" destOrd="3" presId="urn:microsoft.com/office/officeart/2005/8/layout/vList5"/>
    <dgm:cxn modelId="{43AF3BFF-D258-44B0-BE5B-93BD6FA6DA2E}" type="presParOf" srcId="{8B7201CB-2204-45C3-8EF6-F898FBCD55A3}" destId="{02DCEF44-FDAD-4357-8381-084E4EAB830A}" srcOrd="0" destOrd="0" presId="urn:microsoft.com/office/officeart/2005/8/layout/vList5"/>
    <dgm:cxn modelId="{767AEFCC-5F94-4F7F-B1D7-A667EB698BA3}" type="presParOf" srcId="{02DCEF44-FDAD-4357-8381-084E4EAB830A}" destId="{6E09621F-245A-411C-BDEF-C8134CF16873}" srcOrd="0" destOrd="0" presId="urn:microsoft.com/office/officeart/2005/8/layout/vList5"/>
    <dgm:cxn modelId="{5BA7AC71-E656-40E5-93F8-8A4136F2FB0F}" type="presParOf" srcId="{02DCEF44-FDAD-4357-8381-084E4EAB830A}" destId="{18412501-1557-42EA-AF0B-5C0DD53727B0}" srcOrd="1" destOrd="0" presId="urn:microsoft.com/office/officeart/2005/8/layout/vList5"/>
    <dgm:cxn modelId="{F4972A74-8F9D-4685-B614-B7EE64D9CD8C}" type="presParOf" srcId="{8B7201CB-2204-45C3-8EF6-F898FBCD55A3}" destId="{CF87A747-0C5D-44B7-803D-1EEFCDF929F5}" srcOrd="1" destOrd="0" presId="urn:microsoft.com/office/officeart/2005/8/layout/vList5"/>
    <dgm:cxn modelId="{48CBED04-0130-416C-929A-3FC7C8F9A00A}" type="presParOf" srcId="{8B7201CB-2204-45C3-8EF6-F898FBCD55A3}" destId="{6BE585AD-B84C-4DBA-BC27-335851232DC2}" srcOrd="2" destOrd="0" presId="urn:microsoft.com/office/officeart/2005/8/layout/vList5"/>
    <dgm:cxn modelId="{BF7434D3-7BFD-41A9-ADDA-320D62252B8F}" type="presParOf" srcId="{6BE585AD-B84C-4DBA-BC27-335851232DC2}" destId="{CED325F5-EBF1-463F-A8DF-A6407FA37FBC}" srcOrd="0" destOrd="0" presId="urn:microsoft.com/office/officeart/2005/8/layout/vList5"/>
    <dgm:cxn modelId="{E4D23751-C20E-48AC-9C5D-C4BE26E1D113}" type="presParOf" srcId="{6BE585AD-B84C-4DBA-BC27-335851232DC2}" destId="{34399EEB-36E1-49C0-BF83-965F9026A635}" srcOrd="1" destOrd="0" presId="urn:microsoft.com/office/officeart/2005/8/layout/vList5"/>
    <dgm:cxn modelId="{0257CF1F-3E0E-4ADF-A717-F739C463F28A}" type="presParOf" srcId="{8B7201CB-2204-45C3-8EF6-F898FBCD55A3}" destId="{93B5296C-906A-474C-A971-9A17FC8531EF}" srcOrd="3" destOrd="0" presId="urn:microsoft.com/office/officeart/2005/8/layout/vList5"/>
    <dgm:cxn modelId="{99E24922-3E72-4F44-8A1D-41A605969059}" type="presParOf" srcId="{8B7201CB-2204-45C3-8EF6-F898FBCD55A3}" destId="{66846C82-DD59-410F-9429-A5F4B5850D23}" srcOrd="4" destOrd="0" presId="urn:microsoft.com/office/officeart/2005/8/layout/vList5"/>
    <dgm:cxn modelId="{D79B1D80-1BE9-4CE4-8031-7ACA96F39163}" type="presParOf" srcId="{66846C82-DD59-410F-9429-A5F4B5850D23}" destId="{A4025180-3AE9-4187-8C38-0745B84952C2}" srcOrd="0" destOrd="0" presId="urn:microsoft.com/office/officeart/2005/8/layout/vList5"/>
    <dgm:cxn modelId="{DA9FCC2A-1390-466E-9F1B-66E1A194F64B}" type="presParOf" srcId="{66846C82-DD59-410F-9429-A5F4B5850D23}" destId="{F55FA56C-523C-489B-BBDF-DC92DECF7A14}" srcOrd="1" destOrd="0" presId="urn:microsoft.com/office/officeart/2005/8/layout/vList5"/>
    <dgm:cxn modelId="{7C8388E6-35B0-4474-AD6F-89352B606506}" type="presParOf" srcId="{8B7201CB-2204-45C3-8EF6-F898FBCD55A3}" destId="{0153880D-1CC7-4F90-89D5-CF63FFE79A01}" srcOrd="5" destOrd="0" presId="urn:microsoft.com/office/officeart/2005/8/layout/vList5"/>
    <dgm:cxn modelId="{8BC3FE87-BAA4-4D1B-AAEC-0ECD2F6E2BC0}" type="presParOf" srcId="{8B7201CB-2204-45C3-8EF6-F898FBCD55A3}" destId="{B2AC8478-9F5A-4E67-AEAC-C016540E32D4}" srcOrd="6" destOrd="0" presId="urn:microsoft.com/office/officeart/2005/8/layout/vList5"/>
    <dgm:cxn modelId="{2090D784-D7D6-41FE-ADE5-164684682324}" type="presParOf" srcId="{B2AC8478-9F5A-4E67-AEAC-C016540E32D4}" destId="{43628A2E-A35E-462D-BE3A-0AC8AB0E5DBD}" srcOrd="0" destOrd="0" presId="urn:microsoft.com/office/officeart/2005/8/layout/vList5"/>
    <dgm:cxn modelId="{9B9DB536-451F-4BBF-9AE2-8E3EB63A2A31}" type="presParOf" srcId="{B2AC8478-9F5A-4E67-AEAC-C016540E32D4}" destId="{F3D274B9-77B9-4FF1-A78B-5A719F1AF895}" srcOrd="1" destOrd="0" presId="urn:microsoft.com/office/officeart/2005/8/layout/vList5"/>
    <dgm:cxn modelId="{9A89016D-3896-49E7-AAFF-AAF1B5EE880F}" type="presParOf" srcId="{8B7201CB-2204-45C3-8EF6-F898FBCD55A3}" destId="{A44BE626-1FC1-4776-BD9D-D53D2C4CC683}" srcOrd="7" destOrd="0" presId="urn:microsoft.com/office/officeart/2005/8/layout/vList5"/>
    <dgm:cxn modelId="{479DD9BB-4E61-4E38-BDEC-DED14243EDC4}" type="presParOf" srcId="{8B7201CB-2204-45C3-8EF6-F898FBCD55A3}" destId="{D2302B34-BC82-41E1-8004-B94B3B55C3DB}" srcOrd="8" destOrd="0" presId="urn:microsoft.com/office/officeart/2005/8/layout/vList5"/>
    <dgm:cxn modelId="{09DAC3C0-0435-4AA5-AD72-78BD15433101}" type="presParOf" srcId="{D2302B34-BC82-41E1-8004-B94B3B55C3DB}" destId="{CC944819-896B-4D5B-94C4-4B3B52C4882E}" srcOrd="0" destOrd="0" presId="urn:microsoft.com/office/officeart/2005/8/layout/vList5"/>
    <dgm:cxn modelId="{4E010AE1-68BD-4E97-B03C-DA389B1DD11D}" type="presParOf" srcId="{D2302B34-BC82-41E1-8004-B94B3B55C3DB}" destId="{803BC8B0-5DCE-4399-BF01-24BC4D3629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12C7BB-D877-4437-8278-FE9BF7B010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F8130126-EB03-4FE2-A119-185D377AEC92}">
      <dgm:prSet custT="1"/>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Herramientas</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EABAB8C5-1D7C-4D77-8F9F-96C2FCFCA2FF}" type="parTrans" cxnId="{E9DDAC44-EC5B-49A3-A4D5-A58A77FD0731}">
      <dgm:prSet/>
      <dgm:spPr/>
      <dgm:t>
        <a:bodyPr/>
        <a:lstStyle/>
        <a:p>
          <a:endParaRPr lang="es-ES"/>
        </a:p>
      </dgm:t>
    </dgm:pt>
    <dgm:pt modelId="{B837BDE9-9062-4D2A-8BFA-E30F6A6A5E79}" type="sibTrans" cxnId="{E9DDAC44-EC5B-49A3-A4D5-A58A77FD0731}">
      <dgm:prSet/>
      <dgm:spPr/>
      <dgm:t>
        <a:bodyPr/>
        <a:lstStyle/>
        <a:p>
          <a:endParaRPr lang="es-ES"/>
        </a:p>
      </dgm:t>
    </dgm:pt>
    <dgm:pt modelId="{089E8D28-623E-4DAB-8425-BD5390485F21}">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Tarjetas</a:t>
          </a:r>
          <a:r>
            <a:rPr kumimoji="0" lang="es-ES" sz="1050" b="1" i="0" u="none" strike="noStrike" cap="none" normalizeH="0" baseline="0" dirty="0" smtClean="0">
              <a:ln>
                <a:noFill/>
              </a:ln>
              <a:solidFill>
                <a:schemeClr val="tx1"/>
              </a:solidFill>
              <a:effectLst/>
              <a:latin typeface="Arial" pitchFamily="34" charset="0"/>
              <a:cs typeface="Arial" pitchFamily="34" charset="0"/>
            </a:rPr>
            <a:t> </a:t>
          </a:r>
          <a:endParaRPr kumimoji="0" lang="es-CL" sz="1050" b="1" i="0" u="none" strike="noStrike" cap="none" normalizeH="0" baseline="0" dirty="0" smtClean="0">
            <a:ln>
              <a:noFill/>
            </a:ln>
            <a:solidFill>
              <a:schemeClr val="tx1"/>
            </a:solidFill>
            <a:effectLst/>
            <a:latin typeface="Arial" pitchFamily="34" charset="0"/>
            <a:cs typeface="Arial" pitchFamily="34" charset="0"/>
          </a:endParaRPr>
        </a:p>
      </dgm:t>
    </dgm:pt>
    <dgm:pt modelId="{BB122FC3-A27A-4285-B5FC-B07EE2A0FC2A}" type="parTrans" cxnId="{B15B8613-77EC-4628-BCF1-AF252BF07C10}">
      <dgm:prSet/>
      <dgm:spPr/>
      <dgm:t>
        <a:bodyPr/>
        <a:lstStyle/>
        <a:p>
          <a:endParaRPr lang="es-ES" dirty="0"/>
        </a:p>
      </dgm:t>
    </dgm:pt>
    <dgm:pt modelId="{DDFF6A1E-E009-465A-B3B1-47B7C23C36EF}" type="sibTrans" cxnId="{B15B8613-77EC-4628-BCF1-AF252BF07C10}">
      <dgm:prSet/>
      <dgm:spPr/>
      <dgm:t>
        <a:bodyPr/>
        <a:lstStyle/>
        <a:p>
          <a:endParaRPr lang="es-ES"/>
        </a:p>
      </dgm:t>
    </dgm:pt>
    <dgm:pt modelId="{62D1EC4B-D506-4CF6-92B6-82252D0B0525}">
      <dgm:prSet custT="1"/>
      <dgm:spPr>
        <a:solidFill>
          <a:srgbClr val="00B0F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Actividad </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51FD1DCA-36C0-4A03-AEB7-ACB8E8177298}" type="parTrans" cxnId="{AFC8AA1C-3CFD-4320-AB98-20FB3072A455}">
      <dgm:prSet/>
      <dgm:spPr/>
      <dgm:t>
        <a:bodyPr/>
        <a:lstStyle/>
        <a:p>
          <a:endParaRPr lang="es-ES" dirty="0"/>
        </a:p>
      </dgm:t>
    </dgm:pt>
    <dgm:pt modelId="{82010F20-B7BD-49E6-A920-38BD6141927E}" type="sibTrans" cxnId="{AFC8AA1C-3CFD-4320-AB98-20FB3072A455}">
      <dgm:prSet/>
      <dgm:spPr/>
      <dgm:t>
        <a:bodyPr/>
        <a:lstStyle/>
        <a:p>
          <a:endParaRPr lang="es-ES"/>
        </a:p>
      </dgm:t>
    </dgm:pt>
    <dgm:pt modelId="{4B2331C1-676D-4B3B-B5EF-52EC138170B8}">
      <dgm:prSet custT="1"/>
      <dgm:spPr>
        <a:solidFill>
          <a:srgbClr val="66FFF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Estados de salud </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65A08F8F-5C6E-46F4-AC3F-4AD4F92B72AD}" type="parTrans" cxnId="{B85F8B62-9132-40CA-ADA7-1965593466A0}">
      <dgm:prSet/>
      <dgm:spPr/>
      <dgm:t>
        <a:bodyPr/>
        <a:lstStyle/>
        <a:p>
          <a:endParaRPr lang="es-ES" dirty="0"/>
        </a:p>
      </dgm:t>
    </dgm:pt>
    <dgm:pt modelId="{5332FBDC-B8FB-4FAF-B916-F16F05FA6106}" type="sibTrans" cxnId="{B85F8B62-9132-40CA-ADA7-1965593466A0}">
      <dgm:prSet/>
      <dgm:spPr/>
      <dgm:t>
        <a:bodyPr/>
        <a:lstStyle/>
        <a:p>
          <a:endParaRPr lang="es-ES"/>
        </a:p>
      </dgm:t>
    </dgm:pt>
    <dgm:pt modelId="{832B3834-DDD9-4D3E-A23A-BFC9229FA4FB}">
      <dgm:prSet custT="1"/>
      <dgm:spPr>
        <a:solidFill>
          <a:srgbClr val="FFFF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Formatos </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49F6DCE2-40D3-45DF-BDA6-CE43242FA107}" type="parTrans" cxnId="{659FB403-5CF1-4462-AAD8-3CE51D1BCAEB}">
      <dgm:prSet/>
      <dgm:spPr/>
      <dgm:t>
        <a:bodyPr/>
        <a:lstStyle/>
        <a:p>
          <a:endParaRPr lang="es-ES" dirty="0"/>
        </a:p>
      </dgm:t>
    </dgm:pt>
    <dgm:pt modelId="{BF306DD2-4B87-4F4B-80B5-5DAA43E3A43C}" type="sibTrans" cxnId="{659FB403-5CF1-4462-AAD8-3CE51D1BCAEB}">
      <dgm:prSet/>
      <dgm:spPr/>
      <dgm:t>
        <a:bodyPr/>
        <a:lstStyle/>
        <a:p>
          <a:endParaRPr lang="es-ES"/>
        </a:p>
      </dgm:t>
    </dgm:pt>
    <dgm:pt modelId="{EFE5801E-3C2A-4D04-AE7B-9438BA9B080E}">
      <dgm:prSet custT="1"/>
      <dgm:spPr>
        <a:solidFill>
          <a:srgbClr val="F8B234"/>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Presentación </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9C77C7B2-78B4-414A-B0C4-FC9D4B581E13}" type="parTrans" cxnId="{3F0F380E-4B8F-43F3-BC4F-C68D57F502CC}">
      <dgm:prSet/>
      <dgm:spPr/>
      <dgm:t>
        <a:bodyPr/>
        <a:lstStyle/>
        <a:p>
          <a:endParaRPr lang="es-ES" dirty="0"/>
        </a:p>
      </dgm:t>
    </dgm:pt>
    <dgm:pt modelId="{D967D655-FB99-4892-B1A4-9FDEEFEF3F07}" type="sibTrans" cxnId="{3F0F380E-4B8F-43F3-BC4F-C68D57F502CC}">
      <dgm:prSet/>
      <dgm:spPr/>
      <dgm:t>
        <a:bodyPr/>
        <a:lstStyle/>
        <a:p>
          <a:endParaRPr lang="es-ES"/>
        </a:p>
      </dgm:t>
    </dgm:pt>
    <dgm:pt modelId="{A96E6CC2-2937-460C-BA93-08635527EEB8}">
      <dgm:prSet custT="1"/>
      <dgm:spPr>
        <a:solidFill>
          <a:schemeClr val="accent6">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Consentimiento informado </a:t>
          </a:r>
          <a:endParaRPr kumimoji="0" lang="es-CL" sz="1400" b="1" i="0" u="none" strike="noStrike" cap="none" normalizeH="0" baseline="0" dirty="0" smtClean="0">
            <a:ln>
              <a:noFill/>
            </a:ln>
            <a:solidFill>
              <a:schemeClr val="tx1"/>
            </a:solidFill>
            <a:effectLst/>
            <a:latin typeface="Arial" pitchFamily="34" charset="0"/>
            <a:cs typeface="Arial" pitchFamily="34" charset="0"/>
          </a:endParaRPr>
        </a:p>
      </dgm:t>
    </dgm:pt>
    <dgm:pt modelId="{9AC68592-3D5C-4353-82C5-F30F501016E2}" type="parTrans" cxnId="{2DC79409-48D0-4232-876B-C6C42AC66410}">
      <dgm:prSet/>
      <dgm:spPr/>
      <dgm:t>
        <a:bodyPr/>
        <a:lstStyle/>
        <a:p>
          <a:endParaRPr lang="es-ES" dirty="0"/>
        </a:p>
      </dgm:t>
    </dgm:pt>
    <dgm:pt modelId="{EC777C3A-58EB-4514-A94C-558A860DBC51}" type="sibTrans" cxnId="{2DC79409-48D0-4232-876B-C6C42AC66410}">
      <dgm:prSet/>
      <dgm:spPr/>
      <dgm:t>
        <a:bodyPr/>
        <a:lstStyle/>
        <a:p>
          <a:endParaRPr lang="es-ES"/>
        </a:p>
      </dgm:t>
    </dgm:pt>
    <dgm:pt modelId="{0B3FDB36-42D3-437B-8BD0-BD78DE4EF60C}">
      <dgm:prSet custT="1"/>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cap="none" normalizeH="0" baseline="0" dirty="0" smtClean="0">
              <a:ln>
                <a:noFill/>
              </a:ln>
              <a:solidFill>
                <a:schemeClr val="tx1"/>
              </a:solidFill>
              <a:effectLst/>
              <a:latin typeface="Arial" pitchFamily="34" charset="0"/>
              <a:cs typeface="Arial" pitchFamily="34" charset="0"/>
            </a:rPr>
            <a:t>Tiempo  </a:t>
          </a:r>
        </a:p>
      </dgm:t>
    </dgm:pt>
    <dgm:pt modelId="{C960DD12-8D16-4E00-8748-3424BE90F5EF}" type="parTrans" cxnId="{E2B72C85-2A7E-4D98-B26A-00C92943E7B3}">
      <dgm:prSet/>
      <dgm:spPr/>
      <dgm:t>
        <a:bodyPr/>
        <a:lstStyle/>
        <a:p>
          <a:endParaRPr lang="es-CO" dirty="0"/>
        </a:p>
      </dgm:t>
    </dgm:pt>
    <dgm:pt modelId="{BCD0D7CC-FD55-4548-A90A-D429DE9997CA}" type="sibTrans" cxnId="{E2B72C85-2A7E-4D98-B26A-00C92943E7B3}">
      <dgm:prSet/>
      <dgm:spPr/>
      <dgm:t>
        <a:bodyPr/>
        <a:lstStyle/>
        <a:p>
          <a:endParaRPr lang="es-CO"/>
        </a:p>
      </dgm:t>
    </dgm:pt>
    <dgm:pt modelId="{4240E2D0-4546-4BA8-BDD2-653D6DF31D54}">
      <dgm:prSet custT="1"/>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cap="none" normalizeH="0" baseline="0" dirty="0" smtClean="0">
              <a:ln>
                <a:noFill/>
              </a:ln>
              <a:solidFill>
                <a:schemeClr val="tx1"/>
              </a:solidFill>
              <a:effectLst/>
              <a:latin typeface="Arial" pitchFamily="34" charset="0"/>
              <a:cs typeface="Arial" pitchFamily="34" charset="0"/>
            </a:rPr>
            <a:t>Escala de Valoración </a:t>
          </a:r>
        </a:p>
      </dgm:t>
    </dgm:pt>
    <dgm:pt modelId="{4F5F9870-121B-4AD1-8FE4-F7F8CB65C98A}" type="parTrans" cxnId="{44F0AC03-9FF7-41FC-BD81-B06853E6CC11}">
      <dgm:prSet/>
      <dgm:spPr/>
      <dgm:t>
        <a:bodyPr/>
        <a:lstStyle/>
        <a:p>
          <a:endParaRPr lang="es-CO" dirty="0"/>
        </a:p>
      </dgm:t>
    </dgm:pt>
    <dgm:pt modelId="{179C5995-E26F-4B70-9966-D541CBC01706}" type="sibTrans" cxnId="{44F0AC03-9FF7-41FC-BD81-B06853E6CC11}">
      <dgm:prSet/>
      <dgm:spPr/>
      <dgm:t>
        <a:bodyPr/>
        <a:lstStyle/>
        <a:p>
          <a:endParaRPr lang="es-CO"/>
        </a:p>
      </dgm:t>
    </dgm:pt>
    <dgm:pt modelId="{1CF4481F-2ECB-4E16-B67F-A8C30351931A}">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cap="none" normalizeH="0" baseline="0" dirty="0" smtClean="0">
              <a:ln>
                <a:noFill/>
              </a:ln>
              <a:solidFill>
                <a:schemeClr val="tx1"/>
              </a:solidFill>
              <a:effectLst/>
              <a:latin typeface="Arial" pitchFamily="34" charset="0"/>
              <a:cs typeface="Arial" pitchFamily="34" charset="0"/>
            </a:rPr>
            <a:t>Cuestionarios (preguntas target – final) </a:t>
          </a:r>
        </a:p>
      </dgm:t>
    </dgm:pt>
    <dgm:pt modelId="{807FEF82-AE96-4E54-B9BB-13B3681603FE}" type="parTrans" cxnId="{5559E6A2-AA60-42D7-89F9-01409A28DDE9}">
      <dgm:prSet/>
      <dgm:spPr/>
      <dgm:t>
        <a:bodyPr/>
        <a:lstStyle/>
        <a:p>
          <a:endParaRPr lang="es-CO" dirty="0"/>
        </a:p>
      </dgm:t>
    </dgm:pt>
    <dgm:pt modelId="{C21C3E9D-571C-44D0-8F07-1C874D45E4EA}" type="sibTrans" cxnId="{5559E6A2-AA60-42D7-89F9-01409A28DDE9}">
      <dgm:prSet/>
      <dgm:spPr/>
      <dgm:t>
        <a:bodyPr/>
        <a:lstStyle/>
        <a:p>
          <a:endParaRPr lang="es-CO"/>
        </a:p>
      </dgm:t>
    </dgm:pt>
    <dgm:pt modelId="{761498EC-6DAF-4253-BB45-291075760148}" type="pres">
      <dgm:prSet presAssocID="{0712C7BB-D877-4437-8278-FE9BF7B01000}" presName="Name0" presStyleCnt="0">
        <dgm:presLayoutVars>
          <dgm:chPref val="1"/>
          <dgm:dir/>
          <dgm:animOne val="branch"/>
          <dgm:animLvl val="lvl"/>
          <dgm:resizeHandles val="exact"/>
        </dgm:presLayoutVars>
      </dgm:prSet>
      <dgm:spPr/>
      <dgm:t>
        <a:bodyPr/>
        <a:lstStyle/>
        <a:p>
          <a:endParaRPr lang="es-CO"/>
        </a:p>
      </dgm:t>
    </dgm:pt>
    <dgm:pt modelId="{C54334CC-473D-4622-8241-118F7369D7CB}" type="pres">
      <dgm:prSet presAssocID="{F8130126-EB03-4FE2-A119-185D377AEC92}" presName="root1" presStyleCnt="0"/>
      <dgm:spPr/>
    </dgm:pt>
    <dgm:pt modelId="{42260CC6-C3B8-4BA6-9ED0-39B2E475CC60}" type="pres">
      <dgm:prSet presAssocID="{F8130126-EB03-4FE2-A119-185D377AEC92}" presName="LevelOneTextNode" presStyleLbl="node0" presStyleIdx="0" presStyleCnt="1">
        <dgm:presLayoutVars>
          <dgm:chPref val="3"/>
        </dgm:presLayoutVars>
      </dgm:prSet>
      <dgm:spPr/>
      <dgm:t>
        <a:bodyPr/>
        <a:lstStyle/>
        <a:p>
          <a:endParaRPr lang="es-CO"/>
        </a:p>
      </dgm:t>
    </dgm:pt>
    <dgm:pt modelId="{E45A30A7-A407-4522-9426-7D137E75D2E8}" type="pres">
      <dgm:prSet presAssocID="{F8130126-EB03-4FE2-A119-185D377AEC92}" presName="level2hierChild" presStyleCnt="0"/>
      <dgm:spPr/>
    </dgm:pt>
    <dgm:pt modelId="{389B215D-BE12-492E-B177-E47B38484E34}" type="pres">
      <dgm:prSet presAssocID="{BB122FC3-A27A-4285-B5FC-B07EE2A0FC2A}" presName="conn2-1" presStyleLbl="parChTrans1D2" presStyleIdx="0" presStyleCnt="2"/>
      <dgm:spPr/>
      <dgm:t>
        <a:bodyPr/>
        <a:lstStyle/>
        <a:p>
          <a:endParaRPr lang="es-CO"/>
        </a:p>
      </dgm:t>
    </dgm:pt>
    <dgm:pt modelId="{9D324FE7-7265-4CB8-9556-4B2442F36237}" type="pres">
      <dgm:prSet presAssocID="{BB122FC3-A27A-4285-B5FC-B07EE2A0FC2A}" presName="connTx" presStyleLbl="parChTrans1D2" presStyleIdx="0" presStyleCnt="2"/>
      <dgm:spPr/>
      <dgm:t>
        <a:bodyPr/>
        <a:lstStyle/>
        <a:p>
          <a:endParaRPr lang="es-CO"/>
        </a:p>
      </dgm:t>
    </dgm:pt>
    <dgm:pt modelId="{AABFDC70-96CF-4D50-A6F4-5A084FC3D379}" type="pres">
      <dgm:prSet presAssocID="{089E8D28-623E-4DAB-8425-BD5390485F21}" presName="root2" presStyleCnt="0"/>
      <dgm:spPr/>
    </dgm:pt>
    <dgm:pt modelId="{1F67F4AB-B50A-49A2-B738-6F34CBF059B6}" type="pres">
      <dgm:prSet presAssocID="{089E8D28-623E-4DAB-8425-BD5390485F21}" presName="LevelTwoTextNode" presStyleLbl="node2" presStyleIdx="0" presStyleCnt="2">
        <dgm:presLayoutVars>
          <dgm:chPref val="3"/>
        </dgm:presLayoutVars>
      </dgm:prSet>
      <dgm:spPr/>
      <dgm:t>
        <a:bodyPr/>
        <a:lstStyle/>
        <a:p>
          <a:endParaRPr lang="es-CO"/>
        </a:p>
      </dgm:t>
    </dgm:pt>
    <dgm:pt modelId="{C660D7AB-0790-44AE-8BF0-A96824A23626}" type="pres">
      <dgm:prSet presAssocID="{089E8D28-623E-4DAB-8425-BD5390485F21}" presName="level3hierChild" presStyleCnt="0"/>
      <dgm:spPr/>
    </dgm:pt>
    <dgm:pt modelId="{1814A0A9-2A53-4E94-BBFD-8CE74E55B2FD}" type="pres">
      <dgm:prSet presAssocID="{51FD1DCA-36C0-4A03-AEB7-ACB8E8177298}" presName="conn2-1" presStyleLbl="parChTrans1D3" presStyleIdx="0" presStyleCnt="7"/>
      <dgm:spPr/>
      <dgm:t>
        <a:bodyPr/>
        <a:lstStyle/>
        <a:p>
          <a:endParaRPr lang="es-CO"/>
        </a:p>
      </dgm:t>
    </dgm:pt>
    <dgm:pt modelId="{88015BD1-7180-4C62-90C8-54876B54C2FC}" type="pres">
      <dgm:prSet presAssocID="{51FD1DCA-36C0-4A03-AEB7-ACB8E8177298}" presName="connTx" presStyleLbl="parChTrans1D3" presStyleIdx="0" presStyleCnt="7"/>
      <dgm:spPr/>
      <dgm:t>
        <a:bodyPr/>
        <a:lstStyle/>
        <a:p>
          <a:endParaRPr lang="es-CO"/>
        </a:p>
      </dgm:t>
    </dgm:pt>
    <dgm:pt modelId="{34B2F795-3501-4520-8EF9-9BDC8E045AE9}" type="pres">
      <dgm:prSet presAssocID="{62D1EC4B-D506-4CF6-92B6-82252D0B0525}" presName="root2" presStyleCnt="0"/>
      <dgm:spPr/>
    </dgm:pt>
    <dgm:pt modelId="{A74CC008-86A6-4D95-BB85-3FC1B40D318F}" type="pres">
      <dgm:prSet presAssocID="{62D1EC4B-D506-4CF6-92B6-82252D0B0525}" presName="LevelTwoTextNode" presStyleLbl="node3" presStyleIdx="0" presStyleCnt="7">
        <dgm:presLayoutVars>
          <dgm:chPref val="3"/>
        </dgm:presLayoutVars>
      </dgm:prSet>
      <dgm:spPr/>
      <dgm:t>
        <a:bodyPr/>
        <a:lstStyle/>
        <a:p>
          <a:endParaRPr lang="es-CO"/>
        </a:p>
      </dgm:t>
    </dgm:pt>
    <dgm:pt modelId="{61136DD9-5DE5-49F4-AE34-EFF373494729}" type="pres">
      <dgm:prSet presAssocID="{62D1EC4B-D506-4CF6-92B6-82252D0B0525}" presName="level3hierChild" presStyleCnt="0"/>
      <dgm:spPr/>
    </dgm:pt>
    <dgm:pt modelId="{BD70611A-229C-48DF-A92E-ACAE2ECD25EF}" type="pres">
      <dgm:prSet presAssocID="{65A08F8F-5C6E-46F4-AC3F-4AD4F92B72AD}" presName="conn2-1" presStyleLbl="parChTrans1D3" presStyleIdx="1" presStyleCnt="7"/>
      <dgm:spPr/>
      <dgm:t>
        <a:bodyPr/>
        <a:lstStyle/>
        <a:p>
          <a:endParaRPr lang="es-CO"/>
        </a:p>
      </dgm:t>
    </dgm:pt>
    <dgm:pt modelId="{8CB43AA4-2E4D-463C-8678-22D4EB09ADD6}" type="pres">
      <dgm:prSet presAssocID="{65A08F8F-5C6E-46F4-AC3F-4AD4F92B72AD}" presName="connTx" presStyleLbl="parChTrans1D3" presStyleIdx="1" presStyleCnt="7"/>
      <dgm:spPr/>
      <dgm:t>
        <a:bodyPr/>
        <a:lstStyle/>
        <a:p>
          <a:endParaRPr lang="es-CO"/>
        </a:p>
      </dgm:t>
    </dgm:pt>
    <dgm:pt modelId="{CA5CE24B-8515-4BC5-9DAD-996AABAA6DF6}" type="pres">
      <dgm:prSet presAssocID="{4B2331C1-676D-4B3B-B5EF-52EC138170B8}" presName="root2" presStyleCnt="0"/>
      <dgm:spPr/>
    </dgm:pt>
    <dgm:pt modelId="{B0BF6E7B-87EF-4469-A735-8E023BB752BD}" type="pres">
      <dgm:prSet presAssocID="{4B2331C1-676D-4B3B-B5EF-52EC138170B8}" presName="LevelTwoTextNode" presStyleLbl="node3" presStyleIdx="1" presStyleCnt="7">
        <dgm:presLayoutVars>
          <dgm:chPref val="3"/>
        </dgm:presLayoutVars>
      </dgm:prSet>
      <dgm:spPr/>
      <dgm:t>
        <a:bodyPr/>
        <a:lstStyle/>
        <a:p>
          <a:endParaRPr lang="es-CO"/>
        </a:p>
      </dgm:t>
    </dgm:pt>
    <dgm:pt modelId="{9CD9B54F-C131-4B5E-9421-2E45BFCF6AD9}" type="pres">
      <dgm:prSet presAssocID="{4B2331C1-676D-4B3B-B5EF-52EC138170B8}" presName="level3hierChild" presStyleCnt="0"/>
      <dgm:spPr/>
    </dgm:pt>
    <dgm:pt modelId="{00F146D8-756D-4C25-92AC-C22DD99720FF}" type="pres">
      <dgm:prSet presAssocID="{C960DD12-8D16-4E00-8748-3424BE90F5EF}" presName="conn2-1" presStyleLbl="parChTrans1D3" presStyleIdx="2" presStyleCnt="7"/>
      <dgm:spPr/>
      <dgm:t>
        <a:bodyPr/>
        <a:lstStyle/>
        <a:p>
          <a:endParaRPr lang="es-CO"/>
        </a:p>
      </dgm:t>
    </dgm:pt>
    <dgm:pt modelId="{E3807346-F7D4-49E5-AA07-0EEA08B22CC2}" type="pres">
      <dgm:prSet presAssocID="{C960DD12-8D16-4E00-8748-3424BE90F5EF}" presName="connTx" presStyleLbl="parChTrans1D3" presStyleIdx="2" presStyleCnt="7"/>
      <dgm:spPr/>
      <dgm:t>
        <a:bodyPr/>
        <a:lstStyle/>
        <a:p>
          <a:endParaRPr lang="es-CO"/>
        </a:p>
      </dgm:t>
    </dgm:pt>
    <dgm:pt modelId="{B037CB71-5DFC-4928-BC70-EB9F0859B9D8}" type="pres">
      <dgm:prSet presAssocID="{0B3FDB36-42D3-437B-8BD0-BD78DE4EF60C}" presName="root2" presStyleCnt="0"/>
      <dgm:spPr/>
    </dgm:pt>
    <dgm:pt modelId="{114E859A-131F-42E3-8168-8952C055E226}" type="pres">
      <dgm:prSet presAssocID="{0B3FDB36-42D3-437B-8BD0-BD78DE4EF60C}" presName="LevelTwoTextNode" presStyleLbl="node3" presStyleIdx="2" presStyleCnt="7">
        <dgm:presLayoutVars>
          <dgm:chPref val="3"/>
        </dgm:presLayoutVars>
      </dgm:prSet>
      <dgm:spPr/>
      <dgm:t>
        <a:bodyPr/>
        <a:lstStyle/>
        <a:p>
          <a:endParaRPr lang="es-CO"/>
        </a:p>
      </dgm:t>
    </dgm:pt>
    <dgm:pt modelId="{6EDDB1BF-FAA4-48FD-9E51-AA1C4C39381C}" type="pres">
      <dgm:prSet presAssocID="{0B3FDB36-42D3-437B-8BD0-BD78DE4EF60C}" presName="level3hierChild" presStyleCnt="0"/>
      <dgm:spPr/>
    </dgm:pt>
    <dgm:pt modelId="{8F4F82A5-6BD2-464F-BC33-08969EB77C49}" type="pres">
      <dgm:prSet presAssocID="{4F5F9870-121B-4AD1-8FE4-F7F8CB65C98A}" presName="conn2-1" presStyleLbl="parChTrans1D3" presStyleIdx="3" presStyleCnt="7"/>
      <dgm:spPr/>
      <dgm:t>
        <a:bodyPr/>
        <a:lstStyle/>
        <a:p>
          <a:endParaRPr lang="es-CO"/>
        </a:p>
      </dgm:t>
    </dgm:pt>
    <dgm:pt modelId="{A4B88EF5-ADE3-4835-9316-441F8ACF4268}" type="pres">
      <dgm:prSet presAssocID="{4F5F9870-121B-4AD1-8FE4-F7F8CB65C98A}" presName="connTx" presStyleLbl="parChTrans1D3" presStyleIdx="3" presStyleCnt="7"/>
      <dgm:spPr/>
      <dgm:t>
        <a:bodyPr/>
        <a:lstStyle/>
        <a:p>
          <a:endParaRPr lang="es-CO"/>
        </a:p>
      </dgm:t>
    </dgm:pt>
    <dgm:pt modelId="{0CCBC079-FC22-425A-B8D4-F2F756D0C651}" type="pres">
      <dgm:prSet presAssocID="{4240E2D0-4546-4BA8-BDD2-653D6DF31D54}" presName="root2" presStyleCnt="0"/>
      <dgm:spPr/>
    </dgm:pt>
    <dgm:pt modelId="{2F94D62F-D00A-446F-8BA1-52708058D9A4}" type="pres">
      <dgm:prSet presAssocID="{4240E2D0-4546-4BA8-BDD2-653D6DF31D54}" presName="LevelTwoTextNode" presStyleLbl="node3" presStyleIdx="3" presStyleCnt="7">
        <dgm:presLayoutVars>
          <dgm:chPref val="3"/>
        </dgm:presLayoutVars>
      </dgm:prSet>
      <dgm:spPr/>
      <dgm:t>
        <a:bodyPr/>
        <a:lstStyle/>
        <a:p>
          <a:endParaRPr lang="es-CO"/>
        </a:p>
      </dgm:t>
    </dgm:pt>
    <dgm:pt modelId="{3196688B-E73D-4A7B-9EE8-608350967600}" type="pres">
      <dgm:prSet presAssocID="{4240E2D0-4546-4BA8-BDD2-653D6DF31D54}" presName="level3hierChild" presStyleCnt="0"/>
      <dgm:spPr/>
    </dgm:pt>
    <dgm:pt modelId="{F66C38DB-092C-4083-A7AF-C600A20682BB}" type="pres">
      <dgm:prSet presAssocID="{49F6DCE2-40D3-45DF-BDA6-CE43242FA107}" presName="conn2-1" presStyleLbl="parChTrans1D2" presStyleIdx="1" presStyleCnt="2"/>
      <dgm:spPr/>
      <dgm:t>
        <a:bodyPr/>
        <a:lstStyle/>
        <a:p>
          <a:endParaRPr lang="es-CO"/>
        </a:p>
      </dgm:t>
    </dgm:pt>
    <dgm:pt modelId="{23784F65-F55F-4262-B0F5-2115684A93F4}" type="pres">
      <dgm:prSet presAssocID="{49F6DCE2-40D3-45DF-BDA6-CE43242FA107}" presName="connTx" presStyleLbl="parChTrans1D2" presStyleIdx="1" presStyleCnt="2"/>
      <dgm:spPr/>
      <dgm:t>
        <a:bodyPr/>
        <a:lstStyle/>
        <a:p>
          <a:endParaRPr lang="es-CO"/>
        </a:p>
      </dgm:t>
    </dgm:pt>
    <dgm:pt modelId="{F41070C7-C24E-4CA5-B620-3AB9F678A278}" type="pres">
      <dgm:prSet presAssocID="{832B3834-DDD9-4D3E-A23A-BFC9229FA4FB}" presName="root2" presStyleCnt="0"/>
      <dgm:spPr/>
    </dgm:pt>
    <dgm:pt modelId="{CB4BCC0E-AE5A-4BC5-B108-26458D5760C5}" type="pres">
      <dgm:prSet presAssocID="{832B3834-DDD9-4D3E-A23A-BFC9229FA4FB}" presName="LevelTwoTextNode" presStyleLbl="node2" presStyleIdx="1" presStyleCnt="2">
        <dgm:presLayoutVars>
          <dgm:chPref val="3"/>
        </dgm:presLayoutVars>
      </dgm:prSet>
      <dgm:spPr/>
      <dgm:t>
        <a:bodyPr/>
        <a:lstStyle/>
        <a:p>
          <a:endParaRPr lang="es-CO"/>
        </a:p>
      </dgm:t>
    </dgm:pt>
    <dgm:pt modelId="{C00AF5CB-8415-487E-8103-64CC9AE75008}" type="pres">
      <dgm:prSet presAssocID="{832B3834-DDD9-4D3E-A23A-BFC9229FA4FB}" presName="level3hierChild" presStyleCnt="0"/>
      <dgm:spPr/>
    </dgm:pt>
    <dgm:pt modelId="{F241686C-43FE-4B5B-A5CA-7E40F1136816}" type="pres">
      <dgm:prSet presAssocID="{9C77C7B2-78B4-414A-B0C4-FC9D4B581E13}" presName="conn2-1" presStyleLbl="parChTrans1D3" presStyleIdx="4" presStyleCnt="7"/>
      <dgm:spPr/>
      <dgm:t>
        <a:bodyPr/>
        <a:lstStyle/>
        <a:p>
          <a:endParaRPr lang="es-CO"/>
        </a:p>
      </dgm:t>
    </dgm:pt>
    <dgm:pt modelId="{67C5B2AD-5132-4FCB-A14A-2A3F95AFDC81}" type="pres">
      <dgm:prSet presAssocID="{9C77C7B2-78B4-414A-B0C4-FC9D4B581E13}" presName="connTx" presStyleLbl="parChTrans1D3" presStyleIdx="4" presStyleCnt="7"/>
      <dgm:spPr/>
      <dgm:t>
        <a:bodyPr/>
        <a:lstStyle/>
        <a:p>
          <a:endParaRPr lang="es-CO"/>
        </a:p>
      </dgm:t>
    </dgm:pt>
    <dgm:pt modelId="{31F4FB9E-163E-400C-AF5E-8C6F9DC20FC1}" type="pres">
      <dgm:prSet presAssocID="{EFE5801E-3C2A-4D04-AE7B-9438BA9B080E}" presName="root2" presStyleCnt="0"/>
      <dgm:spPr/>
    </dgm:pt>
    <dgm:pt modelId="{87857317-8CAD-43A8-8A6D-570FA5E9F238}" type="pres">
      <dgm:prSet presAssocID="{EFE5801E-3C2A-4D04-AE7B-9438BA9B080E}" presName="LevelTwoTextNode" presStyleLbl="node3" presStyleIdx="4" presStyleCnt="7">
        <dgm:presLayoutVars>
          <dgm:chPref val="3"/>
        </dgm:presLayoutVars>
      </dgm:prSet>
      <dgm:spPr/>
      <dgm:t>
        <a:bodyPr/>
        <a:lstStyle/>
        <a:p>
          <a:endParaRPr lang="es-CO"/>
        </a:p>
      </dgm:t>
    </dgm:pt>
    <dgm:pt modelId="{381C1C31-B66C-4848-BC85-D91B99DC7F54}" type="pres">
      <dgm:prSet presAssocID="{EFE5801E-3C2A-4D04-AE7B-9438BA9B080E}" presName="level3hierChild" presStyleCnt="0"/>
      <dgm:spPr/>
    </dgm:pt>
    <dgm:pt modelId="{70E15DAA-1B9F-4F86-8EF9-45739CF6DB59}" type="pres">
      <dgm:prSet presAssocID="{9AC68592-3D5C-4353-82C5-F30F501016E2}" presName="conn2-1" presStyleLbl="parChTrans1D3" presStyleIdx="5" presStyleCnt="7"/>
      <dgm:spPr/>
      <dgm:t>
        <a:bodyPr/>
        <a:lstStyle/>
        <a:p>
          <a:endParaRPr lang="es-CO"/>
        </a:p>
      </dgm:t>
    </dgm:pt>
    <dgm:pt modelId="{AEE7AE19-ABF6-4507-ADFE-E511770F88E5}" type="pres">
      <dgm:prSet presAssocID="{9AC68592-3D5C-4353-82C5-F30F501016E2}" presName="connTx" presStyleLbl="parChTrans1D3" presStyleIdx="5" presStyleCnt="7"/>
      <dgm:spPr/>
      <dgm:t>
        <a:bodyPr/>
        <a:lstStyle/>
        <a:p>
          <a:endParaRPr lang="es-CO"/>
        </a:p>
      </dgm:t>
    </dgm:pt>
    <dgm:pt modelId="{080251BD-3291-4D5F-B488-97C56990E4AA}" type="pres">
      <dgm:prSet presAssocID="{A96E6CC2-2937-460C-BA93-08635527EEB8}" presName="root2" presStyleCnt="0"/>
      <dgm:spPr/>
    </dgm:pt>
    <dgm:pt modelId="{E0C0BF52-037A-4888-9ACC-9F8A433836C4}" type="pres">
      <dgm:prSet presAssocID="{A96E6CC2-2937-460C-BA93-08635527EEB8}" presName="LevelTwoTextNode" presStyleLbl="node3" presStyleIdx="5" presStyleCnt="7">
        <dgm:presLayoutVars>
          <dgm:chPref val="3"/>
        </dgm:presLayoutVars>
      </dgm:prSet>
      <dgm:spPr/>
      <dgm:t>
        <a:bodyPr/>
        <a:lstStyle/>
        <a:p>
          <a:endParaRPr lang="es-CO"/>
        </a:p>
      </dgm:t>
    </dgm:pt>
    <dgm:pt modelId="{BCF25B8F-6358-481F-9B75-D97A3688CA98}" type="pres">
      <dgm:prSet presAssocID="{A96E6CC2-2937-460C-BA93-08635527EEB8}" presName="level3hierChild" presStyleCnt="0"/>
      <dgm:spPr/>
    </dgm:pt>
    <dgm:pt modelId="{C57F9093-E2AF-4E42-86D0-8C4A6169CF18}" type="pres">
      <dgm:prSet presAssocID="{807FEF82-AE96-4E54-B9BB-13B3681603FE}" presName="conn2-1" presStyleLbl="parChTrans1D3" presStyleIdx="6" presStyleCnt="7"/>
      <dgm:spPr/>
      <dgm:t>
        <a:bodyPr/>
        <a:lstStyle/>
        <a:p>
          <a:endParaRPr lang="es-CO"/>
        </a:p>
      </dgm:t>
    </dgm:pt>
    <dgm:pt modelId="{28913D37-0E30-4BDA-9222-7DA366DD04AE}" type="pres">
      <dgm:prSet presAssocID="{807FEF82-AE96-4E54-B9BB-13B3681603FE}" presName="connTx" presStyleLbl="parChTrans1D3" presStyleIdx="6" presStyleCnt="7"/>
      <dgm:spPr/>
      <dgm:t>
        <a:bodyPr/>
        <a:lstStyle/>
        <a:p>
          <a:endParaRPr lang="es-CO"/>
        </a:p>
      </dgm:t>
    </dgm:pt>
    <dgm:pt modelId="{82E4BAE4-3ABF-4367-A184-12CC5706BB5F}" type="pres">
      <dgm:prSet presAssocID="{1CF4481F-2ECB-4E16-B67F-A8C30351931A}" presName="root2" presStyleCnt="0"/>
      <dgm:spPr/>
    </dgm:pt>
    <dgm:pt modelId="{7573DC3C-C8EE-4189-AB60-159F66E9A9D7}" type="pres">
      <dgm:prSet presAssocID="{1CF4481F-2ECB-4E16-B67F-A8C30351931A}" presName="LevelTwoTextNode" presStyleLbl="node3" presStyleIdx="6" presStyleCnt="7">
        <dgm:presLayoutVars>
          <dgm:chPref val="3"/>
        </dgm:presLayoutVars>
      </dgm:prSet>
      <dgm:spPr/>
      <dgm:t>
        <a:bodyPr/>
        <a:lstStyle/>
        <a:p>
          <a:endParaRPr lang="es-CO"/>
        </a:p>
      </dgm:t>
    </dgm:pt>
    <dgm:pt modelId="{79C64928-EEC6-4985-8BA4-CE0C0F910C88}" type="pres">
      <dgm:prSet presAssocID="{1CF4481F-2ECB-4E16-B67F-A8C30351931A}" presName="level3hierChild" presStyleCnt="0"/>
      <dgm:spPr/>
    </dgm:pt>
  </dgm:ptLst>
  <dgm:cxnLst>
    <dgm:cxn modelId="{5559E6A2-AA60-42D7-89F9-01409A28DDE9}" srcId="{832B3834-DDD9-4D3E-A23A-BFC9229FA4FB}" destId="{1CF4481F-2ECB-4E16-B67F-A8C30351931A}" srcOrd="2" destOrd="0" parTransId="{807FEF82-AE96-4E54-B9BB-13B3681603FE}" sibTransId="{C21C3E9D-571C-44D0-8F07-1C874D45E4EA}"/>
    <dgm:cxn modelId="{E650A415-ACF0-408F-90A4-3638967AD0D4}" type="presOf" srcId="{49F6DCE2-40D3-45DF-BDA6-CE43242FA107}" destId="{F66C38DB-092C-4083-A7AF-C600A20682BB}" srcOrd="0" destOrd="0" presId="urn:microsoft.com/office/officeart/2008/layout/HorizontalMultiLevelHierarchy"/>
    <dgm:cxn modelId="{9C70220C-A932-4F11-B3A8-3F80BAF7863E}" type="presOf" srcId="{0712C7BB-D877-4437-8278-FE9BF7B01000}" destId="{761498EC-6DAF-4253-BB45-291075760148}" srcOrd="0" destOrd="0" presId="urn:microsoft.com/office/officeart/2008/layout/HorizontalMultiLevelHierarchy"/>
    <dgm:cxn modelId="{706B2D26-0A60-4D9C-A800-C3061CAFC940}" type="presOf" srcId="{A96E6CC2-2937-460C-BA93-08635527EEB8}" destId="{E0C0BF52-037A-4888-9ACC-9F8A433836C4}" srcOrd="0" destOrd="0" presId="urn:microsoft.com/office/officeart/2008/layout/HorizontalMultiLevelHierarchy"/>
    <dgm:cxn modelId="{E0AD491A-A39A-4E68-98C0-A93DFD4A8737}" type="presOf" srcId="{089E8D28-623E-4DAB-8425-BD5390485F21}" destId="{1F67F4AB-B50A-49A2-B738-6F34CBF059B6}" srcOrd="0" destOrd="0" presId="urn:microsoft.com/office/officeart/2008/layout/HorizontalMultiLevelHierarchy"/>
    <dgm:cxn modelId="{0097D8CE-CADE-4F20-943F-522376AED863}" type="presOf" srcId="{51FD1DCA-36C0-4A03-AEB7-ACB8E8177298}" destId="{88015BD1-7180-4C62-90C8-54876B54C2FC}" srcOrd="1" destOrd="0" presId="urn:microsoft.com/office/officeart/2008/layout/HorizontalMultiLevelHierarchy"/>
    <dgm:cxn modelId="{44F0AC03-9FF7-41FC-BD81-B06853E6CC11}" srcId="{089E8D28-623E-4DAB-8425-BD5390485F21}" destId="{4240E2D0-4546-4BA8-BDD2-653D6DF31D54}" srcOrd="3" destOrd="0" parTransId="{4F5F9870-121B-4AD1-8FE4-F7F8CB65C98A}" sibTransId="{179C5995-E26F-4B70-9966-D541CBC01706}"/>
    <dgm:cxn modelId="{AFC8AA1C-3CFD-4320-AB98-20FB3072A455}" srcId="{089E8D28-623E-4DAB-8425-BD5390485F21}" destId="{62D1EC4B-D506-4CF6-92B6-82252D0B0525}" srcOrd="0" destOrd="0" parTransId="{51FD1DCA-36C0-4A03-AEB7-ACB8E8177298}" sibTransId="{82010F20-B7BD-49E6-A920-38BD6141927E}"/>
    <dgm:cxn modelId="{F14A6C4E-6BD8-4CB0-80F3-843C07ED6E68}" type="presOf" srcId="{C960DD12-8D16-4E00-8748-3424BE90F5EF}" destId="{E3807346-F7D4-49E5-AA07-0EEA08B22CC2}" srcOrd="1" destOrd="0" presId="urn:microsoft.com/office/officeart/2008/layout/HorizontalMultiLevelHierarchy"/>
    <dgm:cxn modelId="{1EB30A66-718E-4EF0-8252-E688EB4A35C7}" type="presOf" srcId="{832B3834-DDD9-4D3E-A23A-BFC9229FA4FB}" destId="{CB4BCC0E-AE5A-4BC5-B108-26458D5760C5}" srcOrd="0" destOrd="0" presId="urn:microsoft.com/office/officeart/2008/layout/HorizontalMultiLevelHierarchy"/>
    <dgm:cxn modelId="{E0E28288-9126-4BBD-85C1-4B02DFDB529B}" type="presOf" srcId="{4F5F9870-121B-4AD1-8FE4-F7F8CB65C98A}" destId="{A4B88EF5-ADE3-4835-9316-441F8ACF4268}" srcOrd="1" destOrd="0" presId="urn:microsoft.com/office/officeart/2008/layout/HorizontalMultiLevelHierarchy"/>
    <dgm:cxn modelId="{837DA3B1-FBF6-48A5-8979-BDB943FE3860}" type="presOf" srcId="{1CF4481F-2ECB-4E16-B67F-A8C30351931A}" destId="{7573DC3C-C8EE-4189-AB60-159F66E9A9D7}" srcOrd="0" destOrd="0" presId="urn:microsoft.com/office/officeart/2008/layout/HorizontalMultiLevelHierarchy"/>
    <dgm:cxn modelId="{448295AF-3C2C-452F-8133-C17D08A3D4DE}" type="presOf" srcId="{0B3FDB36-42D3-437B-8BD0-BD78DE4EF60C}" destId="{114E859A-131F-42E3-8168-8952C055E226}" srcOrd="0" destOrd="0" presId="urn:microsoft.com/office/officeart/2008/layout/HorizontalMultiLevelHierarchy"/>
    <dgm:cxn modelId="{3F0F380E-4B8F-43F3-BC4F-C68D57F502CC}" srcId="{832B3834-DDD9-4D3E-A23A-BFC9229FA4FB}" destId="{EFE5801E-3C2A-4D04-AE7B-9438BA9B080E}" srcOrd="0" destOrd="0" parTransId="{9C77C7B2-78B4-414A-B0C4-FC9D4B581E13}" sibTransId="{D967D655-FB99-4892-B1A4-9FDEEFEF3F07}"/>
    <dgm:cxn modelId="{B85F8B62-9132-40CA-ADA7-1965593466A0}" srcId="{089E8D28-623E-4DAB-8425-BD5390485F21}" destId="{4B2331C1-676D-4B3B-B5EF-52EC138170B8}" srcOrd="1" destOrd="0" parTransId="{65A08F8F-5C6E-46F4-AC3F-4AD4F92B72AD}" sibTransId="{5332FBDC-B8FB-4FAF-B916-F16F05FA6106}"/>
    <dgm:cxn modelId="{B9188592-C49A-4A23-B69D-9474E863D5CA}" type="presOf" srcId="{807FEF82-AE96-4E54-B9BB-13B3681603FE}" destId="{28913D37-0E30-4BDA-9222-7DA366DD04AE}" srcOrd="1" destOrd="0" presId="urn:microsoft.com/office/officeart/2008/layout/HorizontalMultiLevelHierarchy"/>
    <dgm:cxn modelId="{10647F1F-6947-4476-AB9C-9C56056F6A12}" type="presOf" srcId="{807FEF82-AE96-4E54-B9BB-13B3681603FE}" destId="{C57F9093-E2AF-4E42-86D0-8C4A6169CF18}" srcOrd="0" destOrd="0" presId="urn:microsoft.com/office/officeart/2008/layout/HorizontalMultiLevelHierarchy"/>
    <dgm:cxn modelId="{BF514814-195F-4720-9CE4-B1F65BA671F5}" type="presOf" srcId="{9C77C7B2-78B4-414A-B0C4-FC9D4B581E13}" destId="{F241686C-43FE-4B5B-A5CA-7E40F1136816}" srcOrd="0" destOrd="0" presId="urn:microsoft.com/office/officeart/2008/layout/HorizontalMultiLevelHierarchy"/>
    <dgm:cxn modelId="{E9DDAC44-EC5B-49A3-A4D5-A58A77FD0731}" srcId="{0712C7BB-D877-4437-8278-FE9BF7B01000}" destId="{F8130126-EB03-4FE2-A119-185D377AEC92}" srcOrd="0" destOrd="0" parTransId="{EABAB8C5-1D7C-4D77-8F9F-96C2FCFCA2FF}" sibTransId="{B837BDE9-9062-4D2A-8BFA-E30F6A6A5E79}"/>
    <dgm:cxn modelId="{E2B72C85-2A7E-4D98-B26A-00C92943E7B3}" srcId="{089E8D28-623E-4DAB-8425-BD5390485F21}" destId="{0B3FDB36-42D3-437B-8BD0-BD78DE4EF60C}" srcOrd="2" destOrd="0" parTransId="{C960DD12-8D16-4E00-8748-3424BE90F5EF}" sibTransId="{BCD0D7CC-FD55-4548-A90A-D429DE9997CA}"/>
    <dgm:cxn modelId="{2DC79409-48D0-4232-876B-C6C42AC66410}" srcId="{832B3834-DDD9-4D3E-A23A-BFC9229FA4FB}" destId="{A96E6CC2-2937-460C-BA93-08635527EEB8}" srcOrd="1" destOrd="0" parTransId="{9AC68592-3D5C-4353-82C5-F30F501016E2}" sibTransId="{EC777C3A-58EB-4514-A94C-558A860DBC51}"/>
    <dgm:cxn modelId="{D7742A80-3F6E-4750-A8CA-1A05D6894008}" type="presOf" srcId="{49F6DCE2-40D3-45DF-BDA6-CE43242FA107}" destId="{23784F65-F55F-4262-B0F5-2115684A93F4}" srcOrd="1" destOrd="0" presId="urn:microsoft.com/office/officeart/2008/layout/HorizontalMultiLevelHierarchy"/>
    <dgm:cxn modelId="{659FB403-5CF1-4462-AAD8-3CE51D1BCAEB}" srcId="{F8130126-EB03-4FE2-A119-185D377AEC92}" destId="{832B3834-DDD9-4D3E-A23A-BFC9229FA4FB}" srcOrd="1" destOrd="0" parTransId="{49F6DCE2-40D3-45DF-BDA6-CE43242FA107}" sibTransId="{BF306DD2-4B87-4F4B-80B5-5DAA43E3A43C}"/>
    <dgm:cxn modelId="{50D2E118-4555-4488-A191-1D7188ED1077}" type="presOf" srcId="{4F5F9870-121B-4AD1-8FE4-F7F8CB65C98A}" destId="{8F4F82A5-6BD2-464F-BC33-08969EB77C49}" srcOrd="0" destOrd="0" presId="urn:microsoft.com/office/officeart/2008/layout/HorizontalMultiLevelHierarchy"/>
    <dgm:cxn modelId="{F66B8E46-85EE-48A3-9039-A5A4CA6A5D23}" type="presOf" srcId="{4B2331C1-676D-4B3B-B5EF-52EC138170B8}" destId="{B0BF6E7B-87EF-4469-A735-8E023BB752BD}" srcOrd="0" destOrd="0" presId="urn:microsoft.com/office/officeart/2008/layout/HorizontalMultiLevelHierarchy"/>
    <dgm:cxn modelId="{3D66E7F2-DC05-451C-B804-65A7EE1E6BA4}" type="presOf" srcId="{9C77C7B2-78B4-414A-B0C4-FC9D4B581E13}" destId="{67C5B2AD-5132-4FCB-A14A-2A3F95AFDC81}" srcOrd="1" destOrd="0" presId="urn:microsoft.com/office/officeart/2008/layout/HorizontalMultiLevelHierarchy"/>
    <dgm:cxn modelId="{53F12481-9621-4DD2-842E-DFC2405344AF}" type="presOf" srcId="{62D1EC4B-D506-4CF6-92B6-82252D0B0525}" destId="{A74CC008-86A6-4D95-BB85-3FC1B40D318F}" srcOrd="0" destOrd="0" presId="urn:microsoft.com/office/officeart/2008/layout/HorizontalMultiLevelHierarchy"/>
    <dgm:cxn modelId="{3F3B3EB5-EF5C-4C14-8E38-98F07CAE401D}" type="presOf" srcId="{65A08F8F-5C6E-46F4-AC3F-4AD4F92B72AD}" destId="{BD70611A-229C-48DF-A92E-ACAE2ECD25EF}" srcOrd="0" destOrd="0" presId="urn:microsoft.com/office/officeart/2008/layout/HorizontalMultiLevelHierarchy"/>
    <dgm:cxn modelId="{7BF305D5-C499-4024-8784-99B5AACF311E}" type="presOf" srcId="{BB122FC3-A27A-4285-B5FC-B07EE2A0FC2A}" destId="{389B215D-BE12-492E-B177-E47B38484E34}" srcOrd="0" destOrd="0" presId="urn:microsoft.com/office/officeart/2008/layout/HorizontalMultiLevelHierarchy"/>
    <dgm:cxn modelId="{75FBB176-BAFF-424C-827B-ADC382DDB642}" type="presOf" srcId="{C960DD12-8D16-4E00-8748-3424BE90F5EF}" destId="{00F146D8-756D-4C25-92AC-C22DD99720FF}" srcOrd="0" destOrd="0" presId="urn:microsoft.com/office/officeart/2008/layout/HorizontalMultiLevelHierarchy"/>
    <dgm:cxn modelId="{227182BB-B3C1-4C83-9AB6-F056559DB21A}" type="presOf" srcId="{EFE5801E-3C2A-4D04-AE7B-9438BA9B080E}" destId="{87857317-8CAD-43A8-8A6D-570FA5E9F238}" srcOrd="0" destOrd="0" presId="urn:microsoft.com/office/officeart/2008/layout/HorizontalMultiLevelHierarchy"/>
    <dgm:cxn modelId="{771DE123-435F-4785-980B-C9D8F1E695BB}" type="presOf" srcId="{4240E2D0-4546-4BA8-BDD2-653D6DF31D54}" destId="{2F94D62F-D00A-446F-8BA1-52708058D9A4}" srcOrd="0" destOrd="0" presId="urn:microsoft.com/office/officeart/2008/layout/HorizontalMultiLevelHierarchy"/>
    <dgm:cxn modelId="{44655D7D-8AFC-400D-A7E4-7A9FE7C763C7}" type="presOf" srcId="{F8130126-EB03-4FE2-A119-185D377AEC92}" destId="{42260CC6-C3B8-4BA6-9ED0-39B2E475CC60}" srcOrd="0" destOrd="0" presId="urn:microsoft.com/office/officeart/2008/layout/HorizontalMultiLevelHierarchy"/>
    <dgm:cxn modelId="{B15B8613-77EC-4628-BCF1-AF252BF07C10}" srcId="{F8130126-EB03-4FE2-A119-185D377AEC92}" destId="{089E8D28-623E-4DAB-8425-BD5390485F21}" srcOrd="0" destOrd="0" parTransId="{BB122FC3-A27A-4285-B5FC-B07EE2A0FC2A}" sibTransId="{DDFF6A1E-E009-465A-B3B1-47B7C23C36EF}"/>
    <dgm:cxn modelId="{93DE6129-75D6-4C60-9696-C47DED65CBF0}" type="presOf" srcId="{51FD1DCA-36C0-4A03-AEB7-ACB8E8177298}" destId="{1814A0A9-2A53-4E94-BBFD-8CE74E55B2FD}" srcOrd="0" destOrd="0" presId="urn:microsoft.com/office/officeart/2008/layout/HorizontalMultiLevelHierarchy"/>
    <dgm:cxn modelId="{C2929F47-1DA6-4775-9C0C-0B0ACCE6EBF8}" type="presOf" srcId="{BB122FC3-A27A-4285-B5FC-B07EE2A0FC2A}" destId="{9D324FE7-7265-4CB8-9556-4B2442F36237}" srcOrd="1" destOrd="0" presId="urn:microsoft.com/office/officeart/2008/layout/HorizontalMultiLevelHierarchy"/>
    <dgm:cxn modelId="{4E0BB3E9-42EF-40E8-9AE9-44AF14F31BC1}" type="presOf" srcId="{9AC68592-3D5C-4353-82C5-F30F501016E2}" destId="{AEE7AE19-ABF6-4507-ADFE-E511770F88E5}" srcOrd="1" destOrd="0" presId="urn:microsoft.com/office/officeart/2008/layout/HorizontalMultiLevelHierarchy"/>
    <dgm:cxn modelId="{9294CC5D-80A1-4582-A169-0F4F8F9A52FE}" type="presOf" srcId="{9AC68592-3D5C-4353-82C5-F30F501016E2}" destId="{70E15DAA-1B9F-4F86-8EF9-45739CF6DB59}" srcOrd="0" destOrd="0" presId="urn:microsoft.com/office/officeart/2008/layout/HorizontalMultiLevelHierarchy"/>
    <dgm:cxn modelId="{5744CFCA-32A6-4658-A720-C1D20F2864FB}" type="presOf" srcId="{65A08F8F-5C6E-46F4-AC3F-4AD4F92B72AD}" destId="{8CB43AA4-2E4D-463C-8678-22D4EB09ADD6}" srcOrd="1" destOrd="0" presId="urn:microsoft.com/office/officeart/2008/layout/HorizontalMultiLevelHierarchy"/>
    <dgm:cxn modelId="{03CED832-4ACF-4CF9-B2A2-6421F07236A2}" type="presParOf" srcId="{761498EC-6DAF-4253-BB45-291075760148}" destId="{C54334CC-473D-4622-8241-118F7369D7CB}" srcOrd="0" destOrd="0" presId="urn:microsoft.com/office/officeart/2008/layout/HorizontalMultiLevelHierarchy"/>
    <dgm:cxn modelId="{7E64D5C8-E201-4B0A-900F-4A06664754AF}" type="presParOf" srcId="{C54334CC-473D-4622-8241-118F7369D7CB}" destId="{42260CC6-C3B8-4BA6-9ED0-39B2E475CC60}" srcOrd="0" destOrd="0" presId="urn:microsoft.com/office/officeart/2008/layout/HorizontalMultiLevelHierarchy"/>
    <dgm:cxn modelId="{AE9B7DD2-ACEF-49FD-ABD2-A941077AB9B6}" type="presParOf" srcId="{C54334CC-473D-4622-8241-118F7369D7CB}" destId="{E45A30A7-A407-4522-9426-7D137E75D2E8}" srcOrd="1" destOrd="0" presId="urn:microsoft.com/office/officeart/2008/layout/HorizontalMultiLevelHierarchy"/>
    <dgm:cxn modelId="{CF430ED8-E420-4440-9558-0F80F9D0939B}" type="presParOf" srcId="{E45A30A7-A407-4522-9426-7D137E75D2E8}" destId="{389B215D-BE12-492E-B177-E47B38484E34}" srcOrd="0" destOrd="0" presId="urn:microsoft.com/office/officeart/2008/layout/HorizontalMultiLevelHierarchy"/>
    <dgm:cxn modelId="{1F1CF2FE-2DAE-4E47-9999-DB1231EE0BB9}" type="presParOf" srcId="{389B215D-BE12-492E-B177-E47B38484E34}" destId="{9D324FE7-7265-4CB8-9556-4B2442F36237}" srcOrd="0" destOrd="0" presId="urn:microsoft.com/office/officeart/2008/layout/HorizontalMultiLevelHierarchy"/>
    <dgm:cxn modelId="{F1387689-6E05-42A5-BC68-A308BF12BF71}" type="presParOf" srcId="{E45A30A7-A407-4522-9426-7D137E75D2E8}" destId="{AABFDC70-96CF-4D50-A6F4-5A084FC3D379}" srcOrd="1" destOrd="0" presId="urn:microsoft.com/office/officeart/2008/layout/HorizontalMultiLevelHierarchy"/>
    <dgm:cxn modelId="{9B264B0F-66FC-4FE7-968C-4A225EB2B00B}" type="presParOf" srcId="{AABFDC70-96CF-4D50-A6F4-5A084FC3D379}" destId="{1F67F4AB-B50A-49A2-B738-6F34CBF059B6}" srcOrd="0" destOrd="0" presId="urn:microsoft.com/office/officeart/2008/layout/HorizontalMultiLevelHierarchy"/>
    <dgm:cxn modelId="{8EC7A2F4-0F5C-4D49-AD61-1198C9E86A1F}" type="presParOf" srcId="{AABFDC70-96CF-4D50-A6F4-5A084FC3D379}" destId="{C660D7AB-0790-44AE-8BF0-A96824A23626}" srcOrd="1" destOrd="0" presId="urn:microsoft.com/office/officeart/2008/layout/HorizontalMultiLevelHierarchy"/>
    <dgm:cxn modelId="{C40F205A-5FDD-44C6-AE99-A0F5F50A42C7}" type="presParOf" srcId="{C660D7AB-0790-44AE-8BF0-A96824A23626}" destId="{1814A0A9-2A53-4E94-BBFD-8CE74E55B2FD}" srcOrd="0" destOrd="0" presId="urn:microsoft.com/office/officeart/2008/layout/HorizontalMultiLevelHierarchy"/>
    <dgm:cxn modelId="{EF13058C-F645-4DA0-BDF7-23948DDB487F}" type="presParOf" srcId="{1814A0A9-2A53-4E94-BBFD-8CE74E55B2FD}" destId="{88015BD1-7180-4C62-90C8-54876B54C2FC}" srcOrd="0" destOrd="0" presId="urn:microsoft.com/office/officeart/2008/layout/HorizontalMultiLevelHierarchy"/>
    <dgm:cxn modelId="{475A2AEA-E36B-43CE-8377-CF1F4A52AD5F}" type="presParOf" srcId="{C660D7AB-0790-44AE-8BF0-A96824A23626}" destId="{34B2F795-3501-4520-8EF9-9BDC8E045AE9}" srcOrd="1" destOrd="0" presId="urn:microsoft.com/office/officeart/2008/layout/HorizontalMultiLevelHierarchy"/>
    <dgm:cxn modelId="{10BCB87F-1873-4061-BC21-8746C0467C41}" type="presParOf" srcId="{34B2F795-3501-4520-8EF9-9BDC8E045AE9}" destId="{A74CC008-86A6-4D95-BB85-3FC1B40D318F}" srcOrd="0" destOrd="0" presId="urn:microsoft.com/office/officeart/2008/layout/HorizontalMultiLevelHierarchy"/>
    <dgm:cxn modelId="{4B255359-8146-48B0-BC41-36E6B8F34988}" type="presParOf" srcId="{34B2F795-3501-4520-8EF9-9BDC8E045AE9}" destId="{61136DD9-5DE5-49F4-AE34-EFF373494729}" srcOrd="1" destOrd="0" presId="urn:microsoft.com/office/officeart/2008/layout/HorizontalMultiLevelHierarchy"/>
    <dgm:cxn modelId="{93389FC7-ADC9-476D-92BB-3BDF24981CAA}" type="presParOf" srcId="{C660D7AB-0790-44AE-8BF0-A96824A23626}" destId="{BD70611A-229C-48DF-A92E-ACAE2ECD25EF}" srcOrd="2" destOrd="0" presId="urn:microsoft.com/office/officeart/2008/layout/HorizontalMultiLevelHierarchy"/>
    <dgm:cxn modelId="{BD25D4D9-109C-4F73-8C32-B6838895E592}" type="presParOf" srcId="{BD70611A-229C-48DF-A92E-ACAE2ECD25EF}" destId="{8CB43AA4-2E4D-463C-8678-22D4EB09ADD6}" srcOrd="0" destOrd="0" presId="urn:microsoft.com/office/officeart/2008/layout/HorizontalMultiLevelHierarchy"/>
    <dgm:cxn modelId="{E73B2EB1-969F-4B11-A32D-62913A6AB7CF}" type="presParOf" srcId="{C660D7AB-0790-44AE-8BF0-A96824A23626}" destId="{CA5CE24B-8515-4BC5-9DAD-996AABAA6DF6}" srcOrd="3" destOrd="0" presId="urn:microsoft.com/office/officeart/2008/layout/HorizontalMultiLevelHierarchy"/>
    <dgm:cxn modelId="{9FDD5277-E75E-4188-8386-49405B4975E6}" type="presParOf" srcId="{CA5CE24B-8515-4BC5-9DAD-996AABAA6DF6}" destId="{B0BF6E7B-87EF-4469-A735-8E023BB752BD}" srcOrd="0" destOrd="0" presId="urn:microsoft.com/office/officeart/2008/layout/HorizontalMultiLevelHierarchy"/>
    <dgm:cxn modelId="{60068CEA-13D6-46CD-91D5-6C04582F187D}" type="presParOf" srcId="{CA5CE24B-8515-4BC5-9DAD-996AABAA6DF6}" destId="{9CD9B54F-C131-4B5E-9421-2E45BFCF6AD9}" srcOrd="1" destOrd="0" presId="urn:microsoft.com/office/officeart/2008/layout/HorizontalMultiLevelHierarchy"/>
    <dgm:cxn modelId="{FCF28BA9-A224-4742-A95C-37731F83ED5B}" type="presParOf" srcId="{C660D7AB-0790-44AE-8BF0-A96824A23626}" destId="{00F146D8-756D-4C25-92AC-C22DD99720FF}" srcOrd="4" destOrd="0" presId="urn:microsoft.com/office/officeart/2008/layout/HorizontalMultiLevelHierarchy"/>
    <dgm:cxn modelId="{CEAE8053-E429-41E2-B813-CFE0E002C27C}" type="presParOf" srcId="{00F146D8-756D-4C25-92AC-C22DD99720FF}" destId="{E3807346-F7D4-49E5-AA07-0EEA08B22CC2}" srcOrd="0" destOrd="0" presId="urn:microsoft.com/office/officeart/2008/layout/HorizontalMultiLevelHierarchy"/>
    <dgm:cxn modelId="{B3066D97-0077-4BAC-801A-79CAAB02B2A9}" type="presParOf" srcId="{C660D7AB-0790-44AE-8BF0-A96824A23626}" destId="{B037CB71-5DFC-4928-BC70-EB9F0859B9D8}" srcOrd="5" destOrd="0" presId="urn:microsoft.com/office/officeart/2008/layout/HorizontalMultiLevelHierarchy"/>
    <dgm:cxn modelId="{428890AC-83DA-4CE5-8FCA-7F70212125A3}" type="presParOf" srcId="{B037CB71-5DFC-4928-BC70-EB9F0859B9D8}" destId="{114E859A-131F-42E3-8168-8952C055E226}" srcOrd="0" destOrd="0" presId="urn:microsoft.com/office/officeart/2008/layout/HorizontalMultiLevelHierarchy"/>
    <dgm:cxn modelId="{C47C9B59-C491-4ED6-A998-99614BAC7352}" type="presParOf" srcId="{B037CB71-5DFC-4928-BC70-EB9F0859B9D8}" destId="{6EDDB1BF-FAA4-48FD-9E51-AA1C4C39381C}" srcOrd="1" destOrd="0" presId="urn:microsoft.com/office/officeart/2008/layout/HorizontalMultiLevelHierarchy"/>
    <dgm:cxn modelId="{B14F1E56-4996-4BF8-8D1F-2D5C037AF81A}" type="presParOf" srcId="{C660D7AB-0790-44AE-8BF0-A96824A23626}" destId="{8F4F82A5-6BD2-464F-BC33-08969EB77C49}" srcOrd="6" destOrd="0" presId="urn:microsoft.com/office/officeart/2008/layout/HorizontalMultiLevelHierarchy"/>
    <dgm:cxn modelId="{25A9BC62-6C0F-4BCA-9BF6-82EED4053CD9}" type="presParOf" srcId="{8F4F82A5-6BD2-464F-BC33-08969EB77C49}" destId="{A4B88EF5-ADE3-4835-9316-441F8ACF4268}" srcOrd="0" destOrd="0" presId="urn:microsoft.com/office/officeart/2008/layout/HorizontalMultiLevelHierarchy"/>
    <dgm:cxn modelId="{CFCA54A2-C153-4488-84C8-ABA099C00BEE}" type="presParOf" srcId="{C660D7AB-0790-44AE-8BF0-A96824A23626}" destId="{0CCBC079-FC22-425A-B8D4-F2F756D0C651}" srcOrd="7" destOrd="0" presId="urn:microsoft.com/office/officeart/2008/layout/HorizontalMultiLevelHierarchy"/>
    <dgm:cxn modelId="{917C4889-374B-47BF-96C4-328E6A291F08}" type="presParOf" srcId="{0CCBC079-FC22-425A-B8D4-F2F756D0C651}" destId="{2F94D62F-D00A-446F-8BA1-52708058D9A4}" srcOrd="0" destOrd="0" presId="urn:microsoft.com/office/officeart/2008/layout/HorizontalMultiLevelHierarchy"/>
    <dgm:cxn modelId="{43566697-BEC5-4B6E-91E1-B787CA75DA85}" type="presParOf" srcId="{0CCBC079-FC22-425A-B8D4-F2F756D0C651}" destId="{3196688B-E73D-4A7B-9EE8-608350967600}" srcOrd="1" destOrd="0" presId="urn:microsoft.com/office/officeart/2008/layout/HorizontalMultiLevelHierarchy"/>
    <dgm:cxn modelId="{D16963BB-4925-493A-87F2-89F6C865C549}" type="presParOf" srcId="{E45A30A7-A407-4522-9426-7D137E75D2E8}" destId="{F66C38DB-092C-4083-A7AF-C600A20682BB}" srcOrd="2" destOrd="0" presId="urn:microsoft.com/office/officeart/2008/layout/HorizontalMultiLevelHierarchy"/>
    <dgm:cxn modelId="{0C44991C-ABDD-492F-BFD3-147E0D0372C9}" type="presParOf" srcId="{F66C38DB-092C-4083-A7AF-C600A20682BB}" destId="{23784F65-F55F-4262-B0F5-2115684A93F4}" srcOrd="0" destOrd="0" presId="urn:microsoft.com/office/officeart/2008/layout/HorizontalMultiLevelHierarchy"/>
    <dgm:cxn modelId="{F0EB00C1-1D8D-497A-9A9F-B85D519E06A9}" type="presParOf" srcId="{E45A30A7-A407-4522-9426-7D137E75D2E8}" destId="{F41070C7-C24E-4CA5-B620-3AB9F678A278}" srcOrd="3" destOrd="0" presId="urn:microsoft.com/office/officeart/2008/layout/HorizontalMultiLevelHierarchy"/>
    <dgm:cxn modelId="{B74D52D5-CB74-44B8-A26A-1C4A4BA8E984}" type="presParOf" srcId="{F41070C7-C24E-4CA5-B620-3AB9F678A278}" destId="{CB4BCC0E-AE5A-4BC5-B108-26458D5760C5}" srcOrd="0" destOrd="0" presId="urn:microsoft.com/office/officeart/2008/layout/HorizontalMultiLevelHierarchy"/>
    <dgm:cxn modelId="{23C960DE-19B1-4552-8F76-687264F936A3}" type="presParOf" srcId="{F41070C7-C24E-4CA5-B620-3AB9F678A278}" destId="{C00AF5CB-8415-487E-8103-64CC9AE75008}" srcOrd="1" destOrd="0" presId="urn:microsoft.com/office/officeart/2008/layout/HorizontalMultiLevelHierarchy"/>
    <dgm:cxn modelId="{7E38DA08-D36D-4459-AE28-F0BED60D8472}" type="presParOf" srcId="{C00AF5CB-8415-487E-8103-64CC9AE75008}" destId="{F241686C-43FE-4B5B-A5CA-7E40F1136816}" srcOrd="0" destOrd="0" presId="urn:microsoft.com/office/officeart/2008/layout/HorizontalMultiLevelHierarchy"/>
    <dgm:cxn modelId="{0907A301-A4D4-4AE1-9463-67547C67E700}" type="presParOf" srcId="{F241686C-43FE-4B5B-A5CA-7E40F1136816}" destId="{67C5B2AD-5132-4FCB-A14A-2A3F95AFDC81}" srcOrd="0" destOrd="0" presId="urn:microsoft.com/office/officeart/2008/layout/HorizontalMultiLevelHierarchy"/>
    <dgm:cxn modelId="{5127F3D8-3989-4123-ADDE-E9290B73D283}" type="presParOf" srcId="{C00AF5CB-8415-487E-8103-64CC9AE75008}" destId="{31F4FB9E-163E-400C-AF5E-8C6F9DC20FC1}" srcOrd="1" destOrd="0" presId="urn:microsoft.com/office/officeart/2008/layout/HorizontalMultiLevelHierarchy"/>
    <dgm:cxn modelId="{787ED6D2-CB20-4184-8533-CD4ECDDE9DE3}" type="presParOf" srcId="{31F4FB9E-163E-400C-AF5E-8C6F9DC20FC1}" destId="{87857317-8CAD-43A8-8A6D-570FA5E9F238}" srcOrd="0" destOrd="0" presId="urn:microsoft.com/office/officeart/2008/layout/HorizontalMultiLevelHierarchy"/>
    <dgm:cxn modelId="{B77FE8E4-7286-462E-A16F-C8DC2A5C0943}" type="presParOf" srcId="{31F4FB9E-163E-400C-AF5E-8C6F9DC20FC1}" destId="{381C1C31-B66C-4848-BC85-D91B99DC7F54}" srcOrd="1" destOrd="0" presId="urn:microsoft.com/office/officeart/2008/layout/HorizontalMultiLevelHierarchy"/>
    <dgm:cxn modelId="{4386C26D-7718-4E16-BEC1-C57317A485E5}" type="presParOf" srcId="{C00AF5CB-8415-487E-8103-64CC9AE75008}" destId="{70E15DAA-1B9F-4F86-8EF9-45739CF6DB59}" srcOrd="2" destOrd="0" presId="urn:microsoft.com/office/officeart/2008/layout/HorizontalMultiLevelHierarchy"/>
    <dgm:cxn modelId="{80FC4844-FBCA-4A31-BC99-5FCF28D5161A}" type="presParOf" srcId="{70E15DAA-1B9F-4F86-8EF9-45739CF6DB59}" destId="{AEE7AE19-ABF6-4507-ADFE-E511770F88E5}" srcOrd="0" destOrd="0" presId="urn:microsoft.com/office/officeart/2008/layout/HorizontalMultiLevelHierarchy"/>
    <dgm:cxn modelId="{42D5DE57-DA9E-42DE-ADD8-2E76BA23D71C}" type="presParOf" srcId="{C00AF5CB-8415-487E-8103-64CC9AE75008}" destId="{080251BD-3291-4D5F-B488-97C56990E4AA}" srcOrd="3" destOrd="0" presId="urn:microsoft.com/office/officeart/2008/layout/HorizontalMultiLevelHierarchy"/>
    <dgm:cxn modelId="{213DB095-FCF0-4D7F-B233-C12CB0E3AF90}" type="presParOf" srcId="{080251BD-3291-4D5F-B488-97C56990E4AA}" destId="{E0C0BF52-037A-4888-9ACC-9F8A433836C4}" srcOrd="0" destOrd="0" presId="urn:microsoft.com/office/officeart/2008/layout/HorizontalMultiLevelHierarchy"/>
    <dgm:cxn modelId="{27CA8EA5-5F10-4F90-8BED-4D28C8F9997D}" type="presParOf" srcId="{080251BD-3291-4D5F-B488-97C56990E4AA}" destId="{BCF25B8F-6358-481F-9B75-D97A3688CA98}" srcOrd="1" destOrd="0" presId="urn:microsoft.com/office/officeart/2008/layout/HorizontalMultiLevelHierarchy"/>
    <dgm:cxn modelId="{7374BB7E-0C74-43C5-97CE-48157F018C52}" type="presParOf" srcId="{C00AF5CB-8415-487E-8103-64CC9AE75008}" destId="{C57F9093-E2AF-4E42-86D0-8C4A6169CF18}" srcOrd="4" destOrd="0" presId="urn:microsoft.com/office/officeart/2008/layout/HorizontalMultiLevelHierarchy"/>
    <dgm:cxn modelId="{707CCC4C-991E-4D3B-B448-5389DEE32C26}" type="presParOf" srcId="{C57F9093-E2AF-4E42-86D0-8C4A6169CF18}" destId="{28913D37-0E30-4BDA-9222-7DA366DD04AE}" srcOrd="0" destOrd="0" presId="urn:microsoft.com/office/officeart/2008/layout/HorizontalMultiLevelHierarchy"/>
    <dgm:cxn modelId="{F7097C8E-55D7-4F2F-ABEC-2D394341DCE0}" type="presParOf" srcId="{C00AF5CB-8415-487E-8103-64CC9AE75008}" destId="{82E4BAE4-3ABF-4367-A184-12CC5706BB5F}" srcOrd="5" destOrd="0" presId="urn:microsoft.com/office/officeart/2008/layout/HorizontalMultiLevelHierarchy"/>
    <dgm:cxn modelId="{89EDE30D-C931-44EF-9248-449D9F31B87F}" type="presParOf" srcId="{82E4BAE4-3ABF-4367-A184-12CC5706BB5F}" destId="{7573DC3C-C8EE-4189-AB60-159F66E9A9D7}" srcOrd="0" destOrd="0" presId="urn:microsoft.com/office/officeart/2008/layout/HorizontalMultiLevelHierarchy"/>
    <dgm:cxn modelId="{DAA44AB5-0E31-4CA5-BA6E-274BADB1411E}" type="presParOf" srcId="{82E4BAE4-3ABF-4367-A184-12CC5706BB5F}" destId="{79C64928-EEC6-4985-8BA4-CE0C0F910C8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75417-D53F-474B-9CDB-FE3A14E72768}" type="doc">
      <dgm:prSet loTypeId="urn:microsoft.com/office/officeart/2005/8/layout/hProcess9" loCatId="process" qsTypeId="urn:microsoft.com/office/officeart/2005/8/quickstyle/simple1" qsCatId="simple" csTypeId="urn:microsoft.com/office/officeart/2005/8/colors/colorful2" csCatId="colorful" phldr="1"/>
      <dgm:spPr/>
    </dgm:pt>
    <dgm:pt modelId="{471F7160-44D1-4E8B-A6B4-DF958A4FF896}">
      <dgm:prSet phldrT="[Texto]"/>
      <dgm:spPr/>
      <dgm:t>
        <a:bodyPr/>
        <a:lstStyle/>
        <a:p>
          <a:r>
            <a:rPr lang="es-CO" dirty="0" smtClean="0">
              <a:solidFill>
                <a:schemeClr val="tx1"/>
              </a:solidFill>
            </a:rPr>
            <a:t>Recuperación</a:t>
          </a:r>
          <a:endParaRPr lang="es-CO" dirty="0">
            <a:solidFill>
              <a:schemeClr val="tx1"/>
            </a:solidFill>
          </a:endParaRPr>
        </a:p>
      </dgm:t>
    </dgm:pt>
    <dgm:pt modelId="{0F24872D-5DFF-4C30-88C5-B376768F551B}" type="parTrans" cxnId="{181D76A0-4C52-471C-A1DC-B9A19FE30FD5}">
      <dgm:prSet/>
      <dgm:spPr/>
      <dgm:t>
        <a:bodyPr/>
        <a:lstStyle/>
        <a:p>
          <a:endParaRPr lang="es-CO"/>
        </a:p>
      </dgm:t>
    </dgm:pt>
    <dgm:pt modelId="{525F73FB-6EE1-4D02-A1F3-7E5A84CDA459}" type="sibTrans" cxnId="{181D76A0-4C52-471C-A1DC-B9A19FE30FD5}">
      <dgm:prSet/>
      <dgm:spPr/>
      <dgm:t>
        <a:bodyPr/>
        <a:lstStyle/>
        <a:p>
          <a:endParaRPr lang="es-CO"/>
        </a:p>
      </dgm:t>
    </dgm:pt>
    <dgm:pt modelId="{D20E9863-A272-4B9D-82B3-88220A56AAEE}">
      <dgm:prSet phldrT="[Texto]"/>
      <dgm:spPr/>
      <dgm:t>
        <a:bodyPr/>
        <a:lstStyle/>
        <a:p>
          <a:r>
            <a:rPr lang="es-CO" dirty="0" smtClean="0">
              <a:solidFill>
                <a:schemeClr val="tx1"/>
              </a:solidFill>
            </a:rPr>
            <a:t>Juicio</a:t>
          </a:r>
          <a:endParaRPr lang="es-CO" dirty="0">
            <a:solidFill>
              <a:schemeClr val="tx1"/>
            </a:solidFill>
          </a:endParaRPr>
        </a:p>
      </dgm:t>
    </dgm:pt>
    <dgm:pt modelId="{4B8C2B1E-090D-44FE-9E59-63E1F9642788}" type="parTrans" cxnId="{CE5812D8-8146-40E0-ADC2-8546930CE952}">
      <dgm:prSet/>
      <dgm:spPr/>
      <dgm:t>
        <a:bodyPr/>
        <a:lstStyle/>
        <a:p>
          <a:endParaRPr lang="es-CO"/>
        </a:p>
      </dgm:t>
    </dgm:pt>
    <dgm:pt modelId="{E6E35D40-2408-479D-9701-F4D5BBD4522E}" type="sibTrans" cxnId="{CE5812D8-8146-40E0-ADC2-8546930CE952}">
      <dgm:prSet/>
      <dgm:spPr/>
      <dgm:t>
        <a:bodyPr/>
        <a:lstStyle/>
        <a:p>
          <a:endParaRPr lang="es-CO"/>
        </a:p>
      </dgm:t>
    </dgm:pt>
    <dgm:pt modelId="{24227BE2-13D4-40BB-B8E8-341042963240}">
      <dgm:prSet phldrT="[Texto]"/>
      <dgm:spPr/>
      <dgm:t>
        <a:bodyPr/>
        <a:lstStyle/>
        <a:p>
          <a:r>
            <a:rPr lang="es-CO" dirty="0" smtClean="0">
              <a:solidFill>
                <a:schemeClr val="tx1"/>
              </a:solidFill>
            </a:rPr>
            <a:t>Respuesta</a:t>
          </a:r>
          <a:endParaRPr lang="es-CO" dirty="0">
            <a:solidFill>
              <a:schemeClr val="tx1"/>
            </a:solidFill>
          </a:endParaRPr>
        </a:p>
      </dgm:t>
    </dgm:pt>
    <dgm:pt modelId="{DC07E34E-1BBB-4C55-BC5B-EAC3C65BB9F7}" type="parTrans" cxnId="{982B0634-7C18-413B-95F7-1D2580559F05}">
      <dgm:prSet/>
      <dgm:spPr/>
      <dgm:t>
        <a:bodyPr/>
        <a:lstStyle/>
        <a:p>
          <a:endParaRPr lang="es-CO"/>
        </a:p>
      </dgm:t>
    </dgm:pt>
    <dgm:pt modelId="{F10F4689-F599-431D-8E91-DE50614433BF}" type="sibTrans" cxnId="{982B0634-7C18-413B-95F7-1D2580559F05}">
      <dgm:prSet/>
      <dgm:spPr/>
      <dgm:t>
        <a:bodyPr/>
        <a:lstStyle/>
        <a:p>
          <a:endParaRPr lang="es-CO"/>
        </a:p>
      </dgm:t>
    </dgm:pt>
    <dgm:pt modelId="{8CD5F243-BD5B-4CF1-90E6-9F267154263D}">
      <dgm:prSet/>
      <dgm:spPr/>
      <dgm:t>
        <a:bodyPr/>
        <a:lstStyle/>
        <a:p>
          <a:r>
            <a:rPr lang="es-CO" dirty="0" smtClean="0">
              <a:solidFill>
                <a:schemeClr val="tx1"/>
              </a:solidFill>
            </a:rPr>
            <a:t>Comprensión</a:t>
          </a:r>
          <a:endParaRPr lang="es-CO" dirty="0">
            <a:solidFill>
              <a:schemeClr val="tx1"/>
            </a:solidFill>
          </a:endParaRPr>
        </a:p>
      </dgm:t>
    </dgm:pt>
    <dgm:pt modelId="{3A991585-9A6F-45E9-98F8-DCA7AC3DA86C}" type="parTrans" cxnId="{AF2C58CC-B4B1-4297-B653-450208351C10}">
      <dgm:prSet/>
      <dgm:spPr/>
      <dgm:t>
        <a:bodyPr/>
        <a:lstStyle/>
        <a:p>
          <a:endParaRPr lang="es-CO"/>
        </a:p>
      </dgm:t>
    </dgm:pt>
    <dgm:pt modelId="{740A2F35-31E9-47B2-AD03-B5E59D3C1168}" type="sibTrans" cxnId="{AF2C58CC-B4B1-4297-B653-450208351C10}">
      <dgm:prSet/>
      <dgm:spPr/>
      <dgm:t>
        <a:bodyPr/>
        <a:lstStyle/>
        <a:p>
          <a:endParaRPr lang="es-CO"/>
        </a:p>
      </dgm:t>
    </dgm:pt>
    <dgm:pt modelId="{DE8B02AC-6D3F-4DA0-8934-A549A26A3FD0}" type="pres">
      <dgm:prSet presAssocID="{FFB75417-D53F-474B-9CDB-FE3A14E72768}" presName="CompostProcess" presStyleCnt="0">
        <dgm:presLayoutVars>
          <dgm:dir/>
          <dgm:resizeHandles val="exact"/>
        </dgm:presLayoutVars>
      </dgm:prSet>
      <dgm:spPr/>
    </dgm:pt>
    <dgm:pt modelId="{4020ADE6-09F2-4CD1-A504-39BF59350857}" type="pres">
      <dgm:prSet presAssocID="{FFB75417-D53F-474B-9CDB-FE3A14E72768}" presName="arrow" presStyleLbl="bgShp" presStyleIdx="0" presStyleCnt="1" custScaleX="116943"/>
      <dgm:spPr/>
    </dgm:pt>
    <dgm:pt modelId="{F23519ED-44B2-49D7-8D38-A27662EDC0A5}" type="pres">
      <dgm:prSet presAssocID="{FFB75417-D53F-474B-9CDB-FE3A14E72768}" presName="linearProcess" presStyleCnt="0"/>
      <dgm:spPr/>
    </dgm:pt>
    <dgm:pt modelId="{CF15875C-743D-4315-BBA6-39A25107A723}" type="pres">
      <dgm:prSet presAssocID="{8CD5F243-BD5B-4CF1-90E6-9F267154263D}" presName="textNode" presStyleLbl="node1" presStyleIdx="0" presStyleCnt="4">
        <dgm:presLayoutVars>
          <dgm:bulletEnabled val="1"/>
        </dgm:presLayoutVars>
      </dgm:prSet>
      <dgm:spPr/>
      <dgm:t>
        <a:bodyPr/>
        <a:lstStyle/>
        <a:p>
          <a:endParaRPr lang="es-CO"/>
        </a:p>
      </dgm:t>
    </dgm:pt>
    <dgm:pt modelId="{CEF78D6F-EA86-40A4-B2C2-86653ED3E856}" type="pres">
      <dgm:prSet presAssocID="{740A2F35-31E9-47B2-AD03-B5E59D3C1168}" presName="sibTrans" presStyleCnt="0"/>
      <dgm:spPr/>
    </dgm:pt>
    <dgm:pt modelId="{FEA52B44-82DC-458F-A251-83EBFB007981}" type="pres">
      <dgm:prSet presAssocID="{471F7160-44D1-4E8B-A6B4-DF958A4FF896}" presName="textNode" presStyleLbl="node1" presStyleIdx="1" presStyleCnt="4">
        <dgm:presLayoutVars>
          <dgm:bulletEnabled val="1"/>
        </dgm:presLayoutVars>
      </dgm:prSet>
      <dgm:spPr/>
      <dgm:t>
        <a:bodyPr/>
        <a:lstStyle/>
        <a:p>
          <a:endParaRPr lang="es-CO"/>
        </a:p>
      </dgm:t>
    </dgm:pt>
    <dgm:pt modelId="{265D51EB-94BB-4520-90B7-0D3E5712D650}" type="pres">
      <dgm:prSet presAssocID="{525F73FB-6EE1-4D02-A1F3-7E5A84CDA459}" presName="sibTrans" presStyleCnt="0"/>
      <dgm:spPr/>
    </dgm:pt>
    <dgm:pt modelId="{D8E2F512-AE82-4C44-99E2-C11BB4B0A722}" type="pres">
      <dgm:prSet presAssocID="{D20E9863-A272-4B9D-82B3-88220A56AAEE}" presName="textNode" presStyleLbl="node1" presStyleIdx="2" presStyleCnt="4">
        <dgm:presLayoutVars>
          <dgm:bulletEnabled val="1"/>
        </dgm:presLayoutVars>
      </dgm:prSet>
      <dgm:spPr/>
      <dgm:t>
        <a:bodyPr/>
        <a:lstStyle/>
        <a:p>
          <a:endParaRPr lang="es-CO"/>
        </a:p>
      </dgm:t>
    </dgm:pt>
    <dgm:pt modelId="{87BF56F2-FFC5-460A-A117-6DE40D6E036D}" type="pres">
      <dgm:prSet presAssocID="{E6E35D40-2408-479D-9701-F4D5BBD4522E}" presName="sibTrans" presStyleCnt="0"/>
      <dgm:spPr/>
    </dgm:pt>
    <dgm:pt modelId="{8B05F7ED-339C-4FDA-8677-CCBF08E4E154}" type="pres">
      <dgm:prSet presAssocID="{24227BE2-13D4-40BB-B8E8-341042963240}" presName="textNode" presStyleLbl="node1" presStyleIdx="3" presStyleCnt="4" custLinFactNeighborX="834" custLinFactNeighborY="1274">
        <dgm:presLayoutVars>
          <dgm:bulletEnabled val="1"/>
        </dgm:presLayoutVars>
      </dgm:prSet>
      <dgm:spPr/>
      <dgm:t>
        <a:bodyPr/>
        <a:lstStyle/>
        <a:p>
          <a:endParaRPr lang="es-CO"/>
        </a:p>
      </dgm:t>
    </dgm:pt>
  </dgm:ptLst>
  <dgm:cxnLst>
    <dgm:cxn modelId="{CE5812D8-8146-40E0-ADC2-8546930CE952}" srcId="{FFB75417-D53F-474B-9CDB-FE3A14E72768}" destId="{D20E9863-A272-4B9D-82B3-88220A56AAEE}" srcOrd="2" destOrd="0" parTransId="{4B8C2B1E-090D-44FE-9E59-63E1F9642788}" sibTransId="{E6E35D40-2408-479D-9701-F4D5BBD4522E}"/>
    <dgm:cxn modelId="{AF2C58CC-B4B1-4297-B653-450208351C10}" srcId="{FFB75417-D53F-474B-9CDB-FE3A14E72768}" destId="{8CD5F243-BD5B-4CF1-90E6-9F267154263D}" srcOrd="0" destOrd="0" parTransId="{3A991585-9A6F-45E9-98F8-DCA7AC3DA86C}" sibTransId="{740A2F35-31E9-47B2-AD03-B5E59D3C1168}"/>
    <dgm:cxn modelId="{1AC62BF2-95AF-474B-BE0B-FF3166D7C4C1}" type="presOf" srcId="{24227BE2-13D4-40BB-B8E8-341042963240}" destId="{8B05F7ED-339C-4FDA-8677-CCBF08E4E154}" srcOrd="0" destOrd="0" presId="urn:microsoft.com/office/officeart/2005/8/layout/hProcess9"/>
    <dgm:cxn modelId="{181D76A0-4C52-471C-A1DC-B9A19FE30FD5}" srcId="{FFB75417-D53F-474B-9CDB-FE3A14E72768}" destId="{471F7160-44D1-4E8B-A6B4-DF958A4FF896}" srcOrd="1" destOrd="0" parTransId="{0F24872D-5DFF-4C30-88C5-B376768F551B}" sibTransId="{525F73FB-6EE1-4D02-A1F3-7E5A84CDA459}"/>
    <dgm:cxn modelId="{C38D8C5E-9EB3-4A3B-808B-452CC8D3A23D}" type="presOf" srcId="{D20E9863-A272-4B9D-82B3-88220A56AAEE}" destId="{D8E2F512-AE82-4C44-99E2-C11BB4B0A722}" srcOrd="0" destOrd="0" presId="urn:microsoft.com/office/officeart/2005/8/layout/hProcess9"/>
    <dgm:cxn modelId="{70C595DA-8A2A-4278-A605-3232A2912DE0}" type="presOf" srcId="{471F7160-44D1-4E8B-A6B4-DF958A4FF896}" destId="{FEA52B44-82DC-458F-A251-83EBFB007981}" srcOrd="0" destOrd="0" presId="urn:microsoft.com/office/officeart/2005/8/layout/hProcess9"/>
    <dgm:cxn modelId="{982B0634-7C18-413B-95F7-1D2580559F05}" srcId="{FFB75417-D53F-474B-9CDB-FE3A14E72768}" destId="{24227BE2-13D4-40BB-B8E8-341042963240}" srcOrd="3" destOrd="0" parTransId="{DC07E34E-1BBB-4C55-BC5B-EAC3C65BB9F7}" sibTransId="{F10F4689-F599-431D-8E91-DE50614433BF}"/>
    <dgm:cxn modelId="{D7C3DDB1-512C-44DF-9490-FE1A57C5528B}" type="presOf" srcId="{8CD5F243-BD5B-4CF1-90E6-9F267154263D}" destId="{CF15875C-743D-4315-BBA6-39A25107A723}" srcOrd="0" destOrd="0" presId="urn:microsoft.com/office/officeart/2005/8/layout/hProcess9"/>
    <dgm:cxn modelId="{45C97E2A-7E47-4A67-8D07-A7C97A5183F3}" type="presOf" srcId="{FFB75417-D53F-474B-9CDB-FE3A14E72768}" destId="{DE8B02AC-6D3F-4DA0-8934-A549A26A3FD0}" srcOrd="0" destOrd="0" presId="urn:microsoft.com/office/officeart/2005/8/layout/hProcess9"/>
    <dgm:cxn modelId="{793AB955-7CF1-4628-BDCA-5CA7DBE0BE07}" type="presParOf" srcId="{DE8B02AC-6D3F-4DA0-8934-A549A26A3FD0}" destId="{4020ADE6-09F2-4CD1-A504-39BF59350857}" srcOrd="0" destOrd="0" presId="urn:microsoft.com/office/officeart/2005/8/layout/hProcess9"/>
    <dgm:cxn modelId="{40DD5434-43A3-4B31-90E6-BD44FEAB2ACA}" type="presParOf" srcId="{DE8B02AC-6D3F-4DA0-8934-A549A26A3FD0}" destId="{F23519ED-44B2-49D7-8D38-A27662EDC0A5}" srcOrd="1" destOrd="0" presId="urn:microsoft.com/office/officeart/2005/8/layout/hProcess9"/>
    <dgm:cxn modelId="{F79112FE-891A-4144-B7CC-4F0724D8C4D5}" type="presParOf" srcId="{F23519ED-44B2-49D7-8D38-A27662EDC0A5}" destId="{CF15875C-743D-4315-BBA6-39A25107A723}" srcOrd="0" destOrd="0" presId="urn:microsoft.com/office/officeart/2005/8/layout/hProcess9"/>
    <dgm:cxn modelId="{C89FB59B-B98D-49F5-AFDD-EADE353F1DC7}" type="presParOf" srcId="{F23519ED-44B2-49D7-8D38-A27662EDC0A5}" destId="{CEF78D6F-EA86-40A4-B2C2-86653ED3E856}" srcOrd="1" destOrd="0" presId="urn:microsoft.com/office/officeart/2005/8/layout/hProcess9"/>
    <dgm:cxn modelId="{09D68185-C93F-4532-AAD5-0D47C9D09572}" type="presParOf" srcId="{F23519ED-44B2-49D7-8D38-A27662EDC0A5}" destId="{FEA52B44-82DC-458F-A251-83EBFB007981}" srcOrd="2" destOrd="0" presId="urn:microsoft.com/office/officeart/2005/8/layout/hProcess9"/>
    <dgm:cxn modelId="{1748C916-8B19-442E-A9D4-EFD9557DBFE7}" type="presParOf" srcId="{F23519ED-44B2-49D7-8D38-A27662EDC0A5}" destId="{265D51EB-94BB-4520-90B7-0D3E5712D650}" srcOrd="3" destOrd="0" presId="urn:microsoft.com/office/officeart/2005/8/layout/hProcess9"/>
    <dgm:cxn modelId="{ED77B65B-D406-42D2-826C-804CA04A7A0C}" type="presParOf" srcId="{F23519ED-44B2-49D7-8D38-A27662EDC0A5}" destId="{D8E2F512-AE82-4C44-99E2-C11BB4B0A722}" srcOrd="4" destOrd="0" presId="urn:microsoft.com/office/officeart/2005/8/layout/hProcess9"/>
    <dgm:cxn modelId="{CE6F2BEF-8D6F-4A9F-B86E-782A46C31E45}" type="presParOf" srcId="{F23519ED-44B2-49D7-8D38-A27662EDC0A5}" destId="{87BF56F2-FFC5-460A-A117-6DE40D6E036D}" srcOrd="5" destOrd="0" presId="urn:microsoft.com/office/officeart/2005/8/layout/hProcess9"/>
    <dgm:cxn modelId="{0A2E0BA5-9034-4546-B7B1-180709602D7F}" type="presParOf" srcId="{F23519ED-44B2-49D7-8D38-A27662EDC0A5}" destId="{8B05F7ED-339C-4FDA-8677-CCBF08E4E15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s-CO"/>
        </a:p>
      </dgm:t>
    </dgm:pt>
    <dgm:pt modelId="{50C81093-F387-4052-9CAF-41CF0F4B7169}">
      <dgm:prSet phldrT="[Texto]" custT="1"/>
      <dgm:spPr/>
      <dgm:t>
        <a:bodyPr/>
        <a:lstStyle/>
        <a:p>
          <a:r>
            <a:rPr lang="es-ES" sz="1800" b="0" i="0" u="none" dirty="0" smtClean="0">
              <a:latin typeface="Arial" pitchFamily="34" charset="0"/>
              <a:cs typeface="Arial" pitchFamily="34" charset="0"/>
            </a:rPr>
            <a:t>Técnicas  </a:t>
          </a:r>
          <a:endParaRPr lang="es-CO" sz="1800" dirty="0">
            <a:latin typeface="Arial" pitchFamily="34" charset="0"/>
            <a:cs typeface="Arial" pitchFamily="34" charset="0"/>
          </a:endParaRPr>
        </a:p>
      </dgm:t>
    </dgm:pt>
    <dgm:pt modelId="{A7886E7E-3E16-4473-A436-E60C7EE2AADE}" type="parTrans" cxnId="{F07BF338-1258-4A3D-91AB-1F73F8E513B4}">
      <dgm:prSet/>
      <dgm:spPr/>
      <dgm:t>
        <a:bodyPr/>
        <a:lstStyle/>
        <a:p>
          <a:endParaRPr lang="es-ES"/>
        </a:p>
      </dgm:t>
    </dgm:pt>
    <dgm:pt modelId="{6BD85D3C-2AC1-420D-8328-83D63595DE48}" type="sibTrans" cxnId="{F07BF338-1258-4A3D-91AB-1F73F8E513B4}">
      <dgm:prSet/>
      <dgm:spPr/>
      <dgm:t>
        <a:bodyPr/>
        <a:lstStyle/>
        <a:p>
          <a:endParaRPr lang="es-ES"/>
        </a:p>
      </dgm:t>
    </dgm:pt>
    <dgm:pt modelId="{548A7873-05E7-4DAF-A914-D35F8120CF91}">
      <dgm:prSet phldrT="[Texto]" custT="1"/>
      <dgm:spPr/>
      <dgm:t>
        <a:bodyPr/>
        <a:lstStyle/>
        <a:p>
          <a:r>
            <a:rPr lang="es-ES" sz="1800" b="1" i="0" u="none" dirty="0" smtClean="0">
              <a:solidFill>
                <a:schemeClr val="tx1"/>
              </a:solidFill>
              <a:latin typeface="Arial" pitchFamily="34" charset="0"/>
              <a:cs typeface="Arial" pitchFamily="34" charset="0"/>
            </a:rPr>
            <a:t>Pensar en voz alta</a:t>
          </a:r>
          <a:r>
            <a:rPr lang="es-ES" sz="1800" b="0" i="0" u="none" dirty="0" smtClean="0">
              <a:solidFill>
                <a:schemeClr val="tx1"/>
              </a:solidFill>
              <a:latin typeface="Arial" pitchFamily="34" charset="0"/>
              <a:cs typeface="Arial" pitchFamily="34" charset="0"/>
            </a:rPr>
            <a:t>, la persona verbaliza todo lo que está pensando, sus vivencias, su historia personal respecto al tema de la investigación.</a:t>
          </a:r>
          <a:endParaRPr lang="es-CO" sz="1800" b="1" dirty="0">
            <a:latin typeface="Arial" pitchFamily="34" charset="0"/>
            <a:cs typeface="Arial" pitchFamily="34" charset="0"/>
          </a:endParaRPr>
        </a:p>
      </dgm:t>
    </dgm:pt>
    <dgm:pt modelId="{6FEF7652-4443-4500-9F1E-5470FF4C2BC5}" type="parTrans" cxnId="{2B2DB420-2CA4-40AF-89F5-E52BCC048012}">
      <dgm:prSet/>
      <dgm:spPr/>
      <dgm:t>
        <a:bodyPr/>
        <a:lstStyle/>
        <a:p>
          <a:endParaRPr lang="es-ES"/>
        </a:p>
      </dgm:t>
    </dgm:pt>
    <dgm:pt modelId="{36FED35B-5B0F-4783-ADD0-24BAF69D81B4}" type="sibTrans" cxnId="{2B2DB420-2CA4-40AF-89F5-E52BCC048012}">
      <dgm:prSet/>
      <dgm:spPr/>
      <dgm:t>
        <a:bodyPr/>
        <a:lstStyle/>
        <a:p>
          <a:endParaRPr lang="es-ES"/>
        </a:p>
      </dgm:t>
    </dgm:pt>
    <dgm:pt modelId="{CB7827AE-11E8-4CE3-A537-ECC921AA4163}">
      <dgm:prSet phldrT="[Texto]" custT="1"/>
      <dgm:spPr/>
      <dgm:t>
        <a:bodyPr/>
        <a:lstStyle/>
        <a:p>
          <a:endParaRPr lang="es-CO" sz="1800" dirty="0">
            <a:latin typeface="Arial" pitchFamily="34" charset="0"/>
            <a:cs typeface="Arial" pitchFamily="34" charset="0"/>
          </a:endParaRPr>
        </a:p>
      </dgm:t>
    </dgm:pt>
    <dgm:pt modelId="{03B8ADA0-9859-4D7F-974F-6157900564A2}" type="parTrans" cxnId="{AA8C40ED-02E7-4281-A0DC-15CB02F55623}">
      <dgm:prSet/>
      <dgm:spPr/>
      <dgm:t>
        <a:bodyPr/>
        <a:lstStyle/>
        <a:p>
          <a:endParaRPr lang="es-ES"/>
        </a:p>
      </dgm:t>
    </dgm:pt>
    <dgm:pt modelId="{52AD9A1F-1438-4C8C-8816-39DD006D0E83}" type="sibTrans" cxnId="{AA8C40ED-02E7-4281-A0DC-15CB02F55623}">
      <dgm:prSet/>
      <dgm:spPr/>
      <dgm:t>
        <a:bodyPr/>
        <a:lstStyle/>
        <a:p>
          <a:endParaRPr lang="es-ES"/>
        </a:p>
      </dgm:t>
    </dgm:pt>
    <dgm:pt modelId="{EC4C34F4-1204-412D-9FB6-0A90571DE984}">
      <dgm:prSet phldrT="[Texto]" custT="1"/>
      <dgm:spPr/>
      <dgm:t>
        <a:bodyPr/>
        <a:lstStyle/>
        <a:p>
          <a:r>
            <a:rPr lang="es-ES" sz="1800" b="1" i="0" u="none" dirty="0" smtClean="0">
              <a:solidFill>
                <a:schemeClr val="tx1"/>
              </a:solidFill>
              <a:latin typeface="Arial" pitchFamily="34" charset="0"/>
              <a:cs typeface="Arial" pitchFamily="34" charset="0"/>
            </a:rPr>
            <a:t>Sondeo cognitivo</a:t>
          </a:r>
          <a:r>
            <a:rPr lang="es-ES" sz="1800" b="0" i="0" u="none" dirty="0" smtClean="0">
              <a:latin typeface="Arial" pitchFamily="34" charset="0"/>
              <a:cs typeface="Arial" pitchFamily="34" charset="0"/>
            </a:rPr>
            <a:t>: entrevista cara a cara, el entrevistador realiza preguntas, el entrevistado responde, el entrevistador realiza «sondeo» o exploración sobre información específica o relevante, no se trata de «hablar por hablar». </a:t>
          </a:r>
          <a:endParaRPr lang="es-CO" sz="1800" b="0" dirty="0">
            <a:latin typeface="Arial" pitchFamily="34" charset="0"/>
            <a:cs typeface="Arial" pitchFamily="34" charset="0"/>
          </a:endParaRPr>
        </a:p>
      </dgm:t>
    </dgm:pt>
    <dgm:pt modelId="{8646D9B2-A005-48D7-BAB4-F3473560CA56}" type="parTrans" cxnId="{9A6ECCDE-7915-4AF0-BF42-DDECEB0A07D1}">
      <dgm:prSet/>
      <dgm:spPr/>
      <dgm:t>
        <a:bodyPr/>
        <a:lstStyle/>
        <a:p>
          <a:endParaRPr lang="es-CO"/>
        </a:p>
      </dgm:t>
    </dgm:pt>
    <dgm:pt modelId="{B6C58E8E-7450-44E4-AD8C-46EA2129D143}" type="sibTrans" cxnId="{9A6ECCDE-7915-4AF0-BF42-DDECEB0A07D1}">
      <dgm:prSet/>
      <dgm:spPr/>
      <dgm:t>
        <a:bodyPr/>
        <a:lstStyle/>
        <a:p>
          <a:endParaRPr lang="es-CO"/>
        </a:p>
      </dgm:t>
    </dgm:pt>
    <dgm:pt modelId="{3B1B7DE2-BA58-4BEA-B857-312615079166}">
      <dgm:prSet phldrT="[Texto]" custT="1"/>
      <dgm:spPr/>
      <dgm:t>
        <a:bodyPr/>
        <a:lstStyle/>
        <a:p>
          <a:endParaRPr lang="es-CO" sz="1800" b="0" dirty="0">
            <a:solidFill>
              <a:schemeClr val="tx1"/>
            </a:solidFill>
            <a:latin typeface="Arial" pitchFamily="34" charset="0"/>
            <a:cs typeface="Arial" pitchFamily="34" charset="0"/>
          </a:endParaRPr>
        </a:p>
      </dgm:t>
    </dgm:pt>
    <dgm:pt modelId="{A2AE8784-6E83-4672-8DA1-1045F80D362B}" type="parTrans" cxnId="{609A6ECC-FDA7-4A87-85FD-5F690D3DBE4A}">
      <dgm:prSet/>
      <dgm:spPr/>
      <dgm:t>
        <a:bodyPr/>
        <a:lstStyle/>
        <a:p>
          <a:endParaRPr lang="es-CO"/>
        </a:p>
      </dgm:t>
    </dgm:pt>
    <dgm:pt modelId="{CAFF1386-9040-4F54-8E7B-1E9D1F491C6B}" type="sibTrans" cxnId="{609A6ECC-FDA7-4A87-85FD-5F690D3DBE4A}">
      <dgm:prSet/>
      <dgm:spPr/>
      <dgm:t>
        <a:bodyPr/>
        <a:lstStyle/>
        <a:p>
          <a:endParaRPr lang="es-CO"/>
        </a:p>
      </dgm:t>
    </dgm:pt>
    <dgm:pt modelId="{1A32BAE7-9666-4B79-BC33-CD0D202016E3}">
      <dgm:prSet phldrT="[Texto]" custT="1"/>
      <dgm:spPr/>
      <dgm:t>
        <a:bodyPr/>
        <a:lstStyle/>
        <a:p>
          <a:r>
            <a:rPr lang="es-CO" sz="1800" b="1" dirty="0" smtClean="0">
              <a:latin typeface="Arial" pitchFamily="34" charset="0"/>
              <a:cs typeface="Arial" pitchFamily="34" charset="0"/>
            </a:rPr>
            <a:t>Sondeo extendido:</a:t>
          </a:r>
          <a:r>
            <a:rPr lang="es-CO" sz="1800" b="0" dirty="0" smtClean="0">
              <a:latin typeface="Arial" pitchFamily="34" charset="0"/>
              <a:cs typeface="Arial" pitchFamily="34" charset="0"/>
            </a:rPr>
            <a:t> no se enfoca en el proceso cognitivo, profundiza sobre la pertinencia de las respuestas.  </a:t>
          </a:r>
          <a:endParaRPr lang="es-CO" sz="1800" b="0" dirty="0">
            <a:latin typeface="Arial" pitchFamily="34" charset="0"/>
            <a:cs typeface="Arial" pitchFamily="34" charset="0"/>
          </a:endParaRPr>
        </a:p>
      </dgm:t>
    </dgm:pt>
    <dgm:pt modelId="{63DE9838-0394-43D0-98FE-B61AA4740DC6}" type="parTrans" cxnId="{73091F7B-C1AB-476E-B8EB-56BFC27F3521}">
      <dgm:prSet/>
      <dgm:spPr/>
      <dgm:t>
        <a:bodyPr/>
        <a:lstStyle/>
        <a:p>
          <a:endParaRPr lang="es-CO"/>
        </a:p>
      </dgm:t>
    </dgm:pt>
    <dgm:pt modelId="{E3DAFA30-6465-4DF7-8CBB-F2BC4372189D}" type="sibTrans" cxnId="{73091F7B-C1AB-476E-B8EB-56BFC27F3521}">
      <dgm:prSet/>
      <dgm:spPr/>
      <dgm:t>
        <a:bodyPr/>
        <a:lstStyle/>
        <a:p>
          <a:endParaRPr lang="es-CO"/>
        </a:p>
      </dgm:t>
    </dgm:pt>
    <dgm:pt modelId="{1003B686-049B-4FF0-BA06-F335588588DE}">
      <dgm:prSet phldrT="[Texto]" custT="1"/>
      <dgm:spPr/>
      <dgm:t>
        <a:bodyPr/>
        <a:lstStyle/>
        <a:p>
          <a:endParaRPr lang="es-CO" sz="1800" b="0" dirty="0">
            <a:latin typeface="Arial" pitchFamily="34" charset="0"/>
            <a:cs typeface="Arial" pitchFamily="34" charset="0"/>
          </a:endParaRPr>
        </a:p>
      </dgm:t>
    </dgm:pt>
    <dgm:pt modelId="{5E3B581C-2871-4E50-A081-AE462891F76C}" type="parTrans" cxnId="{F548718F-5471-4B4B-8303-FAF2B1DE5CCE}">
      <dgm:prSet/>
      <dgm:spPr/>
      <dgm:t>
        <a:bodyPr/>
        <a:lstStyle/>
        <a:p>
          <a:endParaRPr lang="es-CO"/>
        </a:p>
      </dgm:t>
    </dgm:pt>
    <dgm:pt modelId="{5A62F43D-2BCD-4C40-B71C-5034C4CB120D}" type="sibTrans" cxnId="{F548718F-5471-4B4B-8303-FAF2B1DE5CCE}">
      <dgm:prSet/>
      <dgm:spPr/>
      <dgm:t>
        <a:bodyPr/>
        <a:lstStyle/>
        <a:p>
          <a:endParaRPr lang="es-CO"/>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B056983D-1149-421B-87AA-EDD79CA99F85}" type="pres">
      <dgm:prSet presAssocID="{50C81093-F387-4052-9CAF-41CF0F4B7169}" presName="linNode" presStyleCnt="0"/>
      <dgm:spPr/>
      <dgm:t>
        <a:bodyPr/>
        <a:lstStyle/>
        <a:p>
          <a:endParaRPr lang="es-CO"/>
        </a:p>
      </dgm:t>
    </dgm:pt>
    <dgm:pt modelId="{03FFF4E1-EE8D-4F28-B99E-8FF91FBAA352}" type="pres">
      <dgm:prSet presAssocID="{50C81093-F387-4052-9CAF-41CF0F4B7169}" presName="parentText" presStyleLbl="node1" presStyleIdx="0" presStyleCnt="1" custScaleX="59872">
        <dgm:presLayoutVars>
          <dgm:chMax val="1"/>
          <dgm:bulletEnabled val="1"/>
        </dgm:presLayoutVars>
      </dgm:prSet>
      <dgm:spPr/>
      <dgm:t>
        <a:bodyPr/>
        <a:lstStyle/>
        <a:p>
          <a:endParaRPr lang="es-ES"/>
        </a:p>
      </dgm:t>
    </dgm:pt>
    <dgm:pt modelId="{40F3980E-AA71-4EAE-B0ED-85A005FAE3E9}" type="pres">
      <dgm:prSet presAssocID="{50C81093-F387-4052-9CAF-41CF0F4B7169}" presName="descendantText" presStyleLbl="alignAccFollowNode1" presStyleIdx="0" presStyleCnt="1" custScaleX="117159" custScaleY="129899">
        <dgm:presLayoutVars>
          <dgm:bulletEnabled val="1"/>
        </dgm:presLayoutVars>
      </dgm:prSet>
      <dgm:spPr/>
      <dgm:t>
        <a:bodyPr/>
        <a:lstStyle/>
        <a:p>
          <a:endParaRPr lang="es-ES"/>
        </a:p>
      </dgm:t>
    </dgm:pt>
  </dgm:ptLst>
  <dgm:cxnLst>
    <dgm:cxn modelId="{609A6ECC-FDA7-4A87-85FD-5F690D3DBE4A}" srcId="{50C81093-F387-4052-9CAF-41CF0F4B7169}" destId="{3B1B7DE2-BA58-4BEA-B857-312615079166}" srcOrd="1" destOrd="0" parTransId="{A2AE8784-6E83-4672-8DA1-1045F80D362B}" sibTransId="{CAFF1386-9040-4F54-8E7B-1E9D1F491C6B}"/>
    <dgm:cxn modelId="{AA8C40ED-02E7-4281-A0DC-15CB02F55623}" srcId="{50C81093-F387-4052-9CAF-41CF0F4B7169}" destId="{CB7827AE-11E8-4CE3-A537-ECC921AA4163}" srcOrd="5" destOrd="0" parTransId="{03B8ADA0-9859-4D7F-974F-6157900564A2}" sibTransId="{52AD9A1F-1438-4C8C-8816-39DD006D0E83}"/>
    <dgm:cxn modelId="{9B67F5A5-2860-444B-BB80-B2E7F657A044}" type="presOf" srcId="{3B1B7DE2-BA58-4BEA-B857-312615079166}" destId="{40F3980E-AA71-4EAE-B0ED-85A005FAE3E9}" srcOrd="0" destOrd="1" presId="urn:microsoft.com/office/officeart/2005/8/layout/vList5"/>
    <dgm:cxn modelId="{FDBB08E6-A5E8-4BB5-808D-14752C771A18}" type="presOf" srcId="{CB7827AE-11E8-4CE3-A537-ECC921AA4163}" destId="{40F3980E-AA71-4EAE-B0ED-85A005FAE3E9}" srcOrd="0" destOrd="5" presId="urn:microsoft.com/office/officeart/2005/8/layout/vList5"/>
    <dgm:cxn modelId="{A45DF16B-632C-4D23-8A2B-845437DFD769}" type="presOf" srcId="{1003B686-049B-4FF0-BA06-F335588588DE}" destId="{40F3980E-AA71-4EAE-B0ED-85A005FAE3E9}" srcOrd="0" destOrd="3" presId="urn:microsoft.com/office/officeart/2005/8/layout/vList5"/>
    <dgm:cxn modelId="{F548718F-5471-4B4B-8303-FAF2B1DE5CCE}" srcId="{50C81093-F387-4052-9CAF-41CF0F4B7169}" destId="{1003B686-049B-4FF0-BA06-F335588588DE}" srcOrd="3" destOrd="0" parTransId="{5E3B581C-2871-4E50-A081-AE462891F76C}" sibTransId="{5A62F43D-2BCD-4C40-B71C-5034C4CB120D}"/>
    <dgm:cxn modelId="{D53A2021-0AFD-43A3-B85E-A1CC6EBAA601}" type="presOf" srcId="{50C81093-F387-4052-9CAF-41CF0F4B7169}" destId="{03FFF4E1-EE8D-4F28-B99E-8FF91FBAA352}" srcOrd="0" destOrd="0" presId="urn:microsoft.com/office/officeart/2005/8/layout/vList5"/>
    <dgm:cxn modelId="{9A6ECCDE-7915-4AF0-BF42-DDECEB0A07D1}" srcId="{50C81093-F387-4052-9CAF-41CF0F4B7169}" destId="{EC4C34F4-1204-412D-9FB6-0A90571DE984}" srcOrd="2" destOrd="0" parTransId="{8646D9B2-A005-48D7-BAB4-F3473560CA56}" sibTransId="{B6C58E8E-7450-44E4-AD8C-46EA2129D143}"/>
    <dgm:cxn modelId="{2B2DB420-2CA4-40AF-89F5-E52BCC048012}" srcId="{50C81093-F387-4052-9CAF-41CF0F4B7169}" destId="{548A7873-05E7-4DAF-A914-D35F8120CF91}" srcOrd="0" destOrd="0" parTransId="{6FEF7652-4443-4500-9F1E-5470FF4C2BC5}" sibTransId="{36FED35B-5B0F-4783-ADD0-24BAF69D81B4}"/>
    <dgm:cxn modelId="{F07BF338-1258-4A3D-91AB-1F73F8E513B4}" srcId="{B0DDCAEE-31F6-41F4-9C7C-D554C82CEBCF}" destId="{50C81093-F387-4052-9CAF-41CF0F4B7169}" srcOrd="0" destOrd="0" parTransId="{A7886E7E-3E16-4473-A436-E60C7EE2AADE}" sibTransId="{6BD85D3C-2AC1-420D-8328-83D63595DE48}"/>
    <dgm:cxn modelId="{56F4E50C-2E3C-47AB-9459-3C042CDA2508}" type="presOf" srcId="{548A7873-05E7-4DAF-A914-D35F8120CF91}" destId="{40F3980E-AA71-4EAE-B0ED-85A005FAE3E9}" srcOrd="0" destOrd="0" presId="urn:microsoft.com/office/officeart/2005/8/layout/vList5"/>
    <dgm:cxn modelId="{12920D2E-82F1-4ECF-A950-646EA3530791}" type="presOf" srcId="{EC4C34F4-1204-412D-9FB6-0A90571DE984}" destId="{40F3980E-AA71-4EAE-B0ED-85A005FAE3E9}" srcOrd="0" destOrd="2" presId="urn:microsoft.com/office/officeart/2005/8/layout/vList5"/>
    <dgm:cxn modelId="{6F7F76AD-7B39-4E49-937F-61B137076B27}" type="presOf" srcId="{B0DDCAEE-31F6-41F4-9C7C-D554C82CEBCF}" destId="{6AC8742E-4BD5-470E-A4E9-D7C194874AC3}" srcOrd="0" destOrd="0" presId="urn:microsoft.com/office/officeart/2005/8/layout/vList5"/>
    <dgm:cxn modelId="{C70C6170-B245-4A61-B5C3-686265545266}" type="presOf" srcId="{1A32BAE7-9666-4B79-BC33-CD0D202016E3}" destId="{40F3980E-AA71-4EAE-B0ED-85A005FAE3E9}" srcOrd="0" destOrd="4" presId="urn:microsoft.com/office/officeart/2005/8/layout/vList5"/>
    <dgm:cxn modelId="{73091F7B-C1AB-476E-B8EB-56BFC27F3521}" srcId="{50C81093-F387-4052-9CAF-41CF0F4B7169}" destId="{1A32BAE7-9666-4B79-BC33-CD0D202016E3}" srcOrd="4" destOrd="0" parTransId="{63DE9838-0394-43D0-98FE-B61AA4740DC6}" sibTransId="{E3DAFA30-6465-4DF7-8CBB-F2BC4372189D}"/>
    <dgm:cxn modelId="{A9BCBD18-829F-415F-A16F-6C2F9047738C}" type="presParOf" srcId="{6AC8742E-4BD5-470E-A4E9-D7C194874AC3}" destId="{B056983D-1149-421B-87AA-EDD79CA99F85}" srcOrd="0" destOrd="0" presId="urn:microsoft.com/office/officeart/2005/8/layout/vList5"/>
    <dgm:cxn modelId="{458389D4-1E24-47FC-B2F3-0FA91E1CFE63}" type="presParOf" srcId="{B056983D-1149-421B-87AA-EDD79CA99F85}" destId="{03FFF4E1-EE8D-4F28-B99E-8FF91FBAA352}" srcOrd="0" destOrd="0" presId="urn:microsoft.com/office/officeart/2005/8/layout/vList5"/>
    <dgm:cxn modelId="{D7721EDD-CBDB-48C5-BA80-473A436A5AFE}" type="presParOf" srcId="{B056983D-1149-421B-87AA-EDD79CA99F85}" destId="{40F3980E-AA71-4EAE-B0ED-85A005FAE3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s-CO"/>
        </a:p>
      </dgm:t>
    </dgm:pt>
    <dgm:pt modelId="{50C81093-F387-4052-9CAF-41CF0F4B7169}">
      <dgm:prSet phldrT="[Texto]" custT="1"/>
      <dgm:spPr/>
      <dgm:t>
        <a:bodyPr/>
        <a:lstStyle/>
        <a:p>
          <a:r>
            <a:rPr lang="es-ES" sz="1800" b="0" i="0" u="none" dirty="0" smtClean="0">
              <a:latin typeface="Arial" pitchFamily="34" charset="0"/>
              <a:cs typeface="Arial" pitchFamily="34" charset="0"/>
            </a:rPr>
            <a:t>Tipo de entrevistas</a:t>
          </a:r>
          <a:endParaRPr lang="es-CO" sz="1800" dirty="0">
            <a:latin typeface="Arial" pitchFamily="34" charset="0"/>
            <a:cs typeface="Arial" pitchFamily="34" charset="0"/>
          </a:endParaRPr>
        </a:p>
      </dgm:t>
    </dgm:pt>
    <dgm:pt modelId="{A7886E7E-3E16-4473-A436-E60C7EE2AADE}" type="parTrans" cxnId="{F07BF338-1258-4A3D-91AB-1F73F8E513B4}">
      <dgm:prSet/>
      <dgm:spPr/>
      <dgm:t>
        <a:bodyPr/>
        <a:lstStyle/>
        <a:p>
          <a:endParaRPr lang="es-ES"/>
        </a:p>
      </dgm:t>
    </dgm:pt>
    <dgm:pt modelId="{6BD85D3C-2AC1-420D-8328-83D63595DE48}" type="sibTrans" cxnId="{F07BF338-1258-4A3D-91AB-1F73F8E513B4}">
      <dgm:prSet/>
      <dgm:spPr/>
      <dgm:t>
        <a:bodyPr/>
        <a:lstStyle/>
        <a:p>
          <a:endParaRPr lang="es-ES"/>
        </a:p>
      </dgm:t>
    </dgm:pt>
    <dgm:pt modelId="{548A7873-05E7-4DAF-A914-D35F8120CF91}">
      <dgm:prSet phldrT="[Texto]" custT="1"/>
      <dgm:spPr/>
      <dgm:t>
        <a:bodyPr/>
        <a:lstStyle/>
        <a:p>
          <a:endParaRPr lang="es-CO" sz="1400" b="0" dirty="0">
            <a:latin typeface="Arial" pitchFamily="34" charset="0"/>
            <a:cs typeface="Arial" pitchFamily="34" charset="0"/>
          </a:endParaRPr>
        </a:p>
      </dgm:t>
    </dgm:pt>
    <dgm:pt modelId="{6FEF7652-4443-4500-9F1E-5470FF4C2BC5}" type="parTrans" cxnId="{2B2DB420-2CA4-40AF-89F5-E52BCC048012}">
      <dgm:prSet/>
      <dgm:spPr/>
      <dgm:t>
        <a:bodyPr/>
        <a:lstStyle/>
        <a:p>
          <a:endParaRPr lang="es-ES"/>
        </a:p>
      </dgm:t>
    </dgm:pt>
    <dgm:pt modelId="{36FED35B-5B0F-4783-ADD0-24BAF69D81B4}" type="sibTrans" cxnId="{2B2DB420-2CA4-40AF-89F5-E52BCC048012}">
      <dgm:prSet/>
      <dgm:spPr/>
      <dgm:t>
        <a:bodyPr/>
        <a:lstStyle/>
        <a:p>
          <a:endParaRPr lang="es-ES"/>
        </a:p>
      </dgm:t>
    </dgm:pt>
    <dgm:pt modelId="{CB7827AE-11E8-4CE3-A537-ECC921AA4163}">
      <dgm:prSet phldrT="[Texto]" custT="1"/>
      <dgm:spPr/>
      <dgm:t>
        <a:bodyPr/>
        <a:lstStyle/>
        <a:p>
          <a:endParaRPr lang="es-CO" sz="1800" dirty="0">
            <a:latin typeface="Arial" pitchFamily="34" charset="0"/>
            <a:cs typeface="Arial" pitchFamily="34" charset="0"/>
          </a:endParaRPr>
        </a:p>
      </dgm:t>
    </dgm:pt>
    <dgm:pt modelId="{03B8ADA0-9859-4D7F-974F-6157900564A2}" type="parTrans" cxnId="{AA8C40ED-02E7-4281-A0DC-15CB02F55623}">
      <dgm:prSet/>
      <dgm:spPr/>
      <dgm:t>
        <a:bodyPr/>
        <a:lstStyle/>
        <a:p>
          <a:endParaRPr lang="es-ES"/>
        </a:p>
      </dgm:t>
    </dgm:pt>
    <dgm:pt modelId="{52AD9A1F-1438-4C8C-8816-39DD006D0E83}" type="sibTrans" cxnId="{AA8C40ED-02E7-4281-A0DC-15CB02F55623}">
      <dgm:prSet/>
      <dgm:spPr/>
      <dgm:t>
        <a:bodyPr/>
        <a:lstStyle/>
        <a:p>
          <a:endParaRPr lang="es-ES"/>
        </a:p>
      </dgm:t>
    </dgm:pt>
    <dgm:pt modelId="{7223746C-688A-4445-A947-B18AB6ADC1C8}">
      <dgm:prSet phldrT="[Texto]" custT="1"/>
      <dgm:spPr/>
      <dgm:t>
        <a:bodyPr/>
        <a:lstStyle/>
        <a:p>
          <a:r>
            <a:rPr lang="es-CL" sz="1800" b="1" dirty="0" smtClean="0"/>
            <a:t>Semiestructuradas: </a:t>
          </a:r>
          <a:r>
            <a:rPr lang="es-CL" sz="1800" b="0" dirty="0" smtClean="0"/>
            <a:t>Utiliza preguntas abiertas y cerradas, tiene un orden establecido con anterioridad.   </a:t>
          </a:r>
          <a:endParaRPr lang="es-CO" sz="1800" b="0" dirty="0">
            <a:latin typeface="Arial" pitchFamily="34" charset="0"/>
            <a:cs typeface="Arial" pitchFamily="34" charset="0"/>
          </a:endParaRPr>
        </a:p>
      </dgm:t>
    </dgm:pt>
    <dgm:pt modelId="{3DBCDD5B-42A0-4D86-8E0D-DA21D1FC66A0}" type="parTrans" cxnId="{E3E948E0-8B28-4F6A-86BF-70D63C4A37B2}">
      <dgm:prSet/>
      <dgm:spPr/>
      <dgm:t>
        <a:bodyPr/>
        <a:lstStyle/>
        <a:p>
          <a:endParaRPr lang="es-ES"/>
        </a:p>
      </dgm:t>
    </dgm:pt>
    <dgm:pt modelId="{E13697A8-5D9E-4836-A75D-28983A9F21B7}" type="sibTrans" cxnId="{E3E948E0-8B28-4F6A-86BF-70D63C4A37B2}">
      <dgm:prSet/>
      <dgm:spPr/>
      <dgm:t>
        <a:bodyPr/>
        <a:lstStyle/>
        <a:p>
          <a:endParaRPr lang="es-ES"/>
        </a:p>
      </dgm:t>
    </dgm:pt>
    <dgm:pt modelId="{057F4EF3-FE90-429E-B1B9-DC2B2A19B9D9}">
      <dgm:prSet phldrT="[Texto]" custT="1"/>
      <dgm:spPr/>
      <dgm:t>
        <a:bodyPr/>
        <a:lstStyle/>
        <a:p>
          <a:endParaRPr lang="es-CO" sz="1800" b="0" dirty="0">
            <a:latin typeface="Arial" pitchFamily="34" charset="0"/>
            <a:cs typeface="Arial" pitchFamily="34" charset="0"/>
          </a:endParaRPr>
        </a:p>
      </dgm:t>
    </dgm:pt>
    <dgm:pt modelId="{ECD5DE5E-EF04-4C2B-A3FD-C51E26D1A08D}" type="parTrans" cxnId="{F91F9A9C-5ECB-49C9-9B30-C58A36BA147B}">
      <dgm:prSet/>
      <dgm:spPr/>
      <dgm:t>
        <a:bodyPr/>
        <a:lstStyle/>
        <a:p>
          <a:endParaRPr lang="es-ES"/>
        </a:p>
      </dgm:t>
    </dgm:pt>
    <dgm:pt modelId="{8C549B21-D964-40D7-A2D3-F49FAA831B9E}" type="sibTrans" cxnId="{F91F9A9C-5ECB-49C9-9B30-C58A36BA147B}">
      <dgm:prSet/>
      <dgm:spPr/>
      <dgm:t>
        <a:bodyPr/>
        <a:lstStyle/>
        <a:p>
          <a:endParaRPr lang="es-ES"/>
        </a:p>
      </dgm:t>
    </dgm:pt>
    <dgm:pt modelId="{0427A440-EACE-43D2-9914-20CC2C684431}">
      <dgm:prSet phldrT="[Texto]" custT="1"/>
      <dgm:spPr/>
      <dgm:t>
        <a:bodyPr/>
        <a:lstStyle/>
        <a:p>
          <a:r>
            <a:rPr lang="es-CL" sz="1800" b="1" dirty="0" smtClean="0"/>
            <a:t>Abiertas: </a:t>
          </a:r>
          <a:r>
            <a:rPr lang="es-CL" sz="1800" b="0" dirty="0" smtClean="0"/>
            <a:t>Es flexible, se tiene libertad de formular preguntas, profundizar en temas o términos específicos, el guion es abierto, la persona «narra». </a:t>
          </a:r>
          <a:endParaRPr lang="es-CO" sz="1800" b="0" dirty="0">
            <a:latin typeface="Arial" pitchFamily="34" charset="0"/>
            <a:cs typeface="Arial" pitchFamily="34" charset="0"/>
          </a:endParaRPr>
        </a:p>
      </dgm:t>
    </dgm:pt>
    <dgm:pt modelId="{C70EA408-884A-423E-881E-D430F9692B34}" type="parTrans" cxnId="{FCB96BFD-317F-4D5C-9DD5-592C7919C6DA}">
      <dgm:prSet/>
      <dgm:spPr/>
      <dgm:t>
        <a:bodyPr/>
        <a:lstStyle/>
        <a:p>
          <a:endParaRPr lang="es-ES"/>
        </a:p>
      </dgm:t>
    </dgm:pt>
    <dgm:pt modelId="{59518B6C-84BD-49D4-AE98-8B8911525E75}" type="sibTrans" cxnId="{FCB96BFD-317F-4D5C-9DD5-592C7919C6DA}">
      <dgm:prSet/>
      <dgm:spPr/>
      <dgm:t>
        <a:bodyPr/>
        <a:lstStyle/>
        <a:p>
          <a:endParaRPr lang="es-ES"/>
        </a:p>
      </dgm:t>
    </dgm:pt>
    <dgm:pt modelId="{B92D76F0-5AA0-4FB7-9A7A-E1171E922758}">
      <dgm:prSet phldrT="[Texto]" custT="1"/>
      <dgm:spPr/>
      <dgm:t>
        <a:bodyPr/>
        <a:lstStyle/>
        <a:p>
          <a:r>
            <a:rPr lang="es-CL" sz="1800" b="1" dirty="0" smtClean="0"/>
            <a:t>Estructuradas:</a:t>
          </a:r>
          <a:r>
            <a:rPr lang="es-CL" sz="1800" b="0" dirty="0" smtClean="0"/>
            <a:t> Las preguntas son las mismas para todos los individuos, las respuestas se encuentran pre-codificadas y no existen preguntas abiertas.</a:t>
          </a:r>
          <a:endParaRPr lang="es-CO" sz="1800" b="0" dirty="0">
            <a:latin typeface="Arial" pitchFamily="34" charset="0"/>
            <a:cs typeface="Arial" pitchFamily="34" charset="0"/>
          </a:endParaRPr>
        </a:p>
      </dgm:t>
    </dgm:pt>
    <dgm:pt modelId="{E93EA8D2-F4F2-4069-99FD-2DE2BE64ED0F}" type="parTrans" cxnId="{54D3B669-15CD-40E8-9CFA-BD03941C43C5}">
      <dgm:prSet/>
      <dgm:spPr/>
      <dgm:t>
        <a:bodyPr/>
        <a:lstStyle/>
        <a:p>
          <a:endParaRPr lang="en-US"/>
        </a:p>
      </dgm:t>
    </dgm:pt>
    <dgm:pt modelId="{E5FD8717-080D-4790-8BFF-43D234FBBD10}" type="sibTrans" cxnId="{54D3B669-15CD-40E8-9CFA-BD03941C43C5}">
      <dgm:prSet/>
      <dgm:spPr/>
      <dgm:t>
        <a:bodyPr/>
        <a:lstStyle/>
        <a:p>
          <a:endParaRPr lang="en-US"/>
        </a:p>
      </dgm:t>
    </dgm:pt>
    <dgm:pt modelId="{E69741EA-7699-4FAD-8C15-3E9D4BEFD942}">
      <dgm:prSet phldrT="[Texto]" custT="1"/>
      <dgm:spPr/>
      <dgm:t>
        <a:bodyPr/>
        <a:lstStyle/>
        <a:p>
          <a:endParaRPr lang="es-CO" sz="1800" b="0" dirty="0">
            <a:latin typeface="Arial" pitchFamily="34" charset="0"/>
            <a:cs typeface="Arial" pitchFamily="34" charset="0"/>
          </a:endParaRPr>
        </a:p>
      </dgm:t>
    </dgm:pt>
    <dgm:pt modelId="{FD73EE15-6CB9-44E0-B364-697D1214F8A8}" type="parTrans" cxnId="{6B0987F0-AF43-46A1-AD9E-688A2B1F0E41}">
      <dgm:prSet/>
      <dgm:spPr/>
      <dgm:t>
        <a:bodyPr/>
        <a:lstStyle/>
        <a:p>
          <a:endParaRPr lang="en-US"/>
        </a:p>
      </dgm:t>
    </dgm:pt>
    <dgm:pt modelId="{400D8D73-216F-46B2-A1C1-786831286CBF}" type="sibTrans" cxnId="{6B0987F0-AF43-46A1-AD9E-688A2B1F0E41}">
      <dgm:prSet/>
      <dgm:spPr/>
      <dgm:t>
        <a:bodyPr/>
        <a:lstStyle/>
        <a:p>
          <a:endParaRPr lang="en-US"/>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B056983D-1149-421B-87AA-EDD79CA99F85}" type="pres">
      <dgm:prSet presAssocID="{50C81093-F387-4052-9CAF-41CF0F4B7169}" presName="linNode" presStyleCnt="0"/>
      <dgm:spPr/>
      <dgm:t>
        <a:bodyPr/>
        <a:lstStyle/>
        <a:p>
          <a:endParaRPr lang="es-ES"/>
        </a:p>
      </dgm:t>
    </dgm:pt>
    <dgm:pt modelId="{03FFF4E1-EE8D-4F28-B99E-8FF91FBAA352}" type="pres">
      <dgm:prSet presAssocID="{50C81093-F387-4052-9CAF-41CF0F4B7169}" presName="parentText" presStyleLbl="node1" presStyleIdx="0" presStyleCnt="1" custScaleX="59872">
        <dgm:presLayoutVars>
          <dgm:chMax val="1"/>
          <dgm:bulletEnabled val="1"/>
        </dgm:presLayoutVars>
      </dgm:prSet>
      <dgm:spPr/>
      <dgm:t>
        <a:bodyPr/>
        <a:lstStyle/>
        <a:p>
          <a:endParaRPr lang="es-ES"/>
        </a:p>
      </dgm:t>
    </dgm:pt>
    <dgm:pt modelId="{40F3980E-AA71-4EAE-B0ED-85A005FAE3E9}" type="pres">
      <dgm:prSet presAssocID="{50C81093-F387-4052-9CAF-41CF0F4B7169}" presName="descendantText" presStyleLbl="alignAccFollowNode1" presStyleIdx="0" presStyleCnt="1" custScaleX="112647" custScaleY="116238">
        <dgm:presLayoutVars>
          <dgm:bulletEnabled val="1"/>
        </dgm:presLayoutVars>
      </dgm:prSet>
      <dgm:spPr/>
      <dgm:t>
        <a:bodyPr/>
        <a:lstStyle/>
        <a:p>
          <a:endParaRPr lang="es-ES"/>
        </a:p>
      </dgm:t>
    </dgm:pt>
  </dgm:ptLst>
  <dgm:cxnLst>
    <dgm:cxn modelId="{46518BF6-36BD-4043-BE06-E7A3875E0C0A}" type="presOf" srcId="{50C81093-F387-4052-9CAF-41CF0F4B7169}" destId="{03FFF4E1-EE8D-4F28-B99E-8FF91FBAA352}" srcOrd="0" destOrd="0" presId="urn:microsoft.com/office/officeart/2005/8/layout/vList5"/>
    <dgm:cxn modelId="{DE0C3720-A310-4849-B07F-EC485519AED5}" type="presOf" srcId="{B92D76F0-5AA0-4FB7-9A7A-E1171E922758}" destId="{40F3980E-AA71-4EAE-B0ED-85A005FAE3E9}" srcOrd="0" destOrd="5" presId="urn:microsoft.com/office/officeart/2005/8/layout/vList5"/>
    <dgm:cxn modelId="{54D3B669-15CD-40E8-9CFA-BD03941C43C5}" srcId="{50C81093-F387-4052-9CAF-41CF0F4B7169}" destId="{B92D76F0-5AA0-4FB7-9A7A-E1171E922758}" srcOrd="5" destOrd="0" parTransId="{E93EA8D2-F4F2-4069-99FD-2DE2BE64ED0F}" sibTransId="{E5FD8717-080D-4790-8BFF-43D234FBBD10}"/>
    <dgm:cxn modelId="{FCB96BFD-317F-4D5C-9DD5-592C7919C6DA}" srcId="{50C81093-F387-4052-9CAF-41CF0F4B7169}" destId="{0427A440-EACE-43D2-9914-20CC2C684431}" srcOrd="1" destOrd="0" parTransId="{C70EA408-884A-423E-881E-D430F9692B34}" sibTransId="{59518B6C-84BD-49D4-AE98-8B8911525E75}"/>
    <dgm:cxn modelId="{F91F9A9C-5ECB-49C9-9B30-C58A36BA147B}" srcId="{50C81093-F387-4052-9CAF-41CF0F4B7169}" destId="{057F4EF3-FE90-429E-B1B9-DC2B2A19B9D9}" srcOrd="2" destOrd="0" parTransId="{ECD5DE5E-EF04-4C2B-A3FD-C51E26D1A08D}" sibTransId="{8C549B21-D964-40D7-A2D3-F49FAA831B9E}"/>
    <dgm:cxn modelId="{AA8C40ED-02E7-4281-A0DC-15CB02F55623}" srcId="{50C81093-F387-4052-9CAF-41CF0F4B7169}" destId="{CB7827AE-11E8-4CE3-A537-ECC921AA4163}" srcOrd="6" destOrd="0" parTransId="{03B8ADA0-9859-4D7F-974F-6157900564A2}" sibTransId="{52AD9A1F-1438-4C8C-8816-39DD006D0E83}"/>
    <dgm:cxn modelId="{8B767E42-A082-4BD8-9AB0-C175F2BB155B}" type="presOf" srcId="{057F4EF3-FE90-429E-B1B9-DC2B2A19B9D9}" destId="{40F3980E-AA71-4EAE-B0ED-85A005FAE3E9}" srcOrd="0" destOrd="2" presId="urn:microsoft.com/office/officeart/2005/8/layout/vList5"/>
    <dgm:cxn modelId="{73F7521C-EDA2-453F-B7FA-A5941F9F6D2E}" type="presOf" srcId="{548A7873-05E7-4DAF-A914-D35F8120CF91}" destId="{40F3980E-AA71-4EAE-B0ED-85A005FAE3E9}" srcOrd="0" destOrd="0" presId="urn:microsoft.com/office/officeart/2005/8/layout/vList5"/>
    <dgm:cxn modelId="{B4CEADFB-6780-495F-A31C-AE0FD77A5E80}" type="presOf" srcId="{B0DDCAEE-31F6-41F4-9C7C-D554C82CEBCF}" destId="{6AC8742E-4BD5-470E-A4E9-D7C194874AC3}" srcOrd="0" destOrd="0" presId="urn:microsoft.com/office/officeart/2005/8/layout/vList5"/>
    <dgm:cxn modelId="{2B2DB420-2CA4-40AF-89F5-E52BCC048012}" srcId="{50C81093-F387-4052-9CAF-41CF0F4B7169}" destId="{548A7873-05E7-4DAF-A914-D35F8120CF91}" srcOrd="0" destOrd="0" parTransId="{6FEF7652-4443-4500-9F1E-5470FF4C2BC5}" sibTransId="{36FED35B-5B0F-4783-ADD0-24BAF69D81B4}"/>
    <dgm:cxn modelId="{93E4D00D-71B8-4F4C-8A93-1F74FEA93A7D}" type="presOf" srcId="{CB7827AE-11E8-4CE3-A537-ECC921AA4163}" destId="{40F3980E-AA71-4EAE-B0ED-85A005FAE3E9}" srcOrd="0" destOrd="6" presId="urn:microsoft.com/office/officeart/2005/8/layout/vList5"/>
    <dgm:cxn modelId="{6B0987F0-AF43-46A1-AD9E-688A2B1F0E41}" srcId="{50C81093-F387-4052-9CAF-41CF0F4B7169}" destId="{E69741EA-7699-4FAD-8C15-3E9D4BEFD942}" srcOrd="4" destOrd="0" parTransId="{FD73EE15-6CB9-44E0-B364-697D1214F8A8}" sibTransId="{400D8D73-216F-46B2-A1C1-786831286CBF}"/>
    <dgm:cxn modelId="{CB53126D-C9AB-4AE7-B24D-0F75AF44ED87}" type="presOf" srcId="{E69741EA-7699-4FAD-8C15-3E9D4BEFD942}" destId="{40F3980E-AA71-4EAE-B0ED-85A005FAE3E9}" srcOrd="0" destOrd="4" presId="urn:microsoft.com/office/officeart/2005/8/layout/vList5"/>
    <dgm:cxn modelId="{F07BF338-1258-4A3D-91AB-1F73F8E513B4}" srcId="{B0DDCAEE-31F6-41F4-9C7C-D554C82CEBCF}" destId="{50C81093-F387-4052-9CAF-41CF0F4B7169}" srcOrd="0" destOrd="0" parTransId="{A7886E7E-3E16-4473-A436-E60C7EE2AADE}" sibTransId="{6BD85D3C-2AC1-420D-8328-83D63595DE48}"/>
    <dgm:cxn modelId="{323E5469-6699-45B7-9FF9-BF7D2A623BEE}" type="presOf" srcId="{7223746C-688A-4445-A947-B18AB6ADC1C8}" destId="{40F3980E-AA71-4EAE-B0ED-85A005FAE3E9}" srcOrd="0" destOrd="3" presId="urn:microsoft.com/office/officeart/2005/8/layout/vList5"/>
    <dgm:cxn modelId="{E3E948E0-8B28-4F6A-86BF-70D63C4A37B2}" srcId="{50C81093-F387-4052-9CAF-41CF0F4B7169}" destId="{7223746C-688A-4445-A947-B18AB6ADC1C8}" srcOrd="3" destOrd="0" parTransId="{3DBCDD5B-42A0-4D86-8E0D-DA21D1FC66A0}" sibTransId="{E13697A8-5D9E-4836-A75D-28983A9F21B7}"/>
    <dgm:cxn modelId="{D72EF89C-09F9-4AA0-9A68-25C1B00431AA}" type="presOf" srcId="{0427A440-EACE-43D2-9914-20CC2C684431}" destId="{40F3980E-AA71-4EAE-B0ED-85A005FAE3E9}" srcOrd="0" destOrd="1" presId="urn:microsoft.com/office/officeart/2005/8/layout/vList5"/>
    <dgm:cxn modelId="{B5C53C71-9C30-4370-8927-91A4C37A1327}" type="presParOf" srcId="{6AC8742E-4BD5-470E-A4E9-D7C194874AC3}" destId="{B056983D-1149-421B-87AA-EDD79CA99F85}" srcOrd="0" destOrd="0" presId="urn:microsoft.com/office/officeart/2005/8/layout/vList5"/>
    <dgm:cxn modelId="{2D8103EE-E0CE-4BF4-853F-95E77EC8CE27}" type="presParOf" srcId="{B056983D-1149-421B-87AA-EDD79CA99F85}" destId="{03FFF4E1-EE8D-4F28-B99E-8FF91FBAA352}" srcOrd="0" destOrd="0" presId="urn:microsoft.com/office/officeart/2005/8/layout/vList5"/>
    <dgm:cxn modelId="{3D8AC050-49A4-42C6-8D34-3BD46604FFD2}" type="presParOf" srcId="{B056983D-1149-421B-87AA-EDD79CA99F85}" destId="{40F3980E-AA71-4EAE-B0ED-85A005FAE3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0B7A1-8717-4517-8F17-4C12CF1B261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O"/>
        </a:p>
      </dgm:t>
    </dgm:pt>
    <dgm:pt modelId="{8302EB56-72D2-4F13-8327-846F35EC16D6}">
      <dgm:prSet phldrT="[Texto]" custT="1"/>
      <dgm:spPr/>
      <dgm:t>
        <a:bodyPr/>
        <a:lstStyle/>
        <a:p>
          <a:r>
            <a:rPr lang="es-CO" sz="2000" b="1" dirty="0" smtClean="0">
              <a:solidFill>
                <a:schemeClr val="tx1"/>
              </a:solidFill>
            </a:rPr>
            <a:t>Diseño de las preguntas target (2011-2012)</a:t>
          </a:r>
          <a:endParaRPr lang="es-CO" sz="2000" b="1" dirty="0">
            <a:solidFill>
              <a:schemeClr val="tx1"/>
            </a:solidFill>
          </a:endParaRPr>
        </a:p>
      </dgm:t>
    </dgm:pt>
    <dgm:pt modelId="{66E13AD2-FA39-4E3A-AF3E-AB6B41B4D0A9}" type="parTrans" cxnId="{E9BBB612-60FD-487C-A07A-ADE6AAF922E5}">
      <dgm:prSet/>
      <dgm:spPr/>
      <dgm:t>
        <a:bodyPr/>
        <a:lstStyle/>
        <a:p>
          <a:endParaRPr lang="es-CO" sz="1600">
            <a:solidFill>
              <a:schemeClr val="tx1"/>
            </a:solidFill>
          </a:endParaRPr>
        </a:p>
      </dgm:t>
    </dgm:pt>
    <dgm:pt modelId="{65E4E707-8F9F-47BC-BEF3-8F978362D247}" type="sibTrans" cxnId="{E9BBB612-60FD-487C-A07A-ADE6AAF922E5}">
      <dgm:prSet/>
      <dgm:spPr/>
      <dgm:t>
        <a:bodyPr/>
        <a:lstStyle/>
        <a:p>
          <a:endParaRPr lang="es-CO" sz="1600">
            <a:solidFill>
              <a:schemeClr val="tx1"/>
            </a:solidFill>
          </a:endParaRPr>
        </a:p>
      </dgm:t>
    </dgm:pt>
    <dgm:pt modelId="{430DF149-AF05-4677-B090-479E01F7EAF6}">
      <dgm:prSet phldrT="[Texto]" custT="1"/>
      <dgm:spPr/>
      <dgm:t>
        <a:bodyPr/>
        <a:lstStyle/>
        <a:p>
          <a:endParaRPr lang="es-CO" sz="1600" b="0" dirty="0">
            <a:solidFill>
              <a:schemeClr val="tx1"/>
            </a:solidFill>
          </a:endParaRPr>
        </a:p>
      </dgm:t>
    </dgm:pt>
    <dgm:pt modelId="{17B89FC6-9BEF-4137-9D11-4A1014288C8A}" type="parTrans" cxnId="{17CFEA30-ADBE-43A6-B07C-1E493B6FAB72}">
      <dgm:prSet/>
      <dgm:spPr/>
      <dgm:t>
        <a:bodyPr/>
        <a:lstStyle/>
        <a:p>
          <a:endParaRPr lang="es-CO" sz="1600">
            <a:solidFill>
              <a:schemeClr val="tx1"/>
            </a:solidFill>
          </a:endParaRPr>
        </a:p>
      </dgm:t>
    </dgm:pt>
    <dgm:pt modelId="{B521DE50-7795-496B-8BE0-6311BB697A1C}" type="sibTrans" cxnId="{17CFEA30-ADBE-43A6-B07C-1E493B6FAB72}">
      <dgm:prSet/>
      <dgm:spPr/>
      <dgm:t>
        <a:bodyPr/>
        <a:lstStyle/>
        <a:p>
          <a:endParaRPr lang="es-CO" sz="1600">
            <a:solidFill>
              <a:schemeClr val="tx1"/>
            </a:solidFill>
          </a:endParaRPr>
        </a:p>
      </dgm:t>
    </dgm:pt>
    <dgm:pt modelId="{AC502D1E-2E66-42D6-8926-A066A45D4EB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rPr>
            <a:t>Diseño de la investigación (primer semestre 2013)</a:t>
          </a:r>
        </a:p>
        <a:p>
          <a:pPr defTabSz="1111250">
            <a:lnSpc>
              <a:spcPct val="90000"/>
            </a:lnSpc>
            <a:spcBef>
              <a:spcPct val="0"/>
            </a:spcBef>
            <a:spcAft>
              <a:spcPct val="35000"/>
            </a:spcAft>
          </a:pPr>
          <a:endParaRPr lang="es-CO" sz="2000" dirty="0">
            <a:solidFill>
              <a:schemeClr val="tx1"/>
            </a:solidFill>
          </a:endParaRPr>
        </a:p>
      </dgm:t>
    </dgm:pt>
    <dgm:pt modelId="{0C46E2A7-CF83-42C8-942D-CCC9986E78BE}" type="parTrans" cxnId="{DE9314A5-9276-4828-AF52-ACAA1120BA10}">
      <dgm:prSet/>
      <dgm:spPr/>
      <dgm:t>
        <a:bodyPr/>
        <a:lstStyle/>
        <a:p>
          <a:endParaRPr lang="es-CO" sz="1600">
            <a:solidFill>
              <a:schemeClr val="tx1"/>
            </a:solidFill>
          </a:endParaRPr>
        </a:p>
      </dgm:t>
    </dgm:pt>
    <dgm:pt modelId="{E7B0A1D4-46A3-49EF-BA82-5E1A401574D8}" type="sibTrans" cxnId="{DE9314A5-9276-4828-AF52-ACAA1120BA10}">
      <dgm:prSet/>
      <dgm:spPr/>
      <dgm:t>
        <a:bodyPr/>
        <a:lstStyle/>
        <a:p>
          <a:endParaRPr lang="es-CO" sz="1600">
            <a:solidFill>
              <a:schemeClr val="tx1"/>
            </a:solidFill>
          </a:endParaRPr>
        </a:p>
      </dgm:t>
    </dgm:pt>
    <dgm:pt modelId="{A737F4E8-B5EF-4F16-B699-425469BFA890}">
      <dgm:prSet phldrT="[Texto]" custT="1"/>
      <dgm:spPr/>
      <dgm:t>
        <a:bodyPr/>
        <a:lstStyle/>
        <a:p>
          <a:r>
            <a:rPr lang="es-CO" sz="1600" dirty="0" smtClean="0">
              <a:solidFill>
                <a:schemeClr val="tx1"/>
              </a:solidFill>
            </a:rPr>
            <a:t>Diseño conceptual y metodológico del proyecto</a:t>
          </a:r>
          <a:endParaRPr lang="es-CO" sz="1600" dirty="0">
            <a:solidFill>
              <a:schemeClr val="tx1"/>
            </a:solidFill>
          </a:endParaRPr>
        </a:p>
      </dgm:t>
    </dgm:pt>
    <dgm:pt modelId="{F266ABC4-9B07-4DAF-9AEF-9089DFA3A9EB}" type="parTrans" cxnId="{D809D90F-5AD9-459C-BEFA-103C891F42E2}">
      <dgm:prSet/>
      <dgm:spPr/>
      <dgm:t>
        <a:bodyPr/>
        <a:lstStyle/>
        <a:p>
          <a:endParaRPr lang="es-CO" sz="1600">
            <a:solidFill>
              <a:schemeClr val="tx1"/>
            </a:solidFill>
          </a:endParaRPr>
        </a:p>
      </dgm:t>
    </dgm:pt>
    <dgm:pt modelId="{36326610-5B40-40E0-A343-7123BCD4772C}" type="sibTrans" cxnId="{D809D90F-5AD9-459C-BEFA-103C891F42E2}">
      <dgm:prSet/>
      <dgm:spPr/>
      <dgm:t>
        <a:bodyPr/>
        <a:lstStyle/>
        <a:p>
          <a:endParaRPr lang="es-CO" sz="1600">
            <a:solidFill>
              <a:schemeClr val="tx1"/>
            </a:solidFill>
          </a:endParaRPr>
        </a:p>
      </dgm:t>
    </dgm:pt>
    <dgm:pt modelId="{4BD57B3D-6D39-4859-9BD1-F22102296AEB}">
      <dgm:prSet phldrT="[Texto]" custT="1"/>
      <dgm:spPr/>
      <dgm:t>
        <a:bodyPr/>
        <a:lstStyle/>
        <a:p>
          <a:r>
            <a:rPr lang="es-ES" sz="1400" b="0" i="0" u="none" dirty="0" smtClean="0">
              <a:solidFill>
                <a:schemeClr val="tx1"/>
              </a:solidFill>
              <a:latin typeface="Arial" pitchFamily="34" charset="0"/>
              <a:cs typeface="Arial" pitchFamily="34" charset="0"/>
            </a:rPr>
            <a:t>Coordinación y sensibilización con las entidades participantes.</a:t>
          </a:r>
          <a:endParaRPr lang="es-CO" sz="1600" dirty="0">
            <a:solidFill>
              <a:schemeClr val="tx1"/>
            </a:solidFill>
          </a:endParaRPr>
        </a:p>
      </dgm:t>
    </dgm:pt>
    <dgm:pt modelId="{43A0BFAE-E453-4242-96A5-3D6D4A04A5A2}" type="parTrans" cxnId="{793871DF-CF43-429A-B87A-5FD052E5B497}">
      <dgm:prSet/>
      <dgm:spPr/>
      <dgm:t>
        <a:bodyPr/>
        <a:lstStyle/>
        <a:p>
          <a:endParaRPr lang="es-CO" sz="1600">
            <a:solidFill>
              <a:schemeClr val="tx1"/>
            </a:solidFill>
          </a:endParaRPr>
        </a:p>
      </dgm:t>
    </dgm:pt>
    <dgm:pt modelId="{F4EB1646-5D89-4CC7-BE7B-DF4D4DFA3997}" type="sibTrans" cxnId="{793871DF-CF43-429A-B87A-5FD052E5B497}">
      <dgm:prSet/>
      <dgm:spPr/>
      <dgm:t>
        <a:bodyPr/>
        <a:lstStyle/>
        <a:p>
          <a:endParaRPr lang="es-CO" sz="1600">
            <a:solidFill>
              <a:schemeClr val="tx1"/>
            </a:solidFill>
          </a:endParaRPr>
        </a:p>
      </dgm:t>
    </dgm:pt>
    <dgm:pt modelId="{20D773B8-BA1B-4D3B-A49E-8D3AF2EC6E96}">
      <dgm:prSet custT="1"/>
      <dgm:spPr/>
      <dgm:t>
        <a:bodyPr/>
        <a:lstStyle/>
        <a:p>
          <a:r>
            <a:rPr lang="es-CO" sz="1600" b="0" dirty="0" smtClean="0">
              <a:solidFill>
                <a:schemeClr val="tx1"/>
              </a:solidFill>
            </a:rPr>
            <a:t>Propuesta censal documentada</a:t>
          </a:r>
          <a:endParaRPr lang="es-CO" sz="1600" b="0" dirty="0">
            <a:solidFill>
              <a:schemeClr val="tx1"/>
            </a:solidFill>
          </a:endParaRPr>
        </a:p>
      </dgm:t>
    </dgm:pt>
    <dgm:pt modelId="{CEAD8E56-E39D-40E4-9FEB-F1EF250C5EFD}" type="parTrans" cxnId="{7DA28E8B-2910-4BEC-820E-ABCDE90E3FF7}">
      <dgm:prSet/>
      <dgm:spPr/>
      <dgm:t>
        <a:bodyPr/>
        <a:lstStyle/>
        <a:p>
          <a:endParaRPr lang="es-CO" sz="1600">
            <a:solidFill>
              <a:schemeClr val="tx1"/>
            </a:solidFill>
          </a:endParaRPr>
        </a:p>
      </dgm:t>
    </dgm:pt>
    <dgm:pt modelId="{D2701181-B4A1-4FD2-B589-631C43F5E94D}" type="sibTrans" cxnId="{7DA28E8B-2910-4BEC-820E-ABCDE90E3FF7}">
      <dgm:prSet/>
      <dgm:spPr/>
      <dgm:t>
        <a:bodyPr/>
        <a:lstStyle/>
        <a:p>
          <a:endParaRPr lang="es-CO" sz="1600">
            <a:solidFill>
              <a:schemeClr val="tx1"/>
            </a:solidFill>
          </a:endParaRPr>
        </a:p>
      </dgm:t>
    </dgm:pt>
    <dgm:pt modelId="{F8EFA41D-47AA-43B4-B94D-5227F03B3C42}">
      <dgm:prSet custT="1"/>
      <dgm:spPr/>
      <dgm:t>
        <a:bodyPr/>
        <a:lstStyle/>
        <a:p>
          <a:r>
            <a:rPr lang="es-CO" sz="1600" b="0" dirty="0" smtClean="0">
              <a:solidFill>
                <a:schemeClr val="tx1"/>
              </a:solidFill>
            </a:rPr>
            <a:t>Pruebas de contenido</a:t>
          </a:r>
          <a:endParaRPr lang="es-CO" sz="1600" b="0" dirty="0">
            <a:solidFill>
              <a:schemeClr val="tx1"/>
            </a:solidFill>
          </a:endParaRPr>
        </a:p>
      </dgm:t>
    </dgm:pt>
    <dgm:pt modelId="{ED0FA156-BD8E-4D95-B63D-810CFE7555DF}" type="parTrans" cxnId="{DE9A4D9C-557E-49DE-928E-2FDFADFFF9DA}">
      <dgm:prSet/>
      <dgm:spPr/>
      <dgm:t>
        <a:bodyPr/>
        <a:lstStyle/>
        <a:p>
          <a:endParaRPr lang="es-CO" sz="1600">
            <a:solidFill>
              <a:schemeClr val="tx1"/>
            </a:solidFill>
          </a:endParaRPr>
        </a:p>
      </dgm:t>
    </dgm:pt>
    <dgm:pt modelId="{0C6D1A7B-63C4-4ECA-A717-7D6127FCD56C}" type="sibTrans" cxnId="{DE9A4D9C-557E-49DE-928E-2FDFADFFF9DA}">
      <dgm:prSet/>
      <dgm:spPr/>
      <dgm:t>
        <a:bodyPr/>
        <a:lstStyle/>
        <a:p>
          <a:endParaRPr lang="es-CO" sz="1600">
            <a:solidFill>
              <a:schemeClr val="tx1"/>
            </a:solidFill>
          </a:endParaRPr>
        </a:p>
      </dgm:t>
    </dgm:pt>
    <dgm:pt modelId="{6FE24C4C-452F-4581-8D2E-00583CF78F37}">
      <dgm:prSet custT="1"/>
      <dgm:spPr/>
      <dgm:t>
        <a:bodyPr/>
        <a:lstStyle/>
        <a:p>
          <a:r>
            <a:rPr lang="es-CO" sz="1600" b="0" dirty="0" smtClean="0">
              <a:solidFill>
                <a:schemeClr val="tx1"/>
              </a:solidFill>
            </a:rPr>
            <a:t>Concertación con usuarios</a:t>
          </a:r>
          <a:endParaRPr lang="es-CO" sz="1600" b="0" dirty="0">
            <a:solidFill>
              <a:schemeClr val="tx1"/>
            </a:solidFill>
          </a:endParaRPr>
        </a:p>
      </dgm:t>
    </dgm:pt>
    <dgm:pt modelId="{718E045C-DD9A-49E2-8B13-C99561423FFF}" type="parTrans" cxnId="{5D0238FB-564D-4CEF-8FD7-D256DBE162C5}">
      <dgm:prSet/>
      <dgm:spPr/>
      <dgm:t>
        <a:bodyPr/>
        <a:lstStyle/>
        <a:p>
          <a:endParaRPr lang="es-CO" sz="1600">
            <a:solidFill>
              <a:schemeClr val="tx1"/>
            </a:solidFill>
          </a:endParaRPr>
        </a:p>
      </dgm:t>
    </dgm:pt>
    <dgm:pt modelId="{DBEA1A1B-33C0-430C-8AFC-AA2ECCAA0F85}" type="sibTrans" cxnId="{5D0238FB-564D-4CEF-8FD7-D256DBE162C5}">
      <dgm:prSet/>
      <dgm:spPr/>
      <dgm:t>
        <a:bodyPr/>
        <a:lstStyle/>
        <a:p>
          <a:endParaRPr lang="es-CO" sz="1600">
            <a:solidFill>
              <a:schemeClr val="tx1"/>
            </a:solidFill>
          </a:endParaRPr>
        </a:p>
      </dgm:t>
    </dgm:pt>
    <dgm:pt modelId="{4A500A87-401C-4DBB-BD71-D593D8097944}">
      <dgm:prSet phldrT="[Texto]" custT="1"/>
      <dgm:spPr/>
      <dgm:t>
        <a:bodyPr/>
        <a:lstStyle/>
        <a:p>
          <a:r>
            <a:rPr lang="es-CO" sz="1600" dirty="0" smtClean="0">
              <a:solidFill>
                <a:schemeClr val="tx1"/>
              </a:solidFill>
            </a:rPr>
            <a:t>Gestión de recursos</a:t>
          </a:r>
          <a:endParaRPr lang="es-CO" sz="1600" dirty="0">
            <a:solidFill>
              <a:schemeClr val="tx1"/>
            </a:solidFill>
          </a:endParaRPr>
        </a:p>
      </dgm:t>
    </dgm:pt>
    <dgm:pt modelId="{C0F3AC50-4C35-4CFB-BB12-063A391403F7}" type="parTrans" cxnId="{B6E65C0C-E8AD-4219-99E9-F1BCE03F12B9}">
      <dgm:prSet/>
      <dgm:spPr/>
      <dgm:t>
        <a:bodyPr/>
        <a:lstStyle/>
        <a:p>
          <a:endParaRPr lang="es-CO">
            <a:solidFill>
              <a:schemeClr val="tx1"/>
            </a:solidFill>
          </a:endParaRPr>
        </a:p>
      </dgm:t>
    </dgm:pt>
    <dgm:pt modelId="{955588F0-10CB-4AB5-9826-7A0A3191467E}" type="sibTrans" cxnId="{B6E65C0C-E8AD-4219-99E9-F1BCE03F12B9}">
      <dgm:prSet/>
      <dgm:spPr/>
      <dgm:t>
        <a:bodyPr/>
        <a:lstStyle/>
        <a:p>
          <a:endParaRPr lang="es-CO">
            <a:solidFill>
              <a:schemeClr val="tx1"/>
            </a:solidFill>
          </a:endParaRPr>
        </a:p>
      </dgm:t>
    </dgm:pt>
    <dgm:pt modelId="{B46118E0-425D-4B5E-9B52-0849133495FD}">
      <dgm:prSet phldrT="[Texto]" custT="1"/>
      <dgm:spPr/>
      <dgm:t>
        <a:bodyPr/>
        <a:lstStyle/>
        <a:p>
          <a:r>
            <a:rPr lang="es-CO" sz="2000" b="1" dirty="0" smtClean="0">
              <a:solidFill>
                <a:schemeClr val="tx1"/>
              </a:solidFill>
            </a:rPr>
            <a:t>Pasos previos</a:t>
          </a:r>
        </a:p>
        <a:p>
          <a:r>
            <a:rPr lang="es-CO" sz="2000" b="1" dirty="0" smtClean="0">
              <a:solidFill>
                <a:schemeClr val="tx1"/>
              </a:solidFill>
            </a:rPr>
            <a:t>(6 semanas)</a:t>
          </a:r>
        </a:p>
      </dgm:t>
    </dgm:pt>
    <dgm:pt modelId="{54F098E5-7E83-4096-A93F-6D4C9B6B0D0D}" type="sibTrans" cxnId="{3EDAFE66-5DD0-40FD-9BCB-7EBF4F262739}">
      <dgm:prSet/>
      <dgm:spPr/>
      <dgm:t>
        <a:bodyPr/>
        <a:lstStyle/>
        <a:p>
          <a:endParaRPr lang="es-CO" sz="1600">
            <a:solidFill>
              <a:schemeClr val="tx1"/>
            </a:solidFill>
          </a:endParaRPr>
        </a:p>
      </dgm:t>
    </dgm:pt>
    <dgm:pt modelId="{85A3CD19-B342-4E35-A3D7-B87DCEC1AB42}" type="parTrans" cxnId="{3EDAFE66-5DD0-40FD-9BCB-7EBF4F262739}">
      <dgm:prSet/>
      <dgm:spPr/>
      <dgm:t>
        <a:bodyPr/>
        <a:lstStyle/>
        <a:p>
          <a:endParaRPr lang="es-CO" sz="1600">
            <a:solidFill>
              <a:schemeClr val="tx1"/>
            </a:solidFill>
          </a:endParaRPr>
        </a:p>
      </dgm:t>
    </dgm:pt>
    <dgm:pt modelId="{E1C07801-AAA8-48A2-9ECE-3CDF5C0D7EC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rPr>
            <a:t>Ejecución</a:t>
          </a:r>
        </a:p>
        <a:p>
          <a:pPr marL="0" marR="0" indent="0"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rPr>
            <a:t>(8 semanas)</a:t>
          </a:r>
        </a:p>
        <a:p>
          <a:pPr defTabSz="2222500">
            <a:lnSpc>
              <a:spcPct val="90000"/>
            </a:lnSpc>
            <a:spcBef>
              <a:spcPct val="0"/>
            </a:spcBef>
            <a:spcAft>
              <a:spcPct val="35000"/>
            </a:spcAft>
          </a:pPr>
          <a:endParaRPr lang="es-CO" sz="2000" dirty="0">
            <a:solidFill>
              <a:schemeClr val="tx1"/>
            </a:solidFill>
          </a:endParaRPr>
        </a:p>
      </dgm:t>
      <dgm:extLst>
        <a:ext uri="{E40237B7-FDA0-4F09-8148-C483321AD2D9}">
          <dgm14:cNvPr xmlns:dgm14="http://schemas.microsoft.com/office/drawing/2010/diagram" id="0" name="" descr="Table describing the timeline for entire process."/>
        </a:ext>
      </dgm:extLst>
    </dgm:pt>
    <dgm:pt modelId="{5DDC40EC-C023-4A87-AB1A-E52C17C79FA9}" type="parTrans" cxnId="{CFDD5C81-5B07-4A96-90BD-CA21D9605B30}">
      <dgm:prSet/>
      <dgm:spPr/>
      <dgm:t>
        <a:bodyPr/>
        <a:lstStyle/>
        <a:p>
          <a:endParaRPr lang="es-CO">
            <a:solidFill>
              <a:schemeClr val="tx1"/>
            </a:solidFill>
          </a:endParaRPr>
        </a:p>
      </dgm:t>
    </dgm:pt>
    <dgm:pt modelId="{CDD22C6F-6D77-42F2-8D2D-C5F62A729AD1}" type="sibTrans" cxnId="{CFDD5C81-5B07-4A96-90BD-CA21D9605B30}">
      <dgm:prSet/>
      <dgm:spPr/>
      <dgm:t>
        <a:bodyPr/>
        <a:lstStyle/>
        <a:p>
          <a:endParaRPr lang="es-CO">
            <a:solidFill>
              <a:schemeClr val="tx1"/>
            </a:solidFill>
          </a:endParaRPr>
        </a:p>
      </dgm:t>
    </dgm:pt>
    <dgm:pt modelId="{094C4986-B7F7-4C67-B235-B20119DBFF10}">
      <dgm:prSet custT="1"/>
      <dgm:spPr/>
      <dgm:t>
        <a:bodyPr/>
        <a:lstStyle/>
        <a:p>
          <a:r>
            <a:rPr lang="es-CO" sz="1400" dirty="0" smtClean="0">
              <a:solidFill>
                <a:schemeClr val="tx1"/>
              </a:solidFill>
              <a:latin typeface="Arial" pitchFamily="34" charset="0"/>
              <a:cs typeface="Arial" pitchFamily="34" charset="0"/>
            </a:rPr>
            <a:t>Entrenamiento (dos semanas)</a:t>
          </a:r>
          <a:endParaRPr lang="es-CO" sz="1400" dirty="0">
            <a:solidFill>
              <a:schemeClr val="tx1"/>
            </a:solidFill>
            <a:latin typeface="Arial" pitchFamily="34" charset="0"/>
            <a:cs typeface="Arial" pitchFamily="34" charset="0"/>
          </a:endParaRPr>
        </a:p>
      </dgm:t>
    </dgm:pt>
    <dgm:pt modelId="{2E6BFDC5-9CA7-471C-A597-0892265DC81F}" type="parTrans" cxnId="{905B27B1-0F69-4BCE-B3FD-450AF5AE9320}">
      <dgm:prSet/>
      <dgm:spPr/>
      <dgm:t>
        <a:bodyPr/>
        <a:lstStyle/>
        <a:p>
          <a:endParaRPr lang="es-CO">
            <a:solidFill>
              <a:schemeClr val="tx1"/>
            </a:solidFill>
          </a:endParaRPr>
        </a:p>
      </dgm:t>
    </dgm:pt>
    <dgm:pt modelId="{CD18DD61-CF0D-4D51-B18A-1109E14043D3}" type="sibTrans" cxnId="{905B27B1-0F69-4BCE-B3FD-450AF5AE9320}">
      <dgm:prSet/>
      <dgm:spPr/>
      <dgm:t>
        <a:bodyPr/>
        <a:lstStyle/>
        <a:p>
          <a:endParaRPr lang="es-CO">
            <a:solidFill>
              <a:schemeClr val="tx1"/>
            </a:solidFill>
          </a:endParaRPr>
        </a:p>
      </dgm:t>
    </dgm:pt>
    <dgm:pt modelId="{D51D307B-EF94-482B-9C82-B4F49548A61D}">
      <dgm:prSet custT="1"/>
      <dgm:spPr/>
      <dgm:t>
        <a:bodyPr/>
        <a:lstStyle/>
        <a:p>
          <a:r>
            <a:rPr lang="es-ES" sz="1400" b="0" i="0" u="none" dirty="0" smtClean="0">
              <a:solidFill>
                <a:schemeClr val="tx1"/>
              </a:solidFill>
              <a:latin typeface="Arial" pitchFamily="34" charset="0"/>
              <a:cs typeface="Arial" pitchFamily="34" charset="0"/>
            </a:rPr>
            <a:t>Identificar y localizar la muestra</a:t>
          </a:r>
          <a:endParaRPr lang="es-CO" sz="1400" dirty="0">
            <a:solidFill>
              <a:schemeClr val="tx1"/>
            </a:solidFill>
            <a:latin typeface="Arial" pitchFamily="34" charset="0"/>
            <a:cs typeface="Arial" pitchFamily="34" charset="0"/>
          </a:endParaRPr>
        </a:p>
      </dgm:t>
    </dgm:pt>
    <dgm:pt modelId="{7062C343-4663-4797-8B50-590F538208D3}" type="parTrans" cxnId="{E7E9FDF0-E863-4A74-9C7A-113ED8EB890B}">
      <dgm:prSet/>
      <dgm:spPr/>
      <dgm:t>
        <a:bodyPr/>
        <a:lstStyle/>
        <a:p>
          <a:endParaRPr lang="es-CO">
            <a:solidFill>
              <a:schemeClr val="tx1"/>
            </a:solidFill>
          </a:endParaRPr>
        </a:p>
      </dgm:t>
    </dgm:pt>
    <dgm:pt modelId="{03F8237A-2EFE-486A-B179-18A7099F388D}" type="sibTrans" cxnId="{E7E9FDF0-E863-4A74-9C7A-113ED8EB890B}">
      <dgm:prSet/>
      <dgm:spPr/>
      <dgm:t>
        <a:bodyPr/>
        <a:lstStyle/>
        <a:p>
          <a:endParaRPr lang="es-CO">
            <a:solidFill>
              <a:schemeClr val="tx1"/>
            </a:solidFill>
          </a:endParaRPr>
        </a:p>
      </dgm:t>
    </dgm:pt>
    <dgm:pt modelId="{E6657830-8066-4790-B8E0-CF344C2DDC23}">
      <dgm:prSet custT="1"/>
      <dgm:spPr/>
      <dgm:t>
        <a:bodyPr/>
        <a:lstStyle/>
        <a:p>
          <a:r>
            <a:rPr lang="es-ES" sz="1400" b="0" i="0" u="none" dirty="0" smtClean="0">
              <a:solidFill>
                <a:schemeClr val="tx1"/>
              </a:solidFill>
              <a:latin typeface="Arial" pitchFamily="34" charset="0"/>
              <a:cs typeface="Arial" pitchFamily="34" charset="0"/>
            </a:rPr>
            <a:t>Seleccionar y contratar  a los entrevistadores.</a:t>
          </a:r>
          <a:endParaRPr lang="es-CO" sz="1400" dirty="0">
            <a:solidFill>
              <a:schemeClr val="tx1"/>
            </a:solidFill>
            <a:latin typeface="Arial" pitchFamily="34" charset="0"/>
            <a:cs typeface="Arial" pitchFamily="34" charset="0"/>
          </a:endParaRPr>
        </a:p>
      </dgm:t>
    </dgm:pt>
    <dgm:pt modelId="{F7117AFC-914C-4150-9B46-EEEA609E493C}" type="parTrans" cxnId="{BA20B67B-0D57-43A8-96E5-67D3BFA7665F}">
      <dgm:prSet/>
      <dgm:spPr/>
      <dgm:t>
        <a:bodyPr/>
        <a:lstStyle/>
        <a:p>
          <a:endParaRPr lang="es-CO">
            <a:solidFill>
              <a:schemeClr val="tx1"/>
            </a:solidFill>
          </a:endParaRPr>
        </a:p>
      </dgm:t>
    </dgm:pt>
    <dgm:pt modelId="{B10305D5-0863-406F-AF5D-486F3C06272C}" type="sibTrans" cxnId="{BA20B67B-0D57-43A8-96E5-67D3BFA7665F}">
      <dgm:prSet/>
      <dgm:spPr/>
      <dgm:t>
        <a:bodyPr/>
        <a:lstStyle/>
        <a:p>
          <a:endParaRPr lang="es-CO">
            <a:solidFill>
              <a:schemeClr val="tx1"/>
            </a:solidFill>
          </a:endParaRPr>
        </a:p>
      </dgm:t>
    </dgm:pt>
    <dgm:pt modelId="{9BBD5B32-9573-4526-87DF-D0F3C4B1F0DC}">
      <dgm:prSet custT="1"/>
      <dgm:spPr/>
      <dgm:t>
        <a:bodyPr/>
        <a:lstStyle/>
        <a:p>
          <a:r>
            <a:rPr lang="es-ES" sz="1400" b="0" i="0" u="none" dirty="0" smtClean="0">
              <a:solidFill>
                <a:schemeClr val="tx1"/>
              </a:solidFill>
              <a:latin typeface="Arial" pitchFamily="34" charset="0"/>
              <a:cs typeface="Arial" pitchFamily="34" charset="0"/>
            </a:rPr>
            <a:t>Preparar la logística.</a:t>
          </a:r>
          <a:endParaRPr lang="es-CO" sz="1400" dirty="0">
            <a:solidFill>
              <a:schemeClr val="tx1"/>
            </a:solidFill>
          </a:endParaRPr>
        </a:p>
      </dgm:t>
    </dgm:pt>
    <dgm:pt modelId="{1F5277D0-F9C8-4E34-8B2C-42F70CA2CC85}" type="parTrans" cxnId="{3CA1ADF9-CD3D-4847-810C-7C47B1ACE81B}">
      <dgm:prSet/>
      <dgm:spPr/>
      <dgm:t>
        <a:bodyPr/>
        <a:lstStyle/>
        <a:p>
          <a:endParaRPr lang="es-CO">
            <a:solidFill>
              <a:schemeClr val="tx1"/>
            </a:solidFill>
          </a:endParaRPr>
        </a:p>
      </dgm:t>
    </dgm:pt>
    <dgm:pt modelId="{77086440-5C37-457A-ABA9-329C382A532F}" type="sibTrans" cxnId="{3CA1ADF9-CD3D-4847-810C-7C47B1ACE81B}">
      <dgm:prSet/>
      <dgm:spPr/>
      <dgm:t>
        <a:bodyPr/>
        <a:lstStyle/>
        <a:p>
          <a:endParaRPr lang="es-CO">
            <a:solidFill>
              <a:schemeClr val="tx1"/>
            </a:solidFill>
          </a:endParaRPr>
        </a:p>
      </dgm:t>
    </dgm:pt>
    <dgm:pt modelId="{CDAA86F9-268A-4639-BF55-9631C51DC1D2}">
      <dgm:prSet custT="1"/>
      <dgm:spPr/>
      <dgm:t>
        <a:bodyPr/>
        <a:lstStyle/>
        <a:p>
          <a:r>
            <a:rPr lang="es-CO" sz="1400" dirty="0" smtClean="0">
              <a:solidFill>
                <a:schemeClr val="tx1"/>
              </a:solidFill>
              <a:latin typeface="Arial" pitchFamily="34" charset="0"/>
              <a:cs typeface="Arial" pitchFamily="34" charset="0"/>
            </a:rPr>
            <a:t>Selección de la muestra en los territorios (una semana)</a:t>
          </a:r>
          <a:endParaRPr lang="es-CO" sz="1400" dirty="0">
            <a:solidFill>
              <a:schemeClr val="tx1"/>
            </a:solidFill>
            <a:latin typeface="Arial" pitchFamily="34" charset="0"/>
            <a:cs typeface="Arial" pitchFamily="34" charset="0"/>
          </a:endParaRPr>
        </a:p>
      </dgm:t>
    </dgm:pt>
    <dgm:pt modelId="{A0E67285-C0A9-4B93-B8EA-03CED5722924}" type="parTrans" cxnId="{5884661D-2480-411D-81DB-472368EA960C}">
      <dgm:prSet/>
      <dgm:spPr/>
      <dgm:t>
        <a:bodyPr/>
        <a:lstStyle/>
        <a:p>
          <a:endParaRPr lang="es-CO">
            <a:solidFill>
              <a:schemeClr val="tx1"/>
            </a:solidFill>
          </a:endParaRPr>
        </a:p>
      </dgm:t>
    </dgm:pt>
    <dgm:pt modelId="{2F0F4FA6-1FE9-4FB0-BAED-73A3E768792D}" type="sibTrans" cxnId="{5884661D-2480-411D-81DB-472368EA960C}">
      <dgm:prSet/>
      <dgm:spPr/>
      <dgm:t>
        <a:bodyPr/>
        <a:lstStyle/>
        <a:p>
          <a:endParaRPr lang="es-CO">
            <a:solidFill>
              <a:schemeClr val="tx1"/>
            </a:solidFill>
          </a:endParaRPr>
        </a:p>
      </dgm:t>
    </dgm:pt>
    <dgm:pt modelId="{0CA2AC79-79EC-4BD7-A118-4E54C01785AF}">
      <dgm:prSet custT="1"/>
      <dgm:spPr/>
      <dgm:t>
        <a:bodyPr/>
        <a:lstStyle/>
        <a:p>
          <a:r>
            <a:rPr lang="es-CO" sz="1400" dirty="0" smtClean="0">
              <a:solidFill>
                <a:schemeClr val="tx1"/>
              </a:solidFill>
              <a:latin typeface="Arial" pitchFamily="34" charset="0"/>
              <a:cs typeface="Arial" pitchFamily="34" charset="0"/>
            </a:rPr>
            <a:t>Realización de las entrevistas (tres semanas)</a:t>
          </a:r>
          <a:endParaRPr lang="es-CO" sz="1400" dirty="0">
            <a:solidFill>
              <a:schemeClr val="tx1"/>
            </a:solidFill>
            <a:latin typeface="Arial" pitchFamily="34" charset="0"/>
            <a:cs typeface="Arial" pitchFamily="34" charset="0"/>
          </a:endParaRPr>
        </a:p>
      </dgm:t>
    </dgm:pt>
    <dgm:pt modelId="{CDCBB5C6-306E-4A2E-975D-3677D2E1BB50}" type="parTrans" cxnId="{166ED11F-61E8-447B-9978-4F9E4B55AE5B}">
      <dgm:prSet/>
      <dgm:spPr/>
      <dgm:t>
        <a:bodyPr/>
        <a:lstStyle/>
        <a:p>
          <a:endParaRPr lang="es-CO">
            <a:solidFill>
              <a:schemeClr val="tx1"/>
            </a:solidFill>
          </a:endParaRPr>
        </a:p>
      </dgm:t>
    </dgm:pt>
    <dgm:pt modelId="{C00E84CC-8DFE-4B6A-9C2C-7ECF45A655C9}" type="sibTrans" cxnId="{166ED11F-61E8-447B-9978-4F9E4B55AE5B}">
      <dgm:prSet/>
      <dgm:spPr/>
      <dgm:t>
        <a:bodyPr/>
        <a:lstStyle/>
        <a:p>
          <a:endParaRPr lang="es-CO">
            <a:solidFill>
              <a:schemeClr val="tx1"/>
            </a:solidFill>
          </a:endParaRPr>
        </a:p>
      </dgm:t>
    </dgm:pt>
    <dgm:pt modelId="{8D07DB38-3735-4FFA-A8F1-2A1354F070DF}">
      <dgm:prSet custT="1"/>
      <dgm:spPr/>
      <dgm:t>
        <a:bodyPr/>
        <a:lstStyle/>
        <a:p>
          <a:r>
            <a:rPr lang="es-CO" sz="1400" dirty="0" smtClean="0">
              <a:solidFill>
                <a:schemeClr val="tx1"/>
              </a:solidFill>
              <a:latin typeface="Arial" pitchFamily="34" charset="0"/>
              <a:cs typeface="Arial" pitchFamily="34" charset="0"/>
            </a:rPr>
            <a:t>Gestión y preparación del laboratorio (una semana)</a:t>
          </a:r>
          <a:endParaRPr lang="es-CO" sz="1400" dirty="0">
            <a:solidFill>
              <a:schemeClr val="tx1"/>
            </a:solidFill>
            <a:latin typeface="Arial" pitchFamily="34" charset="0"/>
            <a:cs typeface="Arial" pitchFamily="34" charset="0"/>
          </a:endParaRPr>
        </a:p>
      </dgm:t>
    </dgm:pt>
    <dgm:pt modelId="{91DF1DCD-F11E-46B6-937C-D7CA7B9BB6F0}" type="parTrans" cxnId="{68E742B2-D565-4717-85C1-0715B7BAC217}">
      <dgm:prSet/>
      <dgm:spPr/>
      <dgm:t>
        <a:bodyPr/>
        <a:lstStyle/>
        <a:p>
          <a:endParaRPr lang="es-CO"/>
        </a:p>
      </dgm:t>
    </dgm:pt>
    <dgm:pt modelId="{98733212-80D3-407B-A390-47E379C72E75}" type="sibTrans" cxnId="{68E742B2-D565-4717-85C1-0715B7BAC217}">
      <dgm:prSet/>
      <dgm:spPr/>
      <dgm:t>
        <a:bodyPr/>
        <a:lstStyle/>
        <a:p>
          <a:endParaRPr lang="es-CO"/>
        </a:p>
      </dgm:t>
    </dgm:pt>
    <dgm:pt modelId="{68E1768F-7443-4AB2-ABF3-59ED20DA00B0}">
      <dgm:prSet custT="1"/>
      <dgm:spPr/>
      <dgm:t>
        <a:bodyPr/>
        <a:lstStyle/>
        <a:p>
          <a:r>
            <a:rPr lang="es-CO" sz="1400" dirty="0" smtClean="0">
              <a:solidFill>
                <a:schemeClr val="tx1"/>
              </a:solidFill>
              <a:latin typeface="Arial" pitchFamily="34" charset="0"/>
              <a:cs typeface="Arial" pitchFamily="34" charset="0"/>
            </a:rPr>
            <a:t>Revisión de soportes y elaboración de informe (una semana)</a:t>
          </a:r>
          <a:endParaRPr lang="es-CO" sz="1400" dirty="0">
            <a:solidFill>
              <a:schemeClr val="tx1"/>
            </a:solidFill>
            <a:latin typeface="Arial" pitchFamily="34" charset="0"/>
            <a:cs typeface="Arial" pitchFamily="34" charset="0"/>
          </a:endParaRPr>
        </a:p>
      </dgm:t>
    </dgm:pt>
    <dgm:pt modelId="{F7C6DE8E-7DB6-48EF-877A-4CC7B9C7CE2E}" type="parTrans" cxnId="{881F0B9C-ED3B-424D-AD1D-30498099E7D0}">
      <dgm:prSet/>
      <dgm:spPr/>
      <dgm:t>
        <a:bodyPr/>
        <a:lstStyle/>
        <a:p>
          <a:endParaRPr lang="es-CO"/>
        </a:p>
      </dgm:t>
    </dgm:pt>
    <dgm:pt modelId="{CB1118BA-0A10-4CC2-A4AF-181F33AE2DE0}" type="sibTrans" cxnId="{881F0B9C-ED3B-424D-AD1D-30498099E7D0}">
      <dgm:prSet/>
      <dgm:spPr/>
      <dgm:t>
        <a:bodyPr/>
        <a:lstStyle/>
        <a:p>
          <a:endParaRPr lang="es-CO"/>
        </a:p>
      </dgm:t>
    </dgm:pt>
    <dgm:pt modelId="{9984950C-9A4C-42BF-BDDA-BC1A479A561F}">
      <dgm:prSet custT="1"/>
      <dgm:spPr/>
      <dgm:t>
        <a:bodyPr/>
        <a:lstStyle/>
        <a:p>
          <a:r>
            <a:rPr lang="es-CO" sz="1400" dirty="0" smtClean="0">
              <a:solidFill>
                <a:schemeClr val="tx1"/>
              </a:solidFill>
              <a:latin typeface="Arial" pitchFamily="34" charset="0"/>
              <a:cs typeface="Arial" pitchFamily="34" charset="0"/>
            </a:rPr>
            <a:t>Acompañamiento (permanente)</a:t>
          </a:r>
          <a:endParaRPr lang="es-CO" sz="1400" dirty="0">
            <a:solidFill>
              <a:schemeClr val="tx1"/>
            </a:solidFill>
            <a:latin typeface="Arial" pitchFamily="34" charset="0"/>
            <a:cs typeface="Arial" pitchFamily="34" charset="0"/>
          </a:endParaRPr>
        </a:p>
      </dgm:t>
    </dgm:pt>
    <dgm:pt modelId="{CAE3FD26-6F96-4421-9EAA-60C1A3EA82B3}" type="parTrans" cxnId="{BEAC05DE-EC3B-4EB4-AE64-C116FC7E6B88}">
      <dgm:prSet/>
      <dgm:spPr/>
      <dgm:t>
        <a:bodyPr/>
        <a:lstStyle/>
        <a:p>
          <a:endParaRPr lang="es-CO"/>
        </a:p>
      </dgm:t>
    </dgm:pt>
    <dgm:pt modelId="{45710CA2-CCEE-4AE5-8FBC-16441CB509D8}" type="sibTrans" cxnId="{BEAC05DE-EC3B-4EB4-AE64-C116FC7E6B88}">
      <dgm:prSet/>
      <dgm:spPr/>
      <dgm:t>
        <a:bodyPr/>
        <a:lstStyle/>
        <a:p>
          <a:endParaRPr lang="es-CO"/>
        </a:p>
      </dgm:t>
    </dgm:pt>
    <dgm:pt modelId="{8B7201CB-2204-45C3-8EF6-F898FBCD55A3}" type="pres">
      <dgm:prSet presAssocID="{B410B7A1-8717-4517-8F17-4C12CF1B261A}" presName="Name0" presStyleCnt="0">
        <dgm:presLayoutVars>
          <dgm:dir/>
          <dgm:animLvl val="lvl"/>
          <dgm:resizeHandles val="exact"/>
        </dgm:presLayoutVars>
      </dgm:prSet>
      <dgm:spPr/>
      <dgm:t>
        <a:bodyPr/>
        <a:lstStyle/>
        <a:p>
          <a:endParaRPr lang="es-CO"/>
        </a:p>
      </dgm:t>
    </dgm:pt>
    <dgm:pt modelId="{02DCEF44-FDAD-4357-8381-084E4EAB830A}" type="pres">
      <dgm:prSet presAssocID="{8302EB56-72D2-4F13-8327-846F35EC16D6}" presName="linNode" presStyleCnt="0"/>
      <dgm:spPr/>
      <dgm:t>
        <a:bodyPr/>
        <a:lstStyle/>
        <a:p>
          <a:endParaRPr lang="es-CO"/>
        </a:p>
      </dgm:t>
    </dgm:pt>
    <dgm:pt modelId="{6E09621F-245A-411C-BDEF-C8134CF16873}" type="pres">
      <dgm:prSet presAssocID="{8302EB56-72D2-4F13-8327-846F35EC16D6}" presName="parentText" presStyleLbl="node1" presStyleIdx="0" presStyleCnt="4" custLinFactNeighborX="91" custLinFactNeighborY="6551">
        <dgm:presLayoutVars>
          <dgm:chMax val="1"/>
          <dgm:bulletEnabled val="1"/>
        </dgm:presLayoutVars>
      </dgm:prSet>
      <dgm:spPr/>
      <dgm:t>
        <a:bodyPr/>
        <a:lstStyle/>
        <a:p>
          <a:endParaRPr lang="es-CO"/>
        </a:p>
      </dgm:t>
    </dgm:pt>
    <dgm:pt modelId="{18412501-1557-42EA-AF0B-5C0DD53727B0}" type="pres">
      <dgm:prSet presAssocID="{8302EB56-72D2-4F13-8327-846F35EC16D6}" presName="descendantText" presStyleLbl="alignAccFollowNode1" presStyleIdx="0" presStyleCnt="4" custScaleY="119358">
        <dgm:presLayoutVars>
          <dgm:bulletEnabled val="1"/>
        </dgm:presLayoutVars>
      </dgm:prSet>
      <dgm:spPr/>
      <dgm:t>
        <a:bodyPr/>
        <a:lstStyle/>
        <a:p>
          <a:endParaRPr lang="es-CO"/>
        </a:p>
      </dgm:t>
    </dgm:pt>
    <dgm:pt modelId="{CF87A747-0C5D-44B7-803D-1EEFCDF929F5}" type="pres">
      <dgm:prSet presAssocID="{65E4E707-8F9F-47BC-BEF3-8F978362D247}" presName="sp" presStyleCnt="0"/>
      <dgm:spPr/>
      <dgm:t>
        <a:bodyPr/>
        <a:lstStyle/>
        <a:p>
          <a:endParaRPr lang="es-CO"/>
        </a:p>
      </dgm:t>
    </dgm:pt>
    <dgm:pt modelId="{6BE585AD-B84C-4DBA-BC27-335851232DC2}" type="pres">
      <dgm:prSet presAssocID="{AC502D1E-2E66-42D6-8926-A066A45D4EB4}" presName="linNode" presStyleCnt="0"/>
      <dgm:spPr/>
      <dgm:t>
        <a:bodyPr/>
        <a:lstStyle/>
        <a:p>
          <a:endParaRPr lang="es-CO"/>
        </a:p>
      </dgm:t>
    </dgm:pt>
    <dgm:pt modelId="{CED325F5-EBF1-463F-A8DF-A6407FA37FBC}" type="pres">
      <dgm:prSet presAssocID="{AC502D1E-2E66-42D6-8926-A066A45D4EB4}" presName="parentText" presStyleLbl="node1" presStyleIdx="1" presStyleCnt="4">
        <dgm:presLayoutVars>
          <dgm:chMax val="1"/>
          <dgm:bulletEnabled val="1"/>
        </dgm:presLayoutVars>
      </dgm:prSet>
      <dgm:spPr/>
      <dgm:t>
        <a:bodyPr/>
        <a:lstStyle/>
        <a:p>
          <a:endParaRPr lang="es-CO"/>
        </a:p>
      </dgm:t>
    </dgm:pt>
    <dgm:pt modelId="{34399EEB-36E1-49C0-BF83-965F9026A635}" type="pres">
      <dgm:prSet presAssocID="{AC502D1E-2E66-42D6-8926-A066A45D4EB4}" presName="descendantText" presStyleLbl="alignAccFollowNode1" presStyleIdx="1" presStyleCnt="4" custLinFactNeighborX="0" custLinFactNeighborY="1892">
        <dgm:presLayoutVars>
          <dgm:bulletEnabled val="1"/>
        </dgm:presLayoutVars>
      </dgm:prSet>
      <dgm:spPr/>
      <dgm:t>
        <a:bodyPr/>
        <a:lstStyle/>
        <a:p>
          <a:endParaRPr lang="es-CO"/>
        </a:p>
      </dgm:t>
    </dgm:pt>
    <dgm:pt modelId="{93B5296C-906A-474C-A971-9A17FC8531EF}" type="pres">
      <dgm:prSet presAssocID="{E7B0A1D4-46A3-49EF-BA82-5E1A401574D8}" presName="sp" presStyleCnt="0"/>
      <dgm:spPr/>
      <dgm:t>
        <a:bodyPr/>
        <a:lstStyle/>
        <a:p>
          <a:endParaRPr lang="es-CO"/>
        </a:p>
      </dgm:t>
    </dgm:pt>
    <dgm:pt modelId="{D2302B34-BC82-41E1-8004-B94B3B55C3DB}" type="pres">
      <dgm:prSet presAssocID="{B46118E0-425D-4B5E-9B52-0849133495FD}" presName="linNode" presStyleCnt="0"/>
      <dgm:spPr/>
      <dgm:t>
        <a:bodyPr/>
        <a:lstStyle/>
        <a:p>
          <a:endParaRPr lang="es-CO"/>
        </a:p>
      </dgm:t>
    </dgm:pt>
    <dgm:pt modelId="{CC944819-896B-4D5B-94C4-4B3B52C4882E}" type="pres">
      <dgm:prSet presAssocID="{B46118E0-425D-4B5E-9B52-0849133495FD}" presName="parentText" presStyleLbl="node1" presStyleIdx="2" presStyleCnt="4">
        <dgm:presLayoutVars>
          <dgm:chMax val="1"/>
          <dgm:bulletEnabled val="1"/>
        </dgm:presLayoutVars>
      </dgm:prSet>
      <dgm:spPr/>
      <dgm:t>
        <a:bodyPr/>
        <a:lstStyle/>
        <a:p>
          <a:endParaRPr lang="es-CO"/>
        </a:p>
      </dgm:t>
    </dgm:pt>
    <dgm:pt modelId="{803BC8B0-5DCE-4399-BF01-24BC4D3629A6}" type="pres">
      <dgm:prSet presAssocID="{B46118E0-425D-4B5E-9B52-0849133495FD}" presName="descendantText" presStyleLbl="alignAccFollowNode1" presStyleIdx="2" presStyleCnt="4" custScaleY="125199" custLinFactNeighborX="2254" custLinFactNeighborY="-3001">
        <dgm:presLayoutVars>
          <dgm:bulletEnabled val="1"/>
        </dgm:presLayoutVars>
      </dgm:prSet>
      <dgm:spPr/>
      <dgm:t>
        <a:bodyPr/>
        <a:lstStyle/>
        <a:p>
          <a:endParaRPr lang="es-CO"/>
        </a:p>
      </dgm:t>
    </dgm:pt>
    <dgm:pt modelId="{2AEF8EF3-7AD4-440C-9662-0CE375F3D951}" type="pres">
      <dgm:prSet presAssocID="{54F098E5-7E83-4096-A93F-6D4C9B6B0D0D}" presName="sp" presStyleCnt="0"/>
      <dgm:spPr/>
    </dgm:pt>
    <dgm:pt modelId="{0907B0AF-98E8-4224-A04A-F32680639C7B}" type="pres">
      <dgm:prSet presAssocID="{E1C07801-AAA8-48A2-9ECE-3CDF5C0D7EC5}" presName="linNode" presStyleCnt="0"/>
      <dgm:spPr/>
    </dgm:pt>
    <dgm:pt modelId="{1377241F-0A82-4585-934E-CBADE0138106}" type="pres">
      <dgm:prSet presAssocID="{E1C07801-AAA8-48A2-9ECE-3CDF5C0D7EC5}" presName="parentText" presStyleLbl="node1" presStyleIdx="3" presStyleCnt="4">
        <dgm:presLayoutVars>
          <dgm:chMax val="1"/>
          <dgm:bulletEnabled val="1"/>
        </dgm:presLayoutVars>
      </dgm:prSet>
      <dgm:spPr/>
      <dgm:t>
        <a:bodyPr/>
        <a:lstStyle/>
        <a:p>
          <a:endParaRPr lang="es-CO"/>
        </a:p>
      </dgm:t>
    </dgm:pt>
    <dgm:pt modelId="{3AF2CDD0-12D8-4069-AC57-7A28AF18AC93}" type="pres">
      <dgm:prSet presAssocID="{E1C07801-AAA8-48A2-9ECE-3CDF5C0D7EC5}" presName="descendantText" presStyleLbl="alignAccFollowNode1" presStyleIdx="3" presStyleCnt="4" custScaleY="125343">
        <dgm:presLayoutVars>
          <dgm:bulletEnabled val="1"/>
        </dgm:presLayoutVars>
      </dgm:prSet>
      <dgm:spPr/>
      <dgm:t>
        <a:bodyPr/>
        <a:lstStyle/>
        <a:p>
          <a:endParaRPr lang="es-CO"/>
        </a:p>
      </dgm:t>
    </dgm:pt>
  </dgm:ptLst>
  <dgm:cxnLst>
    <dgm:cxn modelId="{37CDC4C0-C5EB-46D3-AA76-D5F5424CD1D2}" type="presOf" srcId="{8D07DB38-3735-4FFA-A8F1-2A1354F070DF}" destId="{3AF2CDD0-12D8-4069-AC57-7A28AF18AC93}" srcOrd="0" destOrd="2" presId="urn:microsoft.com/office/officeart/2005/8/layout/vList5"/>
    <dgm:cxn modelId="{DE9314A5-9276-4828-AF52-ACAA1120BA10}" srcId="{B410B7A1-8717-4517-8F17-4C12CF1B261A}" destId="{AC502D1E-2E66-42D6-8926-A066A45D4EB4}" srcOrd="1" destOrd="0" parTransId="{0C46E2A7-CF83-42C8-942D-CCC9986E78BE}" sibTransId="{E7B0A1D4-46A3-49EF-BA82-5E1A401574D8}"/>
    <dgm:cxn modelId="{8858A0A7-31E8-4E23-A86C-6EB694BD6DD9}" type="presOf" srcId="{F8EFA41D-47AA-43B4-B94D-5227F03B3C42}" destId="{18412501-1557-42EA-AF0B-5C0DD53727B0}" srcOrd="0" destOrd="2" presId="urn:microsoft.com/office/officeart/2005/8/layout/vList5"/>
    <dgm:cxn modelId="{3CA1ADF9-CD3D-4847-810C-7C47B1ACE81B}" srcId="{B46118E0-425D-4B5E-9B52-0849133495FD}" destId="{9BBD5B32-9573-4526-87DF-D0F3C4B1F0DC}" srcOrd="3" destOrd="0" parTransId="{1F5277D0-F9C8-4E34-8B2C-42F70CA2CC85}" sibTransId="{77086440-5C37-457A-ABA9-329C382A532F}"/>
    <dgm:cxn modelId="{3EDAFE66-5DD0-40FD-9BCB-7EBF4F262739}" srcId="{B410B7A1-8717-4517-8F17-4C12CF1B261A}" destId="{B46118E0-425D-4B5E-9B52-0849133495FD}" srcOrd="2" destOrd="0" parTransId="{85A3CD19-B342-4E35-A3D7-B87DCEC1AB42}" sibTransId="{54F098E5-7E83-4096-A93F-6D4C9B6B0D0D}"/>
    <dgm:cxn modelId="{BC015C39-004B-41AE-AA9B-C341598611F9}" type="presOf" srcId="{A737F4E8-B5EF-4F16-B699-425469BFA890}" destId="{34399EEB-36E1-49C0-BF83-965F9026A635}" srcOrd="0" destOrd="0" presId="urn:microsoft.com/office/officeart/2005/8/layout/vList5"/>
    <dgm:cxn modelId="{9B45B5D5-3C50-4EBA-8B3B-B8C719F4C0F9}" type="presOf" srcId="{B410B7A1-8717-4517-8F17-4C12CF1B261A}" destId="{8B7201CB-2204-45C3-8EF6-F898FBCD55A3}" srcOrd="0" destOrd="0" presId="urn:microsoft.com/office/officeart/2005/8/layout/vList5"/>
    <dgm:cxn modelId="{E7E9FDF0-E863-4A74-9C7A-113ED8EB890B}" srcId="{B46118E0-425D-4B5E-9B52-0849133495FD}" destId="{D51D307B-EF94-482B-9C82-B4F49548A61D}" srcOrd="1" destOrd="0" parTransId="{7062C343-4663-4797-8B50-590F538208D3}" sibTransId="{03F8237A-2EFE-486A-B179-18A7099F388D}"/>
    <dgm:cxn modelId="{6AAA7337-7FC4-4DC0-A0B7-EC8158AAE1EE}" type="presOf" srcId="{094C4986-B7F7-4C67-B235-B20119DBFF10}" destId="{3AF2CDD0-12D8-4069-AC57-7A28AF18AC93}" srcOrd="0" destOrd="0" presId="urn:microsoft.com/office/officeart/2005/8/layout/vList5"/>
    <dgm:cxn modelId="{043D0E3E-403A-43C7-9572-449007D28C0F}" type="presOf" srcId="{E1C07801-AAA8-48A2-9ECE-3CDF5C0D7EC5}" destId="{1377241F-0A82-4585-934E-CBADE0138106}" srcOrd="0" destOrd="0" presId="urn:microsoft.com/office/officeart/2005/8/layout/vList5"/>
    <dgm:cxn modelId="{68E742B2-D565-4717-85C1-0715B7BAC217}" srcId="{E1C07801-AAA8-48A2-9ECE-3CDF5C0D7EC5}" destId="{8D07DB38-3735-4FFA-A8F1-2A1354F070DF}" srcOrd="2" destOrd="0" parTransId="{91DF1DCD-F11E-46B6-937C-D7CA7B9BB6F0}" sibTransId="{98733212-80D3-407B-A390-47E379C72E75}"/>
    <dgm:cxn modelId="{61742B8F-4E83-42AA-A7D4-12B831001331}" type="presOf" srcId="{430DF149-AF05-4677-B090-479E01F7EAF6}" destId="{18412501-1557-42EA-AF0B-5C0DD53727B0}" srcOrd="0" destOrd="0" presId="urn:microsoft.com/office/officeart/2005/8/layout/vList5"/>
    <dgm:cxn modelId="{14B43171-8034-44B0-9679-41C9CFD3A135}" type="presOf" srcId="{8302EB56-72D2-4F13-8327-846F35EC16D6}" destId="{6E09621F-245A-411C-BDEF-C8134CF16873}" srcOrd="0" destOrd="0" presId="urn:microsoft.com/office/officeart/2005/8/layout/vList5"/>
    <dgm:cxn modelId="{BA20B67B-0D57-43A8-96E5-67D3BFA7665F}" srcId="{B46118E0-425D-4B5E-9B52-0849133495FD}" destId="{E6657830-8066-4790-B8E0-CF344C2DDC23}" srcOrd="2" destOrd="0" parTransId="{F7117AFC-914C-4150-9B46-EEEA609E493C}" sibTransId="{B10305D5-0863-406F-AF5D-486F3C06272C}"/>
    <dgm:cxn modelId="{881F0B9C-ED3B-424D-AD1D-30498099E7D0}" srcId="{E1C07801-AAA8-48A2-9ECE-3CDF5C0D7EC5}" destId="{68E1768F-7443-4AB2-ABF3-59ED20DA00B0}" srcOrd="5" destOrd="0" parTransId="{F7C6DE8E-7DB6-48EF-877A-4CC7B9C7CE2E}" sibTransId="{CB1118BA-0A10-4CC2-A4AF-181F33AE2DE0}"/>
    <dgm:cxn modelId="{B6E65C0C-E8AD-4219-99E9-F1BCE03F12B9}" srcId="{AC502D1E-2E66-42D6-8926-A066A45D4EB4}" destId="{4A500A87-401C-4DBB-BD71-D593D8097944}" srcOrd="1" destOrd="0" parTransId="{C0F3AC50-4C35-4CFB-BB12-063A391403F7}" sibTransId="{955588F0-10CB-4AB5-9826-7A0A3191467E}"/>
    <dgm:cxn modelId="{FFFB8A89-C1CF-4BE6-8BBC-775639E9D103}" type="presOf" srcId="{6FE24C4C-452F-4581-8D2E-00583CF78F37}" destId="{18412501-1557-42EA-AF0B-5C0DD53727B0}" srcOrd="0" destOrd="3" presId="urn:microsoft.com/office/officeart/2005/8/layout/vList5"/>
    <dgm:cxn modelId="{D809D90F-5AD9-459C-BEFA-103C891F42E2}" srcId="{AC502D1E-2E66-42D6-8926-A066A45D4EB4}" destId="{A737F4E8-B5EF-4F16-B699-425469BFA890}" srcOrd="0" destOrd="0" parTransId="{F266ABC4-9B07-4DAF-9AEF-9089DFA3A9EB}" sibTransId="{36326610-5B40-40E0-A343-7123BCD4772C}"/>
    <dgm:cxn modelId="{5D0238FB-564D-4CEF-8FD7-D256DBE162C5}" srcId="{8302EB56-72D2-4F13-8327-846F35EC16D6}" destId="{6FE24C4C-452F-4581-8D2E-00583CF78F37}" srcOrd="3" destOrd="0" parTransId="{718E045C-DD9A-49E2-8B13-C99561423FFF}" sibTransId="{DBEA1A1B-33C0-430C-8AFC-AA2ECCAA0F85}"/>
    <dgm:cxn modelId="{93E88505-88BF-482B-BBCE-00C7A93DC799}" type="presOf" srcId="{4A500A87-401C-4DBB-BD71-D593D8097944}" destId="{34399EEB-36E1-49C0-BF83-965F9026A635}" srcOrd="0" destOrd="1" presId="urn:microsoft.com/office/officeart/2005/8/layout/vList5"/>
    <dgm:cxn modelId="{905B27B1-0F69-4BCE-B3FD-450AF5AE9320}" srcId="{E1C07801-AAA8-48A2-9ECE-3CDF5C0D7EC5}" destId="{094C4986-B7F7-4C67-B235-B20119DBFF10}" srcOrd="0" destOrd="0" parTransId="{2E6BFDC5-9CA7-471C-A597-0892265DC81F}" sibTransId="{CD18DD61-CF0D-4D51-B18A-1109E14043D3}"/>
    <dgm:cxn modelId="{C0F77DBA-7481-485A-87AC-6CAC815966AB}" type="presOf" srcId="{20D773B8-BA1B-4D3B-A49E-8D3AF2EC6E96}" destId="{18412501-1557-42EA-AF0B-5C0DD53727B0}" srcOrd="0" destOrd="1" presId="urn:microsoft.com/office/officeart/2005/8/layout/vList5"/>
    <dgm:cxn modelId="{95F3998D-AFE5-4AE8-9D3C-AA68BBA8FDD3}" type="presOf" srcId="{B46118E0-425D-4B5E-9B52-0849133495FD}" destId="{CC944819-896B-4D5B-94C4-4B3B52C4882E}" srcOrd="0" destOrd="0" presId="urn:microsoft.com/office/officeart/2005/8/layout/vList5"/>
    <dgm:cxn modelId="{BEAC05DE-EC3B-4EB4-AE64-C116FC7E6B88}" srcId="{E1C07801-AAA8-48A2-9ECE-3CDF5C0D7EC5}" destId="{9984950C-9A4C-42BF-BDDA-BC1A479A561F}" srcOrd="4" destOrd="0" parTransId="{CAE3FD26-6F96-4421-9EAA-60C1A3EA82B3}" sibTransId="{45710CA2-CCEE-4AE5-8FBC-16441CB509D8}"/>
    <dgm:cxn modelId="{166ED11F-61E8-447B-9978-4F9E4B55AE5B}" srcId="{E1C07801-AAA8-48A2-9ECE-3CDF5C0D7EC5}" destId="{0CA2AC79-79EC-4BD7-A118-4E54C01785AF}" srcOrd="3" destOrd="0" parTransId="{CDCBB5C6-306E-4A2E-975D-3677D2E1BB50}" sibTransId="{C00E84CC-8DFE-4B6A-9C2C-7ECF45A655C9}"/>
    <dgm:cxn modelId="{73C2F624-726F-4D3F-B786-47C98A461C0E}" type="presOf" srcId="{68E1768F-7443-4AB2-ABF3-59ED20DA00B0}" destId="{3AF2CDD0-12D8-4069-AC57-7A28AF18AC93}" srcOrd="0" destOrd="5" presId="urn:microsoft.com/office/officeart/2005/8/layout/vList5"/>
    <dgm:cxn modelId="{5884661D-2480-411D-81DB-472368EA960C}" srcId="{E1C07801-AAA8-48A2-9ECE-3CDF5C0D7EC5}" destId="{CDAA86F9-268A-4639-BF55-9631C51DC1D2}" srcOrd="1" destOrd="0" parTransId="{A0E67285-C0A9-4B93-B8EA-03CED5722924}" sibTransId="{2F0F4FA6-1FE9-4FB0-BAED-73A3E768792D}"/>
    <dgm:cxn modelId="{DE9A4D9C-557E-49DE-928E-2FDFADFFF9DA}" srcId="{8302EB56-72D2-4F13-8327-846F35EC16D6}" destId="{F8EFA41D-47AA-43B4-B94D-5227F03B3C42}" srcOrd="2" destOrd="0" parTransId="{ED0FA156-BD8E-4D95-B63D-810CFE7555DF}" sibTransId="{0C6D1A7B-63C4-4ECA-A717-7D6127FCD56C}"/>
    <dgm:cxn modelId="{C5318244-CFDD-4B0A-9311-A940EA5F2878}" type="presOf" srcId="{D51D307B-EF94-482B-9C82-B4F49548A61D}" destId="{803BC8B0-5DCE-4399-BF01-24BC4D3629A6}" srcOrd="0" destOrd="1" presId="urn:microsoft.com/office/officeart/2005/8/layout/vList5"/>
    <dgm:cxn modelId="{C21C7DEC-2D73-403B-8952-35B0DA4001F7}" type="presOf" srcId="{0CA2AC79-79EC-4BD7-A118-4E54C01785AF}" destId="{3AF2CDD0-12D8-4069-AC57-7A28AF18AC93}" srcOrd="0" destOrd="3" presId="urn:microsoft.com/office/officeart/2005/8/layout/vList5"/>
    <dgm:cxn modelId="{E9BBB612-60FD-487C-A07A-ADE6AAF922E5}" srcId="{B410B7A1-8717-4517-8F17-4C12CF1B261A}" destId="{8302EB56-72D2-4F13-8327-846F35EC16D6}" srcOrd="0" destOrd="0" parTransId="{66E13AD2-FA39-4E3A-AF3E-AB6B41B4D0A9}" sibTransId="{65E4E707-8F9F-47BC-BEF3-8F978362D247}"/>
    <dgm:cxn modelId="{846CE031-23BE-4A91-BE30-348B40553DC2}" type="presOf" srcId="{9BBD5B32-9573-4526-87DF-D0F3C4B1F0DC}" destId="{803BC8B0-5DCE-4399-BF01-24BC4D3629A6}" srcOrd="0" destOrd="3" presId="urn:microsoft.com/office/officeart/2005/8/layout/vList5"/>
    <dgm:cxn modelId="{E2AD2374-FAD8-4C2B-8416-6D9573792611}" type="presOf" srcId="{4BD57B3D-6D39-4859-9BD1-F22102296AEB}" destId="{803BC8B0-5DCE-4399-BF01-24BC4D3629A6}" srcOrd="0" destOrd="0" presId="urn:microsoft.com/office/officeart/2005/8/layout/vList5"/>
    <dgm:cxn modelId="{18816642-8EB9-4C38-9F12-B0D3FF8AF3A2}" type="presOf" srcId="{E6657830-8066-4790-B8E0-CF344C2DDC23}" destId="{803BC8B0-5DCE-4399-BF01-24BC4D3629A6}" srcOrd="0" destOrd="2" presId="urn:microsoft.com/office/officeart/2005/8/layout/vList5"/>
    <dgm:cxn modelId="{793871DF-CF43-429A-B87A-5FD052E5B497}" srcId="{B46118E0-425D-4B5E-9B52-0849133495FD}" destId="{4BD57B3D-6D39-4859-9BD1-F22102296AEB}" srcOrd="0" destOrd="0" parTransId="{43A0BFAE-E453-4242-96A5-3D6D4A04A5A2}" sibTransId="{F4EB1646-5D89-4CC7-BE7B-DF4D4DFA3997}"/>
    <dgm:cxn modelId="{07FEDB82-D658-4811-8CD8-3EBB5B4210BF}" type="presOf" srcId="{AC502D1E-2E66-42D6-8926-A066A45D4EB4}" destId="{CED325F5-EBF1-463F-A8DF-A6407FA37FBC}" srcOrd="0" destOrd="0" presId="urn:microsoft.com/office/officeart/2005/8/layout/vList5"/>
    <dgm:cxn modelId="{7DA28E8B-2910-4BEC-820E-ABCDE90E3FF7}" srcId="{8302EB56-72D2-4F13-8327-846F35EC16D6}" destId="{20D773B8-BA1B-4D3B-A49E-8D3AF2EC6E96}" srcOrd="1" destOrd="0" parTransId="{CEAD8E56-E39D-40E4-9FEB-F1EF250C5EFD}" sibTransId="{D2701181-B4A1-4FD2-B589-631C43F5E94D}"/>
    <dgm:cxn modelId="{17CFEA30-ADBE-43A6-B07C-1E493B6FAB72}" srcId="{8302EB56-72D2-4F13-8327-846F35EC16D6}" destId="{430DF149-AF05-4677-B090-479E01F7EAF6}" srcOrd="0" destOrd="0" parTransId="{17B89FC6-9BEF-4137-9D11-4A1014288C8A}" sibTransId="{B521DE50-7795-496B-8BE0-6311BB697A1C}"/>
    <dgm:cxn modelId="{82A8A534-A54C-414A-82BC-B318078C2499}" type="presOf" srcId="{CDAA86F9-268A-4639-BF55-9631C51DC1D2}" destId="{3AF2CDD0-12D8-4069-AC57-7A28AF18AC93}" srcOrd="0" destOrd="1" presId="urn:microsoft.com/office/officeart/2005/8/layout/vList5"/>
    <dgm:cxn modelId="{CFDD5C81-5B07-4A96-90BD-CA21D9605B30}" srcId="{B410B7A1-8717-4517-8F17-4C12CF1B261A}" destId="{E1C07801-AAA8-48A2-9ECE-3CDF5C0D7EC5}" srcOrd="3" destOrd="0" parTransId="{5DDC40EC-C023-4A87-AB1A-E52C17C79FA9}" sibTransId="{CDD22C6F-6D77-42F2-8D2D-C5F62A729AD1}"/>
    <dgm:cxn modelId="{D4AB629E-9C84-4173-8C1E-DADDDF9A0162}" type="presOf" srcId="{9984950C-9A4C-42BF-BDDA-BC1A479A561F}" destId="{3AF2CDD0-12D8-4069-AC57-7A28AF18AC93}" srcOrd="0" destOrd="4" presId="urn:microsoft.com/office/officeart/2005/8/layout/vList5"/>
    <dgm:cxn modelId="{F5089F2D-69AA-4838-A3ED-82F701157C30}" type="presParOf" srcId="{8B7201CB-2204-45C3-8EF6-F898FBCD55A3}" destId="{02DCEF44-FDAD-4357-8381-084E4EAB830A}" srcOrd="0" destOrd="0" presId="urn:microsoft.com/office/officeart/2005/8/layout/vList5"/>
    <dgm:cxn modelId="{A85F8C2C-5E3D-416B-B268-C537CA6848C6}" type="presParOf" srcId="{02DCEF44-FDAD-4357-8381-084E4EAB830A}" destId="{6E09621F-245A-411C-BDEF-C8134CF16873}" srcOrd="0" destOrd="0" presId="urn:microsoft.com/office/officeart/2005/8/layout/vList5"/>
    <dgm:cxn modelId="{35B2BFD4-AEA5-41B4-881D-B07CB770E4A8}" type="presParOf" srcId="{02DCEF44-FDAD-4357-8381-084E4EAB830A}" destId="{18412501-1557-42EA-AF0B-5C0DD53727B0}" srcOrd="1" destOrd="0" presId="urn:microsoft.com/office/officeart/2005/8/layout/vList5"/>
    <dgm:cxn modelId="{1235BA23-8005-4EB4-AA28-A8EAC3EEDE4F}" type="presParOf" srcId="{8B7201CB-2204-45C3-8EF6-F898FBCD55A3}" destId="{CF87A747-0C5D-44B7-803D-1EEFCDF929F5}" srcOrd="1" destOrd="0" presId="urn:microsoft.com/office/officeart/2005/8/layout/vList5"/>
    <dgm:cxn modelId="{6E3FD916-EC5B-49DC-8A99-9A7A401F097E}" type="presParOf" srcId="{8B7201CB-2204-45C3-8EF6-F898FBCD55A3}" destId="{6BE585AD-B84C-4DBA-BC27-335851232DC2}" srcOrd="2" destOrd="0" presId="urn:microsoft.com/office/officeart/2005/8/layout/vList5"/>
    <dgm:cxn modelId="{8D9B0568-1D6A-4975-886C-5AEDBC206E73}" type="presParOf" srcId="{6BE585AD-B84C-4DBA-BC27-335851232DC2}" destId="{CED325F5-EBF1-463F-A8DF-A6407FA37FBC}" srcOrd="0" destOrd="0" presId="urn:microsoft.com/office/officeart/2005/8/layout/vList5"/>
    <dgm:cxn modelId="{2B83146A-9988-43FC-A777-7C10E9E92987}" type="presParOf" srcId="{6BE585AD-B84C-4DBA-BC27-335851232DC2}" destId="{34399EEB-36E1-49C0-BF83-965F9026A635}" srcOrd="1" destOrd="0" presId="urn:microsoft.com/office/officeart/2005/8/layout/vList5"/>
    <dgm:cxn modelId="{441A3AFD-A61B-4237-B287-4AD28BC158A2}" type="presParOf" srcId="{8B7201CB-2204-45C3-8EF6-F898FBCD55A3}" destId="{93B5296C-906A-474C-A971-9A17FC8531EF}" srcOrd="3" destOrd="0" presId="urn:microsoft.com/office/officeart/2005/8/layout/vList5"/>
    <dgm:cxn modelId="{11239E67-652E-4876-8036-21E580569CAD}" type="presParOf" srcId="{8B7201CB-2204-45C3-8EF6-F898FBCD55A3}" destId="{D2302B34-BC82-41E1-8004-B94B3B55C3DB}" srcOrd="4" destOrd="0" presId="urn:microsoft.com/office/officeart/2005/8/layout/vList5"/>
    <dgm:cxn modelId="{61CE4C2C-31B2-4F2D-B36B-158DDA36E325}" type="presParOf" srcId="{D2302B34-BC82-41E1-8004-B94B3B55C3DB}" destId="{CC944819-896B-4D5B-94C4-4B3B52C4882E}" srcOrd="0" destOrd="0" presId="urn:microsoft.com/office/officeart/2005/8/layout/vList5"/>
    <dgm:cxn modelId="{0FAE87A9-8730-4193-B5F9-1D38301BD050}" type="presParOf" srcId="{D2302B34-BC82-41E1-8004-B94B3B55C3DB}" destId="{803BC8B0-5DCE-4399-BF01-24BC4D3629A6}" srcOrd="1" destOrd="0" presId="urn:microsoft.com/office/officeart/2005/8/layout/vList5"/>
    <dgm:cxn modelId="{82E5DD9C-39D7-4BB1-96A5-7BD90F5B0F45}" type="presParOf" srcId="{8B7201CB-2204-45C3-8EF6-F898FBCD55A3}" destId="{2AEF8EF3-7AD4-440C-9662-0CE375F3D951}" srcOrd="5" destOrd="0" presId="urn:microsoft.com/office/officeart/2005/8/layout/vList5"/>
    <dgm:cxn modelId="{210E42C6-1641-4B27-ABB1-ADF2DE383A47}" type="presParOf" srcId="{8B7201CB-2204-45C3-8EF6-F898FBCD55A3}" destId="{0907B0AF-98E8-4224-A04A-F32680639C7B}" srcOrd="6" destOrd="0" presId="urn:microsoft.com/office/officeart/2005/8/layout/vList5"/>
    <dgm:cxn modelId="{6B330913-1494-45CF-A4EC-74201A57058E}" type="presParOf" srcId="{0907B0AF-98E8-4224-A04A-F32680639C7B}" destId="{1377241F-0A82-4585-934E-CBADE0138106}" srcOrd="0" destOrd="0" presId="urn:microsoft.com/office/officeart/2005/8/layout/vList5"/>
    <dgm:cxn modelId="{D952D10E-EDFE-454B-9AC9-4201DEFDEE31}" type="presParOf" srcId="{0907B0AF-98E8-4224-A04A-F32680639C7B}" destId="{3AF2CDD0-12D8-4069-AC57-7A28AF18AC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CBC273D7-83E8-4BE8-9E61-50DABB9739B8}">
      <dgm:prSet phldrT="[Texto]" custT="1"/>
      <dgm:spPr>
        <a:solidFill>
          <a:schemeClr val="accent4">
            <a:lumMod val="40000"/>
            <a:lumOff val="60000"/>
          </a:schemeClr>
        </a:solidFill>
      </dgm:spPr>
      <dgm:t>
        <a:bodyPr/>
        <a:lstStyle/>
        <a:p>
          <a:r>
            <a:rPr lang="es-CO" sz="2400" b="1" dirty="0" smtClean="0">
              <a:solidFill>
                <a:srgbClr val="C00000"/>
              </a:solidFill>
            </a:rPr>
            <a:t>El Entrevistador</a:t>
          </a:r>
        </a:p>
        <a:p>
          <a:endParaRPr lang="es-CO" sz="2400" b="1" dirty="0">
            <a:solidFill>
              <a:srgbClr val="C00000"/>
            </a:solidFill>
          </a:endParaRPr>
        </a:p>
      </dgm:t>
    </dgm:pt>
    <dgm:pt modelId="{E02B5CEC-E309-4090-BD5C-42F560F54DC2}" type="parTrans" cxnId="{9ACE70D9-AAF8-42F5-A159-9FF2FABA017C}">
      <dgm:prSet/>
      <dgm:spPr/>
      <dgm:t>
        <a:bodyPr/>
        <a:lstStyle/>
        <a:p>
          <a:endParaRPr lang="es-CO" sz="2400"/>
        </a:p>
      </dgm:t>
    </dgm:pt>
    <dgm:pt modelId="{8C505E8A-F6F4-4CAC-B4CF-97FEF6BE73F4}" type="sibTrans" cxnId="{9ACE70D9-AAF8-42F5-A159-9FF2FABA017C}">
      <dgm:prSet/>
      <dgm:spPr/>
      <dgm:t>
        <a:bodyPr/>
        <a:lstStyle/>
        <a:p>
          <a:endParaRPr lang="es-CO" sz="2400"/>
        </a:p>
      </dgm:t>
    </dgm:pt>
    <dgm:pt modelId="{E3523AC0-4CA8-4201-9471-BAA8068E16C2}">
      <dgm:prSet phldrT="[Texto]" custT="1"/>
      <dgm:spPr/>
      <dgm:t>
        <a:bodyPr/>
        <a:lstStyle/>
        <a:p>
          <a:pPr algn="l">
            <a:lnSpc>
              <a:spcPct val="100000"/>
            </a:lnSpc>
          </a:pPr>
          <a:r>
            <a:rPr lang="es-ES" sz="2400" b="0" i="0" u="none" dirty="0" smtClean="0">
              <a:latin typeface="Arial" pitchFamily="34" charset="0"/>
              <a:cs typeface="Arial" pitchFamily="34" charset="0"/>
            </a:rPr>
            <a:t>Con experiencia en el manejo de la discapacidad</a:t>
          </a:r>
          <a:endParaRPr lang="es-CO" sz="2400" dirty="0">
            <a:latin typeface="Arial" pitchFamily="34" charset="0"/>
            <a:cs typeface="Arial" pitchFamily="34" charset="0"/>
          </a:endParaRPr>
        </a:p>
      </dgm:t>
    </dgm:pt>
    <dgm:pt modelId="{33CC2E67-7F02-4636-9824-8392D6D7C400}" type="parTrans" cxnId="{8DA3FE8C-CBD4-474E-883A-6F87F215D73F}">
      <dgm:prSet/>
      <dgm:spPr/>
      <dgm:t>
        <a:bodyPr/>
        <a:lstStyle/>
        <a:p>
          <a:endParaRPr lang="es-ES" sz="2400"/>
        </a:p>
      </dgm:t>
    </dgm:pt>
    <dgm:pt modelId="{C2D02473-5E31-454C-8C61-9B18B1405AC2}" type="sibTrans" cxnId="{8DA3FE8C-CBD4-474E-883A-6F87F215D73F}">
      <dgm:prSet/>
      <dgm:spPr/>
      <dgm:t>
        <a:bodyPr/>
        <a:lstStyle/>
        <a:p>
          <a:endParaRPr lang="es-ES" sz="2400"/>
        </a:p>
      </dgm:t>
    </dgm:pt>
    <dgm:pt modelId="{6E720367-0F8C-4947-A708-F707501F356B}">
      <dgm:prSet phldrT="[Texto]" custT="1"/>
      <dgm:spPr/>
      <dgm:t>
        <a:bodyPr/>
        <a:lstStyle/>
        <a:p>
          <a:pPr algn="l">
            <a:lnSpc>
              <a:spcPct val="100000"/>
            </a:lnSpc>
          </a:pPr>
          <a:r>
            <a:rPr lang="es-ES" sz="2400" b="0" i="0" u="none" dirty="0" smtClean="0">
              <a:latin typeface="Arial" pitchFamily="34" charset="0"/>
              <a:cs typeface="Arial" pitchFamily="34" charset="0"/>
            </a:rPr>
            <a:t>Con experiencia en la realización de entrevistas cara a cara y a profundidad</a:t>
          </a:r>
          <a:endParaRPr lang="es-CO" sz="2400" dirty="0">
            <a:latin typeface="Arial" pitchFamily="34" charset="0"/>
            <a:cs typeface="Arial" pitchFamily="34" charset="0"/>
          </a:endParaRPr>
        </a:p>
      </dgm:t>
    </dgm:pt>
    <dgm:pt modelId="{ACBF6D05-AFC7-47B5-9436-C9978712CC52}" type="parTrans" cxnId="{5DA398EC-D612-497C-9C14-79A6727700DA}">
      <dgm:prSet/>
      <dgm:spPr/>
      <dgm:t>
        <a:bodyPr/>
        <a:lstStyle/>
        <a:p>
          <a:endParaRPr lang="es-CO" sz="2400"/>
        </a:p>
      </dgm:t>
    </dgm:pt>
    <dgm:pt modelId="{1F2A6B7B-D7B4-4434-BFC1-BA156759966A}" type="sibTrans" cxnId="{5DA398EC-D612-497C-9C14-79A6727700DA}">
      <dgm:prSet/>
      <dgm:spPr/>
      <dgm:t>
        <a:bodyPr/>
        <a:lstStyle/>
        <a:p>
          <a:endParaRPr lang="es-CO" sz="2400"/>
        </a:p>
      </dgm:t>
    </dgm:pt>
    <dgm:pt modelId="{BB727307-CCF2-4BA8-8BD1-6E543791E467}">
      <dgm:prSet phldrT="[Texto]" custT="1"/>
      <dgm:spPr/>
      <dgm:t>
        <a:bodyPr/>
        <a:lstStyle/>
        <a:p>
          <a:pPr algn="l">
            <a:lnSpc>
              <a:spcPct val="100000"/>
            </a:lnSpc>
          </a:pPr>
          <a:r>
            <a:rPr lang="es-ES" sz="2400" b="0" i="0" u="none" dirty="0" smtClean="0">
              <a:latin typeface="Arial" pitchFamily="34" charset="0"/>
              <a:cs typeface="Arial" pitchFamily="34" charset="0"/>
            </a:rPr>
            <a:t>Capacidad de crear empatía</a:t>
          </a:r>
          <a:endParaRPr lang="es-CO" sz="2400" dirty="0">
            <a:latin typeface="Arial" pitchFamily="34" charset="0"/>
            <a:cs typeface="Arial" pitchFamily="34" charset="0"/>
          </a:endParaRPr>
        </a:p>
      </dgm:t>
    </dgm:pt>
    <dgm:pt modelId="{DB4D44AD-88FE-4210-85E6-5D1DBD109EC3}" type="parTrans" cxnId="{588164F1-1168-46AF-9F13-348569164AEE}">
      <dgm:prSet/>
      <dgm:spPr/>
      <dgm:t>
        <a:bodyPr/>
        <a:lstStyle/>
        <a:p>
          <a:endParaRPr lang="es-CO" sz="2400"/>
        </a:p>
      </dgm:t>
    </dgm:pt>
    <dgm:pt modelId="{1C4C5EAA-4E20-4052-8BCB-EA56270E6703}" type="sibTrans" cxnId="{588164F1-1168-46AF-9F13-348569164AEE}">
      <dgm:prSet/>
      <dgm:spPr/>
      <dgm:t>
        <a:bodyPr/>
        <a:lstStyle/>
        <a:p>
          <a:endParaRPr lang="es-CO" sz="2400"/>
        </a:p>
      </dgm:t>
    </dgm:pt>
    <dgm:pt modelId="{57D10B75-D381-4AE0-8900-94621D377A0C}">
      <dgm:prSet phldrT="[Texto]" custT="1"/>
      <dgm:spPr/>
      <dgm:t>
        <a:bodyPr/>
        <a:lstStyle/>
        <a:p>
          <a:pPr algn="l">
            <a:lnSpc>
              <a:spcPct val="100000"/>
            </a:lnSpc>
          </a:pPr>
          <a:r>
            <a:rPr lang="es-CO" sz="2400" dirty="0" smtClean="0">
              <a:latin typeface="Arial" pitchFamily="34" charset="0"/>
              <a:cs typeface="Arial" pitchFamily="34" charset="0"/>
            </a:rPr>
            <a:t>Profesional </a:t>
          </a:r>
          <a:r>
            <a:rPr lang="es-CO" sz="2400" dirty="0" smtClean="0"/>
            <a:t>en sociología, antropología, psicología o ciencias de la salud</a:t>
          </a:r>
          <a:endParaRPr lang="es-CO" sz="2400" dirty="0">
            <a:latin typeface="Arial" pitchFamily="34" charset="0"/>
            <a:cs typeface="Arial" pitchFamily="34" charset="0"/>
          </a:endParaRPr>
        </a:p>
      </dgm:t>
    </dgm:pt>
    <dgm:pt modelId="{72C0B962-0078-48BC-8BC6-304D23797CE6}" type="parTrans" cxnId="{B5EEDBF3-74C3-40DE-9FEC-B195ED734F0D}">
      <dgm:prSet/>
      <dgm:spPr/>
      <dgm:t>
        <a:bodyPr/>
        <a:lstStyle/>
        <a:p>
          <a:endParaRPr lang="es-CO" sz="2400"/>
        </a:p>
      </dgm:t>
    </dgm:pt>
    <dgm:pt modelId="{998E3ED5-058D-498C-BC1C-80DC24987F12}" type="sibTrans" cxnId="{B5EEDBF3-74C3-40DE-9FEC-B195ED734F0D}">
      <dgm:prSet/>
      <dgm:spPr/>
      <dgm:t>
        <a:bodyPr/>
        <a:lstStyle/>
        <a:p>
          <a:endParaRPr lang="es-CO" sz="2400"/>
        </a:p>
      </dgm:t>
    </dgm:pt>
    <dgm:pt modelId="{E0AC580B-4274-40FB-8DF1-9B76C45F9492}">
      <dgm:prSet phldrT="[Texto]" custT="1"/>
      <dgm:spPr/>
      <dgm:t>
        <a:bodyPr/>
        <a:lstStyle/>
        <a:p>
          <a:pPr algn="l">
            <a:lnSpc>
              <a:spcPct val="100000"/>
            </a:lnSpc>
          </a:pPr>
          <a:r>
            <a:rPr lang="es-CO" sz="2400" dirty="0" smtClean="0">
              <a:solidFill>
                <a:schemeClr val="tx2">
                  <a:lumMod val="75000"/>
                </a:schemeClr>
              </a:solidFill>
              <a:latin typeface="Arial" pitchFamily="34" charset="0"/>
              <a:cs typeface="Arial" pitchFamily="34" charset="0"/>
            </a:rPr>
            <a:t>Se contrataron 5 psicólogos y 1 fisioterapeuta</a:t>
          </a:r>
          <a:endParaRPr lang="es-CO" sz="2400" dirty="0">
            <a:latin typeface="Arial" pitchFamily="34" charset="0"/>
            <a:cs typeface="Arial" pitchFamily="34" charset="0"/>
          </a:endParaRPr>
        </a:p>
      </dgm:t>
    </dgm:pt>
    <dgm:pt modelId="{19D4BBA0-36B8-435D-A666-13E597C15CBC}" type="parTrans" cxnId="{906D8FAB-C7B8-4318-8E88-C1B4D9541795}">
      <dgm:prSet/>
      <dgm:spPr/>
      <dgm:t>
        <a:bodyPr/>
        <a:lstStyle/>
        <a:p>
          <a:endParaRPr lang="en-US"/>
        </a:p>
      </dgm:t>
    </dgm:pt>
    <dgm:pt modelId="{152322E0-360F-4666-BA7D-6CF760F3F7CB}" type="sibTrans" cxnId="{906D8FAB-C7B8-4318-8E88-C1B4D9541795}">
      <dgm:prSet/>
      <dgm:spPr/>
      <dgm:t>
        <a:bodyPr/>
        <a:lstStyle/>
        <a:p>
          <a:endParaRPr lang="en-US"/>
        </a:p>
      </dgm:t>
    </dgm:pt>
    <dgm:pt modelId="{58FC107D-1C6A-4C64-934D-6C7F7781199E}">
      <dgm:prSet phldrT="[Texto]" custT="1"/>
      <dgm:spPr/>
      <dgm:t>
        <a:bodyPr/>
        <a:lstStyle/>
        <a:p>
          <a:pPr algn="l">
            <a:lnSpc>
              <a:spcPct val="100000"/>
            </a:lnSpc>
          </a:pPr>
          <a:endParaRPr lang="es-CO" sz="2400" dirty="0">
            <a:latin typeface="Arial" pitchFamily="34" charset="0"/>
            <a:cs typeface="Arial" pitchFamily="34" charset="0"/>
          </a:endParaRPr>
        </a:p>
      </dgm:t>
    </dgm:pt>
    <dgm:pt modelId="{13527D7F-D4FB-4474-B524-E82CD52BC4B2}" type="parTrans" cxnId="{054B9C20-8181-4B29-95F0-0694F33D00A2}">
      <dgm:prSet/>
      <dgm:spPr/>
      <dgm:t>
        <a:bodyPr/>
        <a:lstStyle/>
        <a:p>
          <a:endParaRPr lang="en-US"/>
        </a:p>
      </dgm:t>
    </dgm:pt>
    <dgm:pt modelId="{E71B34F0-899E-4CA1-A798-3B15AC05C127}" type="sibTrans" cxnId="{054B9C20-8181-4B29-95F0-0694F33D00A2}">
      <dgm:prSet/>
      <dgm:spPr/>
      <dgm:t>
        <a:bodyPr/>
        <a:lstStyle/>
        <a:p>
          <a:endParaRPr lang="en-US"/>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8C8515C3-CFDA-45F4-824B-911AEFE142C3}" type="pres">
      <dgm:prSet presAssocID="{CBC273D7-83E8-4BE8-9E61-50DABB9739B8}" presName="linNode" presStyleCnt="0"/>
      <dgm:spPr/>
    </dgm:pt>
    <dgm:pt modelId="{C254ADF1-5958-4227-B8B2-152CA15CA423}" type="pres">
      <dgm:prSet presAssocID="{CBC273D7-83E8-4BE8-9E61-50DABB9739B8}" presName="parentText" presStyleLbl="node1" presStyleIdx="0" presStyleCnt="1" custScaleX="185771" custScaleY="80764">
        <dgm:presLayoutVars>
          <dgm:chMax val="1"/>
          <dgm:bulletEnabled val="1"/>
        </dgm:presLayoutVars>
      </dgm:prSet>
      <dgm:spPr/>
      <dgm:t>
        <a:bodyPr/>
        <a:lstStyle/>
        <a:p>
          <a:endParaRPr lang="es-CO"/>
        </a:p>
      </dgm:t>
    </dgm:pt>
    <dgm:pt modelId="{738D3E84-4CBC-4B0E-BAC9-50056EA96C1C}" type="pres">
      <dgm:prSet presAssocID="{CBC273D7-83E8-4BE8-9E61-50DABB9739B8}" presName="descendantText" presStyleLbl="alignAccFollowNode1" presStyleIdx="0" presStyleCnt="1" custScaleX="279497" custScaleY="97297" custLinFactNeighborX="2937" custLinFactNeighborY="0">
        <dgm:presLayoutVars>
          <dgm:bulletEnabled val="1"/>
        </dgm:presLayoutVars>
      </dgm:prSet>
      <dgm:spPr/>
      <dgm:t>
        <a:bodyPr/>
        <a:lstStyle/>
        <a:p>
          <a:endParaRPr lang="es-CO"/>
        </a:p>
      </dgm:t>
    </dgm:pt>
  </dgm:ptLst>
  <dgm:cxnLst>
    <dgm:cxn modelId="{1F52F4CB-0B16-4922-A0DD-C8200FD6F5AB}" type="presOf" srcId="{6E720367-0F8C-4947-A708-F707501F356B}" destId="{738D3E84-4CBC-4B0E-BAC9-50056EA96C1C}" srcOrd="0" destOrd="2" presId="urn:microsoft.com/office/officeart/2005/8/layout/vList5"/>
    <dgm:cxn modelId="{5DA398EC-D612-497C-9C14-79A6727700DA}" srcId="{CBC273D7-83E8-4BE8-9E61-50DABB9739B8}" destId="{6E720367-0F8C-4947-A708-F707501F356B}" srcOrd="2" destOrd="0" parTransId="{ACBF6D05-AFC7-47B5-9436-C9978712CC52}" sibTransId="{1F2A6B7B-D7B4-4434-BFC1-BA156759966A}"/>
    <dgm:cxn modelId="{0FEDBB77-4416-42E2-A699-F1EDEC1CABC7}" type="presOf" srcId="{B0DDCAEE-31F6-41F4-9C7C-D554C82CEBCF}" destId="{6AC8742E-4BD5-470E-A4E9-D7C194874AC3}" srcOrd="0" destOrd="0" presId="urn:microsoft.com/office/officeart/2005/8/layout/vList5"/>
    <dgm:cxn modelId="{9ACE70D9-AAF8-42F5-A159-9FF2FABA017C}" srcId="{B0DDCAEE-31F6-41F4-9C7C-D554C82CEBCF}" destId="{CBC273D7-83E8-4BE8-9E61-50DABB9739B8}" srcOrd="0" destOrd="0" parTransId="{E02B5CEC-E309-4090-BD5C-42F560F54DC2}" sibTransId="{8C505E8A-F6F4-4CAC-B4CF-97FEF6BE73F4}"/>
    <dgm:cxn modelId="{8DA3FE8C-CBD4-474E-883A-6F87F215D73F}" srcId="{CBC273D7-83E8-4BE8-9E61-50DABB9739B8}" destId="{E3523AC0-4CA8-4201-9471-BAA8068E16C2}" srcOrd="1" destOrd="0" parTransId="{33CC2E67-7F02-4636-9824-8392D6D7C400}" sibTransId="{C2D02473-5E31-454C-8C61-9B18B1405AC2}"/>
    <dgm:cxn modelId="{9D791797-7F0B-4D55-9C20-6A19856D01F1}" type="presOf" srcId="{57D10B75-D381-4AE0-8900-94621D377A0C}" destId="{738D3E84-4CBC-4B0E-BAC9-50056EA96C1C}" srcOrd="0" destOrd="0" presId="urn:microsoft.com/office/officeart/2005/8/layout/vList5"/>
    <dgm:cxn modelId="{054B9C20-8181-4B29-95F0-0694F33D00A2}" srcId="{CBC273D7-83E8-4BE8-9E61-50DABB9739B8}" destId="{58FC107D-1C6A-4C64-934D-6C7F7781199E}" srcOrd="4" destOrd="0" parTransId="{13527D7F-D4FB-4474-B524-E82CD52BC4B2}" sibTransId="{E71B34F0-899E-4CA1-A798-3B15AC05C127}"/>
    <dgm:cxn modelId="{588164F1-1168-46AF-9F13-348569164AEE}" srcId="{CBC273D7-83E8-4BE8-9E61-50DABB9739B8}" destId="{BB727307-CCF2-4BA8-8BD1-6E543791E467}" srcOrd="3" destOrd="0" parTransId="{DB4D44AD-88FE-4210-85E6-5D1DBD109EC3}" sibTransId="{1C4C5EAA-4E20-4052-8BCB-EA56270E6703}"/>
    <dgm:cxn modelId="{759CB40B-5CB8-432A-AB50-A2366ABA1A1F}" type="presOf" srcId="{BB727307-CCF2-4BA8-8BD1-6E543791E467}" destId="{738D3E84-4CBC-4B0E-BAC9-50056EA96C1C}" srcOrd="0" destOrd="3" presId="urn:microsoft.com/office/officeart/2005/8/layout/vList5"/>
    <dgm:cxn modelId="{906D8FAB-C7B8-4318-8E88-C1B4D9541795}" srcId="{CBC273D7-83E8-4BE8-9E61-50DABB9739B8}" destId="{E0AC580B-4274-40FB-8DF1-9B76C45F9492}" srcOrd="5" destOrd="0" parTransId="{19D4BBA0-36B8-435D-A666-13E597C15CBC}" sibTransId="{152322E0-360F-4666-BA7D-6CF760F3F7CB}"/>
    <dgm:cxn modelId="{11D9620B-AB6B-4C62-A459-160C2A17FDBC}" type="presOf" srcId="{58FC107D-1C6A-4C64-934D-6C7F7781199E}" destId="{738D3E84-4CBC-4B0E-BAC9-50056EA96C1C}" srcOrd="0" destOrd="4" presId="urn:microsoft.com/office/officeart/2005/8/layout/vList5"/>
    <dgm:cxn modelId="{2B9D2CE2-69E5-49B2-9E1C-8381D1A71424}" type="presOf" srcId="{E3523AC0-4CA8-4201-9471-BAA8068E16C2}" destId="{738D3E84-4CBC-4B0E-BAC9-50056EA96C1C}" srcOrd="0" destOrd="1" presId="urn:microsoft.com/office/officeart/2005/8/layout/vList5"/>
    <dgm:cxn modelId="{B5EEDBF3-74C3-40DE-9FEC-B195ED734F0D}" srcId="{CBC273D7-83E8-4BE8-9E61-50DABB9739B8}" destId="{57D10B75-D381-4AE0-8900-94621D377A0C}" srcOrd="0" destOrd="0" parTransId="{72C0B962-0078-48BC-8BC6-304D23797CE6}" sibTransId="{998E3ED5-058D-498C-BC1C-80DC24987F12}"/>
    <dgm:cxn modelId="{E1C7C08B-7719-4591-BE0B-BB32BA93905D}" type="presOf" srcId="{CBC273D7-83E8-4BE8-9E61-50DABB9739B8}" destId="{C254ADF1-5958-4227-B8B2-152CA15CA423}" srcOrd="0" destOrd="0" presId="urn:microsoft.com/office/officeart/2005/8/layout/vList5"/>
    <dgm:cxn modelId="{EACA6A46-62A2-4CB3-B6E1-772F1532DB5B}" type="presOf" srcId="{E0AC580B-4274-40FB-8DF1-9B76C45F9492}" destId="{738D3E84-4CBC-4B0E-BAC9-50056EA96C1C}" srcOrd="0" destOrd="5" presId="urn:microsoft.com/office/officeart/2005/8/layout/vList5"/>
    <dgm:cxn modelId="{2D9BC809-93F6-4F7B-8C8C-3E8D4E3784CB}" type="presParOf" srcId="{6AC8742E-4BD5-470E-A4E9-D7C194874AC3}" destId="{8C8515C3-CFDA-45F4-824B-911AEFE142C3}" srcOrd="0" destOrd="0" presId="urn:microsoft.com/office/officeart/2005/8/layout/vList5"/>
    <dgm:cxn modelId="{C8C650D9-A7C2-4A18-857D-4A8D01EC59D7}" type="presParOf" srcId="{8C8515C3-CFDA-45F4-824B-911AEFE142C3}" destId="{C254ADF1-5958-4227-B8B2-152CA15CA423}" srcOrd="0" destOrd="0" presId="urn:microsoft.com/office/officeart/2005/8/layout/vList5"/>
    <dgm:cxn modelId="{8EB23578-AA10-4B18-9D36-9C4074534E21}" type="presParOf" srcId="{8C8515C3-CFDA-45F4-824B-911AEFE142C3}" destId="{738D3E84-4CBC-4B0E-BAC9-50056EA96C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CBC273D7-83E8-4BE8-9E61-50DABB9739B8}">
      <dgm:prSet phldrT="[Texto]" custT="1"/>
      <dgm:spPr>
        <a:solidFill>
          <a:schemeClr val="accent5">
            <a:lumMod val="75000"/>
          </a:schemeClr>
        </a:solidFill>
      </dgm:spPr>
      <dgm:t>
        <a:bodyPr/>
        <a:lstStyle/>
        <a:p>
          <a:r>
            <a:rPr lang="es-CO" sz="2400" b="1" dirty="0" smtClean="0"/>
            <a:t>Entrenamiento</a:t>
          </a:r>
        </a:p>
        <a:p>
          <a:r>
            <a:rPr lang="es-CO" sz="2400" b="1" dirty="0" smtClean="0"/>
            <a:t>(Dos semanas)</a:t>
          </a:r>
          <a:endParaRPr lang="es-CO" sz="2400" b="1" dirty="0"/>
        </a:p>
      </dgm:t>
    </dgm:pt>
    <dgm:pt modelId="{E02B5CEC-E309-4090-BD5C-42F560F54DC2}" type="parTrans" cxnId="{9ACE70D9-AAF8-42F5-A159-9FF2FABA017C}">
      <dgm:prSet/>
      <dgm:spPr/>
      <dgm:t>
        <a:bodyPr/>
        <a:lstStyle/>
        <a:p>
          <a:endParaRPr lang="es-CO"/>
        </a:p>
      </dgm:t>
    </dgm:pt>
    <dgm:pt modelId="{8C505E8A-F6F4-4CAC-B4CF-97FEF6BE73F4}" type="sibTrans" cxnId="{9ACE70D9-AAF8-42F5-A159-9FF2FABA017C}">
      <dgm:prSet/>
      <dgm:spPr/>
      <dgm:t>
        <a:bodyPr/>
        <a:lstStyle/>
        <a:p>
          <a:endParaRPr lang="es-CO"/>
        </a:p>
      </dgm:t>
    </dgm:pt>
    <dgm:pt modelId="{E3523AC0-4CA8-4201-9471-BAA8068E16C2}">
      <dgm:prSet phldrT="[Texto]" custT="1"/>
      <dgm:spPr/>
      <dgm:t>
        <a:bodyPr/>
        <a:lstStyle/>
        <a:p>
          <a:pPr marL="171450" indent="0" defTabSz="800100">
            <a:lnSpc>
              <a:spcPct val="90000"/>
            </a:lnSpc>
            <a:spcBef>
              <a:spcPct val="0"/>
            </a:spcBef>
            <a:spcAft>
              <a:spcPct val="15000"/>
            </a:spcAft>
            <a:buNone/>
          </a:pPr>
          <a:r>
            <a:rPr lang="es-CO" sz="2400" dirty="0" smtClean="0"/>
            <a:t> Introducción al marco conceptual de la entrevistas cognitivas, </a:t>
          </a:r>
          <a:endParaRPr lang="es-CO" sz="2400" dirty="0">
            <a:latin typeface="Arial" pitchFamily="34" charset="0"/>
            <a:cs typeface="Arial" pitchFamily="34" charset="0"/>
          </a:endParaRPr>
        </a:p>
      </dgm:t>
    </dgm:pt>
    <dgm:pt modelId="{33CC2E67-7F02-4636-9824-8392D6D7C400}" type="parTrans" cxnId="{8DA3FE8C-CBD4-474E-883A-6F87F215D73F}">
      <dgm:prSet/>
      <dgm:spPr/>
      <dgm:t>
        <a:bodyPr/>
        <a:lstStyle/>
        <a:p>
          <a:endParaRPr lang="es-ES"/>
        </a:p>
      </dgm:t>
    </dgm:pt>
    <dgm:pt modelId="{C2D02473-5E31-454C-8C61-9B18B1405AC2}" type="sibTrans" cxnId="{8DA3FE8C-CBD4-474E-883A-6F87F215D73F}">
      <dgm:prSet/>
      <dgm:spPr/>
      <dgm:t>
        <a:bodyPr/>
        <a:lstStyle/>
        <a:p>
          <a:endParaRPr lang="es-ES"/>
        </a:p>
      </dgm:t>
    </dgm:pt>
    <dgm:pt modelId="{EF76D7AB-642B-4D4F-A73B-04F62F59D8AF}">
      <dgm:prSet phldrT="[Texto]" custT="1"/>
      <dgm:spPr/>
      <dgm:t>
        <a:bodyPr/>
        <a:lstStyle/>
        <a:p>
          <a:pPr marL="171450" indent="0" defTabSz="800100">
            <a:lnSpc>
              <a:spcPct val="90000"/>
            </a:lnSpc>
            <a:spcBef>
              <a:spcPct val="0"/>
            </a:spcBef>
            <a:spcAft>
              <a:spcPct val="15000"/>
            </a:spcAft>
            <a:buNone/>
          </a:pPr>
          <a:r>
            <a:rPr lang="es-CO" sz="2400" dirty="0" smtClean="0"/>
            <a:t> Presentación de los instrumentos que apoyarían la realización de las entrevistas, </a:t>
          </a:r>
          <a:endParaRPr lang="es-CO" sz="2400" dirty="0">
            <a:latin typeface="Arial" pitchFamily="34" charset="0"/>
            <a:cs typeface="Arial" pitchFamily="34" charset="0"/>
          </a:endParaRPr>
        </a:p>
      </dgm:t>
    </dgm:pt>
    <dgm:pt modelId="{F2952762-65D9-4F07-9E73-002BE404865C}" type="parTrans" cxnId="{2F899527-70EF-4FC4-A232-707893FB2988}">
      <dgm:prSet/>
      <dgm:spPr/>
      <dgm:t>
        <a:bodyPr/>
        <a:lstStyle/>
        <a:p>
          <a:endParaRPr lang="es-CO"/>
        </a:p>
      </dgm:t>
    </dgm:pt>
    <dgm:pt modelId="{82061953-F034-4F9B-96A6-89DEF1E582A7}" type="sibTrans" cxnId="{2F899527-70EF-4FC4-A232-707893FB2988}">
      <dgm:prSet/>
      <dgm:spPr/>
      <dgm:t>
        <a:bodyPr/>
        <a:lstStyle/>
        <a:p>
          <a:endParaRPr lang="es-CO"/>
        </a:p>
      </dgm:t>
    </dgm:pt>
    <dgm:pt modelId="{97343F7F-5C39-4B11-88E8-D2881C7BE8CC}">
      <dgm:prSet phldrT="[Texto]" custT="1"/>
      <dgm:spPr/>
      <dgm:t>
        <a:bodyPr/>
        <a:lstStyle/>
        <a:p>
          <a:pPr marL="171450" indent="0" defTabSz="800100">
            <a:lnSpc>
              <a:spcPct val="90000"/>
            </a:lnSpc>
            <a:spcBef>
              <a:spcPct val="0"/>
            </a:spcBef>
            <a:spcAft>
              <a:spcPct val="15000"/>
            </a:spcAft>
            <a:buNone/>
          </a:pPr>
          <a:r>
            <a:rPr lang="es-CO" sz="2400" dirty="0" smtClean="0"/>
            <a:t> Presentación de cada una de las preguntas target sobre Funcionamiento Humano</a:t>
          </a:r>
          <a:endParaRPr lang="es-CO" sz="2400" dirty="0">
            <a:latin typeface="Arial" pitchFamily="34" charset="0"/>
            <a:cs typeface="Arial" pitchFamily="34" charset="0"/>
          </a:endParaRPr>
        </a:p>
      </dgm:t>
    </dgm:pt>
    <dgm:pt modelId="{05E44E80-64AC-4B0C-B3CF-9E155A48C68C}" type="parTrans" cxnId="{C95699B4-B456-4E45-B204-2329CC0F5252}">
      <dgm:prSet/>
      <dgm:spPr/>
      <dgm:t>
        <a:bodyPr/>
        <a:lstStyle/>
        <a:p>
          <a:endParaRPr lang="es-CO"/>
        </a:p>
      </dgm:t>
    </dgm:pt>
    <dgm:pt modelId="{69E3E126-46CB-4325-A9CD-522054C6514A}" type="sibTrans" cxnId="{C95699B4-B456-4E45-B204-2329CC0F5252}">
      <dgm:prSet/>
      <dgm:spPr/>
      <dgm:t>
        <a:bodyPr/>
        <a:lstStyle/>
        <a:p>
          <a:endParaRPr lang="es-CO"/>
        </a:p>
      </dgm:t>
    </dgm:pt>
    <dgm:pt modelId="{FDA81DBE-8943-4DDA-820F-A510CEEDEE85}">
      <dgm:prSet phldrT="[Texto]" custT="1"/>
      <dgm:spPr/>
      <dgm:t>
        <a:bodyPr/>
        <a:lstStyle/>
        <a:p>
          <a:pPr marL="171450" indent="0" defTabSz="800100">
            <a:lnSpc>
              <a:spcPct val="90000"/>
            </a:lnSpc>
            <a:spcBef>
              <a:spcPct val="0"/>
            </a:spcBef>
            <a:spcAft>
              <a:spcPct val="15000"/>
            </a:spcAft>
            <a:buNone/>
          </a:pPr>
          <a:r>
            <a:rPr lang="es-CO" sz="2400" dirty="0" smtClean="0"/>
            <a:t> Realización de ejercicios prácticos en aula. </a:t>
          </a:r>
          <a:endParaRPr lang="es-CO" sz="2400" dirty="0">
            <a:latin typeface="Arial" pitchFamily="34" charset="0"/>
            <a:cs typeface="Arial" pitchFamily="34" charset="0"/>
          </a:endParaRPr>
        </a:p>
      </dgm:t>
    </dgm:pt>
    <dgm:pt modelId="{86A85711-8D3F-4E87-8134-9BAF0008870D}" type="parTrans" cxnId="{40F21ACB-5B2F-43FF-9A31-E21A2AC43229}">
      <dgm:prSet/>
      <dgm:spPr/>
      <dgm:t>
        <a:bodyPr/>
        <a:lstStyle/>
        <a:p>
          <a:endParaRPr lang="es-CO"/>
        </a:p>
      </dgm:t>
    </dgm:pt>
    <dgm:pt modelId="{5AF939A9-F854-4043-847C-843721F0EF45}" type="sibTrans" cxnId="{40F21ACB-5B2F-43FF-9A31-E21A2AC43229}">
      <dgm:prSet/>
      <dgm:spPr/>
      <dgm:t>
        <a:bodyPr/>
        <a:lstStyle/>
        <a:p>
          <a:endParaRPr lang="es-CO"/>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8C8515C3-CFDA-45F4-824B-911AEFE142C3}" type="pres">
      <dgm:prSet presAssocID="{CBC273D7-83E8-4BE8-9E61-50DABB9739B8}" presName="linNode" presStyleCnt="0"/>
      <dgm:spPr/>
    </dgm:pt>
    <dgm:pt modelId="{C254ADF1-5958-4227-B8B2-152CA15CA423}" type="pres">
      <dgm:prSet presAssocID="{CBC273D7-83E8-4BE8-9E61-50DABB9739B8}" presName="parentText" presStyleLbl="node1" presStyleIdx="0" presStyleCnt="1" custScaleX="227209" custLinFactNeighborX="-9054" custLinFactNeighborY="-1221">
        <dgm:presLayoutVars>
          <dgm:chMax val="1"/>
          <dgm:bulletEnabled val="1"/>
        </dgm:presLayoutVars>
      </dgm:prSet>
      <dgm:spPr/>
      <dgm:t>
        <a:bodyPr/>
        <a:lstStyle/>
        <a:p>
          <a:endParaRPr lang="es-CO"/>
        </a:p>
      </dgm:t>
    </dgm:pt>
    <dgm:pt modelId="{738D3E84-4CBC-4B0E-BAC9-50056EA96C1C}" type="pres">
      <dgm:prSet presAssocID="{CBC273D7-83E8-4BE8-9E61-50DABB9739B8}" presName="descendantText" presStyleLbl="alignAccFollowNode1" presStyleIdx="0" presStyleCnt="1" custScaleX="279497" custScaleY="125122" custLinFactNeighborX="4453">
        <dgm:presLayoutVars>
          <dgm:bulletEnabled val="1"/>
        </dgm:presLayoutVars>
      </dgm:prSet>
      <dgm:spPr/>
      <dgm:t>
        <a:bodyPr/>
        <a:lstStyle/>
        <a:p>
          <a:endParaRPr lang="es-CO"/>
        </a:p>
      </dgm:t>
    </dgm:pt>
  </dgm:ptLst>
  <dgm:cxnLst>
    <dgm:cxn modelId="{6B37EB28-1DC3-4333-A77C-02B8E2B4620F}" type="presOf" srcId="{EF76D7AB-642B-4D4F-A73B-04F62F59D8AF}" destId="{738D3E84-4CBC-4B0E-BAC9-50056EA96C1C}" srcOrd="0" destOrd="1" presId="urn:microsoft.com/office/officeart/2005/8/layout/vList5"/>
    <dgm:cxn modelId="{2F899527-70EF-4FC4-A232-707893FB2988}" srcId="{CBC273D7-83E8-4BE8-9E61-50DABB9739B8}" destId="{EF76D7AB-642B-4D4F-A73B-04F62F59D8AF}" srcOrd="1" destOrd="0" parTransId="{F2952762-65D9-4F07-9E73-002BE404865C}" sibTransId="{82061953-F034-4F9B-96A6-89DEF1E582A7}"/>
    <dgm:cxn modelId="{40F21ACB-5B2F-43FF-9A31-E21A2AC43229}" srcId="{CBC273D7-83E8-4BE8-9E61-50DABB9739B8}" destId="{FDA81DBE-8943-4DDA-820F-A510CEEDEE85}" srcOrd="3" destOrd="0" parTransId="{86A85711-8D3F-4E87-8134-9BAF0008870D}" sibTransId="{5AF939A9-F854-4043-847C-843721F0EF45}"/>
    <dgm:cxn modelId="{B3CBA2E5-399E-4439-9707-19F9FD087327}" type="presOf" srcId="{FDA81DBE-8943-4DDA-820F-A510CEEDEE85}" destId="{738D3E84-4CBC-4B0E-BAC9-50056EA96C1C}" srcOrd="0" destOrd="3" presId="urn:microsoft.com/office/officeart/2005/8/layout/vList5"/>
    <dgm:cxn modelId="{97C25C1F-783D-4717-856D-7DB84DA2F230}" type="presOf" srcId="{97343F7F-5C39-4B11-88E8-D2881C7BE8CC}" destId="{738D3E84-4CBC-4B0E-BAC9-50056EA96C1C}" srcOrd="0" destOrd="2" presId="urn:microsoft.com/office/officeart/2005/8/layout/vList5"/>
    <dgm:cxn modelId="{C95699B4-B456-4E45-B204-2329CC0F5252}" srcId="{CBC273D7-83E8-4BE8-9E61-50DABB9739B8}" destId="{97343F7F-5C39-4B11-88E8-D2881C7BE8CC}" srcOrd="2" destOrd="0" parTransId="{05E44E80-64AC-4B0C-B3CF-9E155A48C68C}" sibTransId="{69E3E126-46CB-4325-A9CD-522054C6514A}"/>
    <dgm:cxn modelId="{5913B36C-4AD1-4857-9E0B-4041C3C136C9}" type="presOf" srcId="{E3523AC0-4CA8-4201-9471-BAA8068E16C2}" destId="{738D3E84-4CBC-4B0E-BAC9-50056EA96C1C}" srcOrd="0" destOrd="0" presId="urn:microsoft.com/office/officeart/2005/8/layout/vList5"/>
    <dgm:cxn modelId="{9279E69C-F3A2-4AC7-9CFF-EA4B849B3E64}" type="presOf" srcId="{B0DDCAEE-31F6-41F4-9C7C-D554C82CEBCF}" destId="{6AC8742E-4BD5-470E-A4E9-D7C194874AC3}" srcOrd="0" destOrd="0" presId="urn:microsoft.com/office/officeart/2005/8/layout/vList5"/>
    <dgm:cxn modelId="{8DA3FE8C-CBD4-474E-883A-6F87F215D73F}" srcId="{CBC273D7-83E8-4BE8-9E61-50DABB9739B8}" destId="{E3523AC0-4CA8-4201-9471-BAA8068E16C2}" srcOrd="0" destOrd="0" parTransId="{33CC2E67-7F02-4636-9824-8392D6D7C400}" sibTransId="{C2D02473-5E31-454C-8C61-9B18B1405AC2}"/>
    <dgm:cxn modelId="{0BA53CF6-5EFD-4590-81C8-8D64D298BF5D}" type="presOf" srcId="{CBC273D7-83E8-4BE8-9E61-50DABB9739B8}" destId="{C254ADF1-5958-4227-B8B2-152CA15CA423}" srcOrd="0" destOrd="0" presId="urn:microsoft.com/office/officeart/2005/8/layout/vList5"/>
    <dgm:cxn modelId="{9ACE70D9-AAF8-42F5-A159-9FF2FABA017C}" srcId="{B0DDCAEE-31F6-41F4-9C7C-D554C82CEBCF}" destId="{CBC273D7-83E8-4BE8-9E61-50DABB9739B8}" srcOrd="0" destOrd="0" parTransId="{E02B5CEC-E309-4090-BD5C-42F560F54DC2}" sibTransId="{8C505E8A-F6F4-4CAC-B4CF-97FEF6BE73F4}"/>
    <dgm:cxn modelId="{2738C022-2607-46B8-AF0C-204856F7A607}" type="presParOf" srcId="{6AC8742E-4BD5-470E-A4E9-D7C194874AC3}" destId="{8C8515C3-CFDA-45F4-824B-911AEFE142C3}" srcOrd="0" destOrd="0" presId="urn:microsoft.com/office/officeart/2005/8/layout/vList5"/>
    <dgm:cxn modelId="{9B2E7470-F1EC-45EC-A65C-D14706456D3E}" type="presParOf" srcId="{8C8515C3-CFDA-45F4-824B-911AEFE142C3}" destId="{C254ADF1-5958-4227-B8B2-152CA15CA423}" srcOrd="0" destOrd="0" presId="urn:microsoft.com/office/officeart/2005/8/layout/vList5"/>
    <dgm:cxn modelId="{0D6C181C-AD82-48CC-86BF-46CF9F63A2C4}" type="presParOf" srcId="{8C8515C3-CFDA-45F4-824B-911AEFE142C3}" destId="{738D3E84-4CBC-4B0E-BAC9-50056EA96C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CBC273D7-83E8-4BE8-9E61-50DABB9739B8}">
      <dgm:prSet phldrT="[Texto]" custT="1"/>
      <dgm:spPr>
        <a:solidFill>
          <a:schemeClr val="accent5">
            <a:lumMod val="75000"/>
          </a:schemeClr>
        </a:solidFill>
      </dgm:spPr>
      <dgm:t>
        <a:bodyPr/>
        <a:lstStyle/>
        <a:p>
          <a:r>
            <a:rPr lang="es-CO" sz="2400" b="1" dirty="0" smtClean="0"/>
            <a:t>Entrenamiento</a:t>
          </a:r>
        </a:p>
        <a:p>
          <a:r>
            <a:rPr lang="es-CO" sz="2400" b="1" dirty="0" smtClean="0"/>
            <a:t>(Dos semanas)</a:t>
          </a:r>
          <a:endParaRPr lang="es-CO" sz="2400" b="1" dirty="0"/>
        </a:p>
      </dgm:t>
    </dgm:pt>
    <dgm:pt modelId="{E02B5CEC-E309-4090-BD5C-42F560F54DC2}" type="parTrans" cxnId="{9ACE70D9-AAF8-42F5-A159-9FF2FABA017C}">
      <dgm:prSet/>
      <dgm:spPr/>
      <dgm:t>
        <a:bodyPr/>
        <a:lstStyle/>
        <a:p>
          <a:endParaRPr lang="es-CO"/>
        </a:p>
      </dgm:t>
    </dgm:pt>
    <dgm:pt modelId="{8C505E8A-F6F4-4CAC-B4CF-97FEF6BE73F4}" type="sibTrans" cxnId="{9ACE70D9-AAF8-42F5-A159-9FF2FABA017C}">
      <dgm:prSet/>
      <dgm:spPr/>
      <dgm:t>
        <a:bodyPr/>
        <a:lstStyle/>
        <a:p>
          <a:endParaRPr lang="es-CO"/>
        </a:p>
      </dgm:t>
    </dgm:pt>
    <dgm:pt modelId="{E3523AC0-4CA8-4201-9471-BAA8068E16C2}">
      <dgm:prSet phldrT="[Texto]" custT="1"/>
      <dgm:spPr/>
      <dgm:t>
        <a:bodyPr/>
        <a:lstStyle/>
        <a:p>
          <a:pPr marL="171450" indent="0" defTabSz="800100">
            <a:lnSpc>
              <a:spcPct val="90000"/>
            </a:lnSpc>
            <a:spcBef>
              <a:spcPct val="0"/>
            </a:spcBef>
            <a:spcAft>
              <a:spcPct val="15000"/>
            </a:spcAft>
            <a:buNone/>
          </a:pPr>
          <a:endParaRPr lang="es-CO" sz="2400" dirty="0">
            <a:latin typeface="Arial" pitchFamily="34" charset="0"/>
            <a:cs typeface="Arial" pitchFamily="34" charset="0"/>
          </a:endParaRPr>
        </a:p>
      </dgm:t>
    </dgm:pt>
    <dgm:pt modelId="{33CC2E67-7F02-4636-9824-8392D6D7C400}" type="parTrans" cxnId="{8DA3FE8C-CBD4-474E-883A-6F87F215D73F}">
      <dgm:prSet/>
      <dgm:spPr/>
      <dgm:t>
        <a:bodyPr/>
        <a:lstStyle/>
        <a:p>
          <a:endParaRPr lang="es-ES"/>
        </a:p>
      </dgm:t>
    </dgm:pt>
    <dgm:pt modelId="{C2D02473-5E31-454C-8C61-9B18B1405AC2}" type="sibTrans" cxnId="{8DA3FE8C-CBD4-474E-883A-6F87F215D73F}">
      <dgm:prSet/>
      <dgm:spPr/>
      <dgm:t>
        <a:bodyPr/>
        <a:lstStyle/>
        <a:p>
          <a:endParaRPr lang="es-ES"/>
        </a:p>
      </dgm:t>
    </dgm:pt>
    <dgm:pt modelId="{B50B38B9-FE2E-4992-91C2-B33B558AF2BF}">
      <dgm:prSet custT="1"/>
      <dgm:spPr/>
      <dgm:t>
        <a:bodyPr/>
        <a:lstStyle/>
        <a:p>
          <a:pPr marL="171450" indent="0" defTabSz="800100">
            <a:lnSpc>
              <a:spcPct val="90000"/>
            </a:lnSpc>
            <a:spcBef>
              <a:spcPct val="0"/>
            </a:spcBef>
            <a:spcAft>
              <a:spcPct val="15000"/>
            </a:spcAft>
            <a:buNone/>
          </a:pPr>
          <a:endParaRPr lang="es-CO" sz="2400" dirty="0">
            <a:latin typeface="Arial" pitchFamily="34" charset="0"/>
            <a:cs typeface="Arial" pitchFamily="34" charset="0"/>
          </a:endParaRPr>
        </a:p>
      </dgm:t>
    </dgm:pt>
    <dgm:pt modelId="{FF18F525-5236-4636-AB92-D7F141E60AD8}" type="parTrans" cxnId="{D41A7E68-1C68-4D74-98A4-69C2E3FA595D}">
      <dgm:prSet/>
      <dgm:spPr/>
      <dgm:t>
        <a:bodyPr/>
        <a:lstStyle/>
        <a:p>
          <a:endParaRPr lang="es-CO"/>
        </a:p>
      </dgm:t>
    </dgm:pt>
    <dgm:pt modelId="{FA3092CB-1B0E-4C1A-839F-CE0C874AA7B7}" type="sibTrans" cxnId="{D41A7E68-1C68-4D74-98A4-69C2E3FA595D}">
      <dgm:prSet/>
      <dgm:spPr/>
      <dgm:t>
        <a:bodyPr/>
        <a:lstStyle/>
        <a:p>
          <a:endParaRPr lang="es-CO"/>
        </a:p>
      </dgm:t>
    </dgm:pt>
    <dgm:pt modelId="{FDA81DBE-8943-4DDA-820F-A510CEEDEE85}">
      <dgm:prSet phldrT="[Texto]" custT="1"/>
      <dgm:spPr/>
      <dgm:t>
        <a:bodyPr/>
        <a:lstStyle/>
        <a:p>
          <a:pPr marL="171450" indent="0" defTabSz="800100">
            <a:lnSpc>
              <a:spcPct val="90000"/>
            </a:lnSpc>
            <a:spcBef>
              <a:spcPct val="0"/>
            </a:spcBef>
            <a:spcAft>
              <a:spcPct val="15000"/>
            </a:spcAft>
            <a:buNone/>
          </a:pPr>
          <a:r>
            <a:rPr lang="es-CO" sz="2400" dirty="0" smtClean="0"/>
            <a:t> Proceso de captura y exploración del Q-Notes</a:t>
          </a:r>
          <a:endParaRPr lang="es-CO" sz="2400" dirty="0">
            <a:latin typeface="Arial" pitchFamily="34" charset="0"/>
            <a:cs typeface="Arial" pitchFamily="34" charset="0"/>
          </a:endParaRPr>
        </a:p>
      </dgm:t>
    </dgm:pt>
    <dgm:pt modelId="{86A85711-8D3F-4E87-8134-9BAF0008870D}" type="parTrans" cxnId="{40F21ACB-5B2F-43FF-9A31-E21A2AC43229}">
      <dgm:prSet/>
      <dgm:spPr/>
      <dgm:t>
        <a:bodyPr/>
        <a:lstStyle/>
        <a:p>
          <a:endParaRPr lang="es-CO"/>
        </a:p>
      </dgm:t>
    </dgm:pt>
    <dgm:pt modelId="{5AF939A9-F854-4043-847C-843721F0EF45}" type="sibTrans" cxnId="{40F21ACB-5B2F-43FF-9A31-E21A2AC43229}">
      <dgm:prSet/>
      <dgm:spPr/>
      <dgm:t>
        <a:bodyPr/>
        <a:lstStyle/>
        <a:p>
          <a:endParaRPr lang="es-CO"/>
        </a:p>
      </dgm:t>
    </dgm:pt>
    <dgm:pt modelId="{811519EE-FDE5-4BF6-8AD8-347761190AEC}">
      <dgm:prSet phldrT="[Texto]" custT="1"/>
      <dgm:spPr/>
      <dgm:t>
        <a:bodyPr/>
        <a:lstStyle/>
        <a:p>
          <a:pPr marL="171450" indent="0" defTabSz="800100">
            <a:lnSpc>
              <a:spcPct val="90000"/>
            </a:lnSpc>
            <a:spcBef>
              <a:spcPct val="0"/>
            </a:spcBef>
            <a:spcAft>
              <a:spcPct val="15000"/>
            </a:spcAft>
            <a:buNone/>
          </a:pPr>
          <a:r>
            <a:rPr lang="es-CO" sz="2400" dirty="0" smtClean="0"/>
            <a:t> Realización de dos entrevistas de práctica, por participante (12 entrevistas)</a:t>
          </a:r>
          <a:endParaRPr lang="es-CO" sz="2400" dirty="0">
            <a:latin typeface="Arial" pitchFamily="34" charset="0"/>
            <a:cs typeface="Arial" pitchFamily="34" charset="0"/>
          </a:endParaRPr>
        </a:p>
      </dgm:t>
    </dgm:pt>
    <dgm:pt modelId="{C1D426FB-FDAF-4F3D-87D1-20DC5FA3451D}" type="parTrans" cxnId="{41227E78-603C-477F-BA1D-14FB0E06EDB0}">
      <dgm:prSet/>
      <dgm:spPr/>
      <dgm:t>
        <a:bodyPr/>
        <a:lstStyle/>
        <a:p>
          <a:endParaRPr lang="es-CO"/>
        </a:p>
      </dgm:t>
    </dgm:pt>
    <dgm:pt modelId="{A0FD9DA6-5BF5-4924-98D5-6DF2B8687286}" type="sibTrans" cxnId="{41227E78-603C-477F-BA1D-14FB0E06EDB0}">
      <dgm:prSet/>
      <dgm:spPr/>
      <dgm:t>
        <a:bodyPr/>
        <a:lstStyle/>
        <a:p>
          <a:endParaRPr lang="es-CO"/>
        </a:p>
      </dgm:t>
    </dgm:pt>
    <dgm:pt modelId="{395192DD-DE16-482F-B934-DE3931D73A68}">
      <dgm:prSet phldrT="[Texto]" custT="1"/>
      <dgm:spPr/>
      <dgm:t>
        <a:bodyPr/>
        <a:lstStyle/>
        <a:p>
          <a:pPr marL="171450" indent="0" defTabSz="800100">
            <a:lnSpc>
              <a:spcPct val="90000"/>
            </a:lnSpc>
            <a:spcBef>
              <a:spcPct val="0"/>
            </a:spcBef>
            <a:spcAft>
              <a:spcPct val="15000"/>
            </a:spcAft>
            <a:buNone/>
          </a:pPr>
          <a:r>
            <a:rPr lang="es-CO" sz="2400" dirty="0" smtClean="0"/>
            <a:t>  Transcripción de cada entrevista</a:t>
          </a:r>
          <a:endParaRPr lang="es-CO" sz="2400" dirty="0">
            <a:latin typeface="Arial" pitchFamily="34" charset="0"/>
            <a:cs typeface="Arial" pitchFamily="34" charset="0"/>
          </a:endParaRPr>
        </a:p>
      </dgm:t>
    </dgm:pt>
    <dgm:pt modelId="{080DE90E-A1A5-4AA9-B1E3-355A4DFAF16B}" type="parTrans" cxnId="{1B42CC5E-0416-4A83-B2DB-8E923A2F6AF4}">
      <dgm:prSet/>
      <dgm:spPr/>
      <dgm:t>
        <a:bodyPr/>
        <a:lstStyle/>
        <a:p>
          <a:endParaRPr lang="es-CO"/>
        </a:p>
      </dgm:t>
    </dgm:pt>
    <dgm:pt modelId="{38D1B782-7602-4031-83E9-94D1B46844BA}" type="sibTrans" cxnId="{1B42CC5E-0416-4A83-B2DB-8E923A2F6AF4}">
      <dgm:prSet/>
      <dgm:spPr/>
      <dgm:t>
        <a:bodyPr/>
        <a:lstStyle/>
        <a:p>
          <a:endParaRPr lang="es-CO"/>
        </a:p>
      </dgm:t>
    </dgm:pt>
    <dgm:pt modelId="{94F82492-E182-4F41-811A-A8CF5EDF95C0}">
      <dgm:prSet phldrT="[Texto]" custT="1"/>
      <dgm:spPr/>
      <dgm:t>
        <a:bodyPr/>
        <a:lstStyle/>
        <a:p>
          <a:pPr marL="171450" indent="0" defTabSz="800100">
            <a:lnSpc>
              <a:spcPct val="90000"/>
            </a:lnSpc>
            <a:spcBef>
              <a:spcPct val="0"/>
            </a:spcBef>
            <a:spcAft>
              <a:spcPct val="15000"/>
            </a:spcAft>
            <a:buNone/>
          </a:pPr>
          <a:r>
            <a:rPr lang="es-CO" sz="2400" dirty="0" smtClean="0"/>
            <a:t> Práctica de captura en Q-Notes</a:t>
          </a:r>
          <a:endParaRPr lang="es-CO" sz="2400" dirty="0">
            <a:latin typeface="Arial" pitchFamily="34" charset="0"/>
            <a:cs typeface="Arial" pitchFamily="34" charset="0"/>
          </a:endParaRPr>
        </a:p>
      </dgm:t>
    </dgm:pt>
    <dgm:pt modelId="{27606595-9BE9-44C2-9A88-9C50773C0C7E}" type="parTrans" cxnId="{930CA4A0-BCFE-427A-8906-00714BDC09A3}">
      <dgm:prSet/>
      <dgm:spPr/>
      <dgm:t>
        <a:bodyPr/>
        <a:lstStyle/>
        <a:p>
          <a:endParaRPr lang="es-CO"/>
        </a:p>
      </dgm:t>
    </dgm:pt>
    <dgm:pt modelId="{8DB1F5B2-3E73-4632-AAEC-C6AE84E50B89}" type="sibTrans" cxnId="{930CA4A0-BCFE-427A-8906-00714BDC09A3}">
      <dgm:prSet/>
      <dgm:spPr/>
      <dgm:t>
        <a:bodyPr/>
        <a:lstStyle/>
        <a:p>
          <a:endParaRPr lang="es-CO"/>
        </a:p>
      </dgm:t>
    </dgm:pt>
    <dgm:pt modelId="{DD39829F-5A3A-4F61-9124-D81FEE5CFBDF}">
      <dgm:prSet phldrT="[Texto]" custT="1"/>
      <dgm:spPr/>
      <dgm:t>
        <a:bodyPr/>
        <a:lstStyle/>
        <a:p>
          <a:pPr marL="171450" indent="0" defTabSz="800100">
            <a:lnSpc>
              <a:spcPct val="90000"/>
            </a:lnSpc>
            <a:spcBef>
              <a:spcPct val="0"/>
            </a:spcBef>
            <a:spcAft>
              <a:spcPct val="15000"/>
            </a:spcAft>
            <a:buNone/>
          </a:pPr>
          <a:r>
            <a:rPr lang="es-CO" sz="2400" dirty="0" smtClean="0"/>
            <a:t> Revisión de las experiencias vividas durante la práctica.</a:t>
          </a:r>
          <a:endParaRPr lang="es-CO" sz="2400" dirty="0">
            <a:latin typeface="Arial" pitchFamily="34" charset="0"/>
            <a:cs typeface="Arial" pitchFamily="34" charset="0"/>
          </a:endParaRPr>
        </a:p>
      </dgm:t>
    </dgm:pt>
    <dgm:pt modelId="{1C18A546-DB10-47B1-B976-9859AD212EDE}" type="parTrans" cxnId="{DF9F3B87-7604-4846-9698-F4CBBBD71409}">
      <dgm:prSet/>
      <dgm:spPr/>
      <dgm:t>
        <a:bodyPr/>
        <a:lstStyle/>
        <a:p>
          <a:endParaRPr lang="es-CO"/>
        </a:p>
      </dgm:t>
    </dgm:pt>
    <dgm:pt modelId="{6F4035AB-2CAA-4EFC-813B-D0AD120115BD}" type="sibTrans" cxnId="{DF9F3B87-7604-4846-9698-F4CBBBD71409}">
      <dgm:prSet/>
      <dgm:spPr/>
      <dgm:t>
        <a:bodyPr/>
        <a:lstStyle/>
        <a:p>
          <a:endParaRPr lang="es-CO"/>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8C8515C3-CFDA-45F4-824B-911AEFE142C3}" type="pres">
      <dgm:prSet presAssocID="{CBC273D7-83E8-4BE8-9E61-50DABB9739B8}" presName="linNode" presStyleCnt="0"/>
      <dgm:spPr/>
    </dgm:pt>
    <dgm:pt modelId="{C254ADF1-5958-4227-B8B2-152CA15CA423}" type="pres">
      <dgm:prSet presAssocID="{CBC273D7-83E8-4BE8-9E61-50DABB9739B8}" presName="parentText" presStyleLbl="node1" presStyleIdx="0" presStyleCnt="1" custScaleX="227209">
        <dgm:presLayoutVars>
          <dgm:chMax val="1"/>
          <dgm:bulletEnabled val="1"/>
        </dgm:presLayoutVars>
      </dgm:prSet>
      <dgm:spPr/>
      <dgm:t>
        <a:bodyPr/>
        <a:lstStyle/>
        <a:p>
          <a:endParaRPr lang="es-CO"/>
        </a:p>
      </dgm:t>
    </dgm:pt>
    <dgm:pt modelId="{738D3E84-4CBC-4B0E-BAC9-50056EA96C1C}" type="pres">
      <dgm:prSet presAssocID="{CBC273D7-83E8-4BE8-9E61-50DABB9739B8}" presName="descendantText" presStyleLbl="alignAccFollowNode1" presStyleIdx="0" presStyleCnt="1" custScaleX="279497" custScaleY="125122" custLinFactNeighborX="4453">
        <dgm:presLayoutVars>
          <dgm:bulletEnabled val="1"/>
        </dgm:presLayoutVars>
      </dgm:prSet>
      <dgm:spPr/>
      <dgm:t>
        <a:bodyPr/>
        <a:lstStyle/>
        <a:p>
          <a:endParaRPr lang="es-CO"/>
        </a:p>
      </dgm:t>
    </dgm:pt>
  </dgm:ptLst>
  <dgm:cxnLst>
    <dgm:cxn modelId="{41227E78-603C-477F-BA1D-14FB0E06EDB0}" srcId="{CBC273D7-83E8-4BE8-9E61-50DABB9739B8}" destId="{811519EE-FDE5-4BF6-8AD8-347761190AEC}" srcOrd="2" destOrd="0" parTransId="{C1D426FB-FDAF-4F3D-87D1-20DC5FA3451D}" sibTransId="{A0FD9DA6-5BF5-4924-98D5-6DF2B8687286}"/>
    <dgm:cxn modelId="{B9B620DA-062E-495C-AFA3-57A931C52AE9}" type="presOf" srcId="{CBC273D7-83E8-4BE8-9E61-50DABB9739B8}" destId="{C254ADF1-5958-4227-B8B2-152CA15CA423}" srcOrd="0" destOrd="0" presId="urn:microsoft.com/office/officeart/2005/8/layout/vList5"/>
    <dgm:cxn modelId="{2264AA2C-06C6-447F-A54D-9036FD28C4E4}" type="presOf" srcId="{DD39829F-5A3A-4F61-9124-D81FEE5CFBDF}" destId="{738D3E84-4CBC-4B0E-BAC9-50056EA96C1C}" srcOrd="0" destOrd="5" presId="urn:microsoft.com/office/officeart/2005/8/layout/vList5"/>
    <dgm:cxn modelId="{40F21ACB-5B2F-43FF-9A31-E21A2AC43229}" srcId="{CBC273D7-83E8-4BE8-9E61-50DABB9739B8}" destId="{FDA81DBE-8943-4DDA-820F-A510CEEDEE85}" srcOrd="1" destOrd="0" parTransId="{86A85711-8D3F-4E87-8134-9BAF0008870D}" sibTransId="{5AF939A9-F854-4043-847C-843721F0EF45}"/>
    <dgm:cxn modelId="{85D1FE93-F6A9-4DA2-8C7F-B867DE12A053}" type="presOf" srcId="{811519EE-FDE5-4BF6-8AD8-347761190AEC}" destId="{738D3E84-4CBC-4B0E-BAC9-50056EA96C1C}" srcOrd="0" destOrd="2" presId="urn:microsoft.com/office/officeart/2005/8/layout/vList5"/>
    <dgm:cxn modelId="{EFF89F5C-47B2-4615-93C6-826BFAF78E1E}" type="presOf" srcId="{B50B38B9-FE2E-4992-91C2-B33B558AF2BF}" destId="{738D3E84-4CBC-4B0E-BAC9-50056EA96C1C}" srcOrd="0" destOrd="6" presId="urn:microsoft.com/office/officeart/2005/8/layout/vList5"/>
    <dgm:cxn modelId="{9ACE70D9-AAF8-42F5-A159-9FF2FABA017C}" srcId="{B0DDCAEE-31F6-41F4-9C7C-D554C82CEBCF}" destId="{CBC273D7-83E8-4BE8-9E61-50DABB9739B8}" srcOrd="0" destOrd="0" parTransId="{E02B5CEC-E309-4090-BD5C-42F560F54DC2}" sibTransId="{8C505E8A-F6F4-4CAC-B4CF-97FEF6BE73F4}"/>
    <dgm:cxn modelId="{8DA3FE8C-CBD4-474E-883A-6F87F215D73F}" srcId="{CBC273D7-83E8-4BE8-9E61-50DABB9739B8}" destId="{E3523AC0-4CA8-4201-9471-BAA8068E16C2}" srcOrd="0" destOrd="0" parTransId="{33CC2E67-7F02-4636-9824-8392D6D7C400}" sibTransId="{C2D02473-5E31-454C-8C61-9B18B1405AC2}"/>
    <dgm:cxn modelId="{4FDD668F-BCC1-4510-8AD7-2EDAF22AAB8C}" type="presOf" srcId="{E3523AC0-4CA8-4201-9471-BAA8068E16C2}" destId="{738D3E84-4CBC-4B0E-BAC9-50056EA96C1C}" srcOrd="0" destOrd="0" presId="urn:microsoft.com/office/officeart/2005/8/layout/vList5"/>
    <dgm:cxn modelId="{D41A7E68-1C68-4D74-98A4-69C2E3FA595D}" srcId="{CBC273D7-83E8-4BE8-9E61-50DABB9739B8}" destId="{B50B38B9-FE2E-4992-91C2-B33B558AF2BF}" srcOrd="6" destOrd="0" parTransId="{FF18F525-5236-4636-AB92-D7F141E60AD8}" sibTransId="{FA3092CB-1B0E-4C1A-839F-CE0C874AA7B7}"/>
    <dgm:cxn modelId="{DF9F3B87-7604-4846-9698-F4CBBBD71409}" srcId="{CBC273D7-83E8-4BE8-9E61-50DABB9739B8}" destId="{DD39829F-5A3A-4F61-9124-D81FEE5CFBDF}" srcOrd="5" destOrd="0" parTransId="{1C18A546-DB10-47B1-B976-9859AD212EDE}" sibTransId="{6F4035AB-2CAA-4EFC-813B-D0AD120115BD}"/>
    <dgm:cxn modelId="{B4E09766-4125-4F93-93D8-F629462FEC04}" type="presOf" srcId="{94F82492-E182-4F41-811A-A8CF5EDF95C0}" destId="{738D3E84-4CBC-4B0E-BAC9-50056EA96C1C}" srcOrd="0" destOrd="4" presId="urn:microsoft.com/office/officeart/2005/8/layout/vList5"/>
    <dgm:cxn modelId="{3D8A56B7-A08D-4C29-977F-2127575979BF}" type="presOf" srcId="{B0DDCAEE-31F6-41F4-9C7C-D554C82CEBCF}" destId="{6AC8742E-4BD5-470E-A4E9-D7C194874AC3}" srcOrd="0" destOrd="0" presId="urn:microsoft.com/office/officeart/2005/8/layout/vList5"/>
    <dgm:cxn modelId="{1B42CC5E-0416-4A83-B2DB-8E923A2F6AF4}" srcId="{CBC273D7-83E8-4BE8-9E61-50DABB9739B8}" destId="{395192DD-DE16-482F-B934-DE3931D73A68}" srcOrd="3" destOrd="0" parTransId="{080DE90E-A1A5-4AA9-B1E3-355A4DFAF16B}" sibTransId="{38D1B782-7602-4031-83E9-94D1B46844BA}"/>
    <dgm:cxn modelId="{67A3CC0D-DB80-4F05-917D-7F284E7C2C84}" type="presOf" srcId="{395192DD-DE16-482F-B934-DE3931D73A68}" destId="{738D3E84-4CBC-4B0E-BAC9-50056EA96C1C}" srcOrd="0" destOrd="3" presId="urn:microsoft.com/office/officeart/2005/8/layout/vList5"/>
    <dgm:cxn modelId="{930CA4A0-BCFE-427A-8906-00714BDC09A3}" srcId="{CBC273D7-83E8-4BE8-9E61-50DABB9739B8}" destId="{94F82492-E182-4F41-811A-A8CF5EDF95C0}" srcOrd="4" destOrd="0" parTransId="{27606595-9BE9-44C2-9A88-9C50773C0C7E}" sibTransId="{8DB1F5B2-3E73-4632-AAEC-C6AE84E50B89}"/>
    <dgm:cxn modelId="{87D9F206-EA45-4B91-8D19-9686F89830DA}" type="presOf" srcId="{FDA81DBE-8943-4DDA-820F-A510CEEDEE85}" destId="{738D3E84-4CBC-4B0E-BAC9-50056EA96C1C}" srcOrd="0" destOrd="1" presId="urn:microsoft.com/office/officeart/2005/8/layout/vList5"/>
    <dgm:cxn modelId="{643D3E29-60EB-44C5-84CF-8E359A661940}" type="presParOf" srcId="{6AC8742E-4BD5-470E-A4E9-D7C194874AC3}" destId="{8C8515C3-CFDA-45F4-824B-911AEFE142C3}" srcOrd="0" destOrd="0" presId="urn:microsoft.com/office/officeart/2005/8/layout/vList5"/>
    <dgm:cxn modelId="{53976287-332C-468D-9D2B-DFA566EB1096}" type="presParOf" srcId="{8C8515C3-CFDA-45F4-824B-911AEFE142C3}" destId="{C254ADF1-5958-4227-B8B2-152CA15CA423}" srcOrd="0" destOrd="0" presId="urn:microsoft.com/office/officeart/2005/8/layout/vList5"/>
    <dgm:cxn modelId="{242B27D4-4CF4-41E6-ACBE-48EAF76CB39D}" type="presParOf" srcId="{8C8515C3-CFDA-45F4-824B-911AEFE142C3}" destId="{738D3E84-4CBC-4B0E-BAC9-50056EA96C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DDCAEE-31F6-41F4-9C7C-D554C82CEB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CBC273D7-83E8-4BE8-9E61-50DABB9739B8}">
      <dgm:prSet phldrT="[Texto]" custT="1"/>
      <dgm:spPr>
        <a:solidFill>
          <a:schemeClr val="accent4">
            <a:lumMod val="40000"/>
            <a:lumOff val="60000"/>
          </a:schemeClr>
        </a:solidFill>
      </dgm:spPr>
      <dgm:t>
        <a:bodyPr/>
        <a:lstStyle/>
        <a:p>
          <a:r>
            <a:rPr lang="es-CO" sz="2400" b="1" dirty="0" smtClean="0">
              <a:solidFill>
                <a:srgbClr val="C00000"/>
              </a:solidFill>
            </a:rPr>
            <a:t>Entrevistados  </a:t>
          </a:r>
          <a:r>
            <a:rPr lang="es-CO" sz="2400" b="1" dirty="0" smtClean="0"/>
            <a:t> </a:t>
          </a:r>
          <a:endParaRPr lang="es-CO" sz="2400" b="1" dirty="0"/>
        </a:p>
      </dgm:t>
    </dgm:pt>
    <dgm:pt modelId="{E02B5CEC-E309-4090-BD5C-42F560F54DC2}" type="parTrans" cxnId="{9ACE70D9-AAF8-42F5-A159-9FF2FABA017C}">
      <dgm:prSet/>
      <dgm:spPr/>
      <dgm:t>
        <a:bodyPr/>
        <a:lstStyle/>
        <a:p>
          <a:endParaRPr lang="es-CO" sz="2400"/>
        </a:p>
      </dgm:t>
    </dgm:pt>
    <dgm:pt modelId="{8C505E8A-F6F4-4CAC-B4CF-97FEF6BE73F4}" type="sibTrans" cxnId="{9ACE70D9-AAF8-42F5-A159-9FF2FABA017C}">
      <dgm:prSet/>
      <dgm:spPr/>
      <dgm:t>
        <a:bodyPr/>
        <a:lstStyle/>
        <a:p>
          <a:endParaRPr lang="es-CO" sz="2400"/>
        </a:p>
      </dgm:t>
    </dgm:pt>
    <dgm:pt modelId="{E3523AC0-4CA8-4201-9471-BAA8068E16C2}">
      <dgm:prSet phldrT="[Texto]" custT="1"/>
      <dgm:spPr/>
      <dgm:t>
        <a:bodyPr/>
        <a:lstStyle/>
        <a:p>
          <a:r>
            <a:rPr lang="es-ES" sz="2400" b="0" i="0" u="none" dirty="0" smtClean="0">
              <a:latin typeface="Arial" pitchFamily="34" charset="0"/>
              <a:cs typeface="Arial" pitchFamily="34" charset="0"/>
            </a:rPr>
            <a:t>107 personas</a:t>
          </a:r>
          <a:endParaRPr lang="es-CO" sz="2400" dirty="0">
            <a:latin typeface="Arial" pitchFamily="34" charset="0"/>
            <a:cs typeface="Arial" pitchFamily="34" charset="0"/>
          </a:endParaRPr>
        </a:p>
      </dgm:t>
    </dgm:pt>
    <dgm:pt modelId="{33CC2E67-7F02-4636-9824-8392D6D7C400}" type="parTrans" cxnId="{8DA3FE8C-CBD4-474E-883A-6F87F215D73F}">
      <dgm:prSet/>
      <dgm:spPr/>
      <dgm:t>
        <a:bodyPr/>
        <a:lstStyle/>
        <a:p>
          <a:endParaRPr lang="es-ES" sz="2400"/>
        </a:p>
      </dgm:t>
    </dgm:pt>
    <dgm:pt modelId="{C2D02473-5E31-454C-8C61-9B18B1405AC2}" type="sibTrans" cxnId="{8DA3FE8C-CBD4-474E-883A-6F87F215D73F}">
      <dgm:prSet/>
      <dgm:spPr/>
      <dgm:t>
        <a:bodyPr/>
        <a:lstStyle/>
        <a:p>
          <a:endParaRPr lang="es-ES" sz="2400"/>
        </a:p>
      </dgm:t>
    </dgm:pt>
    <dgm:pt modelId="{A39913B8-B555-41D7-BC6C-25A3E0CD1BAA}">
      <dgm:prSet phldrT="[Texto]" custT="1"/>
      <dgm:spPr/>
      <dgm:t>
        <a:bodyPr/>
        <a:lstStyle/>
        <a:p>
          <a:endParaRPr lang="es-CO" sz="2400" dirty="0">
            <a:latin typeface="Arial" pitchFamily="34" charset="0"/>
            <a:cs typeface="Arial" pitchFamily="34" charset="0"/>
          </a:endParaRPr>
        </a:p>
      </dgm:t>
    </dgm:pt>
    <dgm:pt modelId="{D43D446A-6C2E-473A-AA18-B3AD1289EE00}" type="parTrans" cxnId="{62F85FC1-C3BA-4EE1-8DA2-8F30C65BBEB1}">
      <dgm:prSet/>
      <dgm:spPr/>
      <dgm:t>
        <a:bodyPr/>
        <a:lstStyle/>
        <a:p>
          <a:endParaRPr lang="es-CO" sz="2400"/>
        </a:p>
      </dgm:t>
    </dgm:pt>
    <dgm:pt modelId="{116CE930-EB64-4C97-B5FE-D958A492F6A4}" type="sibTrans" cxnId="{62F85FC1-C3BA-4EE1-8DA2-8F30C65BBEB1}">
      <dgm:prSet/>
      <dgm:spPr/>
      <dgm:t>
        <a:bodyPr/>
        <a:lstStyle/>
        <a:p>
          <a:endParaRPr lang="es-CO" sz="2400"/>
        </a:p>
      </dgm:t>
    </dgm:pt>
    <dgm:pt modelId="{C705A1DF-D10A-4C22-BB45-EA54076B58E5}">
      <dgm:prSet phldrT="[Texto]" custT="1"/>
      <dgm:spPr/>
      <dgm:t>
        <a:bodyPr/>
        <a:lstStyle/>
        <a:p>
          <a:r>
            <a:rPr lang="es-CO" sz="2400" dirty="0" smtClean="0">
              <a:latin typeface="Arial" pitchFamily="34" charset="0"/>
              <a:cs typeface="Arial" pitchFamily="34" charset="0"/>
            </a:rPr>
            <a:t>Entrevistados directos – proxy </a:t>
          </a:r>
          <a:endParaRPr lang="es-CO" sz="2400" dirty="0">
            <a:latin typeface="Arial" pitchFamily="34" charset="0"/>
            <a:cs typeface="Arial" pitchFamily="34" charset="0"/>
          </a:endParaRPr>
        </a:p>
      </dgm:t>
    </dgm:pt>
    <dgm:pt modelId="{7E633A73-DD22-424E-AB9C-6B0887C79A64}" type="parTrans" cxnId="{7764BC8A-BC3E-445F-97CA-26B8249EB37C}">
      <dgm:prSet/>
      <dgm:spPr/>
      <dgm:t>
        <a:bodyPr/>
        <a:lstStyle/>
        <a:p>
          <a:endParaRPr lang="es-CO" sz="2400"/>
        </a:p>
      </dgm:t>
    </dgm:pt>
    <dgm:pt modelId="{8652A3FB-4DA7-4C8E-A602-7CE2CF3A9FE7}" type="sibTrans" cxnId="{7764BC8A-BC3E-445F-97CA-26B8249EB37C}">
      <dgm:prSet/>
      <dgm:spPr/>
      <dgm:t>
        <a:bodyPr/>
        <a:lstStyle/>
        <a:p>
          <a:endParaRPr lang="es-CO" sz="2400"/>
        </a:p>
      </dgm:t>
    </dgm:pt>
    <dgm:pt modelId="{FCAA3E98-F968-4D8B-8B5D-9A9DB27A32D2}">
      <dgm:prSet phldrT="[Texto]" custT="1"/>
      <dgm:spPr/>
      <dgm:t>
        <a:bodyPr/>
        <a:lstStyle/>
        <a:p>
          <a:r>
            <a:rPr lang="es-CO" sz="2400" dirty="0" smtClean="0">
              <a:latin typeface="Arial" pitchFamily="34" charset="0"/>
              <a:cs typeface="Arial" pitchFamily="34" charset="0"/>
            </a:rPr>
            <a:t>Personas con y sin discapacidad</a:t>
          </a:r>
          <a:endParaRPr lang="es-CO" sz="2400" dirty="0">
            <a:latin typeface="Arial" pitchFamily="34" charset="0"/>
            <a:cs typeface="Arial" pitchFamily="34" charset="0"/>
          </a:endParaRPr>
        </a:p>
      </dgm:t>
    </dgm:pt>
    <dgm:pt modelId="{93E00E63-BC83-46A6-991E-22592801D502}" type="parTrans" cxnId="{DE8FACB2-49E3-4DAF-A56D-51C4829410CB}">
      <dgm:prSet/>
      <dgm:spPr/>
      <dgm:t>
        <a:bodyPr/>
        <a:lstStyle/>
        <a:p>
          <a:endParaRPr lang="es-CO"/>
        </a:p>
      </dgm:t>
    </dgm:pt>
    <dgm:pt modelId="{73E4202E-3478-4F9B-84D3-C8D97563095C}" type="sibTrans" cxnId="{DE8FACB2-49E3-4DAF-A56D-51C4829410CB}">
      <dgm:prSet/>
      <dgm:spPr/>
      <dgm:t>
        <a:bodyPr/>
        <a:lstStyle/>
        <a:p>
          <a:endParaRPr lang="es-CO"/>
        </a:p>
      </dgm:t>
    </dgm:pt>
    <dgm:pt modelId="{770A4786-94A1-4CFE-8D80-5B7CF5B18736}">
      <dgm:prSet phldrT="[Texto]" custT="1"/>
      <dgm:spPr/>
      <dgm:t>
        <a:bodyPr/>
        <a:lstStyle/>
        <a:p>
          <a:r>
            <a:rPr lang="es-CO" sz="2400" dirty="0" smtClean="0">
              <a:latin typeface="Arial" pitchFamily="34" charset="0"/>
              <a:cs typeface="Arial" pitchFamily="34" charset="0"/>
            </a:rPr>
            <a:t>Hombres y mujeres</a:t>
          </a:r>
          <a:endParaRPr lang="es-CO" sz="2400" dirty="0">
            <a:latin typeface="Arial" pitchFamily="34" charset="0"/>
            <a:cs typeface="Arial" pitchFamily="34" charset="0"/>
          </a:endParaRPr>
        </a:p>
      </dgm:t>
    </dgm:pt>
    <dgm:pt modelId="{1BC71C7F-3494-4F73-9845-1A4568B4061E}" type="parTrans" cxnId="{8519D20C-4C04-48C6-AF17-5E981C6308C4}">
      <dgm:prSet/>
      <dgm:spPr/>
      <dgm:t>
        <a:bodyPr/>
        <a:lstStyle/>
        <a:p>
          <a:endParaRPr lang="es-CO"/>
        </a:p>
      </dgm:t>
    </dgm:pt>
    <dgm:pt modelId="{9ADC2904-898D-4DAA-96AF-E1215ACEF0D6}" type="sibTrans" cxnId="{8519D20C-4C04-48C6-AF17-5E981C6308C4}">
      <dgm:prSet/>
      <dgm:spPr/>
      <dgm:t>
        <a:bodyPr/>
        <a:lstStyle/>
        <a:p>
          <a:endParaRPr lang="es-CO"/>
        </a:p>
      </dgm:t>
    </dgm:pt>
    <dgm:pt modelId="{F9B234ED-5160-43A6-8258-538D12FF4B5B}">
      <dgm:prSet phldrT="[Texto]" custT="1"/>
      <dgm:spPr/>
      <dgm:t>
        <a:bodyPr/>
        <a:lstStyle/>
        <a:p>
          <a:r>
            <a:rPr lang="es-CO" sz="2400" dirty="0" smtClean="0">
              <a:latin typeface="Arial" pitchFamily="34" charset="0"/>
              <a:cs typeface="Arial" pitchFamily="34" charset="0"/>
            </a:rPr>
            <a:t>Diferentes grupo étnicos</a:t>
          </a:r>
          <a:endParaRPr lang="es-CO" sz="2400" dirty="0">
            <a:latin typeface="Arial" pitchFamily="34" charset="0"/>
            <a:cs typeface="Arial" pitchFamily="34" charset="0"/>
          </a:endParaRPr>
        </a:p>
      </dgm:t>
    </dgm:pt>
    <dgm:pt modelId="{918B2622-75BB-4E94-B0A2-7F381941E446}" type="parTrans" cxnId="{946D15BA-F594-4375-9C9C-8E113701CA82}">
      <dgm:prSet/>
      <dgm:spPr/>
      <dgm:t>
        <a:bodyPr/>
        <a:lstStyle/>
        <a:p>
          <a:endParaRPr lang="es-CO"/>
        </a:p>
      </dgm:t>
    </dgm:pt>
    <dgm:pt modelId="{0941A431-0FED-42FA-86FC-8534C2C8169C}" type="sibTrans" cxnId="{946D15BA-F594-4375-9C9C-8E113701CA82}">
      <dgm:prSet/>
      <dgm:spPr/>
      <dgm:t>
        <a:bodyPr/>
        <a:lstStyle/>
        <a:p>
          <a:endParaRPr lang="es-CO"/>
        </a:p>
      </dgm:t>
    </dgm:pt>
    <dgm:pt modelId="{7DC2DE5E-37DD-4103-ABEF-9AA36FE60AE0}">
      <dgm:prSet phldrT="[Texto]" custT="1"/>
      <dgm:spPr/>
      <dgm:t>
        <a:bodyPr/>
        <a:lstStyle/>
        <a:p>
          <a:r>
            <a:rPr lang="es-CO" sz="2400" dirty="0" smtClean="0">
              <a:latin typeface="Arial" pitchFamily="34" charset="0"/>
              <a:cs typeface="Arial" pitchFamily="34" charset="0"/>
            </a:rPr>
            <a:t>De la zona urbana y de la rural </a:t>
          </a:r>
          <a:endParaRPr lang="es-CO" sz="2400" dirty="0">
            <a:latin typeface="Arial" pitchFamily="34" charset="0"/>
            <a:cs typeface="Arial" pitchFamily="34" charset="0"/>
          </a:endParaRPr>
        </a:p>
      </dgm:t>
    </dgm:pt>
    <dgm:pt modelId="{70030349-DD01-402B-8FCD-A876F940015C}" type="parTrans" cxnId="{AB7B31F6-98D8-4A21-A164-A6DDA0100968}">
      <dgm:prSet/>
      <dgm:spPr/>
      <dgm:t>
        <a:bodyPr/>
        <a:lstStyle/>
        <a:p>
          <a:endParaRPr lang="es-CO"/>
        </a:p>
      </dgm:t>
    </dgm:pt>
    <dgm:pt modelId="{F1A6BC3F-6345-4815-B5FF-1B2BEA143BFE}" type="sibTrans" cxnId="{AB7B31F6-98D8-4A21-A164-A6DDA0100968}">
      <dgm:prSet/>
      <dgm:spPr/>
      <dgm:t>
        <a:bodyPr/>
        <a:lstStyle/>
        <a:p>
          <a:endParaRPr lang="es-CO"/>
        </a:p>
      </dgm:t>
    </dgm:pt>
    <dgm:pt modelId="{5EC3656A-5127-4E81-893C-F7BD9B39C566}">
      <dgm:prSet phldrT="[Texto]" custT="1"/>
      <dgm:spPr/>
      <dgm:t>
        <a:bodyPr/>
        <a:lstStyle/>
        <a:p>
          <a:r>
            <a:rPr lang="es-CO" sz="2400" dirty="0" smtClean="0">
              <a:latin typeface="Arial" pitchFamily="34" charset="0"/>
              <a:cs typeface="Arial" pitchFamily="34" charset="0"/>
            </a:rPr>
            <a:t>Adultos, jóvenes y niños</a:t>
          </a:r>
          <a:endParaRPr lang="es-CO" sz="2400" dirty="0">
            <a:latin typeface="Arial" pitchFamily="34" charset="0"/>
            <a:cs typeface="Arial" pitchFamily="34" charset="0"/>
          </a:endParaRPr>
        </a:p>
      </dgm:t>
    </dgm:pt>
    <dgm:pt modelId="{01B37D0F-75F8-448C-B2C5-503E52A985B5}" type="parTrans" cxnId="{0081445B-831B-41CF-975F-6B646540D6C5}">
      <dgm:prSet/>
      <dgm:spPr/>
      <dgm:t>
        <a:bodyPr/>
        <a:lstStyle/>
        <a:p>
          <a:endParaRPr lang="es-CO"/>
        </a:p>
      </dgm:t>
    </dgm:pt>
    <dgm:pt modelId="{1EFD5092-0E2B-4D5A-A2FB-04A7186891FC}" type="sibTrans" cxnId="{0081445B-831B-41CF-975F-6B646540D6C5}">
      <dgm:prSet/>
      <dgm:spPr/>
      <dgm:t>
        <a:bodyPr/>
        <a:lstStyle/>
        <a:p>
          <a:endParaRPr lang="es-CO"/>
        </a:p>
      </dgm:t>
    </dgm:pt>
    <dgm:pt modelId="{6AC8742E-4BD5-470E-A4E9-D7C194874AC3}" type="pres">
      <dgm:prSet presAssocID="{B0DDCAEE-31F6-41F4-9C7C-D554C82CEBCF}" presName="Name0" presStyleCnt="0">
        <dgm:presLayoutVars>
          <dgm:dir/>
          <dgm:animLvl val="lvl"/>
          <dgm:resizeHandles val="exact"/>
        </dgm:presLayoutVars>
      </dgm:prSet>
      <dgm:spPr/>
      <dgm:t>
        <a:bodyPr/>
        <a:lstStyle/>
        <a:p>
          <a:endParaRPr lang="es-CO"/>
        </a:p>
      </dgm:t>
    </dgm:pt>
    <dgm:pt modelId="{8C8515C3-CFDA-45F4-824B-911AEFE142C3}" type="pres">
      <dgm:prSet presAssocID="{CBC273D7-83E8-4BE8-9E61-50DABB9739B8}" presName="linNode" presStyleCnt="0"/>
      <dgm:spPr/>
    </dgm:pt>
    <dgm:pt modelId="{C254ADF1-5958-4227-B8B2-152CA15CA423}" type="pres">
      <dgm:prSet presAssocID="{CBC273D7-83E8-4BE8-9E61-50DABB9739B8}" presName="parentText" presStyleLbl="node1" presStyleIdx="0" presStyleCnt="1" custScaleX="207854" custScaleY="74721" custLinFactNeighborY="-2820">
        <dgm:presLayoutVars>
          <dgm:chMax val="1"/>
          <dgm:bulletEnabled val="1"/>
        </dgm:presLayoutVars>
      </dgm:prSet>
      <dgm:spPr/>
      <dgm:t>
        <a:bodyPr/>
        <a:lstStyle/>
        <a:p>
          <a:endParaRPr lang="es-CO"/>
        </a:p>
      </dgm:t>
    </dgm:pt>
    <dgm:pt modelId="{738D3E84-4CBC-4B0E-BAC9-50056EA96C1C}" type="pres">
      <dgm:prSet presAssocID="{CBC273D7-83E8-4BE8-9E61-50DABB9739B8}" presName="descendantText" presStyleLbl="alignAccFollowNode1" presStyleIdx="0" presStyleCnt="1" custScaleX="184823" custScaleY="90843" custLinFactNeighborX="11320" custLinFactNeighborY="-4008">
        <dgm:presLayoutVars>
          <dgm:bulletEnabled val="1"/>
        </dgm:presLayoutVars>
      </dgm:prSet>
      <dgm:spPr/>
      <dgm:t>
        <a:bodyPr/>
        <a:lstStyle/>
        <a:p>
          <a:endParaRPr lang="es-CO"/>
        </a:p>
      </dgm:t>
    </dgm:pt>
  </dgm:ptLst>
  <dgm:cxnLst>
    <dgm:cxn modelId="{AB7B31F6-98D8-4A21-A164-A6DDA0100968}" srcId="{CBC273D7-83E8-4BE8-9E61-50DABB9739B8}" destId="{7DC2DE5E-37DD-4103-ABEF-9AA36FE60AE0}" srcOrd="5" destOrd="0" parTransId="{70030349-DD01-402B-8FCD-A876F940015C}" sibTransId="{F1A6BC3F-6345-4815-B5FF-1B2BEA143BFE}"/>
    <dgm:cxn modelId="{99BB0EE3-FE10-457F-8751-0C05BB2671C8}" type="presOf" srcId="{B0DDCAEE-31F6-41F4-9C7C-D554C82CEBCF}" destId="{6AC8742E-4BD5-470E-A4E9-D7C194874AC3}" srcOrd="0" destOrd="0" presId="urn:microsoft.com/office/officeart/2005/8/layout/vList5"/>
    <dgm:cxn modelId="{9BEA708E-F4EE-4B15-829A-1034B9FD8964}" type="presOf" srcId="{E3523AC0-4CA8-4201-9471-BAA8068E16C2}" destId="{738D3E84-4CBC-4B0E-BAC9-50056EA96C1C}" srcOrd="0" destOrd="0" presId="urn:microsoft.com/office/officeart/2005/8/layout/vList5"/>
    <dgm:cxn modelId="{08669394-EA1D-437D-907F-B1697D953BB1}" type="presOf" srcId="{770A4786-94A1-4CFE-8D80-5B7CF5B18736}" destId="{738D3E84-4CBC-4B0E-BAC9-50056EA96C1C}" srcOrd="0" destOrd="2" presId="urn:microsoft.com/office/officeart/2005/8/layout/vList5"/>
    <dgm:cxn modelId="{E51489E6-45F9-455A-84F9-A9E2FB68BD38}" type="presOf" srcId="{CBC273D7-83E8-4BE8-9E61-50DABB9739B8}" destId="{C254ADF1-5958-4227-B8B2-152CA15CA423}" srcOrd="0" destOrd="0" presId="urn:microsoft.com/office/officeart/2005/8/layout/vList5"/>
    <dgm:cxn modelId="{8519D20C-4C04-48C6-AF17-5E981C6308C4}" srcId="{CBC273D7-83E8-4BE8-9E61-50DABB9739B8}" destId="{770A4786-94A1-4CFE-8D80-5B7CF5B18736}" srcOrd="2" destOrd="0" parTransId="{1BC71C7F-3494-4F73-9845-1A4568B4061E}" sibTransId="{9ADC2904-898D-4DAA-96AF-E1215ACEF0D6}"/>
    <dgm:cxn modelId="{76FF534F-0F50-46CA-860E-6E8246AAC810}" type="presOf" srcId="{A39913B8-B555-41D7-BC6C-25A3E0CD1BAA}" destId="{738D3E84-4CBC-4B0E-BAC9-50056EA96C1C}" srcOrd="0" destOrd="7" presId="urn:microsoft.com/office/officeart/2005/8/layout/vList5"/>
    <dgm:cxn modelId="{7764BC8A-BC3E-445F-97CA-26B8249EB37C}" srcId="{CBC273D7-83E8-4BE8-9E61-50DABB9739B8}" destId="{C705A1DF-D10A-4C22-BB45-EA54076B58E5}" srcOrd="6" destOrd="0" parTransId="{7E633A73-DD22-424E-AB9C-6B0887C79A64}" sibTransId="{8652A3FB-4DA7-4C8E-A602-7CE2CF3A9FE7}"/>
    <dgm:cxn modelId="{0081445B-831B-41CF-975F-6B646540D6C5}" srcId="{CBC273D7-83E8-4BE8-9E61-50DABB9739B8}" destId="{5EC3656A-5127-4E81-893C-F7BD9B39C566}" srcOrd="3" destOrd="0" parTransId="{01B37D0F-75F8-448C-B2C5-503E52A985B5}" sibTransId="{1EFD5092-0E2B-4D5A-A2FB-04A7186891FC}"/>
    <dgm:cxn modelId="{62F85FC1-C3BA-4EE1-8DA2-8F30C65BBEB1}" srcId="{CBC273D7-83E8-4BE8-9E61-50DABB9739B8}" destId="{A39913B8-B555-41D7-BC6C-25A3E0CD1BAA}" srcOrd="7" destOrd="0" parTransId="{D43D446A-6C2E-473A-AA18-B3AD1289EE00}" sibTransId="{116CE930-EB64-4C97-B5FE-D958A492F6A4}"/>
    <dgm:cxn modelId="{61E57D8F-9328-4AA1-95A3-4F635935CA1B}" type="presOf" srcId="{5EC3656A-5127-4E81-893C-F7BD9B39C566}" destId="{738D3E84-4CBC-4B0E-BAC9-50056EA96C1C}" srcOrd="0" destOrd="3" presId="urn:microsoft.com/office/officeart/2005/8/layout/vList5"/>
    <dgm:cxn modelId="{9959EE2C-5C70-4D2A-AD58-E65BE120CA87}" type="presOf" srcId="{C705A1DF-D10A-4C22-BB45-EA54076B58E5}" destId="{738D3E84-4CBC-4B0E-BAC9-50056EA96C1C}" srcOrd="0" destOrd="6" presId="urn:microsoft.com/office/officeart/2005/8/layout/vList5"/>
    <dgm:cxn modelId="{1860FF0B-07FE-41B4-9900-DC7716098E37}" type="presOf" srcId="{F9B234ED-5160-43A6-8258-538D12FF4B5B}" destId="{738D3E84-4CBC-4B0E-BAC9-50056EA96C1C}" srcOrd="0" destOrd="4" presId="urn:microsoft.com/office/officeart/2005/8/layout/vList5"/>
    <dgm:cxn modelId="{8DA3FE8C-CBD4-474E-883A-6F87F215D73F}" srcId="{CBC273D7-83E8-4BE8-9E61-50DABB9739B8}" destId="{E3523AC0-4CA8-4201-9471-BAA8068E16C2}" srcOrd="0" destOrd="0" parTransId="{33CC2E67-7F02-4636-9824-8392D6D7C400}" sibTransId="{C2D02473-5E31-454C-8C61-9B18B1405AC2}"/>
    <dgm:cxn modelId="{2665F072-CE7B-4590-9817-AECBB5CD4FB9}" type="presOf" srcId="{FCAA3E98-F968-4D8B-8B5D-9A9DB27A32D2}" destId="{738D3E84-4CBC-4B0E-BAC9-50056EA96C1C}" srcOrd="0" destOrd="1" presId="urn:microsoft.com/office/officeart/2005/8/layout/vList5"/>
    <dgm:cxn modelId="{946D15BA-F594-4375-9C9C-8E113701CA82}" srcId="{CBC273D7-83E8-4BE8-9E61-50DABB9739B8}" destId="{F9B234ED-5160-43A6-8258-538D12FF4B5B}" srcOrd="4" destOrd="0" parTransId="{918B2622-75BB-4E94-B0A2-7F381941E446}" sibTransId="{0941A431-0FED-42FA-86FC-8534C2C8169C}"/>
    <dgm:cxn modelId="{DE8FACB2-49E3-4DAF-A56D-51C4829410CB}" srcId="{CBC273D7-83E8-4BE8-9E61-50DABB9739B8}" destId="{FCAA3E98-F968-4D8B-8B5D-9A9DB27A32D2}" srcOrd="1" destOrd="0" parTransId="{93E00E63-BC83-46A6-991E-22592801D502}" sibTransId="{73E4202E-3478-4F9B-84D3-C8D97563095C}"/>
    <dgm:cxn modelId="{F8BB157B-A240-47E7-9117-F20C0DF33C00}" type="presOf" srcId="{7DC2DE5E-37DD-4103-ABEF-9AA36FE60AE0}" destId="{738D3E84-4CBC-4B0E-BAC9-50056EA96C1C}" srcOrd="0" destOrd="5" presId="urn:microsoft.com/office/officeart/2005/8/layout/vList5"/>
    <dgm:cxn modelId="{9ACE70D9-AAF8-42F5-A159-9FF2FABA017C}" srcId="{B0DDCAEE-31F6-41F4-9C7C-D554C82CEBCF}" destId="{CBC273D7-83E8-4BE8-9E61-50DABB9739B8}" srcOrd="0" destOrd="0" parTransId="{E02B5CEC-E309-4090-BD5C-42F560F54DC2}" sibTransId="{8C505E8A-F6F4-4CAC-B4CF-97FEF6BE73F4}"/>
    <dgm:cxn modelId="{83DCABE9-ECBB-4A6E-8E13-A9DBF755018D}" type="presParOf" srcId="{6AC8742E-4BD5-470E-A4E9-D7C194874AC3}" destId="{8C8515C3-CFDA-45F4-824B-911AEFE142C3}" srcOrd="0" destOrd="0" presId="urn:microsoft.com/office/officeart/2005/8/layout/vList5"/>
    <dgm:cxn modelId="{A08F2819-1F7A-4825-BE69-E3E3B587EF50}" type="presParOf" srcId="{8C8515C3-CFDA-45F4-824B-911AEFE142C3}" destId="{C254ADF1-5958-4227-B8B2-152CA15CA423}" srcOrd="0" destOrd="0" presId="urn:microsoft.com/office/officeart/2005/8/layout/vList5"/>
    <dgm:cxn modelId="{786FC178-027C-4F99-A3ED-058696648E92}" type="presParOf" srcId="{8C8515C3-CFDA-45F4-824B-911AEFE142C3}" destId="{738D3E84-4CBC-4B0E-BAC9-50056EA96C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2F666-BFCF-4857-AB2B-5E1A012FB600}">
      <dsp:nvSpPr>
        <dsp:cNvPr id="0" name=""/>
        <dsp:cNvSpPr/>
      </dsp:nvSpPr>
      <dsp:spPr>
        <a:xfrm rot="5400000">
          <a:off x="-197764" y="201468"/>
          <a:ext cx="1318426" cy="922898"/>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2005</a:t>
          </a:r>
          <a:endParaRPr lang="es-CO" sz="2000" kern="1200" dirty="0"/>
        </a:p>
      </dsp:txBody>
      <dsp:txXfrm rot="-5400000">
        <a:off x="0" y="465153"/>
        <a:ext cx="922898" cy="395528"/>
      </dsp:txXfrm>
    </dsp:sp>
    <dsp:sp modelId="{8D151CC1-E80A-462C-9EB7-2BF28B3511EF}">
      <dsp:nvSpPr>
        <dsp:cNvPr id="0" name=""/>
        <dsp:cNvSpPr/>
      </dsp:nvSpPr>
      <dsp:spPr>
        <a:xfrm rot="5400000">
          <a:off x="4029082" y="-3102479"/>
          <a:ext cx="856977" cy="7069345"/>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Pruebas Cognitivas Brasil, Paraguay, Argentina, en la etapa preparatoria de los Censos de Población de la Ronda 2010 </a:t>
          </a:r>
          <a:endParaRPr lang="es-CO" sz="1900" kern="1200" dirty="0"/>
        </a:p>
      </dsp:txBody>
      <dsp:txXfrm rot="-5400000">
        <a:off x="922898" y="45539"/>
        <a:ext cx="7027511" cy="773309"/>
      </dsp:txXfrm>
    </dsp:sp>
    <dsp:sp modelId="{D781D4AD-93B4-49A5-9FE8-23C8ABA89DDE}">
      <dsp:nvSpPr>
        <dsp:cNvPr id="0" name=""/>
        <dsp:cNvSpPr/>
      </dsp:nvSpPr>
      <dsp:spPr>
        <a:xfrm rot="5400000">
          <a:off x="-197764" y="1374085"/>
          <a:ext cx="1318426" cy="922898"/>
        </a:xfrm>
        <a:prstGeom prst="chevron">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2011</a:t>
          </a:r>
          <a:endParaRPr lang="es-CO" sz="2000" kern="1200" dirty="0"/>
        </a:p>
      </dsp:txBody>
      <dsp:txXfrm rot="-5400000">
        <a:off x="0" y="1637770"/>
        <a:ext cx="922898" cy="395528"/>
      </dsp:txXfrm>
    </dsp:sp>
    <dsp:sp modelId="{D8FBF408-D6A2-42F8-A0F4-DBAD24478A99}">
      <dsp:nvSpPr>
        <dsp:cNvPr id="0" name=""/>
        <dsp:cNvSpPr/>
      </dsp:nvSpPr>
      <dsp:spPr>
        <a:xfrm rot="5400000">
          <a:off x="4029082" y="-1929862"/>
          <a:ext cx="856977" cy="7069345"/>
        </a:xfrm>
        <a:prstGeom prst="round2Same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Propuesta del Tema Funcionamiento Humano - Discapacidad para el cuestionario censal</a:t>
          </a:r>
          <a:endParaRPr lang="es-CO" sz="1900" kern="1200" dirty="0"/>
        </a:p>
      </dsp:txBody>
      <dsp:txXfrm rot="-5400000">
        <a:off x="922898" y="1218156"/>
        <a:ext cx="7027511" cy="773309"/>
      </dsp:txXfrm>
    </dsp:sp>
    <dsp:sp modelId="{36A949EA-A97D-442B-A837-4F29226E1761}">
      <dsp:nvSpPr>
        <dsp:cNvPr id="0" name=""/>
        <dsp:cNvSpPr/>
      </dsp:nvSpPr>
      <dsp:spPr>
        <a:xfrm rot="5400000">
          <a:off x="-197764" y="2546703"/>
          <a:ext cx="1318426" cy="922898"/>
        </a:xfrm>
        <a:prstGeom prst="chevron">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2012</a:t>
          </a:r>
        </a:p>
        <a:p>
          <a:pPr lvl="0" algn="ctr" defTabSz="800100">
            <a:lnSpc>
              <a:spcPct val="90000"/>
            </a:lnSpc>
            <a:spcBef>
              <a:spcPct val="0"/>
            </a:spcBef>
            <a:spcAft>
              <a:spcPct val="35000"/>
            </a:spcAft>
          </a:pPr>
          <a:endParaRPr lang="es-CO" kern="1200" dirty="0"/>
        </a:p>
      </dsp:txBody>
      <dsp:txXfrm rot="-5400000">
        <a:off x="0" y="2810388"/>
        <a:ext cx="922898" cy="395528"/>
      </dsp:txXfrm>
    </dsp:sp>
    <dsp:sp modelId="{CF02AEF3-4803-4FCA-BD39-961B2C3AE301}">
      <dsp:nvSpPr>
        <dsp:cNvPr id="0" name=""/>
        <dsp:cNvSpPr/>
      </dsp:nvSpPr>
      <dsp:spPr>
        <a:xfrm rot="5400000">
          <a:off x="4028857" y="-757019"/>
          <a:ext cx="857428" cy="7069345"/>
        </a:xfrm>
        <a:prstGeom prst="round2Same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CO" sz="1800" kern="1200" dirty="0" smtClean="0"/>
            <a:t>1er Seminario Taller de Pruebas Cognitivas: obtener conocimiento básico sobre el diseño, metodología y desarrollo de los test cognitivos </a:t>
          </a:r>
          <a:endParaRPr lang="es-CO" sz="1800" kern="1200" dirty="0"/>
        </a:p>
      </dsp:txBody>
      <dsp:txXfrm rot="-5400000">
        <a:off x="922899" y="2390795"/>
        <a:ext cx="7027489" cy="773716"/>
      </dsp:txXfrm>
    </dsp:sp>
    <dsp:sp modelId="{932F69DC-D341-42F2-BB8D-BFADB1EDE644}">
      <dsp:nvSpPr>
        <dsp:cNvPr id="0" name=""/>
        <dsp:cNvSpPr/>
      </dsp:nvSpPr>
      <dsp:spPr>
        <a:xfrm rot="5400000">
          <a:off x="-197764" y="3719321"/>
          <a:ext cx="1318426" cy="922898"/>
        </a:xfrm>
        <a:prstGeom prst="chevr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2013</a:t>
          </a:r>
          <a:endParaRPr lang="es-CO" sz="2000" kern="1200" dirty="0"/>
        </a:p>
      </dsp:txBody>
      <dsp:txXfrm rot="-5400000">
        <a:off x="0" y="3983006"/>
        <a:ext cx="922898" cy="395528"/>
      </dsp:txXfrm>
    </dsp:sp>
    <dsp:sp modelId="{072C65BE-161C-4D5E-9431-5EED7A7D54B0}">
      <dsp:nvSpPr>
        <dsp:cNvPr id="0" name=""/>
        <dsp:cNvSpPr/>
      </dsp:nvSpPr>
      <dsp:spPr>
        <a:xfrm rot="5400000">
          <a:off x="4029082" y="415373"/>
          <a:ext cx="856977" cy="7069345"/>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Segundo Seminario Taller de Pruebas Cognitivas: Conocer las herramientas, teóricas y prácticas, utilizadas en la realización de entrevistas cognitivas</a:t>
          </a:r>
          <a:endParaRPr lang="es-CO" sz="1900" kern="1200" dirty="0"/>
        </a:p>
      </dsp:txBody>
      <dsp:txXfrm rot="-5400000">
        <a:off x="922898" y="3563391"/>
        <a:ext cx="7027511" cy="773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2501-1557-42EA-AF0B-5C0DD53727B0}">
      <dsp:nvSpPr>
        <dsp:cNvPr id="0" name=""/>
        <dsp:cNvSpPr/>
      </dsp:nvSpPr>
      <dsp:spPr>
        <a:xfrm rot="5400000">
          <a:off x="5227091" y="-2143873"/>
          <a:ext cx="807867" cy="52997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Seis ciudades: Bogotá, Barranquilla, Manizales, Pasto, Arauca, Montería</a:t>
          </a:r>
          <a:endParaRPr lang="es-CO" sz="20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Espacio (laboratorio) con condiciones apropiadas</a:t>
          </a:r>
          <a:endParaRPr lang="es-CO" sz="1600" b="1" kern="1200" dirty="0">
            <a:latin typeface="Arial" pitchFamily="34" charset="0"/>
            <a:cs typeface="Arial" pitchFamily="34" charset="0"/>
          </a:endParaRPr>
        </a:p>
      </dsp:txBody>
      <dsp:txXfrm rot="-5400000">
        <a:off x="2981131" y="141524"/>
        <a:ext cx="5260351" cy="728993"/>
      </dsp:txXfrm>
    </dsp:sp>
    <dsp:sp modelId="{6E09621F-245A-411C-BDEF-C8134CF16873}">
      <dsp:nvSpPr>
        <dsp:cNvPr id="0" name=""/>
        <dsp:cNvSpPr/>
      </dsp:nvSpPr>
      <dsp:spPr>
        <a:xfrm>
          <a:off x="10546" y="67257"/>
          <a:ext cx="2981131" cy="10098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latin typeface="Arial" pitchFamily="34" charset="0"/>
              <a:cs typeface="Arial" pitchFamily="34" charset="0"/>
            </a:rPr>
            <a:t>Lugar</a:t>
          </a:r>
          <a:endParaRPr lang="es-CO" sz="2400" b="1" kern="1200" dirty="0">
            <a:latin typeface="Arial" pitchFamily="34" charset="0"/>
            <a:cs typeface="Arial" pitchFamily="34" charset="0"/>
          </a:endParaRPr>
        </a:p>
      </dsp:txBody>
      <dsp:txXfrm>
        <a:off x="59842" y="116553"/>
        <a:ext cx="2882539" cy="911242"/>
      </dsp:txXfrm>
    </dsp:sp>
    <dsp:sp modelId="{34399EEB-36E1-49C0-BF83-965F9026A635}">
      <dsp:nvSpPr>
        <dsp:cNvPr id="0" name=""/>
        <dsp:cNvSpPr/>
      </dsp:nvSpPr>
      <dsp:spPr>
        <a:xfrm rot="5400000">
          <a:off x="5227091" y="-1109277"/>
          <a:ext cx="807867" cy="529978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Elaboración de un directorio</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Visita de sensibilización</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Acuerdo de fecha y lugar (transporte)</a:t>
          </a:r>
          <a:endParaRPr lang="es-CO" sz="1600" b="1" kern="1200" dirty="0">
            <a:latin typeface="Arial" pitchFamily="34" charset="0"/>
            <a:cs typeface="Arial" pitchFamily="34" charset="0"/>
          </a:endParaRPr>
        </a:p>
      </dsp:txBody>
      <dsp:txXfrm rot="-5400000">
        <a:off x="2981131" y="1176120"/>
        <a:ext cx="5260351" cy="728993"/>
      </dsp:txXfrm>
    </dsp:sp>
    <dsp:sp modelId="{CED325F5-EBF1-463F-A8DF-A6407FA37FBC}">
      <dsp:nvSpPr>
        <dsp:cNvPr id="0" name=""/>
        <dsp:cNvSpPr/>
      </dsp:nvSpPr>
      <dsp:spPr>
        <a:xfrm>
          <a:off x="0" y="1061429"/>
          <a:ext cx="2981131" cy="10098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400" b="1" kern="1200" dirty="0" smtClean="0">
              <a:latin typeface="Arial" pitchFamily="34" charset="0"/>
              <a:cs typeface="Arial" pitchFamily="34" charset="0"/>
            </a:rPr>
            <a:t>Selección de los entrevistados</a:t>
          </a:r>
        </a:p>
        <a:p>
          <a:pPr lvl="0" algn="ctr" defTabSz="977900">
            <a:lnSpc>
              <a:spcPct val="90000"/>
            </a:lnSpc>
            <a:spcBef>
              <a:spcPct val="0"/>
            </a:spcBef>
            <a:spcAft>
              <a:spcPct val="35000"/>
            </a:spcAft>
          </a:pPr>
          <a:endParaRPr lang="es-CO" sz="2400" b="1" kern="1200" dirty="0">
            <a:latin typeface="Arial" pitchFamily="34" charset="0"/>
            <a:cs typeface="Arial" pitchFamily="34" charset="0"/>
          </a:endParaRPr>
        </a:p>
      </dsp:txBody>
      <dsp:txXfrm>
        <a:off x="49296" y="1110725"/>
        <a:ext cx="2882539" cy="911242"/>
      </dsp:txXfrm>
    </dsp:sp>
    <dsp:sp modelId="{F55FA56C-523C-489B-BBDF-DC92DECF7A14}">
      <dsp:nvSpPr>
        <dsp:cNvPr id="0" name=""/>
        <dsp:cNvSpPr/>
      </dsp:nvSpPr>
      <dsp:spPr>
        <a:xfrm rot="5400000">
          <a:off x="5227091" y="-23220"/>
          <a:ext cx="807867" cy="52997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Promedio una (1) hora. </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El rango fue de 45 minutos a 1,5 horas. </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Grabadas en formato audio</a:t>
          </a:r>
          <a:endParaRPr lang="es-CO" sz="1600" b="1" kern="1200" dirty="0">
            <a:latin typeface="Arial" pitchFamily="34" charset="0"/>
            <a:cs typeface="Arial" pitchFamily="34" charset="0"/>
          </a:endParaRPr>
        </a:p>
      </dsp:txBody>
      <dsp:txXfrm rot="-5400000">
        <a:off x="2981131" y="2262177"/>
        <a:ext cx="5260351" cy="728993"/>
      </dsp:txXfrm>
    </dsp:sp>
    <dsp:sp modelId="{A4025180-3AE9-4187-8C38-0745B84952C2}">
      <dsp:nvSpPr>
        <dsp:cNvPr id="0" name=""/>
        <dsp:cNvSpPr/>
      </dsp:nvSpPr>
      <dsp:spPr>
        <a:xfrm>
          <a:off x="0" y="2121756"/>
          <a:ext cx="2981131" cy="10098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400" b="1" kern="1200" dirty="0" smtClean="0">
              <a:latin typeface="Arial" pitchFamily="34" charset="0"/>
              <a:cs typeface="Arial" pitchFamily="34" charset="0"/>
            </a:rPr>
            <a:t>Duración de la entrevista</a:t>
          </a:r>
        </a:p>
        <a:p>
          <a:pPr lvl="0" algn="ctr">
            <a:spcBef>
              <a:spcPct val="0"/>
            </a:spcBef>
          </a:pPr>
          <a:endParaRPr lang="es-CO" sz="2400" b="1" kern="1200" dirty="0">
            <a:latin typeface="Arial" pitchFamily="34" charset="0"/>
            <a:cs typeface="Arial" pitchFamily="34" charset="0"/>
          </a:endParaRPr>
        </a:p>
      </dsp:txBody>
      <dsp:txXfrm>
        <a:off x="49296" y="2171052"/>
        <a:ext cx="2882539" cy="911242"/>
      </dsp:txXfrm>
    </dsp:sp>
    <dsp:sp modelId="{F3D274B9-77B9-4FF1-A78B-5A719F1AF895}">
      <dsp:nvSpPr>
        <dsp:cNvPr id="0" name=""/>
        <dsp:cNvSpPr/>
      </dsp:nvSpPr>
      <dsp:spPr>
        <a:xfrm rot="5400000">
          <a:off x="4974974" y="1185327"/>
          <a:ext cx="1301103" cy="529461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Una entrevista diaria en horas de la mañana</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En la tarde la transcripción</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Colocar en carpeta disponible en Dropbox</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 Llevar al Q-notes. </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Tiempo promedio de cuatro horas.   </a:t>
          </a:r>
          <a:endParaRPr lang="es-CO" sz="1600" b="1" kern="1200" dirty="0">
            <a:latin typeface="Arial" pitchFamily="34" charset="0"/>
            <a:cs typeface="Arial" pitchFamily="34" charset="0"/>
          </a:endParaRPr>
        </a:p>
      </dsp:txBody>
      <dsp:txXfrm rot="-5400000">
        <a:off x="2978220" y="3245597"/>
        <a:ext cx="5231098" cy="1174073"/>
      </dsp:txXfrm>
    </dsp:sp>
    <dsp:sp modelId="{43628A2E-A35E-462D-BE3A-0AC8AB0E5DBD}">
      <dsp:nvSpPr>
        <dsp:cNvPr id="0" name=""/>
        <dsp:cNvSpPr/>
      </dsp:nvSpPr>
      <dsp:spPr>
        <a:xfrm>
          <a:off x="0" y="3327717"/>
          <a:ext cx="2978219" cy="10098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22350">
            <a:lnSpc>
              <a:spcPct val="90000"/>
            </a:lnSpc>
            <a:spcBef>
              <a:spcPct val="0"/>
            </a:spcBef>
            <a:spcAft>
              <a:spcPct val="35000"/>
            </a:spcAft>
          </a:pPr>
          <a:r>
            <a:rPr lang="es-CO" sz="2400" b="1" kern="1200" dirty="0" smtClean="0">
              <a:latin typeface="Arial" pitchFamily="34" charset="0"/>
              <a:cs typeface="Arial" pitchFamily="34" charset="0"/>
            </a:rPr>
            <a:t>Transcripción</a:t>
          </a:r>
          <a:endParaRPr lang="es-CO" sz="2400" b="1" kern="1200" dirty="0">
            <a:latin typeface="Arial" pitchFamily="34" charset="0"/>
            <a:cs typeface="Arial" pitchFamily="34" charset="0"/>
          </a:endParaRPr>
        </a:p>
      </dsp:txBody>
      <dsp:txXfrm>
        <a:off x="49296" y="3377013"/>
        <a:ext cx="2879627" cy="911242"/>
      </dsp:txXfrm>
    </dsp:sp>
    <dsp:sp modelId="{803BC8B0-5DCE-4399-BF01-24BC4D3629A6}">
      <dsp:nvSpPr>
        <dsp:cNvPr id="0" name=""/>
        <dsp:cNvSpPr/>
      </dsp:nvSpPr>
      <dsp:spPr>
        <a:xfrm rot="5400000">
          <a:off x="5227091" y="2388701"/>
          <a:ext cx="807867" cy="5299788"/>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latin typeface="Arial" pitchFamily="34" charset="0"/>
              <a:cs typeface="Arial" pitchFamily="34" charset="0"/>
            </a:rPr>
            <a:t>Acompañamiento en campo de las primeras tres entrevistas </a:t>
          </a:r>
          <a:endParaRPr lang="es-CO"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O" sz="1600" b="1" kern="1200" dirty="0" smtClean="0"/>
            <a:t>Revisión diaria de las transcripciones </a:t>
          </a:r>
          <a:endParaRPr lang="es-CO" sz="1600" b="1" kern="1200" dirty="0">
            <a:latin typeface="Arial" pitchFamily="34" charset="0"/>
            <a:cs typeface="Arial" pitchFamily="34" charset="0"/>
          </a:endParaRPr>
        </a:p>
      </dsp:txBody>
      <dsp:txXfrm rot="-5400000">
        <a:off x="2981131" y="4674099"/>
        <a:ext cx="5260351" cy="728993"/>
      </dsp:txXfrm>
    </dsp:sp>
    <dsp:sp modelId="{CC944819-896B-4D5B-94C4-4B3B52C4882E}">
      <dsp:nvSpPr>
        <dsp:cNvPr id="0" name=""/>
        <dsp:cNvSpPr/>
      </dsp:nvSpPr>
      <dsp:spPr>
        <a:xfrm>
          <a:off x="0" y="4533678"/>
          <a:ext cx="2981131" cy="10098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latin typeface="Arial" pitchFamily="34" charset="0"/>
              <a:cs typeface="Arial" pitchFamily="34" charset="0"/>
            </a:rPr>
            <a:t>Seguimiento y acompañamiento</a:t>
          </a:r>
          <a:endParaRPr lang="es-CO" sz="2400" b="1" kern="1200" dirty="0">
            <a:latin typeface="Arial" pitchFamily="34" charset="0"/>
            <a:cs typeface="Arial" pitchFamily="34" charset="0"/>
          </a:endParaRPr>
        </a:p>
      </dsp:txBody>
      <dsp:txXfrm>
        <a:off x="49296" y="4582974"/>
        <a:ext cx="2882539" cy="9112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F9093-E2AF-4E42-86D0-8C4A6169CF18}">
      <dsp:nvSpPr>
        <dsp:cNvPr id="0" name=""/>
        <dsp:cNvSpPr/>
      </dsp:nvSpPr>
      <dsp:spPr>
        <a:xfrm>
          <a:off x="4585364" y="4172700"/>
          <a:ext cx="405252" cy="772204"/>
        </a:xfrm>
        <a:custGeom>
          <a:avLst/>
          <a:gdLst/>
          <a:ahLst/>
          <a:cxnLst/>
          <a:rect l="0" t="0" r="0" b="0"/>
          <a:pathLst>
            <a:path>
              <a:moveTo>
                <a:pt x="0" y="0"/>
              </a:moveTo>
              <a:lnTo>
                <a:pt x="202626" y="0"/>
              </a:lnTo>
              <a:lnTo>
                <a:pt x="202626" y="772204"/>
              </a:lnTo>
              <a:lnTo>
                <a:pt x="405252" y="77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dirty="0"/>
        </a:p>
      </dsp:txBody>
      <dsp:txXfrm>
        <a:off x="4766189" y="4537000"/>
        <a:ext cx="43604" cy="43604"/>
      </dsp:txXfrm>
    </dsp:sp>
    <dsp:sp modelId="{70E15DAA-1B9F-4F86-8EF9-45739CF6DB59}">
      <dsp:nvSpPr>
        <dsp:cNvPr id="0" name=""/>
        <dsp:cNvSpPr/>
      </dsp:nvSpPr>
      <dsp:spPr>
        <a:xfrm>
          <a:off x="4585364" y="4126980"/>
          <a:ext cx="405252" cy="91440"/>
        </a:xfrm>
        <a:custGeom>
          <a:avLst/>
          <a:gdLst/>
          <a:ahLst/>
          <a:cxnLst/>
          <a:rect l="0" t="0" r="0" b="0"/>
          <a:pathLst>
            <a:path>
              <a:moveTo>
                <a:pt x="0" y="45720"/>
              </a:moveTo>
              <a:lnTo>
                <a:pt x="405252"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777859" y="4162569"/>
        <a:ext cx="20262" cy="20262"/>
      </dsp:txXfrm>
    </dsp:sp>
    <dsp:sp modelId="{F241686C-43FE-4B5B-A5CA-7E40F1136816}">
      <dsp:nvSpPr>
        <dsp:cNvPr id="0" name=""/>
        <dsp:cNvSpPr/>
      </dsp:nvSpPr>
      <dsp:spPr>
        <a:xfrm>
          <a:off x="4585364" y="3400496"/>
          <a:ext cx="405252" cy="772204"/>
        </a:xfrm>
        <a:custGeom>
          <a:avLst/>
          <a:gdLst/>
          <a:ahLst/>
          <a:cxnLst/>
          <a:rect l="0" t="0" r="0" b="0"/>
          <a:pathLst>
            <a:path>
              <a:moveTo>
                <a:pt x="0" y="772204"/>
              </a:moveTo>
              <a:lnTo>
                <a:pt x="202626" y="772204"/>
              </a:lnTo>
              <a:lnTo>
                <a:pt x="202626" y="0"/>
              </a:lnTo>
              <a:lnTo>
                <a:pt x="40525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766189" y="3764796"/>
        <a:ext cx="43604" cy="43604"/>
      </dsp:txXfrm>
    </dsp:sp>
    <dsp:sp modelId="{F66C38DB-092C-4083-A7AF-C600A20682BB}">
      <dsp:nvSpPr>
        <dsp:cNvPr id="0" name=""/>
        <dsp:cNvSpPr/>
      </dsp:nvSpPr>
      <dsp:spPr>
        <a:xfrm>
          <a:off x="2153847" y="2821343"/>
          <a:ext cx="405252" cy="1351357"/>
        </a:xfrm>
        <a:custGeom>
          <a:avLst/>
          <a:gdLst/>
          <a:ahLst/>
          <a:cxnLst/>
          <a:rect l="0" t="0" r="0" b="0"/>
          <a:pathLst>
            <a:path>
              <a:moveTo>
                <a:pt x="0" y="0"/>
              </a:moveTo>
              <a:lnTo>
                <a:pt x="202626" y="0"/>
              </a:lnTo>
              <a:lnTo>
                <a:pt x="202626" y="1351357"/>
              </a:lnTo>
              <a:lnTo>
                <a:pt x="405252" y="1351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321203" y="3461751"/>
        <a:ext cx="70540" cy="70540"/>
      </dsp:txXfrm>
    </dsp:sp>
    <dsp:sp modelId="{8F4F82A5-6BD2-464F-BC33-08969EB77C49}">
      <dsp:nvSpPr>
        <dsp:cNvPr id="0" name=""/>
        <dsp:cNvSpPr/>
      </dsp:nvSpPr>
      <dsp:spPr>
        <a:xfrm>
          <a:off x="4585364" y="1469985"/>
          <a:ext cx="405252" cy="1158306"/>
        </a:xfrm>
        <a:custGeom>
          <a:avLst/>
          <a:gdLst/>
          <a:ahLst/>
          <a:cxnLst/>
          <a:rect l="0" t="0" r="0" b="0"/>
          <a:pathLst>
            <a:path>
              <a:moveTo>
                <a:pt x="0" y="0"/>
              </a:moveTo>
              <a:lnTo>
                <a:pt x="202626" y="0"/>
              </a:lnTo>
              <a:lnTo>
                <a:pt x="202626" y="1158306"/>
              </a:lnTo>
              <a:lnTo>
                <a:pt x="405252" y="1158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dirty="0"/>
        </a:p>
      </dsp:txBody>
      <dsp:txXfrm>
        <a:off x="4757312" y="2018459"/>
        <a:ext cx="61357" cy="61357"/>
      </dsp:txXfrm>
    </dsp:sp>
    <dsp:sp modelId="{00F146D8-756D-4C25-92AC-C22DD99720FF}">
      <dsp:nvSpPr>
        <dsp:cNvPr id="0" name=""/>
        <dsp:cNvSpPr/>
      </dsp:nvSpPr>
      <dsp:spPr>
        <a:xfrm>
          <a:off x="4585364" y="1469985"/>
          <a:ext cx="405252" cy="386102"/>
        </a:xfrm>
        <a:custGeom>
          <a:avLst/>
          <a:gdLst/>
          <a:ahLst/>
          <a:cxnLst/>
          <a:rect l="0" t="0" r="0" b="0"/>
          <a:pathLst>
            <a:path>
              <a:moveTo>
                <a:pt x="0" y="0"/>
              </a:moveTo>
              <a:lnTo>
                <a:pt x="202626" y="0"/>
              </a:lnTo>
              <a:lnTo>
                <a:pt x="202626" y="386102"/>
              </a:lnTo>
              <a:lnTo>
                <a:pt x="405252" y="3861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dirty="0"/>
        </a:p>
      </dsp:txBody>
      <dsp:txXfrm>
        <a:off x="4773997" y="1649043"/>
        <a:ext cx="27986" cy="27986"/>
      </dsp:txXfrm>
    </dsp:sp>
    <dsp:sp modelId="{BD70611A-229C-48DF-A92E-ACAE2ECD25EF}">
      <dsp:nvSpPr>
        <dsp:cNvPr id="0" name=""/>
        <dsp:cNvSpPr/>
      </dsp:nvSpPr>
      <dsp:spPr>
        <a:xfrm>
          <a:off x="4585364" y="1083883"/>
          <a:ext cx="405252" cy="386102"/>
        </a:xfrm>
        <a:custGeom>
          <a:avLst/>
          <a:gdLst/>
          <a:ahLst/>
          <a:cxnLst/>
          <a:rect l="0" t="0" r="0" b="0"/>
          <a:pathLst>
            <a:path>
              <a:moveTo>
                <a:pt x="0" y="386102"/>
              </a:moveTo>
              <a:lnTo>
                <a:pt x="202626" y="386102"/>
              </a:lnTo>
              <a:lnTo>
                <a:pt x="202626" y="0"/>
              </a:lnTo>
              <a:lnTo>
                <a:pt x="40525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773997" y="1262941"/>
        <a:ext cx="27986" cy="27986"/>
      </dsp:txXfrm>
    </dsp:sp>
    <dsp:sp modelId="{1814A0A9-2A53-4E94-BBFD-8CE74E55B2FD}">
      <dsp:nvSpPr>
        <dsp:cNvPr id="0" name=""/>
        <dsp:cNvSpPr/>
      </dsp:nvSpPr>
      <dsp:spPr>
        <a:xfrm>
          <a:off x="4585364" y="311679"/>
          <a:ext cx="405252" cy="1158306"/>
        </a:xfrm>
        <a:custGeom>
          <a:avLst/>
          <a:gdLst/>
          <a:ahLst/>
          <a:cxnLst/>
          <a:rect l="0" t="0" r="0" b="0"/>
          <a:pathLst>
            <a:path>
              <a:moveTo>
                <a:pt x="0" y="1158306"/>
              </a:moveTo>
              <a:lnTo>
                <a:pt x="202626" y="1158306"/>
              </a:lnTo>
              <a:lnTo>
                <a:pt x="202626" y="0"/>
              </a:lnTo>
              <a:lnTo>
                <a:pt x="40525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757312" y="860153"/>
        <a:ext cx="61357" cy="61357"/>
      </dsp:txXfrm>
    </dsp:sp>
    <dsp:sp modelId="{389B215D-BE12-492E-B177-E47B38484E34}">
      <dsp:nvSpPr>
        <dsp:cNvPr id="0" name=""/>
        <dsp:cNvSpPr/>
      </dsp:nvSpPr>
      <dsp:spPr>
        <a:xfrm>
          <a:off x="2153847" y="1469985"/>
          <a:ext cx="405252" cy="1351357"/>
        </a:xfrm>
        <a:custGeom>
          <a:avLst/>
          <a:gdLst/>
          <a:ahLst/>
          <a:cxnLst/>
          <a:rect l="0" t="0" r="0" b="0"/>
          <a:pathLst>
            <a:path>
              <a:moveTo>
                <a:pt x="0" y="1351357"/>
              </a:moveTo>
              <a:lnTo>
                <a:pt x="202626" y="1351357"/>
              </a:lnTo>
              <a:lnTo>
                <a:pt x="202626" y="0"/>
              </a:lnTo>
              <a:lnTo>
                <a:pt x="4052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321203" y="2110393"/>
        <a:ext cx="70540" cy="70540"/>
      </dsp:txXfrm>
    </dsp:sp>
    <dsp:sp modelId="{42260CC6-C3B8-4BA6-9ED0-39B2E475CC60}">
      <dsp:nvSpPr>
        <dsp:cNvPr id="0" name=""/>
        <dsp:cNvSpPr/>
      </dsp:nvSpPr>
      <dsp:spPr>
        <a:xfrm rot="16200000">
          <a:off x="219272" y="2512461"/>
          <a:ext cx="3251386" cy="61776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Herramientas</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219272" y="2512461"/>
        <a:ext cx="3251386" cy="617763"/>
      </dsp:txXfrm>
    </dsp:sp>
    <dsp:sp modelId="{1F67F4AB-B50A-49A2-B738-6F34CBF059B6}">
      <dsp:nvSpPr>
        <dsp:cNvPr id="0" name=""/>
        <dsp:cNvSpPr/>
      </dsp:nvSpPr>
      <dsp:spPr>
        <a:xfrm>
          <a:off x="2559100" y="1161103"/>
          <a:ext cx="2026264" cy="617763"/>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Tarjetas</a:t>
          </a:r>
          <a:r>
            <a:rPr kumimoji="0" lang="es-ES" sz="1050" b="1" i="0" u="none" strike="noStrike" kern="1200" cap="none" normalizeH="0" baseline="0" dirty="0" smtClean="0">
              <a:ln>
                <a:noFill/>
              </a:ln>
              <a:solidFill>
                <a:schemeClr val="tx1"/>
              </a:solidFill>
              <a:effectLst/>
              <a:latin typeface="Arial" pitchFamily="34" charset="0"/>
              <a:cs typeface="Arial" pitchFamily="34" charset="0"/>
            </a:rPr>
            <a:t> </a:t>
          </a:r>
          <a:endParaRPr kumimoji="0" lang="es-CL" sz="1050" b="1" i="0" u="none" strike="noStrike" kern="1200" cap="none" normalizeH="0" baseline="0" dirty="0" smtClean="0">
            <a:ln>
              <a:noFill/>
            </a:ln>
            <a:solidFill>
              <a:schemeClr val="tx1"/>
            </a:solidFill>
            <a:effectLst/>
            <a:latin typeface="Arial" pitchFamily="34" charset="0"/>
            <a:cs typeface="Arial" pitchFamily="34" charset="0"/>
          </a:endParaRPr>
        </a:p>
      </dsp:txBody>
      <dsp:txXfrm>
        <a:off x="2559100" y="1161103"/>
        <a:ext cx="2026264" cy="617763"/>
      </dsp:txXfrm>
    </dsp:sp>
    <dsp:sp modelId="{A74CC008-86A6-4D95-BB85-3FC1B40D318F}">
      <dsp:nvSpPr>
        <dsp:cNvPr id="0" name=""/>
        <dsp:cNvSpPr/>
      </dsp:nvSpPr>
      <dsp:spPr>
        <a:xfrm>
          <a:off x="4990617" y="2797"/>
          <a:ext cx="2026264" cy="61776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Actividad </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990617" y="2797"/>
        <a:ext cx="2026264" cy="617763"/>
      </dsp:txXfrm>
    </dsp:sp>
    <dsp:sp modelId="{B0BF6E7B-87EF-4469-A735-8E023BB752BD}">
      <dsp:nvSpPr>
        <dsp:cNvPr id="0" name=""/>
        <dsp:cNvSpPr/>
      </dsp:nvSpPr>
      <dsp:spPr>
        <a:xfrm>
          <a:off x="4990617" y="775001"/>
          <a:ext cx="2026264" cy="617763"/>
        </a:xfrm>
        <a:prstGeom prst="rect">
          <a:avLst/>
        </a:prstGeom>
        <a:solidFill>
          <a:srgbClr val="66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Estados de salud </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990617" y="775001"/>
        <a:ext cx="2026264" cy="617763"/>
      </dsp:txXfrm>
    </dsp:sp>
    <dsp:sp modelId="{114E859A-131F-42E3-8168-8952C055E226}">
      <dsp:nvSpPr>
        <dsp:cNvPr id="0" name=""/>
        <dsp:cNvSpPr/>
      </dsp:nvSpPr>
      <dsp:spPr>
        <a:xfrm>
          <a:off x="4990617" y="1547206"/>
          <a:ext cx="2026264" cy="617763"/>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kern="1200" cap="none" normalizeH="0" baseline="0" dirty="0" smtClean="0">
              <a:ln>
                <a:noFill/>
              </a:ln>
              <a:solidFill>
                <a:schemeClr val="tx1"/>
              </a:solidFill>
              <a:effectLst/>
              <a:latin typeface="Arial" pitchFamily="34" charset="0"/>
              <a:cs typeface="Arial" pitchFamily="34" charset="0"/>
            </a:rPr>
            <a:t>Tiempo  </a:t>
          </a:r>
        </a:p>
      </dsp:txBody>
      <dsp:txXfrm>
        <a:off x="4990617" y="1547206"/>
        <a:ext cx="2026264" cy="617763"/>
      </dsp:txXfrm>
    </dsp:sp>
    <dsp:sp modelId="{2F94D62F-D00A-446F-8BA1-52708058D9A4}">
      <dsp:nvSpPr>
        <dsp:cNvPr id="0" name=""/>
        <dsp:cNvSpPr/>
      </dsp:nvSpPr>
      <dsp:spPr>
        <a:xfrm>
          <a:off x="4990617" y="2319410"/>
          <a:ext cx="2026264" cy="61776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kern="1200" cap="none" normalizeH="0" baseline="0" dirty="0" smtClean="0">
              <a:ln>
                <a:noFill/>
              </a:ln>
              <a:solidFill>
                <a:schemeClr val="tx1"/>
              </a:solidFill>
              <a:effectLst/>
              <a:latin typeface="Arial" pitchFamily="34" charset="0"/>
              <a:cs typeface="Arial" pitchFamily="34" charset="0"/>
            </a:rPr>
            <a:t>Escala de Valoración </a:t>
          </a:r>
        </a:p>
      </dsp:txBody>
      <dsp:txXfrm>
        <a:off x="4990617" y="2319410"/>
        <a:ext cx="2026264" cy="617763"/>
      </dsp:txXfrm>
    </dsp:sp>
    <dsp:sp modelId="{CB4BCC0E-AE5A-4BC5-B108-26458D5760C5}">
      <dsp:nvSpPr>
        <dsp:cNvPr id="0" name=""/>
        <dsp:cNvSpPr/>
      </dsp:nvSpPr>
      <dsp:spPr>
        <a:xfrm>
          <a:off x="2559100" y="3863818"/>
          <a:ext cx="2026264" cy="617763"/>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Formatos </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2559100" y="3863818"/>
        <a:ext cx="2026264" cy="617763"/>
      </dsp:txXfrm>
    </dsp:sp>
    <dsp:sp modelId="{87857317-8CAD-43A8-8A6D-570FA5E9F238}">
      <dsp:nvSpPr>
        <dsp:cNvPr id="0" name=""/>
        <dsp:cNvSpPr/>
      </dsp:nvSpPr>
      <dsp:spPr>
        <a:xfrm>
          <a:off x="4990617" y="3091614"/>
          <a:ext cx="2026264" cy="617763"/>
        </a:xfrm>
        <a:prstGeom prst="rect">
          <a:avLst/>
        </a:prstGeom>
        <a:solidFill>
          <a:srgbClr val="F8B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Presentación </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990617" y="3091614"/>
        <a:ext cx="2026264" cy="617763"/>
      </dsp:txXfrm>
    </dsp:sp>
    <dsp:sp modelId="{E0C0BF52-037A-4888-9ACC-9F8A433836C4}">
      <dsp:nvSpPr>
        <dsp:cNvPr id="0" name=""/>
        <dsp:cNvSpPr/>
      </dsp:nvSpPr>
      <dsp:spPr>
        <a:xfrm>
          <a:off x="4990617" y="3863818"/>
          <a:ext cx="2026264" cy="61776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dirty="0" smtClean="0">
              <a:ln>
                <a:noFill/>
              </a:ln>
              <a:solidFill>
                <a:schemeClr val="tx1"/>
              </a:solidFill>
              <a:effectLst/>
              <a:latin typeface="Arial" pitchFamily="34" charset="0"/>
              <a:cs typeface="Arial" pitchFamily="34" charset="0"/>
            </a:rPr>
            <a:t>Consentimiento informado </a:t>
          </a:r>
          <a:endParaRPr kumimoji="0" lang="es-CL" sz="14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990617" y="3863818"/>
        <a:ext cx="2026264" cy="617763"/>
      </dsp:txXfrm>
    </dsp:sp>
    <dsp:sp modelId="{7573DC3C-C8EE-4189-AB60-159F66E9A9D7}">
      <dsp:nvSpPr>
        <dsp:cNvPr id="0" name=""/>
        <dsp:cNvSpPr/>
      </dsp:nvSpPr>
      <dsp:spPr>
        <a:xfrm>
          <a:off x="4990617" y="4636023"/>
          <a:ext cx="2026264" cy="617763"/>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1" i="0" u="none" strike="noStrike" kern="1200" cap="none" normalizeH="0" baseline="0" dirty="0" smtClean="0">
              <a:ln>
                <a:noFill/>
              </a:ln>
              <a:solidFill>
                <a:schemeClr val="tx1"/>
              </a:solidFill>
              <a:effectLst/>
              <a:latin typeface="Arial" pitchFamily="34" charset="0"/>
              <a:cs typeface="Arial" pitchFamily="34" charset="0"/>
            </a:rPr>
            <a:t>Cuestionarios (preguntas target – final) </a:t>
          </a:r>
        </a:p>
      </dsp:txBody>
      <dsp:txXfrm>
        <a:off x="4990617" y="4636023"/>
        <a:ext cx="2026264" cy="617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0ADE6-09F2-4CD1-A504-39BF59350857}">
      <dsp:nvSpPr>
        <dsp:cNvPr id="0" name=""/>
        <dsp:cNvSpPr/>
      </dsp:nvSpPr>
      <dsp:spPr>
        <a:xfrm>
          <a:off x="23054" y="0"/>
          <a:ext cx="7658746"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5875C-743D-4315-BBA6-39A25107A723}">
      <dsp:nvSpPr>
        <dsp:cNvPr id="0" name=""/>
        <dsp:cNvSpPr/>
      </dsp:nvSpPr>
      <dsp:spPr>
        <a:xfrm>
          <a:off x="2587" y="1219199"/>
          <a:ext cx="1824612" cy="162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kern="1200" dirty="0" smtClean="0">
              <a:solidFill>
                <a:schemeClr val="tx1"/>
              </a:solidFill>
            </a:rPr>
            <a:t>Comprensión</a:t>
          </a:r>
          <a:endParaRPr lang="es-CO" sz="2100" kern="1200" dirty="0">
            <a:solidFill>
              <a:schemeClr val="tx1"/>
            </a:solidFill>
          </a:endParaRPr>
        </a:p>
      </dsp:txBody>
      <dsp:txXfrm>
        <a:off x="81942" y="1298554"/>
        <a:ext cx="1665902" cy="1466890"/>
      </dsp:txXfrm>
    </dsp:sp>
    <dsp:sp modelId="{FEA52B44-82DC-458F-A251-83EBFB007981}">
      <dsp:nvSpPr>
        <dsp:cNvPr id="0" name=""/>
        <dsp:cNvSpPr/>
      </dsp:nvSpPr>
      <dsp:spPr>
        <a:xfrm>
          <a:off x="1960943" y="1219199"/>
          <a:ext cx="1824612" cy="16256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kern="1200" dirty="0" smtClean="0">
              <a:solidFill>
                <a:schemeClr val="tx1"/>
              </a:solidFill>
            </a:rPr>
            <a:t>Recuperación</a:t>
          </a:r>
          <a:endParaRPr lang="es-CO" sz="2100" kern="1200" dirty="0">
            <a:solidFill>
              <a:schemeClr val="tx1"/>
            </a:solidFill>
          </a:endParaRPr>
        </a:p>
      </dsp:txBody>
      <dsp:txXfrm>
        <a:off x="2040298" y="1298554"/>
        <a:ext cx="1665902" cy="1466890"/>
      </dsp:txXfrm>
    </dsp:sp>
    <dsp:sp modelId="{D8E2F512-AE82-4C44-99E2-C11BB4B0A722}">
      <dsp:nvSpPr>
        <dsp:cNvPr id="0" name=""/>
        <dsp:cNvSpPr/>
      </dsp:nvSpPr>
      <dsp:spPr>
        <a:xfrm>
          <a:off x="3919299" y="1219199"/>
          <a:ext cx="1824612" cy="16256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kern="1200" dirty="0" smtClean="0">
              <a:solidFill>
                <a:schemeClr val="tx1"/>
              </a:solidFill>
            </a:rPr>
            <a:t>Juicio</a:t>
          </a:r>
          <a:endParaRPr lang="es-CO" sz="2100" kern="1200" dirty="0">
            <a:solidFill>
              <a:schemeClr val="tx1"/>
            </a:solidFill>
          </a:endParaRPr>
        </a:p>
      </dsp:txBody>
      <dsp:txXfrm>
        <a:off x="3998654" y="1298554"/>
        <a:ext cx="1665902" cy="1466890"/>
      </dsp:txXfrm>
    </dsp:sp>
    <dsp:sp modelId="{8B05F7ED-339C-4FDA-8677-CCBF08E4E154}">
      <dsp:nvSpPr>
        <dsp:cNvPr id="0" name=""/>
        <dsp:cNvSpPr/>
      </dsp:nvSpPr>
      <dsp:spPr>
        <a:xfrm>
          <a:off x="5878771" y="1239910"/>
          <a:ext cx="1824612" cy="162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kern="1200" dirty="0" smtClean="0">
              <a:solidFill>
                <a:schemeClr val="tx1"/>
              </a:solidFill>
            </a:rPr>
            <a:t>Respuesta</a:t>
          </a:r>
          <a:endParaRPr lang="es-CO" sz="2100" kern="1200" dirty="0">
            <a:solidFill>
              <a:schemeClr val="tx1"/>
            </a:solidFill>
          </a:endParaRPr>
        </a:p>
      </dsp:txBody>
      <dsp:txXfrm>
        <a:off x="5958126" y="1319265"/>
        <a:ext cx="1665902"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3980E-AA71-4EAE-B0ED-85A005FAE3E9}">
      <dsp:nvSpPr>
        <dsp:cNvPr id="0" name=""/>
        <dsp:cNvSpPr/>
      </dsp:nvSpPr>
      <dsp:spPr>
        <a:xfrm rot="5400000">
          <a:off x="2566081" y="-718683"/>
          <a:ext cx="4494309" cy="5933415"/>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1" i="0" u="none" kern="1200" dirty="0" smtClean="0">
              <a:solidFill>
                <a:schemeClr val="tx1"/>
              </a:solidFill>
              <a:latin typeface="Arial" pitchFamily="34" charset="0"/>
              <a:cs typeface="Arial" pitchFamily="34" charset="0"/>
            </a:rPr>
            <a:t>Pensar en voz alta</a:t>
          </a:r>
          <a:r>
            <a:rPr lang="es-ES" sz="1800" b="0" i="0" u="none" kern="1200" dirty="0" smtClean="0">
              <a:solidFill>
                <a:schemeClr val="tx1"/>
              </a:solidFill>
              <a:latin typeface="Arial" pitchFamily="34" charset="0"/>
              <a:cs typeface="Arial" pitchFamily="34" charset="0"/>
            </a:rPr>
            <a:t>, la persona verbaliza todo lo que está pensando, sus vivencias, su historia personal respecto al tema de la investigación.</a:t>
          </a:r>
          <a:endParaRPr lang="es-CO"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b="0" kern="1200" dirty="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S" sz="1800" b="1" i="0" u="none" kern="1200" dirty="0" smtClean="0">
              <a:solidFill>
                <a:schemeClr val="tx1"/>
              </a:solidFill>
              <a:latin typeface="Arial" pitchFamily="34" charset="0"/>
              <a:cs typeface="Arial" pitchFamily="34" charset="0"/>
            </a:rPr>
            <a:t>Sondeo cognitivo</a:t>
          </a:r>
          <a:r>
            <a:rPr lang="es-ES" sz="1800" b="0" i="0" u="none" kern="1200" dirty="0" smtClean="0">
              <a:latin typeface="Arial" pitchFamily="34" charset="0"/>
              <a:cs typeface="Arial" pitchFamily="34" charset="0"/>
            </a:rPr>
            <a:t>: entrevista cara a cara, el entrevistador realiza preguntas, el entrevistado responde, el entrevistador realiza «sondeo» o exploración sobre información específica o relevante, no se trata de «hablar por hablar». </a:t>
          </a: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CO" sz="1800" b="1" kern="1200" dirty="0" smtClean="0">
              <a:latin typeface="Arial" pitchFamily="34" charset="0"/>
              <a:cs typeface="Arial" pitchFamily="34" charset="0"/>
            </a:rPr>
            <a:t>Sondeo extendido:</a:t>
          </a:r>
          <a:r>
            <a:rPr lang="es-CO" sz="1800" b="0" kern="1200" dirty="0" smtClean="0">
              <a:latin typeface="Arial" pitchFamily="34" charset="0"/>
              <a:cs typeface="Arial" pitchFamily="34" charset="0"/>
            </a:rPr>
            <a:t> no se enfoca en el proceso cognitivo, profundiza sobre la pertinencia de las respuestas.  </a:t>
          </a: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kern="1200" dirty="0">
            <a:latin typeface="Arial" pitchFamily="34" charset="0"/>
            <a:cs typeface="Arial" pitchFamily="34" charset="0"/>
          </a:endParaRPr>
        </a:p>
      </dsp:txBody>
      <dsp:txXfrm rot="-5400000">
        <a:off x="1846528" y="220264"/>
        <a:ext cx="5714021" cy="4055521"/>
      </dsp:txXfrm>
    </dsp:sp>
    <dsp:sp modelId="{03FFF4E1-EE8D-4F28-B99E-8FF91FBAA352}">
      <dsp:nvSpPr>
        <dsp:cNvPr id="0" name=""/>
        <dsp:cNvSpPr/>
      </dsp:nvSpPr>
      <dsp:spPr>
        <a:xfrm>
          <a:off x="140935" y="85618"/>
          <a:ext cx="1705592" cy="432481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0" i="0" u="none" kern="1200" dirty="0" smtClean="0">
              <a:latin typeface="Arial" pitchFamily="34" charset="0"/>
              <a:cs typeface="Arial" pitchFamily="34" charset="0"/>
            </a:rPr>
            <a:t>Técnicas  </a:t>
          </a:r>
          <a:endParaRPr lang="es-CO" sz="1800" kern="1200" dirty="0">
            <a:latin typeface="Arial" pitchFamily="34" charset="0"/>
            <a:cs typeface="Arial" pitchFamily="34" charset="0"/>
          </a:endParaRPr>
        </a:p>
      </dsp:txBody>
      <dsp:txXfrm>
        <a:off x="224195" y="168878"/>
        <a:ext cx="1539072" cy="4158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3980E-AA71-4EAE-B0ED-85A005FAE3E9}">
      <dsp:nvSpPr>
        <dsp:cNvPr id="0" name=""/>
        <dsp:cNvSpPr/>
      </dsp:nvSpPr>
      <dsp:spPr>
        <a:xfrm rot="5400000">
          <a:off x="2725665" y="-607218"/>
          <a:ext cx="4176810" cy="571048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CL" sz="1800" b="1" kern="1200" dirty="0" smtClean="0"/>
            <a:t>Abiertas: </a:t>
          </a:r>
          <a:r>
            <a:rPr lang="es-CL" sz="1800" b="0" kern="1200" dirty="0" smtClean="0"/>
            <a:t>Es flexible, se tiene libertad de formular preguntas, profundizar en temas o términos específicos, el guion es abierto, la persona «narra». </a:t>
          </a: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CL" sz="1800" b="1" kern="1200" dirty="0" smtClean="0"/>
            <a:t>Semiestructuradas: </a:t>
          </a:r>
          <a:r>
            <a:rPr lang="es-CL" sz="1800" b="0" kern="1200" dirty="0" smtClean="0"/>
            <a:t>Utiliza preguntas abiertas y cerradas, tiene un orden establecido con anterioridad.   </a:t>
          </a: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CL" sz="1800" b="1" kern="1200" dirty="0" smtClean="0"/>
            <a:t>Estructuradas:</a:t>
          </a:r>
          <a:r>
            <a:rPr lang="es-CL" sz="1800" b="0" kern="1200" dirty="0" smtClean="0"/>
            <a:t> Las preguntas son las mismas para todos los individuos, las respuestas se encuentran pre-codificadas y no existen preguntas abiertas.</a:t>
          </a:r>
          <a:endParaRPr lang="es-CO" sz="1800" b="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s-CO" sz="1800" kern="1200" dirty="0">
            <a:latin typeface="Arial" pitchFamily="34" charset="0"/>
            <a:cs typeface="Arial" pitchFamily="34" charset="0"/>
          </a:endParaRPr>
        </a:p>
      </dsp:txBody>
      <dsp:txXfrm rot="-5400000">
        <a:off x="1958828" y="363514"/>
        <a:ext cx="5506590" cy="3769020"/>
      </dsp:txXfrm>
    </dsp:sp>
    <dsp:sp modelId="{03FFF4E1-EE8D-4F28-B99E-8FF91FBAA352}">
      <dsp:nvSpPr>
        <dsp:cNvPr id="0" name=""/>
        <dsp:cNvSpPr/>
      </dsp:nvSpPr>
      <dsp:spPr>
        <a:xfrm>
          <a:off x="251567" y="2195"/>
          <a:ext cx="1707260" cy="449165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0" i="0" u="none" kern="1200" dirty="0" smtClean="0">
              <a:latin typeface="Arial" pitchFamily="34" charset="0"/>
              <a:cs typeface="Arial" pitchFamily="34" charset="0"/>
            </a:rPr>
            <a:t>Tipo de entrevistas</a:t>
          </a:r>
          <a:endParaRPr lang="es-CO" sz="1800" kern="1200" dirty="0">
            <a:latin typeface="Arial" pitchFamily="34" charset="0"/>
            <a:cs typeface="Arial" pitchFamily="34" charset="0"/>
          </a:endParaRPr>
        </a:p>
      </dsp:txBody>
      <dsp:txXfrm>
        <a:off x="334909" y="85537"/>
        <a:ext cx="1540576" cy="4324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2501-1557-42EA-AF0B-5C0DD53727B0}">
      <dsp:nvSpPr>
        <dsp:cNvPr id="0" name=""/>
        <dsp:cNvSpPr/>
      </dsp:nvSpPr>
      <dsp:spPr>
        <a:xfrm rot="5400000">
          <a:off x="5276315" y="-2134693"/>
          <a:ext cx="1199075" cy="553021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CO" sz="1600" b="0" kern="1200" dirty="0">
            <a:solidFill>
              <a:schemeClr val="tx1"/>
            </a:solidFill>
          </a:endParaRPr>
        </a:p>
        <a:p>
          <a:pPr marL="171450" lvl="1" indent="-171450" algn="l" defTabSz="711200">
            <a:lnSpc>
              <a:spcPct val="90000"/>
            </a:lnSpc>
            <a:spcBef>
              <a:spcPct val="0"/>
            </a:spcBef>
            <a:spcAft>
              <a:spcPct val="15000"/>
            </a:spcAft>
            <a:buChar char="••"/>
          </a:pPr>
          <a:r>
            <a:rPr lang="es-CO" sz="1600" b="0" kern="1200" dirty="0" smtClean="0">
              <a:solidFill>
                <a:schemeClr val="tx1"/>
              </a:solidFill>
            </a:rPr>
            <a:t>Propuesta censal documentada</a:t>
          </a:r>
          <a:endParaRPr lang="es-CO" sz="1600" b="0" kern="1200" dirty="0">
            <a:solidFill>
              <a:schemeClr val="tx1"/>
            </a:solidFill>
          </a:endParaRPr>
        </a:p>
        <a:p>
          <a:pPr marL="171450" lvl="1" indent="-171450" algn="l" defTabSz="711200">
            <a:lnSpc>
              <a:spcPct val="90000"/>
            </a:lnSpc>
            <a:spcBef>
              <a:spcPct val="0"/>
            </a:spcBef>
            <a:spcAft>
              <a:spcPct val="15000"/>
            </a:spcAft>
            <a:buChar char="••"/>
          </a:pPr>
          <a:r>
            <a:rPr lang="es-CO" sz="1600" b="0" kern="1200" dirty="0" smtClean="0">
              <a:solidFill>
                <a:schemeClr val="tx1"/>
              </a:solidFill>
            </a:rPr>
            <a:t>Pruebas de contenido</a:t>
          </a:r>
          <a:endParaRPr lang="es-CO" sz="1600" b="0" kern="1200" dirty="0">
            <a:solidFill>
              <a:schemeClr val="tx1"/>
            </a:solidFill>
          </a:endParaRPr>
        </a:p>
        <a:p>
          <a:pPr marL="171450" lvl="1" indent="-171450" algn="l" defTabSz="711200">
            <a:lnSpc>
              <a:spcPct val="90000"/>
            </a:lnSpc>
            <a:spcBef>
              <a:spcPct val="0"/>
            </a:spcBef>
            <a:spcAft>
              <a:spcPct val="15000"/>
            </a:spcAft>
            <a:buChar char="••"/>
          </a:pPr>
          <a:r>
            <a:rPr lang="es-CO" sz="1600" b="0" kern="1200" dirty="0" smtClean="0">
              <a:solidFill>
                <a:schemeClr val="tx1"/>
              </a:solidFill>
            </a:rPr>
            <a:t>Concertación con usuarios</a:t>
          </a:r>
          <a:endParaRPr lang="es-CO" sz="1600" b="0" kern="1200" dirty="0">
            <a:solidFill>
              <a:schemeClr val="tx1"/>
            </a:solidFill>
          </a:endParaRPr>
        </a:p>
      </dsp:txBody>
      <dsp:txXfrm rot="-5400000">
        <a:off x="3110746" y="89410"/>
        <a:ext cx="5471680" cy="1082007"/>
      </dsp:txXfrm>
    </dsp:sp>
    <dsp:sp modelId="{6E09621F-245A-411C-BDEF-C8134CF16873}">
      <dsp:nvSpPr>
        <dsp:cNvPr id="0" name=""/>
        <dsp:cNvSpPr/>
      </dsp:nvSpPr>
      <dsp:spPr>
        <a:xfrm>
          <a:off x="5032" y="84800"/>
          <a:ext cx="3110745" cy="12557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solidFill>
            </a:rPr>
            <a:t>Diseño de las preguntas target (2011-2012)</a:t>
          </a:r>
          <a:endParaRPr lang="es-CO" sz="2000" b="1" kern="1200" dirty="0">
            <a:solidFill>
              <a:schemeClr val="tx1"/>
            </a:solidFill>
          </a:endParaRPr>
        </a:p>
      </dsp:txBody>
      <dsp:txXfrm>
        <a:off x="66333" y="146101"/>
        <a:ext cx="2988143" cy="1133153"/>
      </dsp:txXfrm>
    </dsp:sp>
    <dsp:sp modelId="{34399EEB-36E1-49C0-BF83-965F9026A635}">
      <dsp:nvSpPr>
        <dsp:cNvPr id="0" name=""/>
        <dsp:cNvSpPr/>
      </dsp:nvSpPr>
      <dsp:spPr>
        <a:xfrm rot="5400000">
          <a:off x="5373550" y="-797143"/>
          <a:ext cx="1004604" cy="5530214"/>
        </a:xfrm>
        <a:prstGeom prst="round2Same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O" sz="1600" kern="1200" dirty="0" smtClean="0">
              <a:solidFill>
                <a:schemeClr val="tx1"/>
              </a:solidFill>
            </a:rPr>
            <a:t>Diseño conceptual y metodológico del proyecto</a:t>
          </a:r>
          <a:endParaRPr lang="es-CO" sz="1600" kern="1200" dirty="0">
            <a:solidFill>
              <a:schemeClr val="tx1"/>
            </a:solidFill>
          </a:endParaRPr>
        </a:p>
        <a:p>
          <a:pPr marL="171450" lvl="1" indent="-171450" algn="l" defTabSz="711200">
            <a:lnSpc>
              <a:spcPct val="90000"/>
            </a:lnSpc>
            <a:spcBef>
              <a:spcPct val="0"/>
            </a:spcBef>
            <a:spcAft>
              <a:spcPct val="15000"/>
            </a:spcAft>
            <a:buChar char="••"/>
          </a:pPr>
          <a:r>
            <a:rPr lang="es-CO" sz="1600" kern="1200" dirty="0" smtClean="0">
              <a:solidFill>
                <a:schemeClr val="tx1"/>
              </a:solidFill>
            </a:rPr>
            <a:t>Gestión de recursos</a:t>
          </a:r>
          <a:endParaRPr lang="es-CO" sz="1600" kern="1200" dirty="0">
            <a:solidFill>
              <a:schemeClr val="tx1"/>
            </a:solidFill>
          </a:endParaRPr>
        </a:p>
      </dsp:txBody>
      <dsp:txXfrm rot="-5400000">
        <a:off x="3110746" y="1514702"/>
        <a:ext cx="5481173" cy="906522"/>
      </dsp:txXfrm>
    </dsp:sp>
    <dsp:sp modelId="{CED325F5-EBF1-463F-A8DF-A6407FA37FBC}">
      <dsp:nvSpPr>
        <dsp:cNvPr id="0" name=""/>
        <dsp:cNvSpPr/>
      </dsp:nvSpPr>
      <dsp:spPr>
        <a:xfrm>
          <a:off x="0" y="1321079"/>
          <a:ext cx="3110745" cy="125575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000" b="1" kern="1200" dirty="0" smtClean="0">
              <a:solidFill>
                <a:schemeClr val="tx1"/>
              </a:solidFill>
            </a:rPr>
            <a:t>Diseño de la investigación (primer semestre 2013)</a:t>
          </a:r>
        </a:p>
        <a:p>
          <a:pPr lvl="0" algn="ctr" defTabSz="1111250">
            <a:lnSpc>
              <a:spcPct val="90000"/>
            </a:lnSpc>
            <a:spcBef>
              <a:spcPct val="0"/>
            </a:spcBef>
            <a:spcAft>
              <a:spcPct val="35000"/>
            </a:spcAft>
          </a:pPr>
          <a:endParaRPr lang="es-CO" sz="2000" kern="1200" dirty="0">
            <a:solidFill>
              <a:schemeClr val="tx1"/>
            </a:solidFill>
          </a:endParaRPr>
        </a:p>
      </dsp:txBody>
      <dsp:txXfrm>
        <a:off x="61301" y="1382380"/>
        <a:ext cx="2988143" cy="1133153"/>
      </dsp:txXfrm>
    </dsp:sp>
    <dsp:sp modelId="{803BC8B0-5DCE-4399-BF01-24BC4D3629A6}">
      <dsp:nvSpPr>
        <dsp:cNvPr id="0" name=""/>
        <dsp:cNvSpPr/>
      </dsp:nvSpPr>
      <dsp:spPr>
        <a:xfrm rot="5400000">
          <a:off x="5249676" y="475943"/>
          <a:ext cx="1257754" cy="5524813"/>
        </a:xfrm>
        <a:prstGeom prst="round2Same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0" i="0" u="none" kern="1200" dirty="0" smtClean="0">
              <a:solidFill>
                <a:schemeClr val="tx1"/>
              </a:solidFill>
              <a:latin typeface="Arial" pitchFamily="34" charset="0"/>
              <a:cs typeface="Arial" pitchFamily="34" charset="0"/>
            </a:rPr>
            <a:t>Coordinación y sensibilización con las entidades participantes.</a:t>
          </a:r>
          <a:endParaRPr lang="es-CO" sz="1600" kern="1200" dirty="0">
            <a:solidFill>
              <a:schemeClr val="tx1"/>
            </a:solidFill>
          </a:endParaRPr>
        </a:p>
        <a:p>
          <a:pPr marL="114300" lvl="1" indent="-114300" algn="l" defTabSz="622300">
            <a:lnSpc>
              <a:spcPct val="90000"/>
            </a:lnSpc>
            <a:spcBef>
              <a:spcPct val="0"/>
            </a:spcBef>
            <a:spcAft>
              <a:spcPct val="15000"/>
            </a:spcAft>
            <a:buChar char="••"/>
          </a:pPr>
          <a:r>
            <a:rPr lang="es-ES" sz="1400" b="0" i="0" u="none" kern="1200" dirty="0" smtClean="0">
              <a:solidFill>
                <a:schemeClr val="tx1"/>
              </a:solidFill>
              <a:latin typeface="Arial" pitchFamily="34" charset="0"/>
              <a:cs typeface="Arial" pitchFamily="34" charset="0"/>
            </a:rPr>
            <a:t>Identificar y localizar la muestra</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ES" sz="1400" b="0" i="0" u="none" kern="1200" dirty="0" smtClean="0">
              <a:solidFill>
                <a:schemeClr val="tx1"/>
              </a:solidFill>
              <a:latin typeface="Arial" pitchFamily="34" charset="0"/>
              <a:cs typeface="Arial" pitchFamily="34" charset="0"/>
            </a:rPr>
            <a:t>Seleccionar y contratar  a los entrevistadores.</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ES" sz="1400" b="0" i="0" u="none" kern="1200" dirty="0" smtClean="0">
              <a:solidFill>
                <a:schemeClr val="tx1"/>
              </a:solidFill>
              <a:latin typeface="Arial" pitchFamily="34" charset="0"/>
              <a:cs typeface="Arial" pitchFamily="34" charset="0"/>
            </a:rPr>
            <a:t>Preparar la logística.</a:t>
          </a:r>
          <a:endParaRPr lang="es-CO" sz="1400" kern="1200" dirty="0">
            <a:solidFill>
              <a:schemeClr val="tx1"/>
            </a:solidFill>
          </a:endParaRPr>
        </a:p>
      </dsp:txBody>
      <dsp:txXfrm rot="-5400000">
        <a:off x="3116147" y="2670870"/>
        <a:ext cx="5463415" cy="1134958"/>
      </dsp:txXfrm>
    </dsp:sp>
    <dsp:sp modelId="{CC944819-896B-4D5B-94C4-4B3B52C4882E}">
      <dsp:nvSpPr>
        <dsp:cNvPr id="0" name=""/>
        <dsp:cNvSpPr/>
      </dsp:nvSpPr>
      <dsp:spPr>
        <a:xfrm>
          <a:off x="0" y="2640621"/>
          <a:ext cx="3107707" cy="125575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solidFill>
            </a:rPr>
            <a:t>Pasos previos</a:t>
          </a:r>
        </a:p>
        <a:p>
          <a:pPr lvl="0" algn="ctr" defTabSz="889000">
            <a:lnSpc>
              <a:spcPct val="90000"/>
            </a:lnSpc>
            <a:spcBef>
              <a:spcPct val="0"/>
            </a:spcBef>
            <a:spcAft>
              <a:spcPct val="35000"/>
            </a:spcAft>
          </a:pPr>
          <a:r>
            <a:rPr lang="es-CO" sz="2000" b="1" kern="1200" dirty="0" smtClean="0">
              <a:solidFill>
                <a:schemeClr val="tx1"/>
              </a:solidFill>
            </a:rPr>
            <a:t>(6 semanas)</a:t>
          </a:r>
        </a:p>
      </dsp:txBody>
      <dsp:txXfrm>
        <a:off x="61301" y="2701922"/>
        <a:ext cx="2985105" cy="1133153"/>
      </dsp:txXfrm>
    </dsp:sp>
    <dsp:sp modelId="{3AF2CDD0-12D8-4069-AC57-7A28AF18AC93}">
      <dsp:nvSpPr>
        <dsp:cNvPr id="0" name=""/>
        <dsp:cNvSpPr/>
      </dsp:nvSpPr>
      <dsp:spPr>
        <a:xfrm rot="5400000">
          <a:off x="5240514" y="1827357"/>
          <a:ext cx="1259200" cy="5524813"/>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Entrenamiento (dos semanas)</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Selección de la muestra en los territorios (una semana)</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Gestión y preparación del laboratorio (una semana)</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Realización de las entrevistas (tres semanas)</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Acompañamiento (permanente)</a:t>
          </a:r>
          <a:endParaRPr lang="es-CO"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solidFill>
                <a:schemeClr val="tx1"/>
              </a:solidFill>
              <a:latin typeface="Arial" pitchFamily="34" charset="0"/>
              <a:cs typeface="Arial" pitchFamily="34" charset="0"/>
            </a:rPr>
            <a:t>Revisión de soportes y elaboración de informe (una semana)</a:t>
          </a:r>
          <a:endParaRPr lang="es-CO" sz="1400" kern="1200" dirty="0">
            <a:solidFill>
              <a:schemeClr val="tx1"/>
            </a:solidFill>
            <a:latin typeface="Arial" pitchFamily="34" charset="0"/>
            <a:cs typeface="Arial" pitchFamily="34" charset="0"/>
          </a:endParaRPr>
        </a:p>
      </dsp:txBody>
      <dsp:txXfrm rot="-5400000">
        <a:off x="3107708" y="4021633"/>
        <a:ext cx="5463344" cy="1136262"/>
      </dsp:txXfrm>
    </dsp:sp>
    <dsp:sp modelId="{1377241F-0A82-4585-934E-CBADE0138106}">
      <dsp:nvSpPr>
        <dsp:cNvPr id="0" name=""/>
        <dsp:cNvSpPr/>
      </dsp:nvSpPr>
      <dsp:spPr>
        <a:xfrm>
          <a:off x="0" y="3961886"/>
          <a:ext cx="3107707" cy="125575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000" b="1" kern="1200" dirty="0" smtClean="0">
              <a:solidFill>
                <a:schemeClr val="tx1"/>
              </a:solidFill>
            </a:rPr>
            <a:t>Ejecución</a:t>
          </a:r>
        </a:p>
        <a:p>
          <a:pPr marL="0" marR="0" lvl="0" indent="0" algn="ctr" defTabSz="914400" eaLnBrk="1" fontAlgn="auto" latinLnBrk="0" hangingPunct="1">
            <a:lnSpc>
              <a:spcPct val="100000"/>
            </a:lnSpc>
            <a:spcBef>
              <a:spcPct val="0"/>
            </a:spcBef>
            <a:spcAft>
              <a:spcPts val="0"/>
            </a:spcAft>
            <a:buClrTx/>
            <a:buSzTx/>
            <a:buFontTx/>
            <a:buNone/>
            <a:tabLst/>
            <a:defRPr/>
          </a:pPr>
          <a:r>
            <a:rPr lang="es-CO" sz="2000" b="1" kern="1200" dirty="0" smtClean="0">
              <a:solidFill>
                <a:schemeClr val="tx1"/>
              </a:solidFill>
            </a:rPr>
            <a:t>(8 semanas)</a:t>
          </a:r>
        </a:p>
        <a:p>
          <a:pPr lvl="0" algn="ctr" defTabSz="2222500">
            <a:lnSpc>
              <a:spcPct val="90000"/>
            </a:lnSpc>
            <a:spcBef>
              <a:spcPct val="0"/>
            </a:spcBef>
            <a:spcAft>
              <a:spcPct val="35000"/>
            </a:spcAft>
          </a:pPr>
          <a:endParaRPr lang="es-CO" sz="2000" kern="1200" dirty="0">
            <a:solidFill>
              <a:schemeClr val="tx1"/>
            </a:solidFill>
          </a:endParaRPr>
        </a:p>
      </dsp:txBody>
      <dsp:txXfrm>
        <a:off x="61301" y="4023187"/>
        <a:ext cx="2985105" cy="1133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3E84-4CBC-4B0E-BAC9-50056EA96C1C}">
      <dsp:nvSpPr>
        <dsp:cNvPr id="0" name=""/>
        <dsp:cNvSpPr/>
      </dsp:nvSpPr>
      <dsp:spPr>
        <a:xfrm rot="5400000">
          <a:off x="3643190" y="-644503"/>
          <a:ext cx="4028715" cy="64698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s-CO" sz="2400" kern="1200" dirty="0" smtClean="0">
              <a:latin typeface="Arial" pitchFamily="34" charset="0"/>
              <a:cs typeface="Arial" pitchFamily="34" charset="0"/>
            </a:rPr>
            <a:t>Profesional </a:t>
          </a:r>
          <a:r>
            <a:rPr lang="es-CO" sz="2400" kern="1200" dirty="0" smtClean="0"/>
            <a:t>en sociología, antropología, psicología o ciencias de la salud</a:t>
          </a:r>
          <a:endParaRPr lang="es-CO" sz="2400" kern="1200" dirty="0">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ES" sz="2400" b="0" i="0" u="none" kern="1200" dirty="0" smtClean="0">
              <a:latin typeface="Arial" pitchFamily="34" charset="0"/>
              <a:cs typeface="Arial" pitchFamily="34" charset="0"/>
            </a:rPr>
            <a:t>Con experiencia en el manejo de la discapacidad</a:t>
          </a:r>
          <a:endParaRPr lang="es-CO" sz="2400" kern="1200" dirty="0">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ES" sz="2400" b="0" i="0" u="none" kern="1200" dirty="0" smtClean="0">
              <a:latin typeface="Arial" pitchFamily="34" charset="0"/>
              <a:cs typeface="Arial" pitchFamily="34" charset="0"/>
            </a:rPr>
            <a:t>Con experiencia en la realización de entrevistas cara a cara y a profundidad</a:t>
          </a:r>
          <a:endParaRPr lang="es-CO" sz="2400" kern="1200" dirty="0">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ES" sz="2400" b="0" i="0" u="none" kern="1200" dirty="0" smtClean="0">
              <a:latin typeface="Arial" pitchFamily="34" charset="0"/>
              <a:cs typeface="Arial" pitchFamily="34" charset="0"/>
            </a:rPr>
            <a:t>Capacidad de crear empatía</a:t>
          </a:r>
          <a:endParaRPr lang="es-CO" sz="2400" kern="1200" dirty="0">
            <a:latin typeface="Arial" pitchFamily="34" charset="0"/>
            <a:cs typeface="Arial" pitchFamily="34" charset="0"/>
          </a:endParaRPr>
        </a:p>
        <a:p>
          <a:pPr marL="228600" lvl="1" indent="-228600" algn="l" defTabSz="1066800">
            <a:lnSpc>
              <a:spcPct val="100000"/>
            </a:lnSpc>
            <a:spcBef>
              <a:spcPct val="0"/>
            </a:spcBef>
            <a:spcAft>
              <a:spcPct val="15000"/>
            </a:spcAft>
            <a:buChar char="••"/>
          </a:pPr>
          <a:endParaRPr lang="es-CO" sz="2400" kern="1200" dirty="0">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CO" sz="2400" kern="1200" dirty="0" smtClean="0">
              <a:solidFill>
                <a:schemeClr val="tx2">
                  <a:lumMod val="75000"/>
                </a:schemeClr>
              </a:solidFill>
              <a:latin typeface="Arial" pitchFamily="34" charset="0"/>
              <a:cs typeface="Arial" pitchFamily="34" charset="0"/>
            </a:rPr>
            <a:t>Se contrataron 5 psicólogos y 1 fisioterapeuta</a:t>
          </a:r>
          <a:endParaRPr lang="es-CO" sz="2400" kern="1200" dirty="0">
            <a:latin typeface="Arial" pitchFamily="34" charset="0"/>
            <a:cs typeface="Arial" pitchFamily="34" charset="0"/>
          </a:endParaRPr>
        </a:p>
      </dsp:txBody>
      <dsp:txXfrm rot="-5400000">
        <a:off x="2422617" y="772736"/>
        <a:ext cx="6273196" cy="3635383"/>
      </dsp:txXfrm>
    </dsp:sp>
    <dsp:sp modelId="{C254ADF1-5958-4227-B8B2-152CA15CA423}">
      <dsp:nvSpPr>
        <dsp:cNvPr id="0" name=""/>
        <dsp:cNvSpPr/>
      </dsp:nvSpPr>
      <dsp:spPr>
        <a:xfrm>
          <a:off x="1857" y="500337"/>
          <a:ext cx="2418902" cy="418018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solidFill>
                <a:srgbClr val="C00000"/>
              </a:solidFill>
            </a:rPr>
            <a:t>El Entrevistador</a:t>
          </a:r>
        </a:p>
        <a:p>
          <a:pPr lvl="0" algn="ctr" defTabSz="1066800">
            <a:lnSpc>
              <a:spcPct val="90000"/>
            </a:lnSpc>
            <a:spcBef>
              <a:spcPct val="0"/>
            </a:spcBef>
            <a:spcAft>
              <a:spcPct val="35000"/>
            </a:spcAft>
          </a:pPr>
          <a:endParaRPr lang="es-CO" sz="2400" b="1" kern="1200" dirty="0">
            <a:solidFill>
              <a:srgbClr val="C00000"/>
            </a:solidFill>
          </a:endParaRPr>
        </a:p>
      </dsp:txBody>
      <dsp:txXfrm>
        <a:off x="119938" y="618418"/>
        <a:ext cx="2182740" cy="3944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3E84-4CBC-4B0E-BAC9-50056EA96C1C}">
      <dsp:nvSpPr>
        <dsp:cNvPr id="0" name=""/>
        <dsp:cNvSpPr/>
      </dsp:nvSpPr>
      <dsp:spPr>
        <a:xfrm rot="5400000">
          <a:off x="3163047" y="-574683"/>
          <a:ext cx="4496041" cy="564541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s-CO" sz="2400" kern="1200" dirty="0" smtClean="0"/>
            <a:t> Introducción al marco conceptual de la entrevistas cognitivas, </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Presentación de los instrumentos que apoyarían la realización de las entrevistas, </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Presentación de cada una de las preguntas target sobre Funcionamiento Humano</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Realización de ejercicios prácticos en aula. </a:t>
          </a:r>
          <a:endParaRPr lang="es-CO" sz="2400" kern="1200" dirty="0">
            <a:latin typeface="Arial" pitchFamily="34" charset="0"/>
            <a:cs typeface="Arial" pitchFamily="34" charset="0"/>
          </a:endParaRPr>
        </a:p>
      </dsp:txBody>
      <dsp:txXfrm rot="-5400000">
        <a:off x="2588361" y="219482"/>
        <a:ext cx="5425935" cy="4057083"/>
      </dsp:txXfrm>
    </dsp:sp>
    <dsp:sp modelId="{C254ADF1-5958-4227-B8B2-152CA15CA423}">
      <dsp:nvSpPr>
        <dsp:cNvPr id="0" name=""/>
        <dsp:cNvSpPr/>
      </dsp:nvSpPr>
      <dsp:spPr>
        <a:xfrm>
          <a:off x="0" y="0"/>
          <a:ext cx="2581467" cy="449165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t>Entrenamiento</a:t>
          </a:r>
        </a:p>
        <a:p>
          <a:pPr lvl="0" algn="ctr" defTabSz="1066800">
            <a:lnSpc>
              <a:spcPct val="90000"/>
            </a:lnSpc>
            <a:spcBef>
              <a:spcPct val="0"/>
            </a:spcBef>
            <a:spcAft>
              <a:spcPct val="35000"/>
            </a:spcAft>
          </a:pPr>
          <a:r>
            <a:rPr lang="es-CO" sz="2400" b="1" kern="1200" dirty="0" smtClean="0"/>
            <a:t>(Dos semanas)</a:t>
          </a:r>
          <a:endParaRPr lang="es-CO" sz="2400" b="1" kern="1200" dirty="0"/>
        </a:p>
      </dsp:txBody>
      <dsp:txXfrm>
        <a:off x="126017" y="126017"/>
        <a:ext cx="2329433" cy="4239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3E84-4CBC-4B0E-BAC9-50056EA96C1C}">
      <dsp:nvSpPr>
        <dsp:cNvPr id="0" name=""/>
        <dsp:cNvSpPr/>
      </dsp:nvSpPr>
      <dsp:spPr>
        <a:xfrm rot="5400000">
          <a:off x="3692171" y="-850703"/>
          <a:ext cx="4496041" cy="619745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Proceso de captura y exploración del Q-Notes</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Realización de dos entrevistas de práctica, por participante (12 entrevistas)</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Transcripción de cada entrevista</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Práctica de captura en Q-Notes</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r>
            <a:rPr lang="es-CO" sz="2400" kern="1200" dirty="0" smtClean="0"/>
            <a:t> Revisión de las experiencias vividas durante la práctica.</a:t>
          </a:r>
          <a:endParaRPr lang="es-CO" sz="2400" kern="1200" dirty="0">
            <a:latin typeface="Arial" pitchFamily="34" charset="0"/>
            <a:cs typeface="Arial" pitchFamily="34" charset="0"/>
          </a:endParaRPr>
        </a:p>
        <a:p>
          <a:pPr marL="171450" lvl="1" indent="0" algn="l" defTabSz="800100">
            <a:lnSpc>
              <a:spcPct val="90000"/>
            </a:lnSpc>
            <a:spcBef>
              <a:spcPct val="0"/>
            </a:spcBef>
            <a:spcAft>
              <a:spcPct val="15000"/>
            </a:spcAft>
            <a:buChar char="••"/>
          </a:pPr>
          <a:endParaRPr lang="es-CO" sz="2400" kern="1200" dirty="0">
            <a:latin typeface="Arial" pitchFamily="34" charset="0"/>
            <a:cs typeface="Arial" pitchFamily="34" charset="0"/>
          </a:endParaRPr>
        </a:p>
      </dsp:txBody>
      <dsp:txXfrm rot="-5400000">
        <a:off x="2841465" y="219482"/>
        <a:ext cx="5977975" cy="4057083"/>
      </dsp:txXfrm>
    </dsp:sp>
    <dsp:sp modelId="{C254ADF1-5958-4227-B8B2-152CA15CA423}">
      <dsp:nvSpPr>
        <dsp:cNvPr id="0" name=""/>
        <dsp:cNvSpPr/>
      </dsp:nvSpPr>
      <dsp:spPr>
        <a:xfrm>
          <a:off x="3783" y="2195"/>
          <a:ext cx="2833898" cy="449165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t>Entrenamiento</a:t>
          </a:r>
        </a:p>
        <a:p>
          <a:pPr lvl="0" algn="ctr" defTabSz="1066800">
            <a:lnSpc>
              <a:spcPct val="90000"/>
            </a:lnSpc>
            <a:spcBef>
              <a:spcPct val="0"/>
            </a:spcBef>
            <a:spcAft>
              <a:spcPct val="35000"/>
            </a:spcAft>
          </a:pPr>
          <a:r>
            <a:rPr lang="es-CO" sz="2400" b="1" kern="1200" dirty="0" smtClean="0"/>
            <a:t>(Dos semanas)</a:t>
          </a:r>
          <a:endParaRPr lang="es-CO" sz="2400" b="1" kern="1200" dirty="0"/>
        </a:p>
      </dsp:txBody>
      <dsp:txXfrm>
        <a:off x="142122" y="140534"/>
        <a:ext cx="2557220" cy="42149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3E84-4CBC-4B0E-BAC9-50056EA96C1C}">
      <dsp:nvSpPr>
        <dsp:cNvPr id="0" name=""/>
        <dsp:cNvSpPr/>
      </dsp:nvSpPr>
      <dsp:spPr>
        <a:xfrm rot="5400000">
          <a:off x="3826095" y="-114159"/>
          <a:ext cx="3711899" cy="501334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b="0" i="0" u="none" kern="1200" dirty="0" smtClean="0">
              <a:latin typeface="Arial" pitchFamily="34" charset="0"/>
              <a:cs typeface="Arial" pitchFamily="34" charset="0"/>
            </a:rPr>
            <a:t>107 personas</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Personas con y sin discapacidad</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Hombres y mujeres</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Adultos, jóvenes y niños</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Diferentes grupo étnicos</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De la zona urbana y de la rural </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Entrevistados directos – proxy </a:t>
          </a:r>
          <a:endParaRPr lang="es-CO"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endParaRPr lang="es-CO" sz="2400" kern="1200" dirty="0">
            <a:latin typeface="Arial" pitchFamily="34" charset="0"/>
            <a:cs typeface="Arial" pitchFamily="34" charset="0"/>
          </a:endParaRPr>
        </a:p>
      </dsp:txBody>
      <dsp:txXfrm rot="-5400000">
        <a:off x="3175371" y="717765"/>
        <a:ext cx="4832148" cy="3349499"/>
      </dsp:txXfrm>
    </dsp:sp>
    <dsp:sp modelId="{C254ADF1-5958-4227-B8B2-152CA15CA423}">
      <dsp:nvSpPr>
        <dsp:cNvPr id="0" name=""/>
        <dsp:cNvSpPr/>
      </dsp:nvSpPr>
      <dsp:spPr>
        <a:xfrm>
          <a:off x="1979" y="504034"/>
          <a:ext cx="3171413" cy="3816431"/>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dirty="0" smtClean="0">
              <a:solidFill>
                <a:srgbClr val="C00000"/>
              </a:solidFill>
            </a:rPr>
            <a:t>Entrevistados  </a:t>
          </a:r>
          <a:r>
            <a:rPr lang="es-CO" sz="2400" b="1" kern="1200" dirty="0" smtClean="0"/>
            <a:t> </a:t>
          </a:r>
          <a:endParaRPr lang="es-CO" sz="2400" b="1" kern="1200" dirty="0"/>
        </a:p>
      </dsp:txBody>
      <dsp:txXfrm>
        <a:off x="156795" y="658850"/>
        <a:ext cx="2861781" cy="3506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89A2E-8630-405E-88AC-93B2977C795F}" type="datetimeFigureOut">
              <a:rPr lang="es-CO" smtClean="0"/>
              <a:t>28/04/2015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B1DAD-F260-4CFD-A5C9-E060017F3B58}" type="slidenum">
              <a:rPr lang="es-CO" smtClean="0"/>
              <a:t>‹#›</a:t>
            </a:fld>
            <a:endParaRPr lang="es-CO"/>
          </a:p>
        </p:txBody>
      </p:sp>
    </p:spTree>
    <p:extLst>
      <p:ext uri="{BB962C8B-B14F-4D97-AF65-F5344CB8AC3E}">
        <p14:creationId xmlns:p14="http://schemas.microsoft.com/office/powerpoint/2010/main" val="348703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Futura Std Book" charset="0"/>
                <a:cs typeface="Arial" panose="020B0604020202020204" pitchFamily="34" charset="0"/>
              </a:defRPr>
            </a:lvl1pPr>
            <a:lvl2pPr marL="742950" indent="-285750" defTabSz="896938">
              <a:defRPr>
                <a:solidFill>
                  <a:schemeClr val="tx1"/>
                </a:solidFill>
                <a:latin typeface="Futura Std Book" charset="0"/>
                <a:cs typeface="Arial" panose="020B0604020202020204" pitchFamily="34" charset="0"/>
              </a:defRPr>
            </a:lvl2pPr>
            <a:lvl3pPr marL="1143000" indent="-228600" defTabSz="896938">
              <a:defRPr>
                <a:solidFill>
                  <a:schemeClr val="tx1"/>
                </a:solidFill>
                <a:latin typeface="Futura Std Book" charset="0"/>
                <a:cs typeface="Arial" panose="020B0604020202020204" pitchFamily="34" charset="0"/>
              </a:defRPr>
            </a:lvl3pPr>
            <a:lvl4pPr marL="1600200" indent="-228600" defTabSz="896938">
              <a:defRPr>
                <a:solidFill>
                  <a:schemeClr val="tx1"/>
                </a:solidFill>
                <a:latin typeface="Futura Std Book" charset="0"/>
                <a:cs typeface="Arial" panose="020B0604020202020204" pitchFamily="34" charset="0"/>
              </a:defRPr>
            </a:lvl4pPr>
            <a:lvl5pPr marL="2057400" indent="-228600" defTabSz="896938">
              <a:defRPr>
                <a:solidFill>
                  <a:schemeClr val="tx1"/>
                </a:solidFill>
                <a:latin typeface="Futura Std Book" charset="0"/>
                <a:cs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Futura Std Book" charset="0"/>
                <a:cs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Futura Std Book" charset="0"/>
                <a:cs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Futura Std Book" charset="0"/>
                <a:cs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Futura Std Book" charset="0"/>
                <a:cs typeface="Arial" panose="020B0604020202020204" pitchFamily="34" charset="0"/>
              </a:defRPr>
            </a:lvl9pPr>
          </a:lstStyle>
          <a:p>
            <a:pPr algn="r" eaLnBrk="1" hangingPunct="1"/>
            <a:fld id="{ABB89BAF-96E2-40F6-BFFF-BEEA621AC62E}" type="slidenum">
              <a:rPr lang="es-ES" altLang="es-CO" sz="1200">
                <a:latin typeface="Calibri" panose="020F0502020204030204" pitchFamily="34" charset="0"/>
              </a:rPr>
              <a:pPr algn="r" eaLnBrk="1" hangingPunct="1"/>
              <a:t>1</a:t>
            </a:fld>
            <a:endParaRPr lang="es-ES" altLang="es-CO" sz="1200">
              <a:latin typeface="Calibri" panose="020F0502020204030204" pitchFamily="34" charset="0"/>
            </a:endParaRPr>
          </a:p>
        </p:txBody>
      </p:sp>
      <p:sp>
        <p:nvSpPr>
          <p:cNvPr id="51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3" tIns="45791" rIns="91583" bIns="45791" anchor="b"/>
          <a:lstStyle>
            <a:lvl1pPr>
              <a:defRPr>
                <a:solidFill>
                  <a:schemeClr val="tx1"/>
                </a:solidFill>
                <a:latin typeface="Futura Std Book" charset="0"/>
                <a:cs typeface="Arial" panose="020B0604020202020204" pitchFamily="34" charset="0"/>
              </a:defRPr>
            </a:lvl1pPr>
            <a:lvl2pPr marL="742950" indent="-285750">
              <a:defRPr>
                <a:solidFill>
                  <a:schemeClr val="tx1"/>
                </a:solidFill>
                <a:latin typeface="Futura Std Book" charset="0"/>
                <a:cs typeface="Arial" panose="020B0604020202020204" pitchFamily="34" charset="0"/>
              </a:defRPr>
            </a:lvl2pPr>
            <a:lvl3pPr marL="1143000" indent="-228600">
              <a:defRPr>
                <a:solidFill>
                  <a:schemeClr val="tx1"/>
                </a:solidFill>
                <a:latin typeface="Futura Std Book" charset="0"/>
                <a:cs typeface="Arial" panose="020B0604020202020204" pitchFamily="34" charset="0"/>
              </a:defRPr>
            </a:lvl3pPr>
            <a:lvl4pPr marL="1600200" indent="-228600">
              <a:defRPr>
                <a:solidFill>
                  <a:schemeClr val="tx1"/>
                </a:solidFill>
                <a:latin typeface="Futura Std Book" charset="0"/>
                <a:cs typeface="Arial" panose="020B0604020202020204" pitchFamily="34" charset="0"/>
              </a:defRPr>
            </a:lvl4pPr>
            <a:lvl5pPr marL="2057400" indent="-228600">
              <a:defRPr>
                <a:solidFill>
                  <a:schemeClr val="tx1"/>
                </a:solidFill>
                <a:latin typeface="Futura Std Book"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utura Std Book"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utura Std Book"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utura Std Book"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utura Std Book" charset="0"/>
                <a:cs typeface="Arial" panose="020B0604020202020204" pitchFamily="34" charset="0"/>
              </a:defRPr>
            </a:lvl9pPr>
          </a:lstStyle>
          <a:p>
            <a:pPr algn="r" eaLnBrk="1" hangingPunct="1"/>
            <a:fld id="{49CA107C-6050-4B6A-8953-C8DD5186E76C}" type="slidenum">
              <a:rPr lang="es-ES" altLang="es-CO" sz="1200">
                <a:latin typeface="Calibri" panose="020F0502020204030204" pitchFamily="34" charset="0"/>
                <a:ea typeface="ヒラギノ角ゴ Pro W3"/>
                <a:cs typeface="ヒラギノ角ゴ Pro W3"/>
              </a:rPr>
              <a:pPr algn="r" eaLnBrk="1" hangingPunct="1"/>
              <a:t>1</a:t>
            </a:fld>
            <a:endParaRPr lang="es-ES" altLang="es-CO" sz="1200">
              <a:latin typeface="Calibri" panose="020F0502020204030204" pitchFamily="34" charset="0"/>
              <a:ea typeface="ヒラギノ角ゴ Pro W3"/>
              <a:cs typeface="ヒラギノ角ゴ Pro W3"/>
            </a:endParaRPr>
          </a:p>
        </p:txBody>
      </p:sp>
      <p:sp>
        <p:nvSpPr>
          <p:cNvPr id="5124" name="Rectangle 2"/>
          <p:cNvSpPr>
            <a:spLocks noGrp="1" noRot="1" noChangeAspect="1" noChangeArrowheads="1" noTextEdit="1"/>
          </p:cNvSpPr>
          <p:nvPr>
            <p:ph type="sldImg"/>
          </p:nvPr>
        </p:nvSpPr>
        <p:spPr bwMode="auto">
          <a:xfrm>
            <a:off x="384175" y="685800"/>
            <a:ext cx="6091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83" tIns="45791" rIns="91583" bIns="45791" numCol="1" anchor="t" anchorCtr="0" compatLnSpc="1">
            <a:prstTxWarp prst="textNoShape">
              <a:avLst/>
            </a:prstTxWarp>
          </a:bodyPr>
          <a:lstStyle/>
          <a:p>
            <a:pPr eaLnBrk="1" hangingPunct="1">
              <a:spcBef>
                <a:spcPct val="0"/>
              </a:spcBef>
            </a:pPr>
            <a:endParaRPr lang="en-US" altLang="es-CO" smtClean="0"/>
          </a:p>
        </p:txBody>
      </p:sp>
    </p:spTree>
    <p:extLst>
      <p:ext uri="{BB962C8B-B14F-4D97-AF65-F5344CB8AC3E}">
        <p14:creationId xmlns:p14="http://schemas.microsoft.com/office/powerpoint/2010/main" val="79519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O"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utura Std Book" charset="0"/>
                <a:cs typeface="Arial" panose="020B0604020202020204" pitchFamily="34" charset="0"/>
              </a:defRPr>
            </a:lvl1pPr>
            <a:lvl2pPr marL="742950" indent="-285750">
              <a:defRPr>
                <a:solidFill>
                  <a:schemeClr val="tx1"/>
                </a:solidFill>
                <a:latin typeface="Futura Std Book" charset="0"/>
                <a:cs typeface="Arial" panose="020B0604020202020204" pitchFamily="34" charset="0"/>
              </a:defRPr>
            </a:lvl2pPr>
            <a:lvl3pPr marL="1143000" indent="-228600">
              <a:defRPr>
                <a:solidFill>
                  <a:schemeClr val="tx1"/>
                </a:solidFill>
                <a:latin typeface="Futura Std Book" charset="0"/>
                <a:cs typeface="Arial" panose="020B0604020202020204" pitchFamily="34" charset="0"/>
              </a:defRPr>
            </a:lvl3pPr>
            <a:lvl4pPr marL="1600200" indent="-228600">
              <a:defRPr>
                <a:solidFill>
                  <a:schemeClr val="tx1"/>
                </a:solidFill>
                <a:latin typeface="Futura Std Book" charset="0"/>
                <a:cs typeface="Arial" panose="020B0604020202020204" pitchFamily="34" charset="0"/>
              </a:defRPr>
            </a:lvl4pPr>
            <a:lvl5pPr marL="2057400" indent="-228600">
              <a:defRPr>
                <a:solidFill>
                  <a:schemeClr val="tx1"/>
                </a:solidFill>
                <a:latin typeface="Futura Std Book"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utura Std Book"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utura Std Book"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utura Std Book"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utura Std Book" charset="0"/>
                <a:cs typeface="Arial" panose="020B0604020202020204" pitchFamily="34" charset="0"/>
              </a:defRPr>
            </a:lvl9pPr>
          </a:lstStyle>
          <a:p>
            <a:fld id="{B56A5477-3373-45B4-A721-D9437CD31078}" type="slidenum">
              <a:rPr lang="es-CO" altLang="es-CO" smtClean="0">
                <a:latin typeface="Calibri" panose="020F0502020204030204" pitchFamily="34" charset="0"/>
              </a:rPr>
              <a:pPr/>
              <a:t>33</a:t>
            </a:fld>
            <a:endParaRPr lang="es-CO" altLang="es-CO" smtClean="0">
              <a:latin typeface="Calibri" panose="020F0502020204030204" pitchFamily="34" charset="0"/>
            </a:endParaRPr>
          </a:p>
        </p:txBody>
      </p:sp>
    </p:spTree>
    <p:extLst>
      <p:ext uri="{BB962C8B-B14F-4D97-AF65-F5344CB8AC3E}">
        <p14:creationId xmlns:p14="http://schemas.microsoft.com/office/powerpoint/2010/main" val="3908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O"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utura Std Book" charset="0"/>
                <a:cs typeface="Arial" panose="020B0604020202020204" pitchFamily="34" charset="0"/>
              </a:defRPr>
            </a:lvl1pPr>
            <a:lvl2pPr marL="742950" indent="-285750">
              <a:defRPr>
                <a:solidFill>
                  <a:schemeClr val="tx1"/>
                </a:solidFill>
                <a:latin typeface="Futura Std Book" charset="0"/>
                <a:cs typeface="Arial" panose="020B0604020202020204" pitchFamily="34" charset="0"/>
              </a:defRPr>
            </a:lvl2pPr>
            <a:lvl3pPr marL="1143000" indent="-228600">
              <a:defRPr>
                <a:solidFill>
                  <a:schemeClr val="tx1"/>
                </a:solidFill>
                <a:latin typeface="Futura Std Book" charset="0"/>
                <a:cs typeface="Arial" panose="020B0604020202020204" pitchFamily="34" charset="0"/>
              </a:defRPr>
            </a:lvl3pPr>
            <a:lvl4pPr marL="1600200" indent="-228600">
              <a:defRPr>
                <a:solidFill>
                  <a:schemeClr val="tx1"/>
                </a:solidFill>
                <a:latin typeface="Futura Std Book" charset="0"/>
                <a:cs typeface="Arial" panose="020B0604020202020204" pitchFamily="34" charset="0"/>
              </a:defRPr>
            </a:lvl4pPr>
            <a:lvl5pPr marL="2057400" indent="-228600">
              <a:defRPr>
                <a:solidFill>
                  <a:schemeClr val="tx1"/>
                </a:solidFill>
                <a:latin typeface="Futura Std Book"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utura Std Book"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utura Std Book"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utura Std Book"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utura Std Book" charset="0"/>
                <a:cs typeface="Arial" panose="020B0604020202020204" pitchFamily="34" charset="0"/>
              </a:defRPr>
            </a:lvl9pPr>
          </a:lstStyle>
          <a:p>
            <a:fld id="{B56A5477-3373-45B4-A721-D9437CD31078}" type="slidenum">
              <a:rPr lang="es-CO" altLang="es-CO" smtClean="0">
                <a:latin typeface="Calibri" panose="020F0502020204030204" pitchFamily="34" charset="0"/>
              </a:rPr>
              <a:pPr/>
              <a:t>34</a:t>
            </a:fld>
            <a:endParaRPr lang="es-CO" altLang="es-CO" smtClean="0">
              <a:latin typeface="Calibri" panose="020F0502020204030204" pitchFamily="34" charset="0"/>
            </a:endParaRPr>
          </a:p>
        </p:txBody>
      </p:sp>
    </p:spTree>
    <p:extLst>
      <p:ext uri="{BB962C8B-B14F-4D97-AF65-F5344CB8AC3E}">
        <p14:creationId xmlns:p14="http://schemas.microsoft.com/office/powerpoint/2010/main" val="120803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D4FC2D2-F0B9-4D60-BFE7-5578B97A66A7}" type="datetimeFigureOut">
              <a:rPr lang="es-CO" smtClean="0"/>
              <a:t>28/04/2015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140630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D4FC2D2-F0B9-4D60-BFE7-5578B97A66A7}" type="datetimeFigureOut">
              <a:rPr lang="es-CO" smtClean="0"/>
              <a:t>28/04/2015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40499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D4FC2D2-F0B9-4D60-BFE7-5578B97A66A7}" type="datetimeFigureOut">
              <a:rPr lang="es-CO" smtClean="0"/>
              <a:t>28/04/2015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117486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720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26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D4FC2D2-F0B9-4D60-BFE7-5578B97A66A7}" type="datetimeFigureOut">
              <a:rPr lang="es-CO" smtClean="0"/>
              <a:t>28/04/2015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77783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D4FC2D2-F0B9-4D60-BFE7-5578B97A66A7}" type="datetimeFigureOut">
              <a:rPr lang="es-CO" smtClean="0"/>
              <a:t>28/04/2015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304059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D4FC2D2-F0B9-4D60-BFE7-5578B97A66A7}" type="datetimeFigureOut">
              <a:rPr lang="es-CO" smtClean="0"/>
              <a:t>28/04/2015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425443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D4FC2D2-F0B9-4D60-BFE7-5578B97A66A7}" type="datetimeFigureOut">
              <a:rPr lang="es-CO" smtClean="0"/>
              <a:t>28/04/2015</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277556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D4FC2D2-F0B9-4D60-BFE7-5578B97A66A7}" type="datetimeFigureOut">
              <a:rPr lang="es-CO" smtClean="0"/>
              <a:t>28/04/2015</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150657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4FC2D2-F0B9-4D60-BFE7-5578B97A66A7}" type="datetimeFigureOut">
              <a:rPr lang="es-CO" smtClean="0"/>
              <a:t>28/04/2015</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402378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4FC2D2-F0B9-4D60-BFE7-5578B97A66A7}" type="datetimeFigureOut">
              <a:rPr lang="es-CO" smtClean="0"/>
              <a:t>28/04/2015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15241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4FC2D2-F0B9-4D60-BFE7-5578B97A66A7}" type="datetimeFigureOut">
              <a:rPr lang="es-CO" smtClean="0"/>
              <a:t>28/04/2015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C3C0A13-0402-411C-9EE1-563C01E89D99}" type="slidenum">
              <a:rPr lang="es-CO" smtClean="0"/>
              <a:t>‹#›</a:t>
            </a:fld>
            <a:endParaRPr lang="es-CO"/>
          </a:p>
        </p:txBody>
      </p:sp>
    </p:spTree>
    <p:extLst>
      <p:ext uri="{BB962C8B-B14F-4D97-AF65-F5344CB8AC3E}">
        <p14:creationId xmlns:p14="http://schemas.microsoft.com/office/powerpoint/2010/main" val="192767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FC2D2-F0B9-4D60-BFE7-5578B97A66A7}" type="datetimeFigureOut">
              <a:rPr lang="es-CO" smtClean="0"/>
              <a:t>28/04/2015</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C0A13-0402-411C-9EE1-563C01E89D99}" type="slidenum">
              <a:rPr lang="es-CO" smtClean="0"/>
              <a:t>‹#›</a:t>
            </a:fld>
            <a:endParaRPr lang="es-CO"/>
          </a:p>
        </p:txBody>
      </p:sp>
    </p:spTree>
    <p:extLst>
      <p:ext uri="{BB962C8B-B14F-4D97-AF65-F5344CB8AC3E}">
        <p14:creationId xmlns:p14="http://schemas.microsoft.com/office/powerpoint/2010/main" val="125959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900"/>
            <a:ext cx="9144000" cy="2387600"/>
          </a:xfrm>
        </p:spPr>
        <p:txBody>
          <a:bodyPr>
            <a:normAutofit/>
          </a:bodyPr>
          <a:lstStyle/>
          <a:p>
            <a:r>
              <a:rPr lang="es-MX" altLang="es-CO" sz="2000" b="1" dirty="0">
                <a:solidFill>
                  <a:srgbClr val="CC0066"/>
                </a:solidFill>
                <a:latin typeface="Arial Black" panose="020B0A04020102020204" pitchFamily="34" charset="0"/>
              </a:rPr>
              <a:t>XVIII CENSO NACIONAL DE POBLACIÓN Y VII DE VIVIENDA, </a:t>
            </a:r>
            <a:r>
              <a:rPr lang="es-MX" altLang="es-CO" sz="2000" b="1" dirty="0" smtClean="0">
                <a:solidFill>
                  <a:srgbClr val="CC0066"/>
                </a:solidFill>
                <a:latin typeface="Arial Black" panose="020B0A04020102020204" pitchFamily="34" charset="0"/>
              </a:rPr>
              <a:t>COLOMBIA  </a:t>
            </a:r>
            <a:endParaRPr lang="es-MX" altLang="es-CO" sz="2000" b="1" dirty="0">
              <a:solidFill>
                <a:srgbClr val="CC0066"/>
              </a:solidFill>
              <a:latin typeface="Arial Black" panose="020B0A04020102020204" pitchFamily="34" charset="0"/>
            </a:endParaRPr>
          </a:p>
        </p:txBody>
      </p:sp>
      <p:sp>
        <p:nvSpPr>
          <p:cNvPr id="3" name="Subtitle 2"/>
          <p:cNvSpPr>
            <a:spLocks noGrp="1"/>
          </p:cNvSpPr>
          <p:nvPr>
            <p:ph type="subTitle" idx="1"/>
          </p:nvPr>
        </p:nvSpPr>
        <p:spPr>
          <a:xfrm>
            <a:off x="1524000" y="3287211"/>
            <a:ext cx="9144000" cy="2847372"/>
          </a:xfrm>
        </p:spPr>
        <p:txBody>
          <a:bodyPr>
            <a:normAutofit/>
          </a:bodyPr>
          <a:lstStyle/>
          <a:p>
            <a:pPr>
              <a:spcBef>
                <a:spcPct val="0"/>
              </a:spcBef>
            </a:pPr>
            <a:r>
              <a:rPr lang="es-MX" altLang="es-CO" sz="1800" b="1" dirty="0">
                <a:solidFill>
                  <a:srgbClr val="C00000"/>
                </a:solidFill>
                <a:latin typeface="Arial Black" panose="020B0A04020102020204" pitchFamily="34" charset="0"/>
              </a:rPr>
              <a:t>Actividades preparatorias</a:t>
            </a:r>
          </a:p>
          <a:p>
            <a:pPr>
              <a:spcBef>
                <a:spcPct val="0"/>
              </a:spcBef>
            </a:pPr>
            <a:endParaRPr lang="es-MX" altLang="es-CO" b="1" dirty="0">
              <a:solidFill>
                <a:srgbClr val="CC0066"/>
              </a:solidFill>
              <a:latin typeface="Arial Black" panose="020B0A04020102020204" pitchFamily="34" charset="0"/>
            </a:endParaRPr>
          </a:p>
          <a:p>
            <a:pPr>
              <a:spcBef>
                <a:spcPct val="0"/>
              </a:spcBef>
            </a:pPr>
            <a:r>
              <a:rPr lang="es-MX" altLang="es-CO" b="1" dirty="0">
                <a:solidFill>
                  <a:srgbClr val="0070C0"/>
                </a:solidFill>
                <a:latin typeface="Arial" panose="020B0604020202020204" pitchFamily="34" charset="0"/>
              </a:rPr>
              <a:t>Pruebas Cognitivas sobre Funcionamiento Humano </a:t>
            </a:r>
          </a:p>
          <a:p>
            <a:pPr>
              <a:spcBef>
                <a:spcPct val="0"/>
              </a:spcBef>
            </a:pPr>
            <a:endParaRPr lang="es-MX" altLang="es-CO" b="1" dirty="0">
              <a:solidFill>
                <a:srgbClr val="0070C0"/>
              </a:solidFill>
              <a:latin typeface="Arial" panose="020B0604020202020204" pitchFamily="34" charset="0"/>
            </a:endParaRPr>
          </a:p>
          <a:p>
            <a:pPr>
              <a:spcBef>
                <a:spcPct val="0"/>
              </a:spcBef>
            </a:pPr>
            <a:r>
              <a:rPr lang="es-MX" altLang="es-CO" b="1" dirty="0">
                <a:solidFill>
                  <a:srgbClr val="0070C0"/>
                </a:solidFill>
                <a:latin typeface="Arial" panose="020B0604020202020204" pitchFamily="34" charset="0"/>
              </a:rPr>
              <a:t>Resumen de resultados</a:t>
            </a:r>
          </a:p>
          <a:p>
            <a:pPr>
              <a:spcBef>
                <a:spcPct val="0"/>
              </a:spcBef>
            </a:pPr>
            <a:endParaRPr lang="es-MX" altLang="es-CO" b="1" dirty="0">
              <a:solidFill>
                <a:srgbClr val="0070C0"/>
              </a:solidFill>
              <a:latin typeface="Arial" panose="020B0604020202020204" pitchFamily="34" charset="0"/>
            </a:endParaRPr>
          </a:p>
          <a:p>
            <a:pPr>
              <a:spcBef>
                <a:spcPct val="0"/>
              </a:spcBef>
            </a:pPr>
            <a:endParaRPr lang="es-MX" altLang="es-CO" sz="1600" b="1" dirty="0">
              <a:solidFill>
                <a:srgbClr val="0070C0"/>
              </a:solidFill>
              <a:latin typeface="Arial" panose="020B0604020202020204" pitchFamily="34" charset="0"/>
            </a:endParaRPr>
          </a:p>
          <a:p>
            <a:pPr>
              <a:spcBef>
                <a:spcPct val="0"/>
              </a:spcBef>
            </a:pPr>
            <a:endParaRPr lang="es-MX" altLang="es-CO" sz="1600" b="1" dirty="0">
              <a:solidFill>
                <a:srgbClr val="0070C0"/>
              </a:solidFill>
              <a:latin typeface="Arial" panose="020B0604020202020204" pitchFamily="34" charset="0"/>
            </a:endParaRPr>
          </a:p>
          <a:p>
            <a:pPr>
              <a:spcBef>
                <a:spcPct val="0"/>
              </a:spcBef>
            </a:pPr>
            <a:r>
              <a:rPr lang="es-MX" altLang="es-CO" sz="1600" b="1" dirty="0">
                <a:solidFill>
                  <a:srgbClr val="0070C0"/>
                </a:solidFill>
                <a:latin typeface="Arial" panose="020B0604020202020204" pitchFamily="34" charset="0"/>
              </a:rPr>
              <a:t>Octubre de 2014</a:t>
            </a:r>
          </a:p>
          <a:p>
            <a:endParaRPr lang="en-US" dirty="0"/>
          </a:p>
        </p:txBody>
      </p:sp>
    </p:spTree>
    <p:extLst>
      <p:ext uri="{BB962C8B-B14F-4D97-AF65-F5344CB8AC3E}">
        <p14:creationId xmlns:p14="http://schemas.microsoft.com/office/powerpoint/2010/main" val="41616308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ing the background of the interviewers."/>
          <p:cNvGraphicFramePr/>
          <p:nvPr>
            <p:extLst>
              <p:ext uri="{D42A27DB-BD31-4B8C-83A1-F6EECF244321}">
                <p14:modId xmlns:p14="http://schemas.microsoft.com/office/powerpoint/2010/main" val="777311148"/>
              </p:ext>
            </p:extLst>
          </p:nvPr>
        </p:nvGraphicFramePr>
        <p:xfrm>
          <a:off x="1775653" y="1196752"/>
          <a:ext cx="8892480" cy="518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p:txBody>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dirty="0"/>
          </a:p>
        </p:txBody>
      </p:sp>
    </p:spTree>
    <p:extLst>
      <p:ext uri="{BB962C8B-B14F-4D97-AF65-F5344CB8AC3E}">
        <p14:creationId xmlns:p14="http://schemas.microsoft.com/office/powerpoint/2010/main" val="96831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ing content of interviewer training"/>
          <p:cNvGraphicFramePr/>
          <p:nvPr>
            <p:extLst>
              <p:ext uri="{D42A27DB-BD31-4B8C-83A1-F6EECF244321}">
                <p14:modId xmlns:p14="http://schemas.microsoft.com/office/powerpoint/2010/main" val="2350831100"/>
              </p:ext>
            </p:extLst>
          </p:nvPr>
        </p:nvGraphicFramePr>
        <p:xfrm>
          <a:off x="1991545" y="1268760"/>
          <a:ext cx="8233775"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p:txBody>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dirty="0"/>
          </a:p>
        </p:txBody>
      </p:sp>
    </p:spTree>
    <p:extLst>
      <p:ext uri="{BB962C8B-B14F-4D97-AF65-F5344CB8AC3E}">
        <p14:creationId xmlns:p14="http://schemas.microsoft.com/office/powerpoint/2010/main" val="3683329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ing content of interviewer training"/>
          <p:cNvGraphicFramePr/>
          <p:nvPr>
            <p:extLst>
              <p:ext uri="{D42A27DB-BD31-4B8C-83A1-F6EECF244321}">
                <p14:modId xmlns:p14="http://schemas.microsoft.com/office/powerpoint/2010/main" val="3964380341"/>
              </p:ext>
            </p:extLst>
          </p:nvPr>
        </p:nvGraphicFramePr>
        <p:xfrm>
          <a:off x="1991545" y="1268760"/>
          <a:ext cx="9038920"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sz="3200" dirty="0"/>
          </a:p>
        </p:txBody>
      </p:sp>
    </p:spTree>
    <p:extLst>
      <p:ext uri="{BB962C8B-B14F-4D97-AF65-F5344CB8AC3E}">
        <p14:creationId xmlns:p14="http://schemas.microsoft.com/office/powerpoint/2010/main" val="3474405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ing the composition of the survey respondents"/>
          <p:cNvGraphicFramePr/>
          <p:nvPr>
            <p:extLst>
              <p:ext uri="{D42A27DB-BD31-4B8C-83A1-F6EECF244321}">
                <p14:modId xmlns:p14="http://schemas.microsoft.com/office/powerpoint/2010/main" val="3093079193"/>
              </p:ext>
            </p:extLst>
          </p:nvPr>
        </p:nvGraphicFramePr>
        <p:xfrm>
          <a:off x="2164370" y="1268760"/>
          <a:ext cx="81887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sz="3200" dirty="0"/>
          </a:p>
        </p:txBody>
      </p:sp>
    </p:spTree>
    <p:extLst>
      <p:ext uri="{BB962C8B-B14F-4D97-AF65-F5344CB8AC3E}">
        <p14:creationId xmlns:p14="http://schemas.microsoft.com/office/powerpoint/2010/main" val="2651748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5 Objeto" descr="Tables providing the demographic characterics of the survey respondents"/>
          <p:cNvGraphicFramePr>
            <a:graphicFrameLocks noChangeAspect="1"/>
          </p:cNvGraphicFramePr>
          <p:nvPr>
            <p:extLst>
              <p:ext uri="{D42A27DB-BD31-4B8C-83A1-F6EECF244321}">
                <p14:modId xmlns:p14="http://schemas.microsoft.com/office/powerpoint/2010/main" val="2328709230"/>
              </p:ext>
            </p:extLst>
          </p:nvPr>
        </p:nvGraphicFramePr>
        <p:xfrm>
          <a:off x="2999656" y="825214"/>
          <a:ext cx="6373812" cy="5514975"/>
        </p:xfrm>
        <a:graphic>
          <a:graphicData uri="http://schemas.openxmlformats.org/presentationml/2006/ole">
            <mc:AlternateContent xmlns:mc="http://schemas.openxmlformats.org/markup-compatibility/2006">
              <mc:Choice xmlns:v="urn:schemas-microsoft-com:vml" Requires="v">
                <p:oleObj spid="_x0000_s1043" name="Hoja de cálculo" r:id="rId3" imgW="5381502" imgH="4657725" progId="Excel.Sheet.12">
                  <p:embed/>
                </p:oleObj>
              </mc:Choice>
              <mc:Fallback>
                <p:oleObj name="Hoja de cálculo" r:id="rId3" imgW="5381502" imgH="4657725" progId="Excel.Sheet.12">
                  <p:embed/>
                  <p:pic>
                    <p:nvPicPr>
                      <p:cNvPr id="0" name=""/>
                      <p:cNvPicPr>
                        <a:picLocks noChangeAspect="1" noChangeArrowheads="1"/>
                      </p:cNvPicPr>
                      <p:nvPr/>
                    </p:nvPicPr>
                    <p:blipFill>
                      <a:blip r:embed="rId4"/>
                      <a:srcRect/>
                      <a:stretch>
                        <a:fillRect/>
                      </a:stretch>
                    </p:blipFill>
                    <p:spPr bwMode="auto">
                      <a:xfrm>
                        <a:off x="2999656" y="825214"/>
                        <a:ext cx="6373812" cy="5514975"/>
                      </a:xfrm>
                      <a:prstGeom prst="rect">
                        <a:avLst/>
                      </a:prstGeom>
                      <a:noFill/>
                      <a:ln>
                        <a:noFill/>
                      </a:ln>
                    </p:spPr>
                  </p:pic>
                </p:oleObj>
              </mc:Fallback>
            </mc:AlternateContent>
          </a:graphicData>
        </a:graphic>
      </p:graphicFrame>
      <p:sp>
        <p:nvSpPr>
          <p:cNvPr id="2" name="Title 1"/>
          <p:cNvSpPr>
            <a:spLocks noGrp="1"/>
          </p:cNvSpPr>
          <p:nvPr>
            <p:ph type="title" idx="4294967295"/>
          </p:nvPr>
        </p:nvSpPr>
        <p:spPr>
          <a:xfrm>
            <a:off x="838200" y="-51566"/>
            <a:ext cx="10515600" cy="1325563"/>
          </a:xfrm>
        </p:spPr>
        <p:txBody>
          <a:bodyPr/>
          <a:lstStyle/>
          <a:p>
            <a:pPr algn="r" rtl="0" eaLnBrk="1" latinLnBrk="0" hangingPunct="1"/>
            <a:r>
              <a:rPr lang="es-CO" sz="2800" b="1" kern="1200" dirty="0" smtClean="0">
                <a:solidFill>
                  <a:srgbClr val="CC0066"/>
                </a:solidFill>
                <a:effectLst/>
                <a:latin typeface="Arial" panose="020B0604020202020204" pitchFamily="34" charset="0"/>
                <a:ea typeface="+mn-ea"/>
                <a:cs typeface="+mn-cs"/>
              </a:rPr>
              <a:t>La Muestra </a:t>
            </a:r>
            <a:endParaRPr lang="en-US" dirty="0"/>
          </a:p>
        </p:txBody>
      </p:sp>
    </p:spTree>
    <p:extLst>
      <p:ext uri="{BB962C8B-B14F-4D97-AF65-F5344CB8AC3E}">
        <p14:creationId xmlns:p14="http://schemas.microsoft.com/office/powerpoint/2010/main" val="90235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texto"/>
          <p:cNvSpPr txBox="1">
            <a:spLocks/>
          </p:cNvSpPr>
          <p:nvPr/>
        </p:nvSpPr>
        <p:spPr bwMode="auto">
          <a:xfrm>
            <a:off x="2063751" y="904875"/>
            <a:ext cx="799306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a:buFont typeface="Arial" panose="020B0604020202020204" pitchFamily="34" charset="0"/>
              <a:buNone/>
            </a:pPr>
            <a:endParaRPr lang="es-CO" altLang="es-CO"/>
          </a:p>
        </p:txBody>
      </p:sp>
      <p:graphicFrame>
        <p:nvGraphicFramePr>
          <p:cNvPr id="2" name="Diagrama 1" descr="Table providing details about the interview process"/>
          <p:cNvGraphicFramePr/>
          <p:nvPr>
            <p:extLst>
              <p:ext uri="{D42A27DB-BD31-4B8C-83A1-F6EECF244321}">
                <p14:modId xmlns:p14="http://schemas.microsoft.com/office/powerpoint/2010/main" val="598950494"/>
              </p:ext>
            </p:extLst>
          </p:nvPr>
        </p:nvGraphicFramePr>
        <p:xfrm>
          <a:off x="1775520" y="764705"/>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896073" y="0"/>
            <a:ext cx="10515600" cy="1325563"/>
          </a:xfrm>
        </p:spPr>
        <p:txBody>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dirty="0"/>
          </a:p>
        </p:txBody>
      </p:sp>
    </p:spTree>
    <p:extLst>
      <p:ext uri="{BB962C8B-B14F-4D97-AF65-F5344CB8AC3E}">
        <p14:creationId xmlns:p14="http://schemas.microsoft.com/office/powerpoint/2010/main" val="399396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texto"/>
          <p:cNvSpPr txBox="1">
            <a:spLocks/>
          </p:cNvSpPr>
          <p:nvPr/>
        </p:nvSpPr>
        <p:spPr bwMode="auto">
          <a:xfrm>
            <a:off x="2027239" y="1130301"/>
            <a:ext cx="7888287"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a:buFont typeface="Arial" panose="020B0604020202020204" pitchFamily="34" charset="0"/>
              <a:buNone/>
            </a:pPr>
            <a:endParaRPr lang="es-CO" altLang="es-CO"/>
          </a:p>
        </p:txBody>
      </p:sp>
      <p:pic>
        <p:nvPicPr>
          <p:cNvPr id="21510" name="Picture 15" descr="Diagram showing levels of analysis required for cognitive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080" y="1094573"/>
            <a:ext cx="36004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7688" y="-173114"/>
            <a:ext cx="10822560" cy="1600200"/>
          </a:xfrm>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Análisis </a:t>
            </a:r>
            <a:endParaRPr lang="en-US" sz="3200" dirty="0"/>
          </a:p>
        </p:txBody>
      </p:sp>
      <p:sp>
        <p:nvSpPr>
          <p:cNvPr id="3" name="Content Placeholder 2"/>
          <p:cNvSpPr>
            <a:spLocks noGrp="1"/>
          </p:cNvSpPr>
          <p:nvPr>
            <p:ph idx="1"/>
          </p:nvPr>
        </p:nvSpPr>
        <p:spPr>
          <a:xfrm>
            <a:off x="667608" y="1137327"/>
            <a:ext cx="6172200" cy="660690"/>
          </a:xfrm>
        </p:spPr>
        <p:txBody>
          <a:bodyPr/>
          <a:lstStyle/>
          <a:p>
            <a:pPr marL="0" indent="0">
              <a:buNone/>
            </a:pPr>
            <a:r>
              <a:rPr lang="es-ES" altLang="es-CO" sz="1400" dirty="0">
                <a:latin typeface="Arial" panose="020B0604020202020204" pitchFamily="34" charset="0"/>
                <a:cs typeface="Times New Roman" panose="02020603050405020304" pitchFamily="18" charset="0"/>
              </a:rPr>
              <a:t>Figura 1. Niveles de an</a:t>
            </a:r>
            <a:r>
              <a:rPr lang="es-ES" altLang="es-CO" sz="1400" dirty="0">
                <a:cs typeface="Times New Roman" panose="02020603050405020304" pitchFamily="18" charset="0"/>
              </a:rPr>
              <a:t>á</a:t>
            </a:r>
            <a:r>
              <a:rPr lang="es-ES" altLang="es-CO" sz="1400" dirty="0">
                <a:latin typeface="Arial" panose="020B0604020202020204" pitchFamily="34" charset="0"/>
                <a:cs typeface="Times New Roman" panose="02020603050405020304" pitchFamily="18" charset="0"/>
              </a:rPr>
              <a:t>lisis requerido para la prueba cognitiva comparativa </a:t>
            </a:r>
            <a:endParaRPr lang="es-CO" altLang="es-CO" sz="1400" dirty="0"/>
          </a:p>
          <a:p>
            <a:endParaRPr lang="en-US" dirty="0"/>
          </a:p>
        </p:txBody>
      </p:sp>
      <p:sp>
        <p:nvSpPr>
          <p:cNvPr id="4" name="Text Placeholder 3"/>
          <p:cNvSpPr>
            <a:spLocks noGrp="1"/>
          </p:cNvSpPr>
          <p:nvPr>
            <p:ph type="body" sz="half" idx="2"/>
          </p:nvPr>
        </p:nvSpPr>
        <p:spPr>
          <a:xfrm>
            <a:off x="884759" y="1712992"/>
            <a:ext cx="7869497" cy="4738687"/>
          </a:xfrm>
        </p:spPr>
        <p:txBody>
          <a:bodyPr/>
          <a:lstStyle/>
          <a:p>
            <a:pPr algn="just">
              <a:spcBef>
                <a:spcPct val="0"/>
              </a:spcBef>
            </a:pPr>
            <a:r>
              <a:rPr lang="es-ES" altLang="es-CO" dirty="0" smtClean="0">
                <a:latin typeface="Arial" panose="020B0604020202020204" pitchFamily="34" charset="0"/>
                <a:cs typeface="Times New Roman" panose="02020603050405020304" pitchFamily="18" charset="0"/>
              </a:rPr>
              <a:t>1. Procesos </a:t>
            </a:r>
            <a:r>
              <a:rPr lang="es-ES" altLang="es-CO" dirty="0">
                <a:latin typeface="Arial" panose="020B0604020202020204" pitchFamily="34" charset="0"/>
                <a:cs typeface="Times New Roman" panose="02020603050405020304" pitchFamily="18" charset="0"/>
              </a:rPr>
              <a:t>de respuesta a las preguntas</a:t>
            </a:r>
            <a:endParaRPr lang="es-CO" altLang="es-CO" dirty="0"/>
          </a:p>
          <a:p>
            <a:pPr algn="just">
              <a:spcBef>
                <a:spcPct val="0"/>
              </a:spcBef>
            </a:pPr>
            <a:r>
              <a:rPr lang="es-ES" altLang="es-CO" dirty="0">
                <a:latin typeface="Arial" panose="020B0604020202020204" pitchFamily="34" charset="0"/>
                <a:cs typeface="Times New Roman" panose="02020603050405020304" pitchFamily="18" charset="0"/>
              </a:rPr>
              <a:t>     (Descripci</a:t>
            </a:r>
            <a:r>
              <a:rPr lang="es-ES" altLang="es-CO" dirty="0">
                <a:cs typeface="Times New Roman" panose="02020603050405020304" pitchFamily="18" charset="0"/>
              </a:rPr>
              <a:t>ó</a:t>
            </a:r>
            <a:r>
              <a:rPr lang="es-ES" altLang="es-CO" dirty="0">
                <a:latin typeface="Arial" panose="020B0604020202020204" pitchFamily="34" charset="0"/>
                <a:cs typeface="Times New Roman" panose="02020603050405020304" pitchFamily="18" charset="0"/>
              </a:rPr>
              <a:t>n individual) </a:t>
            </a:r>
          </a:p>
          <a:p>
            <a:pPr algn="just">
              <a:spcBef>
                <a:spcPct val="0"/>
              </a:spcBef>
            </a:pPr>
            <a:endParaRPr lang="es-ES" altLang="es-CO" dirty="0">
              <a:latin typeface="Arial" panose="020B0604020202020204" pitchFamily="34" charset="0"/>
            </a:endParaRPr>
          </a:p>
          <a:p>
            <a:pPr algn="just">
              <a:spcBef>
                <a:spcPct val="0"/>
              </a:spcBef>
            </a:pPr>
            <a:endParaRPr lang="es-ES" altLang="es-CO" dirty="0">
              <a:latin typeface="Arial" panose="020B0604020202020204" pitchFamily="34" charset="0"/>
            </a:endParaRPr>
          </a:p>
          <a:p>
            <a:pPr algn="just">
              <a:spcBef>
                <a:spcPct val="0"/>
              </a:spcBef>
            </a:pPr>
            <a:endParaRPr lang="es-ES" altLang="es-CO" dirty="0">
              <a:latin typeface="Arial" panose="020B0604020202020204" pitchFamily="34" charset="0"/>
            </a:endParaRPr>
          </a:p>
          <a:p>
            <a:pPr algn="just">
              <a:spcBef>
                <a:spcPct val="0"/>
              </a:spcBef>
            </a:pPr>
            <a:r>
              <a:rPr lang="es-CO" altLang="es-CO" dirty="0"/>
              <a:t>2. </a:t>
            </a:r>
            <a:r>
              <a:rPr lang="es-ES" altLang="es-CO" dirty="0">
                <a:latin typeface="Arial" panose="020B0604020202020204" pitchFamily="34" charset="0"/>
                <a:cs typeface="Times New Roman" panose="02020603050405020304" pitchFamily="18" charset="0"/>
              </a:rPr>
              <a:t>Modelos de proceso de respuesta </a:t>
            </a:r>
          </a:p>
          <a:p>
            <a:pPr algn="just">
              <a:spcBef>
                <a:spcPct val="0"/>
              </a:spcBef>
            </a:pPr>
            <a:r>
              <a:rPr lang="es-ES" altLang="es-CO" dirty="0">
                <a:latin typeface="Arial" panose="020B0604020202020204" pitchFamily="34" charset="0"/>
                <a:cs typeface="Times New Roman" panose="02020603050405020304" pitchFamily="18" charset="0"/>
              </a:rPr>
              <a:t>(lo que captura la pregunta)</a:t>
            </a:r>
          </a:p>
          <a:p>
            <a:pPr algn="just">
              <a:spcBef>
                <a:spcPct val="0"/>
              </a:spcBef>
              <a:buFontTx/>
              <a:buAutoNum type="arabicPeriod"/>
            </a:pPr>
            <a:endParaRPr lang="es-ES" altLang="es-CO" dirty="0" smtClean="0">
              <a:latin typeface="Arial" panose="020B0604020202020204" pitchFamily="34" charset="0"/>
            </a:endParaRPr>
          </a:p>
          <a:p>
            <a:pPr algn="just">
              <a:spcBef>
                <a:spcPct val="0"/>
              </a:spcBef>
            </a:pPr>
            <a:endParaRPr lang="es-ES" altLang="es-CO" dirty="0">
              <a:latin typeface="Arial" panose="020B0604020202020204" pitchFamily="34" charset="0"/>
            </a:endParaRPr>
          </a:p>
          <a:p>
            <a:pPr algn="just">
              <a:spcBef>
                <a:spcPct val="0"/>
              </a:spcBef>
              <a:buFontTx/>
              <a:buAutoNum type="arabicPeriod"/>
            </a:pPr>
            <a:endParaRPr lang="es-CO" altLang="es-CO" dirty="0"/>
          </a:p>
          <a:p>
            <a:pPr algn="just">
              <a:spcBef>
                <a:spcPct val="0"/>
              </a:spcBef>
            </a:pPr>
            <a:r>
              <a:rPr lang="es-ES" altLang="es-CO" dirty="0">
                <a:latin typeface="Arial" panose="020B0604020202020204" pitchFamily="34" charset="0"/>
                <a:cs typeface="Times New Roman" panose="02020603050405020304" pitchFamily="18" charset="0"/>
              </a:rPr>
              <a:t>3. Diferencias en subgrupos</a:t>
            </a:r>
            <a:endParaRPr lang="es-CO" altLang="es-CO" dirty="0"/>
          </a:p>
          <a:p>
            <a:pPr algn="just">
              <a:spcBef>
                <a:spcPct val="0"/>
              </a:spcBef>
            </a:pPr>
            <a:r>
              <a:rPr lang="es-ES" altLang="es-CO" dirty="0">
                <a:latin typeface="Arial" panose="020B0604020202020204" pitchFamily="34" charset="0"/>
                <a:cs typeface="Times New Roman" panose="02020603050405020304" pitchFamily="18" charset="0"/>
              </a:rPr>
              <a:t>    (Posibilidad de sesgo</a:t>
            </a:r>
            <a:r>
              <a:rPr lang="es-ES" altLang="es-CO" dirty="0" smtClean="0">
                <a:latin typeface="Arial" panose="020B0604020202020204" pitchFamily="34" charset="0"/>
                <a:cs typeface="Times New Roman" panose="02020603050405020304" pitchFamily="18" charset="0"/>
              </a:rPr>
              <a:t>)</a:t>
            </a:r>
          </a:p>
          <a:p>
            <a:pPr algn="just">
              <a:spcBef>
                <a:spcPct val="0"/>
              </a:spcBef>
            </a:pPr>
            <a:endParaRPr lang="es-ES" altLang="es-CO" dirty="0">
              <a:latin typeface="Arial" panose="020B0604020202020204" pitchFamily="34" charset="0"/>
              <a:cs typeface="Times New Roman" panose="02020603050405020304" pitchFamily="18" charset="0"/>
            </a:endParaRPr>
          </a:p>
          <a:p>
            <a:pPr algn="just">
              <a:spcBef>
                <a:spcPct val="0"/>
              </a:spcBef>
            </a:pPr>
            <a:endParaRPr lang="es-ES" altLang="es-CO" dirty="0">
              <a:latin typeface="Arial" panose="020B0604020202020204" pitchFamily="34" charset="0"/>
              <a:cs typeface="Times New Roman" panose="02020603050405020304" pitchFamily="18" charset="0"/>
            </a:endParaRPr>
          </a:p>
          <a:p>
            <a:pPr algn="just">
              <a:spcBef>
                <a:spcPct val="0"/>
              </a:spcBef>
            </a:pPr>
            <a:endParaRPr lang="es-ES" altLang="es-CO" dirty="0">
              <a:latin typeface="Arial" panose="020B0604020202020204" pitchFamily="34" charset="0"/>
            </a:endParaRPr>
          </a:p>
          <a:p>
            <a:pPr algn="just">
              <a:spcBef>
                <a:spcPct val="0"/>
              </a:spcBef>
            </a:pPr>
            <a:endParaRPr lang="es-ES" altLang="es-CO" sz="800" dirty="0">
              <a:latin typeface="Arial" panose="020B0604020202020204" pitchFamily="34" charset="0"/>
            </a:endParaRPr>
          </a:p>
          <a:p>
            <a:pPr algn="just">
              <a:spcBef>
                <a:spcPct val="0"/>
              </a:spcBef>
            </a:pPr>
            <a:endParaRPr lang="es-ES" altLang="es-CO" sz="800" dirty="0">
              <a:latin typeface="Arial" panose="020B0604020202020204" pitchFamily="34" charset="0"/>
            </a:endParaRPr>
          </a:p>
          <a:p>
            <a:pPr algn="just">
              <a:spcBef>
                <a:spcPct val="0"/>
              </a:spcBef>
            </a:pPr>
            <a:endParaRPr lang="es-ES" altLang="es-CO" sz="800" dirty="0">
              <a:latin typeface="Arial" panose="020B0604020202020204" pitchFamily="34" charset="0"/>
            </a:endParaRPr>
          </a:p>
          <a:p>
            <a:pPr algn="just">
              <a:spcBef>
                <a:spcPct val="0"/>
              </a:spcBef>
            </a:pPr>
            <a:endParaRPr lang="es-CO" altLang="es-CO" sz="700" dirty="0"/>
          </a:p>
          <a:p>
            <a:pPr algn="just">
              <a:spcBef>
                <a:spcPct val="0"/>
              </a:spcBef>
            </a:pPr>
            <a:r>
              <a:rPr lang="en-US" altLang="es-CO" sz="1200" dirty="0">
                <a:latin typeface="Arial" panose="020B0604020202020204" pitchFamily="34" charset="0"/>
                <a:cs typeface="Times New Roman" panose="02020603050405020304" pitchFamily="18" charset="0"/>
              </a:rPr>
              <a:t>Fuente: Methodology de analysis (</a:t>
            </a:r>
            <a:r>
              <a:rPr lang="en-US" altLang="es-CO" sz="1200" dirty="0">
                <a:latin typeface="Arial" panose="020B0604020202020204" pitchFamily="34" charset="0"/>
                <a:cs typeface="Calibri" panose="020F0502020204030204" pitchFamily="34" charset="0"/>
              </a:rPr>
              <a:t>Design and Analysis of Cognitive Interviews for Comparative Multinational Testing. 2011)</a:t>
            </a:r>
            <a:endParaRPr lang="en-US" altLang="es-CO" sz="1200" dirty="0"/>
          </a:p>
          <a:p>
            <a:endParaRPr lang="en-US" dirty="0"/>
          </a:p>
        </p:txBody>
      </p:sp>
    </p:spTree>
    <p:extLst>
      <p:ext uri="{BB962C8B-B14F-4D97-AF65-F5344CB8AC3E}">
        <p14:creationId xmlns:p14="http://schemas.microsoft.com/office/powerpoint/2010/main" val="1950017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descr="Image showing question related to h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6" y="3251200"/>
            <a:ext cx="74390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Preguntas target</a:t>
            </a:r>
            <a:endParaRPr lang="en-US" sz="3200" dirty="0"/>
          </a:p>
        </p:txBody>
      </p:sp>
      <p:sp>
        <p:nvSpPr>
          <p:cNvPr id="3" name="Content Placeholder 2"/>
          <p:cNvSpPr>
            <a:spLocks noGrp="1"/>
          </p:cNvSpPr>
          <p:nvPr>
            <p:ph idx="1"/>
          </p:nvPr>
        </p:nvSpPr>
        <p:spPr>
          <a:xfrm>
            <a:off x="1856772" y="1489960"/>
            <a:ext cx="10515600" cy="4351338"/>
          </a:xfrm>
        </p:spPr>
        <p:txBody>
          <a:bodyPr/>
          <a:lstStyle/>
          <a:p>
            <a:pPr>
              <a:buFont typeface="Wingdings" panose="05000000000000000000" pitchFamily="2" charset="2"/>
              <a:buChar char="ü"/>
              <a:defRPr/>
            </a:pPr>
            <a:r>
              <a:rPr lang="es-ES" altLang="es-CO" sz="3200" dirty="0"/>
              <a:t>Preámbulo, </a:t>
            </a:r>
          </a:p>
          <a:p>
            <a:pPr>
              <a:buFont typeface="Wingdings" panose="05000000000000000000" pitchFamily="2" charset="2"/>
              <a:buChar char="ü"/>
              <a:defRPr/>
            </a:pPr>
            <a:r>
              <a:rPr lang="es-ES" altLang="es-CO" sz="3200" dirty="0"/>
              <a:t>Dominio</a:t>
            </a:r>
          </a:p>
          <a:p>
            <a:pPr>
              <a:buFont typeface="Wingdings" panose="05000000000000000000" pitchFamily="2" charset="2"/>
              <a:buChar char="ü"/>
              <a:defRPr/>
            </a:pPr>
            <a:r>
              <a:rPr lang="es-ES" altLang="es-CO" sz="3200" dirty="0"/>
              <a:t>Escala</a:t>
            </a:r>
          </a:p>
          <a:p>
            <a:endParaRPr lang="en-US" dirty="0"/>
          </a:p>
        </p:txBody>
      </p:sp>
    </p:spTree>
    <p:extLst>
      <p:ext uri="{BB962C8B-B14F-4D97-AF65-F5344CB8AC3E}">
        <p14:creationId xmlns:p14="http://schemas.microsoft.com/office/powerpoint/2010/main" val="2471236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Preguntas target</a:t>
            </a:r>
            <a:endParaRPr lang="en-US" sz="3200" dirty="0"/>
          </a:p>
        </p:txBody>
      </p:sp>
      <p:sp>
        <p:nvSpPr>
          <p:cNvPr id="3" name="Content Placeholder 2"/>
          <p:cNvSpPr>
            <a:spLocks noGrp="1"/>
          </p:cNvSpPr>
          <p:nvPr>
            <p:ph idx="1"/>
          </p:nvPr>
        </p:nvSpPr>
        <p:spPr/>
        <p:txBody>
          <a:bodyPr/>
          <a:lstStyle/>
          <a:p>
            <a:pPr marL="514350" indent="-514350">
              <a:buFont typeface="+mj-lt"/>
              <a:buAutoNum type="arabicPeriod"/>
              <a:defRPr/>
            </a:pPr>
            <a:r>
              <a:rPr lang="es-ES" altLang="es-CO" sz="3200" dirty="0"/>
              <a:t>Dada su condición física y mental ¿…. puede </a:t>
            </a:r>
            <a:r>
              <a:rPr lang="es-ES" altLang="es-CO" sz="3200" dirty="0">
                <a:solidFill>
                  <a:srgbClr val="FF0000"/>
                </a:solidFill>
              </a:rPr>
              <a:t>oír</a:t>
            </a:r>
            <a:r>
              <a:rPr lang="es-ES" altLang="es-CO" sz="3200" dirty="0"/>
              <a:t> la voz o los sonidos? Usted diría que: </a:t>
            </a:r>
          </a:p>
          <a:p>
            <a:pPr marL="514350" indent="-514350">
              <a:buFont typeface="+mj-lt"/>
              <a:buAutoNum type="arabicPeriod"/>
              <a:defRPr/>
            </a:pPr>
            <a:r>
              <a:rPr lang="es-ES" altLang="es-CO" sz="3200" dirty="0"/>
              <a:t>Dada su condición física y mental ¿…. puede </a:t>
            </a:r>
            <a:r>
              <a:rPr lang="es-ES" altLang="es-CO" sz="3200" dirty="0">
                <a:solidFill>
                  <a:srgbClr val="FF0000"/>
                </a:solidFill>
              </a:rPr>
              <a:t>hablar</a:t>
            </a:r>
            <a:r>
              <a:rPr lang="es-ES" altLang="es-CO" sz="3200" dirty="0"/>
              <a:t> o conversar? Usted diría que:</a:t>
            </a:r>
          </a:p>
          <a:p>
            <a:pPr marL="514350" indent="-514350">
              <a:buFont typeface="+mj-lt"/>
              <a:buAutoNum type="arabicPeriod"/>
              <a:defRPr/>
            </a:pPr>
            <a:r>
              <a:rPr lang="es-ES" altLang="es-CO" sz="3200" dirty="0"/>
              <a:t>Dada su condición física y mental ¿…. puede </a:t>
            </a:r>
            <a:r>
              <a:rPr lang="es-ES" altLang="es-CO" sz="3200" dirty="0">
                <a:solidFill>
                  <a:srgbClr val="FF0000"/>
                </a:solidFill>
              </a:rPr>
              <a:t>distinguir</a:t>
            </a:r>
            <a:r>
              <a:rPr lang="es-ES" altLang="es-CO" sz="3200" dirty="0"/>
              <a:t> la luz, los colores, las personas, las letras o los objetos a su alrededor? Usted diría que: </a:t>
            </a:r>
          </a:p>
        </p:txBody>
      </p:sp>
    </p:spTree>
    <p:extLst>
      <p:ext uri="{BB962C8B-B14F-4D97-AF65-F5344CB8AC3E}">
        <p14:creationId xmlns:p14="http://schemas.microsoft.com/office/powerpoint/2010/main" val="418946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Preguntas target</a:t>
            </a:r>
            <a:endParaRPr lang="en-US" sz="3200" dirty="0"/>
          </a:p>
        </p:txBody>
      </p:sp>
      <p:sp>
        <p:nvSpPr>
          <p:cNvPr id="3" name="Content Placeholder 2"/>
          <p:cNvSpPr>
            <a:spLocks noGrp="1"/>
          </p:cNvSpPr>
          <p:nvPr>
            <p:ph idx="1"/>
          </p:nvPr>
        </p:nvSpPr>
        <p:spPr>
          <a:xfrm>
            <a:off x="613348" y="1690688"/>
            <a:ext cx="10515600" cy="4351338"/>
          </a:xfrm>
        </p:spPr>
        <p:txBody>
          <a:bodyPr/>
          <a:lstStyle/>
          <a:p>
            <a:pPr marL="514350" indent="-514350">
              <a:buFont typeface="+mj-lt"/>
              <a:buAutoNum type="arabicPeriod" startAt="4"/>
            </a:pPr>
            <a:r>
              <a:rPr lang="es-ES" altLang="es-CO" sz="3200" dirty="0" smtClean="0"/>
              <a:t>Dada </a:t>
            </a:r>
            <a:r>
              <a:rPr lang="es-ES" altLang="es-CO" sz="3200" dirty="0"/>
              <a:t>su condición física y mental ¿…. puede </a:t>
            </a:r>
            <a:r>
              <a:rPr lang="es-ES" altLang="es-CO" sz="3200" dirty="0">
                <a:solidFill>
                  <a:srgbClr val="FF0000"/>
                </a:solidFill>
              </a:rPr>
              <a:t>mover</a:t>
            </a:r>
            <a:r>
              <a:rPr lang="es-ES" altLang="es-CO" sz="3200" dirty="0"/>
              <a:t> su cuerpo, caminar, subir o bajar escaleras? Usted diría que:</a:t>
            </a:r>
          </a:p>
          <a:p>
            <a:pPr marL="514350" indent="-514350">
              <a:buFont typeface="+mj-lt"/>
              <a:buAutoNum type="arabicPeriod" startAt="4"/>
            </a:pPr>
            <a:r>
              <a:rPr lang="es-ES" altLang="es-CO" sz="3200" dirty="0" smtClean="0"/>
              <a:t>Dada </a:t>
            </a:r>
            <a:r>
              <a:rPr lang="es-ES" altLang="es-CO" sz="3200" dirty="0"/>
              <a:t>su condición física y mental ¿…. puede </a:t>
            </a:r>
            <a:r>
              <a:rPr lang="es-ES" altLang="es-CO" sz="3200" dirty="0">
                <a:solidFill>
                  <a:srgbClr val="FF0000"/>
                </a:solidFill>
              </a:rPr>
              <a:t>agarrar</a:t>
            </a:r>
            <a:r>
              <a:rPr lang="es-ES" altLang="es-CO" sz="3200" dirty="0"/>
              <a:t> o </a:t>
            </a:r>
            <a:r>
              <a:rPr lang="es-ES" altLang="es-CO" sz="3200" dirty="0">
                <a:solidFill>
                  <a:srgbClr val="FF0000"/>
                </a:solidFill>
              </a:rPr>
              <a:t>mover</a:t>
            </a:r>
            <a:r>
              <a:rPr lang="es-ES" altLang="es-CO" sz="3200" dirty="0"/>
              <a:t> objetos con las manos? Usted diría que:</a:t>
            </a:r>
          </a:p>
          <a:p>
            <a:pPr marL="514350" indent="-514350">
              <a:buFont typeface="+mj-lt"/>
              <a:buAutoNum type="arabicPeriod" startAt="4"/>
            </a:pPr>
            <a:r>
              <a:rPr lang="es-ES" altLang="es-CO" sz="3200" dirty="0" smtClean="0"/>
              <a:t>Dada </a:t>
            </a:r>
            <a:r>
              <a:rPr lang="es-ES" altLang="es-CO" sz="3200" dirty="0"/>
              <a:t>su condición física y mental ¿…. puede </a:t>
            </a:r>
            <a:r>
              <a:rPr lang="es-ES" altLang="es-CO" sz="3200" dirty="0">
                <a:solidFill>
                  <a:srgbClr val="FF0000"/>
                </a:solidFill>
              </a:rPr>
              <a:t>entender</a:t>
            </a:r>
            <a:r>
              <a:rPr lang="es-ES" altLang="es-CO" sz="3200" dirty="0"/>
              <a:t>, </a:t>
            </a:r>
            <a:r>
              <a:rPr lang="es-ES" altLang="es-CO" sz="3200" dirty="0">
                <a:solidFill>
                  <a:srgbClr val="FF0000"/>
                </a:solidFill>
              </a:rPr>
              <a:t>recordar</a:t>
            </a:r>
            <a:r>
              <a:rPr lang="es-ES" altLang="es-CO" sz="3200" dirty="0"/>
              <a:t> o tomar decisiones por sí mismo? Usted diría que:</a:t>
            </a:r>
          </a:p>
          <a:p>
            <a:endParaRPr lang="en-US" dirty="0"/>
          </a:p>
        </p:txBody>
      </p:sp>
    </p:spTree>
    <p:extLst>
      <p:ext uri="{BB962C8B-B14F-4D97-AF65-F5344CB8AC3E}">
        <p14:creationId xmlns:p14="http://schemas.microsoft.com/office/powerpoint/2010/main" val="216472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146" y="342163"/>
            <a:ext cx="9731319" cy="1325563"/>
          </a:xfrm>
        </p:spPr>
        <p:txBody>
          <a:bodyPr>
            <a:normAutofit/>
          </a:bodyPr>
          <a:lstStyle/>
          <a:p>
            <a:pPr algn="r"/>
            <a:r>
              <a:rPr lang="es-MX" altLang="es-CO" sz="3200" b="1" dirty="0">
                <a:solidFill>
                  <a:srgbClr val="B6014C"/>
                </a:solidFill>
                <a:latin typeface="Futura Md BT" pitchFamily="34" charset="0"/>
              </a:rPr>
              <a:t>CONTENIDO </a:t>
            </a:r>
            <a:r>
              <a:rPr lang="es-CO" altLang="es-CO" sz="3200" b="1" dirty="0">
                <a:solidFill>
                  <a:srgbClr val="B6014C"/>
                </a:solidFill>
                <a:latin typeface="Futura Md BT" pitchFamily="34" charset="0"/>
              </a:rPr>
              <a:t/>
            </a:r>
            <a:br>
              <a:rPr lang="es-CO" altLang="es-CO" sz="3200" b="1" dirty="0">
                <a:solidFill>
                  <a:srgbClr val="B6014C"/>
                </a:solidFill>
                <a:latin typeface="Futura Md BT" pitchFamily="34" charset="0"/>
              </a:rPr>
            </a:br>
            <a:endParaRPr lang="en-US" sz="3200" dirty="0"/>
          </a:p>
        </p:txBody>
      </p:sp>
      <p:sp>
        <p:nvSpPr>
          <p:cNvPr id="3" name="Content Placeholder 2"/>
          <p:cNvSpPr>
            <a:spLocks noGrp="1"/>
          </p:cNvSpPr>
          <p:nvPr>
            <p:ph idx="1"/>
          </p:nvPr>
        </p:nvSpPr>
        <p:spPr>
          <a:xfrm>
            <a:off x="2099841" y="1667726"/>
            <a:ext cx="7530296" cy="4351338"/>
          </a:xfrm>
        </p:spPr>
        <p:txBody>
          <a:bodyPr/>
          <a:lstStyle/>
          <a:p>
            <a:r>
              <a:rPr lang="es-ES" altLang="es-CO" dirty="0"/>
              <a:t>Antecedentes</a:t>
            </a:r>
          </a:p>
          <a:p>
            <a:r>
              <a:rPr lang="es-ES" altLang="es-CO" dirty="0"/>
              <a:t>Objetivos</a:t>
            </a:r>
          </a:p>
          <a:p>
            <a:r>
              <a:rPr lang="es-ES" altLang="es-CO" dirty="0"/>
              <a:t>Metodología</a:t>
            </a:r>
          </a:p>
          <a:p>
            <a:r>
              <a:rPr lang="es-ES" altLang="es-CO" dirty="0"/>
              <a:t>Ejecución del Proyecto</a:t>
            </a:r>
          </a:p>
          <a:p>
            <a:r>
              <a:rPr lang="es-ES" altLang="es-CO" dirty="0"/>
              <a:t>Análisis </a:t>
            </a:r>
          </a:p>
          <a:p>
            <a:endParaRPr lang="en-US" dirty="0"/>
          </a:p>
        </p:txBody>
      </p:sp>
    </p:spTree>
    <p:extLst>
      <p:ext uri="{BB962C8B-B14F-4D97-AF65-F5344CB8AC3E}">
        <p14:creationId xmlns:p14="http://schemas.microsoft.com/office/powerpoint/2010/main" val="843766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Preguntas target</a:t>
            </a:r>
            <a:endParaRPr lang="en-US" sz="3200" dirty="0"/>
          </a:p>
        </p:txBody>
      </p:sp>
      <p:sp>
        <p:nvSpPr>
          <p:cNvPr id="3" name="Content Placeholder 2"/>
          <p:cNvSpPr>
            <a:spLocks noGrp="1"/>
          </p:cNvSpPr>
          <p:nvPr>
            <p:ph idx="1"/>
          </p:nvPr>
        </p:nvSpPr>
        <p:spPr/>
        <p:txBody>
          <a:bodyPr/>
          <a:lstStyle/>
          <a:p>
            <a:pPr marL="514350" indent="-514350">
              <a:buFont typeface="+mj-lt"/>
              <a:buAutoNum type="arabicPeriod" startAt="7"/>
            </a:pPr>
            <a:r>
              <a:rPr lang="es-ES" altLang="es-CO" sz="3200" dirty="0" smtClean="0"/>
              <a:t>Dada </a:t>
            </a:r>
            <a:r>
              <a:rPr lang="es-ES" altLang="es-CO" sz="3200" dirty="0"/>
              <a:t>su condición física y mental ¿…. puede </a:t>
            </a:r>
            <a:r>
              <a:rPr lang="es-ES" altLang="es-CO" sz="3200" dirty="0">
                <a:solidFill>
                  <a:srgbClr val="FF0000"/>
                </a:solidFill>
              </a:rPr>
              <a:t>comer, vestirse o bañarse por sí mismo</a:t>
            </a:r>
            <a:r>
              <a:rPr lang="es-ES" altLang="es-CO" sz="3200" dirty="0"/>
              <a:t>? Usted diría que:</a:t>
            </a:r>
          </a:p>
          <a:p>
            <a:pPr marL="514350" indent="-514350">
              <a:buFont typeface="+mj-lt"/>
              <a:buAutoNum type="arabicPeriod" startAt="7"/>
            </a:pPr>
            <a:endParaRPr lang="es-ES" altLang="es-CO" sz="3200" dirty="0"/>
          </a:p>
          <a:p>
            <a:pPr marL="514350" indent="-514350">
              <a:buFont typeface="+mj-lt"/>
              <a:buAutoNum type="arabicPeriod" startAt="7"/>
            </a:pPr>
            <a:r>
              <a:rPr lang="es-ES" altLang="es-CO" sz="3200" dirty="0" smtClean="0"/>
              <a:t>Dada </a:t>
            </a:r>
            <a:r>
              <a:rPr lang="es-ES" altLang="es-CO" sz="3200" dirty="0"/>
              <a:t>su condición física y mental ¿…. puede </a:t>
            </a:r>
            <a:r>
              <a:rPr lang="es-ES" altLang="es-CO" sz="3200" dirty="0">
                <a:solidFill>
                  <a:srgbClr val="FF0000"/>
                </a:solidFill>
              </a:rPr>
              <a:t>relacionarse o interactuar </a:t>
            </a:r>
            <a:r>
              <a:rPr lang="es-ES" altLang="es-CO" sz="3200" dirty="0"/>
              <a:t>con las demás personas? Usted diría que:</a:t>
            </a:r>
          </a:p>
          <a:p>
            <a:endParaRPr lang="en-US" dirty="0"/>
          </a:p>
        </p:txBody>
      </p:sp>
    </p:spTree>
    <p:extLst>
      <p:ext uri="{BB962C8B-B14F-4D97-AF65-F5344CB8AC3E}">
        <p14:creationId xmlns:p14="http://schemas.microsoft.com/office/powerpoint/2010/main" val="3992172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Preguntas target</a:t>
            </a:r>
            <a:endParaRPr lang="en-US" sz="3200" dirty="0"/>
          </a:p>
        </p:txBody>
      </p:sp>
      <p:sp>
        <p:nvSpPr>
          <p:cNvPr id="3" name="Content Placeholder 2"/>
          <p:cNvSpPr>
            <a:spLocks noGrp="1"/>
          </p:cNvSpPr>
          <p:nvPr>
            <p:ph idx="1"/>
          </p:nvPr>
        </p:nvSpPr>
        <p:spPr/>
        <p:txBody>
          <a:bodyPr/>
          <a:lstStyle/>
          <a:p>
            <a:pPr marL="514350" indent="-514350">
              <a:buFont typeface="+mj-lt"/>
              <a:buAutoNum type="arabicPeriod" startAt="9"/>
            </a:pPr>
            <a:r>
              <a:rPr lang="es-ES" altLang="es-CO" sz="3200" dirty="0" smtClean="0"/>
              <a:t>Dada </a:t>
            </a:r>
            <a:r>
              <a:rPr lang="es-ES" altLang="es-CO" sz="3200" dirty="0"/>
              <a:t>su condición física y mental ¿…. puede </a:t>
            </a:r>
            <a:r>
              <a:rPr lang="es-ES" altLang="es-CO" sz="3200" dirty="0">
                <a:solidFill>
                  <a:srgbClr val="FF0000"/>
                </a:solidFill>
              </a:rPr>
              <a:t>realizar las tareas diarias </a:t>
            </a:r>
            <a:r>
              <a:rPr lang="es-ES" altLang="es-CO" sz="3200" dirty="0"/>
              <a:t>sin mostrar signos de FATIGA O DOLOR por problemas cardiacos, respiratorios o renales; o de ESTRÉS por problemas mentales o emocionales ? Usted diría que:</a:t>
            </a:r>
          </a:p>
          <a:p>
            <a:pPr marL="514350" indent="-514350">
              <a:buFont typeface="+mj-lt"/>
              <a:buAutoNum type="arabicPeriod" startAt="9"/>
            </a:pPr>
            <a:endParaRPr lang="en-US" dirty="0"/>
          </a:p>
        </p:txBody>
      </p:sp>
    </p:spTree>
    <p:extLst>
      <p:ext uri="{BB962C8B-B14F-4D97-AF65-F5344CB8AC3E}">
        <p14:creationId xmlns:p14="http://schemas.microsoft.com/office/powerpoint/2010/main" val="273021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510"/>
            <a:ext cx="10515600" cy="1325563"/>
          </a:xfrm>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Resultados</a:t>
            </a:r>
            <a:endParaRPr lang="en-US" sz="3200" dirty="0"/>
          </a:p>
        </p:txBody>
      </p:sp>
      <p:sp>
        <p:nvSpPr>
          <p:cNvPr id="3" name="Content Placeholder 2"/>
          <p:cNvSpPr>
            <a:spLocks noGrp="1"/>
          </p:cNvSpPr>
          <p:nvPr>
            <p:ph idx="1"/>
          </p:nvPr>
        </p:nvSpPr>
        <p:spPr>
          <a:xfrm>
            <a:off x="838200" y="974361"/>
            <a:ext cx="10515600" cy="5351488"/>
          </a:xfrm>
        </p:spPr>
        <p:txBody>
          <a:bodyPr>
            <a:normAutofit fontScale="92500" lnSpcReduction="10000"/>
          </a:bodyPr>
          <a:lstStyle/>
          <a:p>
            <a:pPr marL="0" indent="0">
              <a:buNone/>
              <a:defRPr/>
            </a:pPr>
            <a:r>
              <a:rPr lang="es-ES" altLang="es-CO" dirty="0">
                <a:solidFill>
                  <a:srgbClr val="C00000"/>
                </a:solidFill>
              </a:rPr>
              <a:t>Preámbulo</a:t>
            </a:r>
          </a:p>
          <a:p>
            <a:pPr marL="0" indent="0">
              <a:buNone/>
              <a:defRPr/>
            </a:pPr>
            <a:endParaRPr lang="es-ES" altLang="es-CO" dirty="0">
              <a:solidFill>
                <a:srgbClr val="C00000"/>
              </a:solidFill>
            </a:endParaRPr>
          </a:p>
          <a:p>
            <a:pPr>
              <a:defRPr/>
            </a:pPr>
            <a:r>
              <a:rPr lang="es-CO" dirty="0"/>
              <a:t>Los entrevistados comprenden el concepto de “</a:t>
            </a:r>
            <a:r>
              <a:rPr lang="es-CO" b="1" dirty="0"/>
              <a:t>condición física </a:t>
            </a:r>
            <a:r>
              <a:rPr lang="es-CO" b="1" dirty="0">
                <a:solidFill>
                  <a:srgbClr val="C00000"/>
                </a:solidFill>
              </a:rPr>
              <a:t>y </a:t>
            </a:r>
            <a:r>
              <a:rPr lang="es-CO" b="1" dirty="0"/>
              <a:t>mental”</a:t>
            </a:r>
          </a:p>
          <a:p>
            <a:pPr>
              <a:defRPr/>
            </a:pPr>
            <a:r>
              <a:rPr lang="es-CO" dirty="0"/>
              <a:t>Lo relacionan con la ejecución de actividades, las destrezas y el funcionamiento que tienen en la vida </a:t>
            </a:r>
            <a:r>
              <a:rPr lang="es-CO" dirty="0" smtClean="0"/>
              <a:t>cotidiana</a:t>
            </a:r>
          </a:p>
          <a:p>
            <a:pPr>
              <a:defRPr/>
            </a:pPr>
            <a:endParaRPr lang="es-CO" dirty="0"/>
          </a:p>
          <a:p>
            <a:pPr marL="0" indent="0">
              <a:buNone/>
              <a:defRPr/>
            </a:pPr>
            <a:r>
              <a:rPr lang="es-CO" b="1" dirty="0"/>
              <a:t>Condición física:</a:t>
            </a:r>
            <a:r>
              <a:rPr lang="es-CO" dirty="0"/>
              <a:t> </a:t>
            </a:r>
          </a:p>
          <a:p>
            <a:pPr>
              <a:buFont typeface="Wingdings" panose="05000000000000000000" pitchFamily="2" charset="2"/>
              <a:buChar char="ü"/>
              <a:defRPr/>
            </a:pPr>
            <a:r>
              <a:rPr lang="es-CO" dirty="0"/>
              <a:t>actividades relacionadas con </a:t>
            </a:r>
            <a:r>
              <a:rPr lang="es-CO" i="1" dirty="0"/>
              <a:t>el movimiento, el desplazamiento</a:t>
            </a:r>
            <a:r>
              <a:rPr lang="es-CO" dirty="0"/>
              <a:t>,</a:t>
            </a:r>
            <a:r>
              <a:rPr lang="es-CO" i="1" dirty="0"/>
              <a:t> caminar, correr, andar, </a:t>
            </a:r>
          </a:p>
          <a:p>
            <a:pPr>
              <a:buFont typeface="Wingdings" panose="05000000000000000000" pitchFamily="2" charset="2"/>
              <a:buChar char="ü"/>
              <a:defRPr/>
            </a:pPr>
            <a:r>
              <a:rPr lang="es-CO" dirty="0"/>
              <a:t>Extremidades superiores e inferiores del cuerpo (piernas y brazos), con el funcionamiento del cuerpo mismo. </a:t>
            </a:r>
          </a:p>
          <a:p>
            <a:pPr>
              <a:buFont typeface="Wingdings" panose="05000000000000000000" pitchFamily="2" charset="2"/>
              <a:buChar char="ü"/>
              <a:defRPr/>
            </a:pPr>
            <a:r>
              <a:rPr lang="es-CO" dirty="0"/>
              <a:t>Mención de dificultades del cuerpo para realizar las actividades, tales como agotamiento, enfermedades específicas, invalidez y el uso de ayudas </a:t>
            </a:r>
            <a:endParaRPr lang="es-CO" i="1" dirty="0"/>
          </a:p>
          <a:p>
            <a:endParaRPr lang="en-US" dirty="0"/>
          </a:p>
        </p:txBody>
      </p:sp>
    </p:spTree>
    <p:extLst>
      <p:ext uri="{BB962C8B-B14F-4D97-AF65-F5344CB8AC3E}">
        <p14:creationId xmlns:p14="http://schemas.microsoft.com/office/powerpoint/2010/main" val="331299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latinLnBrk="0" hangingPunct="1"/>
            <a:r>
              <a:rPr lang="es-MX" sz="3200" b="1" kern="1200" dirty="0" smtClean="0">
                <a:solidFill>
                  <a:srgbClr val="B6014C"/>
                </a:solidFill>
                <a:effectLst/>
                <a:latin typeface="Futura Md BT"/>
                <a:ea typeface="+mn-ea"/>
                <a:cs typeface="+mn-cs"/>
              </a:rPr>
              <a:t>Resultados</a:t>
            </a:r>
            <a:endParaRPr lang="en-US" sz="3200" dirty="0" smtClean="0">
              <a:effectLst/>
            </a:endParaRPr>
          </a:p>
          <a:p>
            <a:pPr algn="r"/>
            <a:endParaRPr lang="en-US" dirty="0"/>
          </a:p>
        </p:txBody>
      </p:sp>
      <p:sp>
        <p:nvSpPr>
          <p:cNvPr id="3" name="Content Placeholder 2"/>
          <p:cNvSpPr>
            <a:spLocks noGrp="1"/>
          </p:cNvSpPr>
          <p:nvPr>
            <p:ph idx="1"/>
          </p:nvPr>
        </p:nvSpPr>
        <p:spPr>
          <a:xfrm>
            <a:off x="838200" y="1079292"/>
            <a:ext cx="10515600" cy="5097671"/>
          </a:xfrm>
        </p:spPr>
        <p:txBody>
          <a:bodyPr>
            <a:normAutofit lnSpcReduction="10000"/>
          </a:bodyPr>
          <a:lstStyle/>
          <a:p>
            <a:pPr marL="0" indent="0">
              <a:buNone/>
              <a:defRPr/>
            </a:pPr>
            <a:r>
              <a:rPr lang="es-ES" altLang="es-CO" dirty="0">
                <a:solidFill>
                  <a:srgbClr val="C00000"/>
                </a:solidFill>
              </a:rPr>
              <a:t>Preámbulo</a:t>
            </a:r>
          </a:p>
          <a:p>
            <a:pPr marL="0" indent="0">
              <a:buNone/>
              <a:defRPr/>
            </a:pPr>
            <a:endParaRPr lang="es-ES" altLang="es-CO" dirty="0">
              <a:solidFill>
                <a:srgbClr val="C00000"/>
              </a:solidFill>
            </a:endParaRPr>
          </a:p>
          <a:p>
            <a:pPr marL="0" indent="0">
              <a:buNone/>
              <a:defRPr/>
            </a:pPr>
            <a:r>
              <a:rPr lang="es-CO" b="1" dirty="0"/>
              <a:t>Condición mental: </a:t>
            </a:r>
          </a:p>
          <a:p>
            <a:pPr>
              <a:buFont typeface="Wingdings" panose="05000000000000000000" pitchFamily="2" charset="2"/>
              <a:buChar char="ü"/>
              <a:defRPr/>
            </a:pPr>
            <a:r>
              <a:rPr lang="es-CO" dirty="0"/>
              <a:t>Actividades relacionadas con el entendimiento, comprensión, el aprendizaje, la capacidad cognitiva. </a:t>
            </a:r>
          </a:p>
          <a:p>
            <a:pPr>
              <a:buFont typeface="Wingdings" panose="05000000000000000000" pitchFamily="2" charset="2"/>
              <a:buChar char="ü"/>
              <a:defRPr/>
            </a:pPr>
            <a:r>
              <a:rPr lang="es-CO" dirty="0"/>
              <a:t>Mención de la parte del cerebro y el nivel neurológico, así como la intermediación de la mente.</a:t>
            </a:r>
          </a:p>
          <a:p>
            <a:pPr>
              <a:buFont typeface="Wingdings" panose="05000000000000000000" pitchFamily="2" charset="2"/>
              <a:buChar char="ü"/>
              <a:defRPr/>
            </a:pPr>
            <a:r>
              <a:rPr lang="es-CO" dirty="0"/>
              <a:t>Aplicar la lógica durante su vida cotidiana</a:t>
            </a:r>
          </a:p>
          <a:p>
            <a:pPr>
              <a:buFont typeface="Wingdings" panose="05000000000000000000" pitchFamily="2" charset="2"/>
              <a:buChar char="ü"/>
              <a:defRPr/>
            </a:pPr>
            <a:r>
              <a:rPr lang="es-CO" dirty="0"/>
              <a:t>Tener sentido común para las cosas </a:t>
            </a:r>
          </a:p>
          <a:p>
            <a:pPr>
              <a:buFont typeface="Wingdings" panose="05000000000000000000" pitchFamily="2" charset="2"/>
              <a:buChar char="ü"/>
              <a:defRPr/>
            </a:pPr>
            <a:r>
              <a:rPr lang="es-CO" dirty="0"/>
              <a:t>Parte psicológica y/o emocional de las personas, relacionadas </a:t>
            </a:r>
          </a:p>
          <a:p>
            <a:pPr>
              <a:buFont typeface="Wingdings" panose="05000000000000000000" pitchFamily="2" charset="2"/>
              <a:buChar char="ü"/>
              <a:defRPr/>
            </a:pPr>
            <a:r>
              <a:rPr lang="es-CO" dirty="0"/>
              <a:t>Mención de la cordura y la manera correcta de pensar y actuar.</a:t>
            </a:r>
            <a:endParaRPr lang="es-ES" altLang="es-CO" dirty="0"/>
          </a:p>
          <a:p>
            <a:endParaRPr lang="en-US" dirty="0"/>
          </a:p>
        </p:txBody>
      </p:sp>
    </p:spTree>
    <p:extLst>
      <p:ext uri="{BB962C8B-B14F-4D97-AF65-F5344CB8AC3E}">
        <p14:creationId xmlns:p14="http://schemas.microsoft.com/office/powerpoint/2010/main" val="3007306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Resultados</a:t>
            </a:r>
            <a:endParaRPr lang="en-US" sz="3200" dirty="0"/>
          </a:p>
        </p:txBody>
      </p:sp>
      <p:sp>
        <p:nvSpPr>
          <p:cNvPr id="3" name="Content Placeholder 2"/>
          <p:cNvSpPr>
            <a:spLocks noGrp="1"/>
          </p:cNvSpPr>
          <p:nvPr>
            <p:ph idx="1"/>
          </p:nvPr>
        </p:nvSpPr>
        <p:spPr>
          <a:xfrm>
            <a:off x="838200" y="1570795"/>
            <a:ext cx="10515600" cy="4680106"/>
          </a:xfrm>
        </p:spPr>
        <p:txBody>
          <a:bodyPr/>
          <a:lstStyle/>
          <a:p>
            <a:pPr marL="0" indent="0">
              <a:buNone/>
              <a:defRPr/>
            </a:pPr>
            <a:r>
              <a:rPr lang="es-ES" altLang="es-CO" dirty="0">
                <a:solidFill>
                  <a:srgbClr val="C00000"/>
                </a:solidFill>
              </a:rPr>
              <a:t>Preámbulo</a:t>
            </a:r>
          </a:p>
          <a:p>
            <a:pPr marL="0" indent="0">
              <a:buNone/>
              <a:defRPr/>
            </a:pPr>
            <a:endParaRPr lang="es-CO" sz="2400" b="1" dirty="0"/>
          </a:p>
          <a:p>
            <a:pPr marL="0" indent="0">
              <a:buNone/>
              <a:defRPr/>
            </a:pPr>
            <a:r>
              <a:rPr lang="es-CO" b="1" dirty="0"/>
              <a:t>Recomendación: </a:t>
            </a:r>
          </a:p>
          <a:p>
            <a:pPr marL="0" indent="0">
              <a:buNone/>
              <a:defRPr/>
            </a:pPr>
            <a:endParaRPr lang="es-CO" dirty="0"/>
          </a:p>
          <a:p>
            <a:pPr marL="0" indent="0">
              <a:buNone/>
              <a:defRPr/>
            </a:pPr>
            <a:r>
              <a:rPr lang="es-CO" dirty="0"/>
              <a:t>Las dificultades no siempre se deben a la existencia de problemas físicos </a:t>
            </a:r>
            <a:r>
              <a:rPr lang="es-CO" b="1" dirty="0">
                <a:solidFill>
                  <a:srgbClr val="C00000"/>
                </a:solidFill>
              </a:rPr>
              <a:t>y</a:t>
            </a:r>
            <a:r>
              <a:rPr lang="es-CO" dirty="0"/>
              <a:t> mentales, se sugiere cambiar por:</a:t>
            </a:r>
            <a:endParaRPr lang="es-CO" b="1" dirty="0"/>
          </a:p>
          <a:p>
            <a:pPr marL="0" indent="0">
              <a:buNone/>
              <a:defRPr/>
            </a:pPr>
            <a:endParaRPr lang="es-CO" b="1" dirty="0"/>
          </a:p>
          <a:p>
            <a:pPr>
              <a:buFont typeface="Wingdings" panose="05000000000000000000" pitchFamily="2" charset="2"/>
              <a:buChar char="ü"/>
              <a:defRPr/>
            </a:pPr>
            <a:r>
              <a:rPr lang="es-CO" dirty="0"/>
              <a:t>“… la condición física </a:t>
            </a:r>
            <a:r>
              <a:rPr lang="es-CO" b="1" dirty="0">
                <a:solidFill>
                  <a:srgbClr val="C00000"/>
                </a:solidFill>
              </a:rPr>
              <a:t>o</a:t>
            </a:r>
            <a:r>
              <a:rPr lang="es-CO" b="1" dirty="0"/>
              <a:t> </a:t>
            </a:r>
            <a:r>
              <a:rPr lang="es-CO" dirty="0"/>
              <a:t>mental…”</a:t>
            </a:r>
            <a:endParaRPr lang="es-ES" altLang="es-CO" dirty="0"/>
          </a:p>
          <a:p>
            <a:endParaRPr lang="en-US" dirty="0"/>
          </a:p>
        </p:txBody>
      </p:sp>
    </p:spTree>
    <p:extLst>
      <p:ext uri="{BB962C8B-B14F-4D97-AF65-F5344CB8AC3E}">
        <p14:creationId xmlns:p14="http://schemas.microsoft.com/office/powerpoint/2010/main" val="751501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Marcador de texto"/>
          <p:cNvSpPr txBox="1">
            <a:spLocks/>
          </p:cNvSpPr>
          <p:nvPr/>
        </p:nvSpPr>
        <p:spPr bwMode="auto">
          <a:xfrm>
            <a:off x="1703388" y="839788"/>
            <a:ext cx="87487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p:txBody>
      </p:sp>
      <p:graphicFrame>
        <p:nvGraphicFramePr>
          <p:cNvPr id="4" name="3 Tabla" descr="Table showing narratives related to hear and communication questions."/>
          <p:cNvGraphicFramePr>
            <a:graphicFrameLocks noGrp="1"/>
          </p:cNvGraphicFramePr>
          <p:nvPr>
            <p:extLst>
              <p:ext uri="{D42A27DB-BD31-4B8C-83A1-F6EECF244321}">
                <p14:modId xmlns:p14="http://schemas.microsoft.com/office/powerpoint/2010/main" val="819627518"/>
              </p:ext>
            </p:extLst>
          </p:nvPr>
        </p:nvGraphicFramePr>
        <p:xfrm>
          <a:off x="2008189" y="722314"/>
          <a:ext cx="8137525" cy="5392741"/>
        </p:xfrm>
        <a:graphic>
          <a:graphicData uri="http://schemas.openxmlformats.org/drawingml/2006/table">
            <a:tbl>
              <a:tblPr/>
              <a:tblGrid>
                <a:gridCol w="2736238"/>
                <a:gridCol w="3630779"/>
                <a:gridCol w="1770508"/>
              </a:tblGrid>
              <a:tr h="255597">
                <a:tc>
                  <a:txBody>
                    <a:bodyPr/>
                    <a:lstStyle/>
                    <a:p>
                      <a:pPr algn="ctr" fontAlgn="b"/>
                      <a:r>
                        <a:rPr lang="es-CO" sz="1400" b="1" i="0" u="none" strike="noStrike" dirty="0">
                          <a:solidFill>
                            <a:srgbClr val="000000"/>
                          </a:solidFill>
                          <a:effectLst/>
                          <a:latin typeface="Calibri"/>
                        </a:rPr>
                        <a:t>Dominio</a:t>
                      </a:r>
                    </a:p>
                  </a:txBody>
                  <a:tcPr marL="8672" marR="8672" marT="8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smtClean="0">
                          <a:solidFill>
                            <a:srgbClr val="000000"/>
                          </a:solidFill>
                          <a:effectLst/>
                          <a:latin typeface="Calibri"/>
                        </a:rPr>
                        <a:t>Relatos relacionados</a:t>
                      </a:r>
                      <a:r>
                        <a:rPr lang="es-CO" sz="1400" b="1" i="0" u="none" strike="noStrike" baseline="0" dirty="0" smtClean="0">
                          <a:solidFill>
                            <a:srgbClr val="000000"/>
                          </a:solidFill>
                          <a:effectLst/>
                          <a:latin typeface="Calibri"/>
                        </a:rPr>
                        <a:t> con:</a:t>
                      </a:r>
                      <a:endParaRPr lang="es-CO" sz="1400" b="1" i="0" u="none" strike="noStrike" dirty="0">
                        <a:solidFill>
                          <a:srgbClr val="000000"/>
                        </a:solidFill>
                        <a:effectLst/>
                        <a:latin typeface="Calibri"/>
                      </a:endParaRPr>
                    </a:p>
                  </a:txBody>
                  <a:tcPr marL="8672" marR="8672" marT="8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a:solidFill>
                            <a:srgbClr val="000000"/>
                          </a:solidFill>
                          <a:effectLst/>
                          <a:latin typeface="Calibri"/>
                        </a:rPr>
                        <a:t>Dificultades </a:t>
                      </a:r>
                    </a:p>
                  </a:txBody>
                  <a:tcPr marL="8672" marR="8672" marT="8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547">
                <a:tc>
                  <a:txBody>
                    <a:bodyPr/>
                    <a:lstStyle/>
                    <a:p>
                      <a:pPr algn="l" rtl="0" fontAlgn="ctr">
                        <a:buClr>
                          <a:srgbClr val="000000"/>
                        </a:buClr>
                        <a:buSzPts val="1100"/>
                        <a:buFont typeface="+mj-lt"/>
                        <a:buAutoNum type="arabicPeriod"/>
                      </a:pPr>
                      <a:r>
                        <a:rPr lang="es-ES" sz="1400" b="0" i="0" u="none" strike="noStrike" dirty="0">
                          <a:solidFill>
                            <a:srgbClr val="000000"/>
                          </a:solidFill>
                          <a:effectLst/>
                          <a:latin typeface="Futura Std Book"/>
                        </a:rPr>
                        <a:t>¿…. puede oír la voz o los sonidos? </a:t>
                      </a:r>
                      <a:endParaRPr lang="es-ES" sz="1400" b="0" i="0" u="none" strike="noStrike" dirty="0">
                        <a:solidFill>
                          <a:srgbClr val="000000"/>
                        </a:solidFill>
                        <a:effectLst/>
                        <a:latin typeface="+mj-lt"/>
                      </a:endParaRP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a:solidFill>
                            <a:srgbClr val="C00000"/>
                          </a:solidFill>
                          <a:effectLst/>
                          <a:latin typeface="Futura Std Book"/>
                        </a:rPr>
                        <a:t>Escuchar/oír </a:t>
                      </a:r>
                      <a:r>
                        <a:rPr lang="es-ES" sz="1400" b="0" i="0" u="none" strike="noStrike">
                          <a:solidFill>
                            <a:srgbClr val="000000"/>
                          </a:solidFill>
                          <a:effectLst/>
                          <a:latin typeface="Futura Std Book"/>
                        </a:rPr>
                        <a:t>radio, televisión, pitos de los carros. Problemas de nacimiento o deficiencias auditivas. Las ayudas como utilización de audífonos, intérpretes, implantes, y lenguaje de señas. Mención a pruebas específicas de audición (audiometría) y consulta de médicos especializados. Relación con comunicación</a:t>
                      </a: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dirty="0">
                          <a:solidFill>
                            <a:srgbClr val="000000"/>
                          </a:solidFill>
                          <a:effectLst/>
                          <a:latin typeface="Futura Std Book"/>
                        </a:rPr>
                        <a:t>Papel del intérprete que puede influir en la comprensión de los mensajes transmitidos</a:t>
                      </a: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421594">
                <a:tc>
                  <a:txBody>
                    <a:bodyPr/>
                    <a:lstStyle/>
                    <a:p>
                      <a:pPr algn="l" rtl="0" fontAlgn="ctr">
                        <a:buClr>
                          <a:srgbClr val="000000"/>
                        </a:buClr>
                        <a:buSzPts val="1100"/>
                        <a:buFont typeface="+mj-lt"/>
                        <a:buNone/>
                      </a:pPr>
                      <a:r>
                        <a:rPr lang="es-CO" sz="1400" b="0" i="0" u="none" strike="noStrike" smtClean="0">
                          <a:solidFill>
                            <a:srgbClr val="000000"/>
                          </a:solidFill>
                          <a:effectLst/>
                          <a:latin typeface="Futura Std Book"/>
                        </a:rPr>
                        <a:t>2, ¿…. </a:t>
                      </a:r>
                      <a:r>
                        <a:rPr lang="es-CO" sz="1400" b="0" i="0" u="none" strike="noStrike" dirty="0">
                          <a:solidFill>
                            <a:srgbClr val="000000"/>
                          </a:solidFill>
                          <a:effectLst/>
                          <a:latin typeface="Futura Std Book"/>
                        </a:rPr>
                        <a:t>puede hablar o conversar? </a:t>
                      </a:r>
                      <a:endParaRPr lang="es-CO" sz="1400" b="0" i="0" u="none" strike="noStrike" dirty="0">
                        <a:solidFill>
                          <a:srgbClr val="000000"/>
                        </a:solidFill>
                        <a:effectLst/>
                        <a:latin typeface="+mj-lt"/>
                      </a:endParaRP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rgbClr val="000000"/>
                          </a:solidFill>
                          <a:effectLst/>
                          <a:latin typeface="Futura Std Book"/>
                        </a:rPr>
                        <a:t>Hablar o conversar a través de mensajes hablados, audibles y entendibles. Comunicación con los demás, el diálogo, la habilidad para hacer relaciones a través de la </a:t>
                      </a:r>
                      <a:r>
                        <a:rPr lang="es-ES" sz="1400" b="0" i="0" u="none" strike="noStrike" dirty="0" smtClean="0">
                          <a:solidFill>
                            <a:srgbClr val="000000"/>
                          </a:solidFill>
                          <a:effectLst/>
                          <a:latin typeface="Futura Std Book"/>
                        </a:rPr>
                        <a:t>conversación </a:t>
                      </a:r>
                      <a:r>
                        <a:rPr lang="es-ES" sz="1400" b="0" i="0" u="none" strike="noStrike" dirty="0">
                          <a:solidFill>
                            <a:srgbClr val="000000"/>
                          </a:solidFill>
                          <a:effectLst/>
                          <a:latin typeface="Futura Std Book"/>
                        </a:rPr>
                        <a:t>y el entendimiento con las otras personas. Acudir a los gestos, las señas (y lenguaje de señas), la escritura, o los pictogramas como forma de comunicación como medios que también utilizan los sordos y/o mudos. Problemas físicos </a:t>
                      </a:r>
                      <a:br>
                        <a:rPr lang="es-ES" sz="1400" b="0" i="0" u="none" strike="noStrike" dirty="0">
                          <a:solidFill>
                            <a:srgbClr val="000000"/>
                          </a:solidFill>
                          <a:effectLst/>
                          <a:latin typeface="Futura Std Book"/>
                        </a:rPr>
                      </a:br>
                      <a:r>
                        <a:rPr lang="es-ES" sz="1400" b="0" i="0" u="none" strike="noStrike" dirty="0">
                          <a:solidFill>
                            <a:srgbClr val="000000"/>
                          </a:solidFill>
                          <a:effectLst/>
                          <a:latin typeface="Futura Std Book"/>
                        </a:rPr>
                        <a:t>relacionados con las cuerdas vocales (afonía o disfonía), el </a:t>
                      </a:r>
                      <a:r>
                        <a:rPr lang="es-ES" sz="1400" b="0" i="0" u="none" strike="noStrike" dirty="0" smtClean="0">
                          <a:solidFill>
                            <a:srgbClr val="000000"/>
                          </a:solidFill>
                          <a:effectLst/>
                          <a:latin typeface="Futura Std Book"/>
                        </a:rPr>
                        <a:t>tartamudeo</a:t>
                      </a:r>
                      <a:r>
                        <a:rPr lang="es-ES" sz="1400" b="0" i="0" u="none" strike="noStrike" dirty="0">
                          <a:solidFill>
                            <a:srgbClr val="000000"/>
                          </a:solidFill>
                          <a:effectLst/>
                          <a:latin typeface="Futura Std Book"/>
                        </a:rPr>
                        <a:t>, la pronunciación, problemas de lenguaje; la timidez y/o el miedo a hablar en público. Relación con la capacidad cognitiva y auditiva </a:t>
                      </a: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Book"/>
                        </a:rPr>
                        <a:t>Ninguna</a:t>
                      </a:r>
                    </a:p>
                  </a:txBody>
                  <a:tcPr marL="8672" marR="8672"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idx="4294967295"/>
          </p:nvPr>
        </p:nvSpPr>
        <p:spPr>
          <a:xfrm>
            <a:off x="943131" y="-294442"/>
            <a:ext cx="10515600" cy="1325563"/>
          </a:xfrm>
        </p:spPr>
        <p:txBody>
          <a:bodyPr>
            <a:normAutofit/>
          </a:bodyPr>
          <a:lstStyle/>
          <a:p>
            <a:pPr algn="r" rtl="0" eaLnBrk="1" latinLnBrk="0" hangingPunct="1"/>
            <a:r>
              <a:rPr lang="es-MX" sz="2800" b="1" kern="1200" dirty="0" smtClean="0">
                <a:solidFill>
                  <a:srgbClr val="B6014C"/>
                </a:solidFill>
                <a:effectLst/>
                <a:latin typeface="Futura Md BT"/>
                <a:ea typeface="+mn-ea"/>
                <a:cs typeface="+mn-cs"/>
              </a:rPr>
              <a:t>Resultados</a:t>
            </a:r>
            <a:endParaRPr lang="en-US" sz="2800" dirty="0"/>
          </a:p>
        </p:txBody>
      </p:sp>
    </p:spTree>
    <p:extLst>
      <p:ext uri="{BB962C8B-B14F-4D97-AF65-F5344CB8AC3E}">
        <p14:creationId xmlns:p14="http://schemas.microsoft.com/office/powerpoint/2010/main" val="144539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Marcador de texto"/>
          <p:cNvSpPr txBox="1">
            <a:spLocks/>
          </p:cNvSpPr>
          <p:nvPr/>
        </p:nvSpPr>
        <p:spPr bwMode="auto">
          <a:xfrm>
            <a:off x="1703388" y="839788"/>
            <a:ext cx="87487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p:txBody>
      </p:sp>
      <p:graphicFrame>
        <p:nvGraphicFramePr>
          <p:cNvPr id="3" name="2 Tabla" descr="Table showing narratives for vision and mobility questions."/>
          <p:cNvGraphicFramePr>
            <a:graphicFrameLocks noGrp="1"/>
          </p:cNvGraphicFramePr>
          <p:nvPr>
            <p:extLst>
              <p:ext uri="{D42A27DB-BD31-4B8C-83A1-F6EECF244321}">
                <p14:modId xmlns:p14="http://schemas.microsoft.com/office/powerpoint/2010/main" val="3215321963"/>
              </p:ext>
            </p:extLst>
          </p:nvPr>
        </p:nvGraphicFramePr>
        <p:xfrm>
          <a:off x="1847850" y="765175"/>
          <a:ext cx="8604250" cy="5639406"/>
        </p:xfrm>
        <a:graphic>
          <a:graphicData uri="http://schemas.openxmlformats.org/drawingml/2006/table">
            <a:tbl>
              <a:tblPr/>
              <a:tblGrid>
                <a:gridCol w="3019935"/>
                <a:gridCol w="3753812"/>
                <a:gridCol w="1830503"/>
              </a:tblGrid>
              <a:tr h="288035">
                <a:tc>
                  <a:txBody>
                    <a:bodyPr/>
                    <a:lstStyle/>
                    <a:p>
                      <a:pPr algn="ctr" fontAlgn="b"/>
                      <a:r>
                        <a:rPr lang="es-CO" sz="1400" b="1" i="0" u="none" strike="noStrike" dirty="0">
                          <a:solidFill>
                            <a:srgbClr val="000000"/>
                          </a:solidFill>
                          <a:effectLst/>
                          <a:latin typeface="Arial" panose="020B0604020202020204" pitchFamily="34" charset="0"/>
                          <a:cs typeface="Arial" panose="020B0604020202020204" pitchFamily="34" charset="0"/>
                        </a:rPr>
                        <a:t>Dominio</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smtClean="0">
                          <a:solidFill>
                            <a:srgbClr val="000000"/>
                          </a:solidFill>
                          <a:effectLst/>
                          <a:latin typeface="Arial" panose="020B0604020202020204" pitchFamily="34" charset="0"/>
                          <a:cs typeface="Arial" panose="020B0604020202020204" pitchFamily="34" charset="0"/>
                        </a:rPr>
                        <a:t>Relatos </a:t>
                      </a:r>
                      <a:r>
                        <a:rPr lang="es-CO" sz="1400" b="1" i="0" u="none" strike="noStrike" dirty="0">
                          <a:solidFill>
                            <a:srgbClr val="000000"/>
                          </a:solidFill>
                          <a:effectLst/>
                          <a:latin typeface="Arial" panose="020B0604020202020204" pitchFamily="34" charset="0"/>
                          <a:cs typeface="Arial" panose="020B0604020202020204" pitchFamily="34" charset="0"/>
                        </a:rPr>
                        <a:t>relacionados con:</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a:solidFill>
                            <a:srgbClr val="000000"/>
                          </a:solidFill>
                          <a:effectLst/>
                          <a:latin typeface="Arial" panose="020B0604020202020204" pitchFamily="34" charset="0"/>
                          <a:cs typeface="Arial" panose="020B0604020202020204" pitchFamily="34" charset="0"/>
                        </a:rPr>
                        <a:t>Dificultades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020">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3. ¿…. puede distinguir la luz, los colores, las personas, las letras o los objetos a su alrededor? </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dirty="0" smtClean="0">
                          <a:solidFill>
                            <a:srgbClr val="000000"/>
                          </a:solidFill>
                          <a:effectLst/>
                          <a:latin typeface="Arial" panose="020B0604020202020204" pitchFamily="34" charset="0"/>
                          <a:cs typeface="Arial" panose="020B0604020202020204" pitchFamily="34" charset="0"/>
                        </a:rPr>
                        <a:t>Ver</a:t>
                      </a:r>
                      <a:r>
                        <a:rPr lang="es-ES" sz="1400" b="0" i="0" u="none" strike="noStrike" dirty="0">
                          <a:solidFill>
                            <a:srgbClr val="000000"/>
                          </a:solidFill>
                          <a:effectLst/>
                          <a:latin typeface="Arial" panose="020B0604020202020204" pitchFamily="34" charset="0"/>
                          <a:cs typeface="Arial" panose="020B0604020202020204" pitchFamily="34" charset="0"/>
                        </a:rPr>
                        <a:t>, distinguir y percibir, en algunos casos como sinónimo. Uso de gafas o </a:t>
                      </a:r>
                      <a:r>
                        <a:rPr lang="es-ES" sz="1400" b="0" i="0" u="none" strike="noStrike" dirty="0" smtClean="0">
                          <a:solidFill>
                            <a:srgbClr val="000000"/>
                          </a:solidFill>
                          <a:effectLst/>
                          <a:latin typeface="Arial" panose="020B0604020202020204" pitchFamily="34" charset="0"/>
                          <a:cs typeface="Arial" panose="020B0604020202020204" pitchFamily="34" charset="0"/>
                        </a:rPr>
                        <a:t>lentes o </a:t>
                      </a:r>
                      <a:r>
                        <a:rPr lang="es-ES" sz="1400" b="0" i="0" u="none" strike="noStrike" dirty="0">
                          <a:solidFill>
                            <a:srgbClr val="000000"/>
                          </a:solidFill>
                          <a:effectLst/>
                          <a:latin typeface="Arial" panose="020B0604020202020204" pitchFamily="34" charset="0"/>
                          <a:cs typeface="Arial" panose="020B0604020202020204" pitchFamily="34" charset="0"/>
                        </a:rPr>
                        <a:t>de bastón u otras personas para realizar las actividades cotidianas. Enfermedad o dificultad </a:t>
                      </a:r>
                      <a:r>
                        <a:rPr lang="es-ES" sz="1400" b="0" i="0" u="none" strike="noStrike" dirty="0" smtClean="0">
                          <a:solidFill>
                            <a:srgbClr val="000000"/>
                          </a:solidFill>
                          <a:effectLst/>
                          <a:latin typeface="Arial" panose="020B0604020202020204" pitchFamily="34" charset="0"/>
                          <a:cs typeface="Arial" panose="020B0604020202020204" pitchFamily="34" charset="0"/>
                        </a:rPr>
                        <a:t>relacionadas con </a:t>
                      </a:r>
                      <a:r>
                        <a:rPr lang="es-ES" sz="1400" b="0" i="0" u="none" strike="noStrike" dirty="0">
                          <a:solidFill>
                            <a:srgbClr val="000000"/>
                          </a:solidFill>
                          <a:effectLst/>
                          <a:latin typeface="Arial" panose="020B0604020202020204" pitchFamily="34" charset="0"/>
                          <a:cs typeface="Arial" panose="020B0604020202020204" pitchFamily="34" charset="0"/>
                        </a:rPr>
                        <a:t>la retina, enfermedades progresivas, astigmatismo, dificultades relacionadas con la edad, miopía, cataratas. </a:t>
                      </a:r>
                      <a:r>
                        <a:rPr lang="es-ES" sz="1400" b="0" i="0" u="none" strike="noStrike" dirty="0" smtClean="0">
                          <a:solidFill>
                            <a:srgbClr val="000000"/>
                          </a:solidFill>
                          <a:effectLst/>
                          <a:latin typeface="Arial" panose="020B0604020202020204" pitchFamily="34" charset="0"/>
                          <a:cs typeface="Arial" panose="020B0604020202020204" pitchFamily="34" charset="0"/>
                        </a:rPr>
                        <a:t> Desempeño </a:t>
                      </a:r>
                      <a:r>
                        <a:rPr lang="es-ES" sz="1400" b="0" i="0" u="none" strike="noStrike" dirty="0">
                          <a:solidFill>
                            <a:srgbClr val="000000"/>
                          </a:solidFill>
                          <a:effectLst/>
                          <a:latin typeface="Arial" panose="020B0604020202020204" pitchFamily="34" charset="0"/>
                          <a:cs typeface="Arial" panose="020B0604020202020204" pitchFamily="34" charset="0"/>
                        </a:rPr>
                        <a:t>de actividades diarias  como ver televisión, utilizar el computador y leer. capacidad visual como la facilidad o dificultad para ver de lejos o de cerca </a:t>
                      </a:r>
                      <a:br>
                        <a:rPr lang="es-ES" sz="1400" b="0" i="0" u="none" strike="noStrike" dirty="0">
                          <a:solidFill>
                            <a:srgbClr val="000000"/>
                          </a:solidFill>
                          <a:effectLst/>
                          <a:latin typeface="Arial" panose="020B0604020202020204" pitchFamily="34" charset="0"/>
                          <a:cs typeface="Arial" panose="020B0604020202020204" pitchFamily="34" charset="0"/>
                        </a:rPr>
                      </a:b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Uso del término</a:t>
                      </a:r>
                      <a:r>
                        <a:rPr lang="es-ES" sz="1400" b="0" i="0" u="none" strike="noStrike" dirty="0">
                          <a:solidFill>
                            <a:srgbClr val="C00000"/>
                          </a:solidFill>
                          <a:effectLst/>
                          <a:latin typeface="Arial" panose="020B0604020202020204" pitchFamily="34" charset="0"/>
                          <a:cs typeface="Arial" panose="020B0604020202020204" pitchFamily="34" charset="0"/>
                        </a:rPr>
                        <a:t> "distinguir". </a:t>
                      </a:r>
                      <a:endParaRPr lang="es-ES" sz="1400" b="0" i="0" u="none" strike="noStrike" dirty="0" smtClean="0">
                        <a:solidFill>
                          <a:srgbClr val="C00000"/>
                        </a:solidFill>
                        <a:effectLst/>
                        <a:latin typeface="Arial" panose="020B0604020202020204" pitchFamily="34" charset="0"/>
                        <a:cs typeface="Arial" panose="020B0604020202020204" pitchFamily="34" charset="0"/>
                      </a:endParaRPr>
                    </a:p>
                    <a:p>
                      <a:pPr algn="l" rtl="0" fontAlgn="ctr"/>
                      <a:r>
                        <a:rPr lang="es-ES" sz="1400" b="0" i="0" u="none" strike="noStrike" dirty="0" smtClean="0">
                          <a:solidFill>
                            <a:schemeClr val="tx1"/>
                          </a:solidFill>
                          <a:effectLst/>
                          <a:latin typeface="Arial" panose="020B0604020202020204" pitchFamily="34" charset="0"/>
                          <a:cs typeface="Arial" panose="020B0604020202020204" pitchFamily="34" charset="0"/>
                        </a:rPr>
                        <a:t>Va</a:t>
                      </a:r>
                      <a:r>
                        <a:rPr lang="es-ES" sz="1400" b="0" i="0" u="none" strike="noStrike" dirty="0" smtClean="0">
                          <a:solidFill>
                            <a:srgbClr val="000000"/>
                          </a:solidFill>
                          <a:effectLst/>
                          <a:latin typeface="Arial" panose="020B0604020202020204" pitchFamily="34" charset="0"/>
                          <a:cs typeface="Arial" panose="020B0604020202020204" pitchFamily="34" charset="0"/>
                        </a:rPr>
                        <a:t>loración  del </a:t>
                      </a:r>
                      <a:r>
                        <a:rPr lang="es-ES" sz="1400" b="0" i="0" u="none" strike="noStrike" dirty="0">
                          <a:solidFill>
                            <a:srgbClr val="000000"/>
                          </a:solidFill>
                          <a:effectLst/>
                          <a:latin typeface="Arial" panose="020B0604020202020204" pitchFamily="34" charset="0"/>
                          <a:cs typeface="Arial" panose="020B0604020202020204" pitchFamily="34" charset="0"/>
                        </a:rPr>
                        <a:t>nivel de dificultad con el uso de gafas o lentes. Vinculación con dificultades en otros dominios como el cognitivo. Aclaración </a:t>
                      </a:r>
                      <a:r>
                        <a:rPr lang="es-ES" sz="1400" b="0" i="0" u="none" strike="noStrike" dirty="0" smtClean="0">
                          <a:solidFill>
                            <a:srgbClr val="000000"/>
                          </a:solidFill>
                          <a:effectLst/>
                          <a:latin typeface="Arial" panose="020B0604020202020204" pitchFamily="34" charset="0"/>
                          <a:cs typeface="Arial" panose="020B0604020202020204" pitchFamily="34" charset="0"/>
                        </a:rPr>
                        <a:t>“sin </a:t>
                      </a:r>
                      <a:r>
                        <a:rPr lang="es-ES" sz="1400" b="0" i="0" u="none" strike="noStrike" dirty="0">
                          <a:solidFill>
                            <a:srgbClr val="000000"/>
                          </a:solidFill>
                          <a:effectLst/>
                          <a:latin typeface="Arial" panose="020B0604020202020204" pitchFamily="34" charset="0"/>
                          <a:cs typeface="Arial" panose="020B0604020202020204" pitchFamily="34" charset="0"/>
                        </a:rPr>
                        <a:t>el uso de </a:t>
                      </a:r>
                      <a:r>
                        <a:rPr lang="es-ES" sz="1400" b="0" i="0" u="none" strike="noStrike" dirty="0" smtClean="0">
                          <a:solidFill>
                            <a:srgbClr val="000000"/>
                          </a:solidFill>
                          <a:effectLst/>
                          <a:latin typeface="Arial" panose="020B0604020202020204" pitchFamily="34" charset="0"/>
                          <a:cs typeface="Arial" panose="020B0604020202020204" pitchFamily="34" charset="0"/>
                        </a:rPr>
                        <a:t>ayudas” </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69020">
                <a:tc>
                  <a:txBody>
                    <a:bodyPr/>
                    <a:lstStyle/>
                    <a:p>
                      <a:pPr algn="l" rtl="0" fontAlgn="ctr"/>
                      <a:r>
                        <a:rPr lang="es-ES" sz="1400" b="0" i="0" u="none" strike="noStrike">
                          <a:solidFill>
                            <a:srgbClr val="000000"/>
                          </a:solidFill>
                          <a:effectLst/>
                          <a:latin typeface="Arial" panose="020B0604020202020204" pitchFamily="34" charset="0"/>
                          <a:cs typeface="Arial" panose="020B0604020202020204" pitchFamily="34" charset="0"/>
                        </a:rPr>
                        <a:t>4.  ¿…. puede mover su cuerpo, caminar, subir o bajar escaleras? </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Movilidad y desplazamiento, posibilidad de utilizar las diferentes partes del cuerpo (en su mayoría piernas), dolor  en la realización de actividades de movimiento; identificación de múltiples causas: enfermedades como la artrosis, osteoporosis, paraplejia, accidentes o lesiones que han provocado pérdida de algún miembro, </a:t>
                      </a:r>
                      <a:r>
                        <a:rPr lang="es-ES" sz="1400" b="0" i="0" u="none" strike="noStrike" dirty="0" err="1">
                          <a:solidFill>
                            <a:srgbClr val="000000"/>
                          </a:solidFill>
                          <a:effectLst/>
                          <a:latin typeface="Arial" panose="020B0604020202020204" pitchFamily="34" charset="0"/>
                          <a:cs typeface="Arial" panose="020B0604020202020204" pitchFamily="34" charset="0"/>
                        </a:rPr>
                        <a:t>paraparesia</a:t>
                      </a:r>
                      <a:r>
                        <a:rPr lang="es-ES" sz="1400" b="0" i="0" u="none" strike="noStrike" dirty="0">
                          <a:solidFill>
                            <a:srgbClr val="000000"/>
                          </a:solidFill>
                          <a:effectLst/>
                          <a:latin typeface="Arial" panose="020B0604020202020204" pitchFamily="34" charset="0"/>
                          <a:cs typeface="Arial" panose="020B0604020202020204" pitchFamily="34" charset="0"/>
                        </a:rPr>
                        <a:t>, sobrepeso, problemas en ligamentos, problemas en sistema óseo, fracturas, entre otros. Relación con otros dominios como el </a:t>
                      </a:r>
                      <a:r>
                        <a:rPr lang="es-ES" sz="1400" b="0" i="0" u="none" strike="noStrike" dirty="0" smtClean="0">
                          <a:solidFill>
                            <a:srgbClr val="000000"/>
                          </a:solidFill>
                          <a:effectLst/>
                          <a:latin typeface="Arial" panose="020B0604020202020204" pitchFamily="34" charset="0"/>
                          <a:cs typeface="Arial" panose="020B0604020202020204" pitchFamily="34" charset="0"/>
                        </a:rPr>
                        <a:t>visual, si</a:t>
                      </a:r>
                      <a:r>
                        <a:rPr lang="es-ES" sz="1400" b="0" i="0" u="none" strike="noStrike" baseline="0" dirty="0" smtClean="0">
                          <a:solidFill>
                            <a:srgbClr val="000000"/>
                          </a:solidFill>
                          <a:effectLst/>
                          <a:latin typeface="Arial" panose="020B0604020202020204" pitchFamily="34" charset="0"/>
                          <a:cs typeface="Arial" panose="020B0604020202020204" pitchFamily="34" charset="0"/>
                        </a:rPr>
                        <a:t>n dificultades en la comprensión de cada dominio. </a:t>
                      </a:r>
                      <a:r>
                        <a:rPr lang="es-ES" sz="1400" b="0" i="0" u="none" strike="noStrike" dirty="0" smtClean="0">
                          <a:solidFill>
                            <a:srgbClr val="000000"/>
                          </a:solidFill>
                          <a:effectLst/>
                          <a:latin typeface="Arial" panose="020B0604020202020204" pitchFamily="34" charset="0"/>
                          <a:cs typeface="Arial" panose="020B0604020202020204" pitchFamily="34" charset="0"/>
                        </a:rPr>
                        <a:t>.</a:t>
                      </a:r>
                      <a:r>
                        <a:rPr lang="es-ES" sz="1400" b="0" i="0" u="none" strike="noStrike" dirty="0">
                          <a:solidFill>
                            <a:srgbClr val="000000"/>
                          </a:solidFill>
                          <a:effectLst/>
                          <a:latin typeface="Arial" panose="020B0604020202020204" pitchFamily="34" charset="0"/>
                          <a:cs typeface="Arial" panose="020B0604020202020204" pitchFamily="34" charset="0"/>
                        </a:rPr>
                        <a:t/>
                      </a:r>
                      <a:br>
                        <a:rPr lang="es-ES" sz="1400" b="0" i="0" u="none" strike="noStrike" dirty="0">
                          <a:solidFill>
                            <a:srgbClr val="000000"/>
                          </a:solidFill>
                          <a:effectLst/>
                          <a:latin typeface="Arial" panose="020B0604020202020204" pitchFamily="34" charset="0"/>
                          <a:cs typeface="Arial" panose="020B0604020202020204" pitchFamily="34" charset="0"/>
                        </a:rPr>
                      </a:b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Arial" panose="020B0604020202020204" pitchFamily="34" charset="0"/>
                          <a:cs typeface="Arial" panose="020B0604020202020204" pitchFamily="34" charset="0"/>
                        </a:rPr>
                        <a:t>Ninguna</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idx="4294967295"/>
          </p:nvPr>
        </p:nvSpPr>
        <p:spPr>
          <a:xfrm>
            <a:off x="774974" y="-159528"/>
            <a:ext cx="10515600" cy="1325563"/>
          </a:xfrm>
        </p:spPr>
        <p:txBody>
          <a:bodyPr>
            <a:normAutofit/>
          </a:bodyPr>
          <a:lstStyle/>
          <a:p>
            <a:pPr algn="r" rtl="0" eaLnBrk="1" latinLnBrk="0" hangingPunct="1"/>
            <a:r>
              <a:rPr lang="es-MX" sz="2800" b="1" kern="1200" dirty="0" smtClean="0">
                <a:solidFill>
                  <a:srgbClr val="B6014C"/>
                </a:solidFill>
                <a:effectLst/>
                <a:latin typeface="Futura Md BT"/>
                <a:ea typeface="+mn-ea"/>
                <a:cs typeface="+mn-cs"/>
              </a:rPr>
              <a:t>Resultados</a:t>
            </a:r>
            <a:endParaRPr lang="en-US" sz="2800" dirty="0"/>
          </a:p>
        </p:txBody>
      </p:sp>
    </p:spTree>
    <p:extLst>
      <p:ext uri="{BB962C8B-B14F-4D97-AF65-F5344CB8AC3E}">
        <p14:creationId xmlns:p14="http://schemas.microsoft.com/office/powerpoint/2010/main" val="2024237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Marcador de texto"/>
          <p:cNvSpPr txBox="1">
            <a:spLocks/>
          </p:cNvSpPr>
          <p:nvPr/>
        </p:nvSpPr>
        <p:spPr bwMode="auto">
          <a:xfrm>
            <a:off x="1703388" y="839788"/>
            <a:ext cx="87487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p:txBody>
      </p:sp>
      <p:graphicFrame>
        <p:nvGraphicFramePr>
          <p:cNvPr id="4" name="3 Tabla" descr="Table showing narratives related to upper body and cognition questions."/>
          <p:cNvGraphicFramePr>
            <a:graphicFrameLocks noGrp="1"/>
          </p:cNvGraphicFramePr>
          <p:nvPr>
            <p:extLst>
              <p:ext uri="{D42A27DB-BD31-4B8C-83A1-F6EECF244321}">
                <p14:modId xmlns:p14="http://schemas.microsoft.com/office/powerpoint/2010/main" val="2915949294"/>
              </p:ext>
            </p:extLst>
          </p:nvPr>
        </p:nvGraphicFramePr>
        <p:xfrm>
          <a:off x="1847850" y="839789"/>
          <a:ext cx="8604250" cy="5191137"/>
        </p:xfrm>
        <a:graphic>
          <a:graphicData uri="http://schemas.openxmlformats.org/drawingml/2006/table">
            <a:tbl>
              <a:tblPr/>
              <a:tblGrid>
                <a:gridCol w="2664196"/>
                <a:gridCol w="4680345"/>
                <a:gridCol w="1259709"/>
              </a:tblGrid>
              <a:tr h="261033">
                <a:tc>
                  <a:txBody>
                    <a:bodyPr/>
                    <a:lstStyle/>
                    <a:p>
                      <a:pPr algn="ctr" fontAlgn="b"/>
                      <a:r>
                        <a:rPr lang="es-CO" sz="1400" b="1" i="0" u="none" strike="noStrike" dirty="0">
                          <a:solidFill>
                            <a:srgbClr val="000000"/>
                          </a:solidFill>
                          <a:effectLst/>
                          <a:latin typeface="Arial" panose="020B0604020202020204" pitchFamily="34" charset="0"/>
                          <a:cs typeface="Arial" panose="020B0604020202020204" pitchFamily="34" charset="0"/>
                        </a:rPr>
                        <a:t>Dominio</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smtClean="0">
                          <a:solidFill>
                            <a:srgbClr val="000000"/>
                          </a:solidFill>
                          <a:effectLst/>
                          <a:latin typeface="Arial" panose="020B0604020202020204" pitchFamily="34" charset="0"/>
                          <a:cs typeface="Arial" panose="020B0604020202020204" pitchFamily="34" charset="0"/>
                        </a:rPr>
                        <a:t>Relatos </a:t>
                      </a:r>
                      <a:r>
                        <a:rPr lang="es-CO" sz="1400" b="1" i="0" u="none" strike="noStrike" dirty="0">
                          <a:solidFill>
                            <a:srgbClr val="000000"/>
                          </a:solidFill>
                          <a:effectLst/>
                          <a:latin typeface="Arial" panose="020B0604020202020204" pitchFamily="34" charset="0"/>
                          <a:cs typeface="Arial" panose="020B0604020202020204" pitchFamily="34" charset="0"/>
                        </a:rPr>
                        <a:t>relacionados con:</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a:solidFill>
                            <a:srgbClr val="000000"/>
                          </a:solidFill>
                          <a:effectLst/>
                          <a:latin typeface="Arial" panose="020B0604020202020204" pitchFamily="34" charset="0"/>
                          <a:cs typeface="Arial" panose="020B0604020202020204" pitchFamily="34" charset="0"/>
                        </a:rPr>
                        <a:t>Dificultades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833">
                <a:tc>
                  <a:txBody>
                    <a:bodyPr/>
                    <a:lstStyle/>
                    <a:p>
                      <a:pPr algn="l" rtl="0" fontAlgn="ctr"/>
                      <a:r>
                        <a:rPr lang="es-ES" sz="1400" b="0" i="0" u="none" strike="noStrike">
                          <a:solidFill>
                            <a:srgbClr val="000000"/>
                          </a:solidFill>
                          <a:effectLst/>
                          <a:latin typeface="Arial" panose="020B0604020202020204" pitchFamily="34" charset="0"/>
                          <a:cs typeface="Arial" panose="020B0604020202020204" pitchFamily="34" charset="0"/>
                        </a:rPr>
                        <a:t>5. ¿…. puede agarrar o mover objetos con las manos? </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Actividades </a:t>
                      </a:r>
                      <a:r>
                        <a:rPr lang="es-ES" sz="1400" b="0" i="0" u="none" strike="noStrike" dirty="0" smtClean="0">
                          <a:solidFill>
                            <a:srgbClr val="000000"/>
                          </a:solidFill>
                          <a:effectLst/>
                          <a:latin typeface="Arial" panose="020B0604020202020204" pitchFamily="34" charset="0"/>
                          <a:cs typeface="Arial" panose="020B0604020202020204" pitchFamily="34" charset="0"/>
                        </a:rPr>
                        <a:t>con </a:t>
                      </a:r>
                      <a:r>
                        <a:rPr lang="es-ES" sz="1400" b="0" i="0" u="none" strike="noStrike" dirty="0">
                          <a:solidFill>
                            <a:srgbClr val="000000"/>
                          </a:solidFill>
                          <a:effectLst/>
                          <a:latin typeface="Arial" panose="020B0604020202020204" pitchFamily="34" charset="0"/>
                          <a:cs typeface="Arial" panose="020B0604020202020204" pitchFamily="34" charset="0"/>
                        </a:rPr>
                        <a:t>las manos, dificultades </a:t>
                      </a:r>
                      <a:r>
                        <a:rPr lang="es-ES" sz="1400" b="0" i="0" u="none" strike="noStrike" dirty="0" smtClean="0">
                          <a:solidFill>
                            <a:srgbClr val="000000"/>
                          </a:solidFill>
                          <a:effectLst/>
                          <a:latin typeface="Arial" panose="020B0604020202020204" pitchFamily="34" charset="0"/>
                          <a:cs typeface="Arial" panose="020B0604020202020204" pitchFamily="34" charset="0"/>
                        </a:rPr>
                        <a:t>con los </a:t>
                      </a:r>
                      <a:r>
                        <a:rPr lang="es-ES" sz="1400" b="0" i="0" u="none" strike="noStrike" dirty="0">
                          <a:solidFill>
                            <a:srgbClr val="000000"/>
                          </a:solidFill>
                          <a:effectLst/>
                          <a:latin typeface="Arial" panose="020B0604020202020204" pitchFamily="34" charset="0"/>
                          <a:cs typeface="Arial" panose="020B0604020202020204" pitchFamily="34" charset="0"/>
                        </a:rPr>
                        <a:t>miembros superiores (dedos, manos, brazos);  dificultad para agarrar o mover objetos con las manos, ausencia, lesión, o parálisis de una o las dos manos, fuerza y la coordinación de movimientos con las manos relacionada con el peso y tamaño de los objetos, dolor al agarrar y mover objetos con las </a:t>
                      </a:r>
                      <a:r>
                        <a:rPr lang="es-ES" sz="1400" b="0" i="0" u="none" strike="noStrike" dirty="0" smtClean="0">
                          <a:solidFill>
                            <a:srgbClr val="000000"/>
                          </a:solidFill>
                          <a:effectLst/>
                          <a:latin typeface="Arial" panose="020B0604020202020204" pitchFamily="34" charset="0"/>
                          <a:cs typeface="Arial" panose="020B0604020202020204" pitchFamily="34" charset="0"/>
                        </a:rPr>
                        <a:t>manos, </a:t>
                      </a:r>
                      <a:r>
                        <a:rPr lang="es-ES" sz="1400" b="0" i="0" u="none" strike="noStrike" dirty="0">
                          <a:solidFill>
                            <a:srgbClr val="000000"/>
                          </a:solidFill>
                          <a:effectLst/>
                          <a:latin typeface="Arial" panose="020B0604020202020204" pitchFamily="34" charset="0"/>
                          <a:cs typeface="Arial" panose="020B0604020202020204" pitchFamily="34" charset="0"/>
                        </a:rPr>
                        <a:t>enfermedades asociadas  como artrosis, artritis, parálisis, problemas cervicales, túnel carpiano, problemas de circulación, en articulaciones o con los tendones, ausencia de uno o los dos miembros superiores, relación con otros </a:t>
                      </a:r>
                      <a:r>
                        <a:rPr lang="es-ES" sz="1400" b="0" i="0" u="none" strike="noStrike" dirty="0" smtClean="0">
                          <a:solidFill>
                            <a:srgbClr val="000000"/>
                          </a:solidFill>
                          <a:effectLst/>
                          <a:latin typeface="Arial" panose="020B0604020202020204" pitchFamily="34" charset="0"/>
                          <a:cs typeface="Arial" panose="020B0604020202020204" pitchFamily="34" charset="0"/>
                        </a:rPr>
                        <a:t>dominios </a:t>
                      </a:r>
                      <a:r>
                        <a:rPr lang="es-ES" sz="1400" b="0" i="0" u="none" strike="noStrike" dirty="0">
                          <a:solidFill>
                            <a:srgbClr val="000000"/>
                          </a:solidFill>
                          <a:effectLst/>
                          <a:latin typeface="Arial" panose="020B0604020202020204" pitchFamily="34" charset="0"/>
                          <a:cs typeface="Arial" panose="020B0604020202020204" pitchFamily="34" charset="0"/>
                        </a:rPr>
                        <a:t>como el visual pero </a:t>
                      </a:r>
                      <a:r>
                        <a:rPr lang="es-ES" sz="1400" b="0" i="0" u="none" strike="noStrike" dirty="0" smtClean="0">
                          <a:solidFill>
                            <a:srgbClr val="000000"/>
                          </a:solidFill>
                          <a:effectLst/>
                          <a:latin typeface="Arial" panose="020B0604020202020204" pitchFamily="34" charset="0"/>
                          <a:cs typeface="Arial" panose="020B0604020202020204" pitchFamily="34" charset="0"/>
                        </a:rPr>
                        <a:t>sin </a:t>
                      </a:r>
                      <a:r>
                        <a:rPr lang="es-ES" sz="1400" b="0" i="0" u="none" strike="noStrike" dirty="0">
                          <a:solidFill>
                            <a:srgbClr val="000000"/>
                          </a:solidFill>
                          <a:effectLst/>
                          <a:latin typeface="Arial" panose="020B0604020202020204" pitchFamily="34" charset="0"/>
                          <a:cs typeface="Arial" panose="020B0604020202020204" pitchFamily="34" charset="0"/>
                        </a:rPr>
                        <a:t>confusiones ni fallas de comprensión entre un dominio y otro.                                                                                                                                                                                                                                                                                                                                                                                                                                                                                                                                                                                                                                                                                                                                                                                                                                                                                                                                                                                                                                                                                                                                                                                                                                                                                                                                                                                                                                                                                                                                                                                                                                                                                                                                                                              </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CO" sz="1400" b="0" i="0" u="none" strike="noStrike" dirty="0">
                          <a:solidFill>
                            <a:srgbClr val="FF0000"/>
                          </a:solidFill>
                          <a:effectLst/>
                          <a:latin typeface="Arial" panose="020B0604020202020204" pitchFamily="34" charset="0"/>
                          <a:cs typeface="Arial" panose="020B0604020202020204" pitchFamily="34" charset="0"/>
                        </a:rPr>
                        <a:t>Ninguna</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42259">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6. ¿…. puede entender, recordar o tomar decisiones por sí mismo? </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1" i="0" u="none" strike="noStrike" dirty="0">
                          <a:solidFill>
                            <a:srgbClr val="000000"/>
                          </a:solidFill>
                          <a:effectLst/>
                          <a:latin typeface="Arial" panose="020B0604020202020204" pitchFamily="34" charset="0"/>
                          <a:cs typeface="Arial" panose="020B0604020202020204" pitchFamily="34" charset="0"/>
                        </a:rPr>
                        <a:t>Entender:</a:t>
                      </a:r>
                      <a:r>
                        <a:rPr lang="es-ES" sz="1400" b="0" i="0" u="none" strike="noStrike" dirty="0">
                          <a:solidFill>
                            <a:srgbClr val="000000"/>
                          </a:solidFill>
                          <a:effectLst/>
                          <a:latin typeface="Arial" panose="020B0604020202020204" pitchFamily="34" charset="0"/>
                          <a:cs typeface="Arial" panose="020B0604020202020204" pitchFamily="34" charset="0"/>
                        </a:rPr>
                        <a:t>  comprender, pensar y aprender.  </a:t>
                      </a:r>
                      <a:r>
                        <a:rPr lang="es-ES" sz="1400" b="1" i="0" u="none" strike="noStrike" dirty="0">
                          <a:solidFill>
                            <a:srgbClr val="000000"/>
                          </a:solidFill>
                          <a:effectLst/>
                          <a:latin typeface="Arial" panose="020B0604020202020204" pitchFamily="34" charset="0"/>
                          <a:cs typeface="Arial" panose="020B0604020202020204" pitchFamily="34" charset="0"/>
                        </a:rPr>
                        <a:t>Recordar:</a:t>
                      </a:r>
                      <a:r>
                        <a:rPr lang="es-ES" sz="1400" b="0" i="0" u="none" strike="noStrike" dirty="0">
                          <a:solidFill>
                            <a:srgbClr val="000000"/>
                          </a:solidFill>
                          <a:effectLst/>
                          <a:latin typeface="Arial" panose="020B0604020202020204" pitchFamily="34" charset="0"/>
                          <a:cs typeface="Arial" panose="020B0604020202020204" pitchFamily="34" charset="0"/>
                        </a:rPr>
                        <a:t> relacionado con la memoria cotidiana y la memoria de largo plazo, normalidad en la dificultad de memorizar y recordar en las personas de mayor edad. </a:t>
                      </a:r>
                      <a:r>
                        <a:rPr lang="es-ES" sz="1400" b="1" i="0" u="none" strike="noStrike" dirty="0">
                          <a:solidFill>
                            <a:srgbClr val="000000"/>
                          </a:solidFill>
                          <a:effectLst/>
                          <a:latin typeface="Arial" panose="020B0604020202020204" pitchFamily="34" charset="0"/>
                          <a:cs typeface="Arial" panose="020B0604020202020204" pitchFamily="34" charset="0"/>
                        </a:rPr>
                        <a:t>Tomar decisiones relacionado</a:t>
                      </a:r>
                      <a:r>
                        <a:rPr lang="es-ES" sz="1400" b="0" i="0" u="none" strike="noStrike" dirty="0">
                          <a:solidFill>
                            <a:srgbClr val="000000"/>
                          </a:solidFill>
                          <a:effectLst/>
                          <a:latin typeface="Arial" panose="020B0604020202020204" pitchFamily="34" charset="0"/>
                          <a:cs typeface="Arial" panose="020B0604020202020204" pitchFamily="34" charset="0"/>
                        </a:rPr>
                        <a:t> con autonomía o independencia de las personas para la ejecución de tareas, actividades, referencia sobre lo bien o lo mal que se toman decisiones, la capacidad de decidir adecuadamente sobre una acción o pensamiento determinado.  Asociaciones con la capacidad de comunicarse</a:t>
                      </a: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1" i="0" u="none" strike="noStrike" dirty="0" smtClean="0">
                          <a:solidFill>
                            <a:srgbClr val="000000"/>
                          </a:solidFill>
                          <a:effectLst/>
                          <a:latin typeface="Arial" panose="020B0604020202020204" pitchFamily="34" charset="0"/>
                          <a:cs typeface="Arial" panose="020B0604020202020204" pitchFamily="34" charset="0"/>
                        </a:rPr>
                        <a:t>Ninguna</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8671" marR="8671" marT="8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idx="4294967295"/>
          </p:nvPr>
        </p:nvSpPr>
        <p:spPr>
          <a:xfrm>
            <a:off x="804954" y="-179880"/>
            <a:ext cx="10515600" cy="1325563"/>
          </a:xfrm>
        </p:spPr>
        <p:txBody>
          <a:bodyPr>
            <a:normAutofit/>
          </a:bodyPr>
          <a:lstStyle/>
          <a:p>
            <a:pPr algn="r" rtl="0" eaLnBrk="1" latinLnBrk="0" hangingPunct="1"/>
            <a:r>
              <a:rPr lang="es-MX" sz="2800" b="1" kern="1200" dirty="0" smtClean="0">
                <a:solidFill>
                  <a:srgbClr val="B6014C"/>
                </a:solidFill>
                <a:effectLst/>
                <a:latin typeface="Futura Md BT"/>
                <a:ea typeface="+mn-ea"/>
                <a:cs typeface="+mn-cs"/>
              </a:rPr>
              <a:t>Resultados</a:t>
            </a:r>
            <a:endParaRPr lang="en-US" sz="2800" dirty="0"/>
          </a:p>
        </p:txBody>
      </p:sp>
    </p:spTree>
    <p:extLst>
      <p:ext uri="{BB962C8B-B14F-4D97-AF65-F5344CB8AC3E}">
        <p14:creationId xmlns:p14="http://schemas.microsoft.com/office/powerpoint/2010/main" val="237451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Marcador de texto"/>
          <p:cNvSpPr txBox="1">
            <a:spLocks/>
          </p:cNvSpPr>
          <p:nvPr/>
        </p:nvSpPr>
        <p:spPr bwMode="auto">
          <a:xfrm>
            <a:off x="1703388" y="839788"/>
            <a:ext cx="87487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p:txBody>
      </p:sp>
      <p:graphicFrame>
        <p:nvGraphicFramePr>
          <p:cNvPr id="2" name="1 Tabla" descr="Table showing narratives for questions on self-care and personal relationships"/>
          <p:cNvGraphicFramePr>
            <a:graphicFrameLocks noGrp="1"/>
          </p:cNvGraphicFramePr>
          <p:nvPr>
            <p:extLst>
              <p:ext uri="{D42A27DB-BD31-4B8C-83A1-F6EECF244321}">
                <p14:modId xmlns:p14="http://schemas.microsoft.com/office/powerpoint/2010/main" val="1374773884"/>
              </p:ext>
            </p:extLst>
          </p:nvPr>
        </p:nvGraphicFramePr>
        <p:xfrm>
          <a:off x="1518066" y="809810"/>
          <a:ext cx="8569325" cy="5326061"/>
        </p:xfrm>
        <a:graphic>
          <a:graphicData uri="http://schemas.openxmlformats.org/drawingml/2006/table">
            <a:tbl>
              <a:tblPr/>
              <a:tblGrid>
                <a:gridCol w="2881431"/>
                <a:gridCol w="4103672"/>
                <a:gridCol w="1584222"/>
              </a:tblGrid>
              <a:tr h="344952">
                <a:tc>
                  <a:txBody>
                    <a:bodyPr/>
                    <a:lstStyle/>
                    <a:p>
                      <a:pPr algn="ctr" fontAlgn="b"/>
                      <a:r>
                        <a:rPr lang="es-CO" sz="1400" b="1" i="0" u="none" strike="noStrike" dirty="0">
                          <a:solidFill>
                            <a:srgbClr val="000000"/>
                          </a:solidFill>
                          <a:effectLst/>
                          <a:latin typeface="Arial" panose="020B0604020202020204" pitchFamily="34" charset="0"/>
                          <a:cs typeface="Arial" panose="020B0604020202020204" pitchFamily="34" charset="0"/>
                        </a:rPr>
                        <a:t>Dominio</a:t>
                      </a:r>
                    </a:p>
                  </a:txBody>
                  <a:tcPr marL="8671" marR="8671"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smtClean="0">
                          <a:solidFill>
                            <a:srgbClr val="000000"/>
                          </a:solidFill>
                          <a:effectLst/>
                          <a:latin typeface="Arial" panose="020B0604020202020204" pitchFamily="34" charset="0"/>
                          <a:cs typeface="Arial" panose="020B0604020202020204" pitchFamily="34" charset="0"/>
                        </a:rPr>
                        <a:t>Relatos </a:t>
                      </a:r>
                      <a:r>
                        <a:rPr lang="es-CO" sz="1400" b="1" i="0" u="none" strike="noStrike" dirty="0">
                          <a:solidFill>
                            <a:srgbClr val="000000"/>
                          </a:solidFill>
                          <a:effectLst/>
                          <a:latin typeface="Arial" panose="020B0604020202020204" pitchFamily="34" charset="0"/>
                          <a:cs typeface="Arial" panose="020B0604020202020204" pitchFamily="34" charset="0"/>
                        </a:rPr>
                        <a:t>relacionados con:</a:t>
                      </a:r>
                    </a:p>
                  </a:txBody>
                  <a:tcPr marL="8671" marR="8671"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a:solidFill>
                            <a:srgbClr val="000000"/>
                          </a:solidFill>
                          <a:effectLst/>
                          <a:latin typeface="Arial" panose="020B0604020202020204" pitchFamily="34" charset="0"/>
                          <a:cs typeface="Arial" panose="020B0604020202020204" pitchFamily="34" charset="0"/>
                        </a:rPr>
                        <a:t>Dificultades </a:t>
                      </a:r>
                    </a:p>
                  </a:txBody>
                  <a:tcPr marL="8671" marR="8671"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1637">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7. ¿…. puede comer, vestirse o bañarse por sí mismo?</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Autonomía y/o independencia de las personas para realizar tareas o actividades de la cotidianidad relacionadas con el autocuidado (comer, vestirse, bañarse). Vínculo entre la capacidad de realizar acciones de autocuidado y la necesidad o ausencia de ayudas de terceros para realizarlas, o actuar por sí sólo, </a:t>
                      </a:r>
                      <a:r>
                        <a:rPr lang="es-ES" sz="1400" b="0" i="0" u="none" strike="noStrike" dirty="0" smtClean="0">
                          <a:solidFill>
                            <a:srgbClr val="000000"/>
                          </a:solidFill>
                          <a:effectLst/>
                          <a:latin typeface="Arial" panose="020B0604020202020204" pitchFamily="34" charset="0"/>
                          <a:cs typeface="Arial" panose="020B0604020202020204" pitchFamily="34" charset="0"/>
                        </a:rPr>
                        <a:t>autónomamente, </a:t>
                      </a:r>
                      <a:r>
                        <a:rPr lang="es-ES" sz="1400" b="0" i="0" u="none" strike="noStrike" dirty="0">
                          <a:solidFill>
                            <a:srgbClr val="000000"/>
                          </a:solidFill>
                          <a:effectLst/>
                          <a:latin typeface="Arial" panose="020B0604020202020204" pitchFamily="34" charset="0"/>
                          <a:cs typeface="Arial" panose="020B0604020202020204" pitchFamily="34" charset="0"/>
                        </a:rPr>
                        <a:t>mención  al cuerpo, la actividad física del mismo, y la relación con el dolor, o el esfuerzo que pueden impedir o dificultar la capacidad plena para la realización de actividades de autocuidado</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CO" sz="1400" b="0" i="0" u="none" strike="noStrike" dirty="0">
                          <a:solidFill>
                            <a:srgbClr val="000000"/>
                          </a:solidFill>
                          <a:effectLst/>
                          <a:latin typeface="Arial" panose="020B0604020202020204" pitchFamily="34" charset="0"/>
                          <a:cs typeface="Arial" panose="020B0604020202020204" pitchFamily="34" charset="0"/>
                        </a:rPr>
                        <a:t>Ninguna</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359472">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8. ¿…. puede relacionarse o interactuar con las demás personas? </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rgbClr val="000000"/>
                          </a:solidFill>
                          <a:effectLst/>
                          <a:latin typeface="Arial" panose="020B0604020202020204" pitchFamily="34" charset="0"/>
                          <a:cs typeface="Arial" panose="020B0604020202020204" pitchFamily="34" charset="0"/>
                        </a:rPr>
                        <a:t>La sociabilidad, la amistad, la integración, los vínculos de relación amigable entre las personas, o los problemas que se tienen al respecto. Relación directa de la capacidad psicosocial con la capacidad comunicativa pues a través de la conversación, del diálogo es la forma en que se establecen y mantienen relaciones interpersonales; sentimientos y/o afectos entre las personas, timidez e inseguridad para relacionarse con otras personas, el temor a hablar en público</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Arial" panose="020B0604020202020204" pitchFamily="34" charset="0"/>
                          <a:cs typeface="Arial" panose="020B0604020202020204" pitchFamily="34" charset="0"/>
                        </a:rPr>
                        <a:t>Ninguna</a:t>
                      </a:r>
                    </a:p>
                  </a:txBody>
                  <a:tcPr marL="8671" marR="8671"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838200" y="-264462"/>
            <a:ext cx="10515600" cy="1325563"/>
          </a:xfrm>
        </p:spPr>
        <p:txBody>
          <a:bodyPr>
            <a:normAutofit/>
          </a:bodyPr>
          <a:lstStyle/>
          <a:p>
            <a:pPr algn="r" rtl="0" eaLnBrk="1" latinLnBrk="0" hangingPunct="1"/>
            <a:r>
              <a:rPr lang="es-MX" sz="2800" b="1" kern="1200" dirty="0" smtClean="0">
                <a:solidFill>
                  <a:srgbClr val="B6014C"/>
                </a:solidFill>
                <a:effectLst/>
                <a:latin typeface="Futura Md BT"/>
                <a:ea typeface="+mn-ea"/>
                <a:cs typeface="+mn-cs"/>
              </a:rPr>
              <a:t>Resultados</a:t>
            </a:r>
            <a:endParaRPr lang="en-US" sz="2800" dirty="0"/>
          </a:p>
        </p:txBody>
      </p:sp>
    </p:spTree>
    <p:extLst>
      <p:ext uri="{BB962C8B-B14F-4D97-AF65-F5344CB8AC3E}">
        <p14:creationId xmlns:p14="http://schemas.microsoft.com/office/powerpoint/2010/main" val="1374898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Marcador de texto"/>
          <p:cNvSpPr txBox="1">
            <a:spLocks/>
          </p:cNvSpPr>
          <p:nvPr/>
        </p:nvSpPr>
        <p:spPr bwMode="auto">
          <a:xfrm>
            <a:off x="1703388" y="839788"/>
            <a:ext cx="87487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a:p>
            <a:pPr eaLnBrk="1" hangingPunct="1">
              <a:buFont typeface="Arial" panose="020B0604020202020204" pitchFamily="34" charset="0"/>
              <a:buNone/>
            </a:pPr>
            <a:endParaRPr lang="es-ES" altLang="es-CO"/>
          </a:p>
        </p:txBody>
      </p:sp>
      <p:graphicFrame>
        <p:nvGraphicFramePr>
          <p:cNvPr id="3" name="2 Tabla" descr="Table showing narratives related to pain, fatigue and anxiety question."/>
          <p:cNvGraphicFramePr>
            <a:graphicFrameLocks noGrp="1"/>
          </p:cNvGraphicFramePr>
          <p:nvPr>
            <p:extLst>
              <p:ext uri="{D42A27DB-BD31-4B8C-83A1-F6EECF244321}">
                <p14:modId xmlns:p14="http://schemas.microsoft.com/office/powerpoint/2010/main" val="1898351326"/>
              </p:ext>
            </p:extLst>
          </p:nvPr>
        </p:nvGraphicFramePr>
        <p:xfrm>
          <a:off x="1919288" y="693738"/>
          <a:ext cx="8532812" cy="5916924"/>
        </p:xfrm>
        <a:graphic>
          <a:graphicData uri="http://schemas.openxmlformats.org/drawingml/2006/table">
            <a:tbl>
              <a:tblPr/>
              <a:tblGrid>
                <a:gridCol w="2869154"/>
                <a:gridCol w="3807146"/>
                <a:gridCol w="1856512"/>
              </a:tblGrid>
              <a:tr h="239564">
                <a:tc>
                  <a:txBody>
                    <a:bodyPr/>
                    <a:lstStyle/>
                    <a:p>
                      <a:pPr algn="ctr" fontAlgn="b"/>
                      <a:r>
                        <a:rPr lang="es-CO" sz="1200" b="1" i="0" u="none" strike="noStrike" dirty="0">
                          <a:solidFill>
                            <a:srgbClr val="000000"/>
                          </a:solidFill>
                          <a:effectLst/>
                          <a:latin typeface="Arial" panose="020B0604020202020204" pitchFamily="34" charset="0"/>
                          <a:cs typeface="Arial" panose="020B0604020202020204" pitchFamily="34" charset="0"/>
                        </a:rPr>
                        <a:t>Dominio</a:t>
                      </a:r>
                    </a:p>
                  </a:txBody>
                  <a:tcPr marL="7860" marR="7860" marT="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smtClean="0">
                          <a:solidFill>
                            <a:srgbClr val="000000"/>
                          </a:solidFill>
                          <a:effectLst/>
                          <a:latin typeface="Arial" panose="020B0604020202020204" pitchFamily="34" charset="0"/>
                          <a:cs typeface="Arial" panose="020B0604020202020204" pitchFamily="34" charset="0"/>
                        </a:rPr>
                        <a:t>Relatos </a:t>
                      </a:r>
                      <a:r>
                        <a:rPr lang="es-CO" sz="1200" b="1" i="0" u="none" strike="noStrike" dirty="0">
                          <a:solidFill>
                            <a:srgbClr val="000000"/>
                          </a:solidFill>
                          <a:effectLst/>
                          <a:latin typeface="Arial" panose="020B0604020202020204" pitchFamily="34" charset="0"/>
                          <a:cs typeface="Arial" panose="020B0604020202020204" pitchFamily="34" charset="0"/>
                        </a:rPr>
                        <a:t>relacionados con:</a:t>
                      </a:r>
                    </a:p>
                  </a:txBody>
                  <a:tcPr marL="7860" marR="7860" marT="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cs typeface="Arial" panose="020B0604020202020204" pitchFamily="34" charset="0"/>
                        </a:rPr>
                        <a:t>Dificultades </a:t>
                      </a:r>
                    </a:p>
                  </a:txBody>
                  <a:tcPr marL="7860" marR="7860" marT="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7360">
                <a:tc>
                  <a:txBody>
                    <a:bodyPr/>
                    <a:lstStyle/>
                    <a:p>
                      <a:pPr algn="l" rtl="0" fontAlgn="ctr"/>
                      <a:r>
                        <a:rPr lang="es-CO" sz="1200" b="0" i="0" u="none" strike="noStrike" dirty="0">
                          <a:solidFill>
                            <a:srgbClr val="000000"/>
                          </a:solidFill>
                          <a:effectLst/>
                          <a:latin typeface="Arial" panose="020B0604020202020204" pitchFamily="34" charset="0"/>
                          <a:cs typeface="Arial" panose="020B0604020202020204" pitchFamily="34" charset="0"/>
                        </a:rPr>
                        <a:t>9. ¿…. puede realizar las tareas diarias sin mostrar signos de FATIGA O DOLOR por problemas cardiacos, respiratorios o renales; o de ESTRÉS por problemas mentales o emocionales ?</a:t>
                      </a:r>
                    </a:p>
                  </a:txBody>
                  <a:tcPr marL="7860" marR="7860" marT="7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200" b="0" i="0" u="none" strike="noStrike" dirty="0">
                          <a:solidFill>
                            <a:srgbClr val="000000"/>
                          </a:solidFill>
                          <a:effectLst/>
                          <a:latin typeface="Arial" panose="020B0604020202020204" pitchFamily="34" charset="0"/>
                          <a:cs typeface="Arial" panose="020B0604020202020204" pitchFamily="34" charset="0"/>
                        </a:rPr>
                        <a:t>Realización de tareas o actividades diarias u oficios  domésticos y de actividades laborales cotidianas, o de ocio. Dificultades por problemas cardiacos, respiratorios o renales, que afectan la realización de  actividades diarias. La</a:t>
                      </a:r>
                      <a:r>
                        <a:rPr lang="es-ES" sz="1200" b="1" i="0" u="none" strike="noStrike" dirty="0">
                          <a:solidFill>
                            <a:srgbClr val="000000"/>
                          </a:solidFill>
                          <a:effectLst/>
                          <a:latin typeface="Arial" panose="020B0604020202020204" pitchFamily="34" charset="0"/>
                          <a:cs typeface="Arial" panose="020B0604020202020204" pitchFamily="34" charset="0"/>
                        </a:rPr>
                        <a:t> fatiga</a:t>
                      </a:r>
                      <a:r>
                        <a:rPr lang="es-ES" sz="1200" b="0" i="0" u="none" strike="noStrike" dirty="0">
                          <a:solidFill>
                            <a:srgbClr val="000000"/>
                          </a:solidFill>
                          <a:effectLst/>
                          <a:latin typeface="Arial" panose="020B0604020202020204" pitchFamily="34" charset="0"/>
                          <a:cs typeface="Arial" panose="020B0604020202020204" pitchFamily="34" charset="0"/>
                        </a:rPr>
                        <a:t> como el cansancio del cuerpo debido a la realización de una actividad o un esfuerzo y que produce asfixia, dificultad al respirar, ahogamiento y/o cansancio; algunos casos relacionan la fatiga con el asma, otros casos la relacionan con las dificultades en movilidad . El </a:t>
                      </a:r>
                      <a:r>
                        <a:rPr lang="es-ES" sz="1200" b="1" i="0" u="none" strike="noStrike" dirty="0">
                          <a:solidFill>
                            <a:srgbClr val="000000"/>
                          </a:solidFill>
                          <a:effectLst/>
                          <a:latin typeface="Arial" panose="020B0604020202020204" pitchFamily="34" charset="0"/>
                          <a:cs typeface="Arial" panose="020B0604020202020204" pitchFamily="34" charset="0"/>
                        </a:rPr>
                        <a:t>dolor</a:t>
                      </a:r>
                      <a:r>
                        <a:rPr lang="es-ES" sz="1200" b="0" i="0" u="none" strike="noStrike" dirty="0">
                          <a:solidFill>
                            <a:srgbClr val="000000"/>
                          </a:solidFill>
                          <a:effectLst/>
                          <a:latin typeface="Arial" panose="020B0604020202020204" pitchFamily="34" charset="0"/>
                          <a:cs typeface="Arial" panose="020B0604020202020204" pitchFamily="34" charset="0"/>
                        </a:rPr>
                        <a:t>: molestia del cuerpo o en alguna parte de éste; </a:t>
                      </a:r>
                      <a:r>
                        <a:rPr lang="es-ES" sz="1200" b="0" i="0" u="none" strike="noStrike" dirty="0" smtClean="0">
                          <a:solidFill>
                            <a:srgbClr val="000000"/>
                          </a:solidFill>
                          <a:effectLst/>
                          <a:latin typeface="Arial" panose="020B0604020202020204" pitchFamily="34" charset="0"/>
                          <a:cs typeface="Arial" panose="020B0604020202020204" pitchFamily="34" charset="0"/>
                        </a:rPr>
                        <a:t>como manifestación </a:t>
                      </a:r>
                      <a:r>
                        <a:rPr lang="es-ES" sz="1200" b="0" i="0" u="none" strike="noStrike" dirty="0">
                          <a:solidFill>
                            <a:srgbClr val="000000"/>
                          </a:solidFill>
                          <a:effectLst/>
                          <a:latin typeface="Arial" panose="020B0604020202020204" pitchFamily="34" charset="0"/>
                          <a:cs typeface="Arial" panose="020B0604020202020204" pitchFamily="34" charset="0"/>
                        </a:rPr>
                        <a:t>del cuerpo que afectan el bienestar </a:t>
                      </a:r>
                      <a:r>
                        <a:rPr lang="es-ES" sz="1200" b="0" i="0" u="none" strike="noStrike" dirty="0" smtClean="0">
                          <a:solidFill>
                            <a:srgbClr val="000000"/>
                          </a:solidFill>
                          <a:effectLst/>
                          <a:latin typeface="Arial" panose="020B0604020202020204" pitchFamily="34" charset="0"/>
                          <a:cs typeface="Arial" panose="020B0604020202020204" pitchFamily="34" charset="0"/>
                        </a:rPr>
                        <a:t>físico y emocional  </a:t>
                      </a:r>
                      <a:r>
                        <a:rPr lang="es-ES" sz="1200" b="0" i="0" u="none" strike="noStrike" dirty="0">
                          <a:solidFill>
                            <a:srgbClr val="000000"/>
                          </a:solidFill>
                          <a:effectLst/>
                          <a:latin typeface="Arial" panose="020B0604020202020204" pitchFamily="34" charset="0"/>
                          <a:cs typeface="Arial" panose="020B0604020202020204" pitchFamily="34" charset="0"/>
                        </a:rPr>
                        <a:t>de la </a:t>
                      </a:r>
                      <a:r>
                        <a:rPr lang="es-ES" sz="1200" b="0" i="0" u="none" strike="noStrike" dirty="0" smtClean="0">
                          <a:solidFill>
                            <a:srgbClr val="000000"/>
                          </a:solidFill>
                          <a:effectLst/>
                          <a:latin typeface="Arial" panose="020B0604020202020204" pitchFamily="34" charset="0"/>
                          <a:cs typeface="Arial" panose="020B0604020202020204" pitchFamily="34" charset="0"/>
                        </a:rPr>
                        <a:t>persona, </a:t>
                      </a:r>
                      <a:r>
                        <a:rPr lang="es-ES" sz="1200" b="0" i="0" u="none" strike="noStrike" dirty="0">
                          <a:solidFill>
                            <a:srgbClr val="000000"/>
                          </a:solidFill>
                          <a:effectLst/>
                          <a:latin typeface="Arial" panose="020B0604020202020204" pitchFamily="34" charset="0"/>
                          <a:cs typeface="Arial" panose="020B0604020202020204" pitchFamily="34" charset="0"/>
                        </a:rPr>
                        <a:t>una </a:t>
                      </a:r>
                      <a:r>
                        <a:rPr lang="es-ES" sz="1200" b="0" i="0" u="none" strike="noStrike" dirty="0" smtClean="0">
                          <a:solidFill>
                            <a:srgbClr val="000000"/>
                          </a:solidFill>
                          <a:effectLst/>
                          <a:latin typeface="Arial" panose="020B0604020202020204" pitchFamily="34" charset="0"/>
                          <a:cs typeface="Arial" panose="020B0604020202020204" pitchFamily="34" charset="0"/>
                        </a:rPr>
                        <a:t>sensación</a:t>
                      </a:r>
                      <a:r>
                        <a:rPr lang="es-ES" sz="1200" b="0" i="0" u="none" strike="noStrike" baseline="0" dirty="0" smtClean="0">
                          <a:solidFill>
                            <a:srgbClr val="000000"/>
                          </a:solidFill>
                          <a:effectLst/>
                          <a:latin typeface="Arial" panose="020B0604020202020204" pitchFamily="34" charset="0"/>
                          <a:cs typeface="Arial" panose="020B0604020202020204" pitchFamily="34" charset="0"/>
                        </a:rPr>
                        <a:t> o </a:t>
                      </a:r>
                      <a:r>
                        <a:rPr lang="es-ES" sz="1200" b="0" i="0" u="none" strike="noStrike" dirty="0" smtClean="0">
                          <a:solidFill>
                            <a:srgbClr val="000000"/>
                          </a:solidFill>
                          <a:effectLst/>
                          <a:latin typeface="Arial" panose="020B0604020202020204" pitchFamily="34" charset="0"/>
                          <a:cs typeface="Arial" panose="020B0604020202020204" pitchFamily="34" charset="0"/>
                        </a:rPr>
                        <a:t>una </a:t>
                      </a:r>
                      <a:r>
                        <a:rPr lang="es-ES" sz="1200" b="0" i="0" u="none" strike="noStrike" dirty="0">
                          <a:solidFill>
                            <a:srgbClr val="000000"/>
                          </a:solidFill>
                          <a:effectLst/>
                          <a:latin typeface="Arial" panose="020B0604020202020204" pitchFamily="34" charset="0"/>
                          <a:cs typeface="Arial" panose="020B0604020202020204" pitchFamily="34" charset="0"/>
                        </a:rPr>
                        <a:t>condición nerviosa o una reacción corporal. Los dolores van desde el dolor de cabeza, dolor muscular, dolor óseo, dolor en la columna, en las rodillas, en las piernas, hasta los dolores por problemas renales o </a:t>
                      </a:r>
                      <a:r>
                        <a:rPr lang="es-ES" sz="1200" b="0" i="0" u="none" strike="noStrike" dirty="0" smtClean="0">
                          <a:solidFill>
                            <a:srgbClr val="000000"/>
                          </a:solidFill>
                          <a:effectLst/>
                          <a:latin typeface="Arial" panose="020B0604020202020204" pitchFamily="34" charset="0"/>
                          <a:cs typeface="Arial" panose="020B0604020202020204" pitchFamily="34" charset="0"/>
                        </a:rPr>
                        <a:t>cardiacos; </a:t>
                      </a:r>
                      <a:r>
                        <a:rPr lang="es-ES" sz="1200" b="0" i="0" u="none" strike="noStrike" dirty="0">
                          <a:solidFill>
                            <a:srgbClr val="000000"/>
                          </a:solidFill>
                          <a:effectLst/>
                          <a:latin typeface="Arial" panose="020B0604020202020204" pitchFamily="34" charset="0"/>
                          <a:cs typeface="Arial" panose="020B0604020202020204" pitchFamily="34" charset="0"/>
                        </a:rPr>
                        <a:t>pocos casos mencionan el dolor emocional y/o mental debido a sucesos de las personas </a:t>
                      </a:r>
                      <a:r>
                        <a:rPr lang="es-ES" sz="1200" b="0" i="0" u="none" strike="noStrike" dirty="0" smtClean="0">
                          <a:solidFill>
                            <a:srgbClr val="000000"/>
                          </a:solidFill>
                          <a:effectLst/>
                          <a:latin typeface="Arial" panose="020B0604020202020204" pitchFamily="34" charset="0"/>
                          <a:cs typeface="Arial" panose="020B0604020202020204" pitchFamily="34" charset="0"/>
                        </a:rPr>
                        <a:t>(por ejemplo la muerte</a:t>
                      </a:r>
                      <a:r>
                        <a:rPr lang="es-ES" sz="1200" b="0" i="0" u="none" strike="noStrike" dirty="0">
                          <a:solidFill>
                            <a:srgbClr val="000000"/>
                          </a:solidFill>
                          <a:effectLst/>
                          <a:latin typeface="Arial" panose="020B0604020202020204" pitchFamily="34" charset="0"/>
                          <a:cs typeface="Arial" panose="020B0604020202020204" pitchFamily="34" charset="0"/>
                        </a:rPr>
                        <a:t>). </a:t>
                      </a:r>
                      <a:r>
                        <a:rPr lang="es-ES" sz="1200" b="1" i="0" u="none" strike="noStrike" dirty="0">
                          <a:solidFill>
                            <a:srgbClr val="000000"/>
                          </a:solidFill>
                          <a:effectLst/>
                          <a:latin typeface="Arial" panose="020B0604020202020204" pitchFamily="34" charset="0"/>
                          <a:cs typeface="Arial" panose="020B0604020202020204" pitchFamily="34" charset="0"/>
                        </a:rPr>
                        <a:t>El estrés:</a:t>
                      </a:r>
                      <a:r>
                        <a:rPr lang="es-ES" sz="1200" b="0" i="0" u="none" strike="noStrike" dirty="0">
                          <a:solidFill>
                            <a:srgbClr val="000000"/>
                          </a:solidFill>
                          <a:effectLst/>
                          <a:latin typeface="Arial" panose="020B0604020202020204" pitchFamily="34" charset="0"/>
                          <a:cs typeface="Arial" panose="020B0604020202020204" pitchFamily="34" charset="0"/>
                        </a:rPr>
                        <a:t> acumulación de actividades y/o problemas, ansiedad, presión, angustia, desespero, trastorno, preocupación, cansancio, y que afectan la realización de actividades cotidianas; sobrecarga laboral, por conflictos familiares y/o emocionales, factores económicos, entre otros. Algunos de los entrevistados atribuyen el estrés a la falta de organización y planeación de las </a:t>
                      </a:r>
                      <a:r>
                        <a:rPr lang="es-ES" sz="1200" b="0" i="0" u="none" strike="noStrike" dirty="0" smtClean="0">
                          <a:solidFill>
                            <a:srgbClr val="000000"/>
                          </a:solidFill>
                          <a:effectLst/>
                          <a:latin typeface="Arial" panose="020B0604020202020204" pitchFamily="34" charset="0"/>
                          <a:cs typeface="Arial" panose="020B0604020202020204" pitchFamily="34" charset="0"/>
                        </a:rPr>
                        <a:t>actividades.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7860" marR="7860" marT="7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1200" b="0" i="0" u="none" strike="noStrike" dirty="0">
                          <a:solidFill>
                            <a:srgbClr val="000000"/>
                          </a:solidFill>
                          <a:effectLst/>
                          <a:latin typeface="Arial" panose="020B0604020202020204" pitchFamily="34" charset="0"/>
                          <a:cs typeface="Arial" panose="020B0604020202020204" pitchFamily="34" charset="0"/>
                        </a:rPr>
                        <a:t>Composición extensa de la pregunta target </a:t>
                      </a:r>
                    </a:p>
                  </a:txBody>
                  <a:tcPr marL="7860" marR="7860" marT="7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2" name="Title 1"/>
          <p:cNvSpPr>
            <a:spLocks noGrp="1"/>
          </p:cNvSpPr>
          <p:nvPr>
            <p:ph type="title" idx="4294967295"/>
          </p:nvPr>
        </p:nvSpPr>
        <p:spPr>
          <a:xfrm>
            <a:off x="819944" y="-249469"/>
            <a:ext cx="10515600" cy="1325563"/>
          </a:xfrm>
        </p:spPr>
        <p:txBody>
          <a:bodyPr>
            <a:normAutofit/>
          </a:bodyPr>
          <a:lstStyle/>
          <a:p>
            <a:pPr algn="r" rtl="0" eaLnBrk="1" latinLnBrk="0" hangingPunct="1"/>
            <a:r>
              <a:rPr lang="es-MX" sz="2800" b="1" kern="1200" dirty="0" smtClean="0">
                <a:solidFill>
                  <a:srgbClr val="B6014C"/>
                </a:solidFill>
                <a:effectLst/>
                <a:latin typeface="Futura Md BT"/>
                <a:ea typeface="+mn-ea"/>
                <a:cs typeface="+mn-cs"/>
              </a:rPr>
              <a:t>Resultados</a:t>
            </a:r>
            <a:endParaRPr lang="en-US" sz="2800" dirty="0"/>
          </a:p>
        </p:txBody>
      </p:sp>
    </p:spTree>
    <p:extLst>
      <p:ext uri="{BB962C8B-B14F-4D97-AF65-F5344CB8AC3E}">
        <p14:creationId xmlns:p14="http://schemas.microsoft.com/office/powerpoint/2010/main" val="3362997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texto"/>
          <p:cNvSpPr txBox="1">
            <a:spLocks/>
          </p:cNvSpPr>
          <p:nvPr/>
        </p:nvSpPr>
        <p:spPr bwMode="auto">
          <a:xfrm>
            <a:off x="2279650" y="1125539"/>
            <a:ext cx="7704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a:buFont typeface="Arial" panose="020B0604020202020204" pitchFamily="34" charset="0"/>
              <a:buNone/>
            </a:pPr>
            <a:endParaRPr lang="es-CO" altLang="es-CO"/>
          </a:p>
        </p:txBody>
      </p:sp>
      <p:graphicFrame>
        <p:nvGraphicFramePr>
          <p:cNvPr id="2" name="1 Diagrama" descr="Table describing background on the development of disability questions in Colombia"/>
          <p:cNvGraphicFramePr/>
          <p:nvPr>
            <p:extLst>
              <p:ext uri="{D42A27DB-BD31-4B8C-83A1-F6EECF244321}">
                <p14:modId xmlns:p14="http://schemas.microsoft.com/office/powerpoint/2010/main" val="1212404741"/>
              </p:ext>
            </p:extLst>
          </p:nvPr>
        </p:nvGraphicFramePr>
        <p:xfrm>
          <a:off x="1991544" y="1105592"/>
          <a:ext cx="7992244" cy="484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571981" y="87331"/>
            <a:ext cx="10515600" cy="1325563"/>
          </a:xfrm>
        </p:spPr>
        <p:txBody>
          <a:bodyPr>
            <a:normAutofit/>
          </a:bodyPr>
          <a:lstStyle/>
          <a:p>
            <a:pPr algn="r"/>
            <a:r>
              <a:rPr lang="es-MX" sz="3200" b="1" kern="1200" dirty="0" smtClean="0">
                <a:solidFill>
                  <a:srgbClr val="B6014C"/>
                </a:solidFill>
                <a:effectLst/>
                <a:latin typeface="Futura Md BT"/>
                <a:ea typeface="+mn-ea"/>
                <a:cs typeface="+mn-cs"/>
              </a:rPr>
              <a:t>ANTECEDENTES</a:t>
            </a:r>
            <a:endParaRPr lang="en-US" sz="3200" dirty="0"/>
          </a:p>
        </p:txBody>
      </p:sp>
    </p:spTree>
    <p:extLst>
      <p:ext uri="{BB962C8B-B14F-4D97-AF65-F5344CB8AC3E}">
        <p14:creationId xmlns:p14="http://schemas.microsoft.com/office/powerpoint/2010/main" val="435926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latinLnBrk="0" hangingPunct="1"/>
            <a:r>
              <a:rPr lang="es-MX" sz="3200" b="1" kern="1200" dirty="0" smtClean="0">
                <a:solidFill>
                  <a:srgbClr val="B6014C"/>
                </a:solidFill>
                <a:effectLst/>
                <a:latin typeface="Futura Md BT"/>
                <a:ea typeface="+mn-ea"/>
                <a:cs typeface="+mn-cs"/>
              </a:rPr>
              <a:t>Conclusiones Generales</a:t>
            </a:r>
            <a:endParaRPr lang="en-US" dirty="0"/>
          </a:p>
        </p:txBody>
      </p:sp>
      <p:sp>
        <p:nvSpPr>
          <p:cNvPr id="3" name="Content Placeholder 2"/>
          <p:cNvSpPr>
            <a:spLocks noGrp="1"/>
          </p:cNvSpPr>
          <p:nvPr>
            <p:ph idx="1"/>
          </p:nvPr>
        </p:nvSpPr>
        <p:spPr>
          <a:xfrm>
            <a:off x="838200" y="1304144"/>
            <a:ext cx="10515600" cy="5201587"/>
          </a:xfrm>
        </p:spPr>
        <p:txBody>
          <a:bodyPr/>
          <a:lstStyle/>
          <a:p>
            <a:pPr marL="0" indent="0">
              <a:buNone/>
              <a:defRPr/>
            </a:pPr>
            <a:r>
              <a:rPr lang="es-CO" b="1" dirty="0"/>
              <a:t>Sin sugerencias de cambio</a:t>
            </a:r>
          </a:p>
          <a:p>
            <a:pPr>
              <a:buFont typeface="Wingdings" panose="05000000000000000000" pitchFamily="2" charset="2"/>
              <a:buChar char="ü"/>
              <a:defRPr/>
            </a:pPr>
            <a:r>
              <a:rPr lang="es-CO" dirty="0"/>
              <a:t>Siete de las nueve preguntas, sin sugerencias de </a:t>
            </a:r>
            <a:r>
              <a:rPr lang="es-CO" dirty="0" smtClean="0"/>
              <a:t>cambio</a:t>
            </a:r>
          </a:p>
          <a:p>
            <a:pPr marL="0" indent="0">
              <a:buNone/>
              <a:defRPr/>
            </a:pPr>
            <a:endParaRPr lang="es-CO" dirty="0"/>
          </a:p>
          <a:p>
            <a:pPr marL="0" indent="0">
              <a:buNone/>
              <a:defRPr/>
            </a:pPr>
            <a:r>
              <a:rPr lang="es-CO" b="1" dirty="0"/>
              <a:t>Ajustes  </a:t>
            </a:r>
          </a:p>
          <a:p>
            <a:pPr>
              <a:buFont typeface="Wingdings" panose="05000000000000000000" pitchFamily="2" charset="2"/>
              <a:buChar char="ü"/>
              <a:defRPr/>
            </a:pPr>
            <a:r>
              <a:rPr lang="es-CO" dirty="0"/>
              <a:t>Para el dominio de visión, cambiar el término “</a:t>
            </a:r>
            <a:r>
              <a:rPr lang="es-CO" dirty="0">
                <a:solidFill>
                  <a:srgbClr val="FF0000"/>
                </a:solidFill>
              </a:rPr>
              <a:t>distinguir</a:t>
            </a:r>
            <a:r>
              <a:rPr lang="es-CO" dirty="0"/>
              <a:t>” por “</a:t>
            </a:r>
            <a:r>
              <a:rPr lang="es-CO" dirty="0">
                <a:solidFill>
                  <a:srgbClr val="FF0000"/>
                </a:solidFill>
              </a:rPr>
              <a:t>VER</a:t>
            </a:r>
            <a:r>
              <a:rPr lang="es-CO" dirty="0" smtClean="0"/>
              <a:t>”</a:t>
            </a:r>
          </a:p>
          <a:p>
            <a:pPr marL="0" indent="0">
              <a:buNone/>
              <a:defRPr/>
            </a:pPr>
            <a:endParaRPr lang="es-CO" dirty="0"/>
          </a:p>
          <a:p>
            <a:pPr marL="0" indent="0">
              <a:buNone/>
              <a:defRPr/>
            </a:pPr>
            <a:r>
              <a:rPr lang="es-CO" b="1" dirty="0"/>
              <a:t>Cambios</a:t>
            </a:r>
          </a:p>
          <a:p>
            <a:pPr>
              <a:buFont typeface="Wingdings" panose="05000000000000000000" pitchFamily="2" charset="2"/>
              <a:buChar char="ü"/>
              <a:defRPr/>
            </a:pPr>
            <a:r>
              <a:rPr lang="es-CO" dirty="0"/>
              <a:t>Dominio de desempeño diario: realizar dos preguntas, realizar una pregunta sobre el tema de mayor importancia para el </a:t>
            </a:r>
            <a:r>
              <a:rPr lang="es-CO" dirty="0" smtClean="0"/>
              <a:t>país</a:t>
            </a:r>
            <a:endParaRPr lang="en-US" dirty="0"/>
          </a:p>
        </p:txBody>
      </p:sp>
    </p:spTree>
    <p:extLst>
      <p:ext uri="{BB962C8B-B14F-4D97-AF65-F5344CB8AC3E}">
        <p14:creationId xmlns:p14="http://schemas.microsoft.com/office/powerpoint/2010/main" val="4192730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latinLnBrk="0" hangingPunct="1"/>
            <a:r>
              <a:rPr lang="es-MX" sz="3200" b="1" kern="1200" dirty="0" smtClean="0">
                <a:solidFill>
                  <a:srgbClr val="B6014C"/>
                </a:solidFill>
                <a:effectLst/>
                <a:latin typeface="Futura Md BT"/>
                <a:ea typeface="+mn-ea"/>
                <a:cs typeface="+mn-cs"/>
              </a:rPr>
              <a:t>Resultados</a:t>
            </a:r>
            <a:endParaRPr lang="en-US" dirty="0"/>
          </a:p>
        </p:txBody>
      </p:sp>
      <p:sp>
        <p:nvSpPr>
          <p:cNvPr id="3" name="Content Placeholder 2"/>
          <p:cNvSpPr>
            <a:spLocks noGrp="1"/>
          </p:cNvSpPr>
          <p:nvPr>
            <p:ph idx="1"/>
          </p:nvPr>
        </p:nvSpPr>
        <p:spPr>
          <a:xfrm>
            <a:off x="838200" y="1379096"/>
            <a:ext cx="10515600" cy="5006714"/>
          </a:xfrm>
        </p:spPr>
        <p:txBody>
          <a:bodyPr/>
          <a:lstStyle/>
          <a:p>
            <a:pPr marL="0" indent="0">
              <a:buNone/>
              <a:defRPr/>
            </a:pPr>
            <a:r>
              <a:rPr lang="es-CO" b="1" dirty="0"/>
              <a:t>Algunas consideraciones</a:t>
            </a:r>
          </a:p>
          <a:p>
            <a:pPr marL="0" indent="0">
              <a:buNone/>
              <a:defRPr/>
            </a:pPr>
            <a:endParaRPr lang="es-CO" b="1" dirty="0"/>
          </a:p>
          <a:p>
            <a:pPr>
              <a:buFont typeface="Wingdings" panose="05000000000000000000" pitchFamily="2" charset="2"/>
              <a:buChar char="ü"/>
              <a:defRPr/>
            </a:pPr>
            <a:r>
              <a:rPr lang="es-CO" dirty="0"/>
              <a:t>Sin Utilización de ayudas en todos los dominios</a:t>
            </a:r>
          </a:p>
          <a:p>
            <a:pPr>
              <a:buFont typeface="Wingdings" panose="05000000000000000000" pitchFamily="2" charset="2"/>
              <a:buChar char="ü"/>
              <a:defRPr/>
            </a:pPr>
            <a:r>
              <a:rPr lang="es-CO" dirty="0"/>
              <a:t>Percepción del “funcionamiento humano” y procesos de rehabilitación</a:t>
            </a:r>
          </a:p>
          <a:p>
            <a:pPr>
              <a:buFont typeface="Wingdings" panose="05000000000000000000" pitchFamily="2" charset="2"/>
              <a:buChar char="ü"/>
              <a:defRPr/>
            </a:pPr>
            <a:r>
              <a:rPr lang="es-CO" dirty="0"/>
              <a:t>Uso de tarjetas como apoyo para la elección de las opciones de respuesta</a:t>
            </a:r>
          </a:p>
          <a:p>
            <a:pPr>
              <a:buFont typeface="Wingdings" panose="05000000000000000000" pitchFamily="2" charset="2"/>
              <a:buChar char="ü"/>
              <a:defRPr/>
            </a:pPr>
            <a:r>
              <a:rPr lang="es-CO" dirty="0"/>
              <a:t>Escala de valoración: selección adecuada en los extremos: No puedo hacerlo, sin  dificultad. </a:t>
            </a:r>
          </a:p>
          <a:p>
            <a:endParaRPr lang="en-US" dirty="0"/>
          </a:p>
        </p:txBody>
      </p:sp>
    </p:spTree>
    <p:extLst>
      <p:ext uri="{BB962C8B-B14F-4D97-AF65-F5344CB8AC3E}">
        <p14:creationId xmlns:p14="http://schemas.microsoft.com/office/powerpoint/2010/main" val="726858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422"/>
            <a:ext cx="10515600" cy="1325563"/>
          </a:xfrm>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Documentos</a:t>
            </a:r>
            <a:endParaRPr lang="en-US" sz="3200" dirty="0"/>
          </a:p>
        </p:txBody>
      </p:sp>
      <p:sp>
        <p:nvSpPr>
          <p:cNvPr id="3" name="Content Placeholder 2"/>
          <p:cNvSpPr>
            <a:spLocks noGrp="1"/>
          </p:cNvSpPr>
          <p:nvPr>
            <p:ph idx="1"/>
          </p:nvPr>
        </p:nvSpPr>
        <p:spPr>
          <a:xfrm>
            <a:off x="838200" y="779490"/>
            <a:ext cx="10515600" cy="5876144"/>
          </a:xfrm>
        </p:spPr>
        <p:txBody>
          <a:bodyPr>
            <a:normAutofit fontScale="77500" lnSpcReduction="20000"/>
          </a:bodyPr>
          <a:lstStyle/>
          <a:p>
            <a:pPr marL="342900" indent="-342900">
              <a:defRPr/>
            </a:pPr>
            <a:r>
              <a:rPr lang="es-ES" dirty="0">
                <a:latin typeface="Arial" pitchFamily="34" charset="0"/>
              </a:rPr>
              <a:t>Documentos de referencias traducidos al español (14 de 50 referencias compiladas)</a:t>
            </a:r>
          </a:p>
          <a:p>
            <a:pPr marL="342900" indent="-342900">
              <a:defRPr/>
            </a:pPr>
            <a:endParaRPr lang="es-ES" dirty="0">
              <a:latin typeface="Arial" pitchFamily="34" charset="0"/>
            </a:endParaRPr>
          </a:p>
          <a:p>
            <a:pPr marL="342900" indent="-342900">
              <a:defRPr/>
            </a:pPr>
            <a:r>
              <a:rPr lang="es-ES" dirty="0">
                <a:latin typeface="Arial" pitchFamily="34" charset="0"/>
              </a:rPr>
              <a:t>Manual del usuario Q-notes, en español</a:t>
            </a:r>
          </a:p>
          <a:p>
            <a:pPr marL="342900" indent="-342900">
              <a:defRPr/>
            </a:pPr>
            <a:endParaRPr lang="es-ES" dirty="0">
              <a:latin typeface="Arial" pitchFamily="34" charset="0"/>
            </a:endParaRPr>
          </a:p>
          <a:p>
            <a:pPr marL="342900" indent="-342900">
              <a:defRPr/>
            </a:pPr>
            <a:r>
              <a:rPr lang="es-ES" dirty="0">
                <a:latin typeface="Arial" pitchFamily="34" charset="0"/>
              </a:rPr>
              <a:t>Manual del usuario para el Proyecto de Funcionamiento Humano de Colombia</a:t>
            </a:r>
          </a:p>
          <a:p>
            <a:pPr marL="342900" indent="-342900">
              <a:defRPr/>
            </a:pPr>
            <a:endParaRPr lang="es-CO" dirty="0">
              <a:latin typeface="Arial" pitchFamily="34" charset="0"/>
            </a:endParaRPr>
          </a:p>
          <a:p>
            <a:pPr marL="342900" indent="-342900">
              <a:defRPr/>
            </a:pPr>
            <a:r>
              <a:rPr lang="es-CO" dirty="0">
                <a:latin typeface="Arial" pitchFamily="34" charset="0"/>
              </a:rPr>
              <a:t>Documentos de diseño</a:t>
            </a:r>
          </a:p>
          <a:p>
            <a:pPr marL="342900" indent="-342900">
              <a:defRPr/>
            </a:pPr>
            <a:endParaRPr lang="es-ES" dirty="0">
              <a:latin typeface="Arial" pitchFamily="34" charset="0"/>
            </a:endParaRPr>
          </a:p>
          <a:p>
            <a:pPr marL="342900" indent="-342900">
              <a:defRPr/>
            </a:pPr>
            <a:r>
              <a:rPr lang="es-CO" dirty="0">
                <a:latin typeface="Arial" pitchFamily="34" charset="0"/>
              </a:rPr>
              <a:t>Formulario, tarjetas y formatos</a:t>
            </a:r>
          </a:p>
          <a:p>
            <a:pPr marL="342900" indent="-342900">
              <a:defRPr/>
            </a:pPr>
            <a:endParaRPr lang="es-CO" dirty="0">
              <a:latin typeface="Arial" pitchFamily="34" charset="0"/>
            </a:endParaRPr>
          </a:p>
          <a:p>
            <a:pPr marL="342900" indent="-342900">
              <a:defRPr/>
            </a:pPr>
            <a:r>
              <a:rPr lang="es-CO" dirty="0">
                <a:latin typeface="Arial" pitchFamily="34" charset="0"/>
              </a:rPr>
              <a:t>Archivos de audio, transcripciones</a:t>
            </a:r>
          </a:p>
          <a:p>
            <a:pPr marL="342900" indent="-342900">
              <a:defRPr/>
            </a:pPr>
            <a:endParaRPr lang="es-CO" dirty="0">
              <a:latin typeface="Arial" pitchFamily="34" charset="0"/>
            </a:endParaRPr>
          </a:p>
          <a:p>
            <a:pPr marL="342900" indent="-342900">
              <a:defRPr/>
            </a:pPr>
            <a:r>
              <a:rPr lang="es-CO" dirty="0">
                <a:latin typeface="Arial" pitchFamily="34" charset="0"/>
              </a:rPr>
              <a:t>Proyecto y Soportes en Q-notes</a:t>
            </a:r>
          </a:p>
          <a:p>
            <a:pPr marL="342900" indent="-342900">
              <a:defRPr/>
            </a:pPr>
            <a:endParaRPr lang="es-CO" dirty="0">
              <a:latin typeface="Arial" pitchFamily="34" charset="0"/>
            </a:endParaRPr>
          </a:p>
          <a:p>
            <a:pPr marL="342900" indent="-342900">
              <a:defRPr/>
            </a:pPr>
            <a:r>
              <a:rPr lang="es-CO" dirty="0">
                <a:latin typeface="Arial" pitchFamily="34" charset="0"/>
              </a:rPr>
              <a:t>Documentos de análisis y </a:t>
            </a:r>
            <a:r>
              <a:rPr lang="es-CO" dirty="0" smtClean="0">
                <a:latin typeface="Arial" pitchFamily="34" charset="0"/>
              </a:rPr>
              <a:t>resultados</a:t>
            </a:r>
            <a:endParaRPr lang="en-US" dirty="0"/>
          </a:p>
        </p:txBody>
      </p:sp>
    </p:spTree>
    <p:extLst>
      <p:ext uri="{BB962C8B-B14F-4D97-AF65-F5344CB8AC3E}">
        <p14:creationId xmlns:p14="http://schemas.microsoft.com/office/powerpoint/2010/main" val="1989427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descr="Flowchart for development of questionnaires"/>
          <p:cNvGraphicFramePr/>
          <p:nvPr>
            <p:extLst>
              <p:ext uri="{D42A27DB-BD31-4B8C-83A1-F6EECF244321}">
                <p14:modId xmlns:p14="http://schemas.microsoft.com/office/powerpoint/2010/main" val="3141644538"/>
              </p:ext>
            </p:extLst>
          </p:nvPr>
        </p:nvGraphicFramePr>
        <p:xfrm>
          <a:off x="1847528" y="908720"/>
          <a:ext cx="855296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518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Image of questionnaire coversheets"/>
          <p:cNvGrpSpPr/>
          <p:nvPr/>
        </p:nvGrpSpPr>
        <p:grpSpPr>
          <a:xfrm>
            <a:off x="1992721" y="1196753"/>
            <a:ext cx="4247296" cy="5025622"/>
            <a:chOff x="1992721" y="1196753"/>
            <a:chExt cx="4247296" cy="5025622"/>
          </a:xfrm>
        </p:grpSpPr>
        <p:pic>
          <p:nvPicPr>
            <p:cNvPr id="2" name="Imagen 1"/>
            <p:cNvPicPr>
              <a:picLocks noChangeAspect="1"/>
            </p:cNvPicPr>
            <p:nvPr/>
          </p:nvPicPr>
          <p:blipFill>
            <a:blip r:embed="rId3"/>
            <a:stretch>
              <a:fillRect/>
            </a:stretch>
          </p:blipFill>
          <p:spPr>
            <a:xfrm>
              <a:off x="1992721" y="1196753"/>
              <a:ext cx="2463933" cy="1884185"/>
            </a:xfrm>
            <a:prstGeom prst="rect">
              <a:avLst/>
            </a:prstGeom>
          </p:spPr>
        </p:pic>
        <p:pic>
          <p:nvPicPr>
            <p:cNvPr id="3" name="Imagen 2"/>
            <p:cNvPicPr>
              <a:picLocks noChangeAspect="1"/>
            </p:cNvPicPr>
            <p:nvPr/>
          </p:nvPicPr>
          <p:blipFill>
            <a:blip r:embed="rId4"/>
            <a:stretch>
              <a:fillRect/>
            </a:stretch>
          </p:blipFill>
          <p:spPr>
            <a:xfrm>
              <a:off x="2351585" y="1916833"/>
              <a:ext cx="2463933" cy="1896499"/>
            </a:xfrm>
            <a:prstGeom prst="rect">
              <a:avLst/>
            </a:prstGeom>
          </p:spPr>
        </p:pic>
        <p:pic>
          <p:nvPicPr>
            <p:cNvPr id="5" name="Imagen 4"/>
            <p:cNvPicPr>
              <a:picLocks noChangeAspect="1"/>
            </p:cNvPicPr>
            <p:nvPr/>
          </p:nvPicPr>
          <p:blipFill>
            <a:blip r:embed="rId5"/>
            <a:stretch>
              <a:fillRect/>
            </a:stretch>
          </p:blipFill>
          <p:spPr>
            <a:xfrm>
              <a:off x="2711624" y="2875337"/>
              <a:ext cx="2644828" cy="2014078"/>
            </a:xfrm>
            <a:prstGeom prst="rect">
              <a:avLst/>
            </a:prstGeom>
          </p:spPr>
        </p:pic>
        <p:pic>
          <p:nvPicPr>
            <p:cNvPr id="6" name="Imagen 5"/>
            <p:cNvPicPr>
              <a:picLocks noChangeAspect="1"/>
            </p:cNvPicPr>
            <p:nvPr/>
          </p:nvPicPr>
          <p:blipFill>
            <a:blip r:embed="rId6"/>
            <a:stretch>
              <a:fillRect/>
            </a:stretch>
          </p:blipFill>
          <p:spPr>
            <a:xfrm>
              <a:off x="3239172" y="3896958"/>
              <a:ext cx="3000845" cy="2325417"/>
            </a:xfrm>
            <a:prstGeom prst="rect">
              <a:avLst/>
            </a:prstGeom>
          </p:spPr>
        </p:pic>
      </p:grpSp>
      <p:grpSp>
        <p:nvGrpSpPr>
          <p:cNvPr id="10" name="Group 9" descr="Image of questionnaires"/>
          <p:cNvGrpSpPr/>
          <p:nvPr/>
        </p:nvGrpSpPr>
        <p:grpSpPr>
          <a:xfrm>
            <a:off x="6767564" y="203305"/>
            <a:ext cx="3615544" cy="6019070"/>
            <a:chOff x="6767564" y="203305"/>
            <a:chExt cx="3615544" cy="6019070"/>
          </a:xfrm>
        </p:grpSpPr>
        <p:pic>
          <p:nvPicPr>
            <p:cNvPr id="7" name="Imagen 6"/>
            <p:cNvPicPr>
              <a:picLocks noChangeAspect="1"/>
            </p:cNvPicPr>
            <p:nvPr/>
          </p:nvPicPr>
          <p:blipFill>
            <a:blip r:embed="rId7"/>
            <a:stretch>
              <a:fillRect/>
            </a:stretch>
          </p:blipFill>
          <p:spPr>
            <a:xfrm>
              <a:off x="7536160" y="203305"/>
              <a:ext cx="2846948" cy="3693653"/>
            </a:xfrm>
            <a:prstGeom prst="rect">
              <a:avLst/>
            </a:prstGeom>
          </p:spPr>
        </p:pic>
        <p:pic>
          <p:nvPicPr>
            <p:cNvPr id="8" name="Imagen 7"/>
            <p:cNvPicPr>
              <a:picLocks noChangeAspect="1"/>
            </p:cNvPicPr>
            <p:nvPr/>
          </p:nvPicPr>
          <p:blipFill>
            <a:blip r:embed="rId8"/>
            <a:stretch>
              <a:fillRect/>
            </a:stretch>
          </p:blipFill>
          <p:spPr>
            <a:xfrm>
              <a:off x="6767564" y="1470585"/>
              <a:ext cx="2676033" cy="3559345"/>
            </a:xfrm>
            <a:prstGeom prst="rect">
              <a:avLst/>
            </a:prstGeom>
          </p:spPr>
        </p:pic>
        <p:pic>
          <p:nvPicPr>
            <p:cNvPr id="9" name="Imagen 8"/>
            <p:cNvPicPr>
              <a:picLocks noChangeAspect="1"/>
            </p:cNvPicPr>
            <p:nvPr/>
          </p:nvPicPr>
          <p:blipFill>
            <a:blip r:embed="rId9"/>
            <a:stretch>
              <a:fillRect/>
            </a:stretch>
          </p:blipFill>
          <p:spPr>
            <a:xfrm>
              <a:off x="7916697" y="3190134"/>
              <a:ext cx="2343887" cy="3032241"/>
            </a:xfrm>
            <a:prstGeom prst="rect">
              <a:avLst/>
            </a:prstGeom>
          </p:spPr>
        </p:pic>
      </p:grpSp>
    </p:spTree>
    <p:extLst>
      <p:ext uri="{BB962C8B-B14F-4D97-AF65-F5344CB8AC3E}">
        <p14:creationId xmlns:p14="http://schemas.microsoft.com/office/powerpoint/2010/main" val="2597877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Image of a rainbow across a high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7876032" cy="590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57924" y="5671643"/>
            <a:ext cx="10515600" cy="1325563"/>
          </a:xfrm>
        </p:spPr>
        <p:txBody>
          <a:bodyPr>
            <a:normAutofit/>
          </a:bodyPr>
          <a:lstStyle/>
          <a:p>
            <a:pPr algn="r"/>
            <a:r>
              <a:rPr lang="es-CL" altLang="es-CO" sz="2000" b="1" dirty="0">
                <a:solidFill>
                  <a:srgbClr val="CC0066"/>
                </a:solidFill>
              </a:rPr>
              <a:t>“La grandeza del ser humano está en las cosas chiquitas. ”</a:t>
            </a:r>
            <a:br>
              <a:rPr lang="es-CL" altLang="es-CO" sz="2000" b="1" dirty="0">
                <a:solidFill>
                  <a:srgbClr val="CC0066"/>
                </a:solidFill>
              </a:rPr>
            </a:br>
            <a:r>
              <a:rPr lang="es-CL" altLang="es-CO" sz="2000" b="1" dirty="0">
                <a:solidFill>
                  <a:srgbClr val="CC0066"/>
                </a:solidFill>
              </a:rPr>
              <a:t>Eduardo </a:t>
            </a:r>
            <a:r>
              <a:rPr lang="es-CL" altLang="es-CO" sz="2000" b="1" dirty="0" smtClean="0">
                <a:solidFill>
                  <a:srgbClr val="CC0066"/>
                </a:solidFill>
              </a:rPr>
              <a:t>Galeano</a:t>
            </a:r>
            <a:endParaRPr lang="en-US" dirty="0"/>
          </a:p>
        </p:txBody>
      </p:sp>
    </p:spTree>
    <p:extLst>
      <p:ext uri="{BB962C8B-B14F-4D97-AF65-F5344CB8AC3E}">
        <p14:creationId xmlns:p14="http://schemas.microsoft.com/office/powerpoint/2010/main" val="136816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latinLnBrk="0" hangingPunct="1"/>
            <a:r>
              <a:rPr lang="es-MX" sz="3200" b="1" kern="1200" dirty="0" smtClean="0">
                <a:solidFill>
                  <a:srgbClr val="B6014C"/>
                </a:solidFill>
                <a:effectLst/>
                <a:latin typeface="Futura Md BT"/>
                <a:ea typeface="+mn-ea"/>
                <a:cs typeface="+mn-cs"/>
              </a:rPr>
              <a:t>Objetivos del estudio</a:t>
            </a:r>
            <a:endParaRPr lang="en-US" dirty="0"/>
          </a:p>
        </p:txBody>
      </p:sp>
      <p:sp>
        <p:nvSpPr>
          <p:cNvPr id="3" name="Content Placeholder 2"/>
          <p:cNvSpPr>
            <a:spLocks noGrp="1"/>
          </p:cNvSpPr>
          <p:nvPr>
            <p:ph idx="1"/>
          </p:nvPr>
        </p:nvSpPr>
        <p:spPr>
          <a:xfrm>
            <a:off x="838200" y="1270040"/>
            <a:ext cx="10515600" cy="4351338"/>
          </a:xfrm>
        </p:spPr>
        <p:txBody>
          <a:bodyPr>
            <a:normAutofit fontScale="92500"/>
          </a:bodyPr>
          <a:lstStyle/>
          <a:p>
            <a:pPr algn="just">
              <a:lnSpc>
                <a:spcPct val="150000"/>
              </a:lnSpc>
              <a:spcBef>
                <a:spcPct val="0"/>
              </a:spcBef>
            </a:pPr>
            <a:r>
              <a:rPr lang="es-CO" altLang="es-CO" dirty="0"/>
              <a:t>Determinar si las personas entrevistadas comprenden el enunciado de las preguntas según lo previsto en la propuesta (preámbulo y target de los nueve (9) dominios).</a:t>
            </a:r>
          </a:p>
          <a:p>
            <a:pPr algn="just">
              <a:lnSpc>
                <a:spcPct val="150000"/>
              </a:lnSpc>
              <a:spcBef>
                <a:spcPct val="0"/>
              </a:spcBef>
            </a:pPr>
            <a:r>
              <a:rPr lang="es-CO" altLang="es-CO" dirty="0"/>
              <a:t>Determinar si la pregunta de cada dominio capta una porción razonable de personas con dificultades de funcionamiento en ese dominio (alcance). </a:t>
            </a:r>
          </a:p>
          <a:p>
            <a:pPr algn="just">
              <a:lnSpc>
                <a:spcPct val="150000"/>
              </a:lnSpc>
              <a:spcBef>
                <a:spcPct val="0"/>
              </a:spcBef>
            </a:pPr>
            <a:r>
              <a:rPr lang="es-CO" altLang="es-CO" dirty="0"/>
              <a:t>Establecer si la escala de valoración se usa de manera adecuada (la opción de respuesta seleccionada, es coherente a la condición de la persona)</a:t>
            </a:r>
            <a:endParaRPr lang="es-CO" altLang="es-CO" dirty="0">
              <a:solidFill>
                <a:srgbClr val="898989"/>
              </a:solidFill>
            </a:endParaRPr>
          </a:p>
          <a:p>
            <a:endParaRPr lang="en-US" dirty="0"/>
          </a:p>
        </p:txBody>
      </p:sp>
    </p:spTree>
    <p:extLst>
      <p:ext uri="{BB962C8B-B14F-4D97-AF65-F5344CB8AC3E}">
        <p14:creationId xmlns:p14="http://schemas.microsoft.com/office/powerpoint/2010/main" val="55183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s-MX" sz="3200" b="1" kern="1200" dirty="0" smtClean="0">
                <a:solidFill>
                  <a:srgbClr val="B6014C"/>
                </a:solidFill>
                <a:effectLst/>
                <a:latin typeface="Futura Md BT"/>
                <a:ea typeface="+mn-ea"/>
                <a:cs typeface="+mn-cs"/>
              </a:rPr>
              <a:t>Metodología</a:t>
            </a:r>
            <a:endParaRPr lang="en-US" sz="3200" dirty="0"/>
          </a:p>
        </p:txBody>
      </p:sp>
      <p:sp>
        <p:nvSpPr>
          <p:cNvPr id="3" name="Content Placeholder 2"/>
          <p:cNvSpPr>
            <a:spLocks noGrp="1"/>
          </p:cNvSpPr>
          <p:nvPr>
            <p:ph idx="1"/>
          </p:nvPr>
        </p:nvSpPr>
        <p:spPr>
          <a:xfrm>
            <a:off x="838200" y="1374215"/>
            <a:ext cx="10515600" cy="4351338"/>
          </a:xfrm>
        </p:spPr>
        <p:txBody>
          <a:bodyPr>
            <a:normAutofit fontScale="77500" lnSpcReduction="20000"/>
          </a:bodyPr>
          <a:lstStyle/>
          <a:p>
            <a:pPr marL="342900" indent="-342900" algn="just">
              <a:defRPr/>
            </a:pPr>
            <a:r>
              <a:rPr lang="es-ES" dirty="0">
                <a:latin typeface="Arial" pitchFamily="34" charset="0"/>
              </a:rPr>
              <a:t>La entrevista cognitiva es un método pre-test, que se utiliza para evaluar la calidad de las respuestas, o determinar si la pregunta está generando la información que el autor de la encuesta pretendía. </a:t>
            </a:r>
            <a:endParaRPr lang="es-CO" dirty="0">
              <a:latin typeface="Arial" pitchFamily="34" charset="0"/>
            </a:endParaRPr>
          </a:p>
          <a:p>
            <a:pPr marL="342900" indent="-342900" algn="just">
              <a:defRPr/>
            </a:pPr>
            <a:endParaRPr lang="es-CO" dirty="0">
              <a:latin typeface="Arial" pitchFamily="34" charset="0"/>
            </a:endParaRPr>
          </a:p>
          <a:p>
            <a:pPr marL="342900" indent="-342900" algn="just">
              <a:defRPr/>
            </a:pPr>
            <a:r>
              <a:rPr lang="es-CO" dirty="0">
                <a:latin typeface="Arial" pitchFamily="34" charset="0"/>
              </a:rPr>
              <a:t>Su enfoque se apoya en evaluar el </a:t>
            </a:r>
            <a:r>
              <a:rPr lang="es-CO" dirty="0">
                <a:solidFill>
                  <a:schemeClr val="accent2">
                    <a:lumMod val="75000"/>
                  </a:schemeClr>
                </a:solidFill>
                <a:latin typeface="Arial" pitchFamily="34" charset="0"/>
              </a:rPr>
              <a:t>proceso cognitivo </a:t>
            </a:r>
            <a:r>
              <a:rPr lang="es-CO" dirty="0">
                <a:latin typeface="Arial" pitchFamily="34" charset="0"/>
              </a:rPr>
              <a:t>que sucede en el momento que una persona responde una pregunta.</a:t>
            </a:r>
          </a:p>
          <a:p>
            <a:pPr marL="342900" indent="-342900" algn="just">
              <a:defRPr/>
            </a:pPr>
            <a:endParaRPr lang="es-CO" dirty="0">
              <a:latin typeface="Arial" pitchFamily="34" charset="0"/>
            </a:endParaRPr>
          </a:p>
          <a:p>
            <a:pPr algn="just">
              <a:defRPr/>
            </a:pPr>
            <a:r>
              <a:rPr lang="es-CO" b="1" dirty="0">
                <a:latin typeface="Arial" pitchFamily="34" charset="0"/>
              </a:rPr>
              <a:t>Objetivos:</a:t>
            </a:r>
            <a:endParaRPr lang="es-CO" b="1" dirty="0"/>
          </a:p>
          <a:p>
            <a:pPr marL="342900" indent="-342900" algn="just">
              <a:defRPr/>
            </a:pPr>
            <a:endParaRPr lang="es-CO" dirty="0">
              <a:latin typeface="Arial" pitchFamily="34" charset="0"/>
            </a:endParaRPr>
          </a:p>
          <a:p>
            <a:pPr marL="342900" indent="-342900" algn="just">
              <a:defRPr/>
            </a:pPr>
            <a:r>
              <a:rPr lang="es-ES" dirty="0">
                <a:latin typeface="Arial" pitchFamily="34" charset="0"/>
              </a:rPr>
              <a:t>Buscar evidencia de la </a:t>
            </a:r>
            <a:r>
              <a:rPr lang="es-ES" dirty="0">
                <a:solidFill>
                  <a:schemeClr val="accent2">
                    <a:lumMod val="75000"/>
                  </a:schemeClr>
                </a:solidFill>
                <a:latin typeface="Arial" pitchFamily="34" charset="0"/>
              </a:rPr>
              <a:t>comprensión </a:t>
            </a:r>
            <a:r>
              <a:rPr lang="es-ES" dirty="0">
                <a:latin typeface="Arial" pitchFamily="34" charset="0"/>
              </a:rPr>
              <a:t>de las personas sobre las </a:t>
            </a:r>
            <a:r>
              <a:rPr lang="es-ES" dirty="0">
                <a:solidFill>
                  <a:schemeClr val="accent2">
                    <a:lumMod val="75000"/>
                  </a:schemeClr>
                </a:solidFill>
                <a:latin typeface="Arial" pitchFamily="34" charset="0"/>
              </a:rPr>
              <a:t>preguntas</a:t>
            </a:r>
            <a:r>
              <a:rPr lang="es-ES" dirty="0">
                <a:latin typeface="Arial" pitchFamily="34" charset="0"/>
              </a:rPr>
              <a:t> realizadas en una entrevista, y </a:t>
            </a:r>
          </a:p>
          <a:p>
            <a:pPr marL="342900" indent="-342900" algn="just">
              <a:defRPr/>
            </a:pPr>
            <a:endParaRPr lang="es-ES" dirty="0">
              <a:latin typeface="Arial" pitchFamily="34" charset="0"/>
            </a:endParaRPr>
          </a:p>
          <a:p>
            <a:pPr marL="342900" indent="-342900" algn="just">
              <a:defRPr/>
            </a:pPr>
            <a:r>
              <a:rPr lang="es-ES" dirty="0">
                <a:latin typeface="Arial" pitchFamily="34" charset="0"/>
              </a:rPr>
              <a:t>Determinar si utilizan </a:t>
            </a:r>
            <a:r>
              <a:rPr lang="es-ES" dirty="0">
                <a:solidFill>
                  <a:schemeClr val="accent2">
                    <a:lumMod val="75000"/>
                  </a:schemeClr>
                </a:solidFill>
                <a:latin typeface="Arial" pitchFamily="34" charset="0"/>
              </a:rPr>
              <a:t>apropiadamente</a:t>
            </a:r>
            <a:r>
              <a:rPr lang="es-ES" dirty="0">
                <a:latin typeface="Arial" pitchFamily="34" charset="0"/>
              </a:rPr>
              <a:t> las opciones de </a:t>
            </a:r>
            <a:r>
              <a:rPr lang="es-ES" dirty="0">
                <a:solidFill>
                  <a:schemeClr val="accent2">
                    <a:lumMod val="75000"/>
                  </a:schemeClr>
                </a:solidFill>
                <a:latin typeface="Arial" pitchFamily="34" charset="0"/>
              </a:rPr>
              <a:t>respuesta predefinidas</a:t>
            </a:r>
            <a:r>
              <a:rPr lang="es-ES" dirty="0">
                <a:latin typeface="Arial" pitchFamily="34" charset="0"/>
              </a:rPr>
              <a:t>. </a:t>
            </a:r>
          </a:p>
          <a:p>
            <a:endParaRPr lang="en-US" dirty="0"/>
          </a:p>
        </p:txBody>
      </p:sp>
    </p:spTree>
    <p:extLst>
      <p:ext uri="{BB962C8B-B14F-4D97-AF65-F5344CB8AC3E}">
        <p14:creationId xmlns:p14="http://schemas.microsoft.com/office/powerpoint/2010/main" val="861171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descr="Diagram showing question - answer process"/>
          <p:cNvGraphicFramePr/>
          <p:nvPr>
            <p:extLst>
              <p:ext uri="{D42A27DB-BD31-4B8C-83A1-F6EECF244321}">
                <p14:modId xmlns:p14="http://schemas.microsoft.com/office/powerpoint/2010/main" val="1329402991"/>
              </p:ext>
            </p:extLst>
          </p:nvPr>
        </p:nvGraphicFramePr>
        <p:xfrm>
          <a:off x="1992314" y="1458087"/>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r" rtl="0" eaLnBrk="1" latinLnBrk="0" hangingPunct="1"/>
            <a:r>
              <a:rPr lang="es-MX" sz="3200" b="1" kern="1200" dirty="0" smtClean="0">
                <a:solidFill>
                  <a:srgbClr val="B6014C"/>
                </a:solidFill>
                <a:effectLst/>
                <a:latin typeface="Futura Md BT"/>
                <a:ea typeface="+mn-ea"/>
                <a:cs typeface="+mn-cs"/>
              </a:rPr>
              <a:t>Metodología</a:t>
            </a:r>
            <a:endParaRPr lang="en-US" dirty="0"/>
          </a:p>
        </p:txBody>
      </p:sp>
      <p:sp>
        <p:nvSpPr>
          <p:cNvPr id="3" name="Content Placeholder 2"/>
          <p:cNvSpPr>
            <a:spLocks noGrp="1"/>
          </p:cNvSpPr>
          <p:nvPr>
            <p:ph sz="half" idx="1"/>
          </p:nvPr>
        </p:nvSpPr>
        <p:spPr>
          <a:xfrm>
            <a:off x="1842539" y="1420894"/>
            <a:ext cx="5181600" cy="692723"/>
          </a:xfrm>
        </p:spPr>
        <p:txBody>
          <a:bodyPr>
            <a:normAutofit/>
          </a:bodyPr>
          <a:lstStyle/>
          <a:p>
            <a:pPr marL="0" indent="0">
              <a:buNone/>
            </a:pPr>
            <a:r>
              <a:rPr lang="es-CO" altLang="es-CO" dirty="0"/>
              <a:t>Proceso Pregunta – Respuesta*</a:t>
            </a:r>
          </a:p>
          <a:p>
            <a:endParaRPr lang="en-US" dirty="0"/>
          </a:p>
        </p:txBody>
      </p:sp>
      <p:sp>
        <p:nvSpPr>
          <p:cNvPr id="5" name="Content Placeholder 4"/>
          <p:cNvSpPr>
            <a:spLocks noGrp="1"/>
          </p:cNvSpPr>
          <p:nvPr>
            <p:ph sz="half" idx="2"/>
          </p:nvPr>
        </p:nvSpPr>
        <p:spPr>
          <a:xfrm>
            <a:off x="1257920" y="5483225"/>
            <a:ext cx="8215859" cy="782664"/>
          </a:xfrm>
        </p:spPr>
        <p:txBody>
          <a:bodyPr>
            <a:normAutofit/>
          </a:bodyPr>
          <a:lstStyle/>
          <a:p>
            <a:pPr marL="0" indent="0">
              <a:buNone/>
            </a:pPr>
            <a:r>
              <a:rPr lang="es-CO" altLang="es-CO" sz="1800" i="1" dirty="0"/>
              <a:t>*… se ve </a:t>
            </a:r>
            <a:r>
              <a:rPr lang="es-CO" altLang="es-CO" sz="1800" dirty="0"/>
              <a:t>cada una de estas etapas como un proceso </a:t>
            </a:r>
            <a:r>
              <a:rPr lang="es-CO" altLang="es-CO" sz="1800" b="1" dirty="0"/>
              <a:t>interpretativo</a:t>
            </a:r>
            <a:r>
              <a:rPr lang="es-CO" altLang="es-CO" sz="1800" i="1" dirty="0"/>
              <a:t> </a:t>
            </a:r>
            <a:r>
              <a:rPr lang="es-CO" altLang="es-CO" sz="1800" dirty="0"/>
              <a:t>(Miller y otros</a:t>
            </a:r>
            <a:r>
              <a:rPr lang="es-CO" altLang="es-CO" sz="1800" dirty="0" smtClean="0"/>
              <a:t>,</a:t>
            </a:r>
            <a:endParaRPr lang="en-US" dirty="0"/>
          </a:p>
        </p:txBody>
      </p:sp>
    </p:spTree>
    <p:extLst>
      <p:ext uri="{BB962C8B-B14F-4D97-AF65-F5344CB8AC3E}">
        <p14:creationId xmlns:p14="http://schemas.microsoft.com/office/powerpoint/2010/main" val="1406103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ing the technical process of cognitive and extended surveys"/>
          <p:cNvGraphicFramePr/>
          <p:nvPr>
            <p:extLst>
              <p:ext uri="{D42A27DB-BD31-4B8C-83A1-F6EECF244321}">
                <p14:modId xmlns:p14="http://schemas.microsoft.com/office/powerpoint/2010/main" val="1016759919"/>
              </p:ext>
            </p:extLst>
          </p:nvPr>
        </p:nvGraphicFramePr>
        <p:xfrm>
          <a:off x="2304439" y="1268760"/>
          <a:ext cx="7920880"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838200" y="226225"/>
            <a:ext cx="10515600" cy="1325563"/>
          </a:xfrm>
        </p:spPr>
        <p:txBody>
          <a:bodyPr>
            <a:normAutofit/>
          </a:bodyPr>
          <a:lstStyle/>
          <a:p>
            <a:pPr algn="r"/>
            <a:r>
              <a:rPr lang="es-MX" sz="3200" b="1" kern="1200" dirty="0" smtClean="0">
                <a:solidFill>
                  <a:srgbClr val="B6014C"/>
                </a:solidFill>
                <a:effectLst/>
                <a:latin typeface="Futura Md BT"/>
                <a:ea typeface="+mn-ea"/>
                <a:cs typeface="+mn-cs"/>
              </a:rPr>
              <a:t>Metodología</a:t>
            </a:r>
            <a:endParaRPr lang="en-US" sz="3200" dirty="0"/>
          </a:p>
        </p:txBody>
      </p:sp>
    </p:spTree>
    <p:extLst>
      <p:ext uri="{BB962C8B-B14F-4D97-AF65-F5344CB8AC3E}">
        <p14:creationId xmlns:p14="http://schemas.microsoft.com/office/powerpoint/2010/main" val="343816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descr="Table describng the differences between open, semistructured and structured questions."/>
          <p:cNvGraphicFramePr/>
          <p:nvPr>
            <p:extLst>
              <p:ext uri="{D42A27DB-BD31-4B8C-83A1-F6EECF244321}">
                <p14:modId xmlns:p14="http://schemas.microsoft.com/office/powerpoint/2010/main" val="3813268855"/>
              </p:ext>
            </p:extLst>
          </p:nvPr>
        </p:nvGraphicFramePr>
        <p:xfrm>
          <a:off x="2304439" y="1268760"/>
          <a:ext cx="7920880"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p:txBody>
          <a:bodyPr/>
          <a:lstStyle/>
          <a:p>
            <a:pPr algn="r"/>
            <a:r>
              <a:rPr lang="es-MX" sz="3200" b="1" kern="1200" dirty="0" smtClean="0">
                <a:solidFill>
                  <a:srgbClr val="B6014C"/>
                </a:solidFill>
                <a:effectLst/>
                <a:latin typeface="Futura Md BT"/>
                <a:ea typeface="+mn-ea"/>
                <a:cs typeface="+mn-cs"/>
              </a:rPr>
              <a:t>Metodología</a:t>
            </a:r>
            <a:endParaRPr lang="en-US" sz="3200" dirty="0"/>
          </a:p>
        </p:txBody>
      </p:sp>
    </p:spTree>
    <p:extLst>
      <p:ext uri="{BB962C8B-B14F-4D97-AF65-F5344CB8AC3E}">
        <p14:creationId xmlns:p14="http://schemas.microsoft.com/office/powerpoint/2010/main" val="74433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texto"/>
          <p:cNvSpPr txBox="1">
            <a:spLocks/>
          </p:cNvSpPr>
          <p:nvPr/>
        </p:nvSpPr>
        <p:spPr bwMode="auto">
          <a:xfrm>
            <a:off x="2073276" y="652464"/>
            <a:ext cx="7993063"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Futura Std Book" charset="0"/>
              </a:defRPr>
            </a:lvl1pPr>
            <a:lvl2pPr marL="742950" indent="-285750">
              <a:spcBef>
                <a:spcPct val="20000"/>
              </a:spcBef>
              <a:buFont typeface="Arial" panose="020B0604020202020204" pitchFamily="34" charset="0"/>
              <a:buChar char="–"/>
              <a:defRPr sz="2800">
                <a:solidFill>
                  <a:schemeClr val="tx1"/>
                </a:solidFill>
                <a:latin typeface="Futura Std Book" charset="0"/>
              </a:defRPr>
            </a:lvl2pPr>
            <a:lvl3pPr marL="1143000" indent="-228600">
              <a:spcBef>
                <a:spcPct val="20000"/>
              </a:spcBef>
              <a:buFont typeface="Arial" panose="020B0604020202020204" pitchFamily="34" charset="0"/>
              <a:buChar char="•"/>
              <a:defRPr sz="2400">
                <a:solidFill>
                  <a:schemeClr val="tx1"/>
                </a:solidFill>
                <a:latin typeface="Futura Std Book" charset="0"/>
              </a:defRPr>
            </a:lvl3pPr>
            <a:lvl4pPr marL="1600200" indent="-228600">
              <a:spcBef>
                <a:spcPct val="20000"/>
              </a:spcBef>
              <a:buFont typeface="Arial" panose="020B0604020202020204" pitchFamily="34" charset="0"/>
              <a:buChar char="–"/>
              <a:defRPr sz="2000">
                <a:solidFill>
                  <a:schemeClr val="tx1"/>
                </a:solidFill>
                <a:latin typeface="Futura Std Book" charset="0"/>
              </a:defRPr>
            </a:lvl4pPr>
            <a:lvl5pPr marL="2057400" indent="-228600">
              <a:spcBef>
                <a:spcPct val="20000"/>
              </a:spcBef>
              <a:buFont typeface="Arial" panose="020B0604020202020204" pitchFamily="34" charset="0"/>
              <a:buChar char="»"/>
              <a:defRPr sz="2000">
                <a:solidFill>
                  <a:schemeClr val="tx1"/>
                </a:solidFill>
                <a:latin typeface="Futura Std Book"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charset="0"/>
              </a:defRPr>
            </a:lvl9pPr>
          </a:lstStyle>
          <a:p>
            <a:pPr>
              <a:buFont typeface="Arial" panose="020B0604020202020204" pitchFamily="34" charset="0"/>
              <a:buNone/>
            </a:pPr>
            <a:endParaRPr lang="es-CO" altLang="es-CO"/>
          </a:p>
        </p:txBody>
      </p:sp>
      <p:graphicFrame>
        <p:nvGraphicFramePr>
          <p:cNvPr id="2" name="Diagrama 1"/>
          <p:cNvGraphicFramePr/>
          <p:nvPr>
            <p:extLst>
              <p:ext uri="{D42A27DB-BD31-4B8C-83A1-F6EECF244321}">
                <p14:modId xmlns:p14="http://schemas.microsoft.com/office/powerpoint/2010/main" val="625933910"/>
              </p:ext>
            </p:extLst>
          </p:nvPr>
        </p:nvGraphicFramePr>
        <p:xfrm>
          <a:off x="2014247" y="904876"/>
          <a:ext cx="8640960" cy="522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838200" y="29457"/>
            <a:ext cx="10515600" cy="1325563"/>
          </a:xfrm>
        </p:spPr>
        <p:txBody>
          <a:bodyPr>
            <a:normAutofit/>
          </a:bodyPr>
          <a:lstStyle/>
          <a:p>
            <a:pPr algn="r" rtl="0" eaLnBrk="1" latinLnBrk="0" hangingPunct="1"/>
            <a:r>
              <a:rPr lang="es-MX" sz="3200" b="1" kern="1200" dirty="0" smtClean="0">
                <a:solidFill>
                  <a:srgbClr val="B6014C"/>
                </a:solidFill>
                <a:effectLst/>
                <a:latin typeface="Futura Md BT"/>
                <a:ea typeface="+mn-ea"/>
                <a:cs typeface="+mn-cs"/>
              </a:rPr>
              <a:t>EJECUCIÓN</a:t>
            </a:r>
            <a:endParaRPr lang="en-US" sz="3200" dirty="0"/>
          </a:p>
        </p:txBody>
      </p:sp>
    </p:spTree>
    <p:extLst>
      <p:ext uri="{BB962C8B-B14F-4D97-AF65-F5344CB8AC3E}">
        <p14:creationId xmlns:p14="http://schemas.microsoft.com/office/powerpoint/2010/main" val="3387617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TotalTime>
  <Words>2723</Words>
  <Application>Microsoft Office PowerPoint</Application>
  <PresentationFormat>Widescreen</PresentationFormat>
  <Paragraphs>299</Paragraphs>
  <Slides>35</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Arial Black</vt:lpstr>
      <vt:lpstr>Calibri</vt:lpstr>
      <vt:lpstr>Calibri Light</vt:lpstr>
      <vt:lpstr>Futura Md BT</vt:lpstr>
      <vt:lpstr>Futura Std Book</vt:lpstr>
      <vt:lpstr>Times New Roman</vt:lpstr>
      <vt:lpstr>Wingdings</vt:lpstr>
      <vt:lpstr>ヒラギノ角ゴ Pro W3</vt:lpstr>
      <vt:lpstr>Tema de Office</vt:lpstr>
      <vt:lpstr>Hoja de cálculo</vt:lpstr>
      <vt:lpstr>XVIII CENSO NACIONAL DE POBLACIÓN Y VII DE VIVIENDA, COLOMBIA  </vt:lpstr>
      <vt:lpstr>CONTENIDO  </vt:lpstr>
      <vt:lpstr>ANTECEDENTES</vt:lpstr>
      <vt:lpstr>Objetivos del estudio</vt:lpstr>
      <vt:lpstr>Metodología</vt:lpstr>
      <vt:lpstr>Metodología</vt:lpstr>
      <vt:lpstr>Metodología</vt:lpstr>
      <vt:lpstr>Metodología</vt:lpstr>
      <vt:lpstr>EJECUCIÓN</vt:lpstr>
      <vt:lpstr>EJECUCIÓN</vt:lpstr>
      <vt:lpstr>EJECUCIÓN</vt:lpstr>
      <vt:lpstr>EJECUCIÓN</vt:lpstr>
      <vt:lpstr>EJECUCIÓN</vt:lpstr>
      <vt:lpstr>La Muestra </vt:lpstr>
      <vt:lpstr>EJECUCIÓN</vt:lpstr>
      <vt:lpstr>Análisis </vt:lpstr>
      <vt:lpstr>Preguntas target</vt:lpstr>
      <vt:lpstr>Preguntas target</vt:lpstr>
      <vt:lpstr>Preguntas target</vt:lpstr>
      <vt:lpstr>Preguntas target</vt:lpstr>
      <vt:lpstr>Preguntas target</vt:lpstr>
      <vt:lpstr>Resultados</vt:lpstr>
      <vt:lpstr>Resultados </vt:lpstr>
      <vt:lpstr>Resultados</vt:lpstr>
      <vt:lpstr>Resultados</vt:lpstr>
      <vt:lpstr>Resultados</vt:lpstr>
      <vt:lpstr>Resultados</vt:lpstr>
      <vt:lpstr>Resultados</vt:lpstr>
      <vt:lpstr>Resultados</vt:lpstr>
      <vt:lpstr>Conclusiones Generales</vt:lpstr>
      <vt:lpstr>Resultados</vt:lpstr>
      <vt:lpstr>Documentos</vt:lpstr>
      <vt:lpstr>PowerPoint Presentation</vt:lpstr>
      <vt:lpstr>PowerPoint Presentation</vt:lpstr>
      <vt:lpstr>“La grandeza del ser humano está en las cosas chiquitas. ” Eduardo Galeano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Golden, Cordell (CDC/OPHSS/NCHS)</cp:lastModifiedBy>
  <cp:revision>18</cp:revision>
  <dcterms:created xsi:type="dcterms:W3CDTF">2014-09-28T19:15:07Z</dcterms:created>
  <dcterms:modified xsi:type="dcterms:W3CDTF">2015-04-28T18:59:55Z</dcterms:modified>
</cp:coreProperties>
</file>