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56" r:id="rId5"/>
    <p:sldId id="309" r:id="rId6"/>
    <p:sldId id="314" r:id="rId7"/>
    <p:sldId id="310" r:id="rId8"/>
    <p:sldId id="313" r:id="rId9"/>
    <p:sldId id="318" r:id="rId10"/>
    <p:sldId id="319" r:id="rId11"/>
    <p:sldId id="311" r:id="rId12"/>
    <p:sldId id="258" r:id="rId13"/>
    <p:sldId id="269" r:id="rId14"/>
    <p:sldId id="266" r:id="rId15"/>
    <p:sldId id="279" r:id="rId16"/>
    <p:sldId id="320" r:id="rId17"/>
    <p:sldId id="304" r:id="rId18"/>
    <p:sldId id="261" r:id="rId19"/>
    <p:sldId id="289" r:id="rId20"/>
    <p:sldId id="260" r:id="rId21"/>
    <p:sldId id="303" r:id="rId22"/>
    <p:sldId id="307" r:id="rId23"/>
    <p:sldId id="265" r:id="rId24"/>
    <p:sldId id="277" r:id="rId25"/>
    <p:sldId id="321" r:id="rId26"/>
    <p:sldId id="308" r:id="rId27"/>
    <p:sldId id="28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, Joyce A. (CDC/DDPHSS/NCHS/DVS)" initials="MJA(" lastIdx="49" clrIdx="0">
    <p:extLst>
      <p:ext uri="{19B8F6BF-5375-455C-9EA6-DF929625EA0E}">
        <p15:presenceInfo xmlns:p15="http://schemas.microsoft.com/office/powerpoint/2012/main" userId="S::jcm9@cdc.gov::7667165d-6f70-4ff4-9cd1-8ed73c38ccb5" providerId="AD"/>
      </p:ext>
    </p:extLst>
  </p:cmAuthor>
  <p:cmAuthor id="2" name="Osterman, Michelle (CDC/DDPHSS/NCHS/DVS)" initials="OM(" lastIdx="10" clrIdx="1">
    <p:extLst>
      <p:ext uri="{19B8F6BF-5375-455C-9EA6-DF929625EA0E}">
        <p15:presenceInfo xmlns:p15="http://schemas.microsoft.com/office/powerpoint/2012/main" userId="S::ibx6@cdc.gov::83b84356-50ea-40fd-87c9-e8935f9b3709" providerId="AD"/>
      </p:ext>
    </p:extLst>
  </p:cmAuthor>
  <p:cmAuthor id="3" name="Horon, Isabelle (CDC/DDPHSS/NCHS/DVS)" initials="HI(" lastIdx="3" clrIdx="2">
    <p:extLst>
      <p:ext uri="{19B8F6BF-5375-455C-9EA6-DF929625EA0E}">
        <p15:presenceInfo xmlns:p15="http://schemas.microsoft.com/office/powerpoint/2012/main" userId="S::ibh3@cdc.gov::09abfa96-c93c-4a70-bfc6-4b2d79d713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6" autoAdjust="0"/>
    <p:restoredTop sz="94980" autoAdjust="0"/>
  </p:normalViewPr>
  <p:slideViewPr>
    <p:cSldViewPr snapToGrid="0">
      <p:cViewPr varScale="1">
        <p:scale>
          <a:sx n="77" d="100"/>
          <a:sy n="77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40</c:v>
                </c:pt>
                <c:pt idx="1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C-42B2-94D4-86554C17AE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Non-Hispanic white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37.299999999999997</c:v>
                </c:pt>
                <c:pt idx="1">
                  <c:v>50.8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C-42B2-94D4-86554C17AEA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Non-Hispanic black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Sheet1!$D$2:$D$3</c:f>
              <c:numCache>
                <c:formatCode>0.0</c:formatCode>
                <c:ptCount val="2"/>
                <c:pt idx="0" formatCode="General">
                  <c:v>16.399999999999999</c:v>
                </c:pt>
                <c:pt idx="1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C-42B2-94D4-86554C17AE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Non-Hispanic other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Sheet1!$E$2:$E$3</c:f>
              <c:numCache>
                <c:formatCode>0.0</c:formatCode>
                <c:ptCount val="2"/>
                <c:pt idx="0">
                  <c:v>6.2</c:v>
                </c:pt>
                <c:pt idx="1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DC-42B2-94D4-86554C17A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1041795935"/>
        <c:axId val="926961407"/>
      </c:barChart>
      <c:catAx>
        <c:axId val="104179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61407"/>
        <c:crosses val="autoZero"/>
        <c:auto val="1"/>
        <c:lblAlgn val="ctr"/>
        <c:lblOffset val="100"/>
        <c:noMultiLvlLbl val="0"/>
      </c:catAx>
      <c:valAx>
        <c:axId val="92696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795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20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5.8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C-42B2-94D4-86554C17AE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20-29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53.5</c:v>
                </c:pt>
                <c:pt idx="1">
                  <c:v>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C-42B2-94D4-86554C17AEA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30-39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Sheet1!$D$2:$D$3</c:f>
              <c:numCache>
                <c:formatCode>0.0</c:formatCode>
                <c:ptCount val="2"/>
                <c:pt idx="0" formatCode="General">
                  <c:v>37.799999999999997</c:v>
                </c:pt>
                <c:pt idx="1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C-42B2-94D4-86554C17AE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 or more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 formatCode="0.0">
                  <c:v>2.9</c:v>
                </c:pt>
                <c:pt idx="1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DC-42B2-94D4-86554C17A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1041795935"/>
        <c:axId val="926961407"/>
      </c:barChart>
      <c:catAx>
        <c:axId val="104179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61407"/>
        <c:crosses val="autoZero"/>
        <c:auto val="1"/>
        <c:lblAlgn val="ctr"/>
        <c:lblOffset val="100"/>
        <c:noMultiLvlLbl val="0"/>
      </c:catAx>
      <c:valAx>
        <c:axId val="92696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795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Less than High School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18.600000000000001</c:v>
                </c:pt>
                <c:pt idx="1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C-42B2-94D4-86554C17AE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School graduate or GED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 formatCode="General">
                  <c:v>31.8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C-42B2-94D4-86554C17AEA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 college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Sheet1!$D$2:$D$3</c:f>
              <c:numCache>
                <c:formatCode>0.0</c:formatCode>
                <c:ptCount val="2"/>
                <c:pt idx="0">
                  <c:v>21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C-42B2-94D4-86554C17AE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Associate degree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Sheet1!$E$2:$E$3</c:f>
              <c:numCache>
                <c:formatCode>0.0</c:formatCode>
                <c:ptCount val="2"/>
                <c:pt idx="0" formatCode="General">
                  <c:v>7.9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DC-42B2-94D4-86554C17AEA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Bachelor's degree or higher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COVID-19 Yes</c:v>
                </c:pt>
                <c:pt idx="1">
                  <c:v>COVID-19 No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20.7</c:v>
                </c:pt>
                <c:pt idx="1">
                  <c:v>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DC-42B2-94D4-86554C17A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1041795935"/>
        <c:axId val="926961407"/>
      </c:barChart>
      <c:catAx>
        <c:axId val="104179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61407"/>
        <c:crosses val="autoZero"/>
        <c:auto val="1"/>
        <c:lblAlgn val="ctr"/>
        <c:lblOffset val="100"/>
        <c:noMultiLvlLbl val="0"/>
      </c:catAx>
      <c:valAx>
        <c:axId val="92696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795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COVID-19 Yes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All races and origins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Hispanic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</c:v>
                </c:pt>
                <c:pt idx="1">
                  <c:v>0.4</c:v>
                </c:pt>
                <c:pt idx="2" formatCode="0.0">
                  <c:v>1.1000000000000001</c:v>
                </c:pt>
                <c:pt idx="3" formatCode="0.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C-42B2-94D4-86554C17AE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COVID-19 No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All races and origins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Hispanic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</c:v>
                </c:pt>
                <c:pt idx="1">
                  <c:v>0.1</c:v>
                </c:pt>
                <c:pt idx="2" formatCode="0.0">
                  <c:v>0.2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C-42B2-94D4-86554C17A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1795935"/>
        <c:axId val="926961407"/>
      </c:barChart>
      <c:catAx>
        <c:axId val="10417959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Race and Hispanic origin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61407"/>
        <c:crosses val="autoZero"/>
        <c:auto val="1"/>
        <c:lblAlgn val="ctr"/>
        <c:lblOffset val="100"/>
        <c:noMultiLvlLbl val="0"/>
      </c:catAx>
      <c:valAx>
        <c:axId val="92696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79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Early preterm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D1A-43F0-B08D-EC37B6181A7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1A-43F0-B08D-EC37B6181A7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D1A-43F0-B08D-EC37B6181A7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1A-43F0-B08D-EC37B6181A77}"/>
              </c:ext>
            </c:extLst>
          </c:dPt>
          <c:cat>
            <c:strRef>
              <c:f>Sheet1!$A$2:$A$12</c:f>
              <c:strCache>
                <c:ptCount val="11"/>
                <c:pt idx="0">
                  <c:v>COVID-19 Yes</c:v>
                </c:pt>
                <c:pt idx="1">
                  <c:v>COVID-19 No</c:v>
                </c:pt>
                <c:pt idx="3">
                  <c:v>COVID-19 Yes</c:v>
                </c:pt>
                <c:pt idx="4">
                  <c:v>COVID-19 No</c:v>
                </c:pt>
                <c:pt idx="6">
                  <c:v>COVID-19 Yes</c:v>
                </c:pt>
                <c:pt idx="7">
                  <c:v>COVID-19 No</c:v>
                </c:pt>
                <c:pt idx="9">
                  <c:v>COVID-19 Yes</c:v>
                </c:pt>
                <c:pt idx="10">
                  <c:v>COVID-19 No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 formatCode="General">
                  <c:v>3.35</c:v>
                </c:pt>
                <c:pt idx="1">
                  <c:v>2.63</c:v>
                </c:pt>
                <c:pt idx="3" formatCode="General">
                  <c:v>2.73</c:v>
                </c:pt>
                <c:pt idx="4" formatCode="General">
                  <c:v>2.2799999999999998</c:v>
                </c:pt>
                <c:pt idx="6" formatCode="General">
                  <c:v>5.07</c:v>
                </c:pt>
                <c:pt idx="7" formatCode="General">
                  <c:v>4.7300000000000004</c:v>
                </c:pt>
                <c:pt idx="9">
                  <c:v>3.04</c:v>
                </c:pt>
                <c:pt idx="10">
                  <c:v>2.2799999999999998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C-42B2-94D4-86554C17AE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Late preterm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D1A-43F0-B08D-EC37B6181A7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1A-43F0-B08D-EC37B6181A7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D1A-43F0-B08D-EC37B6181A7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1A-43F0-B08D-EC37B6181A77}"/>
              </c:ext>
            </c:extLst>
          </c:dPt>
          <c:cat>
            <c:strRef>
              <c:f>Sheet1!$A$2:$A$12</c:f>
              <c:strCache>
                <c:ptCount val="11"/>
                <c:pt idx="0">
                  <c:v>COVID-19 Yes</c:v>
                </c:pt>
                <c:pt idx="1">
                  <c:v>COVID-19 No</c:v>
                </c:pt>
                <c:pt idx="3">
                  <c:v>COVID-19 Yes</c:v>
                </c:pt>
                <c:pt idx="4">
                  <c:v>COVID-19 No</c:v>
                </c:pt>
                <c:pt idx="6">
                  <c:v>COVID-19 Yes</c:v>
                </c:pt>
                <c:pt idx="7">
                  <c:v>COVID-19 No</c:v>
                </c:pt>
                <c:pt idx="9">
                  <c:v>COVID-19 Yes</c:v>
                </c:pt>
                <c:pt idx="10">
                  <c:v>COVID-19 No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9.48</c:v>
                </c:pt>
                <c:pt idx="1">
                  <c:v>7.24</c:v>
                </c:pt>
                <c:pt idx="3">
                  <c:v>8.56</c:v>
                </c:pt>
                <c:pt idx="4">
                  <c:v>6.88</c:v>
                </c:pt>
                <c:pt idx="6" formatCode="0.00">
                  <c:v>11.7</c:v>
                </c:pt>
                <c:pt idx="7">
                  <c:v>9.4600000000000009</c:v>
                </c:pt>
                <c:pt idx="9">
                  <c:v>9.2899999999999991</c:v>
                </c:pt>
                <c:pt idx="10">
                  <c:v>6.88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C-42B2-94D4-86554C17A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overlap val="100"/>
        <c:axId val="1041795935"/>
        <c:axId val="926961407"/>
      </c:barChart>
      <c:catAx>
        <c:axId val="104179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61407"/>
        <c:crosses val="autoZero"/>
        <c:auto val="1"/>
        <c:lblAlgn val="ctr"/>
        <c:lblOffset val="100"/>
        <c:noMultiLvlLbl val="0"/>
      </c:catAx>
      <c:valAx>
        <c:axId val="92696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795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Covid-19 Yes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All races and origins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Hispanic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11</c:v>
                </c:pt>
                <c:pt idx="1">
                  <c:v>9.9</c:v>
                </c:pt>
                <c:pt idx="2">
                  <c:v>14.2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C-42B2-94D4-86554C17AE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Covid-19 No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All races and origins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Hispanic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8.6999999999999993</c:v>
                </c:pt>
                <c:pt idx="1">
                  <c:v>8.5</c:v>
                </c:pt>
                <c:pt idx="2">
                  <c:v>12.2</c:v>
                </c:pt>
                <c:pt idx="3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C-42B2-94D4-86554C17A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1795935"/>
        <c:axId val="926961407"/>
      </c:barChart>
      <c:catAx>
        <c:axId val="10417959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Race and Hispanic origin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961407"/>
        <c:crosses val="autoZero"/>
        <c:auto val="1"/>
        <c:lblAlgn val="ctr"/>
        <c:lblOffset val="100"/>
        <c:noMultiLvlLbl val="0"/>
      </c:catAx>
      <c:valAx>
        <c:axId val="92696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79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46B58-D913-477A-A0F2-D3D50C83CA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35FFD-770A-4967-AF5B-2097D1714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25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3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17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91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52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58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B9553-C087-49B9-BD21-88B9101345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6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B9553-C087-49B9-BD21-88B9101345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32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B9553-C087-49B9-BD21-88B9101345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1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B9553-C087-49B9-BD21-88B9101345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22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B9553-C087-49B9-BD21-88B9101345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712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B9553-C087-49B9-BD21-88B9101345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2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041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6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65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62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14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17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82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26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02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35FFD-770A-4967-AF5B-2097D17140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8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030A0-0142-4BF6-ABC2-823F0B2A9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B8EE5-6330-4FEB-B79A-5CF4D42BE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3776F-3452-47E7-BE61-C808B87B3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697-E748-46A3-847B-2F5F804F8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F71DF-2019-4337-B8F7-B6FC58CA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5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B5B2-5ADB-4995-BC52-29418EBC0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2E3C0-AAAE-4D29-B9E1-662C728C2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FA312-6B44-4C45-B7A8-6E7BBE1C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25677-F413-474E-A680-ED8475530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AB725-60FE-4614-A938-5F367784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9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0CB2-7F0B-4827-9713-EC9299B61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7A09D-CF7B-4EDE-B269-AF6A0812E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4DDFF-1044-436F-8CD2-ABF83264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7F763-7E30-478B-9B83-18089522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09262-86B2-4C61-BF6F-9A20B6D1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CEF4-0E64-41C7-A61B-611C6E09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DB365-F7B3-4EC6-95A5-07C8622CF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605E6-6F79-48D0-ACD2-FFF1E187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E2A05-89B8-42D0-98E3-C3EBE4C5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BF95F-9311-4640-815A-992BE74F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4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09F33-2667-4086-8D8D-E20C0CEA4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714EC-E47D-400F-8F47-9D08620D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E97A7-6613-4602-804C-A5A14E33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ED93E-0426-4997-A1BA-23D4A1D6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A649F-DA2E-4587-8FE6-7652AD0B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0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96AE-9A5E-44E3-8F52-437EA2BA8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10B08-8B32-441B-991D-3E7864BA1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4EDA2-6752-42AD-A6FB-B64420EF5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04235-6233-4516-89FC-B675840C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25C91-BD15-4703-9B5E-CA7C3F6B0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88B88-E8EB-42BE-9CD5-B1269311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0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5A1D9-4009-411D-97C4-4283049E8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5B7DF-77B9-482D-B36B-17ACF3CF5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46B84-BA34-4F3B-8BFF-A9480A5B1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6D078-BEE5-4E66-884A-BCA5D0A71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13BC62-42E0-45DF-A026-3662741A0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8AB993-D488-47D1-9202-7F8457E2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6BBE02-FB7F-4792-81D5-4037F1C6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CC3B1A-D786-481A-B72D-23890D751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4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3F9D-07CA-4EA6-90E5-819769EE7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BFC55-E113-4B01-B2BA-F95241C77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27A07-65DB-4175-AB63-3B3AF1CC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F4A184-7F5B-463B-A06C-FABED231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3C4058-97CA-4825-9125-17D5A69E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524B7A-DAFC-4125-96DF-87B97B76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98B05-7298-43FA-819E-526A8610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6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52CFE-C4B4-41C7-A617-31D047636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44C2E-8950-4DDC-ADE7-A4AE9AEF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BF520-A249-4FCC-956B-27E4EACF5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EB6F1-9240-4FFE-A30A-A8167DC2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4B44F-D2B1-407B-A885-8921352AB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F1B3A-9F59-4E57-B3B2-220E9D10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2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DD4C3-0599-4183-A87E-26D51E69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F9A69-B874-47F4-AF71-C67D7A080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DCEFC-0A32-4BDF-8AA2-5A3315AB2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988B0-8147-4E66-B9D3-67B180D7D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45EF5-85B6-473D-A300-72375F89B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53AFA-BB87-4BD4-9C56-1DEAEB1C8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0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94D980-E57C-4E4A-AE7D-7876B381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7DCE0-FFC5-444D-9755-6CA5B533B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DC984-0610-4316-AB34-659720BA98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3EA99-2E85-423F-B397-1076AA5FFADD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341C0-28FA-4B05-92C8-B64C0794C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07A64-A826-4C4A-94E1-AD0B66B22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1AE6-647B-4576-AF22-47BBFE70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7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hs/covid19/technical-linkage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8C21E2-2867-46E8-84EF-F3254DC94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1520" y="499872"/>
            <a:ext cx="10704576" cy="34747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F659A-5B5F-450B-BF25-7A360370F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490" y="2034540"/>
            <a:ext cx="11155680" cy="2387600"/>
          </a:xfrm>
        </p:spPr>
        <p:txBody>
          <a:bodyPr>
            <a:noAutofit/>
          </a:bodyPr>
          <a:lstStyle/>
          <a:p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Maternal and Infant Characteristics Among Women with Coronavirus Disease (COVID-19) During Pregnancy for Selected Reporting Areas</a:t>
            </a:r>
            <a:br>
              <a:rPr lang="en-US" sz="5400" b="1" dirty="0"/>
            </a:br>
            <a:r>
              <a:rPr lang="en-US" sz="4400" b="1" dirty="0"/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25141F-3063-49FF-84C9-3544144F7BFF}"/>
              </a:ext>
            </a:extLst>
          </p:cNvPr>
          <p:cNvSpPr txBox="1"/>
          <p:nvPr/>
        </p:nvSpPr>
        <p:spPr>
          <a:xfrm>
            <a:off x="2682240" y="4194453"/>
            <a:ext cx="682752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Presented by:  Michelle Osterman</a:t>
            </a:r>
          </a:p>
          <a:p>
            <a:pPr algn="ctr"/>
            <a:r>
              <a:rPr lang="en-US" sz="2000" i="1" dirty="0"/>
              <a:t>Acknowledgments</a:t>
            </a:r>
          </a:p>
          <a:p>
            <a:pPr algn="ctr"/>
            <a:r>
              <a:rPr lang="en-US" sz="2000" i="1" dirty="0"/>
              <a:t>Joyce Martin (Team Lead)</a:t>
            </a:r>
          </a:p>
          <a:p>
            <a:pPr algn="ctr"/>
            <a:r>
              <a:rPr lang="en-US" sz="2000" i="1" dirty="0"/>
              <a:t>Claudia Valenzuela</a:t>
            </a:r>
          </a:p>
          <a:p>
            <a:pPr algn="ctr"/>
            <a:r>
              <a:rPr lang="en-US" sz="2000" i="1" dirty="0"/>
              <a:t>Anne Driscoll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Birth Team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Reproductive Statistics Branch, Division of Vital Statistics</a:t>
            </a:r>
          </a:p>
          <a:p>
            <a:pPr algn="ctr"/>
            <a:r>
              <a:rPr lang="en-US" dirty="0"/>
              <a:t>National Center for Health Statistics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8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Birth COVID-19 Webpage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415"/>
            <a:ext cx="6403848" cy="4802187"/>
          </a:xfrm>
        </p:spPr>
        <p:txBody>
          <a:bodyPr>
            <a:normAutofit/>
          </a:bodyPr>
          <a:lstStyle/>
          <a:p>
            <a:r>
              <a:rPr lang="en-US" sz="2400" dirty="0"/>
              <a:t>Results published on webpage on a bi-monthly basis</a:t>
            </a:r>
          </a:p>
          <a:p>
            <a:r>
              <a:rPr lang="en-US" sz="2400" dirty="0"/>
              <a:t>Comparisons made for COVID-19 vs. no COVID-19 by race and Hispanic origin</a:t>
            </a:r>
            <a:endParaRPr lang="en-US" dirty="0"/>
          </a:p>
          <a:p>
            <a:pPr lvl="1"/>
            <a:r>
              <a:rPr lang="en-US" sz="2000" dirty="0"/>
              <a:t>Maternal characteristics/outcomes</a:t>
            </a:r>
          </a:p>
          <a:p>
            <a:pPr lvl="2"/>
            <a:r>
              <a:rPr lang="en-US" sz="1800" dirty="0"/>
              <a:t>Age</a:t>
            </a:r>
          </a:p>
          <a:p>
            <a:pPr lvl="2"/>
            <a:r>
              <a:rPr lang="en-US" sz="1800" dirty="0"/>
              <a:t>Education</a:t>
            </a:r>
          </a:p>
          <a:p>
            <a:pPr lvl="2"/>
            <a:r>
              <a:rPr lang="en-US" sz="1800" dirty="0"/>
              <a:t>Medicaid as source of payment for the delivery</a:t>
            </a:r>
          </a:p>
          <a:p>
            <a:pPr lvl="2"/>
            <a:r>
              <a:rPr lang="en-US" sz="1800" dirty="0"/>
              <a:t>ICU admission </a:t>
            </a:r>
          </a:p>
          <a:p>
            <a:pPr lvl="1"/>
            <a:r>
              <a:rPr lang="en-US" sz="2000" dirty="0"/>
              <a:t>Infant outcomes</a:t>
            </a:r>
          </a:p>
          <a:p>
            <a:pPr lvl="2"/>
            <a:r>
              <a:rPr lang="en-US" sz="1800" dirty="0"/>
              <a:t>Preterm birth</a:t>
            </a:r>
          </a:p>
          <a:p>
            <a:pPr lvl="2"/>
            <a:r>
              <a:rPr lang="en-US" sz="1800" dirty="0"/>
              <a:t>Low birthweight</a:t>
            </a:r>
          </a:p>
          <a:p>
            <a:pPr lvl="2"/>
            <a:r>
              <a:rPr lang="en-US" sz="1800" dirty="0"/>
              <a:t>NICU admission</a:t>
            </a:r>
          </a:p>
          <a:p>
            <a:pPr lvl="2"/>
            <a:r>
              <a:rPr lang="en-US" sz="1800" dirty="0"/>
              <a:t>Infant living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pPr lvl="5"/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8D679-772A-46FB-B5DC-F708B1AA6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50" t="17334" r="48063" b="27167"/>
          <a:stretch/>
        </p:blipFill>
        <p:spPr>
          <a:xfrm>
            <a:off x="7242048" y="2668768"/>
            <a:ext cx="4289298" cy="37003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3125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F3023-42AD-42A0-8561-1E095852B5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Birth COVID-19 Release Webpage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F9D-20A9-4988-96D1-65F456CEE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049"/>
            <a:ext cx="10191750" cy="4351338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3"/>
              </a:rPr>
              <a:t>https://www.cdc.gov/nchs/covid19/technical-linkage.htm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Data published:</a:t>
            </a:r>
          </a:p>
          <a:p>
            <a:pPr lvl="1"/>
            <a:r>
              <a:rPr lang="en-US" sz="2000" dirty="0"/>
              <a:t>April through October</a:t>
            </a:r>
          </a:p>
          <a:p>
            <a:pPr lvl="2"/>
            <a:r>
              <a:rPr lang="en-US" sz="1800" dirty="0"/>
              <a:t>January 2021</a:t>
            </a:r>
          </a:p>
          <a:p>
            <a:pPr lvl="1"/>
            <a:r>
              <a:rPr lang="en-US" sz="2000" dirty="0"/>
              <a:t>April through December</a:t>
            </a:r>
          </a:p>
          <a:p>
            <a:pPr lvl="2"/>
            <a:r>
              <a:rPr lang="en-US" sz="1800" dirty="0"/>
              <a:t>March 2021</a:t>
            </a:r>
          </a:p>
          <a:p>
            <a:pPr lvl="1"/>
            <a:r>
              <a:rPr lang="en-US" sz="2000" dirty="0"/>
              <a:t>April through February</a:t>
            </a:r>
          </a:p>
          <a:p>
            <a:pPr lvl="2"/>
            <a:r>
              <a:rPr lang="en-US" sz="1800" dirty="0"/>
              <a:t>May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7FDEF7-6270-4584-9A7E-C17E7D1D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938" t="18333" r="13843" b="5324"/>
          <a:stretch/>
        </p:blipFill>
        <p:spPr>
          <a:xfrm>
            <a:off x="4764222" y="2618836"/>
            <a:ext cx="6589578" cy="3864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1111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293C-7C7C-47A4-A42A-0313D58281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b="1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59D92-9D1C-4BF4-BE75-67C3724D0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1241"/>
            <a:ext cx="10622280" cy="2404999"/>
          </a:xfrm>
        </p:spPr>
        <p:txBody>
          <a:bodyPr>
            <a:normAutofit/>
          </a:bodyPr>
          <a:lstStyle/>
          <a:p>
            <a:r>
              <a:rPr lang="en-US" sz="2400" dirty="0"/>
              <a:t>Maternal COVID-19 reporting area compared with all US births</a:t>
            </a:r>
          </a:p>
          <a:p>
            <a:pPr lvl="1"/>
            <a:r>
              <a:rPr lang="en-US" sz="2000" dirty="0"/>
              <a:t>27% of all U.S. births during the reporting period</a:t>
            </a:r>
          </a:p>
          <a:p>
            <a:pPr lvl="1"/>
            <a:r>
              <a:rPr lang="en-US" sz="2000" dirty="0"/>
              <a:t>Smaller proportion of births to non-Hispanic white, non-Hispanic black women</a:t>
            </a:r>
          </a:p>
          <a:p>
            <a:pPr lvl="1"/>
            <a:r>
              <a:rPr lang="en-US" sz="2000" dirty="0"/>
              <a:t>Larger proportion of births to Hispanic women</a:t>
            </a:r>
          </a:p>
          <a:p>
            <a:pPr lvl="1"/>
            <a:r>
              <a:rPr lang="en-US" sz="2000" dirty="0"/>
              <a:t>Lower preterm birth rate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B3912E-77CD-4B23-AFAC-CC52EFE1C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12219"/>
              </p:ext>
            </p:extLst>
          </p:nvPr>
        </p:nvGraphicFramePr>
        <p:xfrm>
          <a:off x="838200" y="4115435"/>
          <a:ext cx="10515600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3801">
                  <a:extLst>
                    <a:ext uri="{9D8B030D-6E8A-4147-A177-3AD203B41FA5}">
                      <a16:colId xmlns:a16="http://schemas.microsoft.com/office/drawing/2014/main" val="1755907256"/>
                    </a:ext>
                  </a:extLst>
                </a:gridCol>
                <a:gridCol w="3631970">
                  <a:extLst>
                    <a:ext uri="{9D8B030D-6E8A-4147-A177-3AD203B41FA5}">
                      <a16:colId xmlns:a16="http://schemas.microsoft.com/office/drawing/2014/main" val="25056922"/>
                    </a:ext>
                  </a:extLst>
                </a:gridCol>
                <a:gridCol w="2749829">
                  <a:extLst>
                    <a:ext uri="{9D8B030D-6E8A-4147-A177-3AD203B41FA5}">
                      <a16:colId xmlns:a16="http://schemas.microsoft.com/office/drawing/2014/main" val="3476416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United States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COVID-19 reporting area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561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Births to non-Hispanic white women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51.6%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50.3%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287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Births to non-Hispanic black women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13.2%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595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Births to Hispanic women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24.3%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25.3%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44085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0108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Preterm birth 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10.03%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9.83%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36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301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293C-7C7C-47A4-A42A-0313D58281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b="1" dirty="0"/>
              <a:t>Results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59D92-9D1C-4BF4-BE75-67C3724D0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99.6% of all cases linked with full birth record</a:t>
            </a:r>
          </a:p>
          <a:p>
            <a:pPr lvl="6"/>
            <a:endParaRPr lang="en-US" sz="1600" dirty="0"/>
          </a:p>
          <a:p>
            <a:r>
              <a:rPr lang="en-US" sz="2400" dirty="0"/>
              <a:t>More than 23,000 births to moms with presumed or confirmed COVID-19</a:t>
            </a:r>
          </a:p>
          <a:p>
            <a:pPr lvl="7"/>
            <a:endParaRPr lang="en-US" sz="1600" dirty="0"/>
          </a:p>
          <a:p>
            <a:r>
              <a:rPr lang="en-US" sz="2400" dirty="0"/>
              <a:t>Approximately 750,000 births to moms without COVID-19</a:t>
            </a:r>
          </a:p>
          <a:p>
            <a:pPr lvl="1"/>
            <a:endParaRPr 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73773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06B09-118D-4392-A163-1B9D5604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113347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dirty="0"/>
              <a:t>Results - Distributions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22654-20BE-4DC3-B9F9-E41E464BB0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 state and DC Maternal COVID-19 reporting area</a:t>
            </a:r>
          </a:p>
        </p:txBody>
      </p:sp>
    </p:spTree>
    <p:extLst>
      <p:ext uri="{BB962C8B-B14F-4D97-AF65-F5344CB8AC3E}">
        <p14:creationId xmlns:p14="http://schemas.microsoft.com/office/powerpoint/2010/main" val="1329019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C142382D-43D8-4E29-99B1-9D3FFA80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sz="3600" b="1" dirty="0"/>
              <a:t>Distribution of births by race and Hispanic origin and COVID-19 status: April 2020-February 2021</a:t>
            </a:r>
          </a:p>
        </p:txBody>
      </p:sp>
      <p:graphicFrame>
        <p:nvGraphicFramePr>
          <p:cNvPr id="8" name="Content Placeholder 7" descr="stacked bar graph showing the distribution of births by race and Hispanic origin for moms with and without COVID-19 during pregnancy">
            <a:extLst>
              <a:ext uri="{FF2B5EF4-FFF2-40B4-BE49-F238E27FC236}">
                <a16:creationId xmlns:a16="http://schemas.microsoft.com/office/drawing/2014/main" id="{8B6B408F-AD4D-444C-A20C-BB06D1E77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218723"/>
              </p:ext>
            </p:extLst>
          </p:nvPr>
        </p:nvGraphicFramePr>
        <p:xfrm>
          <a:off x="883763" y="2060448"/>
          <a:ext cx="10381646" cy="431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57E0B89-89EE-4077-8366-343144A74191}"/>
              </a:ext>
            </a:extLst>
          </p:cNvPr>
          <p:cNvSpPr txBox="1"/>
          <p:nvPr/>
        </p:nvSpPr>
        <p:spPr>
          <a:xfrm>
            <a:off x="5197420" y="2157305"/>
            <a:ext cx="22640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Non-Hispanic other</a:t>
            </a:r>
          </a:p>
          <a:p>
            <a:pPr algn="ctr"/>
            <a:endParaRPr lang="en-US" sz="700" dirty="0"/>
          </a:p>
          <a:p>
            <a:pPr algn="ctr"/>
            <a:endParaRPr lang="en-US" sz="700" dirty="0"/>
          </a:p>
          <a:p>
            <a:pPr algn="ctr"/>
            <a:r>
              <a:rPr lang="en-US" sz="1400" dirty="0"/>
              <a:t>Non-Hispanic black 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400" dirty="0"/>
              <a:t>Non-Hispanic white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400" dirty="0"/>
          </a:p>
          <a:p>
            <a:pPr algn="ctr"/>
            <a:endParaRPr lang="en-US" sz="1600" dirty="0"/>
          </a:p>
          <a:p>
            <a:pPr algn="ctr"/>
            <a:r>
              <a:rPr lang="en-US" sz="1400" dirty="0"/>
              <a:t>Hispanic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34F6E9-0604-4447-BB64-95E418DB0A0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72007" y="6376490"/>
            <a:ext cx="11847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COVID-19-Yes includes presumed or confirmed cases.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Non-Hispanic other includes: non-Hispanic Asian, non-Hispanic American Indian or Alaska Native, non-Hispanic Native Hawaiian or Pacific Islander, and non-Hispanic multiple race. </a:t>
            </a:r>
          </a:p>
        </p:txBody>
      </p:sp>
    </p:spTree>
    <p:extLst>
      <p:ext uri="{BB962C8B-B14F-4D97-AF65-F5344CB8AC3E}">
        <p14:creationId xmlns:p14="http://schemas.microsoft.com/office/powerpoint/2010/main" val="49474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3C67C-B59F-4202-9F7B-0A8A715918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sz="3600" b="1" dirty="0"/>
              <a:t>Distribution of births by maternal age and COVID-19 status: April 2020-February 2021</a:t>
            </a:r>
          </a:p>
        </p:txBody>
      </p:sp>
      <p:graphicFrame>
        <p:nvGraphicFramePr>
          <p:cNvPr id="8" name="Content Placeholder 7" descr="stacked bar graph showing the distribution of births by maternal age for moms with and without COVID-19 during pregnancy">
            <a:extLst>
              <a:ext uri="{FF2B5EF4-FFF2-40B4-BE49-F238E27FC236}">
                <a16:creationId xmlns:a16="http://schemas.microsoft.com/office/drawing/2014/main" id="{8B6B408F-AD4D-444C-A20C-BB06D1E77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402457"/>
              </p:ext>
            </p:extLst>
          </p:nvPr>
        </p:nvGraphicFramePr>
        <p:xfrm>
          <a:off x="838200" y="2084831"/>
          <a:ext cx="10515600" cy="4329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3DD5AD5-EE72-4727-93B1-8245EB53D3EC}"/>
              </a:ext>
            </a:extLst>
          </p:cNvPr>
          <p:cNvSpPr txBox="1"/>
          <p:nvPr/>
        </p:nvSpPr>
        <p:spPr>
          <a:xfrm>
            <a:off x="5221804" y="2157305"/>
            <a:ext cx="226408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40 years or more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400" dirty="0"/>
              <a:t>30-39 years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400" dirty="0"/>
              <a:t>20-29 years</a:t>
            </a:r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dirty="0"/>
          </a:p>
          <a:p>
            <a:pPr algn="ctr"/>
            <a:r>
              <a:rPr lang="en-US" sz="1400" dirty="0"/>
              <a:t>Under 20 years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B0D4F-52F9-4D82-9350-D21B1993FE6E}"/>
              </a:ext>
            </a:extLst>
          </p:cNvPr>
          <p:cNvSpPr txBox="1"/>
          <p:nvPr/>
        </p:nvSpPr>
        <p:spPr>
          <a:xfrm>
            <a:off x="256031" y="6414127"/>
            <a:ext cx="10330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COVID-19 Yes includes presumed or confirmed cases.</a:t>
            </a:r>
          </a:p>
        </p:txBody>
      </p:sp>
    </p:spTree>
    <p:extLst>
      <p:ext uri="{BB962C8B-B14F-4D97-AF65-F5344CB8AC3E}">
        <p14:creationId xmlns:p14="http://schemas.microsoft.com/office/powerpoint/2010/main" val="1639911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3C67C-B59F-4202-9F7B-0A8A715918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sz="3600" b="1" dirty="0"/>
              <a:t>Distribution of births by maternal education and COVID-19 status: April 2020-February 2021</a:t>
            </a:r>
          </a:p>
        </p:txBody>
      </p:sp>
      <p:graphicFrame>
        <p:nvGraphicFramePr>
          <p:cNvPr id="8" name="Content Placeholder 7" descr="stacked bar graph showing the distribution of births by maternal education attainment for moms with and without COVID-19 during pregnancy">
            <a:extLst>
              <a:ext uri="{FF2B5EF4-FFF2-40B4-BE49-F238E27FC236}">
                <a16:creationId xmlns:a16="http://schemas.microsoft.com/office/drawing/2014/main" id="{8B6B408F-AD4D-444C-A20C-BB06D1E77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028310"/>
              </p:ext>
            </p:extLst>
          </p:nvPr>
        </p:nvGraphicFramePr>
        <p:xfrm>
          <a:off x="838200" y="2141537"/>
          <a:ext cx="10515600" cy="4260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695B08-3872-4F1B-814A-34EB4EB31016}"/>
              </a:ext>
            </a:extLst>
          </p:cNvPr>
          <p:cNvSpPr txBox="1"/>
          <p:nvPr/>
        </p:nvSpPr>
        <p:spPr>
          <a:xfrm>
            <a:off x="5221804" y="2507063"/>
            <a:ext cx="22640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Bachelor’s degree or higher</a:t>
            </a:r>
          </a:p>
          <a:p>
            <a:pPr algn="ctr"/>
            <a:endParaRPr lang="en-US" sz="2000" dirty="0"/>
          </a:p>
          <a:p>
            <a:pPr algn="ctr"/>
            <a:r>
              <a:rPr lang="en-US" sz="1400" dirty="0"/>
              <a:t>Associate degree</a:t>
            </a:r>
          </a:p>
          <a:p>
            <a:pPr algn="ctr"/>
            <a:endParaRPr lang="en-US" sz="1600" dirty="0"/>
          </a:p>
          <a:p>
            <a:pPr algn="ctr"/>
            <a:r>
              <a:rPr lang="en-US" sz="1400" dirty="0"/>
              <a:t>Some college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400" dirty="0"/>
              <a:t>High School graduate or GED</a:t>
            </a:r>
          </a:p>
          <a:p>
            <a:pPr algn="ctr"/>
            <a:endParaRPr lang="en-US" sz="12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400" dirty="0"/>
              <a:t>Less than High School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D30CB4-619E-49EC-9DEA-D4BCAA60EDCF}"/>
              </a:ext>
            </a:extLst>
          </p:cNvPr>
          <p:cNvSpPr txBox="1"/>
          <p:nvPr/>
        </p:nvSpPr>
        <p:spPr>
          <a:xfrm>
            <a:off x="256031" y="6401935"/>
            <a:ext cx="10330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COVID-19 Yes includes presumed or confirmed cases. Includes women who may not have had time to complete their education.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C7BAAD8-EFE5-427B-BD72-30098FE2C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022592" y="3308604"/>
            <a:ext cx="329184" cy="2346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F17882B-D4BC-4607-A0D9-2B77D7E66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37248" y="3666744"/>
            <a:ext cx="414528" cy="2987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2BFA6B-FE01-4920-B2C5-29C6D3F70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325436" y="3166110"/>
            <a:ext cx="3438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55DC58-EC9A-44FE-9B1A-A7ED05611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5325436" y="3653790"/>
            <a:ext cx="4474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141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DCC02-4287-455B-B821-805D154D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1133475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Results -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9CFE0-A044-49F3-AEDB-602BEC67E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 state and DC maternal COVID-19 reporting area</a:t>
            </a:r>
          </a:p>
        </p:txBody>
      </p:sp>
    </p:spTree>
    <p:extLst>
      <p:ext uri="{BB962C8B-B14F-4D97-AF65-F5344CB8AC3E}">
        <p14:creationId xmlns:p14="http://schemas.microsoft.com/office/powerpoint/2010/main" val="1673124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3C67C-B59F-4202-9F7B-0A8A715918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Maternal ICU admission by COVID-19 status and race and Hispanic origin: April 2020-February 2021</a:t>
            </a:r>
          </a:p>
        </p:txBody>
      </p:sp>
      <p:graphicFrame>
        <p:nvGraphicFramePr>
          <p:cNvPr id="8" name="Content Placeholder 7" descr="bar graph showing the % of mothers admitted to the intensive care unit by race and Hispanic origin for mothers with and without COVID-19 during pregnancy">
            <a:extLst>
              <a:ext uri="{FF2B5EF4-FFF2-40B4-BE49-F238E27FC236}">
                <a16:creationId xmlns:a16="http://schemas.microsoft.com/office/drawing/2014/main" id="{8B6B408F-AD4D-444C-A20C-BB06D1E77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354912"/>
              </p:ext>
            </p:extLst>
          </p:nvPr>
        </p:nvGraphicFramePr>
        <p:xfrm>
          <a:off x="568960" y="1825624"/>
          <a:ext cx="110032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D6DA396-D6DD-4BC4-8BE2-9AD838DA1887}"/>
              </a:ext>
            </a:extLst>
          </p:cNvPr>
          <p:cNvSpPr txBox="1"/>
          <p:nvPr/>
        </p:nvSpPr>
        <p:spPr>
          <a:xfrm>
            <a:off x="256031" y="6414127"/>
            <a:ext cx="10330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COVID-19 Yes includes presumed or confirmed cases.</a:t>
            </a:r>
          </a:p>
        </p:txBody>
      </p:sp>
    </p:spTree>
    <p:extLst>
      <p:ext uri="{BB962C8B-B14F-4D97-AF65-F5344CB8AC3E}">
        <p14:creationId xmlns:p14="http://schemas.microsoft.com/office/powerpoint/2010/main" val="260516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A0047-80BA-493E-8CB2-3792CAFDE0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4968A-35F3-4784-A583-584600B2A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201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History/purpose</a:t>
            </a:r>
          </a:p>
          <a:p>
            <a:r>
              <a:rPr lang="en-US" sz="2400" dirty="0"/>
              <a:t>Methods</a:t>
            </a:r>
          </a:p>
          <a:p>
            <a:r>
              <a:rPr lang="en-US" sz="2400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4130756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3C67C-B59F-4202-9F7B-0A8A715918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Preterm birth by COVID-19 status and race and Hispanic origin: April 2020-February 2021</a:t>
            </a:r>
          </a:p>
        </p:txBody>
      </p:sp>
      <p:grpSp>
        <p:nvGrpSpPr>
          <p:cNvPr id="3" name="Group 2" descr="Race and Hispanic origin labels: All races and origins, Non-Hispanic white, Non-Hispanic black, Hispanic">
            <a:extLst>
              <a:ext uri="{FF2B5EF4-FFF2-40B4-BE49-F238E27FC236}">
                <a16:creationId xmlns:a16="http://schemas.microsoft.com/office/drawing/2014/main" id="{068910BB-CC31-4841-8F5A-87EC95A3766C}"/>
              </a:ext>
            </a:extLst>
          </p:cNvPr>
          <p:cNvGrpSpPr/>
          <p:nvPr/>
        </p:nvGrpSpPr>
        <p:grpSpPr>
          <a:xfrm>
            <a:off x="1325826" y="2024877"/>
            <a:ext cx="9114464" cy="369332"/>
            <a:chOff x="1325826" y="2024877"/>
            <a:chExt cx="9114464" cy="36933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B0244CC-9339-4626-A2A0-FFEFFCDF7B12}"/>
                </a:ext>
              </a:extLst>
            </p:cNvPr>
            <p:cNvSpPr txBox="1"/>
            <p:nvPr/>
          </p:nvSpPr>
          <p:spPr>
            <a:xfrm>
              <a:off x="3650688" y="2024877"/>
              <a:ext cx="21964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Non-Hispanic white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953D0A2-623E-4306-AB66-013599437816}"/>
                </a:ext>
              </a:extLst>
            </p:cNvPr>
            <p:cNvSpPr txBox="1"/>
            <p:nvPr/>
          </p:nvSpPr>
          <p:spPr>
            <a:xfrm>
              <a:off x="5962556" y="2024877"/>
              <a:ext cx="21964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Non-Hispanic black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10D6C77-11B6-4F29-BE6A-06E2CC90C4B8}"/>
                </a:ext>
              </a:extLst>
            </p:cNvPr>
            <p:cNvSpPr txBox="1"/>
            <p:nvPr/>
          </p:nvSpPr>
          <p:spPr>
            <a:xfrm>
              <a:off x="8243846" y="2024877"/>
              <a:ext cx="21964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Hispanic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00E6DE-2B8D-4DCE-B39D-0682DFFE0589}"/>
                </a:ext>
              </a:extLst>
            </p:cNvPr>
            <p:cNvSpPr txBox="1"/>
            <p:nvPr/>
          </p:nvSpPr>
          <p:spPr>
            <a:xfrm>
              <a:off x="1325826" y="2024877"/>
              <a:ext cx="21964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All race and origins</a:t>
              </a:r>
            </a:p>
          </p:txBody>
        </p:sp>
      </p:grpSp>
      <p:graphicFrame>
        <p:nvGraphicFramePr>
          <p:cNvPr id="8" name="Content Placeholder 7" descr="bar graph showing the % of births that are preterm by race and Hispanic origin for mothers with and without COVID-19 during pregnancy">
            <a:extLst>
              <a:ext uri="{FF2B5EF4-FFF2-40B4-BE49-F238E27FC236}">
                <a16:creationId xmlns:a16="http://schemas.microsoft.com/office/drawing/2014/main" id="{8B6B408F-AD4D-444C-A20C-BB06D1E77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17376"/>
              </p:ext>
            </p:extLst>
          </p:nvPr>
        </p:nvGraphicFramePr>
        <p:xfrm>
          <a:off x="838200" y="2296159"/>
          <a:ext cx="9488966" cy="4196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1" descr="Late preterm (34 to 36 weeks) and Early preterm (less than 34 weeks)&#10;">
            <a:extLst>
              <a:ext uri="{FF2B5EF4-FFF2-40B4-BE49-F238E27FC236}">
                <a16:creationId xmlns:a16="http://schemas.microsoft.com/office/drawing/2014/main" id="{6DCF94D2-3AAE-4FDE-8CE8-1E774D08121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0238028" y="4545387"/>
            <a:ext cx="1714062" cy="1440999"/>
            <a:chOff x="10238028" y="4545387"/>
            <a:chExt cx="1714062" cy="144099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6EE41AF-A177-4ADC-BE98-1B484000F32B}"/>
                </a:ext>
              </a:extLst>
            </p:cNvPr>
            <p:cNvSpPr txBox="1"/>
            <p:nvPr/>
          </p:nvSpPr>
          <p:spPr>
            <a:xfrm>
              <a:off x="10238028" y="4545387"/>
              <a:ext cx="1632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Late preterm</a:t>
              </a:r>
            </a:p>
            <a:p>
              <a:r>
                <a:rPr lang="en-US" sz="1400" dirty="0"/>
                <a:t>(34 to 36 weeks)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DEE57FE-811E-4A41-8F22-5E5C1CE151DD}"/>
                </a:ext>
              </a:extLst>
            </p:cNvPr>
            <p:cNvSpPr txBox="1"/>
            <p:nvPr/>
          </p:nvSpPr>
          <p:spPr>
            <a:xfrm>
              <a:off x="10238028" y="5401611"/>
              <a:ext cx="17140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Early preterm</a:t>
              </a:r>
            </a:p>
            <a:p>
              <a:r>
                <a:rPr lang="en-US" sz="1400" dirty="0"/>
                <a:t>(Less than 34 weeks)</a:t>
              </a:r>
              <a:endParaRPr lang="en-US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C005545-FF52-4898-8BD8-80C05E3C9BF3}"/>
              </a:ext>
            </a:extLst>
          </p:cNvPr>
          <p:cNvSpPr txBox="1"/>
          <p:nvPr/>
        </p:nvSpPr>
        <p:spPr>
          <a:xfrm>
            <a:off x="256031" y="6555645"/>
            <a:ext cx="10330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COVID-19 Yes includes presumed or confirmed cases. Gestational age based on obstetric estimate.</a:t>
            </a:r>
          </a:p>
        </p:txBody>
      </p:sp>
    </p:spTree>
    <p:extLst>
      <p:ext uri="{BB962C8B-B14F-4D97-AF65-F5344CB8AC3E}">
        <p14:creationId xmlns:p14="http://schemas.microsoft.com/office/powerpoint/2010/main" val="2045547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B3C67C-B59F-4202-9F7B-0A8A715918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NICU admission by COVID-19 status and race and Hispanic origin: April 2020-February 2021</a:t>
            </a:r>
          </a:p>
        </p:txBody>
      </p:sp>
      <p:graphicFrame>
        <p:nvGraphicFramePr>
          <p:cNvPr id="8" name="Content Placeholder 7" descr="bar graph showing the % of birth where the newborn is admitted to the Neonatal Intensive Care Unit by race and Hispanic origin for mothers with and without COVID-19 during pregnancy">
            <a:extLst>
              <a:ext uri="{FF2B5EF4-FFF2-40B4-BE49-F238E27FC236}">
                <a16:creationId xmlns:a16="http://schemas.microsoft.com/office/drawing/2014/main" id="{8B6B408F-AD4D-444C-A20C-BB06D1E77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050212"/>
              </p:ext>
            </p:extLst>
          </p:nvPr>
        </p:nvGraphicFramePr>
        <p:xfrm>
          <a:off x="670560" y="1825625"/>
          <a:ext cx="10683240" cy="456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CDCB46-4357-4B4D-9A48-B70C2DE0A1A9}"/>
              </a:ext>
            </a:extLst>
          </p:cNvPr>
          <p:cNvSpPr txBox="1"/>
          <p:nvPr/>
        </p:nvSpPr>
        <p:spPr>
          <a:xfrm>
            <a:off x="256031" y="6414127"/>
            <a:ext cx="10330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COVID-19 Yes includes presumed or confirmed cases.</a:t>
            </a:r>
          </a:p>
        </p:txBody>
      </p:sp>
    </p:spTree>
    <p:extLst>
      <p:ext uri="{BB962C8B-B14F-4D97-AF65-F5344CB8AC3E}">
        <p14:creationId xmlns:p14="http://schemas.microsoft.com/office/powerpoint/2010/main" val="1170632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78F1-3FED-4E93-A4F9-B3413F16B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1133475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Limitations and 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6199F-67B1-45A9-91C4-4423DF356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90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F1E72B-2F66-4089-AC93-83C0660427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Limitations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C475D2-F3C6-4227-9C5D-139767C47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sz="2400" dirty="0"/>
              <a:t>Not national data; not representative of entire U.S.; CA births over-represented</a:t>
            </a:r>
          </a:p>
          <a:p>
            <a:pPr lvl="5"/>
            <a:endParaRPr lang="en-US" sz="1600" dirty="0"/>
          </a:p>
          <a:p>
            <a:r>
              <a:rPr lang="en-US" sz="2400" dirty="0"/>
              <a:t>No information on when in pregnancy the mother had COVID-19</a:t>
            </a:r>
          </a:p>
          <a:p>
            <a:pPr lvl="3"/>
            <a:endParaRPr lang="en-US" sz="1600" dirty="0"/>
          </a:p>
          <a:p>
            <a:r>
              <a:rPr lang="en-US" sz="2400" dirty="0"/>
              <a:t>Some reporting areas did not report COVID-19 status for entire reporting period </a:t>
            </a:r>
          </a:p>
          <a:p>
            <a:pPr lvl="1"/>
            <a:r>
              <a:rPr lang="en-US" sz="2000" dirty="0"/>
              <a:t>For example, California began reporting on June 10; Oklahoma on June 19.</a:t>
            </a:r>
          </a:p>
          <a:p>
            <a:pPr lvl="4"/>
            <a:endParaRPr lang="en-US" sz="1600" dirty="0"/>
          </a:p>
          <a:p>
            <a:r>
              <a:rPr lang="en-US" sz="2400" dirty="0"/>
              <a:t>Different methods of reporting COVID-19 status</a:t>
            </a:r>
          </a:p>
          <a:p>
            <a:pPr lvl="1"/>
            <a:r>
              <a:rPr lang="en-US" sz="2000" dirty="0"/>
              <a:t>Surveillance vs. birth certificate</a:t>
            </a:r>
          </a:p>
          <a:p>
            <a:pPr lvl="1"/>
            <a:r>
              <a:rPr lang="en-US" sz="2000" dirty="0"/>
              <a:t>Confirmed only vs. presumed/confirmed</a:t>
            </a:r>
          </a:p>
          <a:p>
            <a:pPr lvl="1"/>
            <a:endParaRPr lang="en-US" sz="2000" dirty="0"/>
          </a:p>
          <a:p>
            <a:r>
              <a:rPr lang="en-US" sz="2400" i="1" dirty="0"/>
              <a:t>However, more complete national data do not currently exist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7878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F1E72B-2F66-4089-AC93-83C0660427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C475D2-F3C6-4227-9C5D-139767C47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Continue to update the webpage release bi-monthly</a:t>
            </a:r>
          </a:p>
          <a:p>
            <a:pPr lvl="5"/>
            <a:endParaRPr lang="en-US" sz="1600" dirty="0"/>
          </a:p>
          <a:p>
            <a:r>
              <a:rPr lang="en-US" sz="2400" dirty="0"/>
              <a:t>Add more reporting areas</a:t>
            </a:r>
          </a:p>
          <a:p>
            <a:pPr lvl="3"/>
            <a:endParaRPr lang="en-US" sz="1600" dirty="0"/>
          </a:p>
          <a:p>
            <a:r>
              <a:rPr lang="en-US" sz="2400" dirty="0"/>
              <a:t>Perform more detailed analysis</a:t>
            </a:r>
          </a:p>
          <a:p>
            <a:pPr lvl="5"/>
            <a:endParaRPr lang="en-US" sz="16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574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History/Purpose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1647"/>
            <a:ext cx="10515600" cy="4802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Question</a:t>
            </a:r>
          </a:p>
          <a:p>
            <a:pPr marL="0" indent="0" algn="ctr">
              <a:buNone/>
            </a:pPr>
            <a:r>
              <a:rPr lang="en-US" b="1" dirty="0"/>
              <a:t>What impact does having COVID-19 during pregnancy have on the mother and newborn? 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Goal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b="1" dirty="0"/>
              <a:t>Assess impact of COVID-19 on pregnancy, childbirth, and newborns on an ongoing basis</a:t>
            </a:r>
          </a:p>
          <a:p>
            <a:pPr lvl="5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255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History/Purpose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415"/>
            <a:ext cx="10515600" cy="4802187"/>
          </a:xfrm>
        </p:spPr>
        <p:txBody>
          <a:bodyPr>
            <a:normAutofit/>
          </a:bodyPr>
          <a:lstStyle/>
          <a:p>
            <a:r>
              <a:rPr lang="en-US" sz="2400" dirty="0"/>
              <a:t>In March 2020, RSB Natality team began efforts to encourage states to collect maternal COVID-19 status </a:t>
            </a:r>
            <a:endParaRPr lang="en-US" sz="2400" strike="sngStrike" dirty="0">
              <a:highlight>
                <a:srgbClr val="FFFF00"/>
              </a:highlight>
            </a:endParaRPr>
          </a:p>
          <a:p>
            <a:pPr lvl="1"/>
            <a:r>
              <a:rPr lang="en-US" sz="2000" dirty="0"/>
              <a:t>Urgency of pandemic did not allow for new data items to be added to the U.S. Standard Certificate of Live Birth</a:t>
            </a:r>
            <a:endParaRPr lang="en-US" sz="2000" dirty="0">
              <a:highlight>
                <a:srgbClr val="00FF00"/>
              </a:highlight>
            </a:endParaRPr>
          </a:p>
          <a:p>
            <a:pPr lvl="1"/>
            <a:r>
              <a:rPr lang="en-US" sz="2000" dirty="0"/>
              <a:t>Alternative approach needed to collect COVID-19 data</a:t>
            </a:r>
          </a:p>
          <a:p>
            <a:pPr lvl="5"/>
            <a:endParaRPr lang="en-US" sz="1600" dirty="0"/>
          </a:p>
          <a:p>
            <a:r>
              <a:rPr lang="en-US" sz="2400" dirty="0"/>
              <a:t>Worked through the national Birth Data Quality Workgroup to</a:t>
            </a:r>
          </a:p>
          <a:p>
            <a:pPr lvl="1"/>
            <a:r>
              <a:rPr lang="en-US" dirty="0"/>
              <a:t>Develop recommended question(s) </a:t>
            </a:r>
          </a:p>
          <a:p>
            <a:pPr lvl="1"/>
            <a:r>
              <a:rPr lang="en-US" dirty="0"/>
              <a:t>Develop alternative approaches </a:t>
            </a:r>
          </a:p>
          <a:p>
            <a:pPr lvl="1"/>
            <a:r>
              <a:rPr lang="en-US" dirty="0"/>
              <a:t>Encourage collection </a:t>
            </a:r>
          </a:p>
          <a:p>
            <a:pPr lvl="1"/>
            <a:r>
              <a:rPr lang="en-US" dirty="0"/>
              <a:t>Develop standards and processes for reporting</a:t>
            </a:r>
          </a:p>
          <a:p>
            <a:pPr lvl="3"/>
            <a:endParaRPr lang="en-US" sz="1600" dirty="0"/>
          </a:p>
          <a:p>
            <a:pPr lvl="7"/>
            <a:endParaRPr lang="en-US" sz="1600" dirty="0"/>
          </a:p>
          <a:p>
            <a:pPr lvl="8"/>
            <a:endParaRPr lang="en-US" sz="1600" dirty="0"/>
          </a:p>
          <a:p>
            <a:pPr lvl="5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673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Data Collection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031"/>
            <a:ext cx="10515600" cy="4802187"/>
          </a:xfrm>
        </p:spPr>
        <p:txBody>
          <a:bodyPr>
            <a:normAutofit/>
          </a:bodyPr>
          <a:lstStyle/>
          <a:p>
            <a:r>
              <a:rPr lang="en-US" sz="2400" dirty="0"/>
              <a:t>Some jurisdictions had the flexibility to modify electronic birth certificate reporting systems and add a maternal COVID-19 item</a:t>
            </a:r>
          </a:p>
          <a:p>
            <a:pPr lvl="6"/>
            <a:endParaRPr lang="en-US" sz="1600" dirty="0"/>
          </a:p>
          <a:p>
            <a:r>
              <a:rPr lang="en-US" sz="2400" dirty="0"/>
              <a:t>Others were able to link COVID-19 status information from infectious disease surveillance systems to birth certificates or to collect data through use of supplementary forms</a:t>
            </a:r>
          </a:p>
          <a:p>
            <a:pPr lvl="3"/>
            <a:endParaRPr lang="en-US" sz="1600" dirty="0"/>
          </a:p>
          <a:p>
            <a:r>
              <a:rPr lang="en-US" sz="2400" dirty="0"/>
              <a:t>All jurisdictions report maternal COVID-19 </a:t>
            </a:r>
            <a:r>
              <a:rPr lang="en-US" sz="2400" i="1" dirty="0"/>
              <a:t>at any time during pregnancy</a:t>
            </a:r>
          </a:p>
          <a:p>
            <a:pPr lvl="8"/>
            <a:endParaRPr lang="en-US" sz="1600" dirty="0"/>
          </a:p>
          <a:p>
            <a:pPr lvl="5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425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Recommended question options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8223"/>
            <a:ext cx="10515600" cy="4802187"/>
          </a:xfrm>
        </p:spPr>
        <p:txBody>
          <a:bodyPr>
            <a:normAutofit/>
          </a:bodyPr>
          <a:lstStyle/>
          <a:p>
            <a:pPr lvl="3"/>
            <a:endParaRPr lang="en-US" sz="1600" dirty="0"/>
          </a:p>
          <a:p>
            <a:pPr lvl="7"/>
            <a:endParaRPr lang="en-US" sz="1600" dirty="0"/>
          </a:p>
          <a:p>
            <a:pPr lvl="8"/>
            <a:endParaRPr lang="en-US" sz="1600" dirty="0"/>
          </a:p>
          <a:p>
            <a:pPr lvl="5"/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D2FB5E-983D-4596-B15B-6C1488670598}"/>
              </a:ext>
            </a:extLst>
          </p:cNvPr>
          <p:cNvSpPr txBox="1"/>
          <p:nvPr/>
        </p:nvSpPr>
        <p:spPr>
          <a:xfrm>
            <a:off x="838200" y="2618345"/>
            <a:ext cx="4749744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INFECTIONS PRESENT AND/OR TREATED DURING THIS PREGNANY (Check all that apply)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Gonorrhea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Syphilis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Chlamydia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Hepatitis B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Hepatitis 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highlight>
                  <a:srgbClr val="FFFF00"/>
                </a:highlight>
              </a:rPr>
              <a:t>COVID-19 (confirmed or presumed)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None of the above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A28566-91F4-4F80-A0EC-497428C5CA95}"/>
              </a:ext>
            </a:extLst>
          </p:cNvPr>
          <p:cNvSpPr txBox="1"/>
          <p:nvPr/>
        </p:nvSpPr>
        <p:spPr>
          <a:xfrm>
            <a:off x="6096000" y="2618345"/>
            <a:ext cx="5257800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Did the mother have confirmed or presumed COVID-19 (SARS-CoV-2) at any time during this pregnancy?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Yes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5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Recommended question options (cont.)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8223"/>
            <a:ext cx="10515600" cy="4802187"/>
          </a:xfrm>
        </p:spPr>
        <p:txBody>
          <a:bodyPr>
            <a:normAutofit/>
          </a:bodyPr>
          <a:lstStyle/>
          <a:p>
            <a:pPr lvl="3"/>
            <a:endParaRPr lang="en-US" sz="1600" dirty="0"/>
          </a:p>
          <a:p>
            <a:pPr lvl="7"/>
            <a:endParaRPr lang="en-US" sz="1600" dirty="0"/>
          </a:p>
          <a:p>
            <a:pPr lvl="8"/>
            <a:endParaRPr lang="en-US" sz="1600" dirty="0"/>
          </a:p>
          <a:p>
            <a:pPr lvl="5"/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D2FB5E-983D-4596-B15B-6C1488670598}"/>
              </a:ext>
            </a:extLst>
          </p:cNvPr>
          <p:cNvSpPr txBox="1"/>
          <p:nvPr/>
        </p:nvSpPr>
        <p:spPr>
          <a:xfrm>
            <a:off x="838200" y="2618345"/>
            <a:ext cx="4749744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INFECTIONS PRESENT AND/OR TREATED DURING THIS PREGNANY (Check all that apply)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Gonorrhea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Syphilis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Chlamydia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Hepatitis B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Hepatitis 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COVID-19 (confirmed or presumed)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None of the above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A28566-91F4-4F80-A0EC-497428C5CA95}"/>
              </a:ext>
            </a:extLst>
          </p:cNvPr>
          <p:cNvSpPr txBox="1"/>
          <p:nvPr/>
        </p:nvSpPr>
        <p:spPr>
          <a:xfrm>
            <a:off x="6096000" y="2618345"/>
            <a:ext cx="5257800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Did the mother have confirmed or presumed COVID-19 (SARS-CoV-2) at any time during this pregnancy?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Yes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If yes, specify the period(s) during which a confirmed or presumed diagnosis of COVID-19 was present: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highlight>
                  <a:srgbClr val="FFFF00"/>
                </a:highlight>
              </a:rPr>
              <a:t>First trimester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highlight>
                  <a:srgbClr val="FFFF00"/>
                </a:highlight>
              </a:rPr>
              <a:t>Second trimester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highlight>
                  <a:srgbClr val="FFFF00"/>
                </a:highlight>
              </a:rPr>
              <a:t>Third trimester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highlight>
                  <a:srgbClr val="FFFF00"/>
                </a:highlight>
              </a:rPr>
              <a:t>At delivery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highlight>
                  <a:srgbClr val="FFFF00"/>
                </a:highlight>
              </a:rPr>
              <a:t>Time of infection unknown</a:t>
            </a:r>
          </a:p>
        </p:txBody>
      </p:sp>
    </p:spTree>
    <p:extLst>
      <p:ext uri="{BB962C8B-B14F-4D97-AF65-F5344CB8AC3E}">
        <p14:creationId xmlns:p14="http://schemas.microsoft.com/office/powerpoint/2010/main" val="2723470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3C4-586D-4FAD-9F87-2DA65B8F62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10EA-D52A-4F95-90EC-4061A99B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031"/>
            <a:ext cx="10515600" cy="462476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15 jurisdictions are currently providing data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Variable reporting period; reporting start dates vary by state, ranging from March through mid-June</a:t>
            </a:r>
          </a:p>
          <a:p>
            <a:pPr lvl="5"/>
            <a:endParaRPr lang="en-US" sz="1600" dirty="0"/>
          </a:p>
          <a:p>
            <a:pPr lvl="1"/>
            <a:r>
              <a:rPr lang="en-US" sz="2000" dirty="0"/>
              <a:t>Data for all 15 jurisdictions from June 19, 2020 – February 2021 </a:t>
            </a:r>
            <a:endParaRPr lang="en-US" sz="2400" dirty="0"/>
          </a:p>
          <a:p>
            <a:pPr lvl="6"/>
            <a:endParaRPr lang="en-US" sz="1600" dirty="0"/>
          </a:p>
          <a:p>
            <a:pPr lvl="1"/>
            <a:r>
              <a:rPr lang="en-US" sz="2000" dirty="0"/>
              <a:t>Jurisdictions differ in how information on COVID-19 status was obtained </a:t>
            </a:r>
          </a:p>
          <a:p>
            <a:pPr marL="2286000" lvl="5" indent="0">
              <a:buNone/>
            </a:pP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2000" dirty="0"/>
              <a:t>Some states report both presumed and confirmed maternal COVID-19; others report confirmed cases only</a:t>
            </a:r>
          </a:p>
          <a:p>
            <a:pPr lvl="3"/>
            <a:endParaRPr lang="en-US" sz="1400" dirty="0"/>
          </a:p>
          <a:p>
            <a:pPr>
              <a:lnSpc>
                <a:spcPct val="120000"/>
              </a:lnSpc>
            </a:pPr>
            <a:r>
              <a:rPr lang="en-US" sz="2400" dirty="0"/>
              <a:t>Reported cases of COVID-19 are linked to the standard birth record at NCHS using provisional 2020 and 2021 data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422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843A3DA-F888-404C-B228-5F74E637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3195" y="1993619"/>
            <a:ext cx="7648927" cy="4483100"/>
            <a:chOff x="2106261" y="2036980"/>
            <a:chExt cx="7648927" cy="4483100"/>
          </a:xfrm>
        </p:grpSpPr>
        <p:grpSp>
          <p:nvGrpSpPr>
            <p:cNvPr id="4365" name="Group 269"/>
            <p:cNvGrpSpPr>
              <a:grpSpLocks/>
            </p:cNvGrpSpPr>
            <p:nvPr/>
          </p:nvGrpSpPr>
          <p:grpSpPr bwMode="auto">
            <a:xfrm>
              <a:off x="3124200" y="2036980"/>
              <a:ext cx="6630988" cy="4127500"/>
              <a:chOff x="1008" y="624"/>
              <a:chExt cx="4177" cy="2600"/>
            </a:xfrm>
            <a:solidFill>
              <a:schemeClr val="bg1">
                <a:lumMod val="85000"/>
              </a:schemeClr>
            </a:solidFill>
          </p:grpSpPr>
          <p:sp>
            <p:nvSpPr>
              <p:cNvPr id="4128" name="Freeform 32"/>
              <p:cNvSpPr>
                <a:spLocks/>
              </p:cNvSpPr>
              <p:nvPr/>
            </p:nvSpPr>
            <p:spPr bwMode="auto">
              <a:xfrm>
                <a:off x="3865" y="2624"/>
                <a:ext cx="728" cy="560"/>
              </a:xfrm>
              <a:custGeom>
                <a:avLst/>
                <a:gdLst/>
                <a:ahLst/>
                <a:cxnLst>
                  <a:cxn ang="0">
                    <a:pos x="536" y="40"/>
                  </a:cxn>
                  <a:cxn ang="0">
                    <a:pos x="520" y="64"/>
                  </a:cxn>
                  <a:cxn ang="0">
                    <a:pos x="528" y="40"/>
                  </a:cxn>
                  <a:cxn ang="0">
                    <a:pos x="552" y="80"/>
                  </a:cxn>
                  <a:cxn ang="0">
                    <a:pos x="568" y="104"/>
                  </a:cxn>
                  <a:cxn ang="0">
                    <a:pos x="600" y="160"/>
                  </a:cxn>
                  <a:cxn ang="0">
                    <a:pos x="584" y="144"/>
                  </a:cxn>
                  <a:cxn ang="0">
                    <a:pos x="616" y="192"/>
                  </a:cxn>
                  <a:cxn ang="0">
                    <a:pos x="664" y="296"/>
                  </a:cxn>
                  <a:cxn ang="0">
                    <a:pos x="704" y="368"/>
                  </a:cxn>
                  <a:cxn ang="0">
                    <a:pos x="720" y="384"/>
                  </a:cxn>
                  <a:cxn ang="0">
                    <a:pos x="720" y="472"/>
                  </a:cxn>
                  <a:cxn ang="0">
                    <a:pos x="712" y="544"/>
                  </a:cxn>
                  <a:cxn ang="0">
                    <a:pos x="672" y="552"/>
                  </a:cxn>
                  <a:cxn ang="0">
                    <a:pos x="640" y="544"/>
                  </a:cxn>
                  <a:cxn ang="0">
                    <a:pos x="656" y="552"/>
                  </a:cxn>
                  <a:cxn ang="0">
                    <a:pos x="656" y="536"/>
                  </a:cxn>
                  <a:cxn ang="0">
                    <a:pos x="648" y="520"/>
                  </a:cxn>
                  <a:cxn ang="0">
                    <a:pos x="640" y="536"/>
                  </a:cxn>
                  <a:cxn ang="0">
                    <a:pos x="584" y="488"/>
                  </a:cxn>
                  <a:cxn ang="0">
                    <a:pos x="552" y="440"/>
                  </a:cxn>
                  <a:cxn ang="0">
                    <a:pos x="536" y="408"/>
                  </a:cxn>
                  <a:cxn ang="0">
                    <a:pos x="528" y="392"/>
                  </a:cxn>
                  <a:cxn ang="0">
                    <a:pos x="528" y="408"/>
                  </a:cxn>
                  <a:cxn ang="0">
                    <a:pos x="496" y="384"/>
                  </a:cxn>
                  <a:cxn ang="0">
                    <a:pos x="480" y="344"/>
                  </a:cxn>
                  <a:cxn ang="0">
                    <a:pos x="480" y="312"/>
                  </a:cxn>
                  <a:cxn ang="0">
                    <a:pos x="464" y="328"/>
                  </a:cxn>
                  <a:cxn ang="0">
                    <a:pos x="456" y="288"/>
                  </a:cxn>
                  <a:cxn ang="0">
                    <a:pos x="456" y="216"/>
                  </a:cxn>
                  <a:cxn ang="0">
                    <a:pos x="440" y="184"/>
                  </a:cxn>
                  <a:cxn ang="0">
                    <a:pos x="408" y="184"/>
                  </a:cxn>
                  <a:cxn ang="0">
                    <a:pos x="392" y="160"/>
                  </a:cxn>
                  <a:cxn ang="0">
                    <a:pos x="328" y="104"/>
                  </a:cxn>
                  <a:cxn ang="0">
                    <a:pos x="288" y="120"/>
                  </a:cxn>
                  <a:cxn ang="0">
                    <a:pos x="248" y="144"/>
                  </a:cxn>
                  <a:cxn ang="0">
                    <a:pos x="248" y="136"/>
                  </a:cxn>
                  <a:cxn ang="0">
                    <a:pos x="208" y="160"/>
                  </a:cxn>
                  <a:cxn ang="0">
                    <a:pos x="208" y="152"/>
                  </a:cxn>
                  <a:cxn ang="0">
                    <a:pos x="200" y="136"/>
                  </a:cxn>
                  <a:cxn ang="0">
                    <a:pos x="192" y="120"/>
                  </a:cxn>
                  <a:cxn ang="0">
                    <a:pos x="184" y="96"/>
                  </a:cxn>
                  <a:cxn ang="0">
                    <a:pos x="168" y="112"/>
                  </a:cxn>
                  <a:cxn ang="0">
                    <a:pos x="104" y="96"/>
                  </a:cxn>
                  <a:cxn ang="0">
                    <a:pos x="120" y="88"/>
                  </a:cxn>
                  <a:cxn ang="0">
                    <a:pos x="80" y="96"/>
                  </a:cxn>
                  <a:cxn ang="0">
                    <a:pos x="48" y="104"/>
                  </a:cxn>
                  <a:cxn ang="0">
                    <a:pos x="56" y="88"/>
                  </a:cxn>
                  <a:cxn ang="0">
                    <a:pos x="40" y="80"/>
                  </a:cxn>
                  <a:cxn ang="0">
                    <a:pos x="32" y="104"/>
                  </a:cxn>
                  <a:cxn ang="0">
                    <a:pos x="24" y="104"/>
                  </a:cxn>
                  <a:cxn ang="0">
                    <a:pos x="24" y="96"/>
                  </a:cxn>
                  <a:cxn ang="0">
                    <a:pos x="8" y="64"/>
                  </a:cxn>
                  <a:cxn ang="0">
                    <a:pos x="224" y="24"/>
                  </a:cxn>
                  <a:cxn ang="0">
                    <a:pos x="464" y="32"/>
                  </a:cxn>
                  <a:cxn ang="0">
                    <a:pos x="488" y="40"/>
                  </a:cxn>
                  <a:cxn ang="0">
                    <a:pos x="488" y="0"/>
                  </a:cxn>
                  <a:cxn ang="0">
                    <a:pos x="528" y="16"/>
                  </a:cxn>
                </a:cxnLst>
                <a:rect l="0" t="0" r="r" b="b"/>
                <a:pathLst>
                  <a:path w="728" h="560">
                    <a:moveTo>
                      <a:pt x="528" y="32"/>
                    </a:moveTo>
                    <a:lnTo>
                      <a:pt x="528" y="32"/>
                    </a:lnTo>
                    <a:lnTo>
                      <a:pt x="536" y="32"/>
                    </a:lnTo>
                    <a:lnTo>
                      <a:pt x="536" y="32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28" y="40"/>
                    </a:lnTo>
                    <a:lnTo>
                      <a:pt x="520" y="40"/>
                    </a:lnTo>
                    <a:lnTo>
                      <a:pt x="520" y="56"/>
                    </a:lnTo>
                    <a:lnTo>
                      <a:pt x="520" y="64"/>
                    </a:lnTo>
                    <a:lnTo>
                      <a:pt x="520" y="64"/>
                    </a:lnTo>
                    <a:lnTo>
                      <a:pt x="520" y="56"/>
                    </a:lnTo>
                    <a:lnTo>
                      <a:pt x="520" y="56"/>
                    </a:lnTo>
                    <a:lnTo>
                      <a:pt x="520" y="48"/>
                    </a:lnTo>
                    <a:lnTo>
                      <a:pt x="528" y="40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36" y="40"/>
                    </a:lnTo>
                    <a:lnTo>
                      <a:pt x="552" y="80"/>
                    </a:lnTo>
                    <a:lnTo>
                      <a:pt x="552" y="80"/>
                    </a:lnTo>
                    <a:lnTo>
                      <a:pt x="552" y="96"/>
                    </a:lnTo>
                    <a:lnTo>
                      <a:pt x="552" y="96"/>
                    </a:lnTo>
                    <a:lnTo>
                      <a:pt x="560" y="112"/>
                    </a:lnTo>
                    <a:lnTo>
                      <a:pt x="560" y="112"/>
                    </a:lnTo>
                    <a:lnTo>
                      <a:pt x="568" y="104"/>
                    </a:lnTo>
                    <a:lnTo>
                      <a:pt x="568" y="104"/>
                    </a:lnTo>
                    <a:lnTo>
                      <a:pt x="576" y="112"/>
                    </a:lnTo>
                    <a:lnTo>
                      <a:pt x="584" y="136"/>
                    </a:lnTo>
                    <a:lnTo>
                      <a:pt x="592" y="144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584" y="144"/>
                    </a:lnTo>
                    <a:lnTo>
                      <a:pt x="600" y="168"/>
                    </a:lnTo>
                    <a:lnTo>
                      <a:pt x="608" y="176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24" y="224"/>
                    </a:lnTo>
                    <a:lnTo>
                      <a:pt x="664" y="296"/>
                    </a:lnTo>
                    <a:lnTo>
                      <a:pt x="688" y="328"/>
                    </a:lnTo>
                    <a:lnTo>
                      <a:pt x="696" y="344"/>
                    </a:lnTo>
                    <a:lnTo>
                      <a:pt x="704" y="352"/>
                    </a:lnTo>
                    <a:lnTo>
                      <a:pt x="704" y="360"/>
                    </a:lnTo>
                    <a:lnTo>
                      <a:pt x="704" y="368"/>
                    </a:lnTo>
                    <a:lnTo>
                      <a:pt x="704" y="368"/>
                    </a:lnTo>
                    <a:lnTo>
                      <a:pt x="720" y="376"/>
                    </a:lnTo>
                    <a:lnTo>
                      <a:pt x="712" y="376"/>
                    </a:lnTo>
                    <a:lnTo>
                      <a:pt x="712" y="376"/>
                    </a:lnTo>
                    <a:lnTo>
                      <a:pt x="720" y="384"/>
                    </a:lnTo>
                    <a:lnTo>
                      <a:pt x="720" y="384"/>
                    </a:lnTo>
                    <a:lnTo>
                      <a:pt x="720" y="408"/>
                    </a:lnTo>
                    <a:lnTo>
                      <a:pt x="728" y="448"/>
                    </a:lnTo>
                    <a:lnTo>
                      <a:pt x="720" y="472"/>
                    </a:lnTo>
                    <a:lnTo>
                      <a:pt x="720" y="472"/>
                    </a:lnTo>
                    <a:lnTo>
                      <a:pt x="720" y="480"/>
                    </a:lnTo>
                    <a:lnTo>
                      <a:pt x="712" y="496"/>
                    </a:lnTo>
                    <a:lnTo>
                      <a:pt x="712" y="512"/>
                    </a:lnTo>
                    <a:lnTo>
                      <a:pt x="712" y="520"/>
                    </a:lnTo>
                    <a:lnTo>
                      <a:pt x="712" y="544"/>
                    </a:lnTo>
                    <a:lnTo>
                      <a:pt x="704" y="544"/>
                    </a:lnTo>
                    <a:lnTo>
                      <a:pt x="696" y="544"/>
                    </a:lnTo>
                    <a:lnTo>
                      <a:pt x="696" y="544"/>
                    </a:lnTo>
                    <a:lnTo>
                      <a:pt x="688" y="552"/>
                    </a:lnTo>
                    <a:lnTo>
                      <a:pt x="672" y="552"/>
                    </a:lnTo>
                    <a:lnTo>
                      <a:pt x="672" y="552"/>
                    </a:lnTo>
                    <a:lnTo>
                      <a:pt x="672" y="552"/>
                    </a:lnTo>
                    <a:lnTo>
                      <a:pt x="664" y="560"/>
                    </a:lnTo>
                    <a:lnTo>
                      <a:pt x="648" y="560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0" y="544"/>
                    </a:lnTo>
                    <a:lnTo>
                      <a:pt x="648" y="544"/>
                    </a:lnTo>
                    <a:lnTo>
                      <a:pt x="656" y="552"/>
                    </a:lnTo>
                    <a:lnTo>
                      <a:pt x="656" y="552"/>
                    </a:lnTo>
                    <a:lnTo>
                      <a:pt x="664" y="544"/>
                    </a:lnTo>
                    <a:lnTo>
                      <a:pt x="664" y="544"/>
                    </a:lnTo>
                    <a:lnTo>
                      <a:pt x="656" y="536"/>
                    </a:lnTo>
                    <a:lnTo>
                      <a:pt x="656" y="536"/>
                    </a:lnTo>
                    <a:lnTo>
                      <a:pt x="664" y="528"/>
                    </a:lnTo>
                    <a:lnTo>
                      <a:pt x="664" y="528"/>
                    </a:lnTo>
                    <a:lnTo>
                      <a:pt x="656" y="512"/>
                    </a:lnTo>
                    <a:lnTo>
                      <a:pt x="648" y="520"/>
                    </a:lnTo>
                    <a:lnTo>
                      <a:pt x="648" y="520"/>
                    </a:lnTo>
                    <a:lnTo>
                      <a:pt x="656" y="528"/>
                    </a:lnTo>
                    <a:lnTo>
                      <a:pt x="648" y="536"/>
                    </a:lnTo>
                    <a:lnTo>
                      <a:pt x="640" y="536"/>
                    </a:lnTo>
                    <a:lnTo>
                      <a:pt x="640" y="536"/>
                    </a:lnTo>
                    <a:lnTo>
                      <a:pt x="640" y="536"/>
                    </a:lnTo>
                    <a:lnTo>
                      <a:pt x="624" y="504"/>
                    </a:lnTo>
                    <a:lnTo>
                      <a:pt x="600" y="488"/>
                    </a:lnTo>
                    <a:lnTo>
                      <a:pt x="584" y="488"/>
                    </a:lnTo>
                    <a:lnTo>
                      <a:pt x="584" y="488"/>
                    </a:lnTo>
                    <a:lnTo>
                      <a:pt x="584" y="488"/>
                    </a:lnTo>
                    <a:lnTo>
                      <a:pt x="576" y="488"/>
                    </a:lnTo>
                    <a:lnTo>
                      <a:pt x="568" y="480"/>
                    </a:lnTo>
                    <a:lnTo>
                      <a:pt x="568" y="448"/>
                    </a:lnTo>
                    <a:lnTo>
                      <a:pt x="552" y="440"/>
                    </a:lnTo>
                    <a:lnTo>
                      <a:pt x="552" y="440"/>
                    </a:lnTo>
                    <a:lnTo>
                      <a:pt x="552" y="440"/>
                    </a:lnTo>
                    <a:lnTo>
                      <a:pt x="544" y="432"/>
                    </a:lnTo>
                    <a:lnTo>
                      <a:pt x="536" y="424"/>
                    </a:lnTo>
                    <a:lnTo>
                      <a:pt x="536" y="408"/>
                    </a:lnTo>
                    <a:lnTo>
                      <a:pt x="536" y="408"/>
                    </a:lnTo>
                    <a:lnTo>
                      <a:pt x="528" y="400"/>
                    </a:lnTo>
                    <a:lnTo>
                      <a:pt x="528" y="400"/>
                    </a:lnTo>
                    <a:lnTo>
                      <a:pt x="536" y="384"/>
                    </a:lnTo>
                    <a:lnTo>
                      <a:pt x="536" y="384"/>
                    </a:lnTo>
                    <a:lnTo>
                      <a:pt x="528" y="392"/>
                    </a:lnTo>
                    <a:lnTo>
                      <a:pt x="528" y="392"/>
                    </a:lnTo>
                    <a:lnTo>
                      <a:pt x="512" y="384"/>
                    </a:lnTo>
                    <a:lnTo>
                      <a:pt x="512" y="384"/>
                    </a:lnTo>
                    <a:lnTo>
                      <a:pt x="528" y="400"/>
                    </a:lnTo>
                    <a:lnTo>
                      <a:pt x="528" y="408"/>
                    </a:lnTo>
                    <a:lnTo>
                      <a:pt x="520" y="408"/>
                    </a:lnTo>
                    <a:lnTo>
                      <a:pt x="520" y="408"/>
                    </a:lnTo>
                    <a:lnTo>
                      <a:pt x="504" y="392"/>
                    </a:lnTo>
                    <a:lnTo>
                      <a:pt x="496" y="384"/>
                    </a:lnTo>
                    <a:lnTo>
                      <a:pt x="496" y="384"/>
                    </a:lnTo>
                    <a:lnTo>
                      <a:pt x="496" y="376"/>
                    </a:lnTo>
                    <a:lnTo>
                      <a:pt x="496" y="376"/>
                    </a:lnTo>
                    <a:lnTo>
                      <a:pt x="472" y="344"/>
                    </a:lnTo>
                    <a:lnTo>
                      <a:pt x="472" y="344"/>
                    </a:lnTo>
                    <a:lnTo>
                      <a:pt x="480" y="344"/>
                    </a:lnTo>
                    <a:lnTo>
                      <a:pt x="480" y="344"/>
                    </a:lnTo>
                    <a:lnTo>
                      <a:pt x="480" y="344"/>
                    </a:lnTo>
                    <a:lnTo>
                      <a:pt x="480" y="328"/>
                    </a:lnTo>
                    <a:lnTo>
                      <a:pt x="480" y="312"/>
                    </a:lnTo>
                    <a:lnTo>
                      <a:pt x="480" y="312"/>
                    </a:lnTo>
                    <a:lnTo>
                      <a:pt x="472" y="296"/>
                    </a:lnTo>
                    <a:lnTo>
                      <a:pt x="472" y="296"/>
                    </a:lnTo>
                    <a:lnTo>
                      <a:pt x="464" y="312"/>
                    </a:lnTo>
                    <a:lnTo>
                      <a:pt x="464" y="320"/>
                    </a:lnTo>
                    <a:lnTo>
                      <a:pt x="464" y="328"/>
                    </a:lnTo>
                    <a:lnTo>
                      <a:pt x="464" y="328"/>
                    </a:lnTo>
                    <a:lnTo>
                      <a:pt x="448" y="312"/>
                    </a:lnTo>
                    <a:lnTo>
                      <a:pt x="448" y="312"/>
                    </a:lnTo>
                    <a:lnTo>
                      <a:pt x="456" y="304"/>
                    </a:lnTo>
                    <a:lnTo>
                      <a:pt x="456" y="288"/>
                    </a:lnTo>
                    <a:lnTo>
                      <a:pt x="448" y="272"/>
                    </a:lnTo>
                    <a:lnTo>
                      <a:pt x="448" y="272"/>
                    </a:lnTo>
                    <a:lnTo>
                      <a:pt x="456" y="264"/>
                    </a:lnTo>
                    <a:lnTo>
                      <a:pt x="456" y="224"/>
                    </a:lnTo>
                    <a:lnTo>
                      <a:pt x="456" y="216"/>
                    </a:lnTo>
                    <a:lnTo>
                      <a:pt x="456" y="216"/>
                    </a:lnTo>
                    <a:lnTo>
                      <a:pt x="448" y="200"/>
                    </a:lnTo>
                    <a:lnTo>
                      <a:pt x="448" y="200"/>
                    </a:lnTo>
                    <a:lnTo>
                      <a:pt x="448" y="200"/>
                    </a:lnTo>
                    <a:lnTo>
                      <a:pt x="440" y="184"/>
                    </a:lnTo>
                    <a:lnTo>
                      <a:pt x="432" y="184"/>
                    </a:lnTo>
                    <a:lnTo>
                      <a:pt x="432" y="184"/>
                    </a:lnTo>
                    <a:lnTo>
                      <a:pt x="432" y="184"/>
                    </a:lnTo>
                    <a:lnTo>
                      <a:pt x="416" y="184"/>
                    </a:lnTo>
                    <a:lnTo>
                      <a:pt x="408" y="184"/>
                    </a:lnTo>
                    <a:lnTo>
                      <a:pt x="408" y="176"/>
                    </a:lnTo>
                    <a:lnTo>
                      <a:pt x="416" y="176"/>
                    </a:lnTo>
                    <a:lnTo>
                      <a:pt x="408" y="168"/>
                    </a:lnTo>
                    <a:lnTo>
                      <a:pt x="392" y="160"/>
                    </a:lnTo>
                    <a:lnTo>
                      <a:pt x="392" y="160"/>
                    </a:lnTo>
                    <a:lnTo>
                      <a:pt x="376" y="152"/>
                    </a:lnTo>
                    <a:lnTo>
                      <a:pt x="376" y="144"/>
                    </a:lnTo>
                    <a:lnTo>
                      <a:pt x="360" y="128"/>
                    </a:lnTo>
                    <a:lnTo>
                      <a:pt x="352" y="112"/>
                    </a:lnTo>
                    <a:lnTo>
                      <a:pt x="328" y="104"/>
                    </a:lnTo>
                    <a:lnTo>
                      <a:pt x="312" y="104"/>
                    </a:lnTo>
                    <a:lnTo>
                      <a:pt x="296" y="104"/>
                    </a:lnTo>
                    <a:lnTo>
                      <a:pt x="288" y="112"/>
                    </a:lnTo>
                    <a:lnTo>
                      <a:pt x="288" y="120"/>
                    </a:lnTo>
                    <a:lnTo>
                      <a:pt x="288" y="120"/>
                    </a:lnTo>
                    <a:lnTo>
                      <a:pt x="288" y="120"/>
                    </a:lnTo>
                    <a:lnTo>
                      <a:pt x="272" y="120"/>
                    </a:lnTo>
                    <a:lnTo>
                      <a:pt x="264" y="136"/>
                    </a:lnTo>
                    <a:lnTo>
                      <a:pt x="256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44"/>
                    </a:lnTo>
                    <a:lnTo>
                      <a:pt x="248" y="136"/>
                    </a:lnTo>
                    <a:lnTo>
                      <a:pt x="248" y="136"/>
                    </a:lnTo>
                    <a:lnTo>
                      <a:pt x="240" y="152"/>
                    </a:lnTo>
                    <a:lnTo>
                      <a:pt x="232" y="152"/>
                    </a:lnTo>
                    <a:lnTo>
                      <a:pt x="224" y="152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00" y="152"/>
                    </a:lnTo>
                    <a:lnTo>
                      <a:pt x="200" y="152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44"/>
                    </a:lnTo>
                    <a:lnTo>
                      <a:pt x="208" y="144"/>
                    </a:lnTo>
                    <a:lnTo>
                      <a:pt x="200" y="136"/>
                    </a:lnTo>
                    <a:lnTo>
                      <a:pt x="200" y="136"/>
                    </a:lnTo>
                    <a:lnTo>
                      <a:pt x="176" y="120"/>
                    </a:lnTo>
                    <a:lnTo>
                      <a:pt x="176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92" y="120"/>
                    </a:lnTo>
                    <a:lnTo>
                      <a:pt x="184" y="112"/>
                    </a:lnTo>
                    <a:lnTo>
                      <a:pt x="176" y="112"/>
                    </a:lnTo>
                    <a:lnTo>
                      <a:pt x="176" y="112"/>
                    </a:lnTo>
                    <a:lnTo>
                      <a:pt x="184" y="96"/>
                    </a:lnTo>
                    <a:lnTo>
                      <a:pt x="184" y="96"/>
                    </a:lnTo>
                    <a:lnTo>
                      <a:pt x="168" y="96"/>
                    </a:lnTo>
                    <a:lnTo>
                      <a:pt x="168" y="96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52" y="104"/>
                    </a:lnTo>
                    <a:lnTo>
                      <a:pt x="120" y="96"/>
                    </a:lnTo>
                    <a:lnTo>
                      <a:pt x="104" y="96"/>
                    </a:lnTo>
                    <a:lnTo>
                      <a:pt x="104" y="96"/>
                    </a:lnTo>
                    <a:lnTo>
                      <a:pt x="104" y="96"/>
                    </a:lnTo>
                    <a:lnTo>
                      <a:pt x="112" y="96"/>
                    </a:lnTo>
                    <a:lnTo>
                      <a:pt x="128" y="96"/>
                    </a:lnTo>
                    <a:lnTo>
                      <a:pt x="136" y="88"/>
                    </a:lnTo>
                    <a:lnTo>
                      <a:pt x="136" y="88"/>
                    </a:lnTo>
                    <a:lnTo>
                      <a:pt x="120" y="88"/>
                    </a:lnTo>
                    <a:lnTo>
                      <a:pt x="120" y="88"/>
                    </a:lnTo>
                    <a:lnTo>
                      <a:pt x="88" y="88"/>
                    </a:lnTo>
                    <a:lnTo>
                      <a:pt x="88" y="88"/>
                    </a:lnTo>
                    <a:lnTo>
                      <a:pt x="80" y="96"/>
                    </a:lnTo>
                    <a:lnTo>
                      <a:pt x="80" y="96"/>
                    </a:lnTo>
                    <a:lnTo>
                      <a:pt x="64" y="96"/>
                    </a:lnTo>
                    <a:lnTo>
                      <a:pt x="56" y="104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88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40" y="88"/>
                    </a:lnTo>
                    <a:lnTo>
                      <a:pt x="40" y="88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32" y="104"/>
                    </a:lnTo>
                    <a:lnTo>
                      <a:pt x="32" y="112"/>
                    </a:lnTo>
                    <a:lnTo>
                      <a:pt x="32" y="112"/>
                    </a:lnTo>
                    <a:lnTo>
                      <a:pt x="16" y="112"/>
                    </a:lnTo>
                    <a:lnTo>
                      <a:pt x="16" y="112"/>
                    </a:lnTo>
                    <a:lnTo>
                      <a:pt x="24" y="104"/>
                    </a:lnTo>
                    <a:lnTo>
                      <a:pt x="24" y="96"/>
                    </a:lnTo>
                    <a:lnTo>
                      <a:pt x="24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24" y="96"/>
                    </a:lnTo>
                    <a:lnTo>
                      <a:pt x="16" y="88"/>
                    </a:lnTo>
                    <a:lnTo>
                      <a:pt x="16" y="88"/>
                    </a:lnTo>
                    <a:lnTo>
                      <a:pt x="24" y="88"/>
                    </a:lnTo>
                    <a:lnTo>
                      <a:pt x="24" y="72"/>
                    </a:lnTo>
                    <a:lnTo>
                      <a:pt x="8" y="64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24" y="24"/>
                    </a:lnTo>
                    <a:lnTo>
                      <a:pt x="224" y="24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464" y="32"/>
                    </a:lnTo>
                    <a:lnTo>
                      <a:pt x="464" y="32"/>
                    </a:lnTo>
                    <a:lnTo>
                      <a:pt x="472" y="48"/>
                    </a:lnTo>
                    <a:lnTo>
                      <a:pt x="472" y="48"/>
                    </a:lnTo>
                    <a:lnTo>
                      <a:pt x="488" y="48"/>
                    </a:lnTo>
                    <a:lnTo>
                      <a:pt x="488" y="48"/>
                    </a:lnTo>
                    <a:lnTo>
                      <a:pt x="488" y="40"/>
                    </a:lnTo>
                    <a:lnTo>
                      <a:pt x="480" y="32"/>
                    </a:lnTo>
                    <a:lnTo>
                      <a:pt x="480" y="24"/>
                    </a:lnTo>
                    <a:lnTo>
                      <a:pt x="480" y="8"/>
                    </a:lnTo>
                    <a:lnTo>
                      <a:pt x="488" y="0"/>
                    </a:lnTo>
                    <a:lnTo>
                      <a:pt x="488" y="0"/>
                    </a:lnTo>
                    <a:lnTo>
                      <a:pt x="496" y="8"/>
                    </a:lnTo>
                    <a:lnTo>
                      <a:pt x="512" y="8"/>
                    </a:lnTo>
                    <a:lnTo>
                      <a:pt x="520" y="8"/>
                    </a:lnTo>
                    <a:lnTo>
                      <a:pt x="528" y="8"/>
                    </a:lnTo>
                    <a:lnTo>
                      <a:pt x="528" y="16"/>
                    </a:lnTo>
                    <a:lnTo>
                      <a:pt x="528" y="16"/>
                    </a:lnTo>
                    <a:lnTo>
                      <a:pt x="528" y="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auto">
              <a:xfrm>
                <a:off x="1208" y="624"/>
                <a:ext cx="528" cy="392"/>
              </a:xfrm>
              <a:custGeom>
                <a:avLst/>
                <a:gdLst/>
                <a:ahLst/>
                <a:cxnLst>
                  <a:cxn ang="0">
                    <a:pos x="56" y="56"/>
                  </a:cxn>
                  <a:cxn ang="0">
                    <a:pos x="96" y="72"/>
                  </a:cxn>
                  <a:cxn ang="0">
                    <a:pos x="120" y="88"/>
                  </a:cxn>
                  <a:cxn ang="0">
                    <a:pos x="128" y="96"/>
                  </a:cxn>
                  <a:cxn ang="0">
                    <a:pos x="136" y="96"/>
                  </a:cxn>
                  <a:cxn ang="0">
                    <a:pos x="120" y="128"/>
                  </a:cxn>
                  <a:cxn ang="0">
                    <a:pos x="128" y="112"/>
                  </a:cxn>
                  <a:cxn ang="0">
                    <a:pos x="88" y="144"/>
                  </a:cxn>
                  <a:cxn ang="0">
                    <a:pos x="96" y="160"/>
                  </a:cxn>
                  <a:cxn ang="0">
                    <a:pos x="120" y="128"/>
                  </a:cxn>
                  <a:cxn ang="0">
                    <a:pos x="144" y="112"/>
                  </a:cxn>
                  <a:cxn ang="0">
                    <a:pos x="136" y="128"/>
                  </a:cxn>
                  <a:cxn ang="0">
                    <a:pos x="136" y="144"/>
                  </a:cxn>
                  <a:cxn ang="0">
                    <a:pos x="120" y="176"/>
                  </a:cxn>
                  <a:cxn ang="0">
                    <a:pos x="112" y="168"/>
                  </a:cxn>
                  <a:cxn ang="0">
                    <a:pos x="112" y="160"/>
                  </a:cxn>
                  <a:cxn ang="0">
                    <a:pos x="88" y="176"/>
                  </a:cxn>
                  <a:cxn ang="0">
                    <a:pos x="104" y="184"/>
                  </a:cxn>
                  <a:cxn ang="0">
                    <a:pos x="128" y="176"/>
                  </a:cxn>
                  <a:cxn ang="0">
                    <a:pos x="144" y="168"/>
                  </a:cxn>
                  <a:cxn ang="0">
                    <a:pos x="144" y="136"/>
                  </a:cxn>
                  <a:cxn ang="0">
                    <a:pos x="168" y="104"/>
                  </a:cxn>
                  <a:cxn ang="0">
                    <a:pos x="160" y="88"/>
                  </a:cxn>
                  <a:cxn ang="0">
                    <a:pos x="152" y="88"/>
                  </a:cxn>
                  <a:cxn ang="0">
                    <a:pos x="160" y="80"/>
                  </a:cxn>
                  <a:cxn ang="0">
                    <a:pos x="152" y="56"/>
                  </a:cxn>
                  <a:cxn ang="0">
                    <a:pos x="160" y="48"/>
                  </a:cxn>
                  <a:cxn ang="0">
                    <a:pos x="168" y="48"/>
                  </a:cxn>
                  <a:cxn ang="0">
                    <a:pos x="168" y="32"/>
                  </a:cxn>
                  <a:cxn ang="0">
                    <a:pos x="160" y="0"/>
                  </a:cxn>
                  <a:cxn ang="0">
                    <a:pos x="528" y="96"/>
                  </a:cxn>
                  <a:cxn ang="0">
                    <a:pos x="480" y="368"/>
                  </a:cxn>
                  <a:cxn ang="0">
                    <a:pos x="472" y="392"/>
                  </a:cxn>
                  <a:cxn ang="0">
                    <a:pos x="288" y="360"/>
                  </a:cxn>
                  <a:cxn ang="0">
                    <a:pos x="256" y="360"/>
                  </a:cxn>
                  <a:cxn ang="0">
                    <a:pos x="208" y="360"/>
                  </a:cxn>
                  <a:cxn ang="0">
                    <a:pos x="176" y="360"/>
                  </a:cxn>
                  <a:cxn ang="0">
                    <a:pos x="136" y="336"/>
                  </a:cxn>
                  <a:cxn ang="0">
                    <a:pos x="72" y="328"/>
                  </a:cxn>
                  <a:cxn ang="0">
                    <a:pos x="72" y="288"/>
                  </a:cxn>
                  <a:cxn ang="0">
                    <a:pos x="40" y="264"/>
                  </a:cxn>
                  <a:cxn ang="0">
                    <a:pos x="24" y="248"/>
                  </a:cxn>
                  <a:cxn ang="0">
                    <a:pos x="0" y="240"/>
                  </a:cxn>
                  <a:cxn ang="0">
                    <a:pos x="0" y="232"/>
                  </a:cxn>
                  <a:cxn ang="0">
                    <a:pos x="8" y="208"/>
                  </a:cxn>
                  <a:cxn ang="0">
                    <a:pos x="8" y="232"/>
                  </a:cxn>
                  <a:cxn ang="0">
                    <a:pos x="16" y="208"/>
                  </a:cxn>
                  <a:cxn ang="0">
                    <a:pos x="24" y="192"/>
                  </a:cxn>
                  <a:cxn ang="0">
                    <a:pos x="8" y="176"/>
                  </a:cxn>
                  <a:cxn ang="0">
                    <a:pos x="32" y="176"/>
                  </a:cxn>
                  <a:cxn ang="0">
                    <a:pos x="24" y="168"/>
                  </a:cxn>
                  <a:cxn ang="0">
                    <a:pos x="16" y="168"/>
                  </a:cxn>
                  <a:cxn ang="0">
                    <a:pos x="16" y="136"/>
                  </a:cxn>
                  <a:cxn ang="0">
                    <a:pos x="8" y="64"/>
                  </a:cxn>
                </a:cxnLst>
                <a:rect l="0" t="0" r="r" b="b"/>
                <a:pathLst>
                  <a:path w="528" h="392">
                    <a:moveTo>
                      <a:pt x="16" y="32"/>
                    </a:moveTo>
                    <a:lnTo>
                      <a:pt x="16" y="24"/>
                    </a:lnTo>
                    <a:lnTo>
                      <a:pt x="16" y="24"/>
                    </a:lnTo>
                    <a:lnTo>
                      <a:pt x="24" y="32"/>
                    </a:lnTo>
                    <a:lnTo>
                      <a:pt x="56" y="56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112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12" y="88"/>
                    </a:lnTo>
                    <a:lnTo>
                      <a:pt x="120" y="88"/>
                    </a:lnTo>
                    <a:lnTo>
                      <a:pt x="120" y="88"/>
                    </a:lnTo>
                    <a:lnTo>
                      <a:pt x="120" y="96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88"/>
                    </a:lnTo>
                    <a:lnTo>
                      <a:pt x="128" y="80"/>
                    </a:lnTo>
                    <a:lnTo>
                      <a:pt x="136" y="80"/>
                    </a:lnTo>
                    <a:lnTo>
                      <a:pt x="136" y="80"/>
                    </a:lnTo>
                    <a:lnTo>
                      <a:pt x="136" y="96"/>
                    </a:lnTo>
                    <a:lnTo>
                      <a:pt x="136" y="96"/>
                    </a:lnTo>
                    <a:lnTo>
                      <a:pt x="136" y="96"/>
                    </a:lnTo>
                    <a:lnTo>
                      <a:pt x="136" y="104"/>
                    </a:lnTo>
                    <a:lnTo>
                      <a:pt x="136" y="112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20" y="120"/>
                    </a:lnTo>
                    <a:lnTo>
                      <a:pt x="120" y="120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04" y="136"/>
                    </a:lnTo>
                    <a:lnTo>
                      <a:pt x="104" y="136"/>
                    </a:lnTo>
                    <a:lnTo>
                      <a:pt x="88" y="144"/>
                    </a:lnTo>
                    <a:lnTo>
                      <a:pt x="88" y="144"/>
                    </a:lnTo>
                    <a:lnTo>
                      <a:pt x="88" y="152"/>
                    </a:lnTo>
                    <a:lnTo>
                      <a:pt x="88" y="152"/>
                    </a:lnTo>
                    <a:lnTo>
                      <a:pt x="96" y="160"/>
                    </a:lnTo>
                    <a:lnTo>
                      <a:pt x="96" y="160"/>
                    </a:lnTo>
                    <a:lnTo>
                      <a:pt x="104" y="152"/>
                    </a:lnTo>
                    <a:lnTo>
                      <a:pt x="104" y="152"/>
                    </a:lnTo>
                    <a:lnTo>
                      <a:pt x="96" y="144"/>
                    </a:lnTo>
                    <a:lnTo>
                      <a:pt x="96" y="144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20" y="128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20"/>
                    </a:lnTo>
                    <a:lnTo>
                      <a:pt x="144" y="128"/>
                    </a:lnTo>
                    <a:lnTo>
                      <a:pt x="144" y="128"/>
                    </a:lnTo>
                    <a:lnTo>
                      <a:pt x="136" y="128"/>
                    </a:lnTo>
                    <a:lnTo>
                      <a:pt x="136" y="128"/>
                    </a:lnTo>
                    <a:lnTo>
                      <a:pt x="136" y="128"/>
                    </a:lnTo>
                    <a:lnTo>
                      <a:pt x="128" y="136"/>
                    </a:lnTo>
                    <a:lnTo>
                      <a:pt x="128" y="144"/>
                    </a:lnTo>
                    <a:lnTo>
                      <a:pt x="128" y="144"/>
                    </a:lnTo>
                    <a:lnTo>
                      <a:pt x="136" y="144"/>
                    </a:lnTo>
                    <a:lnTo>
                      <a:pt x="136" y="144"/>
                    </a:lnTo>
                    <a:lnTo>
                      <a:pt x="128" y="168"/>
                    </a:lnTo>
                    <a:lnTo>
                      <a:pt x="120" y="176"/>
                    </a:lnTo>
                    <a:lnTo>
                      <a:pt x="120" y="176"/>
                    </a:lnTo>
                    <a:lnTo>
                      <a:pt x="120" y="176"/>
                    </a:lnTo>
                    <a:lnTo>
                      <a:pt x="120" y="168"/>
                    </a:lnTo>
                    <a:lnTo>
                      <a:pt x="128" y="160"/>
                    </a:lnTo>
                    <a:lnTo>
                      <a:pt x="128" y="160"/>
                    </a:lnTo>
                    <a:lnTo>
                      <a:pt x="112" y="168"/>
                    </a:lnTo>
                    <a:lnTo>
                      <a:pt x="112" y="168"/>
                    </a:lnTo>
                    <a:lnTo>
                      <a:pt x="112" y="176"/>
                    </a:lnTo>
                    <a:lnTo>
                      <a:pt x="112" y="176"/>
                    </a:lnTo>
                    <a:lnTo>
                      <a:pt x="112" y="168"/>
                    </a:lnTo>
                    <a:lnTo>
                      <a:pt x="112" y="168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96" y="176"/>
                    </a:lnTo>
                    <a:lnTo>
                      <a:pt x="104" y="176"/>
                    </a:lnTo>
                    <a:lnTo>
                      <a:pt x="104" y="184"/>
                    </a:lnTo>
                    <a:lnTo>
                      <a:pt x="104" y="184"/>
                    </a:lnTo>
                    <a:lnTo>
                      <a:pt x="112" y="184"/>
                    </a:lnTo>
                    <a:lnTo>
                      <a:pt x="112" y="184"/>
                    </a:lnTo>
                    <a:lnTo>
                      <a:pt x="120" y="176"/>
                    </a:lnTo>
                    <a:lnTo>
                      <a:pt x="128" y="176"/>
                    </a:lnTo>
                    <a:lnTo>
                      <a:pt x="128" y="176"/>
                    </a:lnTo>
                    <a:lnTo>
                      <a:pt x="136" y="176"/>
                    </a:lnTo>
                    <a:lnTo>
                      <a:pt x="136" y="176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52"/>
                    </a:lnTo>
                    <a:lnTo>
                      <a:pt x="144" y="152"/>
                    </a:lnTo>
                    <a:lnTo>
                      <a:pt x="152" y="144"/>
                    </a:lnTo>
                    <a:lnTo>
                      <a:pt x="152" y="144"/>
                    </a:lnTo>
                    <a:lnTo>
                      <a:pt x="144" y="136"/>
                    </a:lnTo>
                    <a:lnTo>
                      <a:pt x="144" y="136"/>
                    </a:lnTo>
                    <a:lnTo>
                      <a:pt x="152" y="120"/>
                    </a:lnTo>
                    <a:lnTo>
                      <a:pt x="152" y="120"/>
                    </a:lnTo>
                    <a:lnTo>
                      <a:pt x="168" y="104"/>
                    </a:lnTo>
                    <a:lnTo>
                      <a:pt x="168" y="104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60" y="96"/>
                    </a:lnTo>
                    <a:lnTo>
                      <a:pt x="160" y="96"/>
                    </a:lnTo>
                    <a:lnTo>
                      <a:pt x="160" y="96"/>
                    </a:lnTo>
                    <a:lnTo>
                      <a:pt x="152" y="88"/>
                    </a:lnTo>
                    <a:lnTo>
                      <a:pt x="152" y="88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60" y="64"/>
                    </a:lnTo>
                    <a:lnTo>
                      <a:pt x="160" y="56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52" y="48"/>
                    </a:lnTo>
                    <a:lnTo>
                      <a:pt x="160" y="40"/>
                    </a:lnTo>
                    <a:lnTo>
                      <a:pt x="160" y="40"/>
                    </a:lnTo>
                    <a:lnTo>
                      <a:pt x="160" y="48"/>
                    </a:lnTo>
                    <a:lnTo>
                      <a:pt x="160" y="56"/>
                    </a:lnTo>
                    <a:lnTo>
                      <a:pt x="160" y="56"/>
                    </a:lnTo>
                    <a:lnTo>
                      <a:pt x="168" y="56"/>
                    </a:lnTo>
                    <a:lnTo>
                      <a:pt x="160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0"/>
                    </a:lnTo>
                    <a:lnTo>
                      <a:pt x="168" y="40"/>
                    </a:lnTo>
                    <a:lnTo>
                      <a:pt x="168" y="32"/>
                    </a:lnTo>
                    <a:lnTo>
                      <a:pt x="168" y="32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24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84" y="8"/>
                    </a:lnTo>
                    <a:lnTo>
                      <a:pt x="264" y="32"/>
                    </a:lnTo>
                    <a:lnTo>
                      <a:pt x="456" y="80"/>
                    </a:lnTo>
                    <a:lnTo>
                      <a:pt x="528" y="96"/>
                    </a:lnTo>
                    <a:lnTo>
                      <a:pt x="528" y="96"/>
                    </a:lnTo>
                    <a:lnTo>
                      <a:pt x="480" y="344"/>
                    </a:lnTo>
                    <a:lnTo>
                      <a:pt x="472" y="352"/>
                    </a:lnTo>
                    <a:lnTo>
                      <a:pt x="472" y="352"/>
                    </a:lnTo>
                    <a:lnTo>
                      <a:pt x="480" y="368"/>
                    </a:lnTo>
                    <a:lnTo>
                      <a:pt x="480" y="376"/>
                    </a:lnTo>
                    <a:lnTo>
                      <a:pt x="472" y="384"/>
                    </a:lnTo>
                    <a:lnTo>
                      <a:pt x="472" y="384"/>
                    </a:lnTo>
                    <a:lnTo>
                      <a:pt x="472" y="392"/>
                    </a:lnTo>
                    <a:lnTo>
                      <a:pt x="472" y="392"/>
                    </a:lnTo>
                    <a:lnTo>
                      <a:pt x="336" y="360"/>
                    </a:lnTo>
                    <a:lnTo>
                      <a:pt x="336" y="360"/>
                    </a:lnTo>
                    <a:lnTo>
                      <a:pt x="320" y="360"/>
                    </a:lnTo>
                    <a:lnTo>
                      <a:pt x="296" y="360"/>
                    </a:lnTo>
                    <a:lnTo>
                      <a:pt x="288" y="360"/>
                    </a:lnTo>
                    <a:lnTo>
                      <a:pt x="288" y="352"/>
                    </a:lnTo>
                    <a:lnTo>
                      <a:pt x="280" y="360"/>
                    </a:lnTo>
                    <a:lnTo>
                      <a:pt x="280" y="360"/>
                    </a:lnTo>
                    <a:lnTo>
                      <a:pt x="280" y="360"/>
                    </a:lnTo>
                    <a:lnTo>
                      <a:pt x="256" y="360"/>
                    </a:lnTo>
                    <a:lnTo>
                      <a:pt x="256" y="360"/>
                    </a:lnTo>
                    <a:lnTo>
                      <a:pt x="240" y="368"/>
                    </a:lnTo>
                    <a:lnTo>
                      <a:pt x="216" y="368"/>
                    </a:lnTo>
                    <a:lnTo>
                      <a:pt x="216" y="360"/>
                    </a:lnTo>
                    <a:lnTo>
                      <a:pt x="208" y="360"/>
                    </a:lnTo>
                    <a:lnTo>
                      <a:pt x="208" y="360"/>
                    </a:lnTo>
                    <a:lnTo>
                      <a:pt x="200" y="360"/>
                    </a:lnTo>
                    <a:lnTo>
                      <a:pt x="192" y="360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76" y="360"/>
                    </a:lnTo>
                    <a:lnTo>
                      <a:pt x="168" y="352"/>
                    </a:lnTo>
                    <a:lnTo>
                      <a:pt x="152" y="336"/>
                    </a:lnTo>
                    <a:lnTo>
                      <a:pt x="136" y="336"/>
                    </a:lnTo>
                    <a:lnTo>
                      <a:pt x="136" y="336"/>
                    </a:lnTo>
                    <a:lnTo>
                      <a:pt x="128" y="344"/>
                    </a:lnTo>
                    <a:lnTo>
                      <a:pt x="112" y="344"/>
                    </a:lnTo>
                    <a:lnTo>
                      <a:pt x="88" y="344"/>
                    </a:lnTo>
                    <a:lnTo>
                      <a:pt x="80" y="336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64" y="320"/>
                    </a:lnTo>
                    <a:lnTo>
                      <a:pt x="64" y="312"/>
                    </a:lnTo>
                    <a:lnTo>
                      <a:pt x="72" y="304"/>
                    </a:lnTo>
                    <a:lnTo>
                      <a:pt x="72" y="288"/>
                    </a:lnTo>
                    <a:lnTo>
                      <a:pt x="64" y="272"/>
                    </a:lnTo>
                    <a:lnTo>
                      <a:pt x="48" y="264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24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24" y="200"/>
                    </a:lnTo>
                    <a:lnTo>
                      <a:pt x="24" y="200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16" y="200"/>
                    </a:lnTo>
                    <a:lnTo>
                      <a:pt x="8" y="200"/>
                    </a:lnTo>
                    <a:lnTo>
                      <a:pt x="8" y="200"/>
                    </a:lnTo>
                    <a:lnTo>
                      <a:pt x="8" y="176"/>
                    </a:lnTo>
                    <a:lnTo>
                      <a:pt x="16" y="176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16" y="176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16" y="168"/>
                    </a:lnTo>
                    <a:lnTo>
                      <a:pt x="16" y="168"/>
                    </a:lnTo>
                    <a:lnTo>
                      <a:pt x="16" y="168"/>
                    </a:lnTo>
                    <a:lnTo>
                      <a:pt x="8" y="168"/>
                    </a:lnTo>
                    <a:lnTo>
                      <a:pt x="8" y="160"/>
                    </a:lnTo>
                    <a:lnTo>
                      <a:pt x="16" y="160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16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8" y="48"/>
                    </a:lnTo>
                    <a:lnTo>
                      <a:pt x="8" y="40"/>
                    </a:lnTo>
                    <a:lnTo>
                      <a:pt x="16" y="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auto">
              <a:xfrm>
                <a:off x="1064" y="872"/>
                <a:ext cx="640" cy="536"/>
              </a:xfrm>
              <a:custGeom>
                <a:avLst/>
                <a:gdLst/>
                <a:ahLst/>
                <a:cxnLst>
                  <a:cxn ang="0">
                    <a:pos x="184" y="16"/>
                  </a:cxn>
                  <a:cxn ang="0">
                    <a:pos x="176" y="8"/>
                  </a:cxn>
                  <a:cxn ang="0">
                    <a:pos x="176" y="8"/>
                  </a:cxn>
                  <a:cxn ang="0">
                    <a:pos x="168" y="8"/>
                  </a:cxn>
                  <a:cxn ang="0">
                    <a:pos x="160" y="0"/>
                  </a:cxn>
                  <a:cxn ang="0">
                    <a:pos x="152" y="8"/>
                  </a:cxn>
                  <a:cxn ang="0">
                    <a:pos x="144" y="0"/>
                  </a:cxn>
                  <a:cxn ang="0">
                    <a:pos x="144" y="0"/>
                  </a:cxn>
                  <a:cxn ang="0">
                    <a:pos x="144" y="16"/>
                  </a:cxn>
                  <a:cxn ang="0">
                    <a:pos x="136" y="24"/>
                  </a:cxn>
                  <a:cxn ang="0">
                    <a:pos x="136" y="32"/>
                  </a:cxn>
                  <a:cxn ang="0">
                    <a:pos x="136" y="32"/>
                  </a:cxn>
                  <a:cxn ang="0">
                    <a:pos x="136" y="56"/>
                  </a:cxn>
                  <a:cxn ang="0">
                    <a:pos x="128" y="72"/>
                  </a:cxn>
                  <a:cxn ang="0">
                    <a:pos x="112" y="112"/>
                  </a:cxn>
                  <a:cxn ang="0">
                    <a:pos x="96" y="136"/>
                  </a:cxn>
                  <a:cxn ang="0">
                    <a:pos x="80" y="176"/>
                  </a:cxn>
                  <a:cxn ang="0">
                    <a:pos x="80" y="176"/>
                  </a:cxn>
                  <a:cxn ang="0">
                    <a:pos x="40" y="264"/>
                  </a:cxn>
                  <a:cxn ang="0">
                    <a:pos x="32" y="272"/>
                  </a:cxn>
                  <a:cxn ang="0">
                    <a:pos x="8" y="312"/>
                  </a:cxn>
                  <a:cxn ang="0">
                    <a:pos x="8" y="336"/>
                  </a:cxn>
                  <a:cxn ang="0">
                    <a:pos x="8" y="352"/>
                  </a:cxn>
                  <a:cxn ang="0">
                    <a:pos x="0" y="384"/>
                  </a:cxn>
                  <a:cxn ang="0">
                    <a:pos x="8" y="400"/>
                  </a:cxn>
                  <a:cxn ang="0">
                    <a:pos x="280" y="480"/>
                  </a:cxn>
                  <a:cxn ang="0">
                    <a:pos x="480" y="528"/>
                  </a:cxn>
                  <a:cxn ang="0">
                    <a:pos x="520" y="536"/>
                  </a:cxn>
                  <a:cxn ang="0">
                    <a:pos x="560" y="368"/>
                  </a:cxn>
                  <a:cxn ang="0">
                    <a:pos x="576" y="344"/>
                  </a:cxn>
                  <a:cxn ang="0">
                    <a:pos x="576" y="336"/>
                  </a:cxn>
                  <a:cxn ang="0">
                    <a:pos x="576" y="328"/>
                  </a:cxn>
                  <a:cxn ang="0">
                    <a:pos x="576" y="328"/>
                  </a:cxn>
                  <a:cxn ang="0">
                    <a:pos x="560" y="312"/>
                  </a:cxn>
                  <a:cxn ang="0">
                    <a:pos x="560" y="304"/>
                  </a:cxn>
                  <a:cxn ang="0">
                    <a:pos x="568" y="280"/>
                  </a:cxn>
                  <a:cxn ang="0">
                    <a:pos x="600" y="248"/>
                  </a:cxn>
                  <a:cxn ang="0">
                    <a:pos x="600" y="240"/>
                  </a:cxn>
                  <a:cxn ang="0">
                    <a:pos x="640" y="192"/>
                  </a:cxn>
                  <a:cxn ang="0">
                    <a:pos x="640" y="184"/>
                  </a:cxn>
                  <a:cxn ang="0">
                    <a:pos x="632" y="168"/>
                  </a:cxn>
                  <a:cxn ang="0">
                    <a:pos x="616" y="144"/>
                  </a:cxn>
                  <a:cxn ang="0">
                    <a:pos x="480" y="112"/>
                  </a:cxn>
                  <a:cxn ang="0">
                    <a:pos x="464" y="112"/>
                  </a:cxn>
                  <a:cxn ang="0">
                    <a:pos x="432" y="112"/>
                  </a:cxn>
                  <a:cxn ang="0">
                    <a:pos x="424" y="112"/>
                  </a:cxn>
                  <a:cxn ang="0">
                    <a:pos x="424" y="112"/>
                  </a:cxn>
                  <a:cxn ang="0">
                    <a:pos x="400" y="112"/>
                  </a:cxn>
                  <a:cxn ang="0">
                    <a:pos x="360" y="120"/>
                  </a:cxn>
                  <a:cxn ang="0">
                    <a:pos x="352" y="112"/>
                  </a:cxn>
                  <a:cxn ang="0">
                    <a:pos x="344" y="112"/>
                  </a:cxn>
                  <a:cxn ang="0">
                    <a:pos x="328" y="112"/>
                  </a:cxn>
                  <a:cxn ang="0">
                    <a:pos x="320" y="112"/>
                  </a:cxn>
                  <a:cxn ang="0">
                    <a:pos x="296" y="88"/>
                  </a:cxn>
                  <a:cxn ang="0">
                    <a:pos x="280" y="88"/>
                  </a:cxn>
                  <a:cxn ang="0">
                    <a:pos x="256" y="96"/>
                  </a:cxn>
                  <a:cxn ang="0">
                    <a:pos x="224" y="88"/>
                  </a:cxn>
                  <a:cxn ang="0">
                    <a:pos x="216" y="80"/>
                  </a:cxn>
                  <a:cxn ang="0">
                    <a:pos x="208" y="64"/>
                  </a:cxn>
                  <a:cxn ang="0">
                    <a:pos x="216" y="40"/>
                  </a:cxn>
                  <a:cxn ang="0">
                    <a:pos x="192" y="16"/>
                  </a:cxn>
                  <a:cxn ang="0">
                    <a:pos x="184" y="16"/>
                  </a:cxn>
                </a:cxnLst>
                <a:rect l="0" t="0" r="r" b="b"/>
                <a:pathLst>
                  <a:path w="640" h="536">
                    <a:moveTo>
                      <a:pt x="192" y="16"/>
                    </a:moveTo>
                    <a:lnTo>
                      <a:pt x="184" y="16"/>
                    </a:lnTo>
                    <a:lnTo>
                      <a:pt x="184" y="8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68" y="8"/>
                    </a:lnTo>
                    <a:lnTo>
                      <a:pt x="168" y="8"/>
                    </a:lnTo>
                    <a:lnTo>
                      <a:pt x="160" y="8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52" y="8"/>
                    </a:lnTo>
                    <a:lnTo>
                      <a:pt x="152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36" y="24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28" y="48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28" y="7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96" y="136"/>
                    </a:lnTo>
                    <a:lnTo>
                      <a:pt x="96" y="136"/>
                    </a:lnTo>
                    <a:lnTo>
                      <a:pt x="80" y="176"/>
                    </a:lnTo>
                    <a:lnTo>
                      <a:pt x="80" y="176"/>
                    </a:lnTo>
                    <a:lnTo>
                      <a:pt x="80" y="176"/>
                    </a:lnTo>
                    <a:lnTo>
                      <a:pt x="80" y="176"/>
                    </a:lnTo>
                    <a:lnTo>
                      <a:pt x="64" y="224"/>
                    </a:lnTo>
                    <a:lnTo>
                      <a:pt x="40" y="264"/>
                    </a:lnTo>
                    <a:lnTo>
                      <a:pt x="32" y="272"/>
                    </a:lnTo>
                    <a:lnTo>
                      <a:pt x="32" y="272"/>
                    </a:lnTo>
                    <a:lnTo>
                      <a:pt x="24" y="288"/>
                    </a:lnTo>
                    <a:lnTo>
                      <a:pt x="8" y="312"/>
                    </a:lnTo>
                    <a:lnTo>
                      <a:pt x="8" y="320"/>
                    </a:lnTo>
                    <a:lnTo>
                      <a:pt x="8" y="336"/>
                    </a:lnTo>
                    <a:lnTo>
                      <a:pt x="8" y="344"/>
                    </a:lnTo>
                    <a:lnTo>
                      <a:pt x="8" y="352"/>
                    </a:lnTo>
                    <a:lnTo>
                      <a:pt x="0" y="368"/>
                    </a:lnTo>
                    <a:lnTo>
                      <a:pt x="0" y="384"/>
                    </a:lnTo>
                    <a:lnTo>
                      <a:pt x="0" y="392"/>
                    </a:lnTo>
                    <a:lnTo>
                      <a:pt x="8" y="400"/>
                    </a:lnTo>
                    <a:lnTo>
                      <a:pt x="24" y="416"/>
                    </a:lnTo>
                    <a:lnTo>
                      <a:pt x="280" y="480"/>
                    </a:lnTo>
                    <a:lnTo>
                      <a:pt x="392" y="504"/>
                    </a:lnTo>
                    <a:lnTo>
                      <a:pt x="480" y="528"/>
                    </a:lnTo>
                    <a:lnTo>
                      <a:pt x="520" y="536"/>
                    </a:lnTo>
                    <a:lnTo>
                      <a:pt x="520" y="536"/>
                    </a:lnTo>
                    <a:lnTo>
                      <a:pt x="560" y="384"/>
                    </a:lnTo>
                    <a:lnTo>
                      <a:pt x="560" y="368"/>
                    </a:lnTo>
                    <a:lnTo>
                      <a:pt x="560" y="368"/>
                    </a:lnTo>
                    <a:lnTo>
                      <a:pt x="576" y="344"/>
                    </a:lnTo>
                    <a:lnTo>
                      <a:pt x="576" y="344"/>
                    </a:lnTo>
                    <a:lnTo>
                      <a:pt x="576" y="336"/>
                    </a:lnTo>
                    <a:lnTo>
                      <a:pt x="576" y="336"/>
                    </a:lnTo>
                    <a:lnTo>
                      <a:pt x="576" y="328"/>
                    </a:lnTo>
                    <a:lnTo>
                      <a:pt x="576" y="328"/>
                    </a:lnTo>
                    <a:lnTo>
                      <a:pt x="576" y="328"/>
                    </a:lnTo>
                    <a:lnTo>
                      <a:pt x="576" y="320"/>
                    </a:lnTo>
                    <a:lnTo>
                      <a:pt x="560" y="312"/>
                    </a:lnTo>
                    <a:lnTo>
                      <a:pt x="560" y="312"/>
                    </a:lnTo>
                    <a:lnTo>
                      <a:pt x="560" y="304"/>
                    </a:lnTo>
                    <a:lnTo>
                      <a:pt x="568" y="296"/>
                    </a:lnTo>
                    <a:lnTo>
                      <a:pt x="568" y="280"/>
                    </a:lnTo>
                    <a:lnTo>
                      <a:pt x="592" y="256"/>
                    </a:lnTo>
                    <a:lnTo>
                      <a:pt x="600" y="248"/>
                    </a:lnTo>
                    <a:lnTo>
                      <a:pt x="600" y="248"/>
                    </a:lnTo>
                    <a:lnTo>
                      <a:pt x="600" y="240"/>
                    </a:lnTo>
                    <a:lnTo>
                      <a:pt x="600" y="240"/>
                    </a:lnTo>
                    <a:lnTo>
                      <a:pt x="640" y="192"/>
                    </a:lnTo>
                    <a:lnTo>
                      <a:pt x="640" y="184"/>
                    </a:lnTo>
                    <a:lnTo>
                      <a:pt x="640" y="184"/>
                    </a:lnTo>
                    <a:lnTo>
                      <a:pt x="640" y="176"/>
                    </a:lnTo>
                    <a:lnTo>
                      <a:pt x="632" y="168"/>
                    </a:lnTo>
                    <a:lnTo>
                      <a:pt x="632" y="168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480" y="112"/>
                    </a:lnTo>
                    <a:lnTo>
                      <a:pt x="480" y="112"/>
                    </a:lnTo>
                    <a:lnTo>
                      <a:pt x="464" y="112"/>
                    </a:lnTo>
                    <a:lnTo>
                      <a:pt x="440" y="112"/>
                    </a:lnTo>
                    <a:lnTo>
                      <a:pt x="432" y="112"/>
                    </a:lnTo>
                    <a:lnTo>
                      <a:pt x="432" y="104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00" y="112"/>
                    </a:lnTo>
                    <a:lnTo>
                      <a:pt x="400" y="112"/>
                    </a:lnTo>
                    <a:lnTo>
                      <a:pt x="384" y="120"/>
                    </a:lnTo>
                    <a:lnTo>
                      <a:pt x="360" y="120"/>
                    </a:lnTo>
                    <a:lnTo>
                      <a:pt x="360" y="112"/>
                    </a:lnTo>
                    <a:lnTo>
                      <a:pt x="352" y="112"/>
                    </a:lnTo>
                    <a:lnTo>
                      <a:pt x="352" y="112"/>
                    </a:lnTo>
                    <a:lnTo>
                      <a:pt x="344" y="112"/>
                    </a:lnTo>
                    <a:lnTo>
                      <a:pt x="336" y="112"/>
                    </a:lnTo>
                    <a:lnTo>
                      <a:pt x="328" y="112"/>
                    </a:lnTo>
                    <a:lnTo>
                      <a:pt x="320" y="112"/>
                    </a:lnTo>
                    <a:lnTo>
                      <a:pt x="320" y="112"/>
                    </a:lnTo>
                    <a:lnTo>
                      <a:pt x="312" y="104"/>
                    </a:lnTo>
                    <a:lnTo>
                      <a:pt x="296" y="88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272" y="96"/>
                    </a:lnTo>
                    <a:lnTo>
                      <a:pt x="256" y="96"/>
                    </a:lnTo>
                    <a:lnTo>
                      <a:pt x="232" y="96"/>
                    </a:lnTo>
                    <a:lnTo>
                      <a:pt x="224" y="88"/>
                    </a:lnTo>
                    <a:lnTo>
                      <a:pt x="216" y="80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56"/>
                    </a:lnTo>
                    <a:lnTo>
                      <a:pt x="216" y="40"/>
                    </a:lnTo>
                    <a:lnTo>
                      <a:pt x="208" y="24"/>
                    </a:lnTo>
                    <a:lnTo>
                      <a:pt x="192" y="16"/>
                    </a:lnTo>
                    <a:lnTo>
                      <a:pt x="184" y="16"/>
                    </a:lnTo>
                    <a:lnTo>
                      <a:pt x="184" y="16"/>
                    </a:lnTo>
                    <a:lnTo>
                      <a:pt x="192" y="16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auto">
              <a:xfrm>
                <a:off x="1008" y="1272"/>
                <a:ext cx="640" cy="1104"/>
              </a:xfrm>
              <a:custGeom>
                <a:avLst/>
                <a:gdLst/>
                <a:ahLst/>
                <a:cxnLst>
                  <a:cxn ang="0">
                    <a:pos x="288" y="384"/>
                  </a:cxn>
                  <a:cxn ang="0">
                    <a:pos x="632" y="920"/>
                  </a:cxn>
                  <a:cxn ang="0">
                    <a:pos x="640" y="960"/>
                  </a:cxn>
                  <a:cxn ang="0">
                    <a:pos x="600" y="976"/>
                  </a:cxn>
                  <a:cxn ang="0">
                    <a:pos x="592" y="1032"/>
                  </a:cxn>
                  <a:cxn ang="0">
                    <a:pos x="576" y="1056"/>
                  </a:cxn>
                  <a:cxn ang="0">
                    <a:pos x="584" y="1080"/>
                  </a:cxn>
                  <a:cxn ang="0">
                    <a:pos x="368" y="1080"/>
                  </a:cxn>
                  <a:cxn ang="0">
                    <a:pos x="368" y="1064"/>
                  </a:cxn>
                  <a:cxn ang="0">
                    <a:pos x="352" y="1064"/>
                  </a:cxn>
                  <a:cxn ang="0">
                    <a:pos x="352" y="1000"/>
                  </a:cxn>
                  <a:cxn ang="0">
                    <a:pos x="296" y="936"/>
                  </a:cxn>
                  <a:cxn ang="0">
                    <a:pos x="288" y="928"/>
                  </a:cxn>
                  <a:cxn ang="0">
                    <a:pos x="264" y="904"/>
                  </a:cxn>
                  <a:cxn ang="0">
                    <a:pos x="232" y="872"/>
                  </a:cxn>
                  <a:cxn ang="0">
                    <a:pos x="192" y="848"/>
                  </a:cxn>
                  <a:cxn ang="0">
                    <a:pos x="176" y="832"/>
                  </a:cxn>
                  <a:cxn ang="0">
                    <a:pos x="136" y="816"/>
                  </a:cxn>
                  <a:cxn ang="0">
                    <a:pos x="128" y="808"/>
                  </a:cxn>
                  <a:cxn ang="0">
                    <a:pos x="136" y="784"/>
                  </a:cxn>
                  <a:cxn ang="0">
                    <a:pos x="144" y="744"/>
                  </a:cxn>
                  <a:cxn ang="0">
                    <a:pos x="128" y="736"/>
                  </a:cxn>
                  <a:cxn ang="0">
                    <a:pos x="112" y="696"/>
                  </a:cxn>
                  <a:cxn ang="0">
                    <a:pos x="96" y="648"/>
                  </a:cxn>
                  <a:cxn ang="0">
                    <a:pos x="80" y="616"/>
                  </a:cxn>
                  <a:cxn ang="0">
                    <a:pos x="72" y="592"/>
                  </a:cxn>
                  <a:cxn ang="0">
                    <a:pos x="80" y="584"/>
                  </a:cxn>
                  <a:cxn ang="0">
                    <a:pos x="88" y="584"/>
                  </a:cxn>
                  <a:cxn ang="0">
                    <a:pos x="88" y="544"/>
                  </a:cxn>
                  <a:cxn ang="0">
                    <a:pos x="64" y="520"/>
                  </a:cxn>
                  <a:cxn ang="0">
                    <a:pos x="64" y="496"/>
                  </a:cxn>
                  <a:cxn ang="0">
                    <a:pos x="64" y="472"/>
                  </a:cxn>
                  <a:cxn ang="0">
                    <a:pos x="80" y="456"/>
                  </a:cxn>
                  <a:cxn ang="0">
                    <a:pos x="80" y="480"/>
                  </a:cxn>
                  <a:cxn ang="0">
                    <a:pos x="96" y="496"/>
                  </a:cxn>
                  <a:cxn ang="0">
                    <a:pos x="88" y="464"/>
                  </a:cxn>
                  <a:cxn ang="0">
                    <a:pos x="80" y="440"/>
                  </a:cxn>
                  <a:cxn ang="0">
                    <a:pos x="104" y="440"/>
                  </a:cxn>
                  <a:cxn ang="0">
                    <a:pos x="120" y="432"/>
                  </a:cxn>
                  <a:cxn ang="0">
                    <a:pos x="104" y="432"/>
                  </a:cxn>
                  <a:cxn ang="0">
                    <a:pos x="80" y="424"/>
                  </a:cxn>
                  <a:cxn ang="0">
                    <a:pos x="64" y="448"/>
                  </a:cxn>
                  <a:cxn ang="0">
                    <a:pos x="56" y="440"/>
                  </a:cxn>
                  <a:cxn ang="0">
                    <a:pos x="40" y="416"/>
                  </a:cxn>
                  <a:cxn ang="0">
                    <a:pos x="48" y="400"/>
                  </a:cxn>
                  <a:cxn ang="0">
                    <a:pos x="32" y="368"/>
                  </a:cxn>
                  <a:cxn ang="0">
                    <a:pos x="24" y="344"/>
                  </a:cxn>
                  <a:cxn ang="0">
                    <a:pos x="8" y="312"/>
                  </a:cxn>
                  <a:cxn ang="0">
                    <a:pos x="16" y="280"/>
                  </a:cxn>
                  <a:cxn ang="0">
                    <a:pos x="24" y="216"/>
                  </a:cxn>
                  <a:cxn ang="0">
                    <a:pos x="16" y="192"/>
                  </a:cxn>
                  <a:cxn ang="0">
                    <a:pos x="32" y="112"/>
                  </a:cxn>
                  <a:cxn ang="0">
                    <a:pos x="56" y="56"/>
                  </a:cxn>
                  <a:cxn ang="0">
                    <a:pos x="56" y="40"/>
                  </a:cxn>
                  <a:cxn ang="0">
                    <a:pos x="56" y="24"/>
                  </a:cxn>
                  <a:cxn ang="0">
                    <a:pos x="80" y="16"/>
                  </a:cxn>
                </a:cxnLst>
                <a:rect l="0" t="0" r="r" b="b"/>
                <a:pathLst>
                  <a:path w="640" h="1104">
                    <a:moveTo>
                      <a:pt x="80" y="16"/>
                    </a:moveTo>
                    <a:lnTo>
                      <a:pt x="336" y="80"/>
                    </a:lnTo>
                    <a:lnTo>
                      <a:pt x="368" y="88"/>
                    </a:lnTo>
                    <a:lnTo>
                      <a:pt x="368" y="88"/>
                    </a:lnTo>
                    <a:lnTo>
                      <a:pt x="288" y="384"/>
                    </a:lnTo>
                    <a:lnTo>
                      <a:pt x="288" y="384"/>
                    </a:lnTo>
                    <a:lnTo>
                      <a:pt x="616" y="872"/>
                    </a:lnTo>
                    <a:lnTo>
                      <a:pt x="616" y="888"/>
                    </a:lnTo>
                    <a:lnTo>
                      <a:pt x="616" y="896"/>
                    </a:lnTo>
                    <a:lnTo>
                      <a:pt x="632" y="920"/>
                    </a:lnTo>
                    <a:lnTo>
                      <a:pt x="632" y="920"/>
                    </a:lnTo>
                    <a:lnTo>
                      <a:pt x="632" y="936"/>
                    </a:lnTo>
                    <a:lnTo>
                      <a:pt x="632" y="936"/>
                    </a:lnTo>
                    <a:lnTo>
                      <a:pt x="640" y="952"/>
                    </a:lnTo>
                    <a:lnTo>
                      <a:pt x="640" y="960"/>
                    </a:lnTo>
                    <a:lnTo>
                      <a:pt x="640" y="960"/>
                    </a:lnTo>
                    <a:lnTo>
                      <a:pt x="640" y="968"/>
                    </a:lnTo>
                    <a:lnTo>
                      <a:pt x="640" y="968"/>
                    </a:lnTo>
                    <a:lnTo>
                      <a:pt x="624" y="968"/>
                    </a:lnTo>
                    <a:lnTo>
                      <a:pt x="600" y="976"/>
                    </a:lnTo>
                    <a:lnTo>
                      <a:pt x="600" y="992"/>
                    </a:lnTo>
                    <a:lnTo>
                      <a:pt x="600" y="1000"/>
                    </a:lnTo>
                    <a:lnTo>
                      <a:pt x="600" y="1008"/>
                    </a:lnTo>
                    <a:lnTo>
                      <a:pt x="600" y="1024"/>
                    </a:lnTo>
                    <a:lnTo>
                      <a:pt x="592" y="1032"/>
                    </a:lnTo>
                    <a:lnTo>
                      <a:pt x="576" y="1040"/>
                    </a:lnTo>
                    <a:lnTo>
                      <a:pt x="576" y="1040"/>
                    </a:lnTo>
                    <a:lnTo>
                      <a:pt x="576" y="1048"/>
                    </a:lnTo>
                    <a:lnTo>
                      <a:pt x="576" y="1056"/>
                    </a:lnTo>
                    <a:lnTo>
                      <a:pt x="576" y="1056"/>
                    </a:lnTo>
                    <a:lnTo>
                      <a:pt x="576" y="1072"/>
                    </a:lnTo>
                    <a:lnTo>
                      <a:pt x="576" y="1072"/>
                    </a:lnTo>
                    <a:lnTo>
                      <a:pt x="584" y="1080"/>
                    </a:lnTo>
                    <a:lnTo>
                      <a:pt x="584" y="1080"/>
                    </a:lnTo>
                    <a:lnTo>
                      <a:pt x="584" y="1080"/>
                    </a:lnTo>
                    <a:lnTo>
                      <a:pt x="584" y="1104"/>
                    </a:lnTo>
                    <a:lnTo>
                      <a:pt x="576" y="1104"/>
                    </a:lnTo>
                    <a:lnTo>
                      <a:pt x="568" y="1104"/>
                    </a:lnTo>
                    <a:lnTo>
                      <a:pt x="368" y="1080"/>
                    </a:lnTo>
                    <a:lnTo>
                      <a:pt x="368" y="1080"/>
                    </a:lnTo>
                    <a:lnTo>
                      <a:pt x="360" y="1072"/>
                    </a:lnTo>
                    <a:lnTo>
                      <a:pt x="360" y="1072"/>
                    </a:lnTo>
                    <a:lnTo>
                      <a:pt x="368" y="1072"/>
                    </a:lnTo>
                    <a:lnTo>
                      <a:pt x="368" y="1072"/>
                    </a:lnTo>
                    <a:lnTo>
                      <a:pt x="368" y="1064"/>
                    </a:lnTo>
                    <a:lnTo>
                      <a:pt x="368" y="1064"/>
                    </a:lnTo>
                    <a:lnTo>
                      <a:pt x="360" y="1064"/>
                    </a:lnTo>
                    <a:lnTo>
                      <a:pt x="360" y="1064"/>
                    </a:lnTo>
                    <a:lnTo>
                      <a:pt x="352" y="1064"/>
                    </a:lnTo>
                    <a:lnTo>
                      <a:pt x="352" y="1064"/>
                    </a:lnTo>
                    <a:lnTo>
                      <a:pt x="352" y="1048"/>
                    </a:lnTo>
                    <a:lnTo>
                      <a:pt x="360" y="1048"/>
                    </a:lnTo>
                    <a:lnTo>
                      <a:pt x="360" y="1040"/>
                    </a:lnTo>
                    <a:lnTo>
                      <a:pt x="360" y="1016"/>
                    </a:lnTo>
                    <a:lnTo>
                      <a:pt x="352" y="1000"/>
                    </a:lnTo>
                    <a:lnTo>
                      <a:pt x="344" y="992"/>
                    </a:lnTo>
                    <a:lnTo>
                      <a:pt x="328" y="968"/>
                    </a:lnTo>
                    <a:lnTo>
                      <a:pt x="312" y="944"/>
                    </a:lnTo>
                    <a:lnTo>
                      <a:pt x="304" y="936"/>
                    </a:lnTo>
                    <a:lnTo>
                      <a:pt x="296" y="936"/>
                    </a:lnTo>
                    <a:lnTo>
                      <a:pt x="296" y="944"/>
                    </a:lnTo>
                    <a:lnTo>
                      <a:pt x="296" y="944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28"/>
                    </a:lnTo>
                    <a:lnTo>
                      <a:pt x="288" y="920"/>
                    </a:lnTo>
                    <a:lnTo>
                      <a:pt x="288" y="912"/>
                    </a:lnTo>
                    <a:lnTo>
                      <a:pt x="280" y="904"/>
                    </a:lnTo>
                    <a:lnTo>
                      <a:pt x="264" y="904"/>
                    </a:lnTo>
                    <a:lnTo>
                      <a:pt x="264" y="904"/>
                    </a:lnTo>
                    <a:lnTo>
                      <a:pt x="256" y="904"/>
                    </a:lnTo>
                    <a:lnTo>
                      <a:pt x="248" y="896"/>
                    </a:lnTo>
                    <a:lnTo>
                      <a:pt x="232" y="880"/>
                    </a:lnTo>
                    <a:lnTo>
                      <a:pt x="232" y="880"/>
                    </a:lnTo>
                    <a:lnTo>
                      <a:pt x="232" y="872"/>
                    </a:lnTo>
                    <a:lnTo>
                      <a:pt x="224" y="856"/>
                    </a:lnTo>
                    <a:lnTo>
                      <a:pt x="208" y="848"/>
                    </a:lnTo>
                    <a:lnTo>
                      <a:pt x="200" y="848"/>
                    </a:lnTo>
                    <a:lnTo>
                      <a:pt x="200" y="848"/>
                    </a:lnTo>
                    <a:lnTo>
                      <a:pt x="192" y="848"/>
                    </a:lnTo>
                    <a:lnTo>
                      <a:pt x="192" y="840"/>
                    </a:lnTo>
                    <a:lnTo>
                      <a:pt x="192" y="840"/>
                    </a:lnTo>
                    <a:lnTo>
                      <a:pt x="184" y="840"/>
                    </a:lnTo>
                    <a:lnTo>
                      <a:pt x="184" y="840"/>
                    </a:lnTo>
                    <a:lnTo>
                      <a:pt x="176" y="832"/>
                    </a:lnTo>
                    <a:lnTo>
                      <a:pt x="160" y="824"/>
                    </a:lnTo>
                    <a:lnTo>
                      <a:pt x="144" y="824"/>
                    </a:lnTo>
                    <a:lnTo>
                      <a:pt x="136" y="824"/>
                    </a:lnTo>
                    <a:lnTo>
                      <a:pt x="136" y="824"/>
                    </a:lnTo>
                    <a:lnTo>
                      <a:pt x="136" y="816"/>
                    </a:lnTo>
                    <a:lnTo>
                      <a:pt x="128" y="816"/>
                    </a:lnTo>
                    <a:lnTo>
                      <a:pt x="128" y="816"/>
                    </a:lnTo>
                    <a:lnTo>
                      <a:pt x="128" y="816"/>
                    </a:lnTo>
                    <a:lnTo>
                      <a:pt x="128" y="808"/>
                    </a:lnTo>
                    <a:lnTo>
                      <a:pt x="128" y="808"/>
                    </a:lnTo>
                    <a:lnTo>
                      <a:pt x="136" y="800"/>
                    </a:lnTo>
                    <a:lnTo>
                      <a:pt x="136" y="800"/>
                    </a:lnTo>
                    <a:lnTo>
                      <a:pt x="136" y="792"/>
                    </a:lnTo>
                    <a:lnTo>
                      <a:pt x="136" y="792"/>
                    </a:lnTo>
                    <a:lnTo>
                      <a:pt x="136" y="784"/>
                    </a:lnTo>
                    <a:lnTo>
                      <a:pt x="136" y="784"/>
                    </a:lnTo>
                    <a:lnTo>
                      <a:pt x="136" y="768"/>
                    </a:lnTo>
                    <a:lnTo>
                      <a:pt x="136" y="768"/>
                    </a:lnTo>
                    <a:lnTo>
                      <a:pt x="144" y="760"/>
                    </a:lnTo>
                    <a:lnTo>
                      <a:pt x="144" y="744"/>
                    </a:lnTo>
                    <a:lnTo>
                      <a:pt x="136" y="744"/>
                    </a:lnTo>
                    <a:lnTo>
                      <a:pt x="136" y="744"/>
                    </a:lnTo>
                    <a:lnTo>
                      <a:pt x="128" y="736"/>
                    </a:lnTo>
                    <a:lnTo>
                      <a:pt x="128" y="736"/>
                    </a:lnTo>
                    <a:lnTo>
                      <a:pt x="128" y="736"/>
                    </a:lnTo>
                    <a:lnTo>
                      <a:pt x="136" y="728"/>
                    </a:lnTo>
                    <a:lnTo>
                      <a:pt x="136" y="712"/>
                    </a:lnTo>
                    <a:lnTo>
                      <a:pt x="128" y="712"/>
                    </a:lnTo>
                    <a:lnTo>
                      <a:pt x="128" y="712"/>
                    </a:lnTo>
                    <a:lnTo>
                      <a:pt x="112" y="696"/>
                    </a:lnTo>
                    <a:lnTo>
                      <a:pt x="104" y="688"/>
                    </a:lnTo>
                    <a:lnTo>
                      <a:pt x="104" y="688"/>
                    </a:lnTo>
                    <a:lnTo>
                      <a:pt x="104" y="672"/>
                    </a:lnTo>
                    <a:lnTo>
                      <a:pt x="96" y="656"/>
                    </a:lnTo>
                    <a:lnTo>
                      <a:pt x="96" y="648"/>
                    </a:lnTo>
                    <a:lnTo>
                      <a:pt x="96" y="648"/>
                    </a:lnTo>
                    <a:lnTo>
                      <a:pt x="88" y="640"/>
                    </a:lnTo>
                    <a:lnTo>
                      <a:pt x="96" y="640"/>
                    </a:lnTo>
                    <a:lnTo>
                      <a:pt x="96" y="632"/>
                    </a:lnTo>
                    <a:lnTo>
                      <a:pt x="80" y="616"/>
                    </a:lnTo>
                    <a:lnTo>
                      <a:pt x="72" y="616"/>
                    </a:lnTo>
                    <a:lnTo>
                      <a:pt x="72" y="608"/>
                    </a:lnTo>
                    <a:lnTo>
                      <a:pt x="80" y="608"/>
                    </a:lnTo>
                    <a:lnTo>
                      <a:pt x="80" y="608"/>
                    </a:lnTo>
                    <a:lnTo>
                      <a:pt x="72" y="592"/>
                    </a:lnTo>
                    <a:lnTo>
                      <a:pt x="72" y="592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84"/>
                    </a:lnTo>
                    <a:lnTo>
                      <a:pt x="80" y="576"/>
                    </a:lnTo>
                    <a:lnTo>
                      <a:pt x="80" y="576"/>
                    </a:lnTo>
                    <a:lnTo>
                      <a:pt x="80" y="584"/>
                    </a:lnTo>
                    <a:lnTo>
                      <a:pt x="88" y="584"/>
                    </a:lnTo>
                    <a:lnTo>
                      <a:pt x="88" y="584"/>
                    </a:lnTo>
                    <a:lnTo>
                      <a:pt x="96" y="568"/>
                    </a:lnTo>
                    <a:lnTo>
                      <a:pt x="96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8" y="544"/>
                    </a:lnTo>
                    <a:lnTo>
                      <a:pt x="80" y="544"/>
                    </a:lnTo>
                    <a:lnTo>
                      <a:pt x="80" y="544"/>
                    </a:lnTo>
                    <a:lnTo>
                      <a:pt x="64" y="520"/>
                    </a:lnTo>
                    <a:lnTo>
                      <a:pt x="64" y="520"/>
                    </a:lnTo>
                    <a:lnTo>
                      <a:pt x="64" y="512"/>
                    </a:lnTo>
                    <a:lnTo>
                      <a:pt x="64" y="512"/>
                    </a:lnTo>
                    <a:lnTo>
                      <a:pt x="64" y="504"/>
                    </a:lnTo>
                    <a:lnTo>
                      <a:pt x="64" y="504"/>
                    </a:lnTo>
                    <a:lnTo>
                      <a:pt x="64" y="496"/>
                    </a:lnTo>
                    <a:lnTo>
                      <a:pt x="64" y="496"/>
                    </a:lnTo>
                    <a:lnTo>
                      <a:pt x="64" y="488"/>
                    </a:lnTo>
                    <a:lnTo>
                      <a:pt x="64" y="488"/>
                    </a:lnTo>
                    <a:lnTo>
                      <a:pt x="64" y="480"/>
                    </a:lnTo>
                    <a:lnTo>
                      <a:pt x="64" y="472"/>
                    </a:lnTo>
                    <a:lnTo>
                      <a:pt x="64" y="472"/>
                    </a:lnTo>
                    <a:lnTo>
                      <a:pt x="64" y="456"/>
                    </a:lnTo>
                    <a:lnTo>
                      <a:pt x="72" y="456"/>
                    </a:lnTo>
                    <a:lnTo>
                      <a:pt x="80" y="456"/>
                    </a:lnTo>
                    <a:lnTo>
                      <a:pt x="80" y="456"/>
                    </a:lnTo>
                    <a:lnTo>
                      <a:pt x="80" y="464"/>
                    </a:lnTo>
                    <a:lnTo>
                      <a:pt x="72" y="464"/>
                    </a:lnTo>
                    <a:lnTo>
                      <a:pt x="72" y="472"/>
                    </a:lnTo>
                    <a:lnTo>
                      <a:pt x="72" y="472"/>
                    </a:lnTo>
                    <a:lnTo>
                      <a:pt x="80" y="480"/>
                    </a:lnTo>
                    <a:lnTo>
                      <a:pt x="80" y="488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96"/>
                    </a:lnTo>
                    <a:lnTo>
                      <a:pt x="96" y="488"/>
                    </a:lnTo>
                    <a:lnTo>
                      <a:pt x="88" y="480"/>
                    </a:lnTo>
                    <a:lnTo>
                      <a:pt x="88" y="472"/>
                    </a:lnTo>
                    <a:lnTo>
                      <a:pt x="88" y="472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8" y="456"/>
                    </a:lnTo>
                    <a:lnTo>
                      <a:pt x="80" y="448"/>
                    </a:lnTo>
                    <a:lnTo>
                      <a:pt x="80" y="440"/>
                    </a:lnTo>
                    <a:lnTo>
                      <a:pt x="80" y="440"/>
                    </a:lnTo>
                    <a:lnTo>
                      <a:pt x="88" y="440"/>
                    </a:lnTo>
                    <a:lnTo>
                      <a:pt x="96" y="432"/>
                    </a:lnTo>
                    <a:lnTo>
                      <a:pt x="96" y="432"/>
                    </a:lnTo>
                    <a:lnTo>
                      <a:pt x="104" y="440"/>
                    </a:lnTo>
                    <a:lnTo>
                      <a:pt x="120" y="440"/>
                    </a:lnTo>
                    <a:lnTo>
                      <a:pt x="120" y="440"/>
                    </a:lnTo>
                    <a:lnTo>
                      <a:pt x="128" y="440"/>
                    </a:lnTo>
                    <a:lnTo>
                      <a:pt x="128" y="440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96" y="432"/>
                    </a:lnTo>
                    <a:lnTo>
                      <a:pt x="96" y="424"/>
                    </a:lnTo>
                    <a:lnTo>
                      <a:pt x="88" y="416"/>
                    </a:lnTo>
                    <a:lnTo>
                      <a:pt x="80" y="424"/>
                    </a:lnTo>
                    <a:lnTo>
                      <a:pt x="80" y="424"/>
                    </a:lnTo>
                    <a:lnTo>
                      <a:pt x="72" y="432"/>
                    </a:lnTo>
                    <a:lnTo>
                      <a:pt x="72" y="448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64" y="448"/>
                    </a:lnTo>
                    <a:lnTo>
                      <a:pt x="64" y="440"/>
                    </a:lnTo>
                    <a:lnTo>
                      <a:pt x="64" y="440"/>
                    </a:lnTo>
                    <a:lnTo>
                      <a:pt x="56" y="440"/>
                    </a:lnTo>
                    <a:lnTo>
                      <a:pt x="56" y="440"/>
                    </a:lnTo>
                    <a:lnTo>
                      <a:pt x="56" y="432"/>
                    </a:lnTo>
                    <a:lnTo>
                      <a:pt x="48" y="416"/>
                    </a:lnTo>
                    <a:lnTo>
                      <a:pt x="40" y="424"/>
                    </a:lnTo>
                    <a:lnTo>
                      <a:pt x="40" y="424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8" y="408"/>
                    </a:lnTo>
                    <a:lnTo>
                      <a:pt x="48" y="400"/>
                    </a:lnTo>
                    <a:lnTo>
                      <a:pt x="48" y="400"/>
                    </a:lnTo>
                    <a:lnTo>
                      <a:pt x="48" y="400"/>
                    </a:lnTo>
                    <a:lnTo>
                      <a:pt x="40" y="392"/>
                    </a:lnTo>
                    <a:lnTo>
                      <a:pt x="40" y="392"/>
                    </a:lnTo>
                    <a:lnTo>
                      <a:pt x="40" y="376"/>
                    </a:lnTo>
                    <a:lnTo>
                      <a:pt x="40" y="376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24" y="352"/>
                    </a:lnTo>
                    <a:lnTo>
                      <a:pt x="24" y="344"/>
                    </a:lnTo>
                    <a:lnTo>
                      <a:pt x="24" y="344"/>
                    </a:lnTo>
                    <a:lnTo>
                      <a:pt x="24" y="336"/>
                    </a:lnTo>
                    <a:lnTo>
                      <a:pt x="16" y="328"/>
                    </a:lnTo>
                    <a:lnTo>
                      <a:pt x="8" y="320"/>
                    </a:lnTo>
                    <a:lnTo>
                      <a:pt x="8" y="320"/>
                    </a:lnTo>
                    <a:lnTo>
                      <a:pt x="8" y="312"/>
                    </a:lnTo>
                    <a:lnTo>
                      <a:pt x="8" y="312"/>
                    </a:lnTo>
                    <a:lnTo>
                      <a:pt x="16" y="304"/>
                    </a:lnTo>
                    <a:lnTo>
                      <a:pt x="16" y="304"/>
                    </a:lnTo>
                    <a:lnTo>
                      <a:pt x="16" y="296"/>
                    </a:lnTo>
                    <a:lnTo>
                      <a:pt x="16" y="280"/>
                    </a:lnTo>
                    <a:lnTo>
                      <a:pt x="16" y="264"/>
                    </a:lnTo>
                    <a:lnTo>
                      <a:pt x="16" y="256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16" y="200"/>
                    </a:lnTo>
                    <a:lnTo>
                      <a:pt x="16" y="192"/>
                    </a:lnTo>
                    <a:lnTo>
                      <a:pt x="8" y="192"/>
                    </a:lnTo>
                    <a:lnTo>
                      <a:pt x="0" y="176"/>
                    </a:lnTo>
                    <a:lnTo>
                      <a:pt x="0" y="152"/>
                    </a:lnTo>
                    <a:lnTo>
                      <a:pt x="16" y="128"/>
                    </a:lnTo>
                    <a:lnTo>
                      <a:pt x="32" y="112"/>
                    </a:lnTo>
                    <a:lnTo>
                      <a:pt x="40" y="104"/>
                    </a:lnTo>
                    <a:lnTo>
                      <a:pt x="40" y="96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56" y="56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32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64" y="16"/>
                    </a:lnTo>
                    <a:lnTo>
                      <a:pt x="64" y="8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80" y="16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36"/>
              <p:cNvSpPr>
                <a:spLocks/>
              </p:cNvSpPr>
              <p:nvPr/>
            </p:nvSpPr>
            <p:spPr bwMode="auto">
              <a:xfrm>
                <a:off x="1296" y="1360"/>
                <a:ext cx="512" cy="784"/>
              </a:xfrm>
              <a:custGeom>
                <a:avLst/>
                <a:gdLst/>
                <a:ahLst/>
                <a:cxnLst>
                  <a:cxn ang="0">
                    <a:pos x="0" y="296"/>
                  </a:cxn>
                  <a:cxn ang="0">
                    <a:pos x="0" y="296"/>
                  </a:cxn>
                  <a:cxn ang="0">
                    <a:pos x="80" y="0"/>
                  </a:cxn>
                  <a:cxn ang="0">
                    <a:pos x="80" y="0"/>
                  </a:cxn>
                  <a:cxn ang="0">
                    <a:pos x="160" y="16"/>
                  </a:cxn>
                  <a:cxn ang="0">
                    <a:pos x="248" y="40"/>
                  </a:cxn>
                  <a:cxn ang="0">
                    <a:pos x="288" y="48"/>
                  </a:cxn>
                  <a:cxn ang="0">
                    <a:pos x="512" y="96"/>
                  </a:cxn>
                  <a:cxn ang="0">
                    <a:pos x="512" y="96"/>
                  </a:cxn>
                  <a:cxn ang="0">
                    <a:pos x="416" y="600"/>
                  </a:cxn>
                  <a:cxn ang="0">
                    <a:pos x="400" y="672"/>
                  </a:cxn>
                  <a:cxn ang="0">
                    <a:pos x="400" y="680"/>
                  </a:cxn>
                  <a:cxn ang="0">
                    <a:pos x="392" y="696"/>
                  </a:cxn>
                  <a:cxn ang="0">
                    <a:pos x="384" y="696"/>
                  </a:cxn>
                  <a:cxn ang="0">
                    <a:pos x="376" y="688"/>
                  </a:cxn>
                  <a:cxn ang="0">
                    <a:pos x="376" y="680"/>
                  </a:cxn>
                  <a:cxn ang="0">
                    <a:pos x="360" y="680"/>
                  </a:cxn>
                  <a:cxn ang="0">
                    <a:pos x="360" y="680"/>
                  </a:cxn>
                  <a:cxn ang="0">
                    <a:pos x="360" y="672"/>
                  </a:cxn>
                  <a:cxn ang="0">
                    <a:pos x="352" y="672"/>
                  </a:cxn>
                  <a:cxn ang="0">
                    <a:pos x="352" y="680"/>
                  </a:cxn>
                  <a:cxn ang="0">
                    <a:pos x="344" y="680"/>
                  </a:cxn>
                  <a:cxn ang="0">
                    <a:pos x="344" y="688"/>
                  </a:cxn>
                  <a:cxn ang="0">
                    <a:pos x="344" y="704"/>
                  </a:cxn>
                  <a:cxn ang="0">
                    <a:pos x="344" y="736"/>
                  </a:cxn>
                  <a:cxn ang="0">
                    <a:pos x="336" y="744"/>
                  </a:cxn>
                  <a:cxn ang="0">
                    <a:pos x="336" y="744"/>
                  </a:cxn>
                  <a:cxn ang="0">
                    <a:pos x="336" y="752"/>
                  </a:cxn>
                  <a:cxn ang="0">
                    <a:pos x="336" y="768"/>
                  </a:cxn>
                  <a:cxn ang="0">
                    <a:pos x="336" y="776"/>
                  </a:cxn>
                  <a:cxn ang="0">
                    <a:pos x="336" y="776"/>
                  </a:cxn>
                  <a:cxn ang="0">
                    <a:pos x="328" y="784"/>
                  </a:cxn>
                  <a:cxn ang="0">
                    <a:pos x="328" y="784"/>
                  </a:cxn>
                  <a:cxn ang="0">
                    <a:pos x="0" y="296"/>
                  </a:cxn>
                </a:cxnLst>
                <a:rect l="0" t="0" r="r" b="b"/>
                <a:pathLst>
                  <a:path w="512" h="784">
                    <a:moveTo>
                      <a:pt x="0" y="296"/>
                    </a:moveTo>
                    <a:lnTo>
                      <a:pt x="0" y="296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160" y="16"/>
                    </a:lnTo>
                    <a:lnTo>
                      <a:pt x="248" y="40"/>
                    </a:lnTo>
                    <a:lnTo>
                      <a:pt x="288" y="48"/>
                    </a:lnTo>
                    <a:lnTo>
                      <a:pt x="512" y="96"/>
                    </a:lnTo>
                    <a:lnTo>
                      <a:pt x="512" y="96"/>
                    </a:lnTo>
                    <a:lnTo>
                      <a:pt x="416" y="600"/>
                    </a:lnTo>
                    <a:lnTo>
                      <a:pt x="400" y="672"/>
                    </a:lnTo>
                    <a:lnTo>
                      <a:pt x="400" y="680"/>
                    </a:lnTo>
                    <a:lnTo>
                      <a:pt x="392" y="696"/>
                    </a:lnTo>
                    <a:lnTo>
                      <a:pt x="384" y="696"/>
                    </a:lnTo>
                    <a:lnTo>
                      <a:pt x="376" y="688"/>
                    </a:lnTo>
                    <a:lnTo>
                      <a:pt x="376" y="680"/>
                    </a:lnTo>
                    <a:lnTo>
                      <a:pt x="360" y="680"/>
                    </a:lnTo>
                    <a:lnTo>
                      <a:pt x="360" y="680"/>
                    </a:lnTo>
                    <a:lnTo>
                      <a:pt x="360" y="672"/>
                    </a:lnTo>
                    <a:lnTo>
                      <a:pt x="352" y="672"/>
                    </a:lnTo>
                    <a:lnTo>
                      <a:pt x="352" y="680"/>
                    </a:lnTo>
                    <a:lnTo>
                      <a:pt x="344" y="680"/>
                    </a:lnTo>
                    <a:lnTo>
                      <a:pt x="344" y="688"/>
                    </a:lnTo>
                    <a:lnTo>
                      <a:pt x="344" y="704"/>
                    </a:lnTo>
                    <a:lnTo>
                      <a:pt x="344" y="736"/>
                    </a:lnTo>
                    <a:lnTo>
                      <a:pt x="336" y="744"/>
                    </a:lnTo>
                    <a:lnTo>
                      <a:pt x="336" y="744"/>
                    </a:lnTo>
                    <a:lnTo>
                      <a:pt x="336" y="752"/>
                    </a:lnTo>
                    <a:lnTo>
                      <a:pt x="336" y="768"/>
                    </a:lnTo>
                    <a:lnTo>
                      <a:pt x="336" y="776"/>
                    </a:lnTo>
                    <a:lnTo>
                      <a:pt x="336" y="776"/>
                    </a:lnTo>
                    <a:lnTo>
                      <a:pt x="328" y="784"/>
                    </a:lnTo>
                    <a:lnTo>
                      <a:pt x="328" y="784"/>
                    </a:lnTo>
                    <a:lnTo>
                      <a:pt x="0" y="29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37"/>
              <p:cNvSpPr>
                <a:spLocks/>
              </p:cNvSpPr>
              <p:nvPr/>
            </p:nvSpPr>
            <p:spPr bwMode="auto">
              <a:xfrm>
                <a:off x="1712" y="1456"/>
                <a:ext cx="448" cy="568"/>
              </a:xfrm>
              <a:custGeom>
                <a:avLst/>
                <a:gdLst/>
                <a:ahLst/>
                <a:cxnLst>
                  <a:cxn ang="0">
                    <a:pos x="448" y="160"/>
                  </a:cxn>
                  <a:cxn ang="0">
                    <a:pos x="448" y="160"/>
                  </a:cxn>
                  <a:cxn ang="0">
                    <a:pos x="296" y="136"/>
                  </a:cxn>
                  <a:cxn ang="0">
                    <a:pos x="296" y="136"/>
                  </a:cxn>
                  <a:cxn ang="0">
                    <a:pos x="312" y="40"/>
                  </a:cxn>
                  <a:cxn ang="0">
                    <a:pos x="312" y="40"/>
                  </a:cxn>
                  <a:cxn ang="0">
                    <a:pos x="96" y="0"/>
                  </a:cxn>
                  <a:cxn ang="0">
                    <a:pos x="96" y="0"/>
                  </a:cxn>
                  <a:cxn ang="0">
                    <a:pos x="0" y="504"/>
                  </a:cxn>
                  <a:cxn ang="0">
                    <a:pos x="0" y="504"/>
                  </a:cxn>
                  <a:cxn ang="0">
                    <a:pos x="392" y="568"/>
                  </a:cxn>
                  <a:cxn ang="0">
                    <a:pos x="392" y="568"/>
                  </a:cxn>
                  <a:cxn ang="0">
                    <a:pos x="448" y="160"/>
                  </a:cxn>
                </a:cxnLst>
                <a:rect l="0" t="0" r="r" b="b"/>
                <a:pathLst>
                  <a:path w="448" h="568">
                    <a:moveTo>
                      <a:pt x="448" y="160"/>
                    </a:moveTo>
                    <a:lnTo>
                      <a:pt x="448" y="160"/>
                    </a:lnTo>
                    <a:lnTo>
                      <a:pt x="296" y="136"/>
                    </a:lnTo>
                    <a:lnTo>
                      <a:pt x="296" y="136"/>
                    </a:lnTo>
                    <a:lnTo>
                      <a:pt x="312" y="40"/>
                    </a:lnTo>
                    <a:lnTo>
                      <a:pt x="312" y="40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392" y="568"/>
                    </a:lnTo>
                    <a:lnTo>
                      <a:pt x="392" y="568"/>
                    </a:lnTo>
                    <a:lnTo>
                      <a:pt x="448" y="16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auto">
              <a:xfrm>
                <a:off x="1560" y="1960"/>
                <a:ext cx="544" cy="632"/>
              </a:xfrm>
              <a:custGeom>
                <a:avLst/>
                <a:gdLst/>
                <a:ahLst/>
                <a:cxnLst>
                  <a:cxn ang="0">
                    <a:pos x="32" y="416"/>
                  </a:cxn>
                  <a:cxn ang="0">
                    <a:pos x="32" y="392"/>
                  </a:cxn>
                  <a:cxn ang="0">
                    <a:pos x="24" y="384"/>
                  </a:cxn>
                  <a:cxn ang="0">
                    <a:pos x="24" y="368"/>
                  </a:cxn>
                  <a:cxn ang="0">
                    <a:pos x="24" y="360"/>
                  </a:cxn>
                  <a:cxn ang="0">
                    <a:pos x="24" y="352"/>
                  </a:cxn>
                  <a:cxn ang="0">
                    <a:pos x="48" y="336"/>
                  </a:cxn>
                  <a:cxn ang="0">
                    <a:pos x="48" y="312"/>
                  </a:cxn>
                  <a:cxn ang="0">
                    <a:pos x="48" y="296"/>
                  </a:cxn>
                  <a:cxn ang="0">
                    <a:pos x="88" y="280"/>
                  </a:cxn>
                  <a:cxn ang="0">
                    <a:pos x="88" y="272"/>
                  </a:cxn>
                  <a:cxn ang="0">
                    <a:pos x="88" y="264"/>
                  </a:cxn>
                  <a:cxn ang="0">
                    <a:pos x="80" y="248"/>
                  </a:cxn>
                  <a:cxn ang="0">
                    <a:pos x="80" y="232"/>
                  </a:cxn>
                  <a:cxn ang="0">
                    <a:pos x="64" y="200"/>
                  </a:cxn>
                  <a:cxn ang="0">
                    <a:pos x="64" y="184"/>
                  </a:cxn>
                  <a:cxn ang="0">
                    <a:pos x="72" y="176"/>
                  </a:cxn>
                  <a:cxn ang="0">
                    <a:pos x="72" y="152"/>
                  </a:cxn>
                  <a:cxn ang="0">
                    <a:pos x="72" y="144"/>
                  </a:cxn>
                  <a:cxn ang="0">
                    <a:pos x="80" y="104"/>
                  </a:cxn>
                  <a:cxn ang="0">
                    <a:pos x="80" y="80"/>
                  </a:cxn>
                  <a:cxn ang="0">
                    <a:pos x="88" y="72"/>
                  </a:cxn>
                  <a:cxn ang="0">
                    <a:pos x="96" y="72"/>
                  </a:cxn>
                  <a:cxn ang="0">
                    <a:pos x="112" y="80"/>
                  </a:cxn>
                  <a:cxn ang="0">
                    <a:pos x="120" y="96"/>
                  </a:cxn>
                  <a:cxn ang="0">
                    <a:pos x="136" y="80"/>
                  </a:cxn>
                  <a:cxn ang="0">
                    <a:pos x="152" y="0"/>
                  </a:cxn>
                  <a:cxn ang="0">
                    <a:pos x="544" y="64"/>
                  </a:cxn>
                  <a:cxn ang="0">
                    <a:pos x="464" y="632"/>
                  </a:cxn>
                  <a:cxn ang="0">
                    <a:pos x="296" y="608"/>
                  </a:cxn>
                  <a:cxn ang="0">
                    <a:pos x="0" y="440"/>
                  </a:cxn>
                  <a:cxn ang="0">
                    <a:pos x="16" y="416"/>
                  </a:cxn>
                  <a:cxn ang="0">
                    <a:pos x="24" y="416"/>
                  </a:cxn>
                </a:cxnLst>
                <a:rect l="0" t="0" r="r" b="b"/>
                <a:pathLst>
                  <a:path w="544" h="632">
                    <a:moveTo>
                      <a:pt x="24" y="416"/>
                    </a:moveTo>
                    <a:lnTo>
                      <a:pt x="32" y="416"/>
                    </a:lnTo>
                    <a:lnTo>
                      <a:pt x="32" y="392"/>
                    </a:lnTo>
                    <a:lnTo>
                      <a:pt x="32" y="392"/>
                    </a:lnTo>
                    <a:lnTo>
                      <a:pt x="32" y="392"/>
                    </a:lnTo>
                    <a:lnTo>
                      <a:pt x="24" y="384"/>
                    </a:lnTo>
                    <a:lnTo>
                      <a:pt x="24" y="384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24" y="360"/>
                    </a:lnTo>
                    <a:lnTo>
                      <a:pt x="24" y="352"/>
                    </a:lnTo>
                    <a:lnTo>
                      <a:pt x="24" y="352"/>
                    </a:lnTo>
                    <a:lnTo>
                      <a:pt x="40" y="344"/>
                    </a:lnTo>
                    <a:lnTo>
                      <a:pt x="48" y="336"/>
                    </a:lnTo>
                    <a:lnTo>
                      <a:pt x="48" y="320"/>
                    </a:lnTo>
                    <a:lnTo>
                      <a:pt x="48" y="312"/>
                    </a:lnTo>
                    <a:lnTo>
                      <a:pt x="48" y="304"/>
                    </a:lnTo>
                    <a:lnTo>
                      <a:pt x="48" y="296"/>
                    </a:lnTo>
                    <a:lnTo>
                      <a:pt x="72" y="280"/>
                    </a:lnTo>
                    <a:lnTo>
                      <a:pt x="88" y="280"/>
                    </a:lnTo>
                    <a:lnTo>
                      <a:pt x="88" y="280"/>
                    </a:lnTo>
                    <a:lnTo>
                      <a:pt x="88" y="272"/>
                    </a:lnTo>
                    <a:lnTo>
                      <a:pt x="88" y="272"/>
                    </a:lnTo>
                    <a:lnTo>
                      <a:pt x="88" y="264"/>
                    </a:lnTo>
                    <a:lnTo>
                      <a:pt x="80" y="248"/>
                    </a:lnTo>
                    <a:lnTo>
                      <a:pt x="80" y="248"/>
                    </a:lnTo>
                    <a:lnTo>
                      <a:pt x="80" y="232"/>
                    </a:lnTo>
                    <a:lnTo>
                      <a:pt x="80" y="232"/>
                    </a:lnTo>
                    <a:lnTo>
                      <a:pt x="64" y="208"/>
                    </a:lnTo>
                    <a:lnTo>
                      <a:pt x="64" y="200"/>
                    </a:lnTo>
                    <a:lnTo>
                      <a:pt x="64" y="184"/>
                    </a:lnTo>
                    <a:lnTo>
                      <a:pt x="64" y="184"/>
                    </a:lnTo>
                    <a:lnTo>
                      <a:pt x="72" y="176"/>
                    </a:lnTo>
                    <a:lnTo>
                      <a:pt x="72" y="176"/>
                    </a:lnTo>
                    <a:lnTo>
                      <a:pt x="72" y="168"/>
                    </a:lnTo>
                    <a:lnTo>
                      <a:pt x="72" y="152"/>
                    </a:lnTo>
                    <a:lnTo>
                      <a:pt x="72" y="144"/>
                    </a:lnTo>
                    <a:lnTo>
                      <a:pt x="72" y="144"/>
                    </a:lnTo>
                    <a:lnTo>
                      <a:pt x="80" y="136"/>
                    </a:lnTo>
                    <a:lnTo>
                      <a:pt x="80" y="104"/>
                    </a:lnTo>
                    <a:lnTo>
                      <a:pt x="80" y="88"/>
                    </a:lnTo>
                    <a:lnTo>
                      <a:pt x="80" y="80"/>
                    </a:lnTo>
                    <a:lnTo>
                      <a:pt x="88" y="80"/>
                    </a:lnTo>
                    <a:lnTo>
                      <a:pt x="88" y="72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36" y="80"/>
                    </a:lnTo>
                    <a:lnTo>
                      <a:pt x="136" y="72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544" y="64"/>
                    </a:lnTo>
                    <a:lnTo>
                      <a:pt x="544" y="64"/>
                    </a:lnTo>
                    <a:lnTo>
                      <a:pt x="464" y="632"/>
                    </a:lnTo>
                    <a:lnTo>
                      <a:pt x="464" y="632"/>
                    </a:lnTo>
                    <a:lnTo>
                      <a:pt x="296" y="608"/>
                    </a:lnTo>
                    <a:lnTo>
                      <a:pt x="296" y="608"/>
                    </a:lnTo>
                    <a:lnTo>
                      <a:pt x="0" y="440"/>
                    </a:lnTo>
                    <a:lnTo>
                      <a:pt x="0" y="440"/>
                    </a:lnTo>
                    <a:lnTo>
                      <a:pt x="16" y="416"/>
                    </a:lnTo>
                    <a:lnTo>
                      <a:pt x="16" y="416"/>
                    </a:lnTo>
                    <a:lnTo>
                      <a:pt x="24" y="41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39"/>
              <p:cNvSpPr>
                <a:spLocks/>
              </p:cNvSpPr>
              <p:nvPr/>
            </p:nvSpPr>
            <p:spPr bwMode="auto">
              <a:xfrm>
                <a:off x="1584" y="720"/>
                <a:ext cx="480" cy="776"/>
              </a:xfrm>
              <a:custGeom>
                <a:avLst/>
                <a:gdLst/>
                <a:ahLst/>
                <a:cxnLst>
                  <a:cxn ang="0">
                    <a:pos x="208" y="128"/>
                  </a:cxn>
                  <a:cxn ang="0">
                    <a:pos x="216" y="160"/>
                  </a:cxn>
                  <a:cxn ang="0">
                    <a:pos x="216" y="168"/>
                  </a:cxn>
                  <a:cxn ang="0">
                    <a:pos x="208" y="168"/>
                  </a:cxn>
                  <a:cxn ang="0">
                    <a:pos x="224" y="184"/>
                  </a:cxn>
                  <a:cxn ang="0">
                    <a:pos x="224" y="192"/>
                  </a:cxn>
                  <a:cxn ang="0">
                    <a:pos x="248" y="248"/>
                  </a:cxn>
                  <a:cxn ang="0">
                    <a:pos x="256" y="248"/>
                  </a:cxn>
                  <a:cxn ang="0">
                    <a:pos x="264" y="256"/>
                  </a:cxn>
                  <a:cxn ang="0">
                    <a:pos x="272" y="264"/>
                  </a:cxn>
                  <a:cxn ang="0">
                    <a:pos x="288" y="272"/>
                  </a:cxn>
                  <a:cxn ang="0">
                    <a:pos x="280" y="296"/>
                  </a:cxn>
                  <a:cxn ang="0">
                    <a:pos x="272" y="304"/>
                  </a:cxn>
                  <a:cxn ang="0">
                    <a:pos x="272" y="320"/>
                  </a:cxn>
                  <a:cxn ang="0">
                    <a:pos x="272" y="336"/>
                  </a:cxn>
                  <a:cxn ang="0">
                    <a:pos x="264" y="344"/>
                  </a:cxn>
                  <a:cxn ang="0">
                    <a:pos x="256" y="368"/>
                  </a:cxn>
                  <a:cxn ang="0">
                    <a:pos x="256" y="368"/>
                  </a:cxn>
                  <a:cxn ang="0">
                    <a:pos x="264" y="376"/>
                  </a:cxn>
                  <a:cxn ang="0">
                    <a:pos x="280" y="384"/>
                  </a:cxn>
                  <a:cxn ang="0">
                    <a:pos x="296" y="368"/>
                  </a:cxn>
                  <a:cxn ang="0">
                    <a:pos x="304" y="384"/>
                  </a:cxn>
                  <a:cxn ang="0">
                    <a:pos x="304" y="408"/>
                  </a:cxn>
                  <a:cxn ang="0">
                    <a:pos x="320" y="448"/>
                  </a:cxn>
                  <a:cxn ang="0">
                    <a:pos x="320" y="464"/>
                  </a:cxn>
                  <a:cxn ang="0">
                    <a:pos x="336" y="480"/>
                  </a:cxn>
                  <a:cxn ang="0">
                    <a:pos x="344" y="520"/>
                  </a:cxn>
                  <a:cxn ang="0">
                    <a:pos x="360" y="504"/>
                  </a:cxn>
                  <a:cxn ang="0">
                    <a:pos x="376" y="512"/>
                  </a:cxn>
                  <a:cxn ang="0">
                    <a:pos x="392" y="504"/>
                  </a:cxn>
                  <a:cxn ang="0">
                    <a:pos x="400" y="512"/>
                  </a:cxn>
                  <a:cxn ang="0">
                    <a:pos x="424" y="504"/>
                  </a:cxn>
                  <a:cxn ang="0">
                    <a:pos x="440" y="512"/>
                  </a:cxn>
                  <a:cxn ang="0">
                    <a:pos x="456" y="496"/>
                  </a:cxn>
                  <a:cxn ang="0">
                    <a:pos x="464" y="496"/>
                  </a:cxn>
                  <a:cxn ang="0">
                    <a:pos x="480" y="528"/>
                  </a:cxn>
                  <a:cxn ang="0">
                    <a:pos x="224" y="736"/>
                  </a:cxn>
                  <a:cxn ang="0">
                    <a:pos x="0" y="688"/>
                  </a:cxn>
                  <a:cxn ang="0">
                    <a:pos x="40" y="520"/>
                  </a:cxn>
                  <a:cxn ang="0">
                    <a:pos x="56" y="496"/>
                  </a:cxn>
                  <a:cxn ang="0">
                    <a:pos x="56" y="480"/>
                  </a:cxn>
                  <a:cxn ang="0">
                    <a:pos x="56" y="472"/>
                  </a:cxn>
                  <a:cxn ang="0">
                    <a:pos x="40" y="456"/>
                  </a:cxn>
                  <a:cxn ang="0">
                    <a:pos x="72" y="408"/>
                  </a:cxn>
                  <a:cxn ang="0">
                    <a:pos x="80" y="392"/>
                  </a:cxn>
                  <a:cxn ang="0">
                    <a:pos x="120" y="336"/>
                  </a:cxn>
                  <a:cxn ang="0">
                    <a:pos x="112" y="320"/>
                  </a:cxn>
                  <a:cxn ang="0">
                    <a:pos x="96" y="288"/>
                  </a:cxn>
                  <a:cxn ang="0">
                    <a:pos x="96" y="256"/>
                  </a:cxn>
                  <a:cxn ang="0">
                    <a:pos x="152" y="0"/>
                  </a:cxn>
                  <a:cxn ang="0">
                    <a:pos x="216" y="16"/>
                  </a:cxn>
                </a:cxnLst>
                <a:rect l="0" t="0" r="r" b="b"/>
                <a:pathLst>
                  <a:path w="480" h="776">
                    <a:moveTo>
                      <a:pt x="200" y="112"/>
                    </a:moveTo>
                    <a:lnTo>
                      <a:pt x="200" y="112"/>
                    </a:lnTo>
                    <a:lnTo>
                      <a:pt x="208" y="128"/>
                    </a:lnTo>
                    <a:lnTo>
                      <a:pt x="216" y="152"/>
                    </a:lnTo>
                    <a:lnTo>
                      <a:pt x="216" y="160"/>
                    </a:lnTo>
                    <a:lnTo>
                      <a:pt x="216" y="160"/>
                    </a:lnTo>
                    <a:lnTo>
                      <a:pt x="208" y="160"/>
                    </a:lnTo>
                    <a:lnTo>
                      <a:pt x="208" y="160"/>
                    </a:lnTo>
                    <a:lnTo>
                      <a:pt x="216" y="168"/>
                    </a:lnTo>
                    <a:lnTo>
                      <a:pt x="216" y="168"/>
                    </a:lnTo>
                    <a:lnTo>
                      <a:pt x="208" y="168"/>
                    </a:lnTo>
                    <a:lnTo>
                      <a:pt x="208" y="168"/>
                    </a:lnTo>
                    <a:lnTo>
                      <a:pt x="208" y="176"/>
                    </a:lnTo>
                    <a:lnTo>
                      <a:pt x="208" y="176"/>
                    </a:lnTo>
                    <a:lnTo>
                      <a:pt x="224" y="184"/>
                    </a:lnTo>
                    <a:lnTo>
                      <a:pt x="224" y="184"/>
                    </a:lnTo>
                    <a:lnTo>
                      <a:pt x="224" y="192"/>
                    </a:lnTo>
                    <a:lnTo>
                      <a:pt x="224" y="192"/>
                    </a:lnTo>
                    <a:lnTo>
                      <a:pt x="240" y="192"/>
                    </a:lnTo>
                    <a:lnTo>
                      <a:pt x="248" y="232"/>
                    </a:lnTo>
                    <a:lnTo>
                      <a:pt x="248" y="248"/>
                    </a:lnTo>
                    <a:lnTo>
                      <a:pt x="248" y="248"/>
                    </a:lnTo>
                    <a:lnTo>
                      <a:pt x="256" y="248"/>
                    </a:lnTo>
                    <a:lnTo>
                      <a:pt x="256" y="248"/>
                    </a:lnTo>
                    <a:lnTo>
                      <a:pt x="256" y="256"/>
                    </a:lnTo>
                    <a:lnTo>
                      <a:pt x="256" y="256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72" y="264"/>
                    </a:lnTo>
                    <a:lnTo>
                      <a:pt x="272" y="264"/>
                    </a:lnTo>
                    <a:lnTo>
                      <a:pt x="272" y="264"/>
                    </a:lnTo>
                    <a:lnTo>
                      <a:pt x="288" y="264"/>
                    </a:lnTo>
                    <a:lnTo>
                      <a:pt x="288" y="272"/>
                    </a:lnTo>
                    <a:lnTo>
                      <a:pt x="280" y="288"/>
                    </a:lnTo>
                    <a:lnTo>
                      <a:pt x="280" y="288"/>
                    </a:lnTo>
                    <a:lnTo>
                      <a:pt x="280" y="296"/>
                    </a:lnTo>
                    <a:lnTo>
                      <a:pt x="280" y="296"/>
                    </a:lnTo>
                    <a:lnTo>
                      <a:pt x="272" y="304"/>
                    </a:lnTo>
                    <a:lnTo>
                      <a:pt x="272" y="304"/>
                    </a:lnTo>
                    <a:lnTo>
                      <a:pt x="272" y="312"/>
                    </a:lnTo>
                    <a:lnTo>
                      <a:pt x="272" y="312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64" y="328"/>
                    </a:lnTo>
                    <a:lnTo>
                      <a:pt x="272" y="336"/>
                    </a:lnTo>
                    <a:lnTo>
                      <a:pt x="272" y="336"/>
                    </a:lnTo>
                    <a:lnTo>
                      <a:pt x="264" y="344"/>
                    </a:lnTo>
                    <a:lnTo>
                      <a:pt x="264" y="344"/>
                    </a:lnTo>
                    <a:lnTo>
                      <a:pt x="256" y="344"/>
                    </a:lnTo>
                    <a:lnTo>
                      <a:pt x="256" y="360"/>
                    </a:lnTo>
                    <a:lnTo>
                      <a:pt x="256" y="368"/>
                    </a:lnTo>
                    <a:lnTo>
                      <a:pt x="256" y="368"/>
                    </a:lnTo>
                    <a:lnTo>
                      <a:pt x="256" y="368"/>
                    </a:lnTo>
                    <a:lnTo>
                      <a:pt x="256" y="368"/>
                    </a:lnTo>
                    <a:lnTo>
                      <a:pt x="256" y="376"/>
                    </a:lnTo>
                    <a:lnTo>
                      <a:pt x="256" y="376"/>
                    </a:lnTo>
                    <a:lnTo>
                      <a:pt x="264" y="376"/>
                    </a:lnTo>
                    <a:lnTo>
                      <a:pt x="264" y="384"/>
                    </a:lnTo>
                    <a:lnTo>
                      <a:pt x="264" y="384"/>
                    </a:lnTo>
                    <a:lnTo>
                      <a:pt x="280" y="384"/>
                    </a:lnTo>
                    <a:lnTo>
                      <a:pt x="280" y="384"/>
                    </a:lnTo>
                    <a:lnTo>
                      <a:pt x="296" y="368"/>
                    </a:lnTo>
                    <a:lnTo>
                      <a:pt x="296" y="368"/>
                    </a:lnTo>
                    <a:lnTo>
                      <a:pt x="304" y="368"/>
                    </a:lnTo>
                    <a:lnTo>
                      <a:pt x="304" y="368"/>
                    </a:lnTo>
                    <a:lnTo>
                      <a:pt x="304" y="384"/>
                    </a:lnTo>
                    <a:lnTo>
                      <a:pt x="304" y="384"/>
                    </a:lnTo>
                    <a:lnTo>
                      <a:pt x="304" y="392"/>
                    </a:lnTo>
                    <a:lnTo>
                      <a:pt x="304" y="408"/>
                    </a:lnTo>
                    <a:lnTo>
                      <a:pt x="312" y="424"/>
                    </a:lnTo>
                    <a:lnTo>
                      <a:pt x="320" y="440"/>
                    </a:lnTo>
                    <a:lnTo>
                      <a:pt x="320" y="448"/>
                    </a:lnTo>
                    <a:lnTo>
                      <a:pt x="312" y="448"/>
                    </a:lnTo>
                    <a:lnTo>
                      <a:pt x="312" y="456"/>
                    </a:lnTo>
                    <a:lnTo>
                      <a:pt x="320" y="464"/>
                    </a:lnTo>
                    <a:lnTo>
                      <a:pt x="328" y="464"/>
                    </a:lnTo>
                    <a:lnTo>
                      <a:pt x="336" y="480"/>
                    </a:lnTo>
                    <a:lnTo>
                      <a:pt x="336" y="480"/>
                    </a:lnTo>
                    <a:lnTo>
                      <a:pt x="336" y="488"/>
                    </a:lnTo>
                    <a:lnTo>
                      <a:pt x="344" y="512"/>
                    </a:lnTo>
                    <a:lnTo>
                      <a:pt x="344" y="520"/>
                    </a:lnTo>
                    <a:lnTo>
                      <a:pt x="352" y="520"/>
                    </a:lnTo>
                    <a:lnTo>
                      <a:pt x="352" y="512"/>
                    </a:lnTo>
                    <a:lnTo>
                      <a:pt x="360" y="504"/>
                    </a:lnTo>
                    <a:lnTo>
                      <a:pt x="368" y="504"/>
                    </a:lnTo>
                    <a:lnTo>
                      <a:pt x="368" y="504"/>
                    </a:lnTo>
                    <a:lnTo>
                      <a:pt x="376" y="512"/>
                    </a:lnTo>
                    <a:lnTo>
                      <a:pt x="384" y="512"/>
                    </a:lnTo>
                    <a:lnTo>
                      <a:pt x="392" y="504"/>
                    </a:lnTo>
                    <a:lnTo>
                      <a:pt x="392" y="504"/>
                    </a:lnTo>
                    <a:lnTo>
                      <a:pt x="400" y="504"/>
                    </a:lnTo>
                    <a:lnTo>
                      <a:pt x="400" y="512"/>
                    </a:lnTo>
                    <a:lnTo>
                      <a:pt x="400" y="512"/>
                    </a:lnTo>
                    <a:lnTo>
                      <a:pt x="408" y="512"/>
                    </a:lnTo>
                    <a:lnTo>
                      <a:pt x="424" y="504"/>
                    </a:lnTo>
                    <a:lnTo>
                      <a:pt x="424" y="504"/>
                    </a:lnTo>
                    <a:lnTo>
                      <a:pt x="432" y="512"/>
                    </a:lnTo>
                    <a:lnTo>
                      <a:pt x="432" y="512"/>
                    </a:lnTo>
                    <a:lnTo>
                      <a:pt x="440" y="512"/>
                    </a:lnTo>
                    <a:lnTo>
                      <a:pt x="448" y="512"/>
                    </a:lnTo>
                    <a:lnTo>
                      <a:pt x="448" y="512"/>
                    </a:lnTo>
                    <a:lnTo>
                      <a:pt x="456" y="496"/>
                    </a:lnTo>
                    <a:lnTo>
                      <a:pt x="456" y="496"/>
                    </a:lnTo>
                    <a:lnTo>
                      <a:pt x="464" y="496"/>
                    </a:lnTo>
                    <a:lnTo>
                      <a:pt x="464" y="496"/>
                    </a:lnTo>
                    <a:lnTo>
                      <a:pt x="472" y="512"/>
                    </a:lnTo>
                    <a:lnTo>
                      <a:pt x="480" y="528"/>
                    </a:lnTo>
                    <a:lnTo>
                      <a:pt x="480" y="528"/>
                    </a:lnTo>
                    <a:lnTo>
                      <a:pt x="440" y="776"/>
                    </a:lnTo>
                    <a:lnTo>
                      <a:pt x="440" y="776"/>
                    </a:lnTo>
                    <a:lnTo>
                      <a:pt x="224" y="736"/>
                    </a:lnTo>
                    <a:lnTo>
                      <a:pt x="176" y="728"/>
                    </a:lnTo>
                    <a:lnTo>
                      <a:pt x="72" y="704"/>
                    </a:lnTo>
                    <a:lnTo>
                      <a:pt x="0" y="688"/>
                    </a:lnTo>
                    <a:lnTo>
                      <a:pt x="0" y="688"/>
                    </a:lnTo>
                    <a:lnTo>
                      <a:pt x="40" y="536"/>
                    </a:lnTo>
                    <a:lnTo>
                      <a:pt x="40" y="520"/>
                    </a:lnTo>
                    <a:lnTo>
                      <a:pt x="40" y="520"/>
                    </a:lnTo>
                    <a:lnTo>
                      <a:pt x="56" y="496"/>
                    </a:lnTo>
                    <a:lnTo>
                      <a:pt x="56" y="496"/>
                    </a:lnTo>
                    <a:lnTo>
                      <a:pt x="56" y="488"/>
                    </a:lnTo>
                    <a:lnTo>
                      <a:pt x="56" y="488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56" y="472"/>
                    </a:lnTo>
                    <a:lnTo>
                      <a:pt x="40" y="464"/>
                    </a:lnTo>
                    <a:lnTo>
                      <a:pt x="40" y="464"/>
                    </a:lnTo>
                    <a:lnTo>
                      <a:pt x="40" y="456"/>
                    </a:lnTo>
                    <a:lnTo>
                      <a:pt x="48" y="448"/>
                    </a:lnTo>
                    <a:lnTo>
                      <a:pt x="48" y="432"/>
                    </a:lnTo>
                    <a:lnTo>
                      <a:pt x="72" y="408"/>
                    </a:lnTo>
                    <a:lnTo>
                      <a:pt x="80" y="400"/>
                    </a:lnTo>
                    <a:lnTo>
                      <a:pt x="80" y="400"/>
                    </a:lnTo>
                    <a:lnTo>
                      <a:pt x="80" y="392"/>
                    </a:lnTo>
                    <a:lnTo>
                      <a:pt x="80" y="392"/>
                    </a:lnTo>
                    <a:lnTo>
                      <a:pt x="120" y="344"/>
                    </a:lnTo>
                    <a:lnTo>
                      <a:pt x="120" y="336"/>
                    </a:lnTo>
                    <a:lnTo>
                      <a:pt x="120" y="336"/>
                    </a:lnTo>
                    <a:lnTo>
                      <a:pt x="120" y="328"/>
                    </a:lnTo>
                    <a:lnTo>
                      <a:pt x="112" y="320"/>
                    </a:lnTo>
                    <a:lnTo>
                      <a:pt x="112" y="320"/>
                    </a:lnTo>
                    <a:lnTo>
                      <a:pt x="96" y="296"/>
                    </a:lnTo>
                    <a:lnTo>
                      <a:pt x="96" y="288"/>
                    </a:lnTo>
                    <a:lnTo>
                      <a:pt x="104" y="280"/>
                    </a:lnTo>
                    <a:lnTo>
                      <a:pt x="104" y="272"/>
                    </a:lnTo>
                    <a:lnTo>
                      <a:pt x="96" y="256"/>
                    </a:lnTo>
                    <a:lnTo>
                      <a:pt x="96" y="256"/>
                    </a:lnTo>
                    <a:lnTo>
                      <a:pt x="104" y="248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216" y="16"/>
                    </a:lnTo>
                    <a:lnTo>
                      <a:pt x="216" y="16"/>
                    </a:lnTo>
                    <a:lnTo>
                      <a:pt x="200" y="112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40"/>
              <p:cNvSpPr>
                <a:spLocks/>
              </p:cNvSpPr>
              <p:nvPr/>
            </p:nvSpPr>
            <p:spPr bwMode="auto">
              <a:xfrm>
                <a:off x="2008" y="1192"/>
                <a:ext cx="560" cy="464"/>
              </a:xfrm>
              <a:custGeom>
                <a:avLst/>
                <a:gdLst/>
                <a:ahLst/>
                <a:cxnLst>
                  <a:cxn ang="0">
                    <a:pos x="144" y="424"/>
                  </a:cxn>
                  <a:cxn ang="0">
                    <a:pos x="32" y="408"/>
                  </a:cxn>
                  <a:cxn ang="0">
                    <a:pos x="0" y="400"/>
                  </a:cxn>
                  <a:cxn ang="0">
                    <a:pos x="0" y="400"/>
                  </a:cxn>
                  <a:cxn ang="0">
                    <a:pos x="16" y="304"/>
                  </a:cxn>
                  <a:cxn ang="0">
                    <a:pos x="56" y="56"/>
                  </a:cxn>
                  <a:cxn ang="0">
                    <a:pos x="64" y="0"/>
                  </a:cxn>
                  <a:cxn ang="0">
                    <a:pos x="64" y="0"/>
                  </a:cxn>
                  <a:cxn ang="0">
                    <a:pos x="144" y="16"/>
                  </a:cxn>
                  <a:cxn ang="0">
                    <a:pos x="344" y="40"/>
                  </a:cxn>
                  <a:cxn ang="0">
                    <a:pos x="560" y="64"/>
                  </a:cxn>
                  <a:cxn ang="0">
                    <a:pos x="560" y="64"/>
                  </a:cxn>
                  <a:cxn ang="0">
                    <a:pos x="544" y="264"/>
                  </a:cxn>
                  <a:cxn ang="0">
                    <a:pos x="520" y="464"/>
                  </a:cxn>
                  <a:cxn ang="0">
                    <a:pos x="520" y="464"/>
                  </a:cxn>
                  <a:cxn ang="0">
                    <a:pos x="480" y="464"/>
                  </a:cxn>
                  <a:cxn ang="0">
                    <a:pos x="344" y="448"/>
                  </a:cxn>
                  <a:cxn ang="0">
                    <a:pos x="160" y="424"/>
                  </a:cxn>
                  <a:cxn ang="0">
                    <a:pos x="144" y="424"/>
                  </a:cxn>
                </a:cxnLst>
                <a:rect l="0" t="0" r="r" b="b"/>
                <a:pathLst>
                  <a:path w="560" h="464">
                    <a:moveTo>
                      <a:pt x="144" y="424"/>
                    </a:moveTo>
                    <a:lnTo>
                      <a:pt x="32" y="408"/>
                    </a:lnTo>
                    <a:lnTo>
                      <a:pt x="0" y="400"/>
                    </a:lnTo>
                    <a:lnTo>
                      <a:pt x="0" y="400"/>
                    </a:lnTo>
                    <a:lnTo>
                      <a:pt x="16" y="304"/>
                    </a:lnTo>
                    <a:lnTo>
                      <a:pt x="56" y="56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144" y="16"/>
                    </a:lnTo>
                    <a:lnTo>
                      <a:pt x="344" y="40"/>
                    </a:lnTo>
                    <a:lnTo>
                      <a:pt x="560" y="64"/>
                    </a:lnTo>
                    <a:lnTo>
                      <a:pt x="560" y="64"/>
                    </a:lnTo>
                    <a:lnTo>
                      <a:pt x="544" y="264"/>
                    </a:lnTo>
                    <a:lnTo>
                      <a:pt x="520" y="464"/>
                    </a:lnTo>
                    <a:lnTo>
                      <a:pt x="520" y="464"/>
                    </a:lnTo>
                    <a:lnTo>
                      <a:pt x="480" y="464"/>
                    </a:lnTo>
                    <a:lnTo>
                      <a:pt x="344" y="448"/>
                    </a:lnTo>
                    <a:lnTo>
                      <a:pt x="160" y="424"/>
                    </a:lnTo>
                    <a:lnTo>
                      <a:pt x="144" y="42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auto">
              <a:xfrm>
                <a:off x="2024" y="2024"/>
                <a:ext cx="560" cy="584"/>
              </a:xfrm>
              <a:custGeom>
                <a:avLst/>
                <a:gdLst/>
                <a:ahLst/>
                <a:cxnLst>
                  <a:cxn ang="0">
                    <a:pos x="80" y="536"/>
                  </a:cxn>
                  <a:cxn ang="0">
                    <a:pos x="80" y="536"/>
                  </a:cxn>
                  <a:cxn ang="0">
                    <a:pos x="216" y="552"/>
                  </a:cxn>
                  <a:cxn ang="0">
                    <a:pos x="216" y="552"/>
                  </a:cxn>
                  <a:cxn ang="0">
                    <a:pos x="216" y="544"/>
                  </a:cxn>
                  <a:cxn ang="0">
                    <a:pos x="216" y="544"/>
                  </a:cxn>
                  <a:cxn ang="0">
                    <a:pos x="216" y="528"/>
                  </a:cxn>
                  <a:cxn ang="0">
                    <a:pos x="216" y="528"/>
                  </a:cxn>
                  <a:cxn ang="0">
                    <a:pos x="520" y="560"/>
                  </a:cxn>
                  <a:cxn ang="0">
                    <a:pos x="520" y="560"/>
                  </a:cxn>
                  <a:cxn ang="0">
                    <a:pos x="552" y="96"/>
                  </a:cxn>
                  <a:cxn ang="0">
                    <a:pos x="560" y="48"/>
                  </a:cxn>
                  <a:cxn ang="0">
                    <a:pos x="560" y="48"/>
                  </a:cxn>
                  <a:cxn ang="0">
                    <a:pos x="512" y="48"/>
                  </a:cxn>
                  <a:cxn ang="0">
                    <a:pos x="328" y="32"/>
                  </a:cxn>
                  <a:cxn ang="0">
                    <a:pos x="128" y="8"/>
                  </a:cxn>
                  <a:cxn ang="0">
                    <a:pos x="80" y="0"/>
                  </a:cxn>
                  <a:cxn ang="0">
                    <a:pos x="80" y="0"/>
                  </a:cxn>
                  <a:cxn ang="0">
                    <a:pos x="0" y="568"/>
                  </a:cxn>
                  <a:cxn ang="0">
                    <a:pos x="0" y="568"/>
                  </a:cxn>
                  <a:cxn ang="0">
                    <a:pos x="72" y="584"/>
                  </a:cxn>
                  <a:cxn ang="0">
                    <a:pos x="72" y="584"/>
                  </a:cxn>
                  <a:cxn ang="0">
                    <a:pos x="80" y="536"/>
                  </a:cxn>
                </a:cxnLst>
                <a:rect l="0" t="0" r="r" b="b"/>
                <a:pathLst>
                  <a:path w="560" h="584">
                    <a:moveTo>
                      <a:pt x="80" y="536"/>
                    </a:moveTo>
                    <a:lnTo>
                      <a:pt x="80" y="536"/>
                    </a:lnTo>
                    <a:lnTo>
                      <a:pt x="216" y="552"/>
                    </a:lnTo>
                    <a:lnTo>
                      <a:pt x="216" y="552"/>
                    </a:lnTo>
                    <a:lnTo>
                      <a:pt x="216" y="544"/>
                    </a:lnTo>
                    <a:lnTo>
                      <a:pt x="216" y="544"/>
                    </a:lnTo>
                    <a:lnTo>
                      <a:pt x="216" y="528"/>
                    </a:lnTo>
                    <a:lnTo>
                      <a:pt x="216" y="528"/>
                    </a:lnTo>
                    <a:lnTo>
                      <a:pt x="520" y="560"/>
                    </a:lnTo>
                    <a:lnTo>
                      <a:pt x="520" y="560"/>
                    </a:lnTo>
                    <a:lnTo>
                      <a:pt x="552" y="96"/>
                    </a:lnTo>
                    <a:lnTo>
                      <a:pt x="560" y="48"/>
                    </a:lnTo>
                    <a:lnTo>
                      <a:pt x="560" y="48"/>
                    </a:lnTo>
                    <a:lnTo>
                      <a:pt x="512" y="48"/>
                    </a:lnTo>
                    <a:lnTo>
                      <a:pt x="328" y="32"/>
                    </a:lnTo>
                    <a:lnTo>
                      <a:pt x="128" y="8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72" y="584"/>
                    </a:lnTo>
                    <a:lnTo>
                      <a:pt x="72" y="584"/>
                    </a:lnTo>
                    <a:lnTo>
                      <a:pt x="80" y="5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42"/>
              <p:cNvSpPr>
                <a:spLocks/>
              </p:cNvSpPr>
              <p:nvPr/>
            </p:nvSpPr>
            <p:spPr bwMode="auto">
              <a:xfrm>
                <a:off x="1784" y="736"/>
                <a:ext cx="814" cy="520"/>
              </a:xfrm>
              <a:custGeom>
                <a:avLst/>
                <a:gdLst/>
                <a:ahLst/>
                <a:cxnLst>
                  <a:cxn ang="0">
                    <a:pos x="568" y="496"/>
                  </a:cxn>
                  <a:cxn ang="0">
                    <a:pos x="784" y="520"/>
                  </a:cxn>
                  <a:cxn ang="0">
                    <a:pos x="696" y="109"/>
                  </a:cxn>
                  <a:cxn ang="0">
                    <a:pos x="88" y="16"/>
                  </a:cxn>
                  <a:cxn ang="0">
                    <a:pos x="16" y="0"/>
                  </a:cxn>
                  <a:cxn ang="0">
                    <a:pos x="0" y="96"/>
                  </a:cxn>
                  <a:cxn ang="0">
                    <a:pos x="16" y="136"/>
                  </a:cxn>
                  <a:cxn ang="0">
                    <a:pos x="16" y="144"/>
                  </a:cxn>
                  <a:cxn ang="0">
                    <a:pos x="8" y="144"/>
                  </a:cxn>
                  <a:cxn ang="0">
                    <a:pos x="16" y="152"/>
                  </a:cxn>
                  <a:cxn ang="0">
                    <a:pos x="8" y="152"/>
                  </a:cxn>
                  <a:cxn ang="0">
                    <a:pos x="8" y="160"/>
                  </a:cxn>
                  <a:cxn ang="0">
                    <a:pos x="24" y="168"/>
                  </a:cxn>
                  <a:cxn ang="0">
                    <a:pos x="24" y="176"/>
                  </a:cxn>
                  <a:cxn ang="0">
                    <a:pos x="48" y="216"/>
                  </a:cxn>
                  <a:cxn ang="0">
                    <a:pos x="48" y="232"/>
                  </a:cxn>
                  <a:cxn ang="0">
                    <a:pos x="56" y="232"/>
                  </a:cxn>
                  <a:cxn ang="0">
                    <a:pos x="56" y="240"/>
                  </a:cxn>
                  <a:cxn ang="0">
                    <a:pos x="64" y="240"/>
                  </a:cxn>
                  <a:cxn ang="0">
                    <a:pos x="72" y="248"/>
                  </a:cxn>
                  <a:cxn ang="0">
                    <a:pos x="88" y="248"/>
                  </a:cxn>
                  <a:cxn ang="0">
                    <a:pos x="80" y="272"/>
                  </a:cxn>
                  <a:cxn ang="0">
                    <a:pos x="80" y="280"/>
                  </a:cxn>
                  <a:cxn ang="0">
                    <a:pos x="72" y="288"/>
                  </a:cxn>
                  <a:cxn ang="0">
                    <a:pos x="72" y="296"/>
                  </a:cxn>
                  <a:cxn ang="0">
                    <a:pos x="72" y="304"/>
                  </a:cxn>
                  <a:cxn ang="0">
                    <a:pos x="64" y="312"/>
                  </a:cxn>
                  <a:cxn ang="0">
                    <a:pos x="72" y="320"/>
                  </a:cxn>
                  <a:cxn ang="0">
                    <a:pos x="64" y="328"/>
                  </a:cxn>
                  <a:cxn ang="0">
                    <a:pos x="56" y="344"/>
                  </a:cxn>
                  <a:cxn ang="0">
                    <a:pos x="56" y="352"/>
                  </a:cxn>
                  <a:cxn ang="0">
                    <a:pos x="56" y="352"/>
                  </a:cxn>
                  <a:cxn ang="0">
                    <a:pos x="56" y="360"/>
                  </a:cxn>
                  <a:cxn ang="0">
                    <a:pos x="64" y="368"/>
                  </a:cxn>
                  <a:cxn ang="0">
                    <a:pos x="80" y="368"/>
                  </a:cxn>
                  <a:cxn ang="0">
                    <a:pos x="96" y="352"/>
                  </a:cxn>
                  <a:cxn ang="0">
                    <a:pos x="104" y="352"/>
                  </a:cxn>
                  <a:cxn ang="0">
                    <a:pos x="104" y="368"/>
                  </a:cxn>
                  <a:cxn ang="0">
                    <a:pos x="104" y="376"/>
                  </a:cxn>
                  <a:cxn ang="0">
                    <a:pos x="112" y="408"/>
                  </a:cxn>
                  <a:cxn ang="0">
                    <a:pos x="120" y="432"/>
                  </a:cxn>
                  <a:cxn ang="0">
                    <a:pos x="112" y="440"/>
                  </a:cxn>
                  <a:cxn ang="0">
                    <a:pos x="128" y="448"/>
                  </a:cxn>
                  <a:cxn ang="0">
                    <a:pos x="136" y="464"/>
                  </a:cxn>
                  <a:cxn ang="0">
                    <a:pos x="144" y="496"/>
                  </a:cxn>
                  <a:cxn ang="0">
                    <a:pos x="152" y="504"/>
                  </a:cxn>
                  <a:cxn ang="0">
                    <a:pos x="160" y="488"/>
                  </a:cxn>
                  <a:cxn ang="0">
                    <a:pos x="168" y="488"/>
                  </a:cxn>
                  <a:cxn ang="0">
                    <a:pos x="184" y="496"/>
                  </a:cxn>
                  <a:cxn ang="0">
                    <a:pos x="192" y="488"/>
                  </a:cxn>
                  <a:cxn ang="0">
                    <a:pos x="200" y="496"/>
                  </a:cxn>
                  <a:cxn ang="0">
                    <a:pos x="208" y="496"/>
                  </a:cxn>
                  <a:cxn ang="0">
                    <a:pos x="224" y="488"/>
                  </a:cxn>
                  <a:cxn ang="0">
                    <a:pos x="232" y="496"/>
                  </a:cxn>
                  <a:cxn ang="0">
                    <a:pos x="248" y="496"/>
                  </a:cxn>
                  <a:cxn ang="0">
                    <a:pos x="256" y="480"/>
                  </a:cxn>
                  <a:cxn ang="0">
                    <a:pos x="264" y="480"/>
                  </a:cxn>
                  <a:cxn ang="0">
                    <a:pos x="272" y="496"/>
                  </a:cxn>
                  <a:cxn ang="0">
                    <a:pos x="280" y="512"/>
                  </a:cxn>
                  <a:cxn ang="0">
                    <a:pos x="288" y="456"/>
                  </a:cxn>
                </a:cxnLst>
                <a:rect l="0" t="0" r="r" b="b"/>
                <a:pathLst>
                  <a:path w="814" h="520">
                    <a:moveTo>
                      <a:pt x="368" y="472"/>
                    </a:moveTo>
                    <a:lnTo>
                      <a:pt x="568" y="496"/>
                    </a:lnTo>
                    <a:lnTo>
                      <a:pt x="784" y="520"/>
                    </a:lnTo>
                    <a:lnTo>
                      <a:pt x="784" y="520"/>
                    </a:lnTo>
                    <a:lnTo>
                      <a:pt x="814" y="119"/>
                    </a:lnTo>
                    <a:lnTo>
                      <a:pt x="696" y="109"/>
                    </a:lnTo>
                    <a:lnTo>
                      <a:pt x="328" y="56"/>
                    </a:lnTo>
                    <a:lnTo>
                      <a:pt x="88" y="16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8" y="112"/>
                    </a:lnTo>
                    <a:lnTo>
                      <a:pt x="16" y="136"/>
                    </a:lnTo>
                    <a:lnTo>
                      <a:pt x="16" y="144"/>
                    </a:lnTo>
                    <a:lnTo>
                      <a:pt x="16" y="144"/>
                    </a:lnTo>
                    <a:lnTo>
                      <a:pt x="8" y="144"/>
                    </a:lnTo>
                    <a:lnTo>
                      <a:pt x="8" y="144"/>
                    </a:lnTo>
                    <a:lnTo>
                      <a:pt x="16" y="152"/>
                    </a:lnTo>
                    <a:lnTo>
                      <a:pt x="16" y="152"/>
                    </a:lnTo>
                    <a:lnTo>
                      <a:pt x="8" y="152"/>
                    </a:lnTo>
                    <a:lnTo>
                      <a:pt x="8" y="152"/>
                    </a:lnTo>
                    <a:lnTo>
                      <a:pt x="8" y="160"/>
                    </a:lnTo>
                    <a:lnTo>
                      <a:pt x="8" y="160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24" y="176"/>
                    </a:lnTo>
                    <a:lnTo>
                      <a:pt x="24" y="176"/>
                    </a:lnTo>
                    <a:lnTo>
                      <a:pt x="40" y="176"/>
                    </a:lnTo>
                    <a:lnTo>
                      <a:pt x="48" y="216"/>
                    </a:lnTo>
                    <a:lnTo>
                      <a:pt x="48" y="232"/>
                    </a:lnTo>
                    <a:lnTo>
                      <a:pt x="48" y="232"/>
                    </a:lnTo>
                    <a:lnTo>
                      <a:pt x="56" y="232"/>
                    </a:lnTo>
                    <a:lnTo>
                      <a:pt x="56" y="232"/>
                    </a:lnTo>
                    <a:lnTo>
                      <a:pt x="56" y="240"/>
                    </a:lnTo>
                    <a:lnTo>
                      <a:pt x="56" y="240"/>
                    </a:lnTo>
                    <a:lnTo>
                      <a:pt x="64" y="240"/>
                    </a:lnTo>
                    <a:lnTo>
                      <a:pt x="64" y="240"/>
                    </a:lnTo>
                    <a:lnTo>
                      <a:pt x="72" y="248"/>
                    </a:lnTo>
                    <a:lnTo>
                      <a:pt x="72" y="248"/>
                    </a:lnTo>
                    <a:lnTo>
                      <a:pt x="72" y="248"/>
                    </a:lnTo>
                    <a:lnTo>
                      <a:pt x="88" y="248"/>
                    </a:lnTo>
                    <a:lnTo>
                      <a:pt x="88" y="256"/>
                    </a:lnTo>
                    <a:lnTo>
                      <a:pt x="80" y="272"/>
                    </a:lnTo>
                    <a:lnTo>
                      <a:pt x="80" y="272"/>
                    </a:lnTo>
                    <a:lnTo>
                      <a:pt x="80" y="280"/>
                    </a:lnTo>
                    <a:lnTo>
                      <a:pt x="80" y="280"/>
                    </a:lnTo>
                    <a:lnTo>
                      <a:pt x="72" y="288"/>
                    </a:lnTo>
                    <a:lnTo>
                      <a:pt x="72" y="288"/>
                    </a:lnTo>
                    <a:lnTo>
                      <a:pt x="72" y="296"/>
                    </a:lnTo>
                    <a:lnTo>
                      <a:pt x="72" y="296"/>
                    </a:lnTo>
                    <a:lnTo>
                      <a:pt x="72" y="304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72" y="320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56" y="328"/>
                    </a:lnTo>
                    <a:lnTo>
                      <a:pt x="56" y="344"/>
                    </a:lnTo>
                    <a:lnTo>
                      <a:pt x="56" y="352"/>
                    </a:lnTo>
                    <a:lnTo>
                      <a:pt x="56" y="352"/>
                    </a:lnTo>
                    <a:lnTo>
                      <a:pt x="56" y="352"/>
                    </a:lnTo>
                    <a:lnTo>
                      <a:pt x="56" y="352"/>
                    </a:lnTo>
                    <a:lnTo>
                      <a:pt x="56" y="360"/>
                    </a:lnTo>
                    <a:lnTo>
                      <a:pt x="56" y="360"/>
                    </a:lnTo>
                    <a:lnTo>
                      <a:pt x="64" y="360"/>
                    </a:lnTo>
                    <a:lnTo>
                      <a:pt x="64" y="368"/>
                    </a:lnTo>
                    <a:lnTo>
                      <a:pt x="64" y="368"/>
                    </a:lnTo>
                    <a:lnTo>
                      <a:pt x="80" y="368"/>
                    </a:lnTo>
                    <a:lnTo>
                      <a:pt x="80" y="368"/>
                    </a:lnTo>
                    <a:lnTo>
                      <a:pt x="96" y="352"/>
                    </a:lnTo>
                    <a:lnTo>
                      <a:pt x="96" y="352"/>
                    </a:lnTo>
                    <a:lnTo>
                      <a:pt x="104" y="352"/>
                    </a:lnTo>
                    <a:lnTo>
                      <a:pt x="104" y="352"/>
                    </a:lnTo>
                    <a:lnTo>
                      <a:pt x="104" y="368"/>
                    </a:lnTo>
                    <a:lnTo>
                      <a:pt x="104" y="368"/>
                    </a:lnTo>
                    <a:lnTo>
                      <a:pt x="104" y="376"/>
                    </a:lnTo>
                    <a:lnTo>
                      <a:pt x="104" y="392"/>
                    </a:lnTo>
                    <a:lnTo>
                      <a:pt x="112" y="408"/>
                    </a:lnTo>
                    <a:lnTo>
                      <a:pt x="120" y="424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12" y="440"/>
                    </a:lnTo>
                    <a:lnTo>
                      <a:pt x="120" y="448"/>
                    </a:lnTo>
                    <a:lnTo>
                      <a:pt x="128" y="448"/>
                    </a:lnTo>
                    <a:lnTo>
                      <a:pt x="136" y="464"/>
                    </a:lnTo>
                    <a:lnTo>
                      <a:pt x="136" y="464"/>
                    </a:lnTo>
                    <a:lnTo>
                      <a:pt x="136" y="472"/>
                    </a:lnTo>
                    <a:lnTo>
                      <a:pt x="144" y="496"/>
                    </a:lnTo>
                    <a:lnTo>
                      <a:pt x="144" y="504"/>
                    </a:lnTo>
                    <a:lnTo>
                      <a:pt x="152" y="504"/>
                    </a:lnTo>
                    <a:lnTo>
                      <a:pt x="152" y="496"/>
                    </a:lnTo>
                    <a:lnTo>
                      <a:pt x="160" y="488"/>
                    </a:lnTo>
                    <a:lnTo>
                      <a:pt x="168" y="488"/>
                    </a:lnTo>
                    <a:lnTo>
                      <a:pt x="168" y="488"/>
                    </a:lnTo>
                    <a:lnTo>
                      <a:pt x="176" y="496"/>
                    </a:lnTo>
                    <a:lnTo>
                      <a:pt x="184" y="496"/>
                    </a:lnTo>
                    <a:lnTo>
                      <a:pt x="192" y="488"/>
                    </a:lnTo>
                    <a:lnTo>
                      <a:pt x="192" y="488"/>
                    </a:lnTo>
                    <a:lnTo>
                      <a:pt x="200" y="488"/>
                    </a:lnTo>
                    <a:lnTo>
                      <a:pt x="200" y="496"/>
                    </a:lnTo>
                    <a:lnTo>
                      <a:pt x="200" y="496"/>
                    </a:lnTo>
                    <a:lnTo>
                      <a:pt x="208" y="496"/>
                    </a:lnTo>
                    <a:lnTo>
                      <a:pt x="224" y="488"/>
                    </a:lnTo>
                    <a:lnTo>
                      <a:pt x="224" y="488"/>
                    </a:lnTo>
                    <a:lnTo>
                      <a:pt x="232" y="496"/>
                    </a:lnTo>
                    <a:lnTo>
                      <a:pt x="232" y="496"/>
                    </a:lnTo>
                    <a:lnTo>
                      <a:pt x="240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56" y="480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64" y="480"/>
                    </a:lnTo>
                    <a:lnTo>
                      <a:pt x="272" y="496"/>
                    </a:lnTo>
                    <a:lnTo>
                      <a:pt x="280" y="512"/>
                    </a:lnTo>
                    <a:lnTo>
                      <a:pt x="280" y="512"/>
                    </a:lnTo>
                    <a:lnTo>
                      <a:pt x="288" y="456"/>
                    </a:lnTo>
                    <a:lnTo>
                      <a:pt x="288" y="456"/>
                    </a:lnTo>
                    <a:lnTo>
                      <a:pt x="368" y="47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43"/>
              <p:cNvSpPr>
                <a:spLocks/>
              </p:cNvSpPr>
              <p:nvPr/>
            </p:nvSpPr>
            <p:spPr bwMode="auto">
              <a:xfrm>
                <a:off x="2104" y="1616"/>
                <a:ext cx="584" cy="464"/>
              </a:xfrm>
              <a:custGeom>
                <a:avLst/>
                <a:gdLst/>
                <a:ahLst/>
                <a:cxnLst>
                  <a:cxn ang="0">
                    <a:pos x="432" y="456"/>
                  </a:cxn>
                  <a:cxn ang="0">
                    <a:pos x="248" y="440"/>
                  </a:cxn>
                  <a:cxn ang="0">
                    <a:pos x="48" y="416"/>
                  </a:cxn>
                  <a:cxn ang="0">
                    <a:pos x="0" y="408"/>
                  </a:cxn>
                  <a:cxn ang="0">
                    <a:pos x="0" y="408"/>
                  </a:cxn>
                  <a:cxn ang="0">
                    <a:pos x="56" y="0"/>
                  </a:cxn>
                  <a:cxn ang="0">
                    <a:pos x="56" y="0"/>
                  </a:cxn>
                  <a:cxn ang="0">
                    <a:pos x="248" y="24"/>
                  </a:cxn>
                  <a:cxn ang="0">
                    <a:pos x="384" y="40"/>
                  </a:cxn>
                  <a:cxn ang="0">
                    <a:pos x="424" y="40"/>
                  </a:cxn>
                  <a:cxn ang="0">
                    <a:pos x="424" y="40"/>
                  </a:cxn>
                  <a:cxn ang="0">
                    <a:pos x="584" y="56"/>
                  </a:cxn>
                  <a:cxn ang="0">
                    <a:pos x="584" y="56"/>
                  </a:cxn>
                  <a:cxn ang="0">
                    <a:pos x="576" y="152"/>
                  </a:cxn>
                  <a:cxn ang="0">
                    <a:pos x="552" y="464"/>
                  </a:cxn>
                  <a:cxn ang="0">
                    <a:pos x="552" y="464"/>
                  </a:cxn>
                  <a:cxn ang="0">
                    <a:pos x="480" y="456"/>
                  </a:cxn>
                  <a:cxn ang="0">
                    <a:pos x="432" y="456"/>
                  </a:cxn>
                </a:cxnLst>
                <a:rect l="0" t="0" r="r" b="b"/>
                <a:pathLst>
                  <a:path w="584" h="464">
                    <a:moveTo>
                      <a:pt x="432" y="456"/>
                    </a:moveTo>
                    <a:lnTo>
                      <a:pt x="248" y="440"/>
                    </a:lnTo>
                    <a:lnTo>
                      <a:pt x="48" y="416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48" y="24"/>
                    </a:lnTo>
                    <a:lnTo>
                      <a:pt x="384" y="40"/>
                    </a:lnTo>
                    <a:lnTo>
                      <a:pt x="424" y="40"/>
                    </a:lnTo>
                    <a:lnTo>
                      <a:pt x="424" y="40"/>
                    </a:lnTo>
                    <a:lnTo>
                      <a:pt x="584" y="56"/>
                    </a:lnTo>
                    <a:lnTo>
                      <a:pt x="584" y="56"/>
                    </a:lnTo>
                    <a:lnTo>
                      <a:pt x="576" y="152"/>
                    </a:lnTo>
                    <a:lnTo>
                      <a:pt x="552" y="464"/>
                    </a:lnTo>
                    <a:lnTo>
                      <a:pt x="552" y="464"/>
                    </a:lnTo>
                    <a:lnTo>
                      <a:pt x="480" y="456"/>
                    </a:lnTo>
                    <a:lnTo>
                      <a:pt x="432" y="45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44"/>
              <p:cNvSpPr>
                <a:spLocks/>
              </p:cNvSpPr>
              <p:nvPr/>
            </p:nvSpPr>
            <p:spPr bwMode="auto">
              <a:xfrm>
                <a:off x="2576" y="856"/>
                <a:ext cx="529" cy="328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0" y="296"/>
                  </a:cxn>
                  <a:cxn ang="0">
                    <a:pos x="0" y="280"/>
                  </a:cxn>
                  <a:cxn ang="0">
                    <a:pos x="16" y="88"/>
                  </a:cxn>
                  <a:cxn ang="0">
                    <a:pos x="24" y="0"/>
                  </a:cxn>
                  <a:cxn ang="0">
                    <a:pos x="32" y="0"/>
                  </a:cxn>
                  <a:cxn ang="0">
                    <a:pos x="280" y="8"/>
                  </a:cxn>
                  <a:cxn ang="0">
                    <a:pos x="441" y="16"/>
                  </a:cxn>
                  <a:cxn ang="0">
                    <a:pos x="473" y="16"/>
                  </a:cxn>
                  <a:cxn ang="0">
                    <a:pos x="481" y="16"/>
                  </a:cxn>
                  <a:cxn ang="0">
                    <a:pos x="481" y="16"/>
                  </a:cxn>
                  <a:cxn ang="0">
                    <a:pos x="489" y="48"/>
                  </a:cxn>
                  <a:cxn ang="0">
                    <a:pos x="489" y="48"/>
                  </a:cxn>
                  <a:cxn ang="0">
                    <a:pos x="489" y="64"/>
                  </a:cxn>
                  <a:cxn ang="0">
                    <a:pos x="489" y="104"/>
                  </a:cxn>
                  <a:cxn ang="0">
                    <a:pos x="489" y="128"/>
                  </a:cxn>
                  <a:cxn ang="0">
                    <a:pos x="497" y="136"/>
                  </a:cxn>
                  <a:cxn ang="0">
                    <a:pos x="497" y="136"/>
                  </a:cxn>
                  <a:cxn ang="0">
                    <a:pos x="505" y="144"/>
                  </a:cxn>
                  <a:cxn ang="0">
                    <a:pos x="505" y="176"/>
                  </a:cxn>
                  <a:cxn ang="0">
                    <a:pos x="505" y="192"/>
                  </a:cxn>
                  <a:cxn ang="0">
                    <a:pos x="505" y="208"/>
                  </a:cxn>
                  <a:cxn ang="0">
                    <a:pos x="505" y="216"/>
                  </a:cxn>
                  <a:cxn ang="0">
                    <a:pos x="505" y="216"/>
                  </a:cxn>
                  <a:cxn ang="0">
                    <a:pos x="513" y="232"/>
                  </a:cxn>
                  <a:cxn ang="0">
                    <a:pos x="513" y="232"/>
                  </a:cxn>
                  <a:cxn ang="0">
                    <a:pos x="513" y="248"/>
                  </a:cxn>
                  <a:cxn ang="0">
                    <a:pos x="513" y="272"/>
                  </a:cxn>
                  <a:cxn ang="0">
                    <a:pos x="513" y="272"/>
                  </a:cxn>
                  <a:cxn ang="0">
                    <a:pos x="521" y="280"/>
                  </a:cxn>
                  <a:cxn ang="0">
                    <a:pos x="529" y="296"/>
                  </a:cxn>
                  <a:cxn ang="0">
                    <a:pos x="529" y="296"/>
                  </a:cxn>
                  <a:cxn ang="0">
                    <a:pos x="529" y="320"/>
                  </a:cxn>
                  <a:cxn ang="0">
                    <a:pos x="529" y="328"/>
                  </a:cxn>
                  <a:cxn ang="0">
                    <a:pos x="505" y="328"/>
                  </a:cxn>
                  <a:cxn ang="0">
                    <a:pos x="296" y="320"/>
                  </a:cxn>
                  <a:cxn ang="0">
                    <a:pos x="16" y="304"/>
                  </a:cxn>
                  <a:cxn ang="0">
                    <a:pos x="0" y="304"/>
                  </a:cxn>
                </a:cxnLst>
                <a:rect l="0" t="0" r="r" b="b"/>
                <a:pathLst>
                  <a:path w="529" h="328">
                    <a:moveTo>
                      <a:pt x="0" y="304"/>
                    </a:moveTo>
                    <a:lnTo>
                      <a:pt x="0" y="296"/>
                    </a:lnTo>
                    <a:lnTo>
                      <a:pt x="0" y="280"/>
                    </a:lnTo>
                    <a:lnTo>
                      <a:pt x="16" y="88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280" y="8"/>
                    </a:lnTo>
                    <a:lnTo>
                      <a:pt x="441" y="16"/>
                    </a:lnTo>
                    <a:lnTo>
                      <a:pt x="473" y="16"/>
                    </a:lnTo>
                    <a:lnTo>
                      <a:pt x="481" y="16"/>
                    </a:lnTo>
                    <a:lnTo>
                      <a:pt x="481" y="16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89" y="64"/>
                    </a:lnTo>
                    <a:lnTo>
                      <a:pt x="489" y="104"/>
                    </a:lnTo>
                    <a:lnTo>
                      <a:pt x="489" y="128"/>
                    </a:lnTo>
                    <a:lnTo>
                      <a:pt x="497" y="136"/>
                    </a:lnTo>
                    <a:lnTo>
                      <a:pt x="497" y="136"/>
                    </a:lnTo>
                    <a:lnTo>
                      <a:pt x="505" y="144"/>
                    </a:lnTo>
                    <a:lnTo>
                      <a:pt x="505" y="176"/>
                    </a:lnTo>
                    <a:lnTo>
                      <a:pt x="505" y="192"/>
                    </a:lnTo>
                    <a:lnTo>
                      <a:pt x="505" y="208"/>
                    </a:lnTo>
                    <a:lnTo>
                      <a:pt x="505" y="216"/>
                    </a:lnTo>
                    <a:lnTo>
                      <a:pt x="505" y="216"/>
                    </a:lnTo>
                    <a:lnTo>
                      <a:pt x="513" y="232"/>
                    </a:lnTo>
                    <a:lnTo>
                      <a:pt x="513" y="232"/>
                    </a:lnTo>
                    <a:lnTo>
                      <a:pt x="513" y="248"/>
                    </a:lnTo>
                    <a:lnTo>
                      <a:pt x="513" y="272"/>
                    </a:lnTo>
                    <a:lnTo>
                      <a:pt x="513" y="272"/>
                    </a:lnTo>
                    <a:lnTo>
                      <a:pt x="521" y="280"/>
                    </a:lnTo>
                    <a:lnTo>
                      <a:pt x="529" y="296"/>
                    </a:lnTo>
                    <a:lnTo>
                      <a:pt x="529" y="296"/>
                    </a:lnTo>
                    <a:lnTo>
                      <a:pt x="529" y="320"/>
                    </a:lnTo>
                    <a:lnTo>
                      <a:pt x="529" y="328"/>
                    </a:lnTo>
                    <a:lnTo>
                      <a:pt x="505" y="328"/>
                    </a:lnTo>
                    <a:lnTo>
                      <a:pt x="296" y="320"/>
                    </a:lnTo>
                    <a:lnTo>
                      <a:pt x="16" y="304"/>
                    </a:lnTo>
                    <a:lnTo>
                      <a:pt x="0" y="304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45"/>
              <p:cNvSpPr>
                <a:spLocks/>
              </p:cNvSpPr>
              <p:nvPr/>
            </p:nvSpPr>
            <p:spPr bwMode="auto">
              <a:xfrm>
                <a:off x="2552" y="1160"/>
                <a:ext cx="561" cy="384"/>
              </a:xfrm>
              <a:custGeom>
                <a:avLst/>
                <a:gdLst/>
                <a:ahLst/>
                <a:cxnLst>
                  <a:cxn ang="0">
                    <a:pos x="432" y="336"/>
                  </a:cxn>
                  <a:cxn ang="0">
                    <a:pos x="440" y="344"/>
                  </a:cxn>
                  <a:cxn ang="0">
                    <a:pos x="456" y="328"/>
                  </a:cxn>
                  <a:cxn ang="0">
                    <a:pos x="497" y="328"/>
                  </a:cxn>
                  <a:cxn ang="0">
                    <a:pos x="505" y="336"/>
                  </a:cxn>
                  <a:cxn ang="0">
                    <a:pos x="513" y="344"/>
                  </a:cxn>
                  <a:cxn ang="0">
                    <a:pos x="529" y="344"/>
                  </a:cxn>
                  <a:cxn ang="0">
                    <a:pos x="553" y="376"/>
                  </a:cxn>
                  <a:cxn ang="0">
                    <a:pos x="561" y="384"/>
                  </a:cxn>
                  <a:cxn ang="0">
                    <a:pos x="561" y="376"/>
                  </a:cxn>
                  <a:cxn ang="0">
                    <a:pos x="553" y="360"/>
                  </a:cxn>
                  <a:cxn ang="0">
                    <a:pos x="545" y="344"/>
                  </a:cxn>
                  <a:cxn ang="0">
                    <a:pos x="561" y="296"/>
                  </a:cxn>
                  <a:cxn ang="0">
                    <a:pos x="545" y="296"/>
                  </a:cxn>
                  <a:cxn ang="0">
                    <a:pos x="545" y="288"/>
                  </a:cxn>
                  <a:cxn ang="0">
                    <a:pos x="553" y="288"/>
                  </a:cxn>
                  <a:cxn ang="0">
                    <a:pos x="545" y="272"/>
                  </a:cxn>
                  <a:cxn ang="0">
                    <a:pos x="545" y="264"/>
                  </a:cxn>
                  <a:cxn ang="0">
                    <a:pos x="561" y="264"/>
                  </a:cxn>
                  <a:cxn ang="0">
                    <a:pos x="561" y="80"/>
                  </a:cxn>
                  <a:cxn ang="0">
                    <a:pos x="537" y="64"/>
                  </a:cxn>
                  <a:cxn ang="0">
                    <a:pos x="529" y="48"/>
                  </a:cxn>
                  <a:cxn ang="0">
                    <a:pos x="537" y="40"/>
                  </a:cxn>
                  <a:cxn ang="0">
                    <a:pos x="553" y="24"/>
                  </a:cxn>
                  <a:cxn ang="0">
                    <a:pos x="553" y="16"/>
                  </a:cxn>
                  <a:cxn ang="0">
                    <a:pos x="529" y="24"/>
                  </a:cxn>
                  <a:cxn ang="0">
                    <a:pos x="40" y="0"/>
                  </a:cxn>
                  <a:cxn ang="0">
                    <a:pos x="24" y="0"/>
                  </a:cxn>
                  <a:cxn ang="0">
                    <a:pos x="16" y="96"/>
                  </a:cxn>
                  <a:cxn ang="0">
                    <a:pos x="0" y="296"/>
                  </a:cxn>
                  <a:cxn ang="0">
                    <a:pos x="208" y="304"/>
                  </a:cxn>
                  <a:cxn ang="0">
                    <a:pos x="400" y="312"/>
                  </a:cxn>
                </a:cxnLst>
                <a:rect l="0" t="0" r="r" b="b"/>
                <a:pathLst>
                  <a:path w="561" h="384">
                    <a:moveTo>
                      <a:pt x="400" y="312"/>
                    </a:moveTo>
                    <a:lnTo>
                      <a:pt x="432" y="336"/>
                    </a:lnTo>
                    <a:lnTo>
                      <a:pt x="440" y="344"/>
                    </a:lnTo>
                    <a:lnTo>
                      <a:pt x="440" y="344"/>
                    </a:lnTo>
                    <a:lnTo>
                      <a:pt x="448" y="336"/>
                    </a:lnTo>
                    <a:lnTo>
                      <a:pt x="456" y="328"/>
                    </a:lnTo>
                    <a:lnTo>
                      <a:pt x="456" y="328"/>
                    </a:lnTo>
                    <a:lnTo>
                      <a:pt x="497" y="328"/>
                    </a:lnTo>
                    <a:lnTo>
                      <a:pt x="497" y="328"/>
                    </a:lnTo>
                    <a:lnTo>
                      <a:pt x="505" y="336"/>
                    </a:lnTo>
                    <a:lnTo>
                      <a:pt x="505" y="336"/>
                    </a:lnTo>
                    <a:lnTo>
                      <a:pt x="513" y="344"/>
                    </a:lnTo>
                    <a:lnTo>
                      <a:pt x="521" y="344"/>
                    </a:lnTo>
                    <a:lnTo>
                      <a:pt x="529" y="344"/>
                    </a:lnTo>
                    <a:lnTo>
                      <a:pt x="545" y="360"/>
                    </a:lnTo>
                    <a:lnTo>
                      <a:pt x="553" y="376"/>
                    </a:lnTo>
                    <a:lnTo>
                      <a:pt x="553" y="384"/>
                    </a:lnTo>
                    <a:lnTo>
                      <a:pt x="561" y="384"/>
                    </a:lnTo>
                    <a:lnTo>
                      <a:pt x="561" y="384"/>
                    </a:lnTo>
                    <a:lnTo>
                      <a:pt x="561" y="376"/>
                    </a:lnTo>
                    <a:lnTo>
                      <a:pt x="561" y="376"/>
                    </a:lnTo>
                    <a:lnTo>
                      <a:pt x="553" y="360"/>
                    </a:lnTo>
                    <a:lnTo>
                      <a:pt x="545" y="344"/>
                    </a:lnTo>
                    <a:lnTo>
                      <a:pt x="545" y="344"/>
                    </a:lnTo>
                    <a:lnTo>
                      <a:pt x="545" y="336"/>
                    </a:lnTo>
                    <a:lnTo>
                      <a:pt x="561" y="296"/>
                    </a:lnTo>
                    <a:lnTo>
                      <a:pt x="561" y="296"/>
                    </a:lnTo>
                    <a:lnTo>
                      <a:pt x="545" y="296"/>
                    </a:lnTo>
                    <a:lnTo>
                      <a:pt x="545" y="296"/>
                    </a:lnTo>
                    <a:lnTo>
                      <a:pt x="545" y="288"/>
                    </a:lnTo>
                    <a:lnTo>
                      <a:pt x="553" y="288"/>
                    </a:lnTo>
                    <a:lnTo>
                      <a:pt x="553" y="288"/>
                    </a:lnTo>
                    <a:lnTo>
                      <a:pt x="553" y="280"/>
                    </a:lnTo>
                    <a:lnTo>
                      <a:pt x="545" y="272"/>
                    </a:lnTo>
                    <a:lnTo>
                      <a:pt x="545" y="264"/>
                    </a:lnTo>
                    <a:lnTo>
                      <a:pt x="545" y="264"/>
                    </a:lnTo>
                    <a:lnTo>
                      <a:pt x="561" y="264"/>
                    </a:lnTo>
                    <a:lnTo>
                      <a:pt x="561" y="264"/>
                    </a:lnTo>
                    <a:lnTo>
                      <a:pt x="561" y="80"/>
                    </a:lnTo>
                    <a:lnTo>
                      <a:pt x="561" y="80"/>
                    </a:lnTo>
                    <a:lnTo>
                      <a:pt x="553" y="80"/>
                    </a:lnTo>
                    <a:lnTo>
                      <a:pt x="537" y="64"/>
                    </a:lnTo>
                    <a:lnTo>
                      <a:pt x="529" y="56"/>
                    </a:lnTo>
                    <a:lnTo>
                      <a:pt x="529" y="48"/>
                    </a:lnTo>
                    <a:lnTo>
                      <a:pt x="537" y="48"/>
                    </a:lnTo>
                    <a:lnTo>
                      <a:pt x="537" y="40"/>
                    </a:lnTo>
                    <a:lnTo>
                      <a:pt x="553" y="24"/>
                    </a:lnTo>
                    <a:lnTo>
                      <a:pt x="553" y="24"/>
                    </a:lnTo>
                    <a:lnTo>
                      <a:pt x="545" y="24"/>
                    </a:lnTo>
                    <a:lnTo>
                      <a:pt x="553" y="16"/>
                    </a:lnTo>
                    <a:lnTo>
                      <a:pt x="553" y="24"/>
                    </a:lnTo>
                    <a:lnTo>
                      <a:pt x="529" y="24"/>
                    </a:lnTo>
                    <a:lnTo>
                      <a:pt x="320" y="16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8" y="296"/>
                    </a:lnTo>
                    <a:lnTo>
                      <a:pt x="208" y="304"/>
                    </a:lnTo>
                    <a:lnTo>
                      <a:pt x="352" y="312"/>
                    </a:lnTo>
                    <a:lnTo>
                      <a:pt x="400" y="31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Freeform 46"/>
              <p:cNvSpPr>
                <a:spLocks/>
              </p:cNvSpPr>
              <p:nvPr/>
            </p:nvSpPr>
            <p:spPr bwMode="auto">
              <a:xfrm>
                <a:off x="2528" y="1456"/>
                <a:ext cx="665" cy="328"/>
              </a:xfrm>
              <a:custGeom>
                <a:avLst/>
                <a:gdLst/>
                <a:ahLst/>
                <a:cxnLst>
                  <a:cxn ang="0">
                    <a:pos x="665" y="328"/>
                  </a:cxn>
                  <a:cxn ang="0">
                    <a:pos x="649" y="304"/>
                  </a:cxn>
                  <a:cxn ang="0">
                    <a:pos x="649" y="304"/>
                  </a:cxn>
                  <a:cxn ang="0">
                    <a:pos x="641" y="296"/>
                  </a:cxn>
                  <a:cxn ang="0">
                    <a:pos x="641" y="296"/>
                  </a:cxn>
                  <a:cxn ang="0">
                    <a:pos x="641" y="288"/>
                  </a:cxn>
                  <a:cxn ang="0">
                    <a:pos x="633" y="264"/>
                  </a:cxn>
                  <a:cxn ang="0">
                    <a:pos x="625" y="264"/>
                  </a:cxn>
                  <a:cxn ang="0">
                    <a:pos x="625" y="232"/>
                  </a:cxn>
                  <a:cxn ang="0">
                    <a:pos x="625" y="224"/>
                  </a:cxn>
                  <a:cxn ang="0">
                    <a:pos x="625" y="216"/>
                  </a:cxn>
                  <a:cxn ang="0">
                    <a:pos x="625" y="216"/>
                  </a:cxn>
                  <a:cxn ang="0">
                    <a:pos x="625" y="208"/>
                  </a:cxn>
                  <a:cxn ang="0">
                    <a:pos x="625" y="208"/>
                  </a:cxn>
                  <a:cxn ang="0">
                    <a:pos x="617" y="184"/>
                  </a:cxn>
                  <a:cxn ang="0">
                    <a:pos x="617" y="176"/>
                  </a:cxn>
                  <a:cxn ang="0">
                    <a:pos x="609" y="176"/>
                  </a:cxn>
                  <a:cxn ang="0">
                    <a:pos x="609" y="160"/>
                  </a:cxn>
                  <a:cxn ang="0">
                    <a:pos x="609" y="128"/>
                  </a:cxn>
                  <a:cxn ang="0">
                    <a:pos x="593" y="120"/>
                  </a:cxn>
                  <a:cxn ang="0">
                    <a:pos x="585" y="112"/>
                  </a:cxn>
                  <a:cxn ang="0">
                    <a:pos x="585" y="104"/>
                  </a:cxn>
                  <a:cxn ang="0">
                    <a:pos x="585" y="104"/>
                  </a:cxn>
                  <a:cxn ang="0">
                    <a:pos x="585" y="96"/>
                  </a:cxn>
                  <a:cxn ang="0">
                    <a:pos x="585" y="88"/>
                  </a:cxn>
                  <a:cxn ang="0">
                    <a:pos x="585" y="88"/>
                  </a:cxn>
                  <a:cxn ang="0">
                    <a:pos x="585" y="88"/>
                  </a:cxn>
                  <a:cxn ang="0">
                    <a:pos x="569" y="72"/>
                  </a:cxn>
                  <a:cxn ang="0">
                    <a:pos x="569" y="64"/>
                  </a:cxn>
                  <a:cxn ang="0">
                    <a:pos x="553" y="48"/>
                  </a:cxn>
                  <a:cxn ang="0">
                    <a:pos x="545" y="48"/>
                  </a:cxn>
                  <a:cxn ang="0">
                    <a:pos x="537" y="48"/>
                  </a:cxn>
                  <a:cxn ang="0">
                    <a:pos x="529" y="40"/>
                  </a:cxn>
                  <a:cxn ang="0">
                    <a:pos x="529" y="40"/>
                  </a:cxn>
                  <a:cxn ang="0">
                    <a:pos x="521" y="32"/>
                  </a:cxn>
                  <a:cxn ang="0">
                    <a:pos x="521" y="32"/>
                  </a:cxn>
                  <a:cxn ang="0">
                    <a:pos x="480" y="32"/>
                  </a:cxn>
                  <a:cxn ang="0">
                    <a:pos x="480" y="32"/>
                  </a:cxn>
                  <a:cxn ang="0">
                    <a:pos x="472" y="40"/>
                  </a:cxn>
                  <a:cxn ang="0">
                    <a:pos x="464" y="48"/>
                  </a:cxn>
                  <a:cxn ang="0">
                    <a:pos x="464" y="48"/>
                  </a:cxn>
                  <a:cxn ang="0">
                    <a:pos x="456" y="40"/>
                  </a:cxn>
                  <a:cxn ang="0">
                    <a:pos x="424" y="16"/>
                  </a:cxn>
                  <a:cxn ang="0">
                    <a:pos x="424" y="16"/>
                  </a:cxn>
                  <a:cxn ang="0">
                    <a:pos x="301" y="12"/>
                  </a:cxn>
                  <a:cxn ang="0">
                    <a:pos x="57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200"/>
                  </a:cxn>
                  <a:cxn ang="0">
                    <a:pos x="0" y="200"/>
                  </a:cxn>
                  <a:cxn ang="0">
                    <a:pos x="160" y="216"/>
                  </a:cxn>
                  <a:cxn ang="0">
                    <a:pos x="160" y="216"/>
                  </a:cxn>
                  <a:cxn ang="0">
                    <a:pos x="152" y="312"/>
                  </a:cxn>
                  <a:cxn ang="0">
                    <a:pos x="152" y="312"/>
                  </a:cxn>
                  <a:cxn ang="0">
                    <a:pos x="184" y="320"/>
                  </a:cxn>
                  <a:cxn ang="0">
                    <a:pos x="424" y="328"/>
                  </a:cxn>
                  <a:cxn ang="0">
                    <a:pos x="649" y="328"/>
                  </a:cxn>
                  <a:cxn ang="0">
                    <a:pos x="665" y="328"/>
                  </a:cxn>
                </a:cxnLst>
                <a:rect l="0" t="0" r="r" b="b"/>
                <a:pathLst>
                  <a:path w="665" h="328">
                    <a:moveTo>
                      <a:pt x="665" y="328"/>
                    </a:moveTo>
                    <a:lnTo>
                      <a:pt x="649" y="304"/>
                    </a:lnTo>
                    <a:lnTo>
                      <a:pt x="649" y="304"/>
                    </a:lnTo>
                    <a:lnTo>
                      <a:pt x="641" y="296"/>
                    </a:lnTo>
                    <a:lnTo>
                      <a:pt x="641" y="296"/>
                    </a:lnTo>
                    <a:lnTo>
                      <a:pt x="641" y="288"/>
                    </a:lnTo>
                    <a:lnTo>
                      <a:pt x="633" y="264"/>
                    </a:lnTo>
                    <a:lnTo>
                      <a:pt x="625" y="264"/>
                    </a:lnTo>
                    <a:lnTo>
                      <a:pt x="625" y="232"/>
                    </a:lnTo>
                    <a:lnTo>
                      <a:pt x="625" y="224"/>
                    </a:lnTo>
                    <a:lnTo>
                      <a:pt x="625" y="216"/>
                    </a:lnTo>
                    <a:lnTo>
                      <a:pt x="625" y="216"/>
                    </a:lnTo>
                    <a:lnTo>
                      <a:pt x="625" y="208"/>
                    </a:lnTo>
                    <a:lnTo>
                      <a:pt x="625" y="208"/>
                    </a:lnTo>
                    <a:lnTo>
                      <a:pt x="617" y="184"/>
                    </a:lnTo>
                    <a:lnTo>
                      <a:pt x="617" y="176"/>
                    </a:lnTo>
                    <a:lnTo>
                      <a:pt x="609" y="176"/>
                    </a:lnTo>
                    <a:lnTo>
                      <a:pt x="609" y="160"/>
                    </a:lnTo>
                    <a:lnTo>
                      <a:pt x="609" y="128"/>
                    </a:lnTo>
                    <a:lnTo>
                      <a:pt x="593" y="120"/>
                    </a:lnTo>
                    <a:lnTo>
                      <a:pt x="585" y="112"/>
                    </a:lnTo>
                    <a:lnTo>
                      <a:pt x="585" y="104"/>
                    </a:lnTo>
                    <a:lnTo>
                      <a:pt x="585" y="104"/>
                    </a:lnTo>
                    <a:lnTo>
                      <a:pt x="585" y="96"/>
                    </a:lnTo>
                    <a:lnTo>
                      <a:pt x="585" y="88"/>
                    </a:lnTo>
                    <a:lnTo>
                      <a:pt x="585" y="88"/>
                    </a:lnTo>
                    <a:lnTo>
                      <a:pt x="585" y="88"/>
                    </a:lnTo>
                    <a:lnTo>
                      <a:pt x="569" y="72"/>
                    </a:lnTo>
                    <a:lnTo>
                      <a:pt x="569" y="64"/>
                    </a:lnTo>
                    <a:lnTo>
                      <a:pt x="553" y="48"/>
                    </a:lnTo>
                    <a:lnTo>
                      <a:pt x="545" y="48"/>
                    </a:lnTo>
                    <a:lnTo>
                      <a:pt x="537" y="48"/>
                    </a:lnTo>
                    <a:lnTo>
                      <a:pt x="529" y="40"/>
                    </a:lnTo>
                    <a:lnTo>
                      <a:pt x="529" y="40"/>
                    </a:lnTo>
                    <a:lnTo>
                      <a:pt x="521" y="32"/>
                    </a:lnTo>
                    <a:lnTo>
                      <a:pt x="521" y="32"/>
                    </a:lnTo>
                    <a:lnTo>
                      <a:pt x="480" y="32"/>
                    </a:lnTo>
                    <a:lnTo>
                      <a:pt x="480" y="32"/>
                    </a:lnTo>
                    <a:lnTo>
                      <a:pt x="472" y="40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56" y="40"/>
                    </a:lnTo>
                    <a:lnTo>
                      <a:pt x="424" y="16"/>
                    </a:lnTo>
                    <a:lnTo>
                      <a:pt x="424" y="16"/>
                    </a:lnTo>
                    <a:lnTo>
                      <a:pt x="301" y="12"/>
                    </a:lnTo>
                    <a:lnTo>
                      <a:pt x="57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0" y="200"/>
                    </a:lnTo>
                    <a:lnTo>
                      <a:pt x="0" y="200"/>
                    </a:lnTo>
                    <a:lnTo>
                      <a:pt x="160" y="216"/>
                    </a:lnTo>
                    <a:lnTo>
                      <a:pt x="160" y="216"/>
                    </a:lnTo>
                    <a:lnTo>
                      <a:pt x="152" y="312"/>
                    </a:lnTo>
                    <a:lnTo>
                      <a:pt x="152" y="312"/>
                    </a:lnTo>
                    <a:lnTo>
                      <a:pt x="184" y="320"/>
                    </a:lnTo>
                    <a:lnTo>
                      <a:pt x="424" y="328"/>
                    </a:lnTo>
                    <a:lnTo>
                      <a:pt x="649" y="328"/>
                    </a:lnTo>
                    <a:lnTo>
                      <a:pt x="665" y="3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47"/>
              <p:cNvSpPr>
                <a:spLocks/>
              </p:cNvSpPr>
              <p:nvPr/>
            </p:nvSpPr>
            <p:spPr bwMode="auto">
              <a:xfrm>
                <a:off x="2656" y="1768"/>
                <a:ext cx="593" cy="320"/>
              </a:xfrm>
              <a:custGeom>
                <a:avLst/>
                <a:gdLst/>
                <a:ahLst/>
                <a:cxnLst>
                  <a:cxn ang="0">
                    <a:pos x="0" y="312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56" y="8"/>
                  </a:cxn>
                  <a:cxn ang="0">
                    <a:pos x="296" y="16"/>
                  </a:cxn>
                  <a:cxn ang="0">
                    <a:pos x="521" y="16"/>
                  </a:cxn>
                  <a:cxn ang="0">
                    <a:pos x="537" y="16"/>
                  </a:cxn>
                  <a:cxn ang="0">
                    <a:pos x="529" y="16"/>
                  </a:cxn>
                  <a:cxn ang="0">
                    <a:pos x="545" y="24"/>
                  </a:cxn>
                  <a:cxn ang="0">
                    <a:pos x="553" y="32"/>
                  </a:cxn>
                  <a:cxn ang="0">
                    <a:pos x="553" y="32"/>
                  </a:cxn>
                  <a:cxn ang="0">
                    <a:pos x="561" y="24"/>
                  </a:cxn>
                  <a:cxn ang="0">
                    <a:pos x="561" y="32"/>
                  </a:cxn>
                  <a:cxn ang="0">
                    <a:pos x="569" y="32"/>
                  </a:cxn>
                  <a:cxn ang="0">
                    <a:pos x="569" y="40"/>
                  </a:cxn>
                  <a:cxn ang="0">
                    <a:pos x="569" y="48"/>
                  </a:cxn>
                  <a:cxn ang="0">
                    <a:pos x="553" y="56"/>
                  </a:cxn>
                  <a:cxn ang="0">
                    <a:pos x="553" y="56"/>
                  </a:cxn>
                  <a:cxn ang="0">
                    <a:pos x="553" y="64"/>
                  </a:cxn>
                  <a:cxn ang="0">
                    <a:pos x="553" y="64"/>
                  </a:cxn>
                  <a:cxn ang="0">
                    <a:pos x="569" y="72"/>
                  </a:cxn>
                  <a:cxn ang="0">
                    <a:pos x="569" y="80"/>
                  </a:cxn>
                  <a:cxn ang="0">
                    <a:pos x="569" y="88"/>
                  </a:cxn>
                  <a:cxn ang="0">
                    <a:pos x="569" y="88"/>
                  </a:cxn>
                  <a:cxn ang="0">
                    <a:pos x="577" y="104"/>
                  </a:cxn>
                  <a:cxn ang="0">
                    <a:pos x="577" y="104"/>
                  </a:cxn>
                  <a:cxn ang="0">
                    <a:pos x="593" y="104"/>
                  </a:cxn>
                  <a:cxn ang="0">
                    <a:pos x="593" y="104"/>
                  </a:cxn>
                  <a:cxn ang="0">
                    <a:pos x="593" y="320"/>
                  </a:cxn>
                  <a:cxn ang="0">
                    <a:pos x="593" y="320"/>
                  </a:cxn>
                  <a:cxn ang="0">
                    <a:pos x="529" y="320"/>
                  </a:cxn>
                  <a:cxn ang="0">
                    <a:pos x="369" y="320"/>
                  </a:cxn>
                  <a:cxn ang="0">
                    <a:pos x="56" y="312"/>
                  </a:cxn>
                  <a:cxn ang="0">
                    <a:pos x="0" y="312"/>
                  </a:cxn>
                </a:cxnLst>
                <a:rect l="0" t="0" r="r" b="b"/>
                <a:pathLst>
                  <a:path w="593" h="320">
                    <a:moveTo>
                      <a:pt x="0" y="312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56" y="8"/>
                    </a:lnTo>
                    <a:lnTo>
                      <a:pt x="296" y="16"/>
                    </a:lnTo>
                    <a:lnTo>
                      <a:pt x="521" y="16"/>
                    </a:lnTo>
                    <a:lnTo>
                      <a:pt x="537" y="16"/>
                    </a:lnTo>
                    <a:lnTo>
                      <a:pt x="529" y="16"/>
                    </a:lnTo>
                    <a:lnTo>
                      <a:pt x="545" y="24"/>
                    </a:lnTo>
                    <a:lnTo>
                      <a:pt x="553" y="32"/>
                    </a:lnTo>
                    <a:lnTo>
                      <a:pt x="553" y="32"/>
                    </a:lnTo>
                    <a:lnTo>
                      <a:pt x="561" y="24"/>
                    </a:lnTo>
                    <a:lnTo>
                      <a:pt x="561" y="32"/>
                    </a:lnTo>
                    <a:lnTo>
                      <a:pt x="569" y="32"/>
                    </a:lnTo>
                    <a:lnTo>
                      <a:pt x="569" y="40"/>
                    </a:lnTo>
                    <a:lnTo>
                      <a:pt x="569" y="48"/>
                    </a:lnTo>
                    <a:lnTo>
                      <a:pt x="553" y="56"/>
                    </a:lnTo>
                    <a:lnTo>
                      <a:pt x="553" y="56"/>
                    </a:lnTo>
                    <a:lnTo>
                      <a:pt x="553" y="64"/>
                    </a:lnTo>
                    <a:lnTo>
                      <a:pt x="553" y="64"/>
                    </a:lnTo>
                    <a:lnTo>
                      <a:pt x="569" y="72"/>
                    </a:lnTo>
                    <a:lnTo>
                      <a:pt x="569" y="80"/>
                    </a:lnTo>
                    <a:lnTo>
                      <a:pt x="569" y="88"/>
                    </a:lnTo>
                    <a:lnTo>
                      <a:pt x="569" y="88"/>
                    </a:lnTo>
                    <a:lnTo>
                      <a:pt x="577" y="104"/>
                    </a:lnTo>
                    <a:lnTo>
                      <a:pt x="577" y="104"/>
                    </a:lnTo>
                    <a:lnTo>
                      <a:pt x="593" y="104"/>
                    </a:lnTo>
                    <a:lnTo>
                      <a:pt x="593" y="104"/>
                    </a:lnTo>
                    <a:lnTo>
                      <a:pt x="593" y="320"/>
                    </a:lnTo>
                    <a:lnTo>
                      <a:pt x="593" y="320"/>
                    </a:lnTo>
                    <a:lnTo>
                      <a:pt x="529" y="320"/>
                    </a:lnTo>
                    <a:lnTo>
                      <a:pt x="369" y="320"/>
                    </a:lnTo>
                    <a:lnTo>
                      <a:pt x="56" y="312"/>
                    </a:lnTo>
                    <a:lnTo>
                      <a:pt x="0" y="31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Freeform 48"/>
              <p:cNvSpPr>
                <a:spLocks/>
              </p:cNvSpPr>
              <p:nvPr/>
            </p:nvSpPr>
            <p:spPr bwMode="auto">
              <a:xfrm>
                <a:off x="2576" y="2072"/>
                <a:ext cx="697" cy="360"/>
              </a:xfrm>
              <a:custGeom>
                <a:avLst/>
                <a:gdLst/>
                <a:ahLst/>
                <a:cxnLst>
                  <a:cxn ang="0">
                    <a:pos x="240" y="264"/>
                  </a:cxn>
                  <a:cxn ang="0">
                    <a:pos x="248" y="264"/>
                  </a:cxn>
                  <a:cxn ang="0">
                    <a:pos x="264" y="280"/>
                  </a:cxn>
                  <a:cxn ang="0">
                    <a:pos x="272" y="280"/>
                  </a:cxn>
                  <a:cxn ang="0">
                    <a:pos x="288" y="280"/>
                  </a:cxn>
                  <a:cxn ang="0">
                    <a:pos x="296" y="272"/>
                  </a:cxn>
                  <a:cxn ang="0">
                    <a:pos x="312" y="304"/>
                  </a:cxn>
                  <a:cxn ang="0">
                    <a:pos x="328" y="304"/>
                  </a:cxn>
                  <a:cxn ang="0">
                    <a:pos x="344" y="312"/>
                  </a:cxn>
                  <a:cxn ang="0">
                    <a:pos x="360" y="304"/>
                  </a:cxn>
                  <a:cxn ang="0">
                    <a:pos x="368" y="320"/>
                  </a:cxn>
                  <a:cxn ang="0">
                    <a:pos x="376" y="312"/>
                  </a:cxn>
                  <a:cxn ang="0">
                    <a:pos x="384" y="312"/>
                  </a:cxn>
                  <a:cxn ang="0">
                    <a:pos x="392" y="304"/>
                  </a:cxn>
                  <a:cxn ang="0">
                    <a:pos x="392" y="320"/>
                  </a:cxn>
                  <a:cxn ang="0">
                    <a:pos x="408" y="320"/>
                  </a:cxn>
                  <a:cxn ang="0">
                    <a:pos x="408" y="328"/>
                  </a:cxn>
                  <a:cxn ang="0">
                    <a:pos x="416" y="336"/>
                  </a:cxn>
                  <a:cxn ang="0">
                    <a:pos x="424" y="328"/>
                  </a:cxn>
                  <a:cxn ang="0">
                    <a:pos x="432" y="328"/>
                  </a:cxn>
                  <a:cxn ang="0">
                    <a:pos x="441" y="336"/>
                  </a:cxn>
                  <a:cxn ang="0">
                    <a:pos x="449" y="336"/>
                  </a:cxn>
                  <a:cxn ang="0">
                    <a:pos x="457" y="344"/>
                  </a:cxn>
                  <a:cxn ang="0">
                    <a:pos x="465" y="328"/>
                  </a:cxn>
                  <a:cxn ang="0">
                    <a:pos x="473" y="352"/>
                  </a:cxn>
                  <a:cxn ang="0">
                    <a:pos x="473" y="352"/>
                  </a:cxn>
                  <a:cxn ang="0">
                    <a:pos x="481" y="344"/>
                  </a:cxn>
                  <a:cxn ang="0">
                    <a:pos x="489" y="328"/>
                  </a:cxn>
                  <a:cxn ang="0">
                    <a:pos x="505" y="336"/>
                  </a:cxn>
                  <a:cxn ang="0">
                    <a:pos x="513" y="336"/>
                  </a:cxn>
                  <a:cxn ang="0">
                    <a:pos x="513" y="344"/>
                  </a:cxn>
                  <a:cxn ang="0">
                    <a:pos x="545" y="360"/>
                  </a:cxn>
                  <a:cxn ang="0">
                    <a:pos x="577" y="336"/>
                  </a:cxn>
                  <a:cxn ang="0">
                    <a:pos x="585" y="344"/>
                  </a:cxn>
                  <a:cxn ang="0">
                    <a:pos x="593" y="336"/>
                  </a:cxn>
                  <a:cxn ang="0">
                    <a:pos x="593" y="328"/>
                  </a:cxn>
                  <a:cxn ang="0">
                    <a:pos x="593" y="328"/>
                  </a:cxn>
                  <a:cxn ang="0">
                    <a:pos x="609" y="344"/>
                  </a:cxn>
                  <a:cxn ang="0">
                    <a:pos x="617" y="344"/>
                  </a:cxn>
                  <a:cxn ang="0">
                    <a:pos x="641" y="328"/>
                  </a:cxn>
                  <a:cxn ang="0">
                    <a:pos x="641" y="336"/>
                  </a:cxn>
                  <a:cxn ang="0">
                    <a:pos x="665" y="352"/>
                  </a:cxn>
                  <a:cxn ang="0">
                    <a:pos x="689" y="360"/>
                  </a:cxn>
                  <a:cxn ang="0">
                    <a:pos x="697" y="184"/>
                  </a:cxn>
                  <a:cxn ang="0">
                    <a:pos x="681" y="72"/>
                  </a:cxn>
                  <a:cxn ang="0">
                    <a:pos x="673" y="16"/>
                  </a:cxn>
                  <a:cxn ang="0">
                    <a:pos x="449" y="16"/>
                  </a:cxn>
                  <a:cxn ang="0">
                    <a:pos x="80" y="8"/>
                  </a:cxn>
                  <a:cxn ang="0">
                    <a:pos x="8" y="0"/>
                  </a:cxn>
                  <a:cxn ang="0">
                    <a:pos x="0" y="48"/>
                  </a:cxn>
                  <a:cxn ang="0">
                    <a:pos x="248" y="64"/>
                  </a:cxn>
                </a:cxnLst>
                <a:rect l="0" t="0" r="r" b="b"/>
                <a:pathLst>
                  <a:path w="697" h="360">
                    <a:moveTo>
                      <a:pt x="240" y="264"/>
                    </a:moveTo>
                    <a:lnTo>
                      <a:pt x="240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64" y="280"/>
                    </a:lnTo>
                    <a:lnTo>
                      <a:pt x="264" y="280"/>
                    </a:lnTo>
                    <a:lnTo>
                      <a:pt x="272" y="280"/>
                    </a:lnTo>
                    <a:lnTo>
                      <a:pt x="272" y="280"/>
                    </a:lnTo>
                    <a:lnTo>
                      <a:pt x="288" y="280"/>
                    </a:lnTo>
                    <a:lnTo>
                      <a:pt x="288" y="280"/>
                    </a:lnTo>
                    <a:lnTo>
                      <a:pt x="296" y="272"/>
                    </a:lnTo>
                    <a:lnTo>
                      <a:pt x="296" y="272"/>
                    </a:lnTo>
                    <a:lnTo>
                      <a:pt x="312" y="304"/>
                    </a:lnTo>
                    <a:lnTo>
                      <a:pt x="312" y="304"/>
                    </a:lnTo>
                    <a:lnTo>
                      <a:pt x="328" y="304"/>
                    </a:lnTo>
                    <a:lnTo>
                      <a:pt x="328" y="304"/>
                    </a:lnTo>
                    <a:lnTo>
                      <a:pt x="336" y="312"/>
                    </a:lnTo>
                    <a:lnTo>
                      <a:pt x="344" y="312"/>
                    </a:lnTo>
                    <a:lnTo>
                      <a:pt x="344" y="304"/>
                    </a:lnTo>
                    <a:lnTo>
                      <a:pt x="360" y="304"/>
                    </a:lnTo>
                    <a:lnTo>
                      <a:pt x="368" y="312"/>
                    </a:lnTo>
                    <a:lnTo>
                      <a:pt x="368" y="320"/>
                    </a:lnTo>
                    <a:lnTo>
                      <a:pt x="368" y="320"/>
                    </a:lnTo>
                    <a:lnTo>
                      <a:pt x="376" y="312"/>
                    </a:lnTo>
                    <a:lnTo>
                      <a:pt x="376" y="312"/>
                    </a:lnTo>
                    <a:lnTo>
                      <a:pt x="384" y="312"/>
                    </a:lnTo>
                    <a:lnTo>
                      <a:pt x="384" y="312"/>
                    </a:lnTo>
                    <a:lnTo>
                      <a:pt x="392" y="304"/>
                    </a:lnTo>
                    <a:lnTo>
                      <a:pt x="392" y="304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28"/>
                    </a:lnTo>
                    <a:lnTo>
                      <a:pt x="408" y="328"/>
                    </a:lnTo>
                    <a:lnTo>
                      <a:pt x="416" y="336"/>
                    </a:lnTo>
                    <a:lnTo>
                      <a:pt x="416" y="336"/>
                    </a:lnTo>
                    <a:lnTo>
                      <a:pt x="424" y="328"/>
                    </a:lnTo>
                    <a:lnTo>
                      <a:pt x="424" y="328"/>
                    </a:lnTo>
                    <a:lnTo>
                      <a:pt x="432" y="328"/>
                    </a:lnTo>
                    <a:lnTo>
                      <a:pt x="432" y="328"/>
                    </a:lnTo>
                    <a:lnTo>
                      <a:pt x="441" y="336"/>
                    </a:lnTo>
                    <a:lnTo>
                      <a:pt x="449" y="336"/>
                    </a:lnTo>
                    <a:lnTo>
                      <a:pt x="449" y="336"/>
                    </a:lnTo>
                    <a:lnTo>
                      <a:pt x="449" y="344"/>
                    </a:lnTo>
                    <a:lnTo>
                      <a:pt x="457" y="344"/>
                    </a:lnTo>
                    <a:lnTo>
                      <a:pt x="465" y="336"/>
                    </a:lnTo>
                    <a:lnTo>
                      <a:pt x="465" y="328"/>
                    </a:lnTo>
                    <a:lnTo>
                      <a:pt x="465" y="336"/>
                    </a:lnTo>
                    <a:lnTo>
                      <a:pt x="473" y="352"/>
                    </a:lnTo>
                    <a:lnTo>
                      <a:pt x="473" y="352"/>
                    </a:lnTo>
                    <a:lnTo>
                      <a:pt x="473" y="352"/>
                    </a:lnTo>
                    <a:lnTo>
                      <a:pt x="481" y="344"/>
                    </a:lnTo>
                    <a:lnTo>
                      <a:pt x="481" y="344"/>
                    </a:lnTo>
                    <a:lnTo>
                      <a:pt x="489" y="328"/>
                    </a:lnTo>
                    <a:lnTo>
                      <a:pt x="489" y="328"/>
                    </a:lnTo>
                    <a:lnTo>
                      <a:pt x="505" y="336"/>
                    </a:lnTo>
                    <a:lnTo>
                      <a:pt x="505" y="336"/>
                    </a:lnTo>
                    <a:lnTo>
                      <a:pt x="513" y="336"/>
                    </a:lnTo>
                    <a:lnTo>
                      <a:pt x="513" y="336"/>
                    </a:lnTo>
                    <a:lnTo>
                      <a:pt x="513" y="336"/>
                    </a:lnTo>
                    <a:lnTo>
                      <a:pt x="513" y="344"/>
                    </a:lnTo>
                    <a:lnTo>
                      <a:pt x="537" y="352"/>
                    </a:lnTo>
                    <a:lnTo>
                      <a:pt x="545" y="360"/>
                    </a:lnTo>
                    <a:lnTo>
                      <a:pt x="561" y="336"/>
                    </a:lnTo>
                    <a:lnTo>
                      <a:pt x="577" y="336"/>
                    </a:lnTo>
                    <a:lnTo>
                      <a:pt x="577" y="344"/>
                    </a:lnTo>
                    <a:lnTo>
                      <a:pt x="585" y="344"/>
                    </a:lnTo>
                    <a:lnTo>
                      <a:pt x="585" y="344"/>
                    </a:lnTo>
                    <a:lnTo>
                      <a:pt x="593" y="336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593" y="328"/>
                    </a:lnTo>
                    <a:lnTo>
                      <a:pt x="609" y="344"/>
                    </a:lnTo>
                    <a:lnTo>
                      <a:pt x="617" y="344"/>
                    </a:lnTo>
                    <a:lnTo>
                      <a:pt x="617" y="344"/>
                    </a:lnTo>
                    <a:lnTo>
                      <a:pt x="625" y="328"/>
                    </a:lnTo>
                    <a:lnTo>
                      <a:pt x="641" y="328"/>
                    </a:lnTo>
                    <a:lnTo>
                      <a:pt x="641" y="336"/>
                    </a:lnTo>
                    <a:lnTo>
                      <a:pt x="641" y="336"/>
                    </a:lnTo>
                    <a:lnTo>
                      <a:pt x="665" y="352"/>
                    </a:lnTo>
                    <a:lnTo>
                      <a:pt x="665" y="352"/>
                    </a:lnTo>
                    <a:lnTo>
                      <a:pt x="681" y="352"/>
                    </a:lnTo>
                    <a:lnTo>
                      <a:pt x="689" y="360"/>
                    </a:lnTo>
                    <a:lnTo>
                      <a:pt x="689" y="360"/>
                    </a:lnTo>
                    <a:lnTo>
                      <a:pt x="697" y="184"/>
                    </a:lnTo>
                    <a:lnTo>
                      <a:pt x="697" y="184"/>
                    </a:lnTo>
                    <a:lnTo>
                      <a:pt x="681" y="72"/>
                    </a:lnTo>
                    <a:lnTo>
                      <a:pt x="673" y="16"/>
                    </a:lnTo>
                    <a:lnTo>
                      <a:pt x="673" y="16"/>
                    </a:lnTo>
                    <a:lnTo>
                      <a:pt x="609" y="16"/>
                    </a:lnTo>
                    <a:lnTo>
                      <a:pt x="449" y="16"/>
                    </a:lnTo>
                    <a:lnTo>
                      <a:pt x="136" y="8"/>
                    </a:lnTo>
                    <a:lnTo>
                      <a:pt x="80" y="8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48" y="64"/>
                    </a:lnTo>
                    <a:lnTo>
                      <a:pt x="248" y="64"/>
                    </a:lnTo>
                    <a:lnTo>
                      <a:pt x="240" y="264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49"/>
              <p:cNvSpPr>
                <a:spLocks/>
              </p:cNvSpPr>
              <p:nvPr/>
            </p:nvSpPr>
            <p:spPr bwMode="auto">
              <a:xfrm>
                <a:off x="2240" y="2120"/>
                <a:ext cx="1113" cy="1104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584" y="216"/>
                  </a:cxn>
                  <a:cxn ang="0">
                    <a:pos x="632" y="224"/>
                  </a:cxn>
                  <a:cxn ang="0">
                    <a:pos x="680" y="264"/>
                  </a:cxn>
                  <a:cxn ang="0">
                    <a:pos x="712" y="264"/>
                  </a:cxn>
                  <a:cxn ang="0">
                    <a:pos x="744" y="272"/>
                  </a:cxn>
                  <a:cxn ang="0">
                    <a:pos x="760" y="280"/>
                  </a:cxn>
                  <a:cxn ang="0">
                    <a:pos x="793" y="296"/>
                  </a:cxn>
                  <a:cxn ang="0">
                    <a:pos x="817" y="296"/>
                  </a:cxn>
                  <a:cxn ang="0">
                    <a:pos x="849" y="288"/>
                  </a:cxn>
                  <a:cxn ang="0">
                    <a:pos x="913" y="296"/>
                  </a:cxn>
                  <a:cxn ang="0">
                    <a:pos x="929" y="280"/>
                  </a:cxn>
                  <a:cxn ang="0">
                    <a:pos x="977" y="288"/>
                  </a:cxn>
                  <a:cxn ang="0">
                    <a:pos x="1033" y="320"/>
                  </a:cxn>
                  <a:cxn ang="0">
                    <a:pos x="1073" y="472"/>
                  </a:cxn>
                  <a:cxn ang="0">
                    <a:pos x="1105" y="552"/>
                  </a:cxn>
                  <a:cxn ang="0">
                    <a:pos x="1105" y="632"/>
                  </a:cxn>
                  <a:cxn ang="0">
                    <a:pos x="1097" y="680"/>
                  </a:cxn>
                  <a:cxn ang="0">
                    <a:pos x="1089" y="712"/>
                  </a:cxn>
                  <a:cxn ang="0">
                    <a:pos x="1017" y="736"/>
                  </a:cxn>
                  <a:cxn ang="0">
                    <a:pos x="1025" y="728"/>
                  </a:cxn>
                  <a:cxn ang="0">
                    <a:pos x="1017" y="712"/>
                  </a:cxn>
                  <a:cxn ang="0">
                    <a:pos x="1001" y="720"/>
                  </a:cxn>
                  <a:cxn ang="0">
                    <a:pos x="993" y="720"/>
                  </a:cxn>
                  <a:cxn ang="0">
                    <a:pos x="985" y="768"/>
                  </a:cxn>
                  <a:cxn ang="0">
                    <a:pos x="969" y="792"/>
                  </a:cxn>
                  <a:cxn ang="0">
                    <a:pos x="881" y="840"/>
                  </a:cxn>
                  <a:cxn ang="0">
                    <a:pos x="889" y="824"/>
                  </a:cxn>
                  <a:cxn ang="0">
                    <a:pos x="873" y="824"/>
                  </a:cxn>
                  <a:cxn ang="0">
                    <a:pos x="865" y="824"/>
                  </a:cxn>
                  <a:cxn ang="0">
                    <a:pos x="873" y="840"/>
                  </a:cxn>
                  <a:cxn ang="0">
                    <a:pos x="841" y="840"/>
                  </a:cxn>
                  <a:cxn ang="0">
                    <a:pos x="841" y="848"/>
                  </a:cxn>
                  <a:cxn ang="0">
                    <a:pos x="825" y="872"/>
                  </a:cxn>
                  <a:cxn ang="0">
                    <a:pos x="801" y="880"/>
                  </a:cxn>
                  <a:cxn ang="0">
                    <a:pos x="817" y="880"/>
                  </a:cxn>
                  <a:cxn ang="0">
                    <a:pos x="801" y="904"/>
                  </a:cxn>
                  <a:cxn ang="0">
                    <a:pos x="785" y="912"/>
                  </a:cxn>
                  <a:cxn ang="0">
                    <a:pos x="777" y="952"/>
                  </a:cxn>
                  <a:cxn ang="0">
                    <a:pos x="760" y="960"/>
                  </a:cxn>
                  <a:cxn ang="0">
                    <a:pos x="760" y="968"/>
                  </a:cxn>
                  <a:cxn ang="0">
                    <a:pos x="768" y="1008"/>
                  </a:cxn>
                  <a:cxn ang="0">
                    <a:pos x="793" y="1088"/>
                  </a:cxn>
                  <a:cxn ang="0">
                    <a:pos x="728" y="1080"/>
                  </a:cxn>
                  <a:cxn ang="0">
                    <a:pos x="664" y="1064"/>
                  </a:cxn>
                  <a:cxn ang="0">
                    <a:pos x="624" y="1032"/>
                  </a:cxn>
                  <a:cxn ang="0">
                    <a:pos x="600" y="968"/>
                  </a:cxn>
                  <a:cxn ang="0">
                    <a:pos x="576" y="920"/>
                  </a:cxn>
                  <a:cxn ang="0">
                    <a:pos x="488" y="768"/>
                  </a:cxn>
                  <a:cxn ang="0">
                    <a:pos x="360" y="680"/>
                  </a:cxn>
                  <a:cxn ang="0">
                    <a:pos x="328" y="688"/>
                  </a:cxn>
                  <a:cxn ang="0">
                    <a:pos x="280" y="760"/>
                  </a:cxn>
                  <a:cxn ang="0">
                    <a:pos x="208" y="728"/>
                  </a:cxn>
                  <a:cxn ang="0">
                    <a:pos x="152" y="640"/>
                  </a:cxn>
                  <a:cxn ang="0">
                    <a:pos x="96" y="560"/>
                  </a:cxn>
                  <a:cxn ang="0">
                    <a:pos x="32" y="496"/>
                  </a:cxn>
                </a:cxnLst>
                <a:rect l="0" t="0" r="r" b="b"/>
                <a:pathLst>
                  <a:path w="1113" h="1104">
                    <a:moveTo>
                      <a:pt x="0" y="448"/>
                    </a:moveTo>
                    <a:lnTo>
                      <a:pt x="0" y="44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304" y="464"/>
                    </a:lnTo>
                    <a:lnTo>
                      <a:pt x="304" y="464"/>
                    </a:lnTo>
                    <a:lnTo>
                      <a:pt x="336" y="0"/>
                    </a:lnTo>
                    <a:lnTo>
                      <a:pt x="336" y="0"/>
                    </a:lnTo>
                    <a:lnTo>
                      <a:pt x="584" y="16"/>
                    </a:lnTo>
                    <a:lnTo>
                      <a:pt x="584" y="16"/>
                    </a:lnTo>
                    <a:lnTo>
                      <a:pt x="576" y="216"/>
                    </a:lnTo>
                    <a:lnTo>
                      <a:pt x="576" y="216"/>
                    </a:lnTo>
                    <a:lnTo>
                      <a:pt x="584" y="216"/>
                    </a:lnTo>
                    <a:lnTo>
                      <a:pt x="584" y="216"/>
                    </a:lnTo>
                    <a:lnTo>
                      <a:pt x="600" y="232"/>
                    </a:lnTo>
                    <a:lnTo>
                      <a:pt x="600" y="232"/>
                    </a:lnTo>
                    <a:lnTo>
                      <a:pt x="608" y="232"/>
                    </a:lnTo>
                    <a:lnTo>
                      <a:pt x="608" y="232"/>
                    </a:lnTo>
                    <a:lnTo>
                      <a:pt x="624" y="232"/>
                    </a:lnTo>
                    <a:lnTo>
                      <a:pt x="624" y="232"/>
                    </a:lnTo>
                    <a:lnTo>
                      <a:pt x="632" y="224"/>
                    </a:lnTo>
                    <a:lnTo>
                      <a:pt x="632" y="224"/>
                    </a:lnTo>
                    <a:lnTo>
                      <a:pt x="648" y="256"/>
                    </a:lnTo>
                    <a:lnTo>
                      <a:pt x="648" y="256"/>
                    </a:lnTo>
                    <a:lnTo>
                      <a:pt x="664" y="256"/>
                    </a:lnTo>
                    <a:lnTo>
                      <a:pt x="664" y="256"/>
                    </a:lnTo>
                    <a:lnTo>
                      <a:pt x="672" y="264"/>
                    </a:lnTo>
                    <a:lnTo>
                      <a:pt x="680" y="264"/>
                    </a:lnTo>
                    <a:lnTo>
                      <a:pt x="680" y="256"/>
                    </a:lnTo>
                    <a:lnTo>
                      <a:pt x="696" y="256"/>
                    </a:lnTo>
                    <a:lnTo>
                      <a:pt x="704" y="264"/>
                    </a:lnTo>
                    <a:lnTo>
                      <a:pt x="704" y="272"/>
                    </a:lnTo>
                    <a:lnTo>
                      <a:pt x="704" y="272"/>
                    </a:lnTo>
                    <a:lnTo>
                      <a:pt x="712" y="264"/>
                    </a:lnTo>
                    <a:lnTo>
                      <a:pt x="712" y="264"/>
                    </a:lnTo>
                    <a:lnTo>
                      <a:pt x="720" y="264"/>
                    </a:lnTo>
                    <a:lnTo>
                      <a:pt x="720" y="264"/>
                    </a:lnTo>
                    <a:lnTo>
                      <a:pt x="728" y="256"/>
                    </a:lnTo>
                    <a:lnTo>
                      <a:pt x="728" y="256"/>
                    </a:lnTo>
                    <a:lnTo>
                      <a:pt x="728" y="272"/>
                    </a:lnTo>
                    <a:lnTo>
                      <a:pt x="728" y="272"/>
                    </a:lnTo>
                    <a:lnTo>
                      <a:pt x="744" y="272"/>
                    </a:lnTo>
                    <a:lnTo>
                      <a:pt x="744" y="272"/>
                    </a:lnTo>
                    <a:lnTo>
                      <a:pt x="744" y="280"/>
                    </a:lnTo>
                    <a:lnTo>
                      <a:pt x="744" y="280"/>
                    </a:lnTo>
                    <a:lnTo>
                      <a:pt x="752" y="288"/>
                    </a:lnTo>
                    <a:lnTo>
                      <a:pt x="752" y="288"/>
                    </a:lnTo>
                    <a:lnTo>
                      <a:pt x="760" y="280"/>
                    </a:lnTo>
                    <a:lnTo>
                      <a:pt x="760" y="280"/>
                    </a:lnTo>
                    <a:lnTo>
                      <a:pt x="768" y="280"/>
                    </a:lnTo>
                    <a:lnTo>
                      <a:pt x="768" y="280"/>
                    </a:lnTo>
                    <a:lnTo>
                      <a:pt x="777" y="288"/>
                    </a:lnTo>
                    <a:lnTo>
                      <a:pt x="785" y="288"/>
                    </a:lnTo>
                    <a:lnTo>
                      <a:pt x="785" y="288"/>
                    </a:lnTo>
                    <a:lnTo>
                      <a:pt x="785" y="296"/>
                    </a:lnTo>
                    <a:lnTo>
                      <a:pt x="793" y="296"/>
                    </a:lnTo>
                    <a:lnTo>
                      <a:pt x="801" y="288"/>
                    </a:lnTo>
                    <a:lnTo>
                      <a:pt x="801" y="280"/>
                    </a:lnTo>
                    <a:lnTo>
                      <a:pt x="801" y="288"/>
                    </a:lnTo>
                    <a:lnTo>
                      <a:pt x="809" y="304"/>
                    </a:lnTo>
                    <a:lnTo>
                      <a:pt x="809" y="304"/>
                    </a:lnTo>
                    <a:lnTo>
                      <a:pt x="809" y="304"/>
                    </a:lnTo>
                    <a:lnTo>
                      <a:pt x="817" y="296"/>
                    </a:lnTo>
                    <a:lnTo>
                      <a:pt x="817" y="296"/>
                    </a:lnTo>
                    <a:lnTo>
                      <a:pt x="825" y="280"/>
                    </a:lnTo>
                    <a:lnTo>
                      <a:pt x="825" y="280"/>
                    </a:lnTo>
                    <a:lnTo>
                      <a:pt x="841" y="288"/>
                    </a:lnTo>
                    <a:lnTo>
                      <a:pt x="841" y="288"/>
                    </a:lnTo>
                    <a:lnTo>
                      <a:pt x="849" y="288"/>
                    </a:lnTo>
                    <a:lnTo>
                      <a:pt x="849" y="288"/>
                    </a:lnTo>
                    <a:lnTo>
                      <a:pt x="849" y="288"/>
                    </a:lnTo>
                    <a:lnTo>
                      <a:pt x="849" y="296"/>
                    </a:lnTo>
                    <a:lnTo>
                      <a:pt x="873" y="304"/>
                    </a:lnTo>
                    <a:lnTo>
                      <a:pt x="881" y="312"/>
                    </a:lnTo>
                    <a:lnTo>
                      <a:pt x="897" y="288"/>
                    </a:lnTo>
                    <a:lnTo>
                      <a:pt x="913" y="288"/>
                    </a:lnTo>
                    <a:lnTo>
                      <a:pt x="913" y="296"/>
                    </a:lnTo>
                    <a:lnTo>
                      <a:pt x="921" y="296"/>
                    </a:lnTo>
                    <a:lnTo>
                      <a:pt x="921" y="296"/>
                    </a:lnTo>
                    <a:lnTo>
                      <a:pt x="929" y="288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29" y="280"/>
                    </a:lnTo>
                    <a:lnTo>
                      <a:pt x="945" y="296"/>
                    </a:lnTo>
                    <a:lnTo>
                      <a:pt x="953" y="296"/>
                    </a:lnTo>
                    <a:lnTo>
                      <a:pt x="953" y="296"/>
                    </a:lnTo>
                    <a:lnTo>
                      <a:pt x="961" y="280"/>
                    </a:lnTo>
                    <a:lnTo>
                      <a:pt x="977" y="280"/>
                    </a:lnTo>
                    <a:lnTo>
                      <a:pt x="977" y="288"/>
                    </a:lnTo>
                    <a:lnTo>
                      <a:pt x="977" y="288"/>
                    </a:lnTo>
                    <a:lnTo>
                      <a:pt x="1001" y="304"/>
                    </a:lnTo>
                    <a:lnTo>
                      <a:pt x="1001" y="304"/>
                    </a:lnTo>
                    <a:lnTo>
                      <a:pt x="1017" y="304"/>
                    </a:lnTo>
                    <a:lnTo>
                      <a:pt x="1025" y="312"/>
                    </a:lnTo>
                    <a:lnTo>
                      <a:pt x="1025" y="312"/>
                    </a:lnTo>
                    <a:lnTo>
                      <a:pt x="1033" y="320"/>
                    </a:lnTo>
                    <a:lnTo>
                      <a:pt x="1033" y="320"/>
                    </a:lnTo>
                    <a:lnTo>
                      <a:pt x="1057" y="320"/>
                    </a:lnTo>
                    <a:lnTo>
                      <a:pt x="1065" y="320"/>
                    </a:lnTo>
                    <a:lnTo>
                      <a:pt x="1065" y="320"/>
                    </a:lnTo>
                    <a:lnTo>
                      <a:pt x="1065" y="376"/>
                    </a:lnTo>
                    <a:lnTo>
                      <a:pt x="1073" y="472"/>
                    </a:lnTo>
                    <a:lnTo>
                      <a:pt x="1073" y="472"/>
                    </a:lnTo>
                    <a:lnTo>
                      <a:pt x="1089" y="496"/>
                    </a:lnTo>
                    <a:lnTo>
                      <a:pt x="1089" y="496"/>
                    </a:lnTo>
                    <a:lnTo>
                      <a:pt x="1089" y="528"/>
                    </a:lnTo>
                    <a:lnTo>
                      <a:pt x="1089" y="528"/>
                    </a:lnTo>
                    <a:lnTo>
                      <a:pt x="1097" y="536"/>
                    </a:lnTo>
                    <a:lnTo>
                      <a:pt x="1097" y="536"/>
                    </a:lnTo>
                    <a:lnTo>
                      <a:pt x="1105" y="552"/>
                    </a:lnTo>
                    <a:lnTo>
                      <a:pt x="1105" y="560"/>
                    </a:lnTo>
                    <a:lnTo>
                      <a:pt x="1113" y="576"/>
                    </a:lnTo>
                    <a:lnTo>
                      <a:pt x="1113" y="600"/>
                    </a:lnTo>
                    <a:lnTo>
                      <a:pt x="1097" y="616"/>
                    </a:lnTo>
                    <a:lnTo>
                      <a:pt x="1097" y="632"/>
                    </a:lnTo>
                    <a:lnTo>
                      <a:pt x="1097" y="632"/>
                    </a:lnTo>
                    <a:lnTo>
                      <a:pt x="1105" y="632"/>
                    </a:lnTo>
                    <a:lnTo>
                      <a:pt x="1097" y="648"/>
                    </a:lnTo>
                    <a:lnTo>
                      <a:pt x="1097" y="648"/>
                    </a:lnTo>
                    <a:lnTo>
                      <a:pt x="1105" y="656"/>
                    </a:lnTo>
                    <a:lnTo>
                      <a:pt x="1105" y="664"/>
                    </a:lnTo>
                    <a:lnTo>
                      <a:pt x="1105" y="672"/>
                    </a:lnTo>
                    <a:lnTo>
                      <a:pt x="1097" y="680"/>
                    </a:lnTo>
                    <a:lnTo>
                      <a:pt x="1097" y="680"/>
                    </a:lnTo>
                    <a:lnTo>
                      <a:pt x="1089" y="680"/>
                    </a:lnTo>
                    <a:lnTo>
                      <a:pt x="1089" y="680"/>
                    </a:lnTo>
                    <a:lnTo>
                      <a:pt x="1081" y="696"/>
                    </a:lnTo>
                    <a:lnTo>
                      <a:pt x="1081" y="696"/>
                    </a:lnTo>
                    <a:lnTo>
                      <a:pt x="1089" y="704"/>
                    </a:lnTo>
                    <a:lnTo>
                      <a:pt x="1089" y="712"/>
                    </a:lnTo>
                    <a:lnTo>
                      <a:pt x="1089" y="712"/>
                    </a:lnTo>
                    <a:lnTo>
                      <a:pt x="1081" y="712"/>
                    </a:lnTo>
                    <a:lnTo>
                      <a:pt x="1081" y="712"/>
                    </a:lnTo>
                    <a:lnTo>
                      <a:pt x="1049" y="728"/>
                    </a:lnTo>
                    <a:lnTo>
                      <a:pt x="1009" y="744"/>
                    </a:lnTo>
                    <a:lnTo>
                      <a:pt x="1009" y="744"/>
                    </a:lnTo>
                    <a:lnTo>
                      <a:pt x="1017" y="736"/>
                    </a:lnTo>
                    <a:lnTo>
                      <a:pt x="1017" y="736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33" y="728"/>
                    </a:lnTo>
                    <a:lnTo>
                      <a:pt x="1025" y="728"/>
                    </a:lnTo>
                    <a:lnTo>
                      <a:pt x="1025" y="728"/>
                    </a:lnTo>
                    <a:lnTo>
                      <a:pt x="1017" y="728"/>
                    </a:lnTo>
                    <a:lnTo>
                      <a:pt x="1017" y="728"/>
                    </a:lnTo>
                    <a:lnTo>
                      <a:pt x="1009" y="728"/>
                    </a:lnTo>
                    <a:lnTo>
                      <a:pt x="1009" y="728"/>
                    </a:lnTo>
                    <a:lnTo>
                      <a:pt x="1009" y="728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12"/>
                    </a:lnTo>
                    <a:lnTo>
                      <a:pt x="1017" y="704"/>
                    </a:lnTo>
                    <a:lnTo>
                      <a:pt x="1009" y="712"/>
                    </a:lnTo>
                    <a:lnTo>
                      <a:pt x="1001" y="712"/>
                    </a:lnTo>
                    <a:lnTo>
                      <a:pt x="1001" y="720"/>
                    </a:lnTo>
                    <a:lnTo>
                      <a:pt x="1001" y="720"/>
                    </a:lnTo>
                    <a:lnTo>
                      <a:pt x="993" y="720"/>
                    </a:lnTo>
                    <a:lnTo>
                      <a:pt x="993" y="712"/>
                    </a:lnTo>
                    <a:lnTo>
                      <a:pt x="985" y="712"/>
                    </a:lnTo>
                    <a:lnTo>
                      <a:pt x="985" y="712"/>
                    </a:lnTo>
                    <a:lnTo>
                      <a:pt x="985" y="712"/>
                    </a:lnTo>
                    <a:lnTo>
                      <a:pt x="993" y="720"/>
                    </a:lnTo>
                    <a:lnTo>
                      <a:pt x="993" y="720"/>
                    </a:lnTo>
                    <a:lnTo>
                      <a:pt x="985" y="728"/>
                    </a:lnTo>
                    <a:lnTo>
                      <a:pt x="985" y="736"/>
                    </a:lnTo>
                    <a:lnTo>
                      <a:pt x="1001" y="744"/>
                    </a:lnTo>
                    <a:lnTo>
                      <a:pt x="1001" y="744"/>
                    </a:lnTo>
                    <a:lnTo>
                      <a:pt x="1001" y="752"/>
                    </a:lnTo>
                    <a:lnTo>
                      <a:pt x="985" y="768"/>
                    </a:lnTo>
                    <a:lnTo>
                      <a:pt x="985" y="768"/>
                    </a:lnTo>
                    <a:lnTo>
                      <a:pt x="977" y="768"/>
                    </a:lnTo>
                    <a:lnTo>
                      <a:pt x="977" y="768"/>
                    </a:lnTo>
                    <a:lnTo>
                      <a:pt x="969" y="784"/>
                    </a:lnTo>
                    <a:lnTo>
                      <a:pt x="969" y="784"/>
                    </a:lnTo>
                    <a:lnTo>
                      <a:pt x="977" y="784"/>
                    </a:lnTo>
                    <a:lnTo>
                      <a:pt x="977" y="784"/>
                    </a:lnTo>
                    <a:lnTo>
                      <a:pt x="969" y="792"/>
                    </a:lnTo>
                    <a:lnTo>
                      <a:pt x="937" y="816"/>
                    </a:lnTo>
                    <a:lnTo>
                      <a:pt x="921" y="816"/>
                    </a:lnTo>
                    <a:lnTo>
                      <a:pt x="905" y="832"/>
                    </a:lnTo>
                    <a:lnTo>
                      <a:pt x="889" y="840"/>
                    </a:lnTo>
                    <a:lnTo>
                      <a:pt x="881" y="848"/>
                    </a:lnTo>
                    <a:lnTo>
                      <a:pt x="873" y="848"/>
                    </a:lnTo>
                    <a:lnTo>
                      <a:pt x="881" y="840"/>
                    </a:lnTo>
                    <a:lnTo>
                      <a:pt x="889" y="840"/>
                    </a:lnTo>
                    <a:lnTo>
                      <a:pt x="897" y="832"/>
                    </a:lnTo>
                    <a:lnTo>
                      <a:pt x="929" y="808"/>
                    </a:lnTo>
                    <a:lnTo>
                      <a:pt x="929" y="808"/>
                    </a:lnTo>
                    <a:lnTo>
                      <a:pt x="929" y="808"/>
                    </a:lnTo>
                    <a:lnTo>
                      <a:pt x="889" y="832"/>
                    </a:lnTo>
                    <a:lnTo>
                      <a:pt x="889" y="824"/>
                    </a:lnTo>
                    <a:lnTo>
                      <a:pt x="889" y="824"/>
                    </a:lnTo>
                    <a:lnTo>
                      <a:pt x="889" y="824"/>
                    </a:lnTo>
                    <a:lnTo>
                      <a:pt x="889" y="808"/>
                    </a:lnTo>
                    <a:lnTo>
                      <a:pt x="889" y="808"/>
                    </a:lnTo>
                    <a:lnTo>
                      <a:pt x="881" y="824"/>
                    </a:lnTo>
                    <a:lnTo>
                      <a:pt x="873" y="824"/>
                    </a:lnTo>
                    <a:lnTo>
                      <a:pt x="873" y="824"/>
                    </a:lnTo>
                    <a:lnTo>
                      <a:pt x="873" y="816"/>
                    </a:lnTo>
                    <a:lnTo>
                      <a:pt x="873" y="816"/>
                    </a:lnTo>
                    <a:lnTo>
                      <a:pt x="873" y="824"/>
                    </a:lnTo>
                    <a:lnTo>
                      <a:pt x="873" y="824"/>
                    </a:lnTo>
                    <a:lnTo>
                      <a:pt x="865" y="832"/>
                    </a:lnTo>
                    <a:lnTo>
                      <a:pt x="865" y="832"/>
                    </a:lnTo>
                    <a:lnTo>
                      <a:pt x="865" y="824"/>
                    </a:lnTo>
                    <a:lnTo>
                      <a:pt x="857" y="816"/>
                    </a:lnTo>
                    <a:lnTo>
                      <a:pt x="849" y="816"/>
                    </a:lnTo>
                    <a:lnTo>
                      <a:pt x="849" y="816"/>
                    </a:lnTo>
                    <a:lnTo>
                      <a:pt x="857" y="832"/>
                    </a:lnTo>
                    <a:lnTo>
                      <a:pt x="857" y="832"/>
                    </a:lnTo>
                    <a:lnTo>
                      <a:pt x="865" y="840"/>
                    </a:lnTo>
                    <a:lnTo>
                      <a:pt x="873" y="840"/>
                    </a:lnTo>
                    <a:lnTo>
                      <a:pt x="865" y="848"/>
                    </a:lnTo>
                    <a:lnTo>
                      <a:pt x="865" y="848"/>
                    </a:lnTo>
                    <a:lnTo>
                      <a:pt x="857" y="848"/>
                    </a:lnTo>
                    <a:lnTo>
                      <a:pt x="849" y="856"/>
                    </a:lnTo>
                    <a:lnTo>
                      <a:pt x="849" y="856"/>
                    </a:lnTo>
                    <a:lnTo>
                      <a:pt x="841" y="856"/>
                    </a:lnTo>
                    <a:lnTo>
                      <a:pt x="841" y="840"/>
                    </a:lnTo>
                    <a:lnTo>
                      <a:pt x="841" y="840"/>
                    </a:lnTo>
                    <a:lnTo>
                      <a:pt x="833" y="840"/>
                    </a:lnTo>
                    <a:lnTo>
                      <a:pt x="825" y="824"/>
                    </a:lnTo>
                    <a:lnTo>
                      <a:pt x="825" y="824"/>
                    </a:lnTo>
                    <a:lnTo>
                      <a:pt x="833" y="840"/>
                    </a:lnTo>
                    <a:lnTo>
                      <a:pt x="833" y="840"/>
                    </a:lnTo>
                    <a:lnTo>
                      <a:pt x="841" y="848"/>
                    </a:lnTo>
                    <a:lnTo>
                      <a:pt x="841" y="848"/>
                    </a:lnTo>
                    <a:lnTo>
                      <a:pt x="833" y="848"/>
                    </a:lnTo>
                    <a:lnTo>
                      <a:pt x="833" y="848"/>
                    </a:lnTo>
                    <a:lnTo>
                      <a:pt x="833" y="864"/>
                    </a:lnTo>
                    <a:lnTo>
                      <a:pt x="833" y="864"/>
                    </a:lnTo>
                    <a:lnTo>
                      <a:pt x="825" y="872"/>
                    </a:lnTo>
                    <a:lnTo>
                      <a:pt x="825" y="872"/>
                    </a:lnTo>
                    <a:lnTo>
                      <a:pt x="825" y="864"/>
                    </a:lnTo>
                    <a:lnTo>
                      <a:pt x="825" y="864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17" y="872"/>
                    </a:lnTo>
                    <a:lnTo>
                      <a:pt x="801" y="880"/>
                    </a:lnTo>
                    <a:lnTo>
                      <a:pt x="801" y="880"/>
                    </a:lnTo>
                    <a:lnTo>
                      <a:pt x="801" y="888"/>
                    </a:lnTo>
                    <a:lnTo>
                      <a:pt x="801" y="888"/>
                    </a:lnTo>
                    <a:lnTo>
                      <a:pt x="809" y="880"/>
                    </a:lnTo>
                    <a:lnTo>
                      <a:pt x="809" y="880"/>
                    </a:lnTo>
                    <a:lnTo>
                      <a:pt x="817" y="880"/>
                    </a:lnTo>
                    <a:lnTo>
                      <a:pt x="817" y="880"/>
                    </a:lnTo>
                    <a:lnTo>
                      <a:pt x="817" y="880"/>
                    </a:lnTo>
                    <a:lnTo>
                      <a:pt x="809" y="888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801" y="904"/>
                    </a:lnTo>
                    <a:lnTo>
                      <a:pt x="768" y="904"/>
                    </a:lnTo>
                    <a:lnTo>
                      <a:pt x="768" y="904"/>
                    </a:lnTo>
                    <a:lnTo>
                      <a:pt x="777" y="904"/>
                    </a:lnTo>
                    <a:lnTo>
                      <a:pt x="777" y="904"/>
                    </a:lnTo>
                    <a:lnTo>
                      <a:pt x="785" y="904"/>
                    </a:lnTo>
                    <a:lnTo>
                      <a:pt x="785" y="904"/>
                    </a:lnTo>
                    <a:lnTo>
                      <a:pt x="785" y="912"/>
                    </a:lnTo>
                    <a:lnTo>
                      <a:pt x="785" y="920"/>
                    </a:lnTo>
                    <a:lnTo>
                      <a:pt x="793" y="920"/>
                    </a:lnTo>
                    <a:lnTo>
                      <a:pt x="793" y="920"/>
                    </a:lnTo>
                    <a:lnTo>
                      <a:pt x="785" y="952"/>
                    </a:lnTo>
                    <a:lnTo>
                      <a:pt x="777" y="960"/>
                    </a:lnTo>
                    <a:lnTo>
                      <a:pt x="777" y="960"/>
                    </a:lnTo>
                    <a:lnTo>
                      <a:pt x="777" y="952"/>
                    </a:lnTo>
                    <a:lnTo>
                      <a:pt x="777" y="944"/>
                    </a:lnTo>
                    <a:lnTo>
                      <a:pt x="768" y="944"/>
                    </a:lnTo>
                    <a:lnTo>
                      <a:pt x="768" y="944"/>
                    </a:lnTo>
                    <a:lnTo>
                      <a:pt x="768" y="944"/>
                    </a:lnTo>
                    <a:lnTo>
                      <a:pt x="768" y="952"/>
                    </a:lnTo>
                    <a:lnTo>
                      <a:pt x="760" y="960"/>
                    </a:lnTo>
                    <a:lnTo>
                      <a:pt x="760" y="960"/>
                    </a:lnTo>
                    <a:lnTo>
                      <a:pt x="752" y="952"/>
                    </a:lnTo>
                    <a:lnTo>
                      <a:pt x="752" y="952"/>
                    </a:lnTo>
                    <a:lnTo>
                      <a:pt x="752" y="960"/>
                    </a:lnTo>
                    <a:lnTo>
                      <a:pt x="752" y="960"/>
                    </a:lnTo>
                    <a:lnTo>
                      <a:pt x="752" y="960"/>
                    </a:lnTo>
                    <a:lnTo>
                      <a:pt x="760" y="968"/>
                    </a:lnTo>
                    <a:lnTo>
                      <a:pt x="760" y="968"/>
                    </a:lnTo>
                    <a:lnTo>
                      <a:pt x="777" y="968"/>
                    </a:lnTo>
                    <a:lnTo>
                      <a:pt x="777" y="968"/>
                    </a:lnTo>
                    <a:lnTo>
                      <a:pt x="777" y="976"/>
                    </a:lnTo>
                    <a:lnTo>
                      <a:pt x="777" y="976"/>
                    </a:lnTo>
                    <a:lnTo>
                      <a:pt x="768" y="1000"/>
                    </a:lnTo>
                    <a:lnTo>
                      <a:pt x="768" y="1000"/>
                    </a:lnTo>
                    <a:lnTo>
                      <a:pt x="768" y="1008"/>
                    </a:lnTo>
                    <a:lnTo>
                      <a:pt x="785" y="1032"/>
                    </a:lnTo>
                    <a:lnTo>
                      <a:pt x="785" y="1032"/>
                    </a:lnTo>
                    <a:lnTo>
                      <a:pt x="777" y="1056"/>
                    </a:lnTo>
                    <a:lnTo>
                      <a:pt x="777" y="1056"/>
                    </a:lnTo>
                    <a:lnTo>
                      <a:pt x="785" y="1064"/>
                    </a:lnTo>
                    <a:lnTo>
                      <a:pt x="793" y="1080"/>
                    </a:lnTo>
                    <a:lnTo>
                      <a:pt x="793" y="1088"/>
                    </a:lnTo>
                    <a:lnTo>
                      <a:pt x="793" y="1088"/>
                    </a:lnTo>
                    <a:lnTo>
                      <a:pt x="785" y="1096"/>
                    </a:lnTo>
                    <a:lnTo>
                      <a:pt x="777" y="1104"/>
                    </a:lnTo>
                    <a:lnTo>
                      <a:pt x="777" y="1104"/>
                    </a:lnTo>
                    <a:lnTo>
                      <a:pt x="768" y="1096"/>
                    </a:lnTo>
                    <a:lnTo>
                      <a:pt x="752" y="1080"/>
                    </a:lnTo>
                    <a:lnTo>
                      <a:pt x="728" y="1080"/>
                    </a:lnTo>
                    <a:lnTo>
                      <a:pt x="720" y="1080"/>
                    </a:lnTo>
                    <a:lnTo>
                      <a:pt x="704" y="1080"/>
                    </a:lnTo>
                    <a:lnTo>
                      <a:pt x="704" y="1080"/>
                    </a:lnTo>
                    <a:lnTo>
                      <a:pt x="680" y="1064"/>
                    </a:lnTo>
                    <a:lnTo>
                      <a:pt x="680" y="1064"/>
                    </a:lnTo>
                    <a:lnTo>
                      <a:pt x="664" y="1064"/>
                    </a:lnTo>
                    <a:lnTo>
                      <a:pt x="664" y="1064"/>
                    </a:lnTo>
                    <a:lnTo>
                      <a:pt x="664" y="1056"/>
                    </a:lnTo>
                    <a:lnTo>
                      <a:pt x="656" y="1048"/>
                    </a:lnTo>
                    <a:lnTo>
                      <a:pt x="632" y="1048"/>
                    </a:lnTo>
                    <a:lnTo>
                      <a:pt x="624" y="1048"/>
                    </a:lnTo>
                    <a:lnTo>
                      <a:pt x="624" y="1048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24" y="1032"/>
                    </a:lnTo>
                    <a:lnTo>
                      <a:pt x="616" y="1016"/>
                    </a:lnTo>
                    <a:lnTo>
                      <a:pt x="608" y="984"/>
                    </a:lnTo>
                    <a:lnTo>
                      <a:pt x="600" y="984"/>
                    </a:lnTo>
                    <a:lnTo>
                      <a:pt x="600" y="984"/>
                    </a:lnTo>
                    <a:lnTo>
                      <a:pt x="600" y="968"/>
                    </a:lnTo>
                    <a:lnTo>
                      <a:pt x="600" y="960"/>
                    </a:lnTo>
                    <a:lnTo>
                      <a:pt x="600" y="960"/>
                    </a:lnTo>
                    <a:lnTo>
                      <a:pt x="592" y="952"/>
                    </a:lnTo>
                    <a:lnTo>
                      <a:pt x="592" y="952"/>
                    </a:lnTo>
                    <a:lnTo>
                      <a:pt x="592" y="944"/>
                    </a:lnTo>
                    <a:lnTo>
                      <a:pt x="592" y="920"/>
                    </a:lnTo>
                    <a:lnTo>
                      <a:pt x="576" y="920"/>
                    </a:lnTo>
                    <a:lnTo>
                      <a:pt x="552" y="888"/>
                    </a:lnTo>
                    <a:lnTo>
                      <a:pt x="544" y="864"/>
                    </a:lnTo>
                    <a:lnTo>
                      <a:pt x="536" y="856"/>
                    </a:lnTo>
                    <a:lnTo>
                      <a:pt x="528" y="848"/>
                    </a:lnTo>
                    <a:lnTo>
                      <a:pt x="496" y="776"/>
                    </a:lnTo>
                    <a:lnTo>
                      <a:pt x="488" y="768"/>
                    </a:lnTo>
                    <a:lnTo>
                      <a:pt x="488" y="768"/>
                    </a:lnTo>
                    <a:lnTo>
                      <a:pt x="480" y="744"/>
                    </a:lnTo>
                    <a:lnTo>
                      <a:pt x="456" y="728"/>
                    </a:lnTo>
                    <a:lnTo>
                      <a:pt x="448" y="720"/>
                    </a:lnTo>
                    <a:lnTo>
                      <a:pt x="432" y="696"/>
                    </a:lnTo>
                    <a:lnTo>
                      <a:pt x="400" y="696"/>
                    </a:lnTo>
                    <a:lnTo>
                      <a:pt x="368" y="688"/>
                    </a:lnTo>
                    <a:lnTo>
                      <a:pt x="360" y="680"/>
                    </a:lnTo>
                    <a:lnTo>
                      <a:pt x="360" y="680"/>
                    </a:lnTo>
                    <a:lnTo>
                      <a:pt x="352" y="680"/>
                    </a:lnTo>
                    <a:lnTo>
                      <a:pt x="344" y="696"/>
                    </a:lnTo>
                    <a:lnTo>
                      <a:pt x="336" y="696"/>
                    </a:lnTo>
                    <a:lnTo>
                      <a:pt x="336" y="688"/>
                    </a:lnTo>
                    <a:lnTo>
                      <a:pt x="336" y="688"/>
                    </a:lnTo>
                    <a:lnTo>
                      <a:pt x="328" y="688"/>
                    </a:lnTo>
                    <a:lnTo>
                      <a:pt x="320" y="688"/>
                    </a:lnTo>
                    <a:lnTo>
                      <a:pt x="304" y="704"/>
                    </a:lnTo>
                    <a:lnTo>
                      <a:pt x="304" y="728"/>
                    </a:lnTo>
                    <a:lnTo>
                      <a:pt x="296" y="736"/>
                    </a:lnTo>
                    <a:lnTo>
                      <a:pt x="296" y="744"/>
                    </a:lnTo>
                    <a:lnTo>
                      <a:pt x="288" y="744"/>
                    </a:lnTo>
                    <a:lnTo>
                      <a:pt x="280" y="760"/>
                    </a:lnTo>
                    <a:lnTo>
                      <a:pt x="280" y="760"/>
                    </a:lnTo>
                    <a:lnTo>
                      <a:pt x="280" y="768"/>
                    </a:lnTo>
                    <a:lnTo>
                      <a:pt x="264" y="768"/>
                    </a:lnTo>
                    <a:lnTo>
                      <a:pt x="256" y="760"/>
                    </a:lnTo>
                    <a:lnTo>
                      <a:pt x="216" y="736"/>
                    </a:lnTo>
                    <a:lnTo>
                      <a:pt x="208" y="728"/>
                    </a:lnTo>
                    <a:lnTo>
                      <a:pt x="208" y="728"/>
                    </a:lnTo>
                    <a:lnTo>
                      <a:pt x="192" y="720"/>
                    </a:lnTo>
                    <a:lnTo>
                      <a:pt x="176" y="704"/>
                    </a:lnTo>
                    <a:lnTo>
                      <a:pt x="160" y="688"/>
                    </a:lnTo>
                    <a:lnTo>
                      <a:pt x="152" y="672"/>
                    </a:lnTo>
                    <a:lnTo>
                      <a:pt x="152" y="672"/>
                    </a:lnTo>
                    <a:lnTo>
                      <a:pt x="152" y="648"/>
                    </a:lnTo>
                    <a:lnTo>
                      <a:pt x="152" y="640"/>
                    </a:lnTo>
                    <a:lnTo>
                      <a:pt x="144" y="632"/>
                    </a:lnTo>
                    <a:lnTo>
                      <a:pt x="144" y="632"/>
                    </a:lnTo>
                    <a:lnTo>
                      <a:pt x="136" y="616"/>
                    </a:lnTo>
                    <a:lnTo>
                      <a:pt x="136" y="608"/>
                    </a:lnTo>
                    <a:lnTo>
                      <a:pt x="136" y="608"/>
                    </a:lnTo>
                    <a:lnTo>
                      <a:pt x="128" y="584"/>
                    </a:lnTo>
                    <a:lnTo>
                      <a:pt x="96" y="560"/>
                    </a:lnTo>
                    <a:lnTo>
                      <a:pt x="88" y="552"/>
                    </a:lnTo>
                    <a:lnTo>
                      <a:pt x="80" y="544"/>
                    </a:lnTo>
                    <a:lnTo>
                      <a:pt x="72" y="528"/>
                    </a:lnTo>
                    <a:lnTo>
                      <a:pt x="48" y="496"/>
                    </a:lnTo>
                    <a:lnTo>
                      <a:pt x="48" y="496"/>
                    </a:lnTo>
                    <a:lnTo>
                      <a:pt x="32" y="496"/>
                    </a:lnTo>
                    <a:lnTo>
                      <a:pt x="32" y="496"/>
                    </a:lnTo>
                    <a:lnTo>
                      <a:pt x="16" y="456"/>
                    </a:lnTo>
                    <a:lnTo>
                      <a:pt x="16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4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Freeform 50"/>
              <p:cNvSpPr>
                <a:spLocks/>
              </p:cNvSpPr>
              <p:nvPr/>
            </p:nvSpPr>
            <p:spPr bwMode="auto">
              <a:xfrm>
                <a:off x="3057" y="832"/>
                <a:ext cx="528" cy="592"/>
              </a:xfrm>
              <a:custGeom>
                <a:avLst/>
                <a:gdLst/>
                <a:ahLst/>
                <a:cxnLst>
                  <a:cxn ang="0">
                    <a:pos x="424" y="544"/>
                  </a:cxn>
                  <a:cxn ang="0">
                    <a:pos x="376" y="496"/>
                  </a:cxn>
                  <a:cxn ang="0">
                    <a:pos x="352" y="488"/>
                  </a:cxn>
                  <a:cxn ang="0">
                    <a:pos x="344" y="480"/>
                  </a:cxn>
                  <a:cxn ang="0">
                    <a:pos x="336" y="480"/>
                  </a:cxn>
                  <a:cxn ang="0">
                    <a:pos x="312" y="464"/>
                  </a:cxn>
                  <a:cxn ang="0">
                    <a:pos x="320" y="440"/>
                  </a:cxn>
                  <a:cxn ang="0">
                    <a:pos x="312" y="416"/>
                  </a:cxn>
                  <a:cxn ang="0">
                    <a:pos x="320" y="392"/>
                  </a:cxn>
                  <a:cxn ang="0">
                    <a:pos x="304" y="384"/>
                  </a:cxn>
                  <a:cxn ang="0">
                    <a:pos x="304" y="368"/>
                  </a:cxn>
                  <a:cxn ang="0">
                    <a:pos x="336" y="336"/>
                  </a:cxn>
                  <a:cxn ang="0">
                    <a:pos x="344" y="272"/>
                  </a:cxn>
                  <a:cxn ang="0">
                    <a:pos x="376" y="240"/>
                  </a:cxn>
                  <a:cxn ang="0">
                    <a:pos x="456" y="152"/>
                  </a:cxn>
                  <a:cxn ang="0">
                    <a:pos x="520" y="120"/>
                  </a:cxn>
                  <a:cxn ang="0">
                    <a:pos x="520" y="120"/>
                  </a:cxn>
                  <a:cxn ang="0">
                    <a:pos x="488" y="120"/>
                  </a:cxn>
                  <a:cxn ang="0">
                    <a:pos x="432" y="120"/>
                  </a:cxn>
                  <a:cxn ang="0">
                    <a:pos x="424" y="104"/>
                  </a:cxn>
                  <a:cxn ang="0">
                    <a:pos x="368" y="120"/>
                  </a:cxn>
                  <a:cxn ang="0">
                    <a:pos x="352" y="112"/>
                  </a:cxn>
                  <a:cxn ang="0">
                    <a:pos x="328" y="112"/>
                  </a:cxn>
                  <a:cxn ang="0">
                    <a:pos x="312" y="88"/>
                  </a:cxn>
                  <a:cxn ang="0">
                    <a:pos x="312" y="80"/>
                  </a:cxn>
                  <a:cxn ang="0">
                    <a:pos x="288" y="80"/>
                  </a:cxn>
                  <a:cxn ang="0">
                    <a:pos x="248" y="88"/>
                  </a:cxn>
                  <a:cxn ang="0">
                    <a:pos x="232" y="88"/>
                  </a:cxn>
                  <a:cxn ang="0">
                    <a:pos x="200" y="72"/>
                  </a:cxn>
                  <a:cxn ang="0">
                    <a:pos x="200" y="64"/>
                  </a:cxn>
                  <a:cxn ang="0">
                    <a:pos x="168" y="64"/>
                  </a:cxn>
                  <a:cxn ang="0">
                    <a:pos x="168" y="24"/>
                  </a:cxn>
                  <a:cxn ang="0">
                    <a:pos x="136" y="0"/>
                  </a:cxn>
                  <a:cxn ang="0">
                    <a:pos x="136" y="32"/>
                  </a:cxn>
                  <a:cxn ang="0">
                    <a:pos x="0" y="40"/>
                  </a:cxn>
                  <a:cxn ang="0">
                    <a:pos x="8" y="72"/>
                  </a:cxn>
                  <a:cxn ang="0">
                    <a:pos x="8" y="152"/>
                  </a:cxn>
                  <a:cxn ang="0">
                    <a:pos x="24" y="168"/>
                  </a:cxn>
                  <a:cxn ang="0">
                    <a:pos x="24" y="232"/>
                  </a:cxn>
                  <a:cxn ang="0">
                    <a:pos x="32" y="256"/>
                  </a:cxn>
                  <a:cxn ang="0">
                    <a:pos x="32" y="296"/>
                  </a:cxn>
                  <a:cxn ang="0">
                    <a:pos x="48" y="320"/>
                  </a:cxn>
                  <a:cxn ang="0">
                    <a:pos x="48" y="352"/>
                  </a:cxn>
                  <a:cxn ang="0">
                    <a:pos x="32" y="368"/>
                  </a:cxn>
                  <a:cxn ang="0">
                    <a:pos x="40" y="400"/>
                  </a:cxn>
                  <a:cxn ang="0">
                    <a:pos x="56" y="408"/>
                  </a:cxn>
                  <a:cxn ang="0">
                    <a:pos x="56" y="584"/>
                  </a:cxn>
                  <a:cxn ang="0">
                    <a:pos x="56" y="592"/>
                  </a:cxn>
                  <a:cxn ang="0">
                    <a:pos x="432" y="584"/>
                  </a:cxn>
                </a:cxnLst>
                <a:rect l="0" t="0" r="r" b="b"/>
                <a:pathLst>
                  <a:path w="528" h="592">
                    <a:moveTo>
                      <a:pt x="432" y="584"/>
                    </a:moveTo>
                    <a:lnTo>
                      <a:pt x="432" y="576"/>
                    </a:lnTo>
                    <a:lnTo>
                      <a:pt x="424" y="544"/>
                    </a:lnTo>
                    <a:lnTo>
                      <a:pt x="400" y="536"/>
                    </a:lnTo>
                    <a:lnTo>
                      <a:pt x="376" y="512"/>
                    </a:lnTo>
                    <a:lnTo>
                      <a:pt x="376" y="496"/>
                    </a:lnTo>
                    <a:lnTo>
                      <a:pt x="376" y="496"/>
                    </a:lnTo>
                    <a:lnTo>
                      <a:pt x="352" y="488"/>
                    </a:lnTo>
                    <a:lnTo>
                      <a:pt x="352" y="488"/>
                    </a:lnTo>
                    <a:lnTo>
                      <a:pt x="344" y="480"/>
                    </a:lnTo>
                    <a:lnTo>
                      <a:pt x="344" y="480"/>
                    </a:lnTo>
                    <a:lnTo>
                      <a:pt x="344" y="480"/>
                    </a:lnTo>
                    <a:lnTo>
                      <a:pt x="344" y="480"/>
                    </a:lnTo>
                    <a:lnTo>
                      <a:pt x="336" y="480"/>
                    </a:lnTo>
                    <a:lnTo>
                      <a:pt x="336" y="480"/>
                    </a:lnTo>
                    <a:lnTo>
                      <a:pt x="328" y="480"/>
                    </a:lnTo>
                    <a:lnTo>
                      <a:pt x="312" y="464"/>
                    </a:lnTo>
                    <a:lnTo>
                      <a:pt x="312" y="464"/>
                    </a:lnTo>
                    <a:lnTo>
                      <a:pt x="312" y="456"/>
                    </a:lnTo>
                    <a:lnTo>
                      <a:pt x="320" y="448"/>
                    </a:lnTo>
                    <a:lnTo>
                      <a:pt x="320" y="440"/>
                    </a:lnTo>
                    <a:lnTo>
                      <a:pt x="312" y="432"/>
                    </a:lnTo>
                    <a:lnTo>
                      <a:pt x="312" y="424"/>
                    </a:lnTo>
                    <a:lnTo>
                      <a:pt x="312" y="416"/>
                    </a:lnTo>
                    <a:lnTo>
                      <a:pt x="320" y="392"/>
                    </a:lnTo>
                    <a:lnTo>
                      <a:pt x="320" y="392"/>
                    </a:lnTo>
                    <a:lnTo>
                      <a:pt x="320" y="392"/>
                    </a:lnTo>
                    <a:lnTo>
                      <a:pt x="312" y="384"/>
                    </a:lnTo>
                    <a:lnTo>
                      <a:pt x="312" y="384"/>
                    </a:lnTo>
                    <a:lnTo>
                      <a:pt x="304" y="384"/>
                    </a:lnTo>
                    <a:lnTo>
                      <a:pt x="304" y="384"/>
                    </a:lnTo>
                    <a:lnTo>
                      <a:pt x="304" y="368"/>
                    </a:lnTo>
                    <a:lnTo>
                      <a:pt x="304" y="368"/>
                    </a:lnTo>
                    <a:lnTo>
                      <a:pt x="304" y="360"/>
                    </a:lnTo>
                    <a:lnTo>
                      <a:pt x="312" y="352"/>
                    </a:lnTo>
                    <a:lnTo>
                      <a:pt x="336" y="336"/>
                    </a:lnTo>
                    <a:lnTo>
                      <a:pt x="344" y="328"/>
                    </a:lnTo>
                    <a:lnTo>
                      <a:pt x="344" y="328"/>
                    </a:lnTo>
                    <a:lnTo>
                      <a:pt x="344" y="272"/>
                    </a:lnTo>
                    <a:lnTo>
                      <a:pt x="336" y="272"/>
                    </a:lnTo>
                    <a:lnTo>
                      <a:pt x="344" y="264"/>
                    </a:lnTo>
                    <a:lnTo>
                      <a:pt x="376" y="240"/>
                    </a:lnTo>
                    <a:lnTo>
                      <a:pt x="416" y="200"/>
                    </a:lnTo>
                    <a:lnTo>
                      <a:pt x="424" y="176"/>
                    </a:lnTo>
                    <a:lnTo>
                      <a:pt x="456" y="152"/>
                    </a:lnTo>
                    <a:lnTo>
                      <a:pt x="488" y="152"/>
                    </a:lnTo>
                    <a:lnTo>
                      <a:pt x="512" y="136"/>
                    </a:lnTo>
                    <a:lnTo>
                      <a:pt x="520" y="120"/>
                    </a:lnTo>
                    <a:lnTo>
                      <a:pt x="528" y="120"/>
                    </a:lnTo>
                    <a:lnTo>
                      <a:pt x="520" y="120"/>
                    </a:lnTo>
                    <a:lnTo>
                      <a:pt x="520" y="120"/>
                    </a:lnTo>
                    <a:lnTo>
                      <a:pt x="504" y="128"/>
                    </a:lnTo>
                    <a:lnTo>
                      <a:pt x="496" y="128"/>
                    </a:lnTo>
                    <a:lnTo>
                      <a:pt x="488" y="120"/>
                    </a:lnTo>
                    <a:lnTo>
                      <a:pt x="488" y="120"/>
                    </a:lnTo>
                    <a:lnTo>
                      <a:pt x="432" y="120"/>
                    </a:lnTo>
                    <a:lnTo>
                      <a:pt x="432" y="120"/>
                    </a:lnTo>
                    <a:lnTo>
                      <a:pt x="432" y="104"/>
                    </a:lnTo>
                    <a:lnTo>
                      <a:pt x="432" y="104"/>
                    </a:lnTo>
                    <a:lnTo>
                      <a:pt x="424" y="104"/>
                    </a:lnTo>
                    <a:lnTo>
                      <a:pt x="408" y="128"/>
                    </a:lnTo>
                    <a:lnTo>
                      <a:pt x="384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68" y="112"/>
                    </a:lnTo>
                    <a:lnTo>
                      <a:pt x="352" y="112"/>
                    </a:lnTo>
                    <a:lnTo>
                      <a:pt x="352" y="96"/>
                    </a:lnTo>
                    <a:lnTo>
                      <a:pt x="344" y="96"/>
                    </a:lnTo>
                    <a:lnTo>
                      <a:pt x="328" y="112"/>
                    </a:lnTo>
                    <a:lnTo>
                      <a:pt x="328" y="112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04" y="88"/>
                    </a:lnTo>
                    <a:lnTo>
                      <a:pt x="304" y="80"/>
                    </a:lnTo>
                    <a:lnTo>
                      <a:pt x="312" y="80"/>
                    </a:lnTo>
                    <a:lnTo>
                      <a:pt x="312" y="80"/>
                    </a:lnTo>
                    <a:lnTo>
                      <a:pt x="304" y="80"/>
                    </a:lnTo>
                    <a:lnTo>
                      <a:pt x="288" y="80"/>
                    </a:lnTo>
                    <a:lnTo>
                      <a:pt x="264" y="72"/>
                    </a:lnTo>
                    <a:lnTo>
                      <a:pt x="256" y="72"/>
                    </a:lnTo>
                    <a:lnTo>
                      <a:pt x="248" y="88"/>
                    </a:lnTo>
                    <a:lnTo>
                      <a:pt x="232" y="88"/>
                    </a:lnTo>
                    <a:lnTo>
                      <a:pt x="232" y="88"/>
                    </a:lnTo>
                    <a:lnTo>
                      <a:pt x="232" y="88"/>
                    </a:lnTo>
                    <a:lnTo>
                      <a:pt x="224" y="72"/>
                    </a:lnTo>
                    <a:lnTo>
                      <a:pt x="224" y="72"/>
                    </a:lnTo>
                    <a:lnTo>
                      <a:pt x="200" y="72"/>
                    </a:lnTo>
                    <a:lnTo>
                      <a:pt x="200" y="72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192" y="72"/>
                    </a:lnTo>
                    <a:lnTo>
                      <a:pt x="176" y="72"/>
                    </a:lnTo>
                    <a:lnTo>
                      <a:pt x="168" y="64"/>
                    </a:lnTo>
                    <a:lnTo>
                      <a:pt x="168" y="56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28" y="40"/>
                    </a:lnTo>
                    <a:lnTo>
                      <a:pt x="128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8" y="72"/>
                    </a:lnTo>
                    <a:lnTo>
                      <a:pt x="8" y="72"/>
                    </a:lnTo>
                    <a:lnTo>
                      <a:pt x="8" y="88"/>
                    </a:lnTo>
                    <a:lnTo>
                      <a:pt x="8" y="128"/>
                    </a:lnTo>
                    <a:lnTo>
                      <a:pt x="8" y="152"/>
                    </a:lnTo>
                    <a:lnTo>
                      <a:pt x="16" y="160"/>
                    </a:lnTo>
                    <a:lnTo>
                      <a:pt x="16" y="160"/>
                    </a:lnTo>
                    <a:lnTo>
                      <a:pt x="24" y="168"/>
                    </a:lnTo>
                    <a:lnTo>
                      <a:pt x="24" y="200"/>
                    </a:lnTo>
                    <a:lnTo>
                      <a:pt x="24" y="216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32" y="272"/>
                    </a:lnTo>
                    <a:lnTo>
                      <a:pt x="32" y="296"/>
                    </a:lnTo>
                    <a:lnTo>
                      <a:pt x="32" y="296"/>
                    </a:lnTo>
                    <a:lnTo>
                      <a:pt x="40" y="304"/>
                    </a:lnTo>
                    <a:lnTo>
                      <a:pt x="48" y="320"/>
                    </a:lnTo>
                    <a:lnTo>
                      <a:pt x="48" y="320"/>
                    </a:lnTo>
                    <a:lnTo>
                      <a:pt x="48" y="344"/>
                    </a:lnTo>
                    <a:lnTo>
                      <a:pt x="48" y="352"/>
                    </a:lnTo>
                    <a:lnTo>
                      <a:pt x="48" y="352"/>
                    </a:lnTo>
                    <a:lnTo>
                      <a:pt x="32" y="368"/>
                    </a:lnTo>
                    <a:lnTo>
                      <a:pt x="32" y="368"/>
                    </a:lnTo>
                    <a:lnTo>
                      <a:pt x="24" y="376"/>
                    </a:lnTo>
                    <a:lnTo>
                      <a:pt x="24" y="384"/>
                    </a:lnTo>
                    <a:lnTo>
                      <a:pt x="40" y="400"/>
                    </a:lnTo>
                    <a:lnTo>
                      <a:pt x="48" y="408"/>
                    </a:lnTo>
                    <a:lnTo>
                      <a:pt x="56" y="408"/>
                    </a:lnTo>
                    <a:lnTo>
                      <a:pt x="56" y="408"/>
                    </a:lnTo>
                    <a:lnTo>
                      <a:pt x="56" y="448"/>
                    </a:lnTo>
                    <a:lnTo>
                      <a:pt x="48" y="544"/>
                    </a:lnTo>
                    <a:lnTo>
                      <a:pt x="56" y="584"/>
                    </a:lnTo>
                    <a:lnTo>
                      <a:pt x="56" y="592"/>
                    </a:lnTo>
                    <a:lnTo>
                      <a:pt x="56" y="592"/>
                    </a:lnTo>
                    <a:lnTo>
                      <a:pt x="56" y="592"/>
                    </a:lnTo>
                    <a:lnTo>
                      <a:pt x="136" y="592"/>
                    </a:lnTo>
                    <a:lnTo>
                      <a:pt x="400" y="592"/>
                    </a:lnTo>
                    <a:lnTo>
                      <a:pt x="432" y="58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51"/>
              <p:cNvSpPr>
                <a:spLocks/>
              </p:cNvSpPr>
              <p:nvPr/>
            </p:nvSpPr>
            <p:spPr bwMode="auto">
              <a:xfrm>
                <a:off x="3097" y="1416"/>
                <a:ext cx="480" cy="320"/>
              </a:xfrm>
              <a:custGeom>
                <a:avLst/>
                <a:gdLst/>
                <a:ahLst/>
                <a:cxnLst>
                  <a:cxn ang="0">
                    <a:pos x="56" y="272"/>
                  </a:cxn>
                  <a:cxn ang="0">
                    <a:pos x="56" y="256"/>
                  </a:cxn>
                  <a:cxn ang="0">
                    <a:pos x="56" y="248"/>
                  </a:cxn>
                  <a:cxn ang="0">
                    <a:pos x="48" y="224"/>
                  </a:cxn>
                  <a:cxn ang="0">
                    <a:pos x="40" y="216"/>
                  </a:cxn>
                  <a:cxn ang="0">
                    <a:pos x="40" y="168"/>
                  </a:cxn>
                  <a:cxn ang="0">
                    <a:pos x="16" y="152"/>
                  </a:cxn>
                  <a:cxn ang="0">
                    <a:pos x="16" y="144"/>
                  </a:cxn>
                  <a:cxn ang="0">
                    <a:pos x="16" y="128"/>
                  </a:cxn>
                  <a:cxn ang="0">
                    <a:pos x="16" y="120"/>
                  </a:cxn>
                  <a:cxn ang="0">
                    <a:pos x="0" y="88"/>
                  </a:cxn>
                  <a:cxn ang="0">
                    <a:pos x="0" y="80"/>
                  </a:cxn>
                  <a:cxn ang="0">
                    <a:pos x="16" y="40"/>
                  </a:cxn>
                  <a:cxn ang="0">
                    <a:pos x="0" y="40"/>
                  </a:cxn>
                  <a:cxn ang="0">
                    <a:pos x="8" y="32"/>
                  </a:cxn>
                  <a:cxn ang="0">
                    <a:pos x="8" y="24"/>
                  </a:cxn>
                  <a:cxn ang="0">
                    <a:pos x="0" y="8"/>
                  </a:cxn>
                  <a:cxn ang="0">
                    <a:pos x="16" y="8"/>
                  </a:cxn>
                  <a:cxn ang="0">
                    <a:pos x="360" y="8"/>
                  </a:cxn>
                  <a:cxn ang="0">
                    <a:pos x="392" y="0"/>
                  </a:cxn>
                  <a:cxn ang="0">
                    <a:pos x="400" y="16"/>
                  </a:cxn>
                  <a:cxn ang="0">
                    <a:pos x="400" y="32"/>
                  </a:cxn>
                  <a:cxn ang="0">
                    <a:pos x="400" y="56"/>
                  </a:cxn>
                  <a:cxn ang="0">
                    <a:pos x="408" y="80"/>
                  </a:cxn>
                  <a:cxn ang="0">
                    <a:pos x="408" y="80"/>
                  </a:cxn>
                  <a:cxn ang="0">
                    <a:pos x="432" y="88"/>
                  </a:cxn>
                  <a:cxn ang="0">
                    <a:pos x="440" y="104"/>
                  </a:cxn>
                  <a:cxn ang="0">
                    <a:pos x="456" y="120"/>
                  </a:cxn>
                  <a:cxn ang="0">
                    <a:pos x="456" y="128"/>
                  </a:cxn>
                  <a:cxn ang="0">
                    <a:pos x="464" y="128"/>
                  </a:cxn>
                  <a:cxn ang="0">
                    <a:pos x="480" y="136"/>
                  </a:cxn>
                  <a:cxn ang="0">
                    <a:pos x="480" y="160"/>
                  </a:cxn>
                  <a:cxn ang="0">
                    <a:pos x="472" y="176"/>
                  </a:cxn>
                  <a:cxn ang="0">
                    <a:pos x="464" y="184"/>
                  </a:cxn>
                  <a:cxn ang="0">
                    <a:pos x="464" y="200"/>
                  </a:cxn>
                  <a:cxn ang="0">
                    <a:pos x="448" y="208"/>
                  </a:cxn>
                  <a:cxn ang="0">
                    <a:pos x="416" y="216"/>
                  </a:cxn>
                  <a:cxn ang="0">
                    <a:pos x="416" y="240"/>
                  </a:cxn>
                  <a:cxn ang="0">
                    <a:pos x="424" y="264"/>
                  </a:cxn>
                  <a:cxn ang="0">
                    <a:pos x="416" y="280"/>
                  </a:cxn>
                  <a:cxn ang="0">
                    <a:pos x="408" y="296"/>
                  </a:cxn>
                  <a:cxn ang="0">
                    <a:pos x="392" y="312"/>
                  </a:cxn>
                  <a:cxn ang="0">
                    <a:pos x="400" y="312"/>
                  </a:cxn>
                  <a:cxn ang="0">
                    <a:pos x="392" y="320"/>
                  </a:cxn>
                  <a:cxn ang="0">
                    <a:pos x="392" y="320"/>
                  </a:cxn>
                  <a:cxn ang="0">
                    <a:pos x="368" y="296"/>
                  </a:cxn>
                  <a:cxn ang="0">
                    <a:pos x="56" y="304"/>
                  </a:cxn>
                </a:cxnLst>
                <a:rect l="0" t="0" r="r" b="b"/>
                <a:pathLst>
                  <a:path w="480" h="320">
                    <a:moveTo>
                      <a:pt x="56" y="304"/>
                    </a:moveTo>
                    <a:lnTo>
                      <a:pt x="56" y="272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56" y="256"/>
                    </a:lnTo>
                    <a:lnTo>
                      <a:pt x="56" y="248"/>
                    </a:lnTo>
                    <a:lnTo>
                      <a:pt x="56" y="248"/>
                    </a:lnTo>
                    <a:lnTo>
                      <a:pt x="48" y="224"/>
                    </a:lnTo>
                    <a:lnTo>
                      <a:pt x="48" y="216"/>
                    </a:lnTo>
                    <a:lnTo>
                      <a:pt x="40" y="216"/>
                    </a:lnTo>
                    <a:lnTo>
                      <a:pt x="40" y="200"/>
                    </a:lnTo>
                    <a:lnTo>
                      <a:pt x="40" y="168"/>
                    </a:lnTo>
                    <a:lnTo>
                      <a:pt x="24" y="160"/>
                    </a:lnTo>
                    <a:lnTo>
                      <a:pt x="16" y="152"/>
                    </a:lnTo>
                    <a:lnTo>
                      <a:pt x="16" y="144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28"/>
                    </a:lnTo>
                    <a:lnTo>
                      <a:pt x="16" y="120"/>
                    </a:lnTo>
                    <a:lnTo>
                      <a:pt x="16" y="120"/>
                    </a:lnTo>
                    <a:lnTo>
                      <a:pt x="8" y="104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6" y="8"/>
                    </a:lnTo>
                    <a:lnTo>
                      <a:pt x="96" y="8"/>
                    </a:lnTo>
                    <a:lnTo>
                      <a:pt x="360" y="8"/>
                    </a:lnTo>
                    <a:lnTo>
                      <a:pt x="392" y="0"/>
                    </a:lnTo>
                    <a:lnTo>
                      <a:pt x="392" y="0"/>
                    </a:lnTo>
                    <a:lnTo>
                      <a:pt x="400" y="16"/>
                    </a:lnTo>
                    <a:lnTo>
                      <a:pt x="400" y="16"/>
                    </a:lnTo>
                    <a:lnTo>
                      <a:pt x="400" y="24"/>
                    </a:lnTo>
                    <a:lnTo>
                      <a:pt x="400" y="32"/>
                    </a:lnTo>
                    <a:lnTo>
                      <a:pt x="400" y="48"/>
                    </a:lnTo>
                    <a:lnTo>
                      <a:pt x="400" y="56"/>
                    </a:lnTo>
                    <a:lnTo>
                      <a:pt x="408" y="72"/>
                    </a:lnTo>
                    <a:lnTo>
                      <a:pt x="408" y="80"/>
                    </a:lnTo>
                    <a:lnTo>
                      <a:pt x="408" y="80"/>
                    </a:lnTo>
                    <a:lnTo>
                      <a:pt x="408" y="80"/>
                    </a:lnTo>
                    <a:lnTo>
                      <a:pt x="424" y="88"/>
                    </a:lnTo>
                    <a:lnTo>
                      <a:pt x="432" y="88"/>
                    </a:lnTo>
                    <a:lnTo>
                      <a:pt x="440" y="88"/>
                    </a:lnTo>
                    <a:lnTo>
                      <a:pt x="440" y="104"/>
                    </a:lnTo>
                    <a:lnTo>
                      <a:pt x="448" y="104"/>
                    </a:lnTo>
                    <a:lnTo>
                      <a:pt x="456" y="120"/>
                    </a:lnTo>
                    <a:lnTo>
                      <a:pt x="456" y="120"/>
                    </a:lnTo>
                    <a:lnTo>
                      <a:pt x="456" y="128"/>
                    </a:lnTo>
                    <a:lnTo>
                      <a:pt x="456" y="128"/>
                    </a:lnTo>
                    <a:lnTo>
                      <a:pt x="464" y="128"/>
                    </a:lnTo>
                    <a:lnTo>
                      <a:pt x="472" y="136"/>
                    </a:lnTo>
                    <a:lnTo>
                      <a:pt x="480" y="136"/>
                    </a:lnTo>
                    <a:lnTo>
                      <a:pt x="480" y="152"/>
                    </a:lnTo>
                    <a:lnTo>
                      <a:pt x="480" y="160"/>
                    </a:lnTo>
                    <a:lnTo>
                      <a:pt x="472" y="176"/>
                    </a:lnTo>
                    <a:lnTo>
                      <a:pt x="472" y="176"/>
                    </a:lnTo>
                    <a:lnTo>
                      <a:pt x="464" y="176"/>
                    </a:lnTo>
                    <a:lnTo>
                      <a:pt x="464" y="184"/>
                    </a:lnTo>
                    <a:lnTo>
                      <a:pt x="464" y="192"/>
                    </a:lnTo>
                    <a:lnTo>
                      <a:pt x="464" y="200"/>
                    </a:lnTo>
                    <a:lnTo>
                      <a:pt x="448" y="200"/>
                    </a:lnTo>
                    <a:lnTo>
                      <a:pt x="448" y="208"/>
                    </a:lnTo>
                    <a:lnTo>
                      <a:pt x="432" y="208"/>
                    </a:lnTo>
                    <a:lnTo>
                      <a:pt x="416" y="216"/>
                    </a:lnTo>
                    <a:lnTo>
                      <a:pt x="416" y="232"/>
                    </a:lnTo>
                    <a:lnTo>
                      <a:pt x="416" y="240"/>
                    </a:lnTo>
                    <a:lnTo>
                      <a:pt x="424" y="256"/>
                    </a:lnTo>
                    <a:lnTo>
                      <a:pt x="424" y="264"/>
                    </a:lnTo>
                    <a:lnTo>
                      <a:pt x="416" y="272"/>
                    </a:lnTo>
                    <a:lnTo>
                      <a:pt x="416" y="280"/>
                    </a:lnTo>
                    <a:lnTo>
                      <a:pt x="416" y="288"/>
                    </a:lnTo>
                    <a:lnTo>
                      <a:pt x="408" y="296"/>
                    </a:lnTo>
                    <a:lnTo>
                      <a:pt x="392" y="296"/>
                    </a:lnTo>
                    <a:lnTo>
                      <a:pt x="392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76" y="304"/>
                    </a:lnTo>
                    <a:lnTo>
                      <a:pt x="368" y="296"/>
                    </a:lnTo>
                    <a:lnTo>
                      <a:pt x="64" y="304"/>
                    </a:lnTo>
                    <a:lnTo>
                      <a:pt x="56" y="30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52"/>
              <p:cNvSpPr>
                <a:spLocks/>
              </p:cNvSpPr>
              <p:nvPr/>
            </p:nvSpPr>
            <p:spPr bwMode="auto">
              <a:xfrm>
                <a:off x="3161" y="1712"/>
                <a:ext cx="536" cy="464"/>
              </a:xfrm>
              <a:custGeom>
                <a:avLst/>
                <a:gdLst/>
                <a:ahLst/>
                <a:cxnLst>
                  <a:cxn ang="0">
                    <a:pos x="88" y="376"/>
                  </a:cxn>
                  <a:cxn ang="0">
                    <a:pos x="88" y="160"/>
                  </a:cxn>
                  <a:cxn ang="0">
                    <a:pos x="72" y="160"/>
                  </a:cxn>
                  <a:cxn ang="0">
                    <a:pos x="64" y="144"/>
                  </a:cxn>
                  <a:cxn ang="0">
                    <a:pos x="64" y="128"/>
                  </a:cxn>
                  <a:cxn ang="0">
                    <a:pos x="48" y="120"/>
                  </a:cxn>
                  <a:cxn ang="0">
                    <a:pos x="48" y="112"/>
                  </a:cxn>
                  <a:cxn ang="0">
                    <a:pos x="64" y="96"/>
                  </a:cxn>
                  <a:cxn ang="0">
                    <a:pos x="56" y="88"/>
                  </a:cxn>
                  <a:cxn ang="0">
                    <a:pos x="48" y="88"/>
                  </a:cxn>
                  <a:cxn ang="0">
                    <a:pos x="40" y="80"/>
                  </a:cxn>
                  <a:cxn ang="0">
                    <a:pos x="32" y="72"/>
                  </a:cxn>
                  <a:cxn ang="0">
                    <a:pos x="16" y="48"/>
                  </a:cxn>
                  <a:cxn ang="0">
                    <a:pos x="8" y="40"/>
                  </a:cxn>
                  <a:cxn ang="0">
                    <a:pos x="0" y="8"/>
                  </a:cxn>
                  <a:cxn ang="0">
                    <a:pos x="304" y="0"/>
                  </a:cxn>
                  <a:cxn ang="0">
                    <a:pos x="312" y="8"/>
                  </a:cxn>
                  <a:cxn ang="0">
                    <a:pos x="328" y="24"/>
                  </a:cxn>
                  <a:cxn ang="0">
                    <a:pos x="328" y="32"/>
                  </a:cxn>
                  <a:cxn ang="0">
                    <a:pos x="320" y="64"/>
                  </a:cxn>
                  <a:cxn ang="0">
                    <a:pos x="376" y="128"/>
                  </a:cxn>
                  <a:cxn ang="0">
                    <a:pos x="392" y="176"/>
                  </a:cxn>
                  <a:cxn ang="0">
                    <a:pos x="408" y="160"/>
                  </a:cxn>
                  <a:cxn ang="0">
                    <a:pos x="440" y="176"/>
                  </a:cxn>
                  <a:cxn ang="0">
                    <a:pos x="432" y="200"/>
                  </a:cxn>
                  <a:cxn ang="0">
                    <a:pos x="424" y="224"/>
                  </a:cxn>
                  <a:cxn ang="0">
                    <a:pos x="424" y="240"/>
                  </a:cxn>
                  <a:cxn ang="0">
                    <a:pos x="456" y="264"/>
                  </a:cxn>
                  <a:cxn ang="0">
                    <a:pos x="456" y="264"/>
                  </a:cxn>
                  <a:cxn ang="0">
                    <a:pos x="456" y="272"/>
                  </a:cxn>
                  <a:cxn ang="0">
                    <a:pos x="472" y="272"/>
                  </a:cxn>
                  <a:cxn ang="0">
                    <a:pos x="480" y="280"/>
                  </a:cxn>
                  <a:cxn ang="0">
                    <a:pos x="496" y="288"/>
                  </a:cxn>
                  <a:cxn ang="0">
                    <a:pos x="496" y="304"/>
                  </a:cxn>
                  <a:cxn ang="0">
                    <a:pos x="504" y="320"/>
                  </a:cxn>
                  <a:cxn ang="0">
                    <a:pos x="496" y="336"/>
                  </a:cxn>
                  <a:cxn ang="0">
                    <a:pos x="504" y="344"/>
                  </a:cxn>
                  <a:cxn ang="0">
                    <a:pos x="512" y="352"/>
                  </a:cxn>
                  <a:cxn ang="0">
                    <a:pos x="512" y="360"/>
                  </a:cxn>
                  <a:cxn ang="0">
                    <a:pos x="512" y="352"/>
                  </a:cxn>
                  <a:cxn ang="0">
                    <a:pos x="512" y="344"/>
                  </a:cxn>
                  <a:cxn ang="0">
                    <a:pos x="520" y="352"/>
                  </a:cxn>
                  <a:cxn ang="0">
                    <a:pos x="528" y="360"/>
                  </a:cxn>
                  <a:cxn ang="0">
                    <a:pos x="536" y="368"/>
                  </a:cxn>
                  <a:cxn ang="0">
                    <a:pos x="528" y="368"/>
                  </a:cxn>
                  <a:cxn ang="0">
                    <a:pos x="528" y="400"/>
                  </a:cxn>
                  <a:cxn ang="0">
                    <a:pos x="520" y="400"/>
                  </a:cxn>
                  <a:cxn ang="0">
                    <a:pos x="504" y="408"/>
                  </a:cxn>
                  <a:cxn ang="0">
                    <a:pos x="496" y="432"/>
                  </a:cxn>
                  <a:cxn ang="0">
                    <a:pos x="496" y="440"/>
                  </a:cxn>
                  <a:cxn ang="0">
                    <a:pos x="488" y="440"/>
                  </a:cxn>
                  <a:cxn ang="0">
                    <a:pos x="496" y="448"/>
                  </a:cxn>
                  <a:cxn ang="0">
                    <a:pos x="496" y="448"/>
                  </a:cxn>
                  <a:cxn ang="0">
                    <a:pos x="488" y="464"/>
                  </a:cxn>
                  <a:cxn ang="0">
                    <a:pos x="440" y="464"/>
                  </a:cxn>
                  <a:cxn ang="0">
                    <a:pos x="440" y="464"/>
                  </a:cxn>
                  <a:cxn ang="0">
                    <a:pos x="456" y="432"/>
                  </a:cxn>
                  <a:cxn ang="0">
                    <a:pos x="448" y="416"/>
                  </a:cxn>
                  <a:cxn ang="0">
                    <a:pos x="440" y="416"/>
                  </a:cxn>
                  <a:cxn ang="0">
                    <a:pos x="96" y="432"/>
                  </a:cxn>
                </a:cxnLst>
                <a:rect l="0" t="0" r="r" b="b"/>
                <a:pathLst>
                  <a:path w="536" h="464">
                    <a:moveTo>
                      <a:pt x="96" y="432"/>
                    </a:moveTo>
                    <a:lnTo>
                      <a:pt x="88" y="376"/>
                    </a:lnTo>
                    <a:lnTo>
                      <a:pt x="88" y="160"/>
                    </a:lnTo>
                    <a:lnTo>
                      <a:pt x="88" y="160"/>
                    </a:lnTo>
                    <a:lnTo>
                      <a:pt x="72" y="160"/>
                    </a:lnTo>
                    <a:lnTo>
                      <a:pt x="72" y="160"/>
                    </a:lnTo>
                    <a:lnTo>
                      <a:pt x="64" y="144"/>
                    </a:lnTo>
                    <a:lnTo>
                      <a:pt x="64" y="144"/>
                    </a:lnTo>
                    <a:lnTo>
                      <a:pt x="64" y="136"/>
                    </a:lnTo>
                    <a:lnTo>
                      <a:pt x="64" y="128"/>
                    </a:lnTo>
                    <a:lnTo>
                      <a:pt x="48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56" y="80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24" y="72"/>
                    </a:lnTo>
                    <a:lnTo>
                      <a:pt x="32" y="72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3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304" y="0"/>
                    </a:lnTo>
                    <a:lnTo>
                      <a:pt x="304" y="0"/>
                    </a:lnTo>
                    <a:lnTo>
                      <a:pt x="312" y="8"/>
                    </a:lnTo>
                    <a:lnTo>
                      <a:pt x="328" y="24"/>
                    </a:lnTo>
                    <a:lnTo>
                      <a:pt x="328" y="24"/>
                    </a:lnTo>
                    <a:lnTo>
                      <a:pt x="328" y="24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20" y="64"/>
                    </a:lnTo>
                    <a:lnTo>
                      <a:pt x="344" y="104"/>
                    </a:lnTo>
                    <a:lnTo>
                      <a:pt x="376" y="128"/>
                    </a:lnTo>
                    <a:lnTo>
                      <a:pt x="392" y="136"/>
                    </a:lnTo>
                    <a:lnTo>
                      <a:pt x="392" y="176"/>
                    </a:lnTo>
                    <a:lnTo>
                      <a:pt x="408" y="176"/>
                    </a:lnTo>
                    <a:lnTo>
                      <a:pt x="408" y="160"/>
                    </a:lnTo>
                    <a:lnTo>
                      <a:pt x="424" y="168"/>
                    </a:lnTo>
                    <a:lnTo>
                      <a:pt x="440" y="176"/>
                    </a:lnTo>
                    <a:lnTo>
                      <a:pt x="440" y="184"/>
                    </a:lnTo>
                    <a:lnTo>
                      <a:pt x="432" y="200"/>
                    </a:lnTo>
                    <a:lnTo>
                      <a:pt x="432" y="216"/>
                    </a:lnTo>
                    <a:lnTo>
                      <a:pt x="424" y="224"/>
                    </a:lnTo>
                    <a:lnTo>
                      <a:pt x="424" y="224"/>
                    </a:lnTo>
                    <a:lnTo>
                      <a:pt x="424" y="240"/>
                    </a:lnTo>
                    <a:lnTo>
                      <a:pt x="432" y="256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6" y="272"/>
                    </a:lnTo>
                    <a:lnTo>
                      <a:pt x="456" y="272"/>
                    </a:lnTo>
                    <a:lnTo>
                      <a:pt x="472" y="272"/>
                    </a:lnTo>
                    <a:lnTo>
                      <a:pt x="472" y="272"/>
                    </a:lnTo>
                    <a:lnTo>
                      <a:pt x="480" y="280"/>
                    </a:lnTo>
                    <a:lnTo>
                      <a:pt x="480" y="280"/>
                    </a:lnTo>
                    <a:lnTo>
                      <a:pt x="496" y="288"/>
                    </a:lnTo>
                    <a:lnTo>
                      <a:pt x="496" y="288"/>
                    </a:lnTo>
                    <a:lnTo>
                      <a:pt x="496" y="304"/>
                    </a:lnTo>
                    <a:lnTo>
                      <a:pt x="496" y="304"/>
                    </a:lnTo>
                    <a:lnTo>
                      <a:pt x="504" y="320"/>
                    </a:lnTo>
                    <a:lnTo>
                      <a:pt x="504" y="320"/>
                    </a:lnTo>
                    <a:lnTo>
                      <a:pt x="496" y="328"/>
                    </a:lnTo>
                    <a:lnTo>
                      <a:pt x="496" y="336"/>
                    </a:lnTo>
                    <a:lnTo>
                      <a:pt x="496" y="336"/>
                    </a:lnTo>
                    <a:lnTo>
                      <a:pt x="504" y="344"/>
                    </a:lnTo>
                    <a:lnTo>
                      <a:pt x="504" y="344"/>
                    </a:lnTo>
                    <a:lnTo>
                      <a:pt x="512" y="352"/>
                    </a:lnTo>
                    <a:lnTo>
                      <a:pt x="512" y="352"/>
                    </a:lnTo>
                    <a:lnTo>
                      <a:pt x="512" y="360"/>
                    </a:lnTo>
                    <a:lnTo>
                      <a:pt x="512" y="360"/>
                    </a:lnTo>
                    <a:lnTo>
                      <a:pt x="512" y="352"/>
                    </a:lnTo>
                    <a:lnTo>
                      <a:pt x="512" y="352"/>
                    </a:lnTo>
                    <a:lnTo>
                      <a:pt x="512" y="344"/>
                    </a:lnTo>
                    <a:lnTo>
                      <a:pt x="520" y="344"/>
                    </a:lnTo>
                    <a:lnTo>
                      <a:pt x="520" y="352"/>
                    </a:lnTo>
                    <a:lnTo>
                      <a:pt x="520" y="352"/>
                    </a:lnTo>
                    <a:lnTo>
                      <a:pt x="528" y="360"/>
                    </a:lnTo>
                    <a:lnTo>
                      <a:pt x="528" y="360"/>
                    </a:lnTo>
                    <a:lnTo>
                      <a:pt x="536" y="368"/>
                    </a:lnTo>
                    <a:lnTo>
                      <a:pt x="536" y="368"/>
                    </a:lnTo>
                    <a:lnTo>
                      <a:pt x="528" y="368"/>
                    </a:lnTo>
                    <a:lnTo>
                      <a:pt x="528" y="368"/>
                    </a:lnTo>
                    <a:lnTo>
                      <a:pt x="528" y="400"/>
                    </a:lnTo>
                    <a:lnTo>
                      <a:pt x="528" y="400"/>
                    </a:lnTo>
                    <a:lnTo>
                      <a:pt x="520" y="400"/>
                    </a:lnTo>
                    <a:lnTo>
                      <a:pt x="520" y="400"/>
                    </a:lnTo>
                    <a:lnTo>
                      <a:pt x="504" y="408"/>
                    </a:lnTo>
                    <a:lnTo>
                      <a:pt x="504" y="408"/>
                    </a:lnTo>
                    <a:lnTo>
                      <a:pt x="496" y="432"/>
                    </a:lnTo>
                    <a:lnTo>
                      <a:pt x="496" y="432"/>
                    </a:lnTo>
                    <a:lnTo>
                      <a:pt x="496" y="440"/>
                    </a:lnTo>
                    <a:lnTo>
                      <a:pt x="488" y="440"/>
                    </a:lnTo>
                    <a:lnTo>
                      <a:pt x="488" y="440"/>
                    </a:lnTo>
                    <a:lnTo>
                      <a:pt x="496" y="440"/>
                    </a:lnTo>
                    <a:lnTo>
                      <a:pt x="496" y="448"/>
                    </a:lnTo>
                    <a:lnTo>
                      <a:pt x="504" y="448"/>
                    </a:lnTo>
                    <a:lnTo>
                      <a:pt x="496" y="448"/>
                    </a:lnTo>
                    <a:lnTo>
                      <a:pt x="496" y="448"/>
                    </a:lnTo>
                    <a:lnTo>
                      <a:pt x="488" y="464"/>
                    </a:lnTo>
                    <a:lnTo>
                      <a:pt x="488" y="464"/>
                    </a:lnTo>
                    <a:lnTo>
                      <a:pt x="440" y="464"/>
                    </a:lnTo>
                    <a:lnTo>
                      <a:pt x="440" y="464"/>
                    </a:lnTo>
                    <a:lnTo>
                      <a:pt x="440" y="464"/>
                    </a:lnTo>
                    <a:lnTo>
                      <a:pt x="448" y="440"/>
                    </a:lnTo>
                    <a:lnTo>
                      <a:pt x="456" y="432"/>
                    </a:lnTo>
                    <a:lnTo>
                      <a:pt x="456" y="424"/>
                    </a:lnTo>
                    <a:lnTo>
                      <a:pt x="448" y="416"/>
                    </a:lnTo>
                    <a:lnTo>
                      <a:pt x="440" y="416"/>
                    </a:lnTo>
                    <a:lnTo>
                      <a:pt x="440" y="416"/>
                    </a:lnTo>
                    <a:lnTo>
                      <a:pt x="440" y="416"/>
                    </a:lnTo>
                    <a:lnTo>
                      <a:pt x="96" y="432"/>
                    </a:lnTo>
                    <a:lnTo>
                      <a:pt x="96" y="4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53"/>
              <p:cNvSpPr>
                <a:spLocks/>
              </p:cNvSpPr>
              <p:nvPr/>
            </p:nvSpPr>
            <p:spPr bwMode="auto">
              <a:xfrm>
                <a:off x="3257" y="2128"/>
                <a:ext cx="400" cy="368"/>
              </a:xfrm>
              <a:custGeom>
                <a:avLst/>
                <a:gdLst/>
                <a:ahLst/>
                <a:cxnLst>
                  <a:cxn ang="0">
                    <a:pos x="296" y="344"/>
                  </a:cxn>
                  <a:cxn ang="0">
                    <a:pos x="296" y="336"/>
                  </a:cxn>
                  <a:cxn ang="0">
                    <a:pos x="296" y="336"/>
                  </a:cxn>
                  <a:cxn ang="0">
                    <a:pos x="288" y="312"/>
                  </a:cxn>
                  <a:cxn ang="0">
                    <a:pos x="280" y="304"/>
                  </a:cxn>
                  <a:cxn ang="0">
                    <a:pos x="288" y="296"/>
                  </a:cxn>
                  <a:cxn ang="0">
                    <a:pos x="288" y="288"/>
                  </a:cxn>
                  <a:cxn ang="0">
                    <a:pos x="296" y="288"/>
                  </a:cxn>
                  <a:cxn ang="0">
                    <a:pos x="288" y="280"/>
                  </a:cxn>
                  <a:cxn ang="0">
                    <a:pos x="296" y="280"/>
                  </a:cxn>
                  <a:cxn ang="0">
                    <a:pos x="296" y="272"/>
                  </a:cxn>
                  <a:cxn ang="0">
                    <a:pos x="296" y="256"/>
                  </a:cxn>
                  <a:cxn ang="0">
                    <a:pos x="304" y="248"/>
                  </a:cxn>
                  <a:cxn ang="0">
                    <a:pos x="304" y="248"/>
                  </a:cxn>
                  <a:cxn ang="0">
                    <a:pos x="312" y="240"/>
                  </a:cxn>
                  <a:cxn ang="0">
                    <a:pos x="312" y="232"/>
                  </a:cxn>
                  <a:cxn ang="0">
                    <a:pos x="328" y="216"/>
                  </a:cxn>
                  <a:cxn ang="0">
                    <a:pos x="328" y="216"/>
                  </a:cxn>
                  <a:cxn ang="0">
                    <a:pos x="336" y="208"/>
                  </a:cxn>
                  <a:cxn ang="0">
                    <a:pos x="336" y="184"/>
                  </a:cxn>
                  <a:cxn ang="0">
                    <a:pos x="344" y="176"/>
                  </a:cxn>
                  <a:cxn ang="0">
                    <a:pos x="352" y="168"/>
                  </a:cxn>
                  <a:cxn ang="0">
                    <a:pos x="360" y="152"/>
                  </a:cxn>
                  <a:cxn ang="0">
                    <a:pos x="352" y="152"/>
                  </a:cxn>
                  <a:cxn ang="0">
                    <a:pos x="360" y="144"/>
                  </a:cxn>
                  <a:cxn ang="0">
                    <a:pos x="368" y="136"/>
                  </a:cxn>
                  <a:cxn ang="0">
                    <a:pos x="368" y="120"/>
                  </a:cxn>
                  <a:cxn ang="0">
                    <a:pos x="368" y="112"/>
                  </a:cxn>
                  <a:cxn ang="0">
                    <a:pos x="384" y="88"/>
                  </a:cxn>
                  <a:cxn ang="0">
                    <a:pos x="376" y="80"/>
                  </a:cxn>
                  <a:cxn ang="0">
                    <a:pos x="384" y="80"/>
                  </a:cxn>
                  <a:cxn ang="0">
                    <a:pos x="400" y="64"/>
                  </a:cxn>
                  <a:cxn ang="0">
                    <a:pos x="392" y="48"/>
                  </a:cxn>
                  <a:cxn ang="0">
                    <a:pos x="344" y="48"/>
                  </a:cxn>
                  <a:cxn ang="0">
                    <a:pos x="344" y="48"/>
                  </a:cxn>
                  <a:cxn ang="0">
                    <a:pos x="360" y="16"/>
                  </a:cxn>
                  <a:cxn ang="0">
                    <a:pos x="352" y="0"/>
                  </a:cxn>
                  <a:cxn ang="0">
                    <a:pos x="344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16" y="128"/>
                  </a:cxn>
                  <a:cxn ang="0">
                    <a:pos x="8" y="304"/>
                  </a:cxn>
                  <a:cxn ang="0">
                    <a:pos x="16" y="312"/>
                  </a:cxn>
                  <a:cxn ang="0">
                    <a:pos x="48" y="312"/>
                  </a:cxn>
                  <a:cxn ang="0">
                    <a:pos x="48" y="368"/>
                  </a:cxn>
                  <a:cxn ang="0">
                    <a:pos x="288" y="360"/>
                  </a:cxn>
                  <a:cxn ang="0">
                    <a:pos x="296" y="344"/>
                  </a:cxn>
                </a:cxnLst>
                <a:rect l="0" t="0" r="r" b="b"/>
                <a:pathLst>
                  <a:path w="400" h="368">
                    <a:moveTo>
                      <a:pt x="296" y="344"/>
                    </a:moveTo>
                    <a:lnTo>
                      <a:pt x="296" y="344"/>
                    </a:lnTo>
                    <a:lnTo>
                      <a:pt x="296" y="344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0" y="304"/>
                    </a:lnTo>
                    <a:lnTo>
                      <a:pt x="280" y="304"/>
                    </a:lnTo>
                    <a:lnTo>
                      <a:pt x="288" y="296"/>
                    </a:lnTo>
                    <a:lnTo>
                      <a:pt x="288" y="296"/>
                    </a:lnTo>
                    <a:lnTo>
                      <a:pt x="288" y="296"/>
                    </a:lnTo>
                    <a:lnTo>
                      <a:pt x="288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88" y="280"/>
                    </a:lnTo>
                    <a:lnTo>
                      <a:pt x="288" y="280"/>
                    </a:lnTo>
                    <a:lnTo>
                      <a:pt x="296" y="280"/>
                    </a:lnTo>
                    <a:lnTo>
                      <a:pt x="296" y="272"/>
                    </a:lnTo>
                    <a:lnTo>
                      <a:pt x="296" y="272"/>
                    </a:lnTo>
                    <a:lnTo>
                      <a:pt x="296" y="264"/>
                    </a:lnTo>
                    <a:lnTo>
                      <a:pt x="296" y="256"/>
                    </a:lnTo>
                    <a:lnTo>
                      <a:pt x="304" y="256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12" y="240"/>
                    </a:lnTo>
                    <a:lnTo>
                      <a:pt x="312" y="240"/>
                    </a:lnTo>
                    <a:lnTo>
                      <a:pt x="312" y="232"/>
                    </a:lnTo>
                    <a:lnTo>
                      <a:pt x="312" y="232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28" y="216"/>
                    </a:lnTo>
                    <a:lnTo>
                      <a:pt x="336" y="208"/>
                    </a:lnTo>
                    <a:lnTo>
                      <a:pt x="336" y="208"/>
                    </a:lnTo>
                    <a:lnTo>
                      <a:pt x="336" y="184"/>
                    </a:lnTo>
                    <a:lnTo>
                      <a:pt x="336" y="184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52" y="168"/>
                    </a:lnTo>
                    <a:lnTo>
                      <a:pt x="352" y="168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60" y="144"/>
                    </a:lnTo>
                    <a:lnTo>
                      <a:pt x="368" y="144"/>
                    </a:lnTo>
                    <a:lnTo>
                      <a:pt x="368" y="136"/>
                    </a:lnTo>
                    <a:lnTo>
                      <a:pt x="368" y="128"/>
                    </a:lnTo>
                    <a:lnTo>
                      <a:pt x="368" y="120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76" y="96"/>
                    </a:lnTo>
                    <a:lnTo>
                      <a:pt x="384" y="88"/>
                    </a:lnTo>
                    <a:lnTo>
                      <a:pt x="384" y="80"/>
                    </a:lnTo>
                    <a:lnTo>
                      <a:pt x="376" y="80"/>
                    </a:lnTo>
                    <a:lnTo>
                      <a:pt x="376" y="80"/>
                    </a:lnTo>
                    <a:lnTo>
                      <a:pt x="384" y="80"/>
                    </a:lnTo>
                    <a:lnTo>
                      <a:pt x="384" y="72"/>
                    </a:lnTo>
                    <a:lnTo>
                      <a:pt x="400" y="64"/>
                    </a:lnTo>
                    <a:lnTo>
                      <a:pt x="400" y="56"/>
                    </a:lnTo>
                    <a:lnTo>
                      <a:pt x="392" y="48"/>
                    </a:lnTo>
                    <a:lnTo>
                      <a:pt x="392" y="48"/>
                    </a:lnTo>
                    <a:lnTo>
                      <a:pt x="344" y="48"/>
                    </a:lnTo>
                    <a:lnTo>
                      <a:pt x="344" y="48"/>
                    </a:lnTo>
                    <a:lnTo>
                      <a:pt x="344" y="48"/>
                    </a:lnTo>
                    <a:lnTo>
                      <a:pt x="352" y="24"/>
                    </a:lnTo>
                    <a:lnTo>
                      <a:pt x="360" y="16"/>
                    </a:lnTo>
                    <a:lnTo>
                      <a:pt x="360" y="8"/>
                    </a:lnTo>
                    <a:lnTo>
                      <a:pt x="352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128"/>
                    </a:lnTo>
                    <a:lnTo>
                      <a:pt x="16" y="128"/>
                    </a:lnTo>
                    <a:lnTo>
                      <a:pt x="8" y="304"/>
                    </a:lnTo>
                    <a:lnTo>
                      <a:pt x="8" y="304"/>
                    </a:lnTo>
                    <a:lnTo>
                      <a:pt x="16" y="312"/>
                    </a:lnTo>
                    <a:lnTo>
                      <a:pt x="16" y="312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12"/>
                    </a:lnTo>
                    <a:lnTo>
                      <a:pt x="48" y="368"/>
                    </a:lnTo>
                    <a:lnTo>
                      <a:pt x="48" y="368"/>
                    </a:lnTo>
                    <a:lnTo>
                      <a:pt x="288" y="360"/>
                    </a:lnTo>
                    <a:lnTo>
                      <a:pt x="288" y="360"/>
                    </a:lnTo>
                    <a:lnTo>
                      <a:pt x="296" y="34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54"/>
              <p:cNvSpPr>
                <a:spLocks/>
              </p:cNvSpPr>
              <p:nvPr/>
            </p:nvSpPr>
            <p:spPr bwMode="auto">
              <a:xfrm>
                <a:off x="3305" y="2488"/>
                <a:ext cx="448" cy="400"/>
              </a:xfrm>
              <a:custGeom>
                <a:avLst/>
                <a:gdLst/>
                <a:ahLst/>
                <a:cxnLst>
                  <a:cxn ang="0">
                    <a:pos x="40" y="264"/>
                  </a:cxn>
                  <a:cxn ang="0">
                    <a:pos x="48" y="208"/>
                  </a:cxn>
                  <a:cxn ang="0">
                    <a:pos x="24" y="160"/>
                  </a:cxn>
                  <a:cxn ang="0">
                    <a:pos x="8" y="104"/>
                  </a:cxn>
                  <a:cxn ang="0">
                    <a:pos x="240" y="0"/>
                  </a:cxn>
                  <a:cxn ang="0">
                    <a:pos x="248" y="8"/>
                  </a:cxn>
                  <a:cxn ang="0">
                    <a:pos x="256" y="24"/>
                  </a:cxn>
                  <a:cxn ang="0">
                    <a:pos x="256" y="40"/>
                  </a:cxn>
                  <a:cxn ang="0">
                    <a:pos x="256" y="56"/>
                  </a:cxn>
                  <a:cxn ang="0">
                    <a:pos x="264" y="64"/>
                  </a:cxn>
                  <a:cxn ang="0">
                    <a:pos x="256" y="80"/>
                  </a:cxn>
                  <a:cxn ang="0">
                    <a:pos x="248" y="96"/>
                  </a:cxn>
                  <a:cxn ang="0">
                    <a:pos x="240" y="112"/>
                  </a:cxn>
                  <a:cxn ang="0">
                    <a:pos x="232" y="144"/>
                  </a:cxn>
                  <a:cxn ang="0">
                    <a:pos x="224" y="160"/>
                  </a:cxn>
                  <a:cxn ang="0">
                    <a:pos x="224" y="168"/>
                  </a:cxn>
                  <a:cxn ang="0">
                    <a:pos x="216" y="192"/>
                  </a:cxn>
                  <a:cxn ang="0">
                    <a:pos x="376" y="192"/>
                  </a:cxn>
                  <a:cxn ang="0">
                    <a:pos x="376" y="240"/>
                  </a:cxn>
                  <a:cxn ang="0">
                    <a:pos x="384" y="280"/>
                  </a:cxn>
                  <a:cxn ang="0">
                    <a:pos x="360" y="264"/>
                  </a:cxn>
                  <a:cxn ang="0">
                    <a:pos x="320" y="288"/>
                  </a:cxn>
                  <a:cxn ang="0">
                    <a:pos x="376" y="288"/>
                  </a:cxn>
                  <a:cxn ang="0">
                    <a:pos x="392" y="288"/>
                  </a:cxn>
                  <a:cxn ang="0">
                    <a:pos x="376" y="304"/>
                  </a:cxn>
                  <a:cxn ang="0">
                    <a:pos x="400" y="304"/>
                  </a:cxn>
                  <a:cxn ang="0">
                    <a:pos x="408" y="288"/>
                  </a:cxn>
                  <a:cxn ang="0">
                    <a:pos x="408" y="296"/>
                  </a:cxn>
                  <a:cxn ang="0">
                    <a:pos x="424" y="312"/>
                  </a:cxn>
                  <a:cxn ang="0">
                    <a:pos x="408" y="320"/>
                  </a:cxn>
                  <a:cxn ang="0">
                    <a:pos x="392" y="344"/>
                  </a:cxn>
                  <a:cxn ang="0">
                    <a:pos x="408" y="360"/>
                  </a:cxn>
                  <a:cxn ang="0">
                    <a:pos x="440" y="368"/>
                  </a:cxn>
                  <a:cxn ang="0">
                    <a:pos x="448" y="376"/>
                  </a:cxn>
                  <a:cxn ang="0">
                    <a:pos x="440" y="392"/>
                  </a:cxn>
                  <a:cxn ang="0">
                    <a:pos x="424" y="392"/>
                  </a:cxn>
                  <a:cxn ang="0">
                    <a:pos x="416" y="376"/>
                  </a:cxn>
                  <a:cxn ang="0">
                    <a:pos x="384" y="368"/>
                  </a:cxn>
                  <a:cxn ang="0">
                    <a:pos x="368" y="352"/>
                  </a:cxn>
                  <a:cxn ang="0">
                    <a:pos x="360" y="360"/>
                  </a:cxn>
                  <a:cxn ang="0">
                    <a:pos x="352" y="368"/>
                  </a:cxn>
                  <a:cxn ang="0">
                    <a:pos x="352" y="392"/>
                  </a:cxn>
                  <a:cxn ang="0">
                    <a:pos x="328" y="368"/>
                  </a:cxn>
                  <a:cxn ang="0">
                    <a:pos x="312" y="368"/>
                  </a:cxn>
                  <a:cxn ang="0">
                    <a:pos x="288" y="392"/>
                  </a:cxn>
                  <a:cxn ang="0">
                    <a:pos x="296" y="376"/>
                  </a:cxn>
                  <a:cxn ang="0">
                    <a:pos x="264" y="384"/>
                  </a:cxn>
                  <a:cxn ang="0">
                    <a:pos x="248" y="352"/>
                  </a:cxn>
                  <a:cxn ang="0">
                    <a:pos x="224" y="352"/>
                  </a:cxn>
                  <a:cxn ang="0">
                    <a:pos x="216" y="328"/>
                  </a:cxn>
                  <a:cxn ang="0">
                    <a:pos x="200" y="320"/>
                  </a:cxn>
                  <a:cxn ang="0">
                    <a:pos x="168" y="336"/>
                  </a:cxn>
                  <a:cxn ang="0">
                    <a:pos x="184" y="352"/>
                  </a:cxn>
                  <a:cxn ang="0">
                    <a:pos x="88" y="336"/>
                  </a:cxn>
                  <a:cxn ang="0">
                    <a:pos x="72" y="328"/>
                  </a:cxn>
                  <a:cxn ang="0">
                    <a:pos x="64" y="312"/>
                  </a:cxn>
                  <a:cxn ang="0">
                    <a:pos x="64" y="328"/>
                  </a:cxn>
                  <a:cxn ang="0">
                    <a:pos x="64" y="336"/>
                  </a:cxn>
                  <a:cxn ang="0">
                    <a:pos x="24" y="336"/>
                  </a:cxn>
                  <a:cxn ang="0">
                    <a:pos x="40" y="304"/>
                  </a:cxn>
                </a:cxnLst>
                <a:rect l="0" t="0" r="r" b="b"/>
                <a:pathLst>
                  <a:path w="448" h="400">
                    <a:moveTo>
                      <a:pt x="40" y="304"/>
                    </a:moveTo>
                    <a:lnTo>
                      <a:pt x="40" y="288"/>
                    </a:lnTo>
                    <a:lnTo>
                      <a:pt x="32" y="280"/>
                    </a:lnTo>
                    <a:lnTo>
                      <a:pt x="32" y="280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48" y="232"/>
                    </a:lnTo>
                    <a:lnTo>
                      <a:pt x="48" y="208"/>
                    </a:lnTo>
                    <a:lnTo>
                      <a:pt x="40" y="192"/>
                    </a:lnTo>
                    <a:lnTo>
                      <a:pt x="40" y="184"/>
                    </a:lnTo>
                    <a:lnTo>
                      <a:pt x="32" y="168"/>
                    </a:lnTo>
                    <a:lnTo>
                      <a:pt x="32" y="168"/>
                    </a:lnTo>
                    <a:lnTo>
                      <a:pt x="24" y="160"/>
                    </a:lnTo>
                    <a:lnTo>
                      <a:pt x="24" y="160"/>
                    </a:lnTo>
                    <a:lnTo>
                      <a:pt x="24" y="128"/>
                    </a:lnTo>
                    <a:lnTo>
                      <a:pt x="24" y="128"/>
                    </a:lnTo>
                    <a:lnTo>
                      <a:pt x="8" y="104"/>
                    </a:lnTo>
                    <a:lnTo>
                      <a:pt x="8" y="10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48" y="8"/>
                    </a:lnTo>
                    <a:lnTo>
                      <a:pt x="248" y="8"/>
                    </a:lnTo>
                    <a:lnTo>
                      <a:pt x="248" y="16"/>
                    </a:lnTo>
                    <a:lnTo>
                      <a:pt x="248" y="24"/>
                    </a:lnTo>
                    <a:lnTo>
                      <a:pt x="248" y="24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40"/>
                    </a:lnTo>
                    <a:lnTo>
                      <a:pt x="248" y="40"/>
                    </a:lnTo>
                    <a:lnTo>
                      <a:pt x="256" y="40"/>
                    </a:lnTo>
                    <a:lnTo>
                      <a:pt x="256" y="40"/>
                    </a:lnTo>
                    <a:lnTo>
                      <a:pt x="256" y="48"/>
                    </a:lnTo>
                    <a:lnTo>
                      <a:pt x="256" y="48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6" y="64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80"/>
                    </a:lnTo>
                    <a:lnTo>
                      <a:pt x="256" y="80"/>
                    </a:lnTo>
                    <a:lnTo>
                      <a:pt x="248" y="80"/>
                    </a:lnTo>
                    <a:lnTo>
                      <a:pt x="248" y="88"/>
                    </a:lnTo>
                    <a:lnTo>
                      <a:pt x="256" y="88"/>
                    </a:lnTo>
                    <a:lnTo>
                      <a:pt x="256" y="88"/>
                    </a:lnTo>
                    <a:lnTo>
                      <a:pt x="248" y="96"/>
                    </a:lnTo>
                    <a:lnTo>
                      <a:pt x="248" y="104"/>
                    </a:lnTo>
                    <a:lnTo>
                      <a:pt x="248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12"/>
                    </a:lnTo>
                    <a:lnTo>
                      <a:pt x="232" y="136"/>
                    </a:lnTo>
                    <a:lnTo>
                      <a:pt x="232" y="136"/>
                    </a:lnTo>
                    <a:lnTo>
                      <a:pt x="224" y="144"/>
                    </a:lnTo>
                    <a:lnTo>
                      <a:pt x="224" y="144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24" y="152"/>
                    </a:lnTo>
                    <a:lnTo>
                      <a:pt x="224" y="152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16" y="168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76"/>
                    </a:lnTo>
                    <a:lnTo>
                      <a:pt x="208" y="184"/>
                    </a:lnTo>
                    <a:lnTo>
                      <a:pt x="208" y="192"/>
                    </a:lnTo>
                    <a:lnTo>
                      <a:pt x="216" y="192"/>
                    </a:lnTo>
                    <a:lnTo>
                      <a:pt x="216" y="192"/>
                    </a:lnTo>
                    <a:lnTo>
                      <a:pt x="216" y="192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376" y="192"/>
                    </a:lnTo>
                    <a:lnTo>
                      <a:pt x="376" y="192"/>
                    </a:lnTo>
                    <a:lnTo>
                      <a:pt x="376" y="216"/>
                    </a:lnTo>
                    <a:lnTo>
                      <a:pt x="376" y="216"/>
                    </a:lnTo>
                    <a:lnTo>
                      <a:pt x="368" y="224"/>
                    </a:lnTo>
                    <a:lnTo>
                      <a:pt x="368" y="240"/>
                    </a:lnTo>
                    <a:lnTo>
                      <a:pt x="376" y="240"/>
                    </a:lnTo>
                    <a:lnTo>
                      <a:pt x="392" y="264"/>
                    </a:lnTo>
                    <a:lnTo>
                      <a:pt x="392" y="272"/>
                    </a:lnTo>
                    <a:lnTo>
                      <a:pt x="392" y="272"/>
                    </a:lnTo>
                    <a:lnTo>
                      <a:pt x="384" y="280"/>
                    </a:lnTo>
                    <a:lnTo>
                      <a:pt x="384" y="280"/>
                    </a:lnTo>
                    <a:lnTo>
                      <a:pt x="368" y="272"/>
                    </a:lnTo>
                    <a:lnTo>
                      <a:pt x="368" y="272"/>
                    </a:lnTo>
                    <a:lnTo>
                      <a:pt x="360" y="272"/>
                    </a:lnTo>
                    <a:lnTo>
                      <a:pt x="360" y="272"/>
                    </a:lnTo>
                    <a:lnTo>
                      <a:pt x="360" y="264"/>
                    </a:lnTo>
                    <a:lnTo>
                      <a:pt x="352" y="256"/>
                    </a:lnTo>
                    <a:lnTo>
                      <a:pt x="344" y="256"/>
                    </a:lnTo>
                    <a:lnTo>
                      <a:pt x="336" y="264"/>
                    </a:lnTo>
                    <a:lnTo>
                      <a:pt x="328" y="272"/>
                    </a:lnTo>
                    <a:lnTo>
                      <a:pt x="320" y="288"/>
                    </a:lnTo>
                    <a:lnTo>
                      <a:pt x="320" y="296"/>
                    </a:lnTo>
                    <a:lnTo>
                      <a:pt x="344" y="296"/>
                    </a:lnTo>
                    <a:lnTo>
                      <a:pt x="360" y="296"/>
                    </a:lnTo>
                    <a:lnTo>
                      <a:pt x="368" y="288"/>
                    </a:lnTo>
                    <a:lnTo>
                      <a:pt x="376" y="288"/>
                    </a:lnTo>
                    <a:lnTo>
                      <a:pt x="376" y="288"/>
                    </a:lnTo>
                    <a:lnTo>
                      <a:pt x="376" y="288"/>
                    </a:lnTo>
                    <a:lnTo>
                      <a:pt x="384" y="280"/>
                    </a:lnTo>
                    <a:lnTo>
                      <a:pt x="384" y="280"/>
                    </a:lnTo>
                    <a:lnTo>
                      <a:pt x="392" y="288"/>
                    </a:lnTo>
                    <a:lnTo>
                      <a:pt x="392" y="288"/>
                    </a:lnTo>
                    <a:lnTo>
                      <a:pt x="384" y="296"/>
                    </a:lnTo>
                    <a:lnTo>
                      <a:pt x="384" y="296"/>
                    </a:lnTo>
                    <a:lnTo>
                      <a:pt x="376" y="296"/>
                    </a:lnTo>
                    <a:lnTo>
                      <a:pt x="376" y="304"/>
                    </a:lnTo>
                    <a:lnTo>
                      <a:pt x="384" y="304"/>
                    </a:lnTo>
                    <a:lnTo>
                      <a:pt x="392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304"/>
                    </a:lnTo>
                    <a:lnTo>
                      <a:pt x="400" y="296"/>
                    </a:lnTo>
                    <a:lnTo>
                      <a:pt x="400" y="296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96"/>
                    </a:lnTo>
                    <a:lnTo>
                      <a:pt x="408" y="296"/>
                    </a:lnTo>
                    <a:lnTo>
                      <a:pt x="408" y="296"/>
                    </a:lnTo>
                    <a:lnTo>
                      <a:pt x="416" y="296"/>
                    </a:lnTo>
                    <a:lnTo>
                      <a:pt x="408" y="312"/>
                    </a:lnTo>
                    <a:lnTo>
                      <a:pt x="416" y="312"/>
                    </a:lnTo>
                    <a:lnTo>
                      <a:pt x="416" y="312"/>
                    </a:lnTo>
                    <a:lnTo>
                      <a:pt x="424" y="312"/>
                    </a:lnTo>
                    <a:lnTo>
                      <a:pt x="424" y="312"/>
                    </a:lnTo>
                    <a:lnTo>
                      <a:pt x="424" y="320"/>
                    </a:lnTo>
                    <a:lnTo>
                      <a:pt x="424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392" y="320"/>
                    </a:lnTo>
                    <a:lnTo>
                      <a:pt x="392" y="320"/>
                    </a:lnTo>
                    <a:lnTo>
                      <a:pt x="392" y="336"/>
                    </a:lnTo>
                    <a:lnTo>
                      <a:pt x="392" y="344"/>
                    </a:lnTo>
                    <a:lnTo>
                      <a:pt x="392" y="352"/>
                    </a:lnTo>
                    <a:lnTo>
                      <a:pt x="400" y="352"/>
                    </a:lnTo>
                    <a:lnTo>
                      <a:pt x="400" y="352"/>
                    </a:lnTo>
                    <a:lnTo>
                      <a:pt x="408" y="352"/>
                    </a:lnTo>
                    <a:lnTo>
                      <a:pt x="408" y="360"/>
                    </a:lnTo>
                    <a:lnTo>
                      <a:pt x="408" y="360"/>
                    </a:lnTo>
                    <a:lnTo>
                      <a:pt x="424" y="360"/>
                    </a:lnTo>
                    <a:lnTo>
                      <a:pt x="424" y="360"/>
                    </a:lnTo>
                    <a:lnTo>
                      <a:pt x="424" y="360"/>
                    </a:lnTo>
                    <a:lnTo>
                      <a:pt x="440" y="368"/>
                    </a:lnTo>
                    <a:lnTo>
                      <a:pt x="440" y="368"/>
                    </a:lnTo>
                    <a:lnTo>
                      <a:pt x="440" y="376"/>
                    </a:lnTo>
                    <a:lnTo>
                      <a:pt x="440" y="376"/>
                    </a:lnTo>
                    <a:lnTo>
                      <a:pt x="448" y="376"/>
                    </a:lnTo>
                    <a:lnTo>
                      <a:pt x="448" y="376"/>
                    </a:lnTo>
                    <a:lnTo>
                      <a:pt x="448" y="384"/>
                    </a:lnTo>
                    <a:lnTo>
                      <a:pt x="448" y="384"/>
                    </a:lnTo>
                    <a:lnTo>
                      <a:pt x="440" y="384"/>
                    </a:lnTo>
                    <a:lnTo>
                      <a:pt x="440" y="384"/>
                    </a:lnTo>
                    <a:lnTo>
                      <a:pt x="440" y="392"/>
                    </a:lnTo>
                    <a:lnTo>
                      <a:pt x="440" y="392"/>
                    </a:lnTo>
                    <a:lnTo>
                      <a:pt x="432" y="384"/>
                    </a:lnTo>
                    <a:lnTo>
                      <a:pt x="432" y="384"/>
                    </a:lnTo>
                    <a:lnTo>
                      <a:pt x="424" y="400"/>
                    </a:lnTo>
                    <a:lnTo>
                      <a:pt x="424" y="392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24" y="384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16" y="376"/>
                    </a:lnTo>
                    <a:lnTo>
                      <a:pt x="400" y="368"/>
                    </a:lnTo>
                    <a:lnTo>
                      <a:pt x="384" y="368"/>
                    </a:lnTo>
                    <a:lnTo>
                      <a:pt x="384" y="368"/>
                    </a:lnTo>
                    <a:lnTo>
                      <a:pt x="384" y="360"/>
                    </a:lnTo>
                    <a:lnTo>
                      <a:pt x="376" y="352"/>
                    </a:lnTo>
                    <a:lnTo>
                      <a:pt x="368" y="352"/>
                    </a:lnTo>
                    <a:lnTo>
                      <a:pt x="368" y="352"/>
                    </a:lnTo>
                    <a:lnTo>
                      <a:pt x="368" y="352"/>
                    </a:lnTo>
                    <a:lnTo>
                      <a:pt x="352" y="344"/>
                    </a:lnTo>
                    <a:lnTo>
                      <a:pt x="352" y="344"/>
                    </a:lnTo>
                    <a:lnTo>
                      <a:pt x="352" y="344"/>
                    </a:lnTo>
                    <a:lnTo>
                      <a:pt x="360" y="360"/>
                    </a:lnTo>
                    <a:lnTo>
                      <a:pt x="360" y="360"/>
                    </a:lnTo>
                    <a:lnTo>
                      <a:pt x="360" y="368"/>
                    </a:lnTo>
                    <a:lnTo>
                      <a:pt x="360" y="368"/>
                    </a:lnTo>
                    <a:lnTo>
                      <a:pt x="360" y="360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52" y="376"/>
                    </a:lnTo>
                    <a:lnTo>
                      <a:pt x="360" y="384"/>
                    </a:lnTo>
                    <a:lnTo>
                      <a:pt x="360" y="384"/>
                    </a:lnTo>
                    <a:lnTo>
                      <a:pt x="352" y="392"/>
                    </a:lnTo>
                    <a:lnTo>
                      <a:pt x="352" y="392"/>
                    </a:lnTo>
                    <a:lnTo>
                      <a:pt x="344" y="392"/>
                    </a:lnTo>
                    <a:lnTo>
                      <a:pt x="344" y="384"/>
                    </a:lnTo>
                    <a:lnTo>
                      <a:pt x="344" y="384"/>
                    </a:lnTo>
                    <a:lnTo>
                      <a:pt x="336" y="368"/>
                    </a:lnTo>
                    <a:lnTo>
                      <a:pt x="328" y="368"/>
                    </a:lnTo>
                    <a:lnTo>
                      <a:pt x="328" y="368"/>
                    </a:lnTo>
                    <a:lnTo>
                      <a:pt x="320" y="376"/>
                    </a:lnTo>
                    <a:lnTo>
                      <a:pt x="320" y="376"/>
                    </a:lnTo>
                    <a:lnTo>
                      <a:pt x="312" y="368"/>
                    </a:lnTo>
                    <a:lnTo>
                      <a:pt x="312" y="368"/>
                    </a:lnTo>
                    <a:lnTo>
                      <a:pt x="312" y="376"/>
                    </a:lnTo>
                    <a:lnTo>
                      <a:pt x="312" y="376"/>
                    </a:lnTo>
                    <a:lnTo>
                      <a:pt x="304" y="392"/>
                    </a:lnTo>
                    <a:lnTo>
                      <a:pt x="296" y="392"/>
                    </a:lnTo>
                    <a:lnTo>
                      <a:pt x="288" y="392"/>
                    </a:lnTo>
                    <a:lnTo>
                      <a:pt x="288" y="392"/>
                    </a:lnTo>
                    <a:lnTo>
                      <a:pt x="288" y="384"/>
                    </a:lnTo>
                    <a:lnTo>
                      <a:pt x="288" y="376"/>
                    </a:lnTo>
                    <a:lnTo>
                      <a:pt x="296" y="376"/>
                    </a:lnTo>
                    <a:lnTo>
                      <a:pt x="296" y="376"/>
                    </a:lnTo>
                    <a:lnTo>
                      <a:pt x="280" y="376"/>
                    </a:lnTo>
                    <a:lnTo>
                      <a:pt x="280" y="376"/>
                    </a:lnTo>
                    <a:lnTo>
                      <a:pt x="280" y="384"/>
                    </a:lnTo>
                    <a:lnTo>
                      <a:pt x="280" y="384"/>
                    </a:lnTo>
                    <a:lnTo>
                      <a:pt x="264" y="384"/>
                    </a:lnTo>
                    <a:lnTo>
                      <a:pt x="264" y="384"/>
                    </a:lnTo>
                    <a:lnTo>
                      <a:pt x="272" y="376"/>
                    </a:lnTo>
                    <a:lnTo>
                      <a:pt x="272" y="376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32" y="352"/>
                    </a:lnTo>
                    <a:lnTo>
                      <a:pt x="232" y="352"/>
                    </a:lnTo>
                    <a:lnTo>
                      <a:pt x="224" y="352"/>
                    </a:lnTo>
                    <a:lnTo>
                      <a:pt x="224" y="352"/>
                    </a:lnTo>
                    <a:lnTo>
                      <a:pt x="224" y="344"/>
                    </a:lnTo>
                    <a:lnTo>
                      <a:pt x="224" y="344"/>
                    </a:lnTo>
                    <a:lnTo>
                      <a:pt x="224" y="336"/>
                    </a:lnTo>
                    <a:lnTo>
                      <a:pt x="224" y="336"/>
                    </a:lnTo>
                    <a:lnTo>
                      <a:pt x="216" y="328"/>
                    </a:lnTo>
                    <a:lnTo>
                      <a:pt x="208" y="328"/>
                    </a:lnTo>
                    <a:lnTo>
                      <a:pt x="208" y="336"/>
                    </a:lnTo>
                    <a:lnTo>
                      <a:pt x="200" y="336"/>
                    </a:lnTo>
                    <a:lnTo>
                      <a:pt x="200" y="328"/>
                    </a:lnTo>
                    <a:lnTo>
                      <a:pt x="200" y="320"/>
                    </a:lnTo>
                    <a:lnTo>
                      <a:pt x="200" y="320"/>
                    </a:lnTo>
                    <a:lnTo>
                      <a:pt x="192" y="328"/>
                    </a:lnTo>
                    <a:lnTo>
                      <a:pt x="192" y="328"/>
                    </a:lnTo>
                    <a:lnTo>
                      <a:pt x="176" y="336"/>
                    </a:lnTo>
                    <a:lnTo>
                      <a:pt x="168" y="336"/>
                    </a:lnTo>
                    <a:lnTo>
                      <a:pt x="168" y="336"/>
                    </a:lnTo>
                    <a:lnTo>
                      <a:pt x="184" y="344"/>
                    </a:lnTo>
                    <a:lnTo>
                      <a:pt x="184" y="344"/>
                    </a:lnTo>
                    <a:lnTo>
                      <a:pt x="184" y="352"/>
                    </a:lnTo>
                    <a:lnTo>
                      <a:pt x="184" y="352"/>
                    </a:lnTo>
                    <a:lnTo>
                      <a:pt x="168" y="360"/>
                    </a:lnTo>
                    <a:lnTo>
                      <a:pt x="168" y="360"/>
                    </a:lnTo>
                    <a:lnTo>
                      <a:pt x="144" y="352"/>
                    </a:lnTo>
                    <a:lnTo>
                      <a:pt x="104" y="352"/>
                    </a:lnTo>
                    <a:lnTo>
                      <a:pt x="88" y="336"/>
                    </a:lnTo>
                    <a:lnTo>
                      <a:pt x="88" y="336"/>
                    </a:lnTo>
                    <a:lnTo>
                      <a:pt x="72" y="336"/>
                    </a:lnTo>
                    <a:lnTo>
                      <a:pt x="72" y="336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80" y="320"/>
                    </a:lnTo>
                    <a:lnTo>
                      <a:pt x="80" y="320"/>
                    </a:lnTo>
                    <a:lnTo>
                      <a:pt x="72" y="304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0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72" y="328"/>
                    </a:lnTo>
                    <a:lnTo>
                      <a:pt x="72" y="328"/>
                    </a:lnTo>
                    <a:lnTo>
                      <a:pt x="64" y="336"/>
                    </a:lnTo>
                    <a:lnTo>
                      <a:pt x="64" y="336"/>
                    </a:lnTo>
                    <a:lnTo>
                      <a:pt x="64" y="336"/>
                    </a:lnTo>
                    <a:lnTo>
                      <a:pt x="40" y="336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24" y="336"/>
                    </a:lnTo>
                    <a:lnTo>
                      <a:pt x="24" y="336"/>
                    </a:lnTo>
                    <a:lnTo>
                      <a:pt x="32" y="320"/>
                    </a:lnTo>
                    <a:lnTo>
                      <a:pt x="32" y="320"/>
                    </a:lnTo>
                    <a:lnTo>
                      <a:pt x="32" y="312"/>
                    </a:lnTo>
                    <a:lnTo>
                      <a:pt x="32" y="312"/>
                    </a:lnTo>
                    <a:lnTo>
                      <a:pt x="40" y="30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55"/>
              <p:cNvSpPr>
                <a:spLocks/>
              </p:cNvSpPr>
              <p:nvPr/>
            </p:nvSpPr>
            <p:spPr bwMode="auto">
              <a:xfrm>
                <a:off x="3361" y="1064"/>
                <a:ext cx="416" cy="456"/>
              </a:xfrm>
              <a:custGeom>
                <a:avLst/>
                <a:gdLst/>
                <a:ahLst/>
                <a:cxnLst>
                  <a:cxn ang="0">
                    <a:pos x="160" y="440"/>
                  </a:cxn>
                  <a:cxn ang="0">
                    <a:pos x="144" y="432"/>
                  </a:cxn>
                  <a:cxn ang="0">
                    <a:pos x="136" y="400"/>
                  </a:cxn>
                  <a:cxn ang="0">
                    <a:pos x="136" y="376"/>
                  </a:cxn>
                  <a:cxn ang="0">
                    <a:pos x="128" y="352"/>
                  </a:cxn>
                  <a:cxn ang="0">
                    <a:pos x="128" y="344"/>
                  </a:cxn>
                  <a:cxn ang="0">
                    <a:pos x="72" y="280"/>
                  </a:cxn>
                  <a:cxn ang="0">
                    <a:pos x="48" y="256"/>
                  </a:cxn>
                  <a:cxn ang="0">
                    <a:pos x="40" y="248"/>
                  </a:cxn>
                  <a:cxn ang="0">
                    <a:pos x="32" y="248"/>
                  </a:cxn>
                  <a:cxn ang="0">
                    <a:pos x="8" y="232"/>
                  </a:cxn>
                  <a:cxn ang="0">
                    <a:pos x="16" y="216"/>
                  </a:cxn>
                  <a:cxn ang="0">
                    <a:pos x="8" y="192"/>
                  </a:cxn>
                  <a:cxn ang="0">
                    <a:pos x="16" y="160"/>
                  </a:cxn>
                  <a:cxn ang="0">
                    <a:pos x="8" y="152"/>
                  </a:cxn>
                  <a:cxn ang="0">
                    <a:pos x="0" y="136"/>
                  </a:cxn>
                  <a:cxn ang="0">
                    <a:pos x="8" y="120"/>
                  </a:cxn>
                  <a:cxn ang="0">
                    <a:pos x="40" y="96"/>
                  </a:cxn>
                  <a:cxn ang="0">
                    <a:pos x="40" y="32"/>
                  </a:cxn>
                  <a:cxn ang="0">
                    <a:pos x="56" y="24"/>
                  </a:cxn>
                  <a:cxn ang="0">
                    <a:pos x="88" y="24"/>
                  </a:cxn>
                  <a:cxn ang="0">
                    <a:pos x="96" y="24"/>
                  </a:cxn>
                  <a:cxn ang="0">
                    <a:pos x="136" y="0"/>
                  </a:cxn>
                  <a:cxn ang="0">
                    <a:pos x="144" y="8"/>
                  </a:cxn>
                  <a:cxn ang="0">
                    <a:pos x="136" y="32"/>
                  </a:cxn>
                  <a:cxn ang="0">
                    <a:pos x="136" y="40"/>
                  </a:cxn>
                  <a:cxn ang="0">
                    <a:pos x="152" y="32"/>
                  </a:cxn>
                  <a:cxn ang="0">
                    <a:pos x="168" y="40"/>
                  </a:cxn>
                  <a:cxn ang="0">
                    <a:pos x="192" y="56"/>
                  </a:cxn>
                  <a:cxn ang="0">
                    <a:pos x="272" y="72"/>
                  </a:cxn>
                  <a:cxn ang="0">
                    <a:pos x="328" y="96"/>
                  </a:cxn>
                  <a:cxn ang="0">
                    <a:pos x="336" y="104"/>
                  </a:cxn>
                  <a:cxn ang="0">
                    <a:pos x="360" y="136"/>
                  </a:cxn>
                  <a:cxn ang="0">
                    <a:pos x="352" y="152"/>
                  </a:cxn>
                  <a:cxn ang="0">
                    <a:pos x="368" y="160"/>
                  </a:cxn>
                  <a:cxn ang="0">
                    <a:pos x="376" y="176"/>
                  </a:cxn>
                  <a:cxn ang="0">
                    <a:pos x="368" y="184"/>
                  </a:cxn>
                  <a:cxn ang="0">
                    <a:pos x="360" y="208"/>
                  </a:cxn>
                  <a:cxn ang="0">
                    <a:pos x="352" y="232"/>
                  </a:cxn>
                  <a:cxn ang="0">
                    <a:pos x="368" y="224"/>
                  </a:cxn>
                  <a:cxn ang="0">
                    <a:pos x="376" y="208"/>
                  </a:cxn>
                  <a:cxn ang="0">
                    <a:pos x="392" y="192"/>
                  </a:cxn>
                  <a:cxn ang="0">
                    <a:pos x="400" y="160"/>
                  </a:cxn>
                  <a:cxn ang="0">
                    <a:pos x="416" y="152"/>
                  </a:cxn>
                  <a:cxn ang="0">
                    <a:pos x="416" y="160"/>
                  </a:cxn>
                  <a:cxn ang="0">
                    <a:pos x="416" y="176"/>
                  </a:cxn>
                  <a:cxn ang="0">
                    <a:pos x="408" y="192"/>
                  </a:cxn>
                  <a:cxn ang="0">
                    <a:pos x="392" y="256"/>
                  </a:cxn>
                  <a:cxn ang="0">
                    <a:pos x="384" y="272"/>
                  </a:cxn>
                  <a:cxn ang="0">
                    <a:pos x="384" y="320"/>
                  </a:cxn>
                  <a:cxn ang="0">
                    <a:pos x="376" y="352"/>
                  </a:cxn>
                  <a:cxn ang="0">
                    <a:pos x="384" y="400"/>
                  </a:cxn>
                  <a:cxn ang="0">
                    <a:pos x="384" y="432"/>
                  </a:cxn>
                  <a:cxn ang="0">
                    <a:pos x="176" y="456"/>
                  </a:cxn>
                </a:cxnLst>
                <a:rect l="0" t="0" r="r" b="b"/>
                <a:pathLst>
                  <a:path w="416" h="456">
                    <a:moveTo>
                      <a:pt x="176" y="448"/>
                    </a:moveTo>
                    <a:lnTo>
                      <a:pt x="168" y="440"/>
                    </a:lnTo>
                    <a:lnTo>
                      <a:pt x="160" y="440"/>
                    </a:lnTo>
                    <a:lnTo>
                      <a:pt x="144" y="432"/>
                    </a:lnTo>
                    <a:lnTo>
                      <a:pt x="144" y="432"/>
                    </a:lnTo>
                    <a:lnTo>
                      <a:pt x="144" y="432"/>
                    </a:lnTo>
                    <a:lnTo>
                      <a:pt x="144" y="424"/>
                    </a:lnTo>
                    <a:lnTo>
                      <a:pt x="136" y="408"/>
                    </a:lnTo>
                    <a:lnTo>
                      <a:pt x="136" y="400"/>
                    </a:lnTo>
                    <a:lnTo>
                      <a:pt x="136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28" y="352"/>
                    </a:lnTo>
                    <a:lnTo>
                      <a:pt x="128" y="352"/>
                    </a:lnTo>
                    <a:lnTo>
                      <a:pt x="128" y="352"/>
                    </a:lnTo>
                    <a:lnTo>
                      <a:pt x="128" y="344"/>
                    </a:lnTo>
                    <a:lnTo>
                      <a:pt x="120" y="312"/>
                    </a:lnTo>
                    <a:lnTo>
                      <a:pt x="96" y="304"/>
                    </a:lnTo>
                    <a:lnTo>
                      <a:pt x="72" y="280"/>
                    </a:lnTo>
                    <a:lnTo>
                      <a:pt x="72" y="264"/>
                    </a:lnTo>
                    <a:lnTo>
                      <a:pt x="72" y="264"/>
                    </a:lnTo>
                    <a:lnTo>
                      <a:pt x="48" y="256"/>
                    </a:lnTo>
                    <a:lnTo>
                      <a:pt x="48" y="256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8" y="184"/>
                    </a:lnTo>
                    <a:lnTo>
                      <a:pt x="16" y="160"/>
                    </a:lnTo>
                    <a:lnTo>
                      <a:pt x="16" y="160"/>
                    </a:lnTo>
                    <a:lnTo>
                      <a:pt x="16" y="160"/>
                    </a:lnTo>
                    <a:lnTo>
                      <a:pt x="8" y="152"/>
                    </a:lnTo>
                    <a:lnTo>
                      <a:pt x="8" y="152"/>
                    </a:lnTo>
                    <a:lnTo>
                      <a:pt x="0" y="152"/>
                    </a:lnTo>
                    <a:lnTo>
                      <a:pt x="0" y="152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0" y="128"/>
                    </a:lnTo>
                    <a:lnTo>
                      <a:pt x="8" y="120"/>
                    </a:lnTo>
                    <a:lnTo>
                      <a:pt x="32" y="104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40"/>
                    </a:lnTo>
                    <a:lnTo>
                      <a:pt x="32" y="40"/>
                    </a:lnTo>
                    <a:lnTo>
                      <a:pt x="40" y="32"/>
                    </a:lnTo>
                    <a:lnTo>
                      <a:pt x="48" y="24"/>
                    </a:lnTo>
                    <a:lnTo>
                      <a:pt x="48" y="24"/>
                    </a:lnTo>
                    <a:lnTo>
                      <a:pt x="56" y="24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112" y="16"/>
                    </a:lnTo>
                    <a:lnTo>
                      <a:pt x="128" y="8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36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68" y="40"/>
                    </a:lnTo>
                    <a:lnTo>
                      <a:pt x="168" y="40"/>
                    </a:lnTo>
                    <a:lnTo>
                      <a:pt x="168" y="40"/>
                    </a:lnTo>
                    <a:lnTo>
                      <a:pt x="184" y="40"/>
                    </a:lnTo>
                    <a:lnTo>
                      <a:pt x="192" y="56"/>
                    </a:lnTo>
                    <a:lnTo>
                      <a:pt x="192" y="64"/>
                    </a:lnTo>
                    <a:lnTo>
                      <a:pt x="224" y="64"/>
                    </a:lnTo>
                    <a:lnTo>
                      <a:pt x="272" y="72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328" y="96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04"/>
                    </a:lnTo>
                    <a:lnTo>
                      <a:pt x="344" y="104"/>
                    </a:lnTo>
                    <a:lnTo>
                      <a:pt x="360" y="112"/>
                    </a:lnTo>
                    <a:lnTo>
                      <a:pt x="360" y="136"/>
                    </a:lnTo>
                    <a:lnTo>
                      <a:pt x="352" y="144"/>
                    </a:lnTo>
                    <a:lnTo>
                      <a:pt x="352" y="152"/>
                    </a:lnTo>
                    <a:lnTo>
                      <a:pt x="352" y="152"/>
                    </a:lnTo>
                    <a:lnTo>
                      <a:pt x="368" y="152"/>
                    </a:lnTo>
                    <a:lnTo>
                      <a:pt x="368" y="152"/>
                    </a:lnTo>
                    <a:lnTo>
                      <a:pt x="368" y="160"/>
                    </a:lnTo>
                    <a:lnTo>
                      <a:pt x="368" y="176"/>
                    </a:lnTo>
                    <a:lnTo>
                      <a:pt x="376" y="176"/>
                    </a:lnTo>
                    <a:lnTo>
                      <a:pt x="376" y="176"/>
                    </a:lnTo>
                    <a:lnTo>
                      <a:pt x="376" y="176"/>
                    </a:lnTo>
                    <a:lnTo>
                      <a:pt x="376" y="176"/>
                    </a:lnTo>
                    <a:lnTo>
                      <a:pt x="368" y="184"/>
                    </a:lnTo>
                    <a:lnTo>
                      <a:pt x="360" y="192"/>
                    </a:lnTo>
                    <a:lnTo>
                      <a:pt x="360" y="200"/>
                    </a:lnTo>
                    <a:lnTo>
                      <a:pt x="360" y="208"/>
                    </a:lnTo>
                    <a:lnTo>
                      <a:pt x="352" y="216"/>
                    </a:lnTo>
                    <a:lnTo>
                      <a:pt x="352" y="232"/>
                    </a:lnTo>
                    <a:lnTo>
                      <a:pt x="352" y="232"/>
                    </a:lnTo>
                    <a:lnTo>
                      <a:pt x="352" y="232"/>
                    </a:lnTo>
                    <a:lnTo>
                      <a:pt x="360" y="232"/>
                    </a:lnTo>
                    <a:lnTo>
                      <a:pt x="368" y="224"/>
                    </a:lnTo>
                    <a:lnTo>
                      <a:pt x="376" y="216"/>
                    </a:lnTo>
                    <a:lnTo>
                      <a:pt x="376" y="216"/>
                    </a:lnTo>
                    <a:lnTo>
                      <a:pt x="376" y="208"/>
                    </a:lnTo>
                    <a:lnTo>
                      <a:pt x="384" y="192"/>
                    </a:lnTo>
                    <a:lnTo>
                      <a:pt x="392" y="192"/>
                    </a:lnTo>
                    <a:lnTo>
                      <a:pt x="392" y="192"/>
                    </a:lnTo>
                    <a:lnTo>
                      <a:pt x="392" y="184"/>
                    </a:lnTo>
                    <a:lnTo>
                      <a:pt x="392" y="176"/>
                    </a:lnTo>
                    <a:lnTo>
                      <a:pt x="400" y="160"/>
                    </a:lnTo>
                    <a:lnTo>
                      <a:pt x="416" y="152"/>
                    </a:lnTo>
                    <a:lnTo>
                      <a:pt x="416" y="152"/>
                    </a:lnTo>
                    <a:lnTo>
                      <a:pt x="416" y="152"/>
                    </a:lnTo>
                    <a:lnTo>
                      <a:pt x="416" y="152"/>
                    </a:lnTo>
                    <a:lnTo>
                      <a:pt x="416" y="160"/>
                    </a:lnTo>
                    <a:lnTo>
                      <a:pt x="416" y="160"/>
                    </a:lnTo>
                    <a:lnTo>
                      <a:pt x="416" y="168"/>
                    </a:lnTo>
                    <a:lnTo>
                      <a:pt x="416" y="168"/>
                    </a:lnTo>
                    <a:lnTo>
                      <a:pt x="416" y="176"/>
                    </a:lnTo>
                    <a:lnTo>
                      <a:pt x="408" y="184"/>
                    </a:lnTo>
                    <a:lnTo>
                      <a:pt x="408" y="192"/>
                    </a:lnTo>
                    <a:lnTo>
                      <a:pt x="408" y="192"/>
                    </a:lnTo>
                    <a:lnTo>
                      <a:pt x="408" y="200"/>
                    </a:lnTo>
                    <a:lnTo>
                      <a:pt x="392" y="232"/>
                    </a:lnTo>
                    <a:lnTo>
                      <a:pt x="392" y="256"/>
                    </a:lnTo>
                    <a:lnTo>
                      <a:pt x="392" y="264"/>
                    </a:lnTo>
                    <a:lnTo>
                      <a:pt x="392" y="264"/>
                    </a:lnTo>
                    <a:lnTo>
                      <a:pt x="384" y="272"/>
                    </a:lnTo>
                    <a:lnTo>
                      <a:pt x="376" y="288"/>
                    </a:lnTo>
                    <a:lnTo>
                      <a:pt x="384" y="304"/>
                    </a:lnTo>
                    <a:lnTo>
                      <a:pt x="384" y="320"/>
                    </a:lnTo>
                    <a:lnTo>
                      <a:pt x="384" y="320"/>
                    </a:lnTo>
                    <a:lnTo>
                      <a:pt x="376" y="328"/>
                    </a:lnTo>
                    <a:lnTo>
                      <a:pt x="376" y="352"/>
                    </a:lnTo>
                    <a:lnTo>
                      <a:pt x="376" y="384"/>
                    </a:lnTo>
                    <a:lnTo>
                      <a:pt x="384" y="400"/>
                    </a:lnTo>
                    <a:lnTo>
                      <a:pt x="384" y="400"/>
                    </a:lnTo>
                    <a:lnTo>
                      <a:pt x="384" y="408"/>
                    </a:lnTo>
                    <a:lnTo>
                      <a:pt x="384" y="416"/>
                    </a:lnTo>
                    <a:lnTo>
                      <a:pt x="384" y="432"/>
                    </a:lnTo>
                    <a:lnTo>
                      <a:pt x="384" y="440"/>
                    </a:lnTo>
                    <a:lnTo>
                      <a:pt x="384" y="440"/>
                    </a:lnTo>
                    <a:lnTo>
                      <a:pt x="176" y="456"/>
                    </a:lnTo>
                    <a:lnTo>
                      <a:pt x="176" y="456"/>
                    </a:lnTo>
                    <a:lnTo>
                      <a:pt x="176" y="44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56"/>
              <p:cNvSpPr>
                <a:spLocks/>
              </p:cNvSpPr>
              <p:nvPr/>
            </p:nvSpPr>
            <p:spPr bwMode="auto">
              <a:xfrm>
                <a:off x="3481" y="1504"/>
                <a:ext cx="320" cy="568"/>
              </a:xfrm>
              <a:custGeom>
                <a:avLst/>
                <a:gdLst/>
                <a:ahLst/>
                <a:cxnLst>
                  <a:cxn ang="0">
                    <a:pos x="240" y="544"/>
                  </a:cxn>
                  <a:cxn ang="0">
                    <a:pos x="264" y="544"/>
                  </a:cxn>
                  <a:cxn ang="0">
                    <a:pos x="256" y="520"/>
                  </a:cxn>
                  <a:cxn ang="0">
                    <a:pos x="288" y="504"/>
                  </a:cxn>
                  <a:cxn ang="0">
                    <a:pos x="280" y="496"/>
                  </a:cxn>
                  <a:cxn ang="0">
                    <a:pos x="288" y="480"/>
                  </a:cxn>
                  <a:cxn ang="0">
                    <a:pos x="288" y="464"/>
                  </a:cxn>
                  <a:cxn ang="0">
                    <a:pos x="296" y="448"/>
                  </a:cxn>
                  <a:cxn ang="0">
                    <a:pos x="304" y="424"/>
                  </a:cxn>
                  <a:cxn ang="0">
                    <a:pos x="320" y="384"/>
                  </a:cxn>
                  <a:cxn ang="0">
                    <a:pos x="320" y="344"/>
                  </a:cxn>
                  <a:cxn ang="0">
                    <a:pos x="312" y="320"/>
                  </a:cxn>
                  <a:cxn ang="0">
                    <a:pos x="296" y="72"/>
                  </a:cxn>
                  <a:cxn ang="0">
                    <a:pos x="280" y="56"/>
                  </a:cxn>
                  <a:cxn ang="0">
                    <a:pos x="280" y="40"/>
                  </a:cxn>
                  <a:cxn ang="0">
                    <a:pos x="264" y="8"/>
                  </a:cxn>
                  <a:cxn ang="0">
                    <a:pos x="56" y="16"/>
                  </a:cxn>
                  <a:cxn ang="0">
                    <a:pos x="72" y="32"/>
                  </a:cxn>
                  <a:cxn ang="0">
                    <a:pos x="72" y="40"/>
                  </a:cxn>
                  <a:cxn ang="0">
                    <a:pos x="96" y="48"/>
                  </a:cxn>
                  <a:cxn ang="0">
                    <a:pos x="88" y="88"/>
                  </a:cxn>
                  <a:cxn ang="0">
                    <a:pos x="80" y="96"/>
                  </a:cxn>
                  <a:cxn ang="0">
                    <a:pos x="64" y="112"/>
                  </a:cxn>
                  <a:cxn ang="0">
                    <a:pos x="32" y="128"/>
                  </a:cxn>
                  <a:cxn ang="0">
                    <a:pos x="40" y="168"/>
                  </a:cxn>
                  <a:cxn ang="0">
                    <a:pos x="32" y="192"/>
                  </a:cxn>
                  <a:cxn ang="0">
                    <a:pos x="8" y="208"/>
                  </a:cxn>
                  <a:cxn ang="0">
                    <a:pos x="16" y="224"/>
                  </a:cxn>
                  <a:cxn ang="0">
                    <a:pos x="8" y="232"/>
                  </a:cxn>
                  <a:cxn ang="0">
                    <a:pos x="0" y="248"/>
                  </a:cxn>
                  <a:cxn ang="0">
                    <a:pos x="56" y="336"/>
                  </a:cxn>
                  <a:cxn ang="0">
                    <a:pos x="88" y="384"/>
                  </a:cxn>
                  <a:cxn ang="0">
                    <a:pos x="120" y="384"/>
                  </a:cxn>
                  <a:cxn ang="0">
                    <a:pos x="112" y="424"/>
                  </a:cxn>
                  <a:cxn ang="0">
                    <a:pos x="104" y="448"/>
                  </a:cxn>
                  <a:cxn ang="0">
                    <a:pos x="136" y="472"/>
                  </a:cxn>
                  <a:cxn ang="0">
                    <a:pos x="136" y="480"/>
                  </a:cxn>
                  <a:cxn ang="0">
                    <a:pos x="160" y="488"/>
                  </a:cxn>
                  <a:cxn ang="0">
                    <a:pos x="176" y="496"/>
                  </a:cxn>
                  <a:cxn ang="0">
                    <a:pos x="184" y="528"/>
                  </a:cxn>
                  <a:cxn ang="0">
                    <a:pos x="176" y="544"/>
                  </a:cxn>
                  <a:cxn ang="0">
                    <a:pos x="184" y="552"/>
                  </a:cxn>
                  <a:cxn ang="0">
                    <a:pos x="192" y="568"/>
                  </a:cxn>
                  <a:cxn ang="0">
                    <a:pos x="192" y="560"/>
                  </a:cxn>
                  <a:cxn ang="0">
                    <a:pos x="200" y="560"/>
                  </a:cxn>
                  <a:cxn ang="0">
                    <a:pos x="208" y="552"/>
                  </a:cxn>
                </a:cxnLst>
                <a:rect l="0" t="0" r="r" b="b"/>
                <a:pathLst>
                  <a:path w="320" h="568">
                    <a:moveTo>
                      <a:pt x="216" y="544"/>
                    </a:moveTo>
                    <a:lnTo>
                      <a:pt x="232" y="544"/>
                    </a:lnTo>
                    <a:lnTo>
                      <a:pt x="240" y="544"/>
                    </a:lnTo>
                    <a:lnTo>
                      <a:pt x="256" y="552"/>
                    </a:lnTo>
                    <a:lnTo>
                      <a:pt x="264" y="552"/>
                    </a:lnTo>
                    <a:lnTo>
                      <a:pt x="264" y="544"/>
                    </a:lnTo>
                    <a:lnTo>
                      <a:pt x="264" y="544"/>
                    </a:lnTo>
                    <a:lnTo>
                      <a:pt x="256" y="536"/>
                    </a:lnTo>
                    <a:lnTo>
                      <a:pt x="256" y="520"/>
                    </a:lnTo>
                    <a:lnTo>
                      <a:pt x="272" y="512"/>
                    </a:lnTo>
                    <a:lnTo>
                      <a:pt x="288" y="512"/>
                    </a:lnTo>
                    <a:lnTo>
                      <a:pt x="288" y="504"/>
                    </a:lnTo>
                    <a:lnTo>
                      <a:pt x="288" y="504"/>
                    </a:lnTo>
                    <a:lnTo>
                      <a:pt x="280" y="496"/>
                    </a:lnTo>
                    <a:lnTo>
                      <a:pt x="280" y="496"/>
                    </a:lnTo>
                    <a:lnTo>
                      <a:pt x="288" y="488"/>
                    </a:lnTo>
                    <a:lnTo>
                      <a:pt x="288" y="488"/>
                    </a:lnTo>
                    <a:lnTo>
                      <a:pt x="288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88" y="464"/>
                    </a:lnTo>
                    <a:lnTo>
                      <a:pt x="288" y="456"/>
                    </a:lnTo>
                    <a:lnTo>
                      <a:pt x="296" y="456"/>
                    </a:lnTo>
                    <a:lnTo>
                      <a:pt x="296" y="448"/>
                    </a:lnTo>
                    <a:lnTo>
                      <a:pt x="296" y="432"/>
                    </a:lnTo>
                    <a:lnTo>
                      <a:pt x="296" y="432"/>
                    </a:lnTo>
                    <a:lnTo>
                      <a:pt x="304" y="424"/>
                    </a:lnTo>
                    <a:lnTo>
                      <a:pt x="312" y="400"/>
                    </a:lnTo>
                    <a:lnTo>
                      <a:pt x="320" y="392"/>
                    </a:lnTo>
                    <a:lnTo>
                      <a:pt x="320" y="384"/>
                    </a:lnTo>
                    <a:lnTo>
                      <a:pt x="320" y="376"/>
                    </a:lnTo>
                    <a:lnTo>
                      <a:pt x="320" y="360"/>
                    </a:lnTo>
                    <a:lnTo>
                      <a:pt x="320" y="344"/>
                    </a:lnTo>
                    <a:lnTo>
                      <a:pt x="312" y="344"/>
                    </a:lnTo>
                    <a:lnTo>
                      <a:pt x="312" y="336"/>
                    </a:lnTo>
                    <a:lnTo>
                      <a:pt x="312" y="320"/>
                    </a:lnTo>
                    <a:lnTo>
                      <a:pt x="312" y="320"/>
                    </a:lnTo>
                    <a:lnTo>
                      <a:pt x="312" y="312"/>
                    </a:lnTo>
                    <a:lnTo>
                      <a:pt x="296" y="72"/>
                    </a:lnTo>
                    <a:lnTo>
                      <a:pt x="296" y="72"/>
                    </a:lnTo>
                    <a:lnTo>
                      <a:pt x="288" y="72"/>
                    </a:lnTo>
                    <a:lnTo>
                      <a:pt x="280" y="56"/>
                    </a:lnTo>
                    <a:lnTo>
                      <a:pt x="280" y="48"/>
                    </a:lnTo>
                    <a:lnTo>
                      <a:pt x="280" y="40"/>
                    </a:lnTo>
                    <a:lnTo>
                      <a:pt x="280" y="40"/>
                    </a:lnTo>
                    <a:lnTo>
                      <a:pt x="264" y="32"/>
                    </a:lnTo>
                    <a:lnTo>
                      <a:pt x="264" y="16"/>
                    </a:lnTo>
                    <a:lnTo>
                      <a:pt x="264" y="8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64" y="16"/>
                    </a:lnTo>
                    <a:lnTo>
                      <a:pt x="72" y="32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72" y="40"/>
                    </a:lnTo>
                    <a:lnTo>
                      <a:pt x="80" y="40"/>
                    </a:lnTo>
                    <a:lnTo>
                      <a:pt x="88" y="48"/>
                    </a:lnTo>
                    <a:lnTo>
                      <a:pt x="96" y="48"/>
                    </a:lnTo>
                    <a:lnTo>
                      <a:pt x="96" y="64"/>
                    </a:lnTo>
                    <a:lnTo>
                      <a:pt x="96" y="72"/>
                    </a:lnTo>
                    <a:lnTo>
                      <a:pt x="88" y="88"/>
                    </a:lnTo>
                    <a:lnTo>
                      <a:pt x="88" y="88"/>
                    </a:lnTo>
                    <a:lnTo>
                      <a:pt x="80" y="88"/>
                    </a:lnTo>
                    <a:lnTo>
                      <a:pt x="80" y="96"/>
                    </a:lnTo>
                    <a:lnTo>
                      <a:pt x="80" y="104"/>
                    </a:lnTo>
                    <a:lnTo>
                      <a:pt x="80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48" y="120"/>
                    </a:lnTo>
                    <a:lnTo>
                      <a:pt x="32" y="128"/>
                    </a:lnTo>
                    <a:lnTo>
                      <a:pt x="32" y="144"/>
                    </a:lnTo>
                    <a:lnTo>
                      <a:pt x="32" y="152"/>
                    </a:lnTo>
                    <a:lnTo>
                      <a:pt x="40" y="168"/>
                    </a:lnTo>
                    <a:lnTo>
                      <a:pt x="40" y="176"/>
                    </a:lnTo>
                    <a:lnTo>
                      <a:pt x="32" y="184"/>
                    </a:lnTo>
                    <a:lnTo>
                      <a:pt x="32" y="192"/>
                    </a:lnTo>
                    <a:lnTo>
                      <a:pt x="32" y="200"/>
                    </a:lnTo>
                    <a:lnTo>
                      <a:pt x="24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40"/>
                    </a:lnTo>
                    <a:lnTo>
                      <a:pt x="0" y="248"/>
                    </a:lnTo>
                    <a:lnTo>
                      <a:pt x="0" y="272"/>
                    </a:lnTo>
                    <a:lnTo>
                      <a:pt x="24" y="312"/>
                    </a:lnTo>
                    <a:lnTo>
                      <a:pt x="56" y="336"/>
                    </a:lnTo>
                    <a:lnTo>
                      <a:pt x="72" y="344"/>
                    </a:lnTo>
                    <a:lnTo>
                      <a:pt x="72" y="384"/>
                    </a:lnTo>
                    <a:lnTo>
                      <a:pt x="88" y="384"/>
                    </a:lnTo>
                    <a:lnTo>
                      <a:pt x="88" y="368"/>
                    </a:lnTo>
                    <a:lnTo>
                      <a:pt x="104" y="376"/>
                    </a:lnTo>
                    <a:lnTo>
                      <a:pt x="120" y="384"/>
                    </a:lnTo>
                    <a:lnTo>
                      <a:pt x="120" y="392"/>
                    </a:lnTo>
                    <a:lnTo>
                      <a:pt x="112" y="408"/>
                    </a:lnTo>
                    <a:lnTo>
                      <a:pt x="112" y="424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104" y="448"/>
                    </a:lnTo>
                    <a:lnTo>
                      <a:pt x="112" y="464"/>
                    </a:lnTo>
                    <a:lnTo>
                      <a:pt x="136" y="472"/>
                    </a:lnTo>
                    <a:lnTo>
                      <a:pt x="136" y="472"/>
                    </a:lnTo>
                    <a:lnTo>
                      <a:pt x="136" y="472"/>
                    </a:lnTo>
                    <a:lnTo>
                      <a:pt x="136" y="480"/>
                    </a:lnTo>
                    <a:lnTo>
                      <a:pt x="136" y="480"/>
                    </a:lnTo>
                    <a:lnTo>
                      <a:pt x="152" y="480"/>
                    </a:lnTo>
                    <a:lnTo>
                      <a:pt x="152" y="480"/>
                    </a:lnTo>
                    <a:lnTo>
                      <a:pt x="160" y="488"/>
                    </a:lnTo>
                    <a:lnTo>
                      <a:pt x="160" y="488"/>
                    </a:lnTo>
                    <a:lnTo>
                      <a:pt x="176" y="496"/>
                    </a:lnTo>
                    <a:lnTo>
                      <a:pt x="176" y="496"/>
                    </a:lnTo>
                    <a:lnTo>
                      <a:pt x="176" y="512"/>
                    </a:lnTo>
                    <a:lnTo>
                      <a:pt x="176" y="512"/>
                    </a:lnTo>
                    <a:lnTo>
                      <a:pt x="184" y="528"/>
                    </a:lnTo>
                    <a:lnTo>
                      <a:pt x="184" y="528"/>
                    </a:lnTo>
                    <a:lnTo>
                      <a:pt x="176" y="536"/>
                    </a:lnTo>
                    <a:lnTo>
                      <a:pt x="176" y="544"/>
                    </a:lnTo>
                    <a:lnTo>
                      <a:pt x="176" y="544"/>
                    </a:lnTo>
                    <a:lnTo>
                      <a:pt x="184" y="552"/>
                    </a:lnTo>
                    <a:lnTo>
                      <a:pt x="184" y="552"/>
                    </a:lnTo>
                    <a:lnTo>
                      <a:pt x="192" y="560"/>
                    </a:lnTo>
                    <a:lnTo>
                      <a:pt x="192" y="560"/>
                    </a:lnTo>
                    <a:lnTo>
                      <a:pt x="192" y="568"/>
                    </a:lnTo>
                    <a:lnTo>
                      <a:pt x="192" y="568"/>
                    </a:lnTo>
                    <a:lnTo>
                      <a:pt x="192" y="560"/>
                    </a:lnTo>
                    <a:lnTo>
                      <a:pt x="192" y="560"/>
                    </a:lnTo>
                    <a:lnTo>
                      <a:pt x="192" y="552"/>
                    </a:lnTo>
                    <a:lnTo>
                      <a:pt x="200" y="552"/>
                    </a:lnTo>
                    <a:lnTo>
                      <a:pt x="200" y="560"/>
                    </a:lnTo>
                    <a:lnTo>
                      <a:pt x="200" y="560"/>
                    </a:lnTo>
                    <a:lnTo>
                      <a:pt x="200" y="560"/>
                    </a:lnTo>
                    <a:lnTo>
                      <a:pt x="208" y="552"/>
                    </a:lnTo>
                    <a:lnTo>
                      <a:pt x="216" y="54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57"/>
              <p:cNvSpPr>
                <a:spLocks/>
              </p:cNvSpPr>
              <p:nvPr/>
            </p:nvSpPr>
            <p:spPr bwMode="auto">
              <a:xfrm>
                <a:off x="3825" y="1144"/>
                <a:ext cx="304" cy="424"/>
              </a:xfrm>
              <a:custGeom>
                <a:avLst/>
                <a:gdLst/>
                <a:ahLst/>
                <a:cxnLst>
                  <a:cxn ang="0">
                    <a:pos x="264" y="376"/>
                  </a:cxn>
                  <a:cxn ang="0">
                    <a:pos x="264" y="360"/>
                  </a:cxn>
                  <a:cxn ang="0">
                    <a:pos x="280" y="336"/>
                  </a:cxn>
                  <a:cxn ang="0">
                    <a:pos x="288" y="320"/>
                  </a:cxn>
                  <a:cxn ang="0">
                    <a:pos x="288" y="304"/>
                  </a:cxn>
                  <a:cxn ang="0">
                    <a:pos x="296" y="296"/>
                  </a:cxn>
                  <a:cxn ang="0">
                    <a:pos x="304" y="304"/>
                  </a:cxn>
                  <a:cxn ang="0">
                    <a:pos x="304" y="264"/>
                  </a:cxn>
                  <a:cxn ang="0">
                    <a:pos x="264" y="160"/>
                  </a:cxn>
                  <a:cxn ang="0">
                    <a:pos x="240" y="168"/>
                  </a:cxn>
                  <a:cxn ang="0">
                    <a:pos x="232" y="184"/>
                  </a:cxn>
                  <a:cxn ang="0">
                    <a:pos x="216" y="200"/>
                  </a:cxn>
                  <a:cxn ang="0">
                    <a:pos x="216" y="216"/>
                  </a:cxn>
                  <a:cxn ang="0">
                    <a:pos x="192" y="208"/>
                  </a:cxn>
                  <a:cxn ang="0">
                    <a:pos x="192" y="176"/>
                  </a:cxn>
                  <a:cxn ang="0">
                    <a:pos x="208" y="168"/>
                  </a:cxn>
                  <a:cxn ang="0">
                    <a:pos x="216" y="144"/>
                  </a:cxn>
                  <a:cxn ang="0">
                    <a:pos x="224" y="128"/>
                  </a:cxn>
                  <a:cxn ang="0">
                    <a:pos x="216" y="80"/>
                  </a:cxn>
                  <a:cxn ang="0">
                    <a:pos x="208" y="64"/>
                  </a:cxn>
                  <a:cxn ang="0">
                    <a:pos x="216" y="64"/>
                  </a:cxn>
                  <a:cxn ang="0">
                    <a:pos x="200" y="40"/>
                  </a:cxn>
                  <a:cxn ang="0">
                    <a:pos x="176" y="32"/>
                  </a:cxn>
                  <a:cxn ang="0">
                    <a:pos x="160" y="24"/>
                  </a:cxn>
                  <a:cxn ang="0">
                    <a:pos x="144" y="16"/>
                  </a:cxn>
                  <a:cxn ang="0">
                    <a:pos x="112" y="0"/>
                  </a:cxn>
                  <a:cxn ang="0">
                    <a:pos x="104" y="8"/>
                  </a:cxn>
                  <a:cxn ang="0">
                    <a:pos x="96" y="8"/>
                  </a:cxn>
                  <a:cxn ang="0">
                    <a:pos x="88" y="16"/>
                  </a:cxn>
                  <a:cxn ang="0">
                    <a:pos x="96" y="40"/>
                  </a:cxn>
                  <a:cxn ang="0">
                    <a:pos x="96" y="48"/>
                  </a:cxn>
                  <a:cxn ang="0">
                    <a:pos x="72" y="72"/>
                  </a:cxn>
                  <a:cxn ang="0">
                    <a:pos x="64" y="112"/>
                  </a:cxn>
                  <a:cxn ang="0">
                    <a:pos x="56" y="112"/>
                  </a:cxn>
                  <a:cxn ang="0">
                    <a:pos x="56" y="80"/>
                  </a:cxn>
                  <a:cxn ang="0">
                    <a:pos x="56" y="72"/>
                  </a:cxn>
                  <a:cxn ang="0">
                    <a:pos x="40" y="96"/>
                  </a:cxn>
                  <a:cxn ang="0">
                    <a:pos x="32" y="96"/>
                  </a:cxn>
                  <a:cxn ang="0">
                    <a:pos x="24" y="104"/>
                  </a:cxn>
                  <a:cxn ang="0">
                    <a:pos x="24" y="120"/>
                  </a:cxn>
                  <a:cxn ang="0">
                    <a:pos x="16" y="136"/>
                  </a:cxn>
                  <a:cxn ang="0">
                    <a:pos x="8" y="184"/>
                  </a:cxn>
                  <a:cxn ang="0">
                    <a:pos x="8" y="208"/>
                  </a:cxn>
                  <a:cxn ang="0">
                    <a:pos x="0" y="224"/>
                  </a:cxn>
                  <a:cxn ang="0">
                    <a:pos x="32" y="280"/>
                  </a:cxn>
                  <a:cxn ang="0">
                    <a:pos x="32" y="368"/>
                  </a:cxn>
                  <a:cxn ang="0">
                    <a:pos x="16" y="408"/>
                  </a:cxn>
                  <a:cxn ang="0">
                    <a:pos x="0" y="424"/>
                  </a:cxn>
                  <a:cxn ang="0">
                    <a:pos x="152" y="408"/>
                  </a:cxn>
                  <a:cxn ang="0">
                    <a:pos x="248" y="408"/>
                  </a:cxn>
                </a:cxnLst>
                <a:rect l="0" t="0" r="r" b="b"/>
                <a:pathLst>
                  <a:path w="304" h="424">
                    <a:moveTo>
                      <a:pt x="248" y="400"/>
                    </a:moveTo>
                    <a:lnTo>
                      <a:pt x="248" y="392"/>
                    </a:lnTo>
                    <a:lnTo>
                      <a:pt x="264" y="376"/>
                    </a:lnTo>
                    <a:lnTo>
                      <a:pt x="264" y="368"/>
                    </a:lnTo>
                    <a:lnTo>
                      <a:pt x="264" y="368"/>
                    </a:lnTo>
                    <a:lnTo>
                      <a:pt x="264" y="360"/>
                    </a:lnTo>
                    <a:lnTo>
                      <a:pt x="264" y="344"/>
                    </a:lnTo>
                    <a:lnTo>
                      <a:pt x="272" y="336"/>
                    </a:lnTo>
                    <a:lnTo>
                      <a:pt x="280" y="336"/>
                    </a:lnTo>
                    <a:lnTo>
                      <a:pt x="288" y="328"/>
                    </a:lnTo>
                    <a:lnTo>
                      <a:pt x="288" y="328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8" y="312"/>
                    </a:lnTo>
                    <a:lnTo>
                      <a:pt x="288" y="304"/>
                    </a:lnTo>
                    <a:lnTo>
                      <a:pt x="288" y="296"/>
                    </a:lnTo>
                    <a:lnTo>
                      <a:pt x="296" y="296"/>
                    </a:lnTo>
                    <a:lnTo>
                      <a:pt x="296" y="296"/>
                    </a:lnTo>
                    <a:lnTo>
                      <a:pt x="296" y="296"/>
                    </a:lnTo>
                    <a:lnTo>
                      <a:pt x="304" y="304"/>
                    </a:lnTo>
                    <a:lnTo>
                      <a:pt x="304" y="304"/>
                    </a:lnTo>
                    <a:lnTo>
                      <a:pt x="304" y="296"/>
                    </a:lnTo>
                    <a:lnTo>
                      <a:pt x="304" y="264"/>
                    </a:lnTo>
                    <a:lnTo>
                      <a:pt x="304" y="264"/>
                    </a:lnTo>
                    <a:lnTo>
                      <a:pt x="296" y="20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56" y="160"/>
                    </a:lnTo>
                    <a:lnTo>
                      <a:pt x="248" y="168"/>
                    </a:lnTo>
                    <a:lnTo>
                      <a:pt x="240" y="168"/>
                    </a:lnTo>
                    <a:lnTo>
                      <a:pt x="240" y="168"/>
                    </a:lnTo>
                    <a:lnTo>
                      <a:pt x="232" y="176"/>
                    </a:lnTo>
                    <a:lnTo>
                      <a:pt x="232" y="184"/>
                    </a:lnTo>
                    <a:lnTo>
                      <a:pt x="232" y="184"/>
                    </a:lnTo>
                    <a:lnTo>
                      <a:pt x="224" y="200"/>
                    </a:lnTo>
                    <a:lnTo>
                      <a:pt x="216" y="200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216" y="216"/>
                    </a:lnTo>
                    <a:lnTo>
                      <a:pt x="208" y="216"/>
                    </a:lnTo>
                    <a:lnTo>
                      <a:pt x="200" y="208"/>
                    </a:lnTo>
                    <a:lnTo>
                      <a:pt x="192" y="208"/>
                    </a:lnTo>
                    <a:lnTo>
                      <a:pt x="192" y="192"/>
                    </a:lnTo>
                    <a:lnTo>
                      <a:pt x="192" y="192"/>
                    </a:lnTo>
                    <a:lnTo>
                      <a:pt x="192" y="176"/>
                    </a:lnTo>
                    <a:lnTo>
                      <a:pt x="200" y="176"/>
                    </a:lnTo>
                    <a:lnTo>
                      <a:pt x="200" y="176"/>
                    </a:lnTo>
                    <a:lnTo>
                      <a:pt x="208" y="168"/>
                    </a:lnTo>
                    <a:lnTo>
                      <a:pt x="208" y="168"/>
                    </a:lnTo>
                    <a:lnTo>
                      <a:pt x="216" y="144"/>
                    </a:lnTo>
                    <a:lnTo>
                      <a:pt x="216" y="144"/>
                    </a:lnTo>
                    <a:lnTo>
                      <a:pt x="224" y="136"/>
                    </a:lnTo>
                    <a:lnTo>
                      <a:pt x="224" y="136"/>
                    </a:lnTo>
                    <a:lnTo>
                      <a:pt x="224" y="128"/>
                    </a:lnTo>
                    <a:lnTo>
                      <a:pt x="224" y="104"/>
                    </a:lnTo>
                    <a:lnTo>
                      <a:pt x="224" y="96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16" y="64"/>
                    </a:lnTo>
                    <a:lnTo>
                      <a:pt x="216" y="64"/>
                    </a:lnTo>
                    <a:lnTo>
                      <a:pt x="216" y="64"/>
                    </a:lnTo>
                    <a:lnTo>
                      <a:pt x="224" y="64"/>
                    </a:lnTo>
                    <a:lnTo>
                      <a:pt x="216" y="56"/>
                    </a:lnTo>
                    <a:lnTo>
                      <a:pt x="200" y="40"/>
                    </a:lnTo>
                    <a:lnTo>
                      <a:pt x="200" y="40"/>
                    </a:lnTo>
                    <a:lnTo>
                      <a:pt x="192" y="40"/>
                    </a:lnTo>
                    <a:lnTo>
                      <a:pt x="176" y="32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24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104" y="8"/>
                    </a:lnTo>
                    <a:lnTo>
                      <a:pt x="104" y="8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6" y="16"/>
                    </a:lnTo>
                    <a:lnTo>
                      <a:pt x="96" y="16"/>
                    </a:lnTo>
                    <a:lnTo>
                      <a:pt x="88" y="16"/>
                    </a:lnTo>
                    <a:lnTo>
                      <a:pt x="88" y="32"/>
                    </a:lnTo>
                    <a:lnTo>
                      <a:pt x="88" y="32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8"/>
                    </a:lnTo>
                    <a:lnTo>
                      <a:pt x="96" y="48"/>
                    </a:lnTo>
                    <a:lnTo>
                      <a:pt x="88" y="48"/>
                    </a:lnTo>
                    <a:lnTo>
                      <a:pt x="72" y="56"/>
                    </a:lnTo>
                    <a:lnTo>
                      <a:pt x="72" y="72"/>
                    </a:lnTo>
                    <a:lnTo>
                      <a:pt x="72" y="96"/>
                    </a:lnTo>
                    <a:lnTo>
                      <a:pt x="72" y="104"/>
                    </a:lnTo>
                    <a:lnTo>
                      <a:pt x="64" y="112"/>
                    </a:lnTo>
                    <a:lnTo>
                      <a:pt x="64" y="112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04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56" y="72"/>
                    </a:lnTo>
                    <a:lnTo>
                      <a:pt x="56" y="72"/>
                    </a:lnTo>
                    <a:lnTo>
                      <a:pt x="48" y="80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32" y="96"/>
                    </a:lnTo>
                    <a:lnTo>
                      <a:pt x="32" y="96"/>
                    </a:lnTo>
                    <a:lnTo>
                      <a:pt x="32" y="96"/>
                    </a:lnTo>
                    <a:lnTo>
                      <a:pt x="24" y="104"/>
                    </a:lnTo>
                    <a:lnTo>
                      <a:pt x="24" y="104"/>
                    </a:lnTo>
                    <a:lnTo>
                      <a:pt x="24" y="104"/>
                    </a:lnTo>
                    <a:lnTo>
                      <a:pt x="24" y="120"/>
                    </a:lnTo>
                    <a:lnTo>
                      <a:pt x="16" y="120"/>
                    </a:lnTo>
                    <a:lnTo>
                      <a:pt x="16" y="128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16" y="152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8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16" y="272"/>
                    </a:lnTo>
                    <a:lnTo>
                      <a:pt x="32" y="280"/>
                    </a:lnTo>
                    <a:lnTo>
                      <a:pt x="40" y="304"/>
                    </a:lnTo>
                    <a:lnTo>
                      <a:pt x="40" y="344"/>
                    </a:lnTo>
                    <a:lnTo>
                      <a:pt x="32" y="368"/>
                    </a:lnTo>
                    <a:lnTo>
                      <a:pt x="24" y="384"/>
                    </a:lnTo>
                    <a:lnTo>
                      <a:pt x="16" y="400"/>
                    </a:lnTo>
                    <a:lnTo>
                      <a:pt x="16" y="408"/>
                    </a:lnTo>
                    <a:lnTo>
                      <a:pt x="16" y="408"/>
                    </a:lnTo>
                    <a:lnTo>
                      <a:pt x="8" y="424"/>
                    </a:lnTo>
                    <a:lnTo>
                      <a:pt x="0" y="424"/>
                    </a:lnTo>
                    <a:lnTo>
                      <a:pt x="0" y="424"/>
                    </a:lnTo>
                    <a:lnTo>
                      <a:pt x="152" y="408"/>
                    </a:lnTo>
                    <a:lnTo>
                      <a:pt x="152" y="408"/>
                    </a:lnTo>
                    <a:lnTo>
                      <a:pt x="152" y="424"/>
                    </a:lnTo>
                    <a:lnTo>
                      <a:pt x="152" y="424"/>
                    </a:lnTo>
                    <a:lnTo>
                      <a:pt x="248" y="408"/>
                    </a:lnTo>
                    <a:lnTo>
                      <a:pt x="248" y="408"/>
                    </a:lnTo>
                    <a:lnTo>
                      <a:pt x="248" y="40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58"/>
              <p:cNvSpPr>
                <a:spLocks/>
              </p:cNvSpPr>
              <p:nvPr/>
            </p:nvSpPr>
            <p:spPr bwMode="auto">
              <a:xfrm>
                <a:off x="3529" y="1000"/>
                <a:ext cx="456" cy="240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112" y="152"/>
                  </a:cxn>
                  <a:cxn ang="0">
                    <a:pos x="168" y="168"/>
                  </a:cxn>
                  <a:cxn ang="0">
                    <a:pos x="192" y="200"/>
                  </a:cxn>
                  <a:cxn ang="0">
                    <a:pos x="200" y="216"/>
                  </a:cxn>
                  <a:cxn ang="0">
                    <a:pos x="208" y="240"/>
                  </a:cxn>
                  <a:cxn ang="0">
                    <a:pos x="216" y="224"/>
                  </a:cxn>
                  <a:cxn ang="0">
                    <a:pos x="240" y="176"/>
                  </a:cxn>
                  <a:cxn ang="0">
                    <a:pos x="248" y="152"/>
                  </a:cxn>
                  <a:cxn ang="0">
                    <a:pos x="248" y="176"/>
                  </a:cxn>
                  <a:cxn ang="0">
                    <a:pos x="264" y="160"/>
                  </a:cxn>
                  <a:cxn ang="0">
                    <a:pos x="272" y="152"/>
                  </a:cxn>
                  <a:cxn ang="0">
                    <a:pos x="272" y="168"/>
                  </a:cxn>
                  <a:cxn ang="0">
                    <a:pos x="280" y="168"/>
                  </a:cxn>
                  <a:cxn ang="0">
                    <a:pos x="288" y="152"/>
                  </a:cxn>
                  <a:cxn ang="0">
                    <a:pos x="320" y="136"/>
                  </a:cxn>
                  <a:cxn ang="0">
                    <a:pos x="336" y="136"/>
                  </a:cxn>
                  <a:cxn ang="0">
                    <a:pos x="376" y="120"/>
                  </a:cxn>
                  <a:cxn ang="0">
                    <a:pos x="400" y="144"/>
                  </a:cxn>
                  <a:cxn ang="0">
                    <a:pos x="400" y="128"/>
                  </a:cxn>
                  <a:cxn ang="0">
                    <a:pos x="408" y="120"/>
                  </a:cxn>
                  <a:cxn ang="0">
                    <a:pos x="432" y="120"/>
                  </a:cxn>
                  <a:cxn ang="0">
                    <a:pos x="456" y="112"/>
                  </a:cxn>
                  <a:cxn ang="0">
                    <a:pos x="448" y="104"/>
                  </a:cxn>
                  <a:cxn ang="0">
                    <a:pos x="432" y="72"/>
                  </a:cxn>
                  <a:cxn ang="0">
                    <a:pos x="408" y="80"/>
                  </a:cxn>
                  <a:cxn ang="0">
                    <a:pos x="392" y="80"/>
                  </a:cxn>
                  <a:cxn ang="0">
                    <a:pos x="376" y="56"/>
                  </a:cxn>
                  <a:cxn ang="0">
                    <a:pos x="360" y="56"/>
                  </a:cxn>
                  <a:cxn ang="0">
                    <a:pos x="296" y="64"/>
                  </a:cxn>
                  <a:cxn ang="0">
                    <a:pos x="264" y="96"/>
                  </a:cxn>
                  <a:cxn ang="0">
                    <a:pos x="248" y="96"/>
                  </a:cxn>
                  <a:cxn ang="0">
                    <a:pos x="232" y="96"/>
                  </a:cxn>
                  <a:cxn ang="0">
                    <a:pos x="208" y="88"/>
                  </a:cxn>
                  <a:cxn ang="0">
                    <a:pos x="168" y="56"/>
                  </a:cxn>
                  <a:cxn ang="0">
                    <a:pos x="152" y="56"/>
                  </a:cxn>
                  <a:cxn ang="0">
                    <a:pos x="136" y="72"/>
                  </a:cxn>
                  <a:cxn ang="0">
                    <a:pos x="136" y="56"/>
                  </a:cxn>
                  <a:cxn ang="0">
                    <a:pos x="128" y="40"/>
                  </a:cxn>
                  <a:cxn ang="0">
                    <a:pos x="136" y="40"/>
                  </a:cxn>
                  <a:cxn ang="0">
                    <a:pos x="136" y="48"/>
                  </a:cxn>
                  <a:cxn ang="0">
                    <a:pos x="152" y="32"/>
                  </a:cxn>
                  <a:cxn ang="0">
                    <a:pos x="168" y="8"/>
                  </a:cxn>
                  <a:cxn ang="0">
                    <a:pos x="184" y="0"/>
                  </a:cxn>
                  <a:cxn ang="0">
                    <a:pos x="120" y="24"/>
                  </a:cxn>
                  <a:cxn ang="0">
                    <a:pos x="96" y="56"/>
                  </a:cxn>
                  <a:cxn ang="0">
                    <a:pos x="56" y="72"/>
                  </a:cxn>
                  <a:cxn ang="0">
                    <a:pos x="8" y="96"/>
                  </a:cxn>
                </a:cxnLst>
                <a:rect l="0" t="0" r="r" b="b"/>
                <a:pathLst>
                  <a:path w="456" h="240">
                    <a:moveTo>
                      <a:pt x="0" y="104"/>
                    </a:moveTo>
                    <a:lnTo>
                      <a:pt x="0" y="104"/>
                    </a:lnTo>
                    <a:lnTo>
                      <a:pt x="16" y="104"/>
                    </a:lnTo>
                    <a:lnTo>
                      <a:pt x="24" y="120"/>
                    </a:lnTo>
                    <a:lnTo>
                      <a:pt x="24" y="128"/>
                    </a:lnTo>
                    <a:lnTo>
                      <a:pt x="56" y="128"/>
                    </a:lnTo>
                    <a:lnTo>
                      <a:pt x="104" y="136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60" y="160"/>
                    </a:lnTo>
                    <a:lnTo>
                      <a:pt x="168" y="160"/>
                    </a:lnTo>
                    <a:lnTo>
                      <a:pt x="168" y="168"/>
                    </a:lnTo>
                    <a:lnTo>
                      <a:pt x="168" y="168"/>
                    </a:lnTo>
                    <a:lnTo>
                      <a:pt x="176" y="168"/>
                    </a:lnTo>
                    <a:lnTo>
                      <a:pt x="192" y="176"/>
                    </a:lnTo>
                    <a:lnTo>
                      <a:pt x="192" y="200"/>
                    </a:lnTo>
                    <a:lnTo>
                      <a:pt x="184" y="208"/>
                    </a:lnTo>
                    <a:lnTo>
                      <a:pt x="184" y="216"/>
                    </a:lnTo>
                    <a:lnTo>
                      <a:pt x="184" y="216"/>
                    </a:lnTo>
                    <a:lnTo>
                      <a:pt x="200" y="216"/>
                    </a:lnTo>
                    <a:lnTo>
                      <a:pt x="200" y="216"/>
                    </a:lnTo>
                    <a:lnTo>
                      <a:pt x="200" y="224"/>
                    </a:lnTo>
                    <a:lnTo>
                      <a:pt x="200" y="240"/>
                    </a:lnTo>
                    <a:lnTo>
                      <a:pt x="208" y="240"/>
                    </a:lnTo>
                    <a:lnTo>
                      <a:pt x="208" y="240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16" y="224"/>
                    </a:lnTo>
                    <a:lnTo>
                      <a:pt x="232" y="192"/>
                    </a:lnTo>
                    <a:lnTo>
                      <a:pt x="240" y="176"/>
                    </a:lnTo>
                    <a:lnTo>
                      <a:pt x="240" y="176"/>
                    </a:lnTo>
                    <a:lnTo>
                      <a:pt x="240" y="152"/>
                    </a:lnTo>
                    <a:lnTo>
                      <a:pt x="248" y="152"/>
                    </a:lnTo>
                    <a:lnTo>
                      <a:pt x="248" y="152"/>
                    </a:lnTo>
                    <a:lnTo>
                      <a:pt x="248" y="152"/>
                    </a:lnTo>
                    <a:lnTo>
                      <a:pt x="248" y="160"/>
                    </a:lnTo>
                    <a:lnTo>
                      <a:pt x="248" y="168"/>
                    </a:lnTo>
                    <a:lnTo>
                      <a:pt x="248" y="176"/>
                    </a:lnTo>
                    <a:lnTo>
                      <a:pt x="248" y="176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80" y="152"/>
                    </a:lnTo>
                    <a:lnTo>
                      <a:pt x="280" y="152"/>
                    </a:lnTo>
                    <a:lnTo>
                      <a:pt x="272" y="160"/>
                    </a:lnTo>
                    <a:lnTo>
                      <a:pt x="272" y="168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80" y="168"/>
                    </a:lnTo>
                    <a:lnTo>
                      <a:pt x="288" y="160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96" y="136"/>
                    </a:lnTo>
                    <a:lnTo>
                      <a:pt x="304" y="136"/>
                    </a:lnTo>
                    <a:lnTo>
                      <a:pt x="320" y="136"/>
                    </a:lnTo>
                    <a:lnTo>
                      <a:pt x="320" y="136"/>
                    </a:lnTo>
                    <a:lnTo>
                      <a:pt x="320" y="136"/>
                    </a:lnTo>
                    <a:lnTo>
                      <a:pt x="320" y="136"/>
                    </a:lnTo>
                    <a:lnTo>
                      <a:pt x="336" y="136"/>
                    </a:lnTo>
                    <a:lnTo>
                      <a:pt x="336" y="136"/>
                    </a:lnTo>
                    <a:lnTo>
                      <a:pt x="344" y="120"/>
                    </a:lnTo>
                    <a:lnTo>
                      <a:pt x="344" y="120"/>
                    </a:lnTo>
                    <a:lnTo>
                      <a:pt x="376" y="120"/>
                    </a:lnTo>
                    <a:lnTo>
                      <a:pt x="376" y="120"/>
                    </a:lnTo>
                    <a:lnTo>
                      <a:pt x="384" y="128"/>
                    </a:lnTo>
                    <a:lnTo>
                      <a:pt x="400" y="136"/>
                    </a:lnTo>
                    <a:lnTo>
                      <a:pt x="400" y="144"/>
                    </a:lnTo>
                    <a:lnTo>
                      <a:pt x="408" y="144"/>
                    </a:lnTo>
                    <a:lnTo>
                      <a:pt x="408" y="144"/>
                    </a:lnTo>
                    <a:lnTo>
                      <a:pt x="400" y="128"/>
                    </a:lnTo>
                    <a:lnTo>
                      <a:pt x="400" y="128"/>
                    </a:lnTo>
                    <a:lnTo>
                      <a:pt x="400" y="128"/>
                    </a:lnTo>
                    <a:lnTo>
                      <a:pt x="408" y="120"/>
                    </a:lnTo>
                    <a:lnTo>
                      <a:pt x="408" y="120"/>
                    </a:lnTo>
                    <a:lnTo>
                      <a:pt x="408" y="120"/>
                    </a:lnTo>
                    <a:lnTo>
                      <a:pt x="408" y="128"/>
                    </a:lnTo>
                    <a:lnTo>
                      <a:pt x="416" y="128"/>
                    </a:lnTo>
                    <a:lnTo>
                      <a:pt x="424" y="120"/>
                    </a:lnTo>
                    <a:lnTo>
                      <a:pt x="432" y="120"/>
                    </a:lnTo>
                    <a:lnTo>
                      <a:pt x="456" y="120"/>
                    </a:lnTo>
                    <a:lnTo>
                      <a:pt x="456" y="120"/>
                    </a:lnTo>
                    <a:lnTo>
                      <a:pt x="456" y="112"/>
                    </a:lnTo>
                    <a:lnTo>
                      <a:pt x="456" y="112"/>
                    </a:lnTo>
                    <a:lnTo>
                      <a:pt x="456" y="112"/>
                    </a:lnTo>
                    <a:lnTo>
                      <a:pt x="456" y="112"/>
                    </a:lnTo>
                    <a:lnTo>
                      <a:pt x="448" y="104"/>
                    </a:lnTo>
                    <a:lnTo>
                      <a:pt x="448" y="104"/>
                    </a:lnTo>
                    <a:lnTo>
                      <a:pt x="432" y="104"/>
                    </a:lnTo>
                    <a:lnTo>
                      <a:pt x="432" y="104"/>
                    </a:lnTo>
                    <a:lnTo>
                      <a:pt x="432" y="96"/>
                    </a:lnTo>
                    <a:lnTo>
                      <a:pt x="432" y="72"/>
                    </a:lnTo>
                    <a:lnTo>
                      <a:pt x="424" y="72"/>
                    </a:lnTo>
                    <a:lnTo>
                      <a:pt x="416" y="80"/>
                    </a:lnTo>
                    <a:lnTo>
                      <a:pt x="416" y="80"/>
                    </a:lnTo>
                    <a:lnTo>
                      <a:pt x="408" y="80"/>
                    </a:lnTo>
                    <a:lnTo>
                      <a:pt x="400" y="80"/>
                    </a:lnTo>
                    <a:lnTo>
                      <a:pt x="400" y="80"/>
                    </a:lnTo>
                    <a:lnTo>
                      <a:pt x="392" y="80"/>
                    </a:lnTo>
                    <a:lnTo>
                      <a:pt x="392" y="80"/>
                    </a:lnTo>
                    <a:lnTo>
                      <a:pt x="376" y="80"/>
                    </a:lnTo>
                    <a:lnTo>
                      <a:pt x="376" y="80"/>
                    </a:lnTo>
                    <a:lnTo>
                      <a:pt x="376" y="72"/>
                    </a:lnTo>
                    <a:lnTo>
                      <a:pt x="376" y="56"/>
                    </a:lnTo>
                    <a:lnTo>
                      <a:pt x="376" y="56"/>
                    </a:lnTo>
                    <a:lnTo>
                      <a:pt x="376" y="48"/>
                    </a:lnTo>
                    <a:lnTo>
                      <a:pt x="376" y="48"/>
                    </a:lnTo>
                    <a:lnTo>
                      <a:pt x="360" y="56"/>
                    </a:lnTo>
                    <a:lnTo>
                      <a:pt x="344" y="64"/>
                    </a:lnTo>
                    <a:lnTo>
                      <a:pt x="312" y="64"/>
                    </a:lnTo>
                    <a:lnTo>
                      <a:pt x="296" y="64"/>
                    </a:lnTo>
                    <a:lnTo>
                      <a:pt x="296" y="64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96"/>
                    </a:lnTo>
                    <a:lnTo>
                      <a:pt x="248" y="96"/>
                    </a:lnTo>
                    <a:lnTo>
                      <a:pt x="248" y="96"/>
                    </a:lnTo>
                    <a:lnTo>
                      <a:pt x="248" y="88"/>
                    </a:lnTo>
                    <a:lnTo>
                      <a:pt x="240" y="88"/>
                    </a:lnTo>
                    <a:lnTo>
                      <a:pt x="232" y="88"/>
                    </a:lnTo>
                    <a:lnTo>
                      <a:pt x="232" y="96"/>
                    </a:lnTo>
                    <a:lnTo>
                      <a:pt x="232" y="96"/>
                    </a:lnTo>
                    <a:lnTo>
                      <a:pt x="216" y="96"/>
                    </a:lnTo>
                    <a:lnTo>
                      <a:pt x="216" y="96"/>
                    </a:lnTo>
                    <a:lnTo>
                      <a:pt x="208" y="88"/>
                    </a:lnTo>
                    <a:lnTo>
                      <a:pt x="208" y="80"/>
                    </a:lnTo>
                    <a:lnTo>
                      <a:pt x="200" y="80"/>
                    </a:lnTo>
                    <a:lnTo>
                      <a:pt x="184" y="56"/>
                    </a:lnTo>
                    <a:lnTo>
                      <a:pt x="168" y="56"/>
                    </a:lnTo>
                    <a:lnTo>
                      <a:pt x="152" y="64"/>
                    </a:lnTo>
                    <a:lnTo>
                      <a:pt x="152" y="64"/>
                    </a:lnTo>
                    <a:lnTo>
                      <a:pt x="152" y="64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52" y="56"/>
                    </a:lnTo>
                    <a:lnTo>
                      <a:pt x="144" y="56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48"/>
                    </a:lnTo>
                    <a:lnTo>
                      <a:pt x="136" y="56"/>
                    </a:lnTo>
                    <a:lnTo>
                      <a:pt x="128" y="56"/>
                    </a:lnTo>
                    <a:lnTo>
                      <a:pt x="128" y="48"/>
                    </a:lnTo>
                    <a:lnTo>
                      <a:pt x="128" y="48"/>
                    </a:lnTo>
                    <a:lnTo>
                      <a:pt x="128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0"/>
                    </a:lnTo>
                    <a:lnTo>
                      <a:pt x="136" y="48"/>
                    </a:lnTo>
                    <a:lnTo>
                      <a:pt x="136" y="48"/>
                    </a:lnTo>
                    <a:lnTo>
                      <a:pt x="136" y="48"/>
                    </a:lnTo>
                    <a:lnTo>
                      <a:pt x="144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52" y="32"/>
                    </a:lnTo>
                    <a:lnTo>
                      <a:pt x="168" y="16"/>
                    </a:lnTo>
                    <a:lnTo>
                      <a:pt x="168" y="8"/>
                    </a:lnTo>
                    <a:lnTo>
                      <a:pt x="168" y="8"/>
                    </a:lnTo>
                    <a:lnTo>
                      <a:pt x="168" y="8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84" y="0"/>
                    </a:lnTo>
                    <a:lnTo>
                      <a:pt x="176" y="0"/>
                    </a:lnTo>
                    <a:lnTo>
                      <a:pt x="152" y="0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12" y="24"/>
                    </a:lnTo>
                    <a:lnTo>
                      <a:pt x="96" y="56"/>
                    </a:lnTo>
                    <a:lnTo>
                      <a:pt x="96" y="56"/>
                    </a:lnTo>
                    <a:lnTo>
                      <a:pt x="80" y="64"/>
                    </a:lnTo>
                    <a:lnTo>
                      <a:pt x="72" y="72"/>
                    </a:lnTo>
                    <a:lnTo>
                      <a:pt x="64" y="72"/>
                    </a:lnTo>
                    <a:lnTo>
                      <a:pt x="56" y="72"/>
                    </a:lnTo>
                    <a:lnTo>
                      <a:pt x="40" y="80"/>
                    </a:lnTo>
                    <a:lnTo>
                      <a:pt x="40" y="80"/>
                    </a:lnTo>
                    <a:lnTo>
                      <a:pt x="32" y="88"/>
                    </a:lnTo>
                    <a:lnTo>
                      <a:pt x="8" y="96"/>
                    </a:lnTo>
                    <a:lnTo>
                      <a:pt x="0" y="10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59"/>
              <p:cNvSpPr>
                <a:spLocks/>
              </p:cNvSpPr>
              <p:nvPr/>
            </p:nvSpPr>
            <p:spPr bwMode="auto">
              <a:xfrm>
                <a:off x="3977" y="1488"/>
                <a:ext cx="336" cy="376"/>
              </a:xfrm>
              <a:custGeom>
                <a:avLst/>
                <a:gdLst/>
                <a:ahLst/>
                <a:cxnLst>
                  <a:cxn ang="0">
                    <a:pos x="96" y="64"/>
                  </a:cxn>
                  <a:cxn ang="0">
                    <a:pos x="104" y="56"/>
                  </a:cxn>
                  <a:cxn ang="0">
                    <a:pos x="136" y="72"/>
                  </a:cxn>
                  <a:cxn ang="0">
                    <a:pos x="144" y="72"/>
                  </a:cxn>
                  <a:cxn ang="0">
                    <a:pos x="152" y="64"/>
                  </a:cxn>
                  <a:cxn ang="0">
                    <a:pos x="160" y="72"/>
                  </a:cxn>
                  <a:cxn ang="0">
                    <a:pos x="136" y="80"/>
                  </a:cxn>
                  <a:cxn ang="0">
                    <a:pos x="144" y="80"/>
                  </a:cxn>
                  <a:cxn ang="0">
                    <a:pos x="160" y="72"/>
                  </a:cxn>
                  <a:cxn ang="0">
                    <a:pos x="160" y="72"/>
                  </a:cxn>
                  <a:cxn ang="0">
                    <a:pos x="176" y="80"/>
                  </a:cxn>
                  <a:cxn ang="0">
                    <a:pos x="200" y="72"/>
                  </a:cxn>
                  <a:cxn ang="0">
                    <a:pos x="208" y="64"/>
                  </a:cxn>
                  <a:cxn ang="0">
                    <a:pos x="224" y="64"/>
                  </a:cxn>
                  <a:cxn ang="0">
                    <a:pos x="280" y="8"/>
                  </a:cxn>
                  <a:cxn ang="0">
                    <a:pos x="312" y="0"/>
                  </a:cxn>
                  <a:cxn ang="0">
                    <a:pos x="336" y="136"/>
                  </a:cxn>
                  <a:cxn ang="0">
                    <a:pos x="328" y="136"/>
                  </a:cxn>
                  <a:cxn ang="0">
                    <a:pos x="336" y="152"/>
                  </a:cxn>
                  <a:cxn ang="0">
                    <a:pos x="328" y="176"/>
                  </a:cxn>
                  <a:cxn ang="0">
                    <a:pos x="328" y="216"/>
                  </a:cxn>
                  <a:cxn ang="0">
                    <a:pos x="328" y="240"/>
                  </a:cxn>
                  <a:cxn ang="0">
                    <a:pos x="304" y="264"/>
                  </a:cxn>
                  <a:cxn ang="0">
                    <a:pos x="288" y="272"/>
                  </a:cxn>
                  <a:cxn ang="0">
                    <a:pos x="288" y="272"/>
                  </a:cxn>
                  <a:cxn ang="0">
                    <a:pos x="272" y="288"/>
                  </a:cxn>
                  <a:cxn ang="0">
                    <a:pos x="264" y="312"/>
                  </a:cxn>
                  <a:cxn ang="0">
                    <a:pos x="264" y="328"/>
                  </a:cxn>
                  <a:cxn ang="0">
                    <a:pos x="256" y="312"/>
                  </a:cxn>
                  <a:cxn ang="0">
                    <a:pos x="240" y="328"/>
                  </a:cxn>
                  <a:cxn ang="0">
                    <a:pos x="240" y="344"/>
                  </a:cxn>
                  <a:cxn ang="0">
                    <a:pos x="240" y="360"/>
                  </a:cxn>
                  <a:cxn ang="0">
                    <a:pos x="224" y="376"/>
                  </a:cxn>
                  <a:cxn ang="0">
                    <a:pos x="208" y="376"/>
                  </a:cxn>
                  <a:cxn ang="0">
                    <a:pos x="192" y="368"/>
                  </a:cxn>
                  <a:cxn ang="0">
                    <a:pos x="192" y="368"/>
                  </a:cxn>
                  <a:cxn ang="0">
                    <a:pos x="184" y="352"/>
                  </a:cxn>
                  <a:cxn ang="0">
                    <a:pos x="168" y="368"/>
                  </a:cxn>
                  <a:cxn ang="0">
                    <a:pos x="144" y="368"/>
                  </a:cxn>
                  <a:cxn ang="0">
                    <a:pos x="136" y="360"/>
                  </a:cxn>
                  <a:cxn ang="0">
                    <a:pos x="128" y="368"/>
                  </a:cxn>
                  <a:cxn ang="0">
                    <a:pos x="120" y="368"/>
                  </a:cxn>
                  <a:cxn ang="0">
                    <a:pos x="104" y="360"/>
                  </a:cxn>
                  <a:cxn ang="0">
                    <a:pos x="80" y="360"/>
                  </a:cxn>
                  <a:cxn ang="0">
                    <a:pos x="80" y="352"/>
                  </a:cxn>
                  <a:cxn ang="0">
                    <a:pos x="48" y="336"/>
                  </a:cxn>
                  <a:cxn ang="0">
                    <a:pos x="32" y="336"/>
                  </a:cxn>
                  <a:cxn ang="0">
                    <a:pos x="0" y="80"/>
                  </a:cxn>
                </a:cxnLst>
                <a:rect l="0" t="0" r="r" b="b"/>
                <a:pathLst>
                  <a:path w="336" h="376">
                    <a:moveTo>
                      <a:pt x="96" y="64"/>
                    </a:moveTo>
                    <a:lnTo>
                      <a:pt x="96" y="64"/>
                    </a:lnTo>
                    <a:lnTo>
                      <a:pt x="104" y="64"/>
                    </a:lnTo>
                    <a:lnTo>
                      <a:pt x="104" y="56"/>
                    </a:lnTo>
                    <a:lnTo>
                      <a:pt x="128" y="56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44" y="72"/>
                    </a:lnTo>
                    <a:lnTo>
                      <a:pt x="152" y="64"/>
                    </a:lnTo>
                    <a:lnTo>
                      <a:pt x="152" y="64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44" y="72"/>
                    </a:lnTo>
                    <a:lnTo>
                      <a:pt x="136" y="80"/>
                    </a:lnTo>
                    <a:lnTo>
                      <a:pt x="136" y="80"/>
                    </a:lnTo>
                    <a:lnTo>
                      <a:pt x="144" y="80"/>
                    </a:lnTo>
                    <a:lnTo>
                      <a:pt x="152" y="80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68" y="80"/>
                    </a:lnTo>
                    <a:lnTo>
                      <a:pt x="176" y="80"/>
                    </a:lnTo>
                    <a:lnTo>
                      <a:pt x="192" y="72"/>
                    </a:lnTo>
                    <a:lnTo>
                      <a:pt x="200" y="72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40" y="48"/>
                    </a:lnTo>
                    <a:lnTo>
                      <a:pt x="280" y="8"/>
                    </a:lnTo>
                    <a:lnTo>
                      <a:pt x="312" y="0"/>
                    </a:lnTo>
                    <a:lnTo>
                      <a:pt x="312" y="0"/>
                    </a:lnTo>
                    <a:lnTo>
                      <a:pt x="336" y="136"/>
                    </a:lnTo>
                    <a:lnTo>
                      <a:pt x="336" y="136"/>
                    </a:lnTo>
                    <a:lnTo>
                      <a:pt x="328" y="136"/>
                    </a:lnTo>
                    <a:lnTo>
                      <a:pt x="328" y="136"/>
                    </a:lnTo>
                    <a:lnTo>
                      <a:pt x="328" y="144"/>
                    </a:lnTo>
                    <a:lnTo>
                      <a:pt x="336" y="152"/>
                    </a:lnTo>
                    <a:lnTo>
                      <a:pt x="336" y="176"/>
                    </a:lnTo>
                    <a:lnTo>
                      <a:pt x="328" y="176"/>
                    </a:lnTo>
                    <a:lnTo>
                      <a:pt x="328" y="176"/>
                    </a:lnTo>
                    <a:lnTo>
                      <a:pt x="328" y="216"/>
                    </a:lnTo>
                    <a:lnTo>
                      <a:pt x="328" y="224"/>
                    </a:lnTo>
                    <a:lnTo>
                      <a:pt x="328" y="240"/>
                    </a:lnTo>
                    <a:lnTo>
                      <a:pt x="312" y="256"/>
                    </a:lnTo>
                    <a:lnTo>
                      <a:pt x="304" y="264"/>
                    </a:lnTo>
                    <a:lnTo>
                      <a:pt x="296" y="272"/>
                    </a:lnTo>
                    <a:lnTo>
                      <a:pt x="288" y="272"/>
                    </a:lnTo>
                    <a:lnTo>
                      <a:pt x="288" y="272"/>
                    </a:lnTo>
                    <a:lnTo>
                      <a:pt x="288" y="272"/>
                    </a:lnTo>
                    <a:lnTo>
                      <a:pt x="288" y="272"/>
                    </a:lnTo>
                    <a:lnTo>
                      <a:pt x="272" y="288"/>
                    </a:lnTo>
                    <a:lnTo>
                      <a:pt x="272" y="288"/>
                    </a:lnTo>
                    <a:lnTo>
                      <a:pt x="264" y="312"/>
                    </a:lnTo>
                    <a:lnTo>
                      <a:pt x="264" y="312"/>
                    </a:lnTo>
                    <a:lnTo>
                      <a:pt x="264" y="328"/>
                    </a:lnTo>
                    <a:lnTo>
                      <a:pt x="256" y="328"/>
                    </a:lnTo>
                    <a:lnTo>
                      <a:pt x="256" y="312"/>
                    </a:lnTo>
                    <a:lnTo>
                      <a:pt x="240" y="312"/>
                    </a:lnTo>
                    <a:lnTo>
                      <a:pt x="240" y="328"/>
                    </a:lnTo>
                    <a:lnTo>
                      <a:pt x="240" y="336"/>
                    </a:lnTo>
                    <a:lnTo>
                      <a:pt x="240" y="344"/>
                    </a:lnTo>
                    <a:lnTo>
                      <a:pt x="240" y="360"/>
                    </a:lnTo>
                    <a:lnTo>
                      <a:pt x="240" y="360"/>
                    </a:lnTo>
                    <a:lnTo>
                      <a:pt x="232" y="368"/>
                    </a:lnTo>
                    <a:lnTo>
                      <a:pt x="224" y="376"/>
                    </a:lnTo>
                    <a:lnTo>
                      <a:pt x="216" y="376"/>
                    </a:lnTo>
                    <a:lnTo>
                      <a:pt x="208" y="376"/>
                    </a:lnTo>
                    <a:lnTo>
                      <a:pt x="200" y="368"/>
                    </a:lnTo>
                    <a:lnTo>
                      <a:pt x="192" y="368"/>
                    </a:lnTo>
                    <a:lnTo>
                      <a:pt x="192" y="368"/>
                    </a:lnTo>
                    <a:lnTo>
                      <a:pt x="192" y="368"/>
                    </a:lnTo>
                    <a:lnTo>
                      <a:pt x="192" y="360"/>
                    </a:lnTo>
                    <a:lnTo>
                      <a:pt x="184" y="352"/>
                    </a:lnTo>
                    <a:lnTo>
                      <a:pt x="176" y="352"/>
                    </a:lnTo>
                    <a:lnTo>
                      <a:pt x="168" y="368"/>
                    </a:lnTo>
                    <a:lnTo>
                      <a:pt x="160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36" y="360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68"/>
                    </a:lnTo>
                    <a:lnTo>
                      <a:pt x="120" y="368"/>
                    </a:lnTo>
                    <a:lnTo>
                      <a:pt x="120" y="368"/>
                    </a:lnTo>
                    <a:lnTo>
                      <a:pt x="104" y="360"/>
                    </a:lnTo>
                    <a:lnTo>
                      <a:pt x="104" y="360"/>
                    </a:lnTo>
                    <a:lnTo>
                      <a:pt x="80" y="360"/>
                    </a:lnTo>
                    <a:lnTo>
                      <a:pt x="80" y="360"/>
                    </a:lnTo>
                    <a:lnTo>
                      <a:pt x="80" y="352"/>
                    </a:lnTo>
                    <a:lnTo>
                      <a:pt x="72" y="336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32" y="336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96" y="64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60"/>
              <p:cNvSpPr>
                <a:spLocks/>
              </p:cNvSpPr>
              <p:nvPr/>
            </p:nvSpPr>
            <p:spPr bwMode="auto">
              <a:xfrm>
                <a:off x="4337" y="1080"/>
                <a:ext cx="488" cy="432"/>
              </a:xfrm>
              <a:custGeom>
                <a:avLst/>
                <a:gdLst/>
                <a:ahLst/>
                <a:cxnLst>
                  <a:cxn ang="0">
                    <a:pos x="320" y="336"/>
                  </a:cxn>
                  <a:cxn ang="0">
                    <a:pos x="336" y="328"/>
                  </a:cxn>
                  <a:cxn ang="0">
                    <a:pos x="352" y="344"/>
                  </a:cxn>
                  <a:cxn ang="0">
                    <a:pos x="360" y="368"/>
                  </a:cxn>
                  <a:cxn ang="0">
                    <a:pos x="376" y="376"/>
                  </a:cxn>
                  <a:cxn ang="0">
                    <a:pos x="464" y="408"/>
                  </a:cxn>
                  <a:cxn ang="0">
                    <a:pos x="464" y="432"/>
                  </a:cxn>
                  <a:cxn ang="0">
                    <a:pos x="472" y="424"/>
                  </a:cxn>
                  <a:cxn ang="0">
                    <a:pos x="480" y="400"/>
                  </a:cxn>
                  <a:cxn ang="0">
                    <a:pos x="472" y="392"/>
                  </a:cxn>
                  <a:cxn ang="0">
                    <a:pos x="488" y="376"/>
                  </a:cxn>
                  <a:cxn ang="0">
                    <a:pos x="480" y="368"/>
                  </a:cxn>
                  <a:cxn ang="0">
                    <a:pos x="464" y="296"/>
                  </a:cxn>
                  <a:cxn ang="0">
                    <a:pos x="464" y="296"/>
                  </a:cxn>
                  <a:cxn ang="0">
                    <a:pos x="464" y="224"/>
                  </a:cxn>
                  <a:cxn ang="0">
                    <a:pos x="456" y="200"/>
                  </a:cxn>
                  <a:cxn ang="0">
                    <a:pos x="448" y="136"/>
                  </a:cxn>
                  <a:cxn ang="0">
                    <a:pos x="440" y="144"/>
                  </a:cxn>
                  <a:cxn ang="0">
                    <a:pos x="432" y="136"/>
                  </a:cxn>
                  <a:cxn ang="0">
                    <a:pos x="424" y="96"/>
                  </a:cxn>
                  <a:cxn ang="0">
                    <a:pos x="424" y="72"/>
                  </a:cxn>
                  <a:cxn ang="0">
                    <a:pos x="408" y="0"/>
                  </a:cxn>
                  <a:cxn ang="0">
                    <a:pos x="320" y="16"/>
                  </a:cxn>
                  <a:cxn ang="0">
                    <a:pos x="264" y="72"/>
                  </a:cxn>
                  <a:cxn ang="0">
                    <a:pos x="240" y="112"/>
                  </a:cxn>
                  <a:cxn ang="0">
                    <a:pos x="216" y="136"/>
                  </a:cxn>
                  <a:cxn ang="0">
                    <a:pos x="224" y="136"/>
                  </a:cxn>
                  <a:cxn ang="0">
                    <a:pos x="232" y="144"/>
                  </a:cxn>
                  <a:cxn ang="0">
                    <a:pos x="232" y="160"/>
                  </a:cxn>
                  <a:cxn ang="0">
                    <a:pos x="224" y="160"/>
                  </a:cxn>
                  <a:cxn ang="0">
                    <a:pos x="232" y="184"/>
                  </a:cxn>
                  <a:cxn ang="0">
                    <a:pos x="232" y="192"/>
                  </a:cxn>
                  <a:cxn ang="0">
                    <a:pos x="208" y="208"/>
                  </a:cxn>
                  <a:cxn ang="0">
                    <a:pos x="184" y="232"/>
                  </a:cxn>
                  <a:cxn ang="0">
                    <a:pos x="176" y="232"/>
                  </a:cxn>
                  <a:cxn ang="0">
                    <a:pos x="160" y="232"/>
                  </a:cxn>
                  <a:cxn ang="0">
                    <a:pos x="152" y="240"/>
                  </a:cxn>
                  <a:cxn ang="0">
                    <a:pos x="136" y="240"/>
                  </a:cxn>
                  <a:cxn ang="0">
                    <a:pos x="128" y="232"/>
                  </a:cxn>
                  <a:cxn ang="0">
                    <a:pos x="48" y="256"/>
                  </a:cxn>
                  <a:cxn ang="0">
                    <a:pos x="40" y="264"/>
                  </a:cxn>
                  <a:cxn ang="0">
                    <a:pos x="48" y="280"/>
                  </a:cxn>
                  <a:cxn ang="0">
                    <a:pos x="56" y="296"/>
                  </a:cxn>
                  <a:cxn ang="0">
                    <a:pos x="56" y="304"/>
                  </a:cxn>
                  <a:cxn ang="0">
                    <a:pos x="56" y="312"/>
                  </a:cxn>
                  <a:cxn ang="0">
                    <a:pos x="40" y="328"/>
                  </a:cxn>
                  <a:cxn ang="0">
                    <a:pos x="32" y="344"/>
                  </a:cxn>
                  <a:cxn ang="0">
                    <a:pos x="32" y="344"/>
                  </a:cxn>
                  <a:cxn ang="0">
                    <a:pos x="8" y="368"/>
                  </a:cxn>
                  <a:cxn ang="0">
                    <a:pos x="0" y="368"/>
                  </a:cxn>
                  <a:cxn ang="0">
                    <a:pos x="8" y="392"/>
                  </a:cxn>
                </a:cxnLst>
                <a:rect l="0" t="0" r="r" b="b"/>
                <a:pathLst>
                  <a:path w="488" h="432">
                    <a:moveTo>
                      <a:pt x="112" y="376"/>
                    </a:moveTo>
                    <a:lnTo>
                      <a:pt x="320" y="336"/>
                    </a:lnTo>
                    <a:lnTo>
                      <a:pt x="328" y="328"/>
                    </a:lnTo>
                    <a:lnTo>
                      <a:pt x="336" y="328"/>
                    </a:lnTo>
                    <a:lnTo>
                      <a:pt x="344" y="344"/>
                    </a:lnTo>
                    <a:lnTo>
                      <a:pt x="352" y="344"/>
                    </a:lnTo>
                    <a:lnTo>
                      <a:pt x="360" y="352"/>
                    </a:lnTo>
                    <a:lnTo>
                      <a:pt x="360" y="368"/>
                    </a:lnTo>
                    <a:lnTo>
                      <a:pt x="368" y="376"/>
                    </a:lnTo>
                    <a:lnTo>
                      <a:pt x="376" y="376"/>
                    </a:lnTo>
                    <a:lnTo>
                      <a:pt x="392" y="384"/>
                    </a:lnTo>
                    <a:lnTo>
                      <a:pt x="464" y="408"/>
                    </a:lnTo>
                    <a:lnTo>
                      <a:pt x="464" y="408"/>
                    </a:lnTo>
                    <a:lnTo>
                      <a:pt x="464" y="432"/>
                    </a:lnTo>
                    <a:lnTo>
                      <a:pt x="464" y="432"/>
                    </a:lnTo>
                    <a:lnTo>
                      <a:pt x="472" y="424"/>
                    </a:lnTo>
                    <a:lnTo>
                      <a:pt x="472" y="424"/>
                    </a:lnTo>
                    <a:lnTo>
                      <a:pt x="480" y="400"/>
                    </a:lnTo>
                    <a:lnTo>
                      <a:pt x="480" y="400"/>
                    </a:lnTo>
                    <a:lnTo>
                      <a:pt x="472" y="392"/>
                    </a:lnTo>
                    <a:lnTo>
                      <a:pt x="472" y="392"/>
                    </a:lnTo>
                    <a:lnTo>
                      <a:pt x="488" y="376"/>
                    </a:lnTo>
                    <a:lnTo>
                      <a:pt x="488" y="376"/>
                    </a:lnTo>
                    <a:lnTo>
                      <a:pt x="480" y="368"/>
                    </a:lnTo>
                    <a:lnTo>
                      <a:pt x="480" y="368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96"/>
                    </a:lnTo>
                    <a:lnTo>
                      <a:pt x="464" y="224"/>
                    </a:lnTo>
                    <a:lnTo>
                      <a:pt x="464" y="224"/>
                    </a:lnTo>
                    <a:lnTo>
                      <a:pt x="456" y="200"/>
                    </a:lnTo>
                    <a:lnTo>
                      <a:pt x="448" y="152"/>
                    </a:lnTo>
                    <a:lnTo>
                      <a:pt x="448" y="136"/>
                    </a:lnTo>
                    <a:lnTo>
                      <a:pt x="440" y="136"/>
                    </a:lnTo>
                    <a:lnTo>
                      <a:pt x="440" y="144"/>
                    </a:lnTo>
                    <a:lnTo>
                      <a:pt x="440" y="144"/>
                    </a:lnTo>
                    <a:lnTo>
                      <a:pt x="432" y="136"/>
                    </a:lnTo>
                    <a:lnTo>
                      <a:pt x="432" y="136"/>
                    </a:lnTo>
                    <a:lnTo>
                      <a:pt x="424" y="96"/>
                    </a:lnTo>
                    <a:lnTo>
                      <a:pt x="424" y="72"/>
                    </a:lnTo>
                    <a:lnTo>
                      <a:pt x="424" y="72"/>
                    </a:lnTo>
                    <a:lnTo>
                      <a:pt x="416" y="56"/>
                    </a:lnTo>
                    <a:lnTo>
                      <a:pt x="408" y="0"/>
                    </a:lnTo>
                    <a:lnTo>
                      <a:pt x="408" y="0"/>
                    </a:lnTo>
                    <a:lnTo>
                      <a:pt x="320" y="16"/>
                    </a:lnTo>
                    <a:lnTo>
                      <a:pt x="296" y="24"/>
                    </a:lnTo>
                    <a:lnTo>
                      <a:pt x="264" y="72"/>
                    </a:lnTo>
                    <a:lnTo>
                      <a:pt x="248" y="96"/>
                    </a:lnTo>
                    <a:lnTo>
                      <a:pt x="240" y="112"/>
                    </a:lnTo>
                    <a:lnTo>
                      <a:pt x="216" y="136"/>
                    </a:lnTo>
                    <a:lnTo>
                      <a:pt x="216" y="136"/>
                    </a:lnTo>
                    <a:lnTo>
                      <a:pt x="224" y="136"/>
                    </a:lnTo>
                    <a:lnTo>
                      <a:pt x="224" y="136"/>
                    </a:lnTo>
                    <a:lnTo>
                      <a:pt x="232" y="144"/>
                    </a:lnTo>
                    <a:lnTo>
                      <a:pt x="232" y="144"/>
                    </a:lnTo>
                    <a:lnTo>
                      <a:pt x="232" y="160"/>
                    </a:lnTo>
                    <a:lnTo>
                      <a:pt x="232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84"/>
                    </a:lnTo>
                    <a:lnTo>
                      <a:pt x="232" y="192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08" y="208"/>
                    </a:lnTo>
                    <a:lnTo>
                      <a:pt x="200" y="224"/>
                    </a:lnTo>
                    <a:lnTo>
                      <a:pt x="184" y="232"/>
                    </a:lnTo>
                    <a:lnTo>
                      <a:pt x="184" y="232"/>
                    </a:lnTo>
                    <a:lnTo>
                      <a:pt x="176" y="232"/>
                    </a:lnTo>
                    <a:lnTo>
                      <a:pt x="168" y="232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52" y="240"/>
                    </a:lnTo>
                    <a:lnTo>
                      <a:pt x="136" y="240"/>
                    </a:lnTo>
                    <a:lnTo>
                      <a:pt x="136" y="240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80" y="232"/>
                    </a:lnTo>
                    <a:lnTo>
                      <a:pt x="48" y="256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0" y="272"/>
                    </a:lnTo>
                    <a:lnTo>
                      <a:pt x="48" y="280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12"/>
                    </a:lnTo>
                    <a:lnTo>
                      <a:pt x="56" y="312"/>
                    </a:lnTo>
                    <a:lnTo>
                      <a:pt x="48" y="320"/>
                    </a:lnTo>
                    <a:lnTo>
                      <a:pt x="40" y="328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8" y="368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8" y="392"/>
                    </a:lnTo>
                    <a:lnTo>
                      <a:pt x="8" y="392"/>
                    </a:lnTo>
                    <a:lnTo>
                      <a:pt x="112" y="37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61"/>
              <p:cNvSpPr>
                <a:spLocks/>
              </p:cNvSpPr>
              <p:nvPr/>
            </p:nvSpPr>
            <p:spPr bwMode="auto">
              <a:xfrm>
                <a:off x="3769" y="1552"/>
                <a:ext cx="240" cy="432"/>
              </a:xfrm>
              <a:custGeom>
                <a:avLst/>
                <a:gdLst/>
                <a:ahLst/>
                <a:cxnLst>
                  <a:cxn ang="0">
                    <a:pos x="0" y="424"/>
                  </a:cxn>
                  <a:cxn ang="0">
                    <a:pos x="0" y="408"/>
                  </a:cxn>
                  <a:cxn ang="0">
                    <a:pos x="8" y="400"/>
                  </a:cxn>
                  <a:cxn ang="0">
                    <a:pos x="8" y="384"/>
                  </a:cxn>
                  <a:cxn ang="0">
                    <a:pos x="24" y="352"/>
                  </a:cxn>
                  <a:cxn ang="0">
                    <a:pos x="32" y="336"/>
                  </a:cxn>
                  <a:cxn ang="0">
                    <a:pos x="32" y="312"/>
                  </a:cxn>
                  <a:cxn ang="0">
                    <a:pos x="24" y="296"/>
                  </a:cxn>
                  <a:cxn ang="0">
                    <a:pos x="24" y="272"/>
                  </a:cxn>
                  <a:cxn ang="0">
                    <a:pos x="24" y="264"/>
                  </a:cxn>
                  <a:cxn ang="0">
                    <a:pos x="8" y="32"/>
                  </a:cxn>
                  <a:cxn ang="0">
                    <a:pos x="24" y="32"/>
                  </a:cxn>
                  <a:cxn ang="0">
                    <a:pos x="56" y="16"/>
                  </a:cxn>
                  <a:cxn ang="0">
                    <a:pos x="208" y="0"/>
                  </a:cxn>
                  <a:cxn ang="0">
                    <a:pos x="208" y="16"/>
                  </a:cxn>
                  <a:cxn ang="0">
                    <a:pos x="240" y="272"/>
                  </a:cxn>
                  <a:cxn ang="0">
                    <a:pos x="232" y="288"/>
                  </a:cxn>
                  <a:cxn ang="0">
                    <a:pos x="240" y="304"/>
                  </a:cxn>
                  <a:cxn ang="0">
                    <a:pos x="216" y="312"/>
                  </a:cxn>
                  <a:cxn ang="0">
                    <a:pos x="192" y="312"/>
                  </a:cxn>
                  <a:cxn ang="0">
                    <a:pos x="200" y="328"/>
                  </a:cxn>
                  <a:cxn ang="0">
                    <a:pos x="192" y="344"/>
                  </a:cxn>
                  <a:cxn ang="0">
                    <a:pos x="176" y="360"/>
                  </a:cxn>
                  <a:cxn ang="0">
                    <a:pos x="168" y="384"/>
                  </a:cxn>
                  <a:cxn ang="0">
                    <a:pos x="144" y="392"/>
                  </a:cxn>
                  <a:cxn ang="0">
                    <a:pos x="136" y="376"/>
                  </a:cxn>
                  <a:cxn ang="0">
                    <a:pos x="120" y="400"/>
                  </a:cxn>
                  <a:cxn ang="0">
                    <a:pos x="112" y="416"/>
                  </a:cxn>
                  <a:cxn ang="0">
                    <a:pos x="104" y="400"/>
                  </a:cxn>
                  <a:cxn ang="0">
                    <a:pos x="80" y="416"/>
                  </a:cxn>
                  <a:cxn ang="0">
                    <a:pos x="72" y="424"/>
                  </a:cxn>
                  <a:cxn ang="0">
                    <a:pos x="48" y="408"/>
                  </a:cxn>
                  <a:cxn ang="0">
                    <a:pos x="40" y="416"/>
                  </a:cxn>
                  <a:cxn ang="0">
                    <a:pos x="40" y="408"/>
                  </a:cxn>
                  <a:cxn ang="0">
                    <a:pos x="40" y="424"/>
                  </a:cxn>
                  <a:cxn ang="0">
                    <a:pos x="32" y="424"/>
                  </a:cxn>
                  <a:cxn ang="0">
                    <a:pos x="24" y="416"/>
                  </a:cxn>
                  <a:cxn ang="0">
                    <a:pos x="8" y="416"/>
                  </a:cxn>
                  <a:cxn ang="0">
                    <a:pos x="8" y="416"/>
                  </a:cxn>
                  <a:cxn ang="0">
                    <a:pos x="8" y="432"/>
                  </a:cxn>
                  <a:cxn ang="0">
                    <a:pos x="8" y="432"/>
                  </a:cxn>
                </a:cxnLst>
                <a:rect l="0" t="0" r="r" b="b"/>
                <a:pathLst>
                  <a:path w="240" h="432">
                    <a:moveTo>
                      <a:pt x="0" y="424"/>
                    </a:moveTo>
                    <a:lnTo>
                      <a:pt x="0" y="424"/>
                    </a:lnTo>
                    <a:lnTo>
                      <a:pt x="0" y="416"/>
                    </a:lnTo>
                    <a:lnTo>
                      <a:pt x="0" y="408"/>
                    </a:lnTo>
                    <a:lnTo>
                      <a:pt x="8" y="408"/>
                    </a:lnTo>
                    <a:lnTo>
                      <a:pt x="8" y="400"/>
                    </a:lnTo>
                    <a:lnTo>
                      <a:pt x="8" y="384"/>
                    </a:lnTo>
                    <a:lnTo>
                      <a:pt x="8" y="384"/>
                    </a:lnTo>
                    <a:lnTo>
                      <a:pt x="16" y="376"/>
                    </a:lnTo>
                    <a:lnTo>
                      <a:pt x="24" y="352"/>
                    </a:lnTo>
                    <a:lnTo>
                      <a:pt x="32" y="344"/>
                    </a:lnTo>
                    <a:lnTo>
                      <a:pt x="32" y="336"/>
                    </a:lnTo>
                    <a:lnTo>
                      <a:pt x="32" y="328"/>
                    </a:lnTo>
                    <a:lnTo>
                      <a:pt x="32" y="312"/>
                    </a:lnTo>
                    <a:lnTo>
                      <a:pt x="32" y="296"/>
                    </a:lnTo>
                    <a:lnTo>
                      <a:pt x="24" y="296"/>
                    </a:lnTo>
                    <a:lnTo>
                      <a:pt x="24" y="288"/>
                    </a:lnTo>
                    <a:lnTo>
                      <a:pt x="24" y="272"/>
                    </a:lnTo>
                    <a:lnTo>
                      <a:pt x="24" y="272"/>
                    </a:lnTo>
                    <a:lnTo>
                      <a:pt x="24" y="264"/>
                    </a:lnTo>
                    <a:lnTo>
                      <a:pt x="8" y="24"/>
                    </a:lnTo>
                    <a:lnTo>
                      <a:pt x="8" y="32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40" y="32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16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32" y="280"/>
                    </a:lnTo>
                    <a:lnTo>
                      <a:pt x="232" y="288"/>
                    </a:lnTo>
                    <a:lnTo>
                      <a:pt x="240" y="296"/>
                    </a:lnTo>
                    <a:lnTo>
                      <a:pt x="240" y="304"/>
                    </a:lnTo>
                    <a:lnTo>
                      <a:pt x="224" y="304"/>
                    </a:lnTo>
                    <a:lnTo>
                      <a:pt x="216" y="312"/>
                    </a:lnTo>
                    <a:lnTo>
                      <a:pt x="208" y="312"/>
                    </a:lnTo>
                    <a:lnTo>
                      <a:pt x="192" y="312"/>
                    </a:lnTo>
                    <a:lnTo>
                      <a:pt x="192" y="328"/>
                    </a:lnTo>
                    <a:lnTo>
                      <a:pt x="200" y="328"/>
                    </a:lnTo>
                    <a:lnTo>
                      <a:pt x="200" y="336"/>
                    </a:lnTo>
                    <a:lnTo>
                      <a:pt x="192" y="344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60"/>
                    </a:lnTo>
                    <a:lnTo>
                      <a:pt x="168" y="384"/>
                    </a:lnTo>
                    <a:lnTo>
                      <a:pt x="160" y="392"/>
                    </a:lnTo>
                    <a:lnTo>
                      <a:pt x="144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28" y="376"/>
                    </a:lnTo>
                    <a:lnTo>
                      <a:pt x="120" y="400"/>
                    </a:lnTo>
                    <a:lnTo>
                      <a:pt x="120" y="416"/>
                    </a:lnTo>
                    <a:lnTo>
                      <a:pt x="112" y="416"/>
                    </a:lnTo>
                    <a:lnTo>
                      <a:pt x="104" y="408"/>
                    </a:lnTo>
                    <a:lnTo>
                      <a:pt x="104" y="400"/>
                    </a:lnTo>
                    <a:lnTo>
                      <a:pt x="96" y="400"/>
                    </a:lnTo>
                    <a:lnTo>
                      <a:pt x="80" y="416"/>
                    </a:lnTo>
                    <a:lnTo>
                      <a:pt x="80" y="424"/>
                    </a:lnTo>
                    <a:lnTo>
                      <a:pt x="72" y="424"/>
                    </a:lnTo>
                    <a:lnTo>
                      <a:pt x="56" y="408"/>
                    </a:lnTo>
                    <a:lnTo>
                      <a:pt x="48" y="408"/>
                    </a:lnTo>
                    <a:lnTo>
                      <a:pt x="40" y="416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0" y="408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32" y="424"/>
                    </a:lnTo>
                    <a:lnTo>
                      <a:pt x="32" y="424"/>
                    </a:lnTo>
                    <a:lnTo>
                      <a:pt x="32" y="424"/>
                    </a:lnTo>
                    <a:lnTo>
                      <a:pt x="24" y="416"/>
                    </a:lnTo>
                    <a:lnTo>
                      <a:pt x="16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8" y="432"/>
                    </a:lnTo>
                    <a:lnTo>
                      <a:pt x="8" y="432"/>
                    </a:lnTo>
                    <a:lnTo>
                      <a:pt x="0" y="42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62"/>
              <p:cNvSpPr>
                <a:spLocks/>
              </p:cNvSpPr>
              <p:nvPr/>
            </p:nvSpPr>
            <p:spPr bwMode="auto">
              <a:xfrm>
                <a:off x="4289" y="1408"/>
                <a:ext cx="464" cy="304"/>
              </a:xfrm>
              <a:custGeom>
                <a:avLst/>
                <a:gdLst/>
                <a:ahLst/>
                <a:cxnLst>
                  <a:cxn ang="0">
                    <a:pos x="120" y="288"/>
                  </a:cxn>
                  <a:cxn ang="0">
                    <a:pos x="400" y="240"/>
                  </a:cxn>
                  <a:cxn ang="0">
                    <a:pos x="400" y="240"/>
                  </a:cxn>
                  <a:cxn ang="0">
                    <a:pos x="400" y="216"/>
                  </a:cxn>
                  <a:cxn ang="0">
                    <a:pos x="416" y="216"/>
                  </a:cxn>
                  <a:cxn ang="0">
                    <a:pos x="424" y="224"/>
                  </a:cxn>
                  <a:cxn ang="0">
                    <a:pos x="424" y="224"/>
                  </a:cxn>
                  <a:cxn ang="0">
                    <a:pos x="440" y="208"/>
                  </a:cxn>
                  <a:cxn ang="0">
                    <a:pos x="440" y="208"/>
                  </a:cxn>
                  <a:cxn ang="0">
                    <a:pos x="440" y="200"/>
                  </a:cxn>
                  <a:cxn ang="0">
                    <a:pos x="456" y="184"/>
                  </a:cxn>
                  <a:cxn ang="0">
                    <a:pos x="464" y="176"/>
                  </a:cxn>
                  <a:cxn ang="0">
                    <a:pos x="464" y="176"/>
                  </a:cxn>
                  <a:cxn ang="0">
                    <a:pos x="464" y="168"/>
                  </a:cxn>
                  <a:cxn ang="0">
                    <a:pos x="464" y="168"/>
                  </a:cxn>
                  <a:cxn ang="0">
                    <a:pos x="432" y="144"/>
                  </a:cxn>
                  <a:cxn ang="0">
                    <a:pos x="416" y="136"/>
                  </a:cxn>
                  <a:cxn ang="0">
                    <a:pos x="416" y="120"/>
                  </a:cxn>
                  <a:cxn ang="0">
                    <a:pos x="424" y="120"/>
                  </a:cxn>
                  <a:cxn ang="0">
                    <a:pos x="424" y="112"/>
                  </a:cxn>
                  <a:cxn ang="0">
                    <a:pos x="424" y="112"/>
                  </a:cxn>
                  <a:cxn ang="0">
                    <a:pos x="416" y="96"/>
                  </a:cxn>
                  <a:cxn ang="0">
                    <a:pos x="416" y="96"/>
                  </a:cxn>
                  <a:cxn ang="0">
                    <a:pos x="432" y="80"/>
                  </a:cxn>
                  <a:cxn ang="0">
                    <a:pos x="432" y="80"/>
                  </a:cxn>
                  <a:cxn ang="0">
                    <a:pos x="432" y="64"/>
                  </a:cxn>
                  <a:cxn ang="0">
                    <a:pos x="440" y="56"/>
                  </a:cxn>
                  <a:cxn ang="0">
                    <a:pos x="440" y="56"/>
                  </a:cxn>
                  <a:cxn ang="0">
                    <a:pos x="424" y="48"/>
                  </a:cxn>
                  <a:cxn ang="0">
                    <a:pos x="416" y="48"/>
                  </a:cxn>
                  <a:cxn ang="0">
                    <a:pos x="408" y="40"/>
                  </a:cxn>
                  <a:cxn ang="0">
                    <a:pos x="408" y="24"/>
                  </a:cxn>
                  <a:cxn ang="0">
                    <a:pos x="400" y="16"/>
                  </a:cxn>
                  <a:cxn ang="0">
                    <a:pos x="392" y="16"/>
                  </a:cxn>
                  <a:cxn ang="0">
                    <a:pos x="384" y="0"/>
                  </a:cxn>
                  <a:cxn ang="0">
                    <a:pos x="376" y="0"/>
                  </a:cxn>
                  <a:cxn ang="0">
                    <a:pos x="328" y="8"/>
                  </a:cxn>
                  <a:cxn ang="0">
                    <a:pos x="216" y="32"/>
                  </a:cxn>
                  <a:cxn ang="0">
                    <a:pos x="96" y="56"/>
                  </a:cxn>
                  <a:cxn ang="0">
                    <a:pos x="56" y="64"/>
                  </a:cxn>
                  <a:cxn ang="0">
                    <a:pos x="56" y="64"/>
                  </a:cxn>
                  <a:cxn ang="0">
                    <a:pos x="48" y="40"/>
                  </a:cxn>
                  <a:cxn ang="0">
                    <a:pos x="48" y="40"/>
                  </a:cxn>
                  <a:cxn ang="0">
                    <a:pos x="40" y="48"/>
                  </a:cxn>
                  <a:cxn ang="0">
                    <a:pos x="16" y="72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24" y="216"/>
                  </a:cxn>
                  <a:cxn ang="0">
                    <a:pos x="40" y="304"/>
                  </a:cxn>
                  <a:cxn ang="0">
                    <a:pos x="40" y="304"/>
                  </a:cxn>
                  <a:cxn ang="0">
                    <a:pos x="120" y="288"/>
                  </a:cxn>
                </a:cxnLst>
                <a:rect l="0" t="0" r="r" b="b"/>
                <a:pathLst>
                  <a:path w="464" h="304">
                    <a:moveTo>
                      <a:pt x="120" y="288"/>
                    </a:moveTo>
                    <a:lnTo>
                      <a:pt x="400" y="240"/>
                    </a:lnTo>
                    <a:lnTo>
                      <a:pt x="400" y="240"/>
                    </a:lnTo>
                    <a:lnTo>
                      <a:pt x="400" y="216"/>
                    </a:lnTo>
                    <a:lnTo>
                      <a:pt x="416" y="216"/>
                    </a:lnTo>
                    <a:lnTo>
                      <a:pt x="424" y="224"/>
                    </a:lnTo>
                    <a:lnTo>
                      <a:pt x="424" y="224"/>
                    </a:lnTo>
                    <a:lnTo>
                      <a:pt x="440" y="208"/>
                    </a:lnTo>
                    <a:lnTo>
                      <a:pt x="440" y="208"/>
                    </a:lnTo>
                    <a:lnTo>
                      <a:pt x="440" y="200"/>
                    </a:lnTo>
                    <a:lnTo>
                      <a:pt x="456" y="184"/>
                    </a:lnTo>
                    <a:lnTo>
                      <a:pt x="464" y="176"/>
                    </a:lnTo>
                    <a:lnTo>
                      <a:pt x="464" y="176"/>
                    </a:lnTo>
                    <a:lnTo>
                      <a:pt x="464" y="168"/>
                    </a:lnTo>
                    <a:lnTo>
                      <a:pt x="464" y="168"/>
                    </a:lnTo>
                    <a:lnTo>
                      <a:pt x="432" y="144"/>
                    </a:lnTo>
                    <a:lnTo>
                      <a:pt x="416" y="136"/>
                    </a:lnTo>
                    <a:lnTo>
                      <a:pt x="416" y="120"/>
                    </a:lnTo>
                    <a:lnTo>
                      <a:pt x="424" y="120"/>
                    </a:lnTo>
                    <a:lnTo>
                      <a:pt x="424" y="112"/>
                    </a:lnTo>
                    <a:lnTo>
                      <a:pt x="424" y="112"/>
                    </a:lnTo>
                    <a:lnTo>
                      <a:pt x="416" y="96"/>
                    </a:lnTo>
                    <a:lnTo>
                      <a:pt x="416" y="96"/>
                    </a:lnTo>
                    <a:lnTo>
                      <a:pt x="432" y="80"/>
                    </a:lnTo>
                    <a:lnTo>
                      <a:pt x="432" y="80"/>
                    </a:lnTo>
                    <a:lnTo>
                      <a:pt x="432" y="64"/>
                    </a:lnTo>
                    <a:lnTo>
                      <a:pt x="440" y="56"/>
                    </a:lnTo>
                    <a:lnTo>
                      <a:pt x="440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8" y="40"/>
                    </a:lnTo>
                    <a:lnTo>
                      <a:pt x="408" y="24"/>
                    </a:lnTo>
                    <a:lnTo>
                      <a:pt x="400" y="16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76" y="0"/>
                    </a:lnTo>
                    <a:lnTo>
                      <a:pt x="328" y="8"/>
                    </a:lnTo>
                    <a:lnTo>
                      <a:pt x="216" y="32"/>
                    </a:lnTo>
                    <a:lnTo>
                      <a:pt x="96" y="56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0" y="48"/>
                    </a:lnTo>
                    <a:lnTo>
                      <a:pt x="16" y="72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24" y="216"/>
                    </a:lnTo>
                    <a:lnTo>
                      <a:pt x="40" y="304"/>
                    </a:lnTo>
                    <a:lnTo>
                      <a:pt x="40" y="304"/>
                    </a:lnTo>
                    <a:lnTo>
                      <a:pt x="120" y="28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Freeform 63"/>
              <p:cNvSpPr>
                <a:spLocks/>
              </p:cNvSpPr>
              <p:nvPr/>
            </p:nvSpPr>
            <p:spPr bwMode="auto">
              <a:xfrm>
                <a:off x="4745" y="1048"/>
                <a:ext cx="128" cy="256"/>
              </a:xfrm>
              <a:custGeom>
                <a:avLst/>
                <a:gdLst/>
                <a:ahLst/>
                <a:cxnLst>
                  <a:cxn ang="0">
                    <a:pos x="48" y="232"/>
                  </a:cxn>
                  <a:cxn ang="0">
                    <a:pos x="40" y="184"/>
                  </a:cxn>
                  <a:cxn ang="0">
                    <a:pos x="40" y="168"/>
                  </a:cxn>
                  <a:cxn ang="0">
                    <a:pos x="32" y="168"/>
                  </a:cxn>
                  <a:cxn ang="0">
                    <a:pos x="32" y="176"/>
                  </a:cxn>
                  <a:cxn ang="0">
                    <a:pos x="32" y="176"/>
                  </a:cxn>
                  <a:cxn ang="0">
                    <a:pos x="24" y="168"/>
                  </a:cxn>
                  <a:cxn ang="0">
                    <a:pos x="24" y="168"/>
                  </a:cxn>
                  <a:cxn ang="0">
                    <a:pos x="16" y="128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8" y="88"/>
                  </a:cxn>
                  <a:cxn ang="0">
                    <a:pos x="0" y="32"/>
                  </a:cxn>
                  <a:cxn ang="0">
                    <a:pos x="0" y="32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28" y="8"/>
                  </a:cxn>
                  <a:cxn ang="0">
                    <a:pos x="128" y="8"/>
                  </a:cxn>
                  <a:cxn ang="0">
                    <a:pos x="128" y="16"/>
                  </a:cxn>
                  <a:cxn ang="0">
                    <a:pos x="120" y="24"/>
                  </a:cxn>
                  <a:cxn ang="0">
                    <a:pos x="120" y="24"/>
                  </a:cxn>
                  <a:cxn ang="0">
                    <a:pos x="128" y="32"/>
                  </a:cxn>
                  <a:cxn ang="0">
                    <a:pos x="128" y="56"/>
                  </a:cxn>
                  <a:cxn ang="0">
                    <a:pos x="128" y="64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12" y="72"/>
                  </a:cxn>
                  <a:cxn ang="0">
                    <a:pos x="104" y="80"/>
                  </a:cxn>
                  <a:cxn ang="0">
                    <a:pos x="104" y="80"/>
                  </a:cxn>
                  <a:cxn ang="0">
                    <a:pos x="112" y="88"/>
                  </a:cxn>
                  <a:cxn ang="0">
                    <a:pos x="112" y="104"/>
                  </a:cxn>
                  <a:cxn ang="0">
                    <a:pos x="112" y="128"/>
                  </a:cxn>
                  <a:cxn ang="0">
                    <a:pos x="104" y="136"/>
                  </a:cxn>
                  <a:cxn ang="0">
                    <a:pos x="104" y="144"/>
                  </a:cxn>
                  <a:cxn ang="0">
                    <a:pos x="104" y="152"/>
                  </a:cxn>
                  <a:cxn ang="0">
                    <a:pos x="96" y="160"/>
                  </a:cxn>
                  <a:cxn ang="0">
                    <a:pos x="96" y="176"/>
                  </a:cxn>
                  <a:cxn ang="0">
                    <a:pos x="104" y="184"/>
                  </a:cxn>
                  <a:cxn ang="0">
                    <a:pos x="104" y="192"/>
                  </a:cxn>
                  <a:cxn ang="0">
                    <a:pos x="112" y="208"/>
                  </a:cxn>
                  <a:cxn ang="0">
                    <a:pos x="112" y="216"/>
                  </a:cxn>
                  <a:cxn ang="0">
                    <a:pos x="104" y="224"/>
                  </a:cxn>
                  <a:cxn ang="0">
                    <a:pos x="104" y="240"/>
                  </a:cxn>
                  <a:cxn ang="0">
                    <a:pos x="112" y="240"/>
                  </a:cxn>
                  <a:cxn ang="0">
                    <a:pos x="112" y="240"/>
                  </a:cxn>
                  <a:cxn ang="0">
                    <a:pos x="56" y="256"/>
                  </a:cxn>
                  <a:cxn ang="0">
                    <a:pos x="56" y="256"/>
                  </a:cxn>
                  <a:cxn ang="0">
                    <a:pos x="48" y="232"/>
                  </a:cxn>
                </a:cxnLst>
                <a:rect l="0" t="0" r="r" b="b"/>
                <a:pathLst>
                  <a:path w="128" h="256">
                    <a:moveTo>
                      <a:pt x="48" y="232"/>
                    </a:moveTo>
                    <a:lnTo>
                      <a:pt x="40" y="184"/>
                    </a:lnTo>
                    <a:lnTo>
                      <a:pt x="40" y="168"/>
                    </a:lnTo>
                    <a:lnTo>
                      <a:pt x="32" y="168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16" y="128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8" y="88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28" y="32"/>
                    </a:lnTo>
                    <a:lnTo>
                      <a:pt x="128" y="56"/>
                    </a:lnTo>
                    <a:lnTo>
                      <a:pt x="128" y="64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04" y="80"/>
                    </a:lnTo>
                    <a:lnTo>
                      <a:pt x="104" y="80"/>
                    </a:lnTo>
                    <a:lnTo>
                      <a:pt x="112" y="88"/>
                    </a:lnTo>
                    <a:lnTo>
                      <a:pt x="112" y="104"/>
                    </a:lnTo>
                    <a:lnTo>
                      <a:pt x="112" y="128"/>
                    </a:lnTo>
                    <a:lnTo>
                      <a:pt x="104" y="136"/>
                    </a:lnTo>
                    <a:lnTo>
                      <a:pt x="104" y="144"/>
                    </a:lnTo>
                    <a:lnTo>
                      <a:pt x="104" y="152"/>
                    </a:lnTo>
                    <a:lnTo>
                      <a:pt x="96" y="160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112" y="208"/>
                    </a:lnTo>
                    <a:lnTo>
                      <a:pt x="112" y="216"/>
                    </a:lnTo>
                    <a:lnTo>
                      <a:pt x="104" y="224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112" y="240"/>
                    </a:lnTo>
                    <a:lnTo>
                      <a:pt x="56" y="256"/>
                    </a:lnTo>
                    <a:lnTo>
                      <a:pt x="56" y="256"/>
                    </a:lnTo>
                    <a:lnTo>
                      <a:pt x="48" y="2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Freeform 68"/>
              <p:cNvSpPr>
                <a:spLocks/>
              </p:cNvSpPr>
              <p:nvPr/>
            </p:nvSpPr>
            <p:spPr bwMode="auto">
              <a:xfrm>
                <a:off x="3665" y="1824"/>
                <a:ext cx="584" cy="296"/>
              </a:xfrm>
              <a:custGeom>
                <a:avLst/>
                <a:gdLst/>
                <a:ahLst/>
                <a:cxnLst>
                  <a:cxn ang="0">
                    <a:pos x="504" y="32"/>
                  </a:cxn>
                  <a:cxn ang="0">
                    <a:pos x="504" y="24"/>
                  </a:cxn>
                  <a:cxn ang="0">
                    <a:pos x="480" y="32"/>
                  </a:cxn>
                  <a:cxn ang="0">
                    <a:pos x="456" y="32"/>
                  </a:cxn>
                  <a:cxn ang="0">
                    <a:pos x="440" y="32"/>
                  </a:cxn>
                  <a:cxn ang="0">
                    <a:pos x="432" y="32"/>
                  </a:cxn>
                  <a:cxn ang="0">
                    <a:pos x="392" y="24"/>
                  </a:cxn>
                  <a:cxn ang="0">
                    <a:pos x="384" y="0"/>
                  </a:cxn>
                  <a:cxn ang="0">
                    <a:pos x="344" y="0"/>
                  </a:cxn>
                  <a:cxn ang="0">
                    <a:pos x="344" y="24"/>
                  </a:cxn>
                  <a:cxn ang="0">
                    <a:pos x="320" y="40"/>
                  </a:cxn>
                  <a:cxn ang="0">
                    <a:pos x="296" y="56"/>
                  </a:cxn>
                  <a:cxn ang="0">
                    <a:pos x="296" y="72"/>
                  </a:cxn>
                  <a:cxn ang="0">
                    <a:pos x="272" y="88"/>
                  </a:cxn>
                  <a:cxn ang="0">
                    <a:pos x="248" y="120"/>
                  </a:cxn>
                  <a:cxn ang="0">
                    <a:pos x="232" y="104"/>
                  </a:cxn>
                  <a:cxn ang="0">
                    <a:pos x="216" y="144"/>
                  </a:cxn>
                  <a:cxn ang="0">
                    <a:pos x="200" y="128"/>
                  </a:cxn>
                  <a:cxn ang="0">
                    <a:pos x="176" y="152"/>
                  </a:cxn>
                  <a:cxn ang="0">
                    <a:pos x="144" y="144"/>
                  </a:cxn>
                  <a:cxn ang="0">
                    <a:pos x="144" y="136"/>
                  </a:cxn>
                  <a:cxn ang="0">
                    <a:pos x="136" y="152"/>
                  </a:cxn>
                  <a:cxn ang="0">
                    <a:pos x="128" y="144"/>
                  </a:cxn>
                  <a:cxn ang="0">
                    <a:pos x="112" y="144"/>
                  </a:cxn>
                  <a:cxn ang="0">
                    <a:pos x="112" y="152"/>
                  </a:cxn>
                  <a:cxn ang="0">
                    <a:pos x="104" y="160"/>
                  </a:cxn>
                  <a:cxn ang="0">
                    <a:pos x="104" y="168"/>
                  </a:cxn>
                  <a:cxn ang="0">
                    <a:pos x="104" y="184"/>
                  </a:cxn>
                  <a:cxn ang="0">
                    <a:pos x="88" y="192"/>
                  </a:cxn>
                  <a:cxn ang="0">
                    <a:pos x="80" y="224"/>
                  </a:cxn>
                  <a:cxn ang="0">
                    <a:pos x="72" y="232"/>
                  </a:cxn>
                  <a:cxn ang="0">
                    <a:pos x="24" y="232"/>
                  </a:cxn>
                  <a:cxn ang="0">
                    <a:pos x="24" y="248"/>
                  </a:cxn>
                  <a:cxn ang="0">
                    <a:pos x="32" y="256"/>
                  </a:cxn>
                  <a:cxn ang="0">
                    <a:pos x="24" y="288"/>
                  </a:cxn>
                  <a:cxn ang="0">
                    <a:pos x="16" y="288"/>
                  </a:cxn>
                  <a:cxn ang="0">
                    <a:pos x="120" y="288"/>
                  </a:cxn>
                  <a:cxn ang="0">
                    <a:pos x="112" y="272"/>
                  </a:cxn>
                  <a:cxn ang="0">
                    <a:pos x="144" y="272"/>
                  </a:cxn>
                  <a:cxn ang="0">
                    <a:pos x="496" y="224"/>
                  </a:cxn>
                  <a:cxn ang="0">
                    <a:pos x="520" y="208"/>
                  </a:cxn>
                  <a:cxn ang="0">
                    <a:pos x="542" y="172"/>
                  </a:cxn>
                  <a:cxn ang="0">
                    <a:pos x="568" y="144"/>
                  </a:cxn>
                  <a:cxn ang="0">
                    <a:pos x="584" y="128"/>
                  </a:cxn>
                  <a:cxn ang="0">
                    <a:pos x="568" y="120"/>
                  </a:cxn>
                  <a:cxn ang="0">
                    <a:pos x="552" y="112"/>
                  </a:cxn>
                  <a:cxn ang="0">
                    <a:pos x="528" y="72"/>
                  </a:cxn>
                  <a:cxn ang="0">
                    <a:pos x="520" y="48"/>
                  </a:cxn>
                  <a:cxn ang="0">
                    <a:pos x="520" y="40"/>
                  </a:cxn>
                </a:cxnLst>
                <a:rect l="0" t="0" r="r" b="b"/>
                <a:pathLst>
                  <a:path w="584" h="296">
                    <a:moveTo>
                      <a:pt x="520" y="40"/>
                    </a:moveTo>
                    <a:lnTo>
                      <a:pt x="512" y="32"/>
                    </a:lnTo>
                    <a:lnTo>
                      <a:pt x="504" y="32"/>
                    </a:lnTo>
                    <a:lnTo>
                      <a:pt x="504" y="32"/>
                    </a:lnTo>
                    <a:lnTo>
                      <a:pt x="504" y="32"/>
                    </a:lnTo>
                    <a:lnTo>
                      <a:pt x="504" y="24"/>
                    </a:lnTo>
                    <a:lnTo>
                      <a:pt x="496" y="16"/>
                    </a:lnTo>
                    <a:lnTo>
                      <a:pt x="488" y="16"/>
                    </a:lnTo>
                    <a:lnTo>
                      <a:pt x="480" y="32"/>
                    </a:lnTo>
                    <a:lnTo>
                      <a:pt x="472" y="32"/>
                    </a:lnTo>
                    <a:lnTo>
                      <a:pt x="456" y="32"/>
                    </a:lnTo>
                    <a:lnTo>
                      <a:pt x="456" y="32"/>
                    </a:lnTo>
                    <a:lnTo>
                      <a:pt x="448" y="24"/>
                    </a:lnTo>
                    <a:lnTo>
                      <a:pt x="440" y="24"/>
                    </a:lnTo>
                    <a:lnTo>
                      <a:pt x="440" y="32"/>
                    </a:lnTo>
                    <a:lnTo>
                      <a:pt x="440" y="32"/>
                    </a:lnTo>
                    <a:lnTo>
                      <a:pt x="432" y="32"/>
                    </a:lnTo>
                    <a:lnTo>
                      <a:pt x="432" y="32"/>
                    </a:lnTo>
                    <a:lnTo>
                      <a:pt x="416" y="24"/>
                    </a:lnTo>
                    <a:lnTo>
                      <a:pt x="416" y="24"/>
                    </a:lnTo>
                    <a:lnTo>
                      <a:pt x="392" y="24"/>
                    </a:lnTo>
                    <a:lnTo>
                      <a:pt x="392" y="24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60" y="0"/>
                    </a:lnTo>
                    <a:lnTo>
                      <a:pt x="344" y="0"/>
                    </a:lnTo>
                    <a:lnTo>
                      <a:pt x="344" y="0"/>
                    </a:lnTo>
                    <a:lnTo>
                      <a:pt x="336" y="8"/>
                    </a:lnTo>
                    <a:lnTo>
                      <a:pt x="336" y="16"/>
                    </a:lnTo>
                    <a:lnTo>
                      <a:pt x="344" y="24"/>
                    </a:lnTo>
                    <a:lnTo>
                      <a:pt x="344" y="32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12" y="40"/>
                    </a:lnTo>
                    <a:lnTo>
                      <a:pt x="296" y="40"/>
                    </a:lnTo>
                    <a:lnTo>
                      <a:pt x="296" y="56"/>
                    </a:lnTo>
                    <a:lnTo>
                      <a:pt x="304" y="56"/>
                    </a:lnTo>
                    <a:lnTo>
                      <a:pt x="304" y="64"/>
                    </a:lnTo>
                    <a:lnTo>
                      <a:pt x="296" y="72"/>
                    </a:lnTo>
                    <a:lnTo>
                      <a:pt x="288" y="88"/>
                    </a:lnTo>
                    <a:lnTo>
                      <a:pt x="280" y="88"/>
                    </a:lnTo>
                    <a:lnTo>
                      <a:pt x="272" y="88"/>
                    </a:lnTo>
                    <a:lnTo>
                      <a:pt x="272" y="112"/>
                    </a:lnTo>
                    <a:lnTo>
                      <a:pt x="264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04"/>
                    </a:lnTo>
                    <a:lnTo>
                      <a:pt x="232" y="104"/>
                    </a:lnTo>
                    <a:lnTo>
                      <a:pt x="224" y="128"/>
                    </a:lnTo>
                    <a:lnTo>
                      <a:pt x="224" y="144"/>
                    </a:lnTo>
                    <a:lnTo>
                      <a:pt x="216" y="144"/>
                    </a:lnTo>
                    <a:lnTo>
                      <a:pt x="208" y="136"/>
                    </a:lnTo>
                    <a:lnTo>
                      <a:pt x="208" y="128"/>
                    </a:lnTo>
                    <a:lnTo>
                      <a:pt x="200" y="128"/>
                    </a:lnTo>
                    <a:lnTo>
                      <a:pt x="184" y="144"/>
                    </a:lnTo>
                    <a:lnTo>
                      <a:pt x="184" y="152"/>
                    </a:lnTo>
                    <a:lnTo>
                      <a:pt x="176" y="152"/>
                    </a:lnTo>
                    <a:lnTo>
                      <a:pt x="160" y="136"/>
                    </a:lnTo>
                    <a:lnTo>
                      <a:pt x="152" y="136"/>
                    </a:lnTo>
                    <a:lnTo>
                      <a:pt x="144" y="144"/>
                    </a:lnTo>
                    <a:lnTo>
                      <a:pt x="144" y="144"/>
                    </a:lnTo>
                    <a:lnTo>
                      <a:pt x="144" y="136"/>
                    </a:lnTo>
                    <a:lnTo>
                      <a:pt x="144" y="136"/>
                    </a:lnTo>
                    <a:lnTo>
                      <a:pt x="144" y="144"/>
                    </a:lnTo>
                    <a:lnTo>
                      <a:pt x="144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28" y="144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112" y="160"/>
                    </a:lnTo>
                    <a:lnTo>
                      <a:pt x="104" y="168"/>
                    </a:lnTo>
                    <a:lnTo>
                      <a:pt x="104" y="168"/>
                    </a:lnTo>
                    <a:lnTo>
                      <a:pt x="96" y="176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88" y="192"/>
                    </a:lnTo>
                    <a:lnTo>
                      <a:pt x="72" y="200"/>
                    </a:lnTo>
                    <a:lnTo>
                      <a:pt x="72" y="216"/>
                    </a:lnTo>
                    <a:lnTo>
                      <a:pt x="80" y="224"/>
                    </a:lnTo>
                    <a:lnTo>
                      <a:pt x="80" y="232"/>
                    </a:lnTo>
                    <a:lnTo>
                      <a:pt x="80" y="232"/>
                    </a:lnTo>
                    <a:lnTo>
                      <a:pt x="72" y="232"/>
                    </a:lnTo>
                    <a:lnTo>
                      <a:pt x="48" y="224"/>
                    </a:lnTo>
                    <a:lnTo>
                      <a:pt x="32" y="224"/>
                    </a:lnTo>
                    <a:lnTo>
                      <a:pt x="24" y="232"/>
                    </a:lnTo>
                    <a:lnTo>
                      <a:pt x="24" y="232"/>
                    </a:lnTo>
                    <a:lnTo>
                      <a:pt x="16" y="240"/>
                    </a:lnTo>
                    <a:lnTo>
                      <a:pt x="24" y="248"/>
                    </a:lnTo>
                    <a:lnTo>
                      <a:pt x="24" y="248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24" y="256"/>
                    </a:lnTo>
                    <a:lnTo>
                      <a:pt x="24" y="256"/>
                    </a:lnTo>
                    <a:lnTo>
                      <a:pt x="24" y="288"/>
                    </a:lnTo>
                    <a:lnTo>
                      <a:pt x="24" y="288"/>
                    </a:lnTo>
                    <a:lnTo>
                      <a:pt x="16" y="288"/>
                    </a:lnTo>
                    <a:lnTo>
                      <a:pt x="16" y="288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120" y="288"/>
                    </a:lnTo>
                    <a:lnTo>
                      <a:pt x="120" y="288"/>
                    </a:lnTo>
                    <a:lnTo>
                      <a:pt x="112" y="272"/>
                    </a:lnTo>
                    <a:lnTo>
                      <a:pt x="112" y="272"/>
                    </a:lnTo>
                    <a:lnTo>
                      <a:pt x="120" y="272"/>
                    </a:lnTo>
                    <a:lnTo>
                      <a:pt x="136" y="272"/>
                    </a:lnTo>
                    <a:lnTo>
                      <a:pt x="144" y="272"/>
                    </a:lnTo>
                    <a:lnTo>
                      <a:pt x="448" y="248"/>
                    </a:lnTo>
                    <a:lnTo>
                      <a:pt x="464" y="240"/>
                    </a:lnTo>
                    <a:lnTo>
                      <a:pt x="496" y="224"/>
                    </a:lnTo>
                    <a:lnTo>
                      <a:pt x="504" y="216"/>
                    </a:lnTo>
                    <a:lnTo>
                      <a:pt x="504" y="208"/>
                    </a:lnTo>
                    <a:lnTo>
                      <a:pt x="520" y="208"/>
                    </a:lnTo>
                    <a:lnTo>
                      <a:pt x="524" y="192"/>
                    </a:lnTo>
                    <a:lnTo>
                      <a:pt x="536" y="184"/>
                    </a:lnTo>
                    <a:lnTo>
                      <a:pt x="542" y="172"/>
                    </a:lnTo>
                    <a:lnTo>
                      <a:pt x="560" y="160"/>
                    </a:lnTo>
                    <a:lnTo>
                      <a:pt x="568" y="152"/>
                    </a:lnTo>
                    <a:lnTo>
                      <a:pt x="568" y="144"/>
                    </a:lnTo>
                    <a:lnTo>
                      <a:pt x="568" y="152"/>
                    </a:lnTo>
                    <a:lnTo>
                      <a:pt x="584" y="128"/>
                    </a:lnTo>
                    <a:lnTo>
                      <a:pt x="584" y="128"/>
                    </a:lnTo>
                    <a:lnTo>
                      <a:pt x="576" y="128"/>
                    </a:lnTo>
                    <a:lnTo>
                      <a:pt x="576" y="128"/>
                    </a:lnTo>
                    <a:lnTo>
                      <a:pt x="568" y="120"/>
                    </a:lnTo>
                    <a:lnTo>
                      <a:pt x="560" y="120"/>
                    </a:lnTo>
                    <a:lnTo>
                      <a:pt x="560" y="120"/>
                    </a:lnTo>
                    <a:lnTo>
                      <a:pt x="552" y="112"/>
                    </a:lnTo>
                    <a:lnTo>
                      <a:pt x="536" y="88"/>
                    </a:lnTo>
                    <a:lnTo>
                      <a:pt x="528" y="72"/>
                    </a:lnTo>
                    <a:lnTo>
                      <a:pt x="528" y="72"/>
                    </a:lnTo>
                    <a:lnTo>
                      <a:pt x="528" y="64"/>
                    </a:lnTo>
                    <a:lnTo>
                      <a:pt x="528" y="56"/>
                    </a:lnTo>
                    <a:lnTo>
                      <a:pt x="520" y="48"/>
                    </a:lnTo>
                    <a:lnTo>
                      <a:pt x="520" y="40"/>
                    </a:lnTo>
                    <a:lnTo>
                      <a:pt x="520" y="40"/>
                    </a:lnTo>
                    <a:lnTo>
                      <a:pt x="520" y="40"/>
                    </a:lnTo>
                    <a:lnTo>
                      <a:pt x="528" y="40"/>
                    </a:lnTo>
                    <a:lnTo>
                      <a:pt x="520" y="4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Freeform 69"/>
              <p:cNvSpPr>
                <a:spLocks/>
              </p:cNvSpPr>
              <p:nvPr/>
            </p:nvSpPr>
            <p:spPr bwMode="auto">
              <a:xfrm>
                <a:off x="4185" y="1624"/>
                <a:ext cx="368" cy="360"/>
              </a:xfrm>
              <a:custGeom>
                <a:avLst/>
                <a:gdLst/>
                <a:ahLst/>
                <a:cxnLst>
                  <a:cxn ang="0">
                    <a:pos x="48" y="320"/>
                  </a:cxn>
                  <a:cxn ang="0">
                    <a:pos x="32" y="312"/>
                  </a:cxn>
                  <a:cxn ang="0">
                    <a:pos x="8" y="272"/>
                  </a:cxn>
                  <a:cxn ang="0">
                    <a:pos x="0" y="248"/>
                  </a:cxn>
                  <a:cxn ang="0">
                    <a:pos x="0" y="240"/>
                  </a:cxn>
                  <a:cxn ang="0">
                    <a:pos x="16" y="240"/>
                  </a:cxn>
                  <a:cxn ang="0">
                    <a:pos x="32" y="224"/>
                  </a:cxn>
                  <a:cxn ang="0">
                    <a:pos x="32" y="192"/>
                  </a:cxn>
                  <a:cxn ang="0">
                    <a:pos x="48" y="192"/>
                  </a:cxn>
                  <a:cxn ang="0">
                    <a:pos x="56" y="176"/>
                  </a:cxn>
                  <a:cxn ang="0">
                    <a:pos x="80" y="136"/>
                  </a:cxn>
                  <a:cxn ang="0">
                    <a:pos x="80" y="136"/>
                  </a:cxn>
                  <a:cxn ang="0">
                    <a:pos x="112" y="112"/>
                  </a:cxn>
                  <a:cxn ang="0">
                    <a:pos x="120" y="80"/>
                  </a:cxn>
                  <a:cxn ang="0">
                    <a:pos x="128" y="40"/>
                  </a:cxn>
                  <a:cxn ang="0">
                    <a:pos x="120" y="0"/>
                  </a:cxn>
                  <a:cxn ang="0">
                    <a:pos x="128" y="0"/>
                  </a:cxn>
                  <a:cxn ang="0">
                    <a:pos x="224" y="72"/>
                  </a:cxn>
                  <a:cxn ang="0">
                    <a:pos x="232" y="120"/>
                  </a:cxn>
                  <a:cxn ang="0">
                    <a:pos x="256" y="96"/>
                  </a:cxn>
                  <a:cxn ang="0">
                    <a:pos x="280" y="80"/>
                  </a:cxn>
                  <a:cxn ang="0">
                    <a:pos x="296" y="80"/>
                  </a:cxn>
                  <a:cxn ang="0">
                    <a:pos x="312" y="64"/>
                  </a:cxn>
                  <a:cxn ang="0">
                    <a:pos x="344" y="64"/>
                  </a:cxn>
                  <a:cxn ang="0">
                    <a:pos x="352" y="64"/>
                  </a:cxn>
                  <a:cxn ang="0">
                    <a:pos x="368" y="88"/>
                  </a:cxn>
                  <a:cxn ang="0">
                    <a:pos x="360" y="104"/>
                  </a:cxn>
                  <a:cxn ang="0">
                    <a:pos x="328" y="96"/>
                  </a:cxn>
                  <a:cxn ang="0">
                    <a:pos x="312" y="88"/>
                  </a:cxn>
                  <a:cxn ang="0">
                    <a:pos x="304" y="120"/>
                  </a:cxn>
                  <a:cxn ang="0">
                    <a:pos x="296" y="144"/>
                  </a:cxn>
                  <a:cxn ang="0">
                    <a:pos x="288" y="160"/>
                  </a:cxn>
                  <a:cxn ang="0">
                    <a:pos x="264" y="160"/>
                  </a:cxn>
                  <a:cxn ang="0">
                    <a:pos x="264" y="192"/>
                  </a:cxn>
                  <a:cxn ang="0">
                    <a:pos x="232" y="192"/>
                  </a:cxn>
                  <a:cxn ang="0">
                    <a:pos x="224" y="208"/>
                  </a:cxn>
                  <a:cxn ang="0">
                    <a:pos x="224" y="224"/>
                  </a:cxn>
                  <a:cxn ang="0">
                    <a:pos x="216" y="240"/>
                  </a:cxn>
                  <a:cxn ang="0">
                    <a:pos x="208" y="264"/>
                  </a:cxn>
                  <a:cxn ang="0">
                    <a:pos x="200" y="296"/>
                  </a:cxn>
                  <a:cxn ang="0">
                    <a:pos x="192" y="304"/>
                  </a:cxn>
                  <a:cxn ang="0">
                    <a:pos x="200" y="312"/>
                  </a:cxn>
                  <a:cxn ang="0">
                    <a:pos x="184" y="320"/>
                  </a:cxn>
                  <a:cxn ang="0">
                    <a:pos x="168" y="328"/>
                  </a:cxn>
                  <a:cxn ang="0">
                    <a:pos x="152" y="336"/>
                  </a:cxn>
                  <a:cxn ang="0">
                    <a:pos x="144" y="344"/>
                  </a:cxn>
                  <a:cxn ang="0">
                    <a:pos x="120" y="344"/>
                  </a:cxn>
                  <a:cxn ang="0">
                    <a:pos x="112" y="344"/>
                  </a:cxn>
                  <a:cxn ang="0">
                    <a:pos x="88" y="352"/>
                  </a:cxn>
                  <a:cxn ang="0">
                    <a:pos x="64" y="336"/>
                  </a:cxn>
                  <a:cxn ang="0">
                    <a:pos x="56" y="328"/>
                  </a:cxn>
                </a:cxnLst>
                <a:rect l="0" t="0" r="r" b="b"/>
                <a:pathLst>
                  <a:path w="368" h="360">
                    <a:moveTo>
                      <a:pt x="56" y="328"/>
                    </a:moveTo>
                    <a:lnTo>
                      <a:pt x="56" y="328"/>
                    </a:lnTo>
                    <a:lnTo>
                      <a:pt x="48" y="320"/>
                    </a:lnTo>
                    <a:lnTo>
                      <a:pt x="40" y="320"/>
                    </a:lnTo>
                    <a:lnTo>
                      <a:pt x="40" y="320"/>
                    </a:lnTo>
                    <a:lnTo>
                      <a:pt x="32" y="312"/>
                    </a:lnTo>
                    <a:lnTo>
                      <a:pt x="16" y="288"/>
                    </a:lnTo>
                    <a:lnTo>
                      <a:pt x="8" y="272"/>
                    </a:lnTo>
                    <a:lnTo>
                      <a:pt x="8" y="272"/>
                    </a:lnTo>
                    <a:lnTo>
                      <a:pt x="8" y="264"/>
                    </a:lnTo>
                    <a:lnTo>
                      <a:pt x="8" y="256"/>
                    </a:lnTo>
                    <a:lnTo>
                      <a:pt x="0" y="248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16" y="240"/>
                    </a:lnTo>
                    <a:lnTo>
                      <a:pt x="24" y="224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08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32" y="176"/>
                    </a:lnTo>
                    <a:lnTo>
                      <a:pt x="48" y="176"/>
                    </a:lnTo>
                    <a:lnTo>
                      <a:pt x="48" y="192"/>
                    </a:lnTo>
                    <a:lnTo>
                      <a:pt x="56" y="192"/>
                    </a:lnTo>
                    <a:lnTo>
                      <a:pt x="56" y="176"/>
                    </a:lnTo>
                    <a:lnTo>
                      <a:pt x="56" y="176"/>
                    </a:lnTo>
                    <a:lnTo>
                      <a:pt x="64" y="152"/>
                    </a:lnTo>
                    <a:lnTo>
                      <a:pt x="64" y="152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88" y="136"/>
                    </a:lnTo>
                    <a:lnTo>
                      <a:pt x="96" y="128"/>
                    </a:lnTo>
                    <a:lnTo>
                      <a:pt x="112" y="112"/>
                    </a:lnTo>
                    <a:lnTo>
                      <a:pt x="120" y="104"/>
                    </a:lnTo>
                    <a:lnTo>
                      <a:pt x="120" y="88"/>
                    </a:lnTo>
                    <a:lnTo>
                      <a:pt x="120" y="80"/>
                    </a:lnTo>
                    <a:lnTo>
                      <a:pt x="120" y="40"/>
                    </a:lnTo>
                    <a:lnTo>
                      <a:pt x="120" y="40"/>
                    </a:lnTo>
                    <a:lnTo>
                      <a:pt x="128" y="40"/>
                    </a:lnTo>
                    <a:lnTo>
                      <a:pt x="128" y="24"/>
                    </a:lnTo>
                    <a:lnTo>
                      <a:pt x="120" y="8"/>
                    </a:lnTo>
                    <a:lnTo>
                      <a:pt x="120" y="0"/>
                    </a:lnTo>
                    <a:lnTo>
                      <a:pt x="120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44" y="88"/>
                    </a:lnTo>
                    <a:lnTo>
                      <a:pt x="144" y="88"/>
                    </a:lnTo>
                    <a:lnTo>
                      <a:pt x="224" y="72"/>
                    </a:lnTo>
                    <a:lnTo>
                      <a:pt x="224" y="72"/>
                    </a:lnTo>
                    <a:lnTo>
                      <a:pt x="232" y="120"/>
                    </a:lnTo>
                    <a:lnTo>
                      <a:pt x="232" y="120"/>
                    </a:lnTo>
                    <a:lnTo>
                      <a:pt x="256" y="96"/>
                    </a:lnTo>
                    <a:lnTo>
                      <a:pt x="256" y="96"/>
                    </a:lnTo>
                    <a:lnTo>
                      <a:pt x="256" y="96"/>
                    </a:lnTo>
                    <a:lnTo>
                      <a:pt x="264" y="96"/>
                    </a:lnTo>
                    <a:lnTo>
                      <a:pt x="272" y="88"/>
                    </a:lnTo>
                    <a:lnTo>
                      <a:pt x="280" y="80"/>
                    </a:lnTo>
                    <a:lnTo>
                      <a:pt x="280" y="80"/>
                    </a:lnTo>
                    <a:lnTo>
                      <a:pt x="280" y="80"/>
                    </a:lnTo>
                    <a:lnTo>
                      <a:pt x="296" y="80"/>
                    </a:lnTo>
                    <a:lnTo>
                      <a:pt x="304" y="80"/>
                    </a:lnTo>
                    <a:lnTo>
                      <a:pt x="312" y="64"/>
                    </a:lnTo>
                    <a:lnTo>
                      <a:pt x="312" y="64"/>
                    </a:lnTo>
                    <a:lnTo>
                      <a:pt x="328" y="64"/>
                    </a:lnTo>
                    <a:lnTo>
                      <a:pt x="336" y="64"/>
                    </a:lnTo>
                    <a:lnTo>
                      <a:pt x="344" y="64"/>
                    </a:lnTo>
                    <a:lnTo>
                      <a:pt x="344" y="64"/>
                    </a:lnTo>
                    <a:lnTo>
                      <a:pt x="352" y="64"/>
                    </a:lnTo>
                    <a:lnTo>
                      <a:pt x="352" y="64"/>
                    </a:lnTo>
                    <a:lnTo>
                      <a:pt x="352" y="72"/>
                    </a:lnTo>
                    <a:lnTo>
                      <a:pt x="352" y="72"/>
                    </a:lnTo>
                    <a:lnTo>
                      <a:pt x="368" y="88"/>
                    </a:lnTo>
                    <a:lnTo>
                      <a:pt x="368" y="96"/>
                    </a:lnTo>
                    <a:lnTo>
                      <a:pt x="360" y="96"/>
                    </a:lnTo>
                    <a:lnTo>
                      <a:pt x="360" y="104"/>
                    </a:lnTo>
                    <a:lnTo>
                      <a:pt x="360" y="104"/>
                    </a:lnTo>
                    <a:lnTo>
                      <a:pt x="352" y="104"/>
                    </a:lnTo>
                    <a:lnTo>
                      <a:pt x="328" y="96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12" y="88"/>
                    </a:lnTo>
                    <a:lnTo>
                      <a:pt x="312" y="112"/>
                    </a:lnTo>
                    <a:lnTo>
                      <a:pt x="312" y="112"/>
                    </a:lnTo>
                    <a:lnTo>
                      <a:pt x="304" y="120"/>
                    </a:lnTo>
                    <a:lnTo>
                      <a:pt x="304" y="128"/>
                    </a:lnTo>
                    <a:lnTo>
                      <a:pt x="296" y="144"/>
                    </a:lnTo>
                    <a:lnTo>
                      <a:pt x="296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0"/>
                    </a:lnTo>
                    <a:lnTo>
                      <a:pt x="280" y="16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92"/>
                    </a:lnTo>
                    <a:lnTo>
                      <a:pt x="264" y="200"/>
                    </a:lnTo>
                    <a:lnTo>
                      <a:pt x="248" y="200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24" y="200"/>
                    </a:lnTo>
                    <a:lnTo>
                      <a:pt x="224" y="208"/>
                    </a:lnTo>
                    <a:lnTo>
                      <a:pt x="224" y="216"/>
                    </a:lnTo>
                    <a:lnTo>
                      <a:pt x="224" y="216"/>
                    </a:lnTo>
                    <a:lnTo>
                      <a:pt x="224" y="224"/>
                    </a:lnTo>
                    <a:lnTo>
                      <a:pt x="216" y="232"/>
                    </a:lnTo>
                    <a:lnTo>
                      <a:pt x="216" y="232"/>
                    </a:lnTo>
                    <a:lnTo>
                      <a:pt x="216" y="240"/>
                    </a:lnTo>
                    <a:lnTo>
                      <a:pt x="216" y="256"/>
                    </a:lnTo>
                    <a:lnTo>
                      <a:pt x="216" y="256"/>
                    </a:lnTo>
                    <a:lnTo>
                      <a:pt x="208" y="264"/>
                    </a:lnTo>
                    <a:lnTo>
                      <a:pt x="200" y="280"/>
                    </a:lnTo>
                    <a:lnTo>
                      <a:pt x="200" y="288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192" y="304"/>
                    </a:lnTo>
                    <a:lnTo>
                      <a:pt x="192" y="304"/>
                    </a:lnTo>
                    <a:lnTo>
                      <a:pt x="200" y="312"/>
                    </a:lnTo>
                    <a:lnTo>
                      <a:pt x="200" y="312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68" y="320"/>
                    </a:lnTo>
                    <a:lnTo>
                      <a:pt x="168" y="328"/>
                    </a:lnTo>
                    <a:lnTo>
                      <a:pt x="168" y="328"/>
                    </a:lnTo>
                    <a:lnTo>
                      <a:pt x="160" y="328"/>
                    </a:lnTo>
                    <a:lnTo>
                      <a:pt x="152" y="328"/>
                    </a:lnTo>
                    <a:lnTo>
                      <a:pt x="152" y="336"/>
                    </a:lnTo>
                    <a:lnTo>
                      <a:pt x="152" y="336"/>
                    </a:lnTo>
                    <a:lnTo>
                      <a:pt x="152" y="336"/>
                    </a:lnTo>
                    <a:lnTo>
                      <a:pt x="144" y="344"/>
                    </a:lnTo>
                    <a:lnTo>
                      <a:pt x="136" y="344"/>
                    </a:lnTo>
                    <a:lnTo>
                      <a:pt x="128" y="344"/>
                    </a:lnTo>
                    <a:lnTo>
                      <a:pt x="120" y="344"/>
                    </a:lnTo>
                    <a:lnTo>
                      <a:pt x="120" y="344"/>
                    </a:lnTo>
                    <a:lnTo>
                      <a:pt x="120" y="344"/>
                    </a:lnTo>
                    <a:lnTo>
                      <a:pt x="112" y="344"/>
                    </a:lnTo>
                    <a:lnTo>
                      <a:pt x="104" y="360"/>
                    </a:lnTo>
                    <a:lnTo>
                      <a:pt x="96" y="360"/>
                    </a:lnTo>
                    <a:lnTo>
                      <a:pt x="88" y="352"/>
                    </a:lnTo>
                    <a:lnTo>
                      <a:pt x="88" y="352"/>
                    </a:lnTo>
                    <a:lnTo>
                      <a:pt x="72" y="352"/>
                    </a:lnTo>
                    <a:lnTo>
                      <a:pt x="64" y="336"/>
                    </a:lnTo>
                    <a:lnTo>
                      <a:pt x="64" y="328"/>
                    </a:lnTo>
                    <a:lnTo>
                      <a:pt x="64" y="328"/>
                    </a:lnTo>
                    <a:lnTo>
                      <a:pt x="56" y="328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Freeform 70"/>
              <p:cNvSpPr>
                <a:spLocks/>
              </p:cNvSpPr>
              <p:nvPr/>
            </p:nvSpPr>
            <p:spPr bwMode="auto">
              <a:xfrm>
                <a:off x="4841" y="1016"/>
                <a:ext cx="136" cy="272"/>
              </a:xfrm>
              <a:custGeom>
                <a:avLst/>
                <a:gdLst/>
                <a:ahLst/>
                <a:cxnLst>
                  <a:cxn ang="0">
                    <a:pos x="104" y="240"/>
                  </a:cxn>
                  <a:cxn ang="0">
                    <a:pos x="128" y="232"/>
                  </a:cxn>
                  <a:cxn ang="0">
                    <a:pos x="128" y="224"/>
                  </a:cxn>
                  <a:cxn ang="0">
                    <a:pos x="136" y="216"/>
                  </a:cxn>
                  <a:cxn ang="0">
                    <a:pos x="136" y="208"/>
                  </a:cxn>
                  <a:cxn ang="0">
                    <a:pos x="128" y="200"/>
                  </a:cxn>
                  <a:cxn ang="0">
                    <a:pos x="128" y="192"/>
                  </a:cxn>
                  <a:cxn ang="0">
                    <a:pos x="112" y="184"/>
                  </a:cxn>
                  <a:cxn ang="0">
                    <a:pos x="56" y="0"/>
                  </a:cxn>
                  <a:cxn ang="0">
                    <a:pos x="48" y="0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24"/>
                  </a:cxn>
                  <a:cxn ang="0">
                    <a:pos x="24" y="32"/>
                  </a:cxn>
                  <a:cxn ang="0">
                    <a:pos x="32" y="40"/>
                  </a:cxn>
                  <a:cxn ang="0">
                    <a:pos x="32" y="48"/>
                  </a:cxn>
                  <a:cxn ang="0">
                    <a:pos x="24" y="56"/>
                  </a:cxn>
                  <a:cxn ang="0">
                    <a:pos x="32" y="88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8" y="112"/>
                  </a:cxn>
                  <a:cxn ang="0">
                    <a:pos x="16" y="120"/>
                  </a:cxn>
                  <a:cxn ang="0">
                    <a:pos x="16" y="160"/>
                  </a:cxn>
                  <a:cxn ang="0">
                    <a:pos x="8" y="176"/>
                  </a:cxn>
                  <a:cxn ang="0">
                    <a:pos x="0" y="192"/>
                  </a:cxn>
                  <a:cxn ang="0">
                    <a:pos x="8" y="216"/>
                  </a:cxn>
                  <a:cxn ang="0">
                    <a:pos x="16" y="240"/>
                  </a:cxn>
                  <a:cxn ang="0">
                    <a:pos x="8" y="256"/>
                  </a:cxn>
                  <a:cxn ang="0">
                    <a:pos x="16" y="272"/>
                  </a:cxn>
                  <a:cxn ang="0">
                    <a:pos x="96" y="256"/>
                  </a:cxn>
                  <a:cxn ang="0">
                    <a:pos x="104" y="248"/>
                  </a:cxn>
                </a:cxnLst>
                <a:rect l="0" t="0" r="r" b="b"/>
                <a:pathLst>
                  <a:path w="136" h="272">
                    <a:moveTo>
                      <a:pt x="104" y="248"/>
                    </a:moveTo>
                    <a:lnTo>
                      <a:pt x="104" y="240"/>
                    </a:lnTo>
                    <a:lnTo>
                      <a:pt x="112" y="232"/>
                    </a:lnTo>
                    <a:lnTo>
                      <a:pt x="128" y="232"/>
                    </a:lnTo>
                    <a:lnTo>
                      <a:pt x="128" y="232"/>
                    </a:lnTo>
                    <a:lnTo>
                      <a:pt x="128" y="224"/>
                    </a:lnTo>
                    <a:lnTo>
                      <a:pt x="128" y="224"/>
                    </a:lnTo>
                    <a:lnTo>
                      <a:pt x="136" y="216"/>
                    </a:lnTo>
                    <a:lnTo>
                      <a:pt x="136" y="208"/>
                    </a:lnTo>
                    <a:lnTo>
                      <a:pt x="136" y="208"/>
                    </a:lnTo>
                    <a:lnTo>
                      <a:pt x="128" y="208"/>
                    </a:lnTo>
                    <a:lnTo>
                      <a:pt x="128" y="200"/>
                    </a:lnTo>
                    <a:lnTo>
                      <a:pt x="128" y="200"/>
                    </a:lnTo>
                    <a:lnTo>
                      <a:pt x="128" y="192"/>
                    </a:lnTo>
                    <a:lnTo>
                      <a:pt x="120" y="184"/>
                    </a:lnTo>
                    <a:lnTo>
                      <a:pt x="112" y="184"/>
                    </a:lnTo>
                    <a:lnTo>
                      <a:pt x="104" y="176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32" y="48"/>
                    </a:lnTo>
                    <a:lnTo>
                      <a:pt x="24" y="56"/>
                    </a:lnTo>
                    <a:lnTo>
                      <a:pt x="24" y="56"/>
                    </a:lnTo>
                    <a:lnTo>
                      <a:pt x="32" y="64"/>
                    </a:lnTo>
                    <a:lnTo>
                      <a:pt x="32" y="88"/>
                    </a:lnTo>
                    <a:lnTo>
                      <a:pt x="32" y="96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8" y="112"/>
                    </a:lnTo>
                    <a:lnTo>
                      <a:pt x="8" y="112"/>
                    </a:lnTo>
                    <a:lnTo>
                      <a:pt x="16" y="120"/>
                    </a:lnTo>
                    <a:lnTo>
                      <a:pt x="16" y="136"/>
                    </a:lnTo>
                    <a:lnTo>
                      <a:pt x="16" y="160"/>
                    </a:lnTo>
                    <a:lnTo>
                      <a:pt x="8" y="168"/>
                    </a:lnTo>
                    <a:lnTo>
                      <a:pt x="8" y="176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56"/>
                    </a:lnTo>
                    <a:lnTo>
                      <a:pt x="8" y="272"/>
                    </a:lnTo>
                    <a:lnTo>
                      <a:pt x="16" y="272"/>
                    </a:lnTo>
                    <a:lnTo>
                      <a:pt x="16" y="272"/>
                    </a:lnTo>
                    <a:lnTo>
                      <a:pt x="96" y="256"/>
                    </a:lnTo>
                    <a:lnTo>
                      <a:pt x="96" y="256"/>
                    </a:lnTo>
                    <a:lnTo>
                      <a:pt x="104" y="248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71"/>
              <p:cNvSpPr>
                <a:spLocks/>
              </p:cNvSpPr>
              <p:nvPr/>
            </p:nvSpPr>
            <p:spPr bwMode="auto">
              <a:xfrm>
                <a:off x="4889" y="752"/>
                <a:ext cx="296" cy="472"/>
              </a:xfrm>
              <a:custGeom>
                <a:avLst/>
                <a:gdLst/>
                <a:ahLst/>
                <a:cxnLst>
                  <a:cxn ang="0">
                    <a:pos x="80" y="456"/>
                  </a:cxn>
                  <a:cxn ang="0">
                    <a:pos x="56" y="440"/>
                  </a:cxn>
                  <a:cxn ang="0">
                    <a:pos x="0" y="264"/>
                  </a:cxn>
                  <a:cxn ang="0">
                    <a:pos x="16" y="256"/>
                  </a:cxn>
                  <a:cxn ang="0">
                    <a:pos x="16" y="256"/>
                  </a:cxn>
                  <a:cxn ang="0">
                    <a:pos x="24" y="240"/>
                  </a:cxn>
                  <a:cxn ang="0">
                    <a:pos x="24" y="240"/>
                  </a:cxn>
                  <a:cxn ang="0">
                    <a:pos x="24" y="216"/>
                  </a:cxn>
                  <a:cxn ang="0">
                    <a:pos x="32" y="200"/>
                  </a:cxn>
                  <a:cxn ang="0">
                    <a:pos x="40" y="184"/>
                  </a:cxn>
                  <a:cxn ang="0">
                    <a:pos x="32" y="136"/>
                  </a:cxn>
                  <a:cxn ang="0">
                    <a:pos x="40" y="120"/>
                  </a:cxn>
                  <a:cxn ang="0">
                    <a:pos x="48" y="80"/>
                  </a:cxn>
                  <a:cxn ang="0">
                    <a:pos x="72" y="8"/>
                  </a:cxn>
                  <a:cxn ang="0">
                    <a:pos x="96" y="32"/>
                  </a:cxn>
                  <a:cxn ang="0">
                    <a:pos x="120" y="8"/>
                  </a:cxn>
                  <a:cxn ang="0">
                    <a:pos x="128" y="0"/>
                  </a:cxn>
                  <a:cxn ang="0">
                    <a:pos x="168" y="16"/>
                  </a:cxn>
                  <a:cxn ang="0">
                    <a:pos x="208" y="136"/>
                  </a:cxn>
                  <a:cxn ang="0">
                    <a:pos x="224" y="160"/>
                  </a:cxn>
                  <a:cxn ang="0">
                    <a:pos x="240" y="160"/>
                  </a:cxn>
                  <a:cxn ang="0">
                    <a:pos x="248" y="184"/>
                  </a:cxn>
                  <a:cxn ang="0">
                    <a:pos x="264" y="200"/>
                  </a:cxn>
                  <a:cxn ang="0">
                    <a:pos x="280" y="208"/>
                  </a:cxn>
                  <a:cxn ang="0">
                    <a:pos x="280" y="216"/>
                  </a:cxn>
                  <a:cxn ang="0">
                    <a:pos x="288" y="224"/>
                  </a:cxn>
                  <a:cxn ang="0">
                    <a:pos x="296" y="224"/>
                  </a:cxn>
                  <a:cxn ang="0">
                    <a:pos x="280" y="248"/>
                  </a:cxn>
                  <a:cxn ang="0">
                    <a:pos x="272" y="240"/>
                  </a:cxn>
                  <a:cxn ang="0">
                    <a:pos x="272" y="248"/>
                  </a:cxn>
                  <a:cxn ang="0">
                    <a:pos x="264" y="248"/>
                  </a:cxn>
                  <a:cxn ang="0">
                    <a:pos x="264" y="256"/>
                  </a:cxn>
                  <a:cxn ang="0">
                    <a:pos x="248" y="264"/>
                  </a:cxn>
                  <a:cxn ang="0">
                    <a:pos x="248" y="264"/>
                  </a:cxn>
                  <a:cxn ang="0">
                    <a:pos x="248" y="280"/>
                  </a:cxn>
                  <a:cxn ang="0">
                    <a:pos x="232" y="296"/>
                  </a:cxn>
                  <a:cxn ang="0">
                    <a:pos x="232" y="280"/>
                  </a:cxn>
                  <a:cxn ang="0">
                    <a:pos x="216" y="272"/>
                  </a:cxn>
                  <a:cxn ang="0">
                    <a:pos x="216" y="280"/>
                  </a:cxn>
                  <a:cxn ang="0">
                    <a:pos x="200" y="296"/>
                  </a:cxn>
                  <a:cxn ang="0">
                    <a:pos x="200" y="304"/>
                  </a:cxn>
                  <a:cxn ang="0">
                    <a:pos x="192" y="296"/>
                  </a:cxn>
                  <a:cxn ang="0">
                    <a:pos x="184" y="296"/>
                  </a:cxn>
                  <a:cxn ang="0">
                    <a:pos x="176" y="288"/>
                  </a:cxn>
                  <a:cxn ang="0">
                    <a:pos x="176" y="336"/>
                  </a:cxn>
                  <a:cxn ang="0">
                    <a:pos x="168" y="360"/>
                  </a:cxn>
                  <a:cxn ang="0">
                    <a:pos x="160" y="352"/>
                  </a:cxn>
                  <a:cxn ang="0">
                    <a:pos x="152" y="368"/>
                  </a:cxn>
                  <a:cxn ang="0">
                    <a:pos x="144" y="368"/>
                  </a:cxn>
                  <a:cxn ang="0">
                    <a:pos x="136" y="368"/>
                  </a:cxn>
                  <a:cxn ang="0">
                    <a:pos x="128" y="360"/>
                  </a:cxn>
                  <a:cxn ang="0">
                    <a:pos x="128" y="392"/>
                  </a:cxn>
                  <a:cxn ang="0">
                    <a:pos x="128" y="376"/>
                  </a:cxn>
                  <a:cxn ang="0">
                    <a:pos x="120" y="376"/>
                  </a:cxn>
                  <a:cxn ang="0">
                    <a:pos x="104" y="392"/>
                  </a:cxn>
                  <a:cxn ang="0">
                    <a:pos x="104" y="408"/>
                  </a:cxn>
                  <a:cxn ang="0">
                    <a:pos x="104" y="416"/>
                  </a:cxn>
                  <a:cxn ang="0">
                    <a:pos x="104" y="432"/>
                  </a:cxn>
                  <a:cxn ang="0">
                    <a:pos x="88" y="440"/>
                  </a:cxn>
                  <a:cxn ang="0">
                    <a:pos x="80" y="472"/>
                  </a:cxn>
                </a:cxnLst>
                <a:rect l="0" t="0" r="r" b="b"/>
                <a:pathLst>
                  <a:path w="296" h="472">
                    <a:moveTo>
                      <a:pt x="80" y="464"/>
                    </a:moveTo>
                    <a:lnTo>
                      <a:pt x="80" y="464"/>
                    </a:lnTo>
                    <a:lnTo>
                      <a:pt x="80" y="456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56" y="440"/>
                    </a:lnTo>
                    <a:lnTo>
                      <a:pt x="8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48"/>
                    </a:lnTo>
                    <a:lnTo>
                      <a:pt x="8" y="248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56"/>
                    </a:lnTo>
                    <a:lnTo>
                      <a:pt x="16" y="240"/>
                    </a:lnTo>
                    <a:lnTo>
                      <a:pt x="16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24" y="232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40" y="200"/>
                    </a:lnTo>
                    <a:lnTo>
                      <a:pt x="40" y="200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40" y="184"/>
                    </a:lnTo>
                    <a:lnTo>
                      <a:pt x="40" y="184"/>
                    </a:lnTo>
                    <a:lnTo>
                      <a:pt x="40" y="176"/>
                    </a:lnTo>
                    <a:lnTo>
                      <a:pt x="32" y="160"/>
                    </a:lnTo>
                    <a:lnTo>
                      <a:pt x="32" y="136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0" y="120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48" y="80"/>
                    </a:lnTo>
                    <a:lnTo>
                      <a:pt x="64" y="16"/>
                    </a:lnTo>
                    <a:lnTo>
                      <a:pt x="64" y="16"/>
                    </a:lnTo>
                    <a:lnTo>
                      <a:pt x="72" y="8"/>
                    </a:lnTo>
                    <a:lnTo>
                      <a:pt x="80" y="8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104" y="24"/>
                    </a:lnTo>
                    <a:lnTo>
                      <a:pt x="120" y="8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68" y="16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208" y="136"/>
                    </a:lnTo>
                    <a:lnTo>
                      <a:pt x="208" y="136"/>
                    </a:lnTo>
                    <a:lnTo>
                      <a:pt x="208" y="144"/>
                    </a:lnTo>
                    <a:lnTo>
                      <a:pt x="224" y="160"/>
                    </a:lnTo>
                    <a:lnTo>
                      <a:pt x="240" y="160"/>
                    </a:lnTo>
                    <a:lnTo>
                      <a:pt x="240" y="160"/>
                    </a:lnTo>
                    <a:lnTo>
                      <a:pt x="240" y="160"/>
                    </a:lnTo>
                    <a:lnTo>
                      <a:pt x="240" y="176"/>
                    </a:lnTo>
                    <a:lnTo>
                      <a:pt x="240" y="176"/>
                    </a:lnTo>
                    <a:lnTo>
                      <a:pt x="248" y="184"/>
                    </a:lnTo>
                    <a:lnTo>
                      <a:pt x="248" y="184"/>
                    </a:lnTo>
                    <a:lnTo>
                      <a:pt x="256" y="200"/>
                    </a:lnTo>
                    <a:lnTo>
                      <a:pt x="264" y="200"/>
                    </a:lnTo>
                    <a:lnTo>
                      <a:pt x="264" y="192"/>
                    </a:lnTo>
                    <a:lnTo>
                      <a:pt x="264" y="192"/>
                    </a:lnTo>
                    <a:lnTo>
                      <a:pt x="280" y="208"/>
                    </a:lnTo>
                    <a:lnTo>
                      <a:pt x="288" y="208"/>
                    </a:lnTo>
                    <a:lnTo>
                      <a:pt x="288" y="208"/>
                    </a:lnTo>
                    <a:lnTo>
                      <a:pt x="280" y="216"/>
                    </a:lnTo>
                    <a:lnTo>
                      <a:pt x="280" y="216"/>
                    </a:lnTo>
                    <a:lnTo>
                      <a:pt x="288" y="224"/>
                    </a:lnTo>
                    <a:lnTo>
                      <a:pt x="288" y="224"/>
                    </a:lnTo>
                    <a:lnTo>
                      <a:pt x="296" y="216"/>
                    </a:lnTo>
                    <a:lnTo>
                      <a:pt x="296" y="224"/>
                    </a:lnTo>
                    <a:lnTo>
                      <a:pt x="296" y="224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280" y="248"/>
                    </a:lnTo>
                    <a:lnTo>
                      <a:pt x="280" y="248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0"/>
                    </a:lnTo>
                    <a:lnTo>
                      <a:pt x="272" y="248"/>
                    </a:lnTo>
                    <a:lnTo>
                      <a:pt x="272" y="248"/>
                    </a:lnTo>
                    <a:lnTo>
                      <a:pt x="272" y="256"/>
                    </a:lnTo>
                    <a:lnTo>
                      <a:pt x="264" y="248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64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64"/>
                    </a:lnTo>
                    <a:lnTo>
                      <a:pt x="248" y="272"/>
                    </a:lnTo>
                    <a:lnTo>
                      <a:pt x="248" y="280"/>
                    </a:lnTo>
                    <a:lnTo>
                      <a:pt x="240" y="288"/>
                    </a:lnTo>
                    <a:lnTo>
                      <a:pt x="232" y="296"/>
                    </a:lnTo>
                    <a:lnTo>
                      <a:pt x="232" y="296"/>
                    </a:lnTo>
                    <a:lnTo>
                      <a:pt x="232" y="288"/>
                    </a:lnTo>
                    <a:lnTo>
                      <a:pt x="232" y="288"/>
                    </a:lnTo>
                    <a:lnTo>
                      <a:pt x="232" y="280"/>
                    </a:lnTo>
                    <a:lnTo>
                      <a:pt x="232" y="280"/>
                    </a:lnTo>
                    <a:lnTo>
                      <a:pt x="224" y="272"/>
                    </a:lnTo>
                    <a:lnTo>
                      <a:pt x="216" y="272"/>
                    </a:lnTo>
                    <a:lnTo>
                      <a:pt x="216" y="280"/>
                    </a:lnTo>
                    <a:lnTo>
                      <a:pt x="216" y="280"/>
                    </a:lnTo>
                    <a:lnTo>
                      <a:pt x="216" y="280"/>
                    </a:lnTo>
                    <a:lnTo>
                      <a:pt x="216" y="288"/>
                    </a:lnTo>
                    <a:lnTo>
                      <a:pt x="208" y="288"/>
                    </a:lnTo>
                    <a:lnTo>
                      <a:pt x="200" y="296"/>
                    </a:lnTo>
                    <a:lnTo>
                      <a:pt x="200" y="296"/>
                    </a:lnTo>
                    <a:lnTo>
                      <a:pt x="200" y="304"/>
                    </a:lnTo>
                    <a:lnTo>
                      <a:pt x="200" y="304"/>
                    </a:lnTo>
                    <a:lnTo>
                      <a:pt x="184" y="304"/>
                    </a:lnTo>
                    <a:lnTo>
                      <a:pt x="184" y="304"/>
                    </a:lnTo>
                    <a:lnTo>
                      <a:pt x="192" y="296"/>
                    </a:lnTo>
                    <a:lnTo>
                      <a:pt x="192" y="296"/>
                    </a:lnTo>
                    <a:lnTo>
                      <a:pt x="184" y="296"/>
                    </a:lnTo>
                    <a:lnTo>
                      <a:pt x="184" y="296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6" y="296"/>
                    </a:lnTo>
                    <a:lnTo>
                      <a:pt x="176" y="312"/>
                    </a:lnTo>
                    <a:lnTo>
                      <a:pt x="176" y="336"/>
                    </a:lnTo>
                    <a:lnTo>
                      <a:pt x="176" y="336"/>
                    </a:lnTo>
                    <a:lnTo>
                      <a:pt x="168" y="344"/>
                    </a:lnTo>
                    <a:lnTo>
                      <a:pt x="168" y="360"/>
                    </a:lnTo>
                    <a:lnTo>
                      <a:pt x="168" y="360"/>
                    </a:lnTo>
                    <a:lnTo>
                      <a:pt x="160" y="352"/>
                    </a:lnTo>
                    <a:lnTo>
                      <a:pt x="160" y="352"/>
                    </a:lnTo>
                    <a:lnTo>
                      <a:pt x="152" y="352"/>
                    </a:lnTo>
                    <a:lnTo>
                      <a:pt x="152" y="352"/>
                    </a:lnTo>
                    <a:lnTo>
                      <a:pt x="152" y="368"/>
                    </a:lnTo>
                    <a:lnTo>
                      <a:pt x="152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44" y="368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36" y="368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84"/>
                    </a:lnTo>
                    <a:lnTo>
                      <a:pt x="128" y="392"/>
                    </a:lnTo>
                    <a:lnTo>
                      <a:pt x="128" y="392"/>
                    </a:lnTo>
                    <a:lnTo>
                      <a:pt x="128" y="384"/>
                    </a:lnTo>
                    <a:lnTo>
                      <a:pt x="128" y="376"/>
                    </a:lnTo>
                    <a:lnTo>
                      <a:pt x="120" y="376"/>
                    </a:lnTo>
                    <a:lnTo>
                      <a:pt x="120" y="376"/>
                    </a:lnTo>
                    <a:lnTo>
                      <a:pt x="120" y="376"/>
                    </a:lnTo>
                    <a:lnTo>
                      <a:pt x="112" y="384"/>
                    </a:lnTo>
                    <a:lnTo>
                      <a:pt x="104" y="392"/>
                    </a:lnTo>
                    <a:lnTo>
                      <a:pt x="104" y="392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08"/>
                    </a:lnTo>
                    <a:lnTo>
                      <a:pt x="104" y="416"/>
                    </a:lnTo>
                    <a:lnTo>
                      <a:pt x="104" y="416"/>
                    </a:lnTo>
                    <a:lnTo>
                      <a:pt x="96" y="416"/>
                    </a:lnTo>
                    <a:lnTo>
                      <a:pt x="96" y="424"/>
                    </a:lnTo>
                    <a:lnTo>
                      <a:pt x="104" y="432"/>
                    </a:lnTo>
                    <a:lnTo>
                      <a:pt x="104" y="432"/>
                    </a:lnTo>
                    <a:lnTo>
                      <a:pt x="88" y="440"/>
                    </a:lnTo>
                    <a:lnTo>
                      <a:pt x="88" y="440"/>
                    </a:lnTo>
                    <a:lnTo>
                      <a:pt x="88" y="464"/>
                    </a:lnTo>
                    <a:lnTo>
                      <a:pt x="88" y="464"/>
                    </a:lnTo>
                    <a:lnTo>
                      <a:pt x="80" y="472"/>
                    </a:lnTo>
                    <a:lnTo>
                      <a:pt x="80" y="472"/>
                    </a:lnTo>
                    <a:lnTo>
                      <a:pt x="80" y="464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Freeform 72"/>
              <p:cNvSpPr>
                <a:spLocks/>
              </p:cNvSpPr>
              <p:nvPr/>
            </p:nvSpPr>
            <p:spPr bwMode="auto">
              <a:xfrm>
                <a:off x="4801" y="1248"/>
                <a:ext cx="264" cy="136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0" y="56"/>
                  </a:cxn>
                  <a:cxn ang="0">
                    <a:pos x="136" y="24"/>
                  </a:cxn>
                  <a:cxn ang="0">
                    <a:pos x="144" y="16"/>
                  </a:cxn>
                  <a:cxn ang="0">
                    <a:pos x="152" y="0"/>
                  </a:cxn>
                  <a:cxn ang="0">
                    <a:pos x="168" y="0"/>
                  </a:cxn>
                  <a:cxn ang="0">
                    <a:pos x="168" y="8"/>
                  </a:cxn>
                  <a:cxn ang="0">
                    <a:pos x="184" y="16"/>
                  </a:cxn>
                  <a:cxn ang="0">
                    <a:pos x="184" y="24"/>
                  </a:cxn>
                  <a:cxn ang="0">
                    <a:pos x="176" y="32"/>
                  </a:cxn>
                  <a:cxn ang="0">
                    <a:pos x="176" y="32"/>
                  </a:cxn>
                  <a:cxn ang="0">
                    <a:pos x="176" y="40"/>
                  </a:cxn>
                  <a:cxn ang="0">
                    <a:pos x="168" y="56"/>
                  </a:cxn>
                  <a:cxn ang="0">
                    <a:pos x="184" y="56"/>
                  </a:cxn>
                  <a:cxn ang="0">
                    <a:pos x="200" y="64"/>
                  </a:cxn>
                  <a:cxn ang="0">
                    <a:pos x="208" y="64"/>
                  </a:cxn>
                  <a:cxn ang="0">
                    <a:pos x="208" y="72"/>
                  </a:cxn>
                  <a:cxn ang="0">
                    <a:pos x="216" y="80"/>
                  </a:cxn>
                  <a:cxn ang="0">
                    <a:pos x="216" y="88"/>
                  </a:cxn>
                  <a:cxn ang="0">
                    <a:pos x="224" y="96"/>
                  </a:cxn>
                  <a:cxn ang="0">
                    <a:pos x="256" y="88"/>
                  </a:cxn>
                  <a:cxn ang="0">
                    <a:pos x="248" y="72"/>
                  </a:cxn>
                  <a:cxn ang="0">
                    <a:pos x="240" y="64"/>
                  </a:cxn>
                  <a:cxn ang="0">
                    <a:pos x="232" y="64"/>
                  </a:cxn>
                  <a:cxn ang="0">
                    <a:pos x="240" y="56"/>
                  </a:cxn>
                  <a:cxn ang="0">
                    <a:pos x="264" y="72"/>
                  </a:cxn>
                  <a:cxn ang="0">
                    <a:pos x="264" y="96"/>
                  </a:cxn>
                  <a:cxn ang="0">
                    <a:pos x="256" y="96"/>
                  </a:cxn>
                  <a:cxn ang="0">
                    <a:pos x="240" y="104"/>
                  </a:cxn>
                  <a:cxn ang="0">
                    <a:pos x="232" y="120"/>
                  </a:cxn>
                  <a:cxn ang="0">
                    <a:pos x="224" y="128"/>
                  </a:cxn>
                  <a:cxn ang="0">
                    <a:pos x="216" y="120"/>
                  </a:cxn>
                  <a:cxn ang="0">
                    <a:pos x="216" y="112"/>
                  </a:cxn>
                  <a:cxn ang="0">
                    <a:pos x="208" y="104"/>
                  </a:cxn>
                  <a:cxn ang="0">
                    <a:pos x="208" y="120"/>
                  </a:cxn>
                  <a:cxn ang="0">
                    <a:pos x="208" y="112"/>
                  </a:cxn>
                  <a:cxn ang="0">
                    <a:pos x="200" y="120"/>
                  </a:cxn>
                  <a:cxn ang="0">
                    <a:pos x="200" y="136"/>
                  </a:cxn>
                  <a:cxn ang="0">
                    <a:pos x="184" y="136"/>
                  </a:cxn>
                  <a:cxn ang="0">
                    <a:pos x="176" y="120"/>
                  </a:cxn>
                  <a:cxn ang="0">
                    <a:pos x="168" y="112"/>
                  </a:cxn>
                  <a:cxn ang="0">
                    <a:pos x="160" y="104"/>
                  </a:cxn>
                  <a:cxn ang="0">
                    <a:pos x="160" y="104"/>
                  </a:cxn>
                  <a:cxn ang="0">
                    <a:pos x="152" y="88"/>
                  </a:cxn>
                  <a:cxn ang="0">
                    <a:pos x="128" y="96"/>
                  </a:cxn>
                  <a:cxn ang="0">
                    <a:pos x="128" y="96"/>
                  </a:cxn>
                  <a:cxn ang="0">
                    <a:pos x="56" y="112"/>
                  </a:cxn>
                  <a:cxn ang="0">
                    <a:pos x="56" y="120"/>
                  </a:cxn>
                  <a:cxn ang="0">
                    <a:pos x="56" y="112"/>
                  </a:cxn>
                  <a:cxn ang="0">
                    <a:pos x="0" y="128"/>
                  </a:cxn>
                </a:cxnLst>
                <a:rect l="0" t="0" r="r" b="b"/>
                <a:pathLst>
                  <a:path w="264" h="136">
                    <a:moveTo>
                      <a:pt x="0" y="128"/>
                    </a:moveTo>
                    <a:lnTo>
                      <a:pt x="0" y="12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56" y="40"/>
                    </a:lnTo>
                    <a:lnTo>
                      <a:pt x="136" y="24"/>
                    </a:lnTo>
                    <a:lnTo>
                      <a:pt x="136" y="24"/>
                    </a:lnTo>
                    <a:lnTo>
                      <a:pt x="144" y="16"/>
                    </a:lnTo>
                    <a:lnTo>
                      <a:pt x="144" y="8"/>
                    </a:lnTo>
                    <a:lnTo>
                      <a:pt x="152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8"/>
                    </a:lnTo>
                    <a:lnTo>
                      <a:pt x="184" y="16"/>
                    </a:lnTo>
                    <a:lnTo>
                      <a:pt x="184" y="16"/>
                    </a:lnTo>
                    <a:lnTo>
                      <a:pt x="192" y="16"/>
                    </a:lnTo>
                    <a:lnTo>
                      <a:pt x="184" y="24"/>
                    </a:lnTo>
                    <a:lnTo>
                      <a:pt x="176" y="24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40"/>
                    </a:lnTo>
                    <a:lnTo>
                      <a:pt x="168" y="48"/>
                    </a:lnTo>
                    <a:lnTo>
                      <a:pt x="168" y="56"/>
                    </a:lnTo>
                    <a:lnTo>
                      <a:pt x="184" y="56"/>
                    </a:lnTo>
                    <a:lnTo>
                      <a:pt x="184" y="56"/>
                    </a:lnTo>
                    <a:lnTo>
                      <a:pt x="192" y="56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208" y="64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8" y="80"/>
                    </a:lnTo>
                    <a:lnTo>
                      <a:pt x="216" y="80"/>
                    </a:lnTo>
                    <a:lnTo>
                      <a:pt x="216" y="80"/>
                    </a:lnTo>
                    <a:lnTo>
                      <a:pt x="216" y="88"/>
                    </a:lnTo>
                    <a:lnTo>
                      <a:pt x="216" y="88"/>
                    </a:lnTo>
                    <a:lnTo>
                      <a:pt x="224" y="96"/>
                    </a:lnTo>
                    <a:lnTo>
                      <a:pt x="248" y="96"/>
                    </a:lnTo>
                    <a:lnTo>
                      <a:pt x="256" y="88"/>
                    </a:lnTo>
                    <a:lnTo>
                      <a:pt x="256" y="80"/>
                    </a:lnTo>
                    <a:lnTo>
                      <a:pt x="248" y="72"/>
                    </a:lnTo>
                    <a:lnTo>
                      <a:pt x="248" y="64"/>
                    </a:lnTo>
                    <a:lnTo>
                      <a:pt x="240" y="64"/>
                    </a:lnTo>
                    <a:lnTo>
                      <a:pt x="240" y="64"/>
                    </a:lnTo>
                    <a:lnTo>
                      <a:pt x="232" y="64"/>
                    </a:lnTo>
                    <a:lnTo>
                      <a:pt x="232" y="64"/>
                    </a:lnTo>
                    <a:lnTo>
                      <a:pt x="240" y="56"/>
                    </a:lnTo>
                    <a:lnTo>
                      <a:pt x="248" y="56"/>
                    </a:lnTo>
                    <a:lnTo>
                      <a:pt x="264" y="72"/>
                    </a:lnTo>
                    <a:lnTo>
                      <a:pt x="264" y="88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32" y="120"/>
                    </a:lnTo>
                    <a:lnTo>
                      <a:pt x="224" y="128"/>
                    </a:lnTo>
                    <a:lnTo>
                      <a:pt x="224" y="128"/>
                    </a:lnTo>
                    <a:lnTo>
                      <a:pt x="216" y="120"/>
                    </a:lnTo>
                    <a:lnTo>
                      <a:pt x="216" y="120"/>
                    </a:lnTo>
                    <a:lnTo>
                      <a:pt x="216" y="112"/>
                    </a:lnTo>
                    <a:lnTo>
                      <a:pt x="216" y="112"/>
                    </a:lnTo>
                    <a:lnTo>
                      <a:pt x="216" y="104"/>
                    </a:lnTo>
                    <a:lnTo>
                      <a:pt x="208" y="104"/>
                    </a:lnTo>
                    <a:lnTo>
                      <a:pt x="208" y="120"/>
                    </a:lnTo>
                    <a:lnTo>
                      <a:pt x="208" y="120"/>
                    </a:lnTo>
                    <a:lnTo>
                      <a:pt x="208" y="112"/>
                    </a:lnTo>
                    <a:lnTo>
                      <a:pt x="208" y="112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200" y="136"/>
                    </a:lnTo>
                    <a:lnTo>
                      <a:pt x="184" y="136"/>
                    </a:lnTo>
                    <a:lnTo>
                      <a:pt x="184" y="136"/>
                    </a:lnTo>
                    <a:lnTo>
                      <a:pt x="184" y="120"/>
                    </a:lnTo>
                    <a:lnTo>
                      <a:pt x="176" y="120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68" y="112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60" y="104"/>
                    </a:lnTo>
                    <a:lnTo>
                      <a:pt x="152" y="88"/>
                    </a:lnTo>
                    <a:lnTo>
                      <a:pt x="152" y="88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128" y="96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56" y="120"/>
                    </a:lnTo>
                    <a:lnTo>
                      <a:pt x="56" y="120"/>
                    </a:lnTo>
                    <a:lnTo>
                      <a:pt x="56" y="112"/>
                    </a:lnTo>
                    <a:lnTo>
                      <a:pt x="56" y="112"/>
                    </a:lnTo>
                    <a:lnTo>
                      <a:pt x="0" y="1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Freeform 73"/>
              <p:cNvSpPr>
                <a:spLocks/>
              </p:cNvSpPr>
              <p:nvPr/>
            </p:nvSpPr>
            <p:spPr bwMode="auto">
              <a:xfrm>
                <a:off x="4801" y="1344"/>
                <a:ext cx="144" cy="136"/>
              </a:xfrm>
              <a:custGeom>
                <a:avLst/>
                <a:gdLst/>
                <a:ahLst/>
                <a:cxnLst>
                  <a:cxn ang="0">
                    <a:pos x="104" y="88"/>
                  </a:cxn>
                  <a:cxn ang="0">
                    <a:pos x="88" y="96"/>
                  </a:cxn>
                  <a:cxn ang="0">
                    <a:pos x="64" y="96"/>
                  </a:cxn>
                  <a:cxn ang="0">
                    <a:pos x="64" y="96"/>
                  </a:cxn>
                  <a:cxn ang="0">
                    <a:pos x="40" y="112"/>
                  </a:cxn>
                  <a:cxn ang="0">
                    <a:pos x="40" y="112"/>
                  </a:cxn>
                  <a:cxn ang="0">
                    <a:pos x="24" y="136"/>
                  </a:cxn>
                  <a:cxn ang="0">
                    <a:pos x="16" y="136"/>
                  </a:cxn>
                  <a:cxn ang="0">
                    <a:pos x="16" y="136"/>
                  </a:cxn>
                  <a:cxn ang="0">
                    <a:pos x="8" y="128"/>
                  </a:cxn>
                  <a:cxn ang="0">
                    <a:pos x="8" y="128"/>
                  </a:cxn>
                  <a:cxn ang="0">
                    <a:pos x="24" y="112"/>
                  </a:cxn>
                  <a:cxn ang="0">
                    <a:pos x="24" y="112"/>
                  </a:cxn>
                  <a:cxn ang="0">
                    <a:pos x="16" y="104"/>
                  </a:cxn>
                  <a:cxn ang="0">
                    <a:pos x="16" y="104"/>
                  </a:cxn>
                  <a:cxn ang="0">
                    <a:pos x="0" y="32"/>
                  </a:cxn>
                  <a:cxn ang="0">
                    <a:pos x="0" y="32"/>
                  </a:cxn>
                  <a:cxn ang="0">
                    <a:pos x="56" y="16"/>
                  </a:cxn>
                  <a:cxn ang="0">
                    <a:pos x="56" y="16"/>
                  </a:cxn>
                  <a:cxn ang="0">
                    <a:pos x="56" y="24"/>
                  </a:cxn>
                  <a:cxn ang="0">
                    <a:pos x="56" y="24"/>
                  </a:cxn>
                  <a:cxn ang="0">
                    <a:pos x="56" y="16"/>
                  </a:cxn>
                  <a:cxn ang="0">
                    <a:pos x="56" y="16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28" y="0"/>
                  </a:cxn>
                  <a:cxn ang="0">
                    <a:pos x="144" y="56"/>
                  </a:cxn>
                  <a:cxn ang="0">
                    <a:pos x="144" y="56"/>
                  </a:cxn>
                  <a:cxn ang="0">
                    <a:pos x="136" y="64"/>
                  </a:cxn>
                  <a:cxn ang="0">
                    <a:pos x="136" y="64"/>
                  </a:cxn>
                  <a:cxn ang="0">
                    <a:pos x="136" y="72"/>
                  </a:cxn>
                  <a:cxn ang="0">
                    <a:pos x="136" y="72"/>
                  </a:cxn>
                  <a:cxn ang="0">
                    <a:pos x="136" y="72"/>
                  </a:cxn>
                  <a:cxn ang="0">
                    <a:pos x="104" y="88"/>
                  </a:cxn>
                </a:cxnLst>
                <a:rect l="0" t="0" r="r" b="b"/>
                <a:pathLst>
                  <a:path w="144" h="136">
                    <a:moveTo>
                      <a:pt x="104" y="88"/>
                    </a:moveTo>
                    <a:lnTo>
                      <a:pt x="88" y="96"/>
                    </a:lnTo>
                    <a:lnTo>
                      <a:pt x="64" y="96"/>
                    </a:lnTo>
                    <a:lnTo>
                      <a:pt x="64" y="96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24" y="136"/>
                    </a:lnTo>
                    <a:lnTo>
                      <a:pt x="16" y="136"/>
                    </a:lnTo>
                    <a:lnTo>
                      <a:pt x="16" y="136"/>
                    </a:lnTo>
                    <a:lnTo>
                      <a:pt x="8" y="128"/>
                    </a:lnTo>
                    <a:lnTo>
                      <a:pt x="8" y="128"/>
                    </a:lnTo>
                    <a:lnTo>
                      <a:pt x="24" y="112"/>
                    </a:lnTo>
                    <a:lnTo>
                      <a:pt x="24" y="112"/>
                    </a:lnTo>
                    <a:lnTo>
                      <a:pt x="16" y="104"/>
                    </a:lnTo>
                    <a:lnTo>
                      <a:pt x="16" y="104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6" y="16"/>
                    </a:lnTo>
                    <a:lnTo>
                      <a:pt x="56" y="16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44" y="56"/>
                    </a:lnTo>
                    <a:lnTo>
                      <a:pt x="144" y="56"/>
                    </a:lnTo>
                    <a:lnTo>
                      <a:pt x="136" y="64"/>
                    </a:lnTo>
                    <a:lnTo>
                      <a:pt x="136" y="64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04" y="8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Freeform 74"/>
              <p:cNvSpPr>
                <a:spLocks/>
              </p:cNvSpPr>
              <p:nvPr/>
            </p:nvSpPr>
            <p:spPr bwMode="auto">
              <a:xfrm>
                <a:off x="4705" y="1464"/>
                <a:ext cx="104" cy="240"/>
              </a:xfrm>
              <a:custGeom>
                <a:avLst/>
                <a:gdLst/>
                <a:ahLst/>
                <a:cxnLst>
                  <a:cxn ang="0">
                    <a:pos x="24" y="152"/>
                  </a:cxn>
                  <a:cxn ang="0">
                    <a:pos x="40" y="128"/>
                  </a:cxn>
                  <a:cxn ang="0">
                    <a:pos x="48" y="120"/>
                  </a:cxn>
                  <a:cxn ang="0">
                    <a:pos x="48" y="112"/>
                  </a:cxn>
                  <a:cxn ang="0">
                    <a:pos x="0" y="80"/>
                  </a:cxn>
                  <a:cxn ang="0">
                    <a:pos x="8" y="64"/>
                  </a:cxn>
                  <a:cxn ang="0">
                    <a:pos x="8" y="56"/>
                  </a:cxn>
                  <a:cxn ang="0">
                    <a:pos x="0" y="40"/>
                  </a:cxn>
                  <a:cxn ang="0">
                    <a:pos x="16" y="24"/>
                  </a:cxn>
                  <a:cxn ang="0">
                    <a:pos x="24" y="0"/>
                  </a:cxn>
                  <a:cxn ang="0">
                    <a:pos x="96" y="24"/>
                  </a:cxn>
                  <a:cxn ang="0">
                    <a:pos x="96" y="48"/>
                  </a:cxn>
                  <a:cxn ang="0">
                    <a:pos x="88" y="56"/>
                  </a:cxn>
                  <a:cxn ang="0">
                    <a:pos x="88" y="72"/>
                  </a:cxn>
                  <a:cxn ang="0">
                    <a:pos x="80" y="80"/>
                  </a:cxn>
                  <a:cxn ang="0">
                    <a:pos x="96" y="80"/>
                  </a:cxn>
                  <a:cxn ang="0">
                    <a:pos x="96" y="80"/>
                  </a:cxn>
                  <a:cxn ang="0">
                    <a:pos x="96" y="80"/>
                  </a:cxn>
                  <a:cxn ang="0">
                    <a:pos x="104" y="80"/>
                  </a:cxn>
                  <a:cxn ang="0">
                    <a:pos x="104" y="112"/>
                  </a:cxn>
                  <a:cxn ang="0">
                    <a:pos x="104" y="128"/>
                  </a:cxn>
                  <a:cxn ang="0">
                    <a:pos x="104" y="144"/>
                  </a:cxn>
                  <a:cxn ang="0">
                    <a:pos x="104" y="144"/>
                  </a:cxn>
                  <a:cxn ang="0">
                    <a:pos x="104" y="120"/>
                  </a:cxn>
                  <a:cxn ang="0">
                    <a:pos x="96" y="120"/>
                  </a:cxn>
                  <a:cxn ang="0">
                    <a:pos x="96" y="136"/>
                  </a:cxn>
                  <a:cxn ang="0">
                    <a:pos x="96" y="152"/>
                  </a:cxn>
                  <a:cxn ang="0">
                    <a:pos x="96" y="168"/>
                  </a:cxn>
                  <a:cxn ang="0">
                    <a:pos x="88" y="176"/>
                  </a:cxn>
                  <a:cxn ang="0">
                    <a:pos x="88" y="184"/>
                  </a:cxn>
                  <a:cxn ang="0">
                    <a:pos x="80" y="200"/>
                  </a:cxn>
                  <a:cxn ang="0">
                    <a:pos x="80" y="200"/>
                  </a:cxn>
                  <a:cxn ang="0">
                    <a:pos x="72" y="224"/>
                  </a:cxn>
                  <a:cxn ang="0">
                    <a:pos x="64" y="240"/>
                  </a:cxn>
                  <a:cxn ang="0">
                    <a:pos x="56" y="232"/>
                  </a:cxn>
                  <a:cxn ang="0">
                    <a:pos x="56" y="216"/>
                  </a:cxn>
                  <a:cxn ang="0">
                    <a:pos x="48" y="224"/>
                  </a:cxn>
                  <a:cxn ang="0">
                    <a:pos x="40" y="224"/>
                  </a:cxn>
                  <a:cxn ang="0">
                    <a:pos x="32" y="216"/>
                  </a:cxn>
                  <a:cxn ang="0">
                    <a:pos x="24" y="216"/>
                  </a:cxn>
                  <a:cxn ang="0">
                    <a:pos x="8" y="200"/>
                  </a:cxn>
                  <a:cxn ang="0">
                    <a:pos x="8" y="192"/>
                  </a:cxn>
                  <a:cxn ang="0">
                    <a:pos x="0" y="184"/>
                  </a:cxn>
                  <a:cxn ang="0">
                    <a:pos x="8" y="176"/>
                  </a:cxn>
                  <a:cxn ang="0">
                    <a:pos x="8" y="168"/>
                  </a:cxn>
                  <a:cxn ang="0">
                    <a:pos x="8" y="168"/>
                  </a:cxn>
                  <a:cxn ang="0">
                    <a:pos x="8" y="168"/>
                  </a:cxn>
                </a:cxnLst>
                <a:rect l="0" t="0" r="r" b="b"/>
                <a:pathLst>
                  <a:path w="104" h="240">
                    <a:moveTo>
                      <a:pt x="24" y="152"/>
                    </a:moveTo>
                    <a:lnTo>
                      <a:pt x="24" y="152"/>
                    </a:lnTo>
                    <a:lnTo>
                      <a:pt x="24" y="144"/>
                    </a:lnTo>
                    <a:lnTo>
                      <a:pt x="40" y="128"/>
                    </a:lnTo>
                    <a:lnTo>
                      <a:pt x="48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16" y="88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8" y="64"/>
                    </a:lnTo>
                    <a:lnTo>
                      <a:pt x="8" y="56"/>
                    </a:lnTo>
                    <a:lnTo>
                      <a:pt x="8" y="56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48"/>
                    </a:lnTo>
                    <a:lnTo>
                      <a:pt x="96" y="48"/>
                    </a:lnTo>
                    <a:lnTo>
                      <a:pt x="88" y="56"/>
                    </a:lnTo>
                    <a:lnTo>
                      <a:pt x="88" y="64"/>
                    </a:lnTo>
                    <a:lnTo>
                      <a:pt x="88" y="72"/>
                    </a:lnTo>
                    <a:lnTo>
                      <a:pt x="80" y="80"/>
                    </a:lnTo>
                    <a:lnTo>
                      <a:pt x="80" y="80"/>
                    </a:lnTo>
                    <a:lnTo>
                      <a:pt x="80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80"/>
                    </a:lnTo>
                    <a:lnTo>
                      <a:pt x="96" y="72"/>
                    </a:lnTo>
                    <a:lnTo>
                      <a:pt x="104" y="80"/>
                    </a:lnTo>
                    <a:lnTo>
                      <a:pt x="104" y="104"/>
                    </a:lnTo>
                    <a:lnTo>
                      <a:pt x="104" y="112"/>
                    </a:lnTo>
                    <a:lnTo>
                      <a:pt x="104" y="120"/>
                    </a:lnTo>
                    <a:lnTo>
                      <a:pt x="104" y="128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44"/>
                    </a:lnTo>
                    <a:lnTo>
                      <a:pt x="104" y="128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96" y="120"/>
                    </a:lnTo>
                    <a:lnTo>
                      <a:pt x="96" y="128"/>
                    </a:lnTo>
                    <a:lnTo>
                      <a:pt x="96" y="136"/>
                    </a:lnTo>
                    <a:lnTo>
                      <a:pt x="96" y="152"/>
                    </a:lnTo>
                    <a:lnTo>
                      <a:pt x="96" y="152"/>
                    </a:lnTo>
                    <a:lnTo>
                      <a:pt x="104" y="160"/>
                    </a:lnTo>
                    <a:lnTo>
                      <a:pt x="96" y="168"/>
                    </a:lnTo>
                    <a:lnTo>
                      <a:pt x="96" y="16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88" y="184"/>
                    </a:lnTo>
                    <a:lnTo>
                      <a:pt x="88" y="184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80" y="208"/>
                    </a:lnTo>
                    <a:lnTo>
                      <a:pt x="72" y="224"/>
                    </a:lnTo>
                    <a:lnTo>
                      <a:pt x="72" y="232"/>
                    </a:lnTo>
                    <a:lnTo>
                      <a:pt x="64" y="240"/>
                    </a:lnTo>
                    <a:lnTo>
                      <a:pt x="56" y="240"/>
                    </a:lnTo>
                    <a:lnTo>
                      <a:pt x="56" y="232"/>
                    </a:lnTo>
                    <a:lnTo>
                      <a:pt x="64" y="224"/>
                    </a:lnTo>
                    <a:lnTo>
                      <a:pt x="56" y="216"/>
                    </a:lnTo>
                    <a:lnTo>
                      <a:pt x="56" y="216"/>
                    </a:lnTo>
                    <a:lnTo>
                      <a:pt x="48" y="224"/>
                    </a:lnTo>
                    <a:lnTo>
                      <a:pt x="40" y="224"/>
                    </a:lnTo>
                    <a:lnTo>
                      <a:pt x="40" y="224"/>
                    </a:lnTo>
                    <a:lnTo>
                      <a:pt x="40" y="224"/>
                    </a:lnTo>
                    <a:lnTo>
                      <a:pt x="32" y="216"/>
                    </a:lnTo>
                    <a:lnTo>
                      <a:pt x="24" y="216"/>
                    </a:lnTo>
                    <a:lnTo>
                      <a:pt x="24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0" y="192"/>
                    </a:lnTo>
                    <a:lnTo>
                      <a:pt x="0" y="184"/>
                    </a:lnTo>
                    <a:lnTo>
                      <a:pt x="0" y="176"/>
                    </a:lnTo>
                    <a:lnTo>
                      <a:pt x="8" y="176"/>
                    </a:lnTo>
                    <a:lnTo>
                      <a:pt x="8" y="176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24" y="15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75"/>
              <p:cNvSpPr>
                <a:spLocks/>
              </p:cNvSpPr>
              <p:nvPr/>
            </p:nvSpPr>
            <p:spPr bwMode="auto">
              <a:xfrm>
                <a:off x="4689" y="1624"/>
                <a:ext cx="80" cy="144"/>
              </a:xfrm>
              <a:custGeom>
                <a:avLst/>
                <a:gdLst/>
                <a:ahLst/>
                <a:cxnLst>
                  <a:cxn ang="0">
                    <a:pos x="16" y="16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6" y="32"/>
                  </a:cxn>
                  <a:cxn ang="0">
                    <a:pos x="16" y="40"/>
                  </a:cxn>
                  <a:cxn ang="0">
                    <a:pos x="24" y="56"/>
                  </a:cxn>
                  <a:cxn ang="0">
                    <a:pos x="40" y="56"/>
                  </a:cxn>
                  <a:cxn ang="0">
                    <a:pos x="40" y="72"/>
                  </a:cxn>
                  <a:cxn ang="0">
                    <a:pos x="40" y="72"/>
                  </a:cxn>
                  <a:cxn ang="0">
                    <a:pos x="40" y="72"/>
                  </a:cxn>
                  <a:cxn ang="0">
                    <a:pos x="40" y="80"/>
                  </a:cxn>
                  <a:cxn ang="0">
                    <a:pos x="48" y="88"/>
                  </a:cxn>
                  <a:cxn ang="0">
                    <a:pos x="48" y="88"/>
                  </a:cxn>
                  <a:cxn ang="0">
                    <a:pos x="48" y="96"/>
                  </a:cxn>
                  <a:cxn ang="0">
                    <a:pos x="56" y="96"/>
                  </a:cxn>
                  <a:cxn ang="0">
                    <a:pos x="64" y="104"/>
                  </a:cxn>
                  <a:cxn ang="0">
                    <a:pos x="72" y="104"/>
                  </a:cxn>
                  <a:cxn ang="0">
                    <a:pos x="72" y="104"/>
                  </a:cxn>
                  <a:cxn ang="0">
                    <a:pos x="72" y="104"/>
                  </a:cxn>
                  <a:cxn ang="0">
                    <a:pos x="72" y="112"/>
                  </a:cxn>
                  <a:cxn ang="0">
                    <a:pos x="72" y="112"/>
                  </a:cxn>
                  <a:cxn ang="0">
                    <a:pos x="64" y="112"/>
                  </a:cxn>
                  <a:cxn ang="0">
                    <a:pos x="64" y="112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0"/>
                  </a:cxn>
                  <a:cxn ang="0">
                    <a:pos x="64" y="128"/>
                  </a:cxn>
                  <a:cxn ang="0">
                    <a:pos x="64" y="128"/>
                  </a:cxn>
                  <a:cxn ang="0">
                    <a:pos x="72" y="120"/>
                  </a:cxn>
                  <a:cxn ang="0">
                    <a:pos x="72" y="120"/>
                  </a:cxn>
                  <a:cxn ang="0">
                    <a:pos x="72" y="120"/>
                  </a:cxn>
                  <a:cxn ang="0">
                    <a:pos x="80" y="120"/>
                  </a:cxn>
                  <a:cxn ang="0">
                    <a:pos x="80" y="120"/>
                  </a:cxn>
                  <a:cxn ang="0">
                    <a:pos x="80" y="128"/>
                  </a:cxn>
                  <a:cxn ang="0">
                    <a:pos x="80" y="128"/>
                  </a:cxn>
                  <a:cxn ang="0">
                    <a:pos x="80" y="136"/>
                  </a:cxn>
                  <a:cxn ang="0">
                    <a:pos x="80" y="136"/>
                  </a:cxn>
                  <a:cxn ang="0">
                    <a:pos x="32" y="144"/>
                  </a:cxn>
                  <a:cxn ang="0">
                    <a:pos x="32" y="144"/>
                  </a:cxn>
                  <a:cxn ang="0">
                    <a:pos x="0" y="16"/>
                  </a:cxn>
                  <a:cxn ang="0">
                    <a:pos x="0" y="24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24" y="8"/>
                  </a:cxn>
                  <a:cxn ang="0">
                    <a:pos x="24" y="8"/>
                  </a:cxn>
                  <a:cxn ang="0">
                    <a:pos x="16" y="8"/>
                  </a:cxn>
                  <a:cxn ang="0">
                    <a:pos x="16" y="16"/>
                  </a:cxn>
                </a:cxnLst>
                <a:rect l="0" t="0" r="r" b="b"/>
                <a:pathLst>
                  <a:path w="80" h="144">
                    <a:moveTo>
                      <a:pt x="16" y="16"/>
                    </a:moveTo>
                    <a:lnTo>
                      <a:pt x="16" y="24"/>
                    </a:lnTo>
                    <a:lnTo>
                      <a:pt x="16" y="24"/>
                    </a:lnTo>
                    <a:lnTo>
                      <a:pt x="16" y="32"/>
                    </a:lnTo>
                    <a:lnTo>
                      <a:pt x="16" y="40"/>
                    </a:lnTo>
                    <a:lnTo>
                      <a:pt x="24" y="56"/>
                    </a:lnTo>
                    <a:lnTo>
                      <a:pt x="40" y="56"/>
                    </a:lnTo>
                    <a:lnTo>
                      <a:pt x="40" y="72"/>
                    </a:lnTo>
                    <a:lnTo>
                      <a:pt x="40" y="72"/>
                    </a:lnTo>
                    <a:lnTo>
                      <a:pt x="40" y="72"/>
                    </a:lnTo>
                    <a:lnTo>
                      <a:pt x="40" y="80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104"/>
                    </a:lnTo>
                    <a:lnTo>
                      <a:pt x="72" y="104"/>
                    </a:lnTo>
                    <a:lnTo>
                      <a:pt x="72" y="104"/>
                    </a:lnTo>
                    <a:lnTo>
                      <a:pt x="72" y="104"/>
                    </a:lnTo>
                    <a:lnTo>
                      <a:pt x="72" y="112"/>
                    </a:lnTo>
                    <a:lnTo>
                      <a:pt x="72" y="112"/>
                    </a:lnTo>
                    <a:lnTo>
                      <a:pt x="64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0"/>
                    </a:lnTo>
                    <a:lnTo>
                      <a:pt x="64" y="128"/>
                    </a:lnTo>
                    <a:lnTo>
                      <a:pt x="64" y="128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80" y="120"/>
                    </a:lnTo>
                    <a:lnTo>
                      <a:pt x="80" y="120"/>
                    </a:lnTo>
                    <a:lnTo>
                      <a:pt x="80" y="128"/>
                    </a:lnTo>
                    <a:lnTo>
                      <a:pt x="80" y="128"/>
                    </a:lnTo>
                    <a:lnTo>
                      <a:pt x="80" y="136"/>
                    </a:lnTo>
                    <a:lnTo>
                      <a:pt x="80" y="136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0" y="16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16" y="8"/>
                    </a:lnTo>
                    <a:lnTo>
                      <a:pt x="16" y="1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Freeform 76"/>
              <p:cNvSpPr>
                <a:spLocks/>
              </p:cNvSpPr>
              <p:nvPr/>
            </p:nvSpPr>
            <p:spPr bwMode="auto">
              <a:xfrm>
                <a:off x="3609" y="2040"/>
                <a:ext cx="680" cy="240"/>
              </a:xfrm>
              <a:custGeom>
                <a:avLst/>
                <a:gdLst/>
                <a:ahLst/>
                <a:cxnLst>
                  <a:cxn ang="0">
                    <a:pos x="664" y="0"/>
                  </a:cxn>
                  <a:cxn ang="0">
                    <a:pos x="672" y="0"/>
                  </a:cxn>
                  <a:cxn ang="0">
                    <a:pos x="672" y="16"/>
                  </a:cxn>
                  <a:cxn ang="0">
                    <a:pos x="672" y="32"/>
                  </a:cxn>
                  <a:cxn ang="0">
                    <a:pos x="664" y="32"/>
                  </a:cxn>
                  <a:cxn ang="0">
                    <a:pos x="656" y="56"/>
                  </a:cxn>
                  <a:cxn ang="0">
                    <a:pos x="648" y="56"/>
                  </a:cxn>
                  <a:cxn ang="0">
                    <a:pos x="616" y="80"/>
                  </a:cxn>
                  <a:cxn ang="0">
                    <a:pos x="608" y="72"/>
                  </a:cxn>
                  <a:cxn ang="0">
                    <a:pos x="584" y="96"/>
                  </a:cxn>
                  <a:cxn ang="0">
                    <a:pos x="584" y="104"/>
                  </a:cxn>
                  <a:cxn ang="0">
                    <a:pos x="552" y="120"/>
                  </a:cxn>
                  <a:cxn ang="0">
                    <a:pos x="544" y="128"/>
                  </a:cxn>
                  <a:cxn ang="0">
                    <a:pos x="512" y="144"/>
                  </a:cxn>
                  <a:cxn ang="0">
                    <a:pos x="488" y="168"/>
                  </a:cxn>
                  <a:cxn ang="0">
                    <a:pos x="488" y="200"/>
                  </a:cxn>
                  <a:cxn ang="0">
                    <a:pos x="384" y="208"/>
                  </a:cxn>
                  <a:cxn ang="0">
                    <a:pos x="8" y="240"/>
                  </a:cxn>
                  <a:cxn ang="0">
                    <a:pos x="0" y="240"/>
                  </a:cxn>
                  <a:cxn ang="0">
                    <a:pos x="0" y="240"/>
                  </a:cxn>
                  <a:cxn ang="0">
                    <a:pos x="16" y="232"/>
                  </a:cxn>
                  <a:cxn ang="0">
                    <a:pos x="16" y="216"/>
                  </a:cxn>
                  <a:cxn ang="0">
                    <a:pos x="16" y="208"/>
                  </a:cxn>
                  <a:cxn ang="0">
                    <a:pos x="24" y="184"/>
                  </a:cxn>
                  <a:cxn ang="0">
                    <a:pos x="32" y="168"/>
                  </a:cxn>
                  <a:cxn ang="0">
                    <a:pos x="24" y="168"/>
                  </a:cxn>
                  <a:cxn ang="0">
                    <a:pos x="32" y="160"/>
                  </a:cxn>
                  <a:cxn ang="0">
                    <a:pos x="48" y="144"/>
                  </a:cxn>
                  <a:cxn ang="0">
                    <a:pos x="40" y="136"/>
                  </a:cxn>
                  <a:cxn ang="0">
                    <a:pos x="56" y="120"/>
                  </a:cxn>
                  <a:cxn ang="0">
                    <a:pos x="48" y="120"/>
                  </a:cxn>
                  <a:cxn ang="0">
                    <a:pos x="40" y="112"/>
                  </a:cxn>
                  <a:cxn ang="0">
                    <a:pos x="48" y="112"/>
                  </a:cxn>
                  <a:cxn ang="0">
                    <a:pos x="48" y="104"/>
                  </a:cxn>
                  <a:cxn ang="0">
                    <a:pos x="56" y="80"/>
                  </a:cxn>
                  <a:cxn ang="0">
                    <a:pos x="176" y="72"/>
                  </a:cxn>
                  <a:cxn ang="0">
                    <a:pos x="168" y="56"/>
                  </a:cxn>
                  <a:cxn ang="0">
                    <a:pos x="192" y="56"/>
                  </a:cxn>
                  <a:cxn ang="0">
                    <a:pos x="504" y="32"/>
                  </a:cxn>
                  <a:cxn ang="0">
                    <a:pos x="664" y="0"/>
                  </a:cxn>
                </a:cxnLst>
                <a:rect l="0" t="0" r="r" b="b"/>
                <a:pathLst>
                  <a:path w="680" h="240">
                    <a:moveTo>
                      <a:pt x="664" y="0"/>
                    </a:moveTo>
                    <a:lnTo>
                      <a:pt x="664" y="0"/>
                    </a:lnTo>
                    <a:lnTo>
                      <a:pt x="672" y="0"/>
                    </a:lnTo>
                    <a:lnTo>
                      <a:pt x="672" y="0"/>
                    </a:lnTo>
                    <a:lnTo>
                      <a:pt x="672" y="8"/>
                    </a:lnTo>
                    <a:lnTo>
                      <a:pt x="672" y="16"/>
                    </a:lnTo>
                    <a:lnTo>
                      <a:pt x="680" y="24"/>
                    </a:lnTo>
                    <a:lnTo>
                      <a:pt x="672" y="32"/>
                    </a:lnTo>
                    <a:lnTo>
                      <a:pt x="672" y="32"/>
                    </a:lnTo>
                    <a:lnTo>
                      <a:pt x="664" y="32"/>
                    </a:lnTo>
                    <a:lnTo>
                      <a:pt x="656" y="48"/>
                    </a:lnTo>
                    <a:lnTo>
                      <a:pt x="656" y="56"/>
                    </a:lnTo>
                    <a:lnTo>
                      <a:pt x="656" y="56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16" y="80"/>
                    </a:lnTo>
                    <a:lnTo>
                      <a:pt x="616" y="80"/>
                    </a:lnTo>
                    <a:lnTo>
                      <a:pt x="608" y="72"/>
                    </a:lnTo>
                    <a:lnTo>
                      <a:pt x="600" y="72"/>
                    </a:lnTo>
                    <a:lnTo>
                      <a:pt x="584" y="96"/>
                    </a:lnTo>
                    <a:lnTo>
                      <a:pt x="584" y="104"/>
                    </a:lnTo>
                    <a:lnTo>
                      <a:pt x="584" y="104"/>
                    </a:lnTo>
                    <a:lnTo>
                      <a:pt x="568" y="104"/>
                    </a:lnTo>
                    <a:lnTo>
                      <a:pt x="552" y="120"/>
                    </a:lnTo>
                    <a:lnTo>
                      <a:pt x="544" y="128"/>
                    </a:lnTo>
                    <a:lnTo>
                      <a:pt x="544" y="128"/>
                    </a:lnTo>
                    <a:lnTo>
                      <a:pt x="520" y="128"/>
                    </a:lnTo>
                    <a:lnTo>
                      <a:pt x="512" y="144"/>
                    </a:lnTo>
                    <a:lnTo>
                      <a:pt x="504" y="168"/>
                    </a:lnTo>
                    <a:lnTo>
                      <a:pt x="488" y="168"/>
                    </a:lnTo>
                    <a:lnTo>
                      <a:pt x="488" y="168"/>
                    </a:lnTo>
                    <a:lnTo>
                      <a:pt x="488" y="200"/>
                    </a:lnTo>
                    <a:lnTo>
                      <a:pt x="488" y="200"/>
                    </a:lnTo>
                    <a:lnTo>
                      <a:pt x="384" y="208"/>
                    </a:lnTo>
                    <a:lnTo>
                      <a:pt x="176" y="224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8" y="232"/>
                    </a:lnTo>
                    <a:lnTo>
                      <a:pt x="16" y="232"/>
                    </a:lnTo>
                    <a:lnTo>
                      <a:pt x="16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184"/>
                    </a:lnTo>
                    <a:lnTo>
                      <a:pt x="32" y="176"/>
                    </a:lnTo>
                    <a:lnTo>
                      <a:pt x="32" y="168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32" y="168"/>
                    </a:lnTo>
                    <a:lnTo>
                      <a:pt x="32" y="160"/>
                    </a:lnTo>
                    <a:lnTo>
                      <a:pt x="48" y="152"/>
                    </a:lnTo>
                    <a:lnTo>
                      <a:pt x="48" y="144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8" y="120"/>
                    </a:lnTo>
                    <a:lnTo>
                      <a:pt x="56" y="120"/>
                    </a:lnTo>
                    <a:lnTo>
                      <a:pt x="56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8" y="112"/>
                    </a:lnTo>
                    <a:lnTo>
                      <a:pt x="48" y="104"/>
                    </a:lnTo>
                    <a:lnTo>
                      <a:pt x="48" y="104"/>
                    </a:lnTo>
                    <a:lnTo>
                      <a:pt x="56" y="80"/>
                    </a:lnTo>
                    <a:lnTo>
                      <a:pt x="56" y="80"/>
                    </a:lnTo>
                    <a:lnTo>
                      <a:pt x="176" y="72"/>
                    </a:lnTo>
                    <a:lnTo>
                      <a:pt x="176" y="72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76" y="56"/>
                    </a:lnTo>
                    <a:lnTo>
                      <a:pt x="192" y="56"/>
                    </a:lnTo>
                    <a:lnTo>
                      <a:pt x="200" y="56"/>
                    </a:lnTo>
                    <a:lnTo>
                      <a:pt x="504" y="32"/>
                    </a:lnTo>
                    <a:lnTo>
                      <a:pt x="656" y="8"/>
                    </a:lnTo>
                    <a:lnTo>
                      <a:pt x="664" y="0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Freeform 77"/>
              <p:cNvSpPr>
                <a:spLocks/>
              </p:cNvSpPr>
              <p:nvPr/>
            </p:nvSpPr>
            <p:spPr bwMode="auto">
              <a:xfrm>
                <a:off x="3513" y="2264"/>
                <a:ext cx="288" cy="496"/>
              </a:xfrm>
              <a:custGeom>
                <a:avLst/>
                <a:gdLst/>
                <a:ahLst/>
                <a:cxnLst>
                  <a:cxn ang="0">
                    <a:pos x="208" y="480"/>
                  </a:cxn>
                  <a:cxn ang="0">
                    <a:pos x="216" y="488"/>
                  </a:cxn>
                  <a:cxn ang="0">
                    <a:pos x="248" y="480"/>
                  </a:cxn>
                  <a:cxn ang="0">
                    <a:pos x="240" y="472"/>
                  </a:cxn>
                  <a:cxn ang="0">
                    <a:pos x="256" y="480"/>
                  </a:cxn>
                  <a:cxn ang="0">
                    <a:pos x="264" y="480"/>
                  </a:cxn>
                  <a:cxn ang="0">
                    <a:pos x="272" y="472"/>
                  </a:cxn>
                  <a:cxn ang="0">
                    <a:pos x="288" y="472"/>
                  </a:cxn>
                  <a:cxn ang="0">
                    <a:pos x="272" y="0"/>
                  </a:cxn>
                  <a:cxn ang="0">
                    <a:pos x="104" y="16"/>
                  </a:cxn>
                  <a:cxn ang="0">
                    <a:pos x="88" y="40"/>
                  </a:cxn>
                  <a:cxn ang="0">
                    <a:pos x="80" y="48"/>
                  </a:cxn>
                  <a:cxn ang="0">
                    <a:pos x="72" y="80"/>
                  </a:cxn>
                  <a:cxn ang="0">
                    <a:pos x="72" y="80"/>
                  </a:cxn>
                  <a:cxn ang="0">
                    <a:pos x="56" y="104"/>
                  </a:cxn>
                  <a:cxn ang="0">
                    <a:pos x="48" y="112"/>
                  </a:cxn>
                  <a:cxn ang="0">
                    <a:pos x="40" y="120"/>
                  </a:cxn>
                  <a:cxn ang="0">
                    <a:pos x="40" y="136"/>
                  </a:cxn>
                  <a:cxn ang="0">
                    <a:pos x="32" y="144"/>
                  </a:cxn>
                  <a:cxn ang="0">
                    <a:pos x="40" y="152"/>
                  </a:cxn>
                  <a:cxn ang="0">
                    <a:pos x="32" y="160"/>
                  </a:cxn>
                  <a:cxn ang="0">
                    <a:pos x="24" y="168"/>
                  </a:cxn>
                  <a:cxn ang="0">
                    <a:pos x="40" y="200"/>
                  </a:cxn>
                  <a:cxn ang="0">
                    <a:pos x="40" y="208"/>
                  </a:cxn>
                  <a:cxn ang="0">
                    <a:pos x="32" y="224"/>
                  </a:cxn>
                  <a:cxn ang="0">
                    <a:pos x="32" y="232"/>
                  </a:cxn>
                  <a:cxn ang="0">
                    <a:pos x="40" y="232"/>
                  </a:cxn>
                  <a:cxn ang="0">
                    <a:pos x="40" y="248"/>
                  </a:cxn>
                  <a:cxn ang="0">
                    <a:pos x="40" y="256"/>
                  </a:cxn>
                  <a:cxn ang="0">
                    <a:pos x="40" y="264"/>
                  </a:cxn>
                  <a:cxn ang="0">
                    <a:pos x="48" y="272"/>
                  </a:cxn>
                  <a:cxn ang="0">
                    <a:pos x="48" y="280"/>
                  </a:cxn>
                  <a:cxn ang="0">
                    <a:pos x="48" y="280"/>
                  </a:cxn>
                  <a:cxn ang="0">
                    <a:pos x="56" y="288"/>
                  </a:cxn>
                  <a:cxn ang="0">
                    <a:pos x="56" y="304"/>
                  </a:cxn>
                  <a:cxn ang="0">
                    <a:pos x="40" y="312"/>
                  </a:cxn>
                  <a:cxn ang="0">
                    <a:pos x="40" y="320"/>
                  </a:cxn>
                  <a:cxn ang="0">
                    <a:pos x="40" y="344"/>
                  </a:cxn>
                  <a:cxn ang="0">
                    <a:pos x="24" y="360"/>
                  </a:cxn>
                  <a:cxn ang="0">
                    <a:pos x="16" y="368"/>
                  </a:cxn>
                  <a:cxn ang="0">
                    <a:pos x="24" y="368"/>
                  </a:cxn>
                  <a:cxn ang="0">
                    <a:pos x="16" y="384"/>
                  </a:cxn>
                  <a:cxn ang="0">
                    <a:pos x="16" y="392"/>
                  </a:cxn>
                  <a:cxn ang="0">
                    <a:pos x="16" y="400"/>
                  </a:cxn>
                  <a:cxn ang="0">
                    <a:pos x="8" y="416"/>
                  </a:cxn>
                  <a:cxn ang="0">
                    <a:pos x="8" y="424"/>
                  </a:cxn>
                  <a:cxn ang="0">
                    <a:pos x="168" y="416"/>
                  </a:cxn>
                  <a:cxn ang="0">
                    <a:pos x="160" y="448"/>
                  </a:cxn>
                  <a:cxn ang="0">
                    <a:pos x="184" y="488"/>
                  </a:cxn>
                  <a:cxn ang="0">
                    <a:pos x="200" y="496"/>
                  </a:cxn>
                </a:cxnLst>
                <a:rect l="0" t="0" r="r" b="b"/>
                <a:pathLst>
                  <a:path w="288" h="496">
                    <a:moveTo>
                      <a:pt x="208" y="488"/>
                    </a:moveTo>
                    <a:lnTo>
                      <a:pt x="208" y="488"/>
                    </a:lnTo>
                    <a:lnTo>
                      <a:pt x="208" y="480"/>
                    </a:lnTo>
                    <a:lnTo>
                      <a:pt x="208" y="480"/>
                    </a:lnTo>
                    <a:lnTo>
                      <a:pt x="216" y="488"/>
                    </a:lnTo>
                    <a:lnTo>
                      <a:pt x="216" y="488"/>
                    </a:lnTo>
                    <a:lnTo>
                      <a:pt x="240" y="480"/>
                    </a:lnTo>
                    <a:lnTo>
                      <a:pt x="240" y="480"/>
                    </a:lnTo>
                    <a:lnTo>
                      <a:pt x="248" y="480"/>
                    </a:lnTo>
                    <a:lnTo>
                      <a:pt x="248" y="472"/>
                    </a:lnTo>
                    <a:lnTo>
                      <a:pt x="240" y="472"/>
                    </a:lnTo>
                    <a:lnTo>
                      <a:pt x="240" y="472"/>
                    </a:lnTo>
                    <a:lnTo>
                      <a:pt x="248" y="472"/>
                    </a:lnTo>
                    <a:lnTo>
                      <a:pt x="256" y="472"/>
                    </a:lnTo>
                    <a:lnTo>
                      <a:pt x="256" y="480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64" y="480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80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72" y="0"/>
                    </a:lnTo>
                    <a:lnTo>
                      <a:pt x="272" y="0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104" y="24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8" y="40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80" y="72"/>
                    </a:lnTo>
                    <a:lnTo>
                      <a:pt x="80" y="72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56" y="96"/>
                    </a:lnTo>
                    <a:lnTo>
                      <a:pt x="56" y="96"/>
                    </a:lnTo>
                    <a:lnTo>
                      <a:pt x="56" y="104"/>
                    </a:lnTo>
                    <a:lnTo>
                      <a:pt x="56" y="104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48" y="112"/>
                    </a:lnTo>
                    <a:lnTo>
                      <a:pt x="48" y="120"/>
                    </a:lnTo>
                    <a:lnTo>
                      <a:pt x="40" y="120"/>
                    </a:lnTo>
                    <a:lnTo>
                      <a:pt x="40" y="128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40" y="144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40" y="152"/>
                    </a:lnTo>
                    <a:lnTo>
                      <a:pt x="40" y="152"/>
                    </a:lnTo>
                    <a:lnTo>
                      <a:pt x="40" y="152"/>
                    </a:lnTo>
                    <a:lnTo>
                      <a:pt x="32" y="152"/>
                    </a:lnTo>
                    <a:lnTo>
                      <a:pt x="32" y="160"/>
                    </a:lnTo>
                    <a:lnTo>
                      <a:pt x="32" y="160"/>
                    </a:lnTo>
                    <a:lnTo>
                      <a:pt x="32" y="160"/>
                    </a:lnTo>
                    <a:lnTo>
                      <a:pt x="24" y="168"/>
                    </a:lnTo>
                    <a:lnTo>
                      <a:pt x="24" y="168"/>
                    </a:lnTo>
                    <a:lnTo>
                      <a:pt x="32" y="176"/>
                    </a:lnTo>
                    <a:lnTo>
                      <a:pt x="32" y="184"/>
                    </a:lnTo>
                    <a:lnTo>
                      <a:pt x="40" y="200"/>
                    </a:lnTo>
                    <a:lnTo>
                      <a:pt x="40" y="200"/>
                    </a:lnTo>
                    <a:lnTo>
                      <a:pt x="40" y="208"/>
                    </a:lnTo>
                    <a:lnTo>
                      <a:pt x="40" y="208"/>
                    </a:lnTo>
                    <a:lnTo>
                      <a:pt x="40" y="208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24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40" y="232"/>
                    </a:lnTo>
                    <a:lnTo>
                      <a:pt x="40" y="232"/>
                    </a:lnTo>
                    <a:lnTo>
                      <a:pt x="40" y="240"/>
                    </a:lnTo>
                    <a:lnTo>
                      <a:pt x="40" y="248"/>
                    </a:lnTo>
                    <a:lnTo>
                      <a:pt x="40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40" y="256"/>
                    </a:lnTo>
                    <a:lnTo>
                      <a:pt x="40" y="256"/>
                    </a:lnTo>
                    <a:lnTo>
                      <a:pt x="40" y="264"/>
                    </a:lnTo>
                    <a:lnTo>
                      <a:pt x="40" y="264"/>
                    </a:lnTo>
                    <a:lnTo>
                      <a:pt x="48" y="264"/>
                    </a:lnTo>
                    <a:lnTo>
                      <a:pt x="48" y="264"/>
                    </a:lnTo>
                    <a:lnTo>
                      <a:pt x="48" y="272"/>
                    </a:lnTo>
                    <a:lnTo>
                      <a:pt x="48" y="272"/>
                    </a:lnTo>
                    <a:lnTo>
                      <a:pt x="48" y="272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0"/>
                    </a:lnTo>
                    <a:lnTo>
                      <a:pt x="48" y="288"/>
                    </a:lnTo>
                    <a:lnTo>
                      <a:pt x="56" y="288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04"/>
                    </a:lnTo>
                    <a:lnTo>
                      <a:pt x="48" y="304"/>
                    </a:lnTo>
                    <a:lnTo>
                      <a:pt x="40" y="304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12"/>
                    </a:lnTo>
                    <a:lnTo>
                      <a:pt x="40" y="320"/>
                    </a:lnTo>
                    <a:lnTo>
                      <a:pt x="40" y="328"/>
                    </a:lnTo>
                    <a:lnTo>
                      <a:pt x="40" y="344"/>
                    </a:lnTo>
                    <a:lnTo>
                      <a:pt x="40" y="344"/>
                    </a:lnTo>
                    <a:lnTo>
                      <a:pt x="32" y="336"/>
                    </a:lnTo>
                    <a:lnTo>
                      <a:pt x="32" y="336"/>
                    </a:lnTo>
                    <a:lnTo>
                      <a:pt x="24" y="360"/>
                    </a:lnTo>
                    <a:lnTo>
                      <a:pt x="24" y="360"/>
                    </a:lnTo>
                    <a:lnTo>
                      <a:pt x="16" y="368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24" y="368"/>
                    </a:lnTo>
                    <a:lnTo>
                      <a:pt x="16" y="376"/>
                    </a:lnTo>
                    <a:lnTo>
                      <a:pt x="16" y="376"/>
                    </a:lnTo>
                    <a:lnTo>
                      <a:pt x="16" y="384"/>
                    </a:lnTo>
                    <a:lnTo>
                      <a:pt x="16" y="384"/>
                    </a:lnTo>
                    <a:lnTo>
                      <a:pt x="8" y="392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400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168" y="416"/>
                    </a:lnTo>
                    <a:lnTo>
                      <a:pt x="168" y="416"/>
                    </a:lnTo>
                    <a:lnTo>
                      <a:pt x="168" y="440"/>
                    </a:lnTo>
                    <a:lnTo>
                      <a:pt x="168" y="440"/>
                    </a:lnTo>
                    <a:lnTo>
                      <a:pt x="160" y="448"/>
                    </a:lnTo>
                    <a:lnTo>
                      <a:pt x="160" y="464"/>
                    </a:lnTo>
                    <a:lnTo>
                      <a:pt x="168" y="464"/>
                    </a:lnTo>
                    <a:lnTo>
                      <a:pt x="184" y="488"/>
                    </a:lnTo>
                    <a:lnTo>
                      <a:pt x="184" y="496"/>
                    </a:lnTo>
                    <a:lnTo>
                      <a:pt x="184" y="496"/>
                    </a:lnTo>
                    <a:lnTo>
                      <a:pt x="200" y="496"/>
                    </a:lnTo>
                    <a:lnTo>
                      <a:pt x="200" y="496"/>
                    </a:lnTo>
                    <a:lnTo>
                      <a:pt x="208" y="48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Freeform 78"/>
              <p:cNvSpPr>
                <a:spLocks/>
              </p:cNvSpPr>
              <p:nvPr/>
            </p:nvSpPr>
            <p:spPr bwMode="auto">
              <a:xfrm>
                <a:off x="3785" y="2248"/>
                <a:ext cx="304" cy="504"/>
              </a:xfrm>
              <a:custGeom>
                <a:avLst/>
                <a:gdLst/>
                <a:ahLst/>
                <a:cxnLst>
                  <a:cxn ang="0">
                    <a:pos x="40" y="496"/>
                  </a:cxn>
                  <a:cxn ang="0">
                    <a:pos x="40" y="496"/>
                  </a:cxn>
                  <a:cxn ang="0">
                    <a:pos x="48" y="488"/>
                  </a:cxn>
                  <a:cxn ang="0">
                    <a:pos x="48" y="488"/>
                  </a:cxn>
                  <a:cxn ang="0">
                    <a:pos x="40" y="480"/>
                  </a:cxn>
                  <a:cxn ang="0">
                    <a:pos x="40" y="480"/>
                  </a:cxn>
                  <a:cxn ang="0">
                    <a:pos x="48" y="448"/>
                  </a:cxn>
                  <a:cxn ang="0">
                    <a:pos x="48" y="448"/>
                  </a:cxn>
                  <a:cxn ang="0">
                    <a:pos x="56" y="448"/>
                  </a:cxn>
                  <a:cxn ang="0">
                    <a:pos x="56" y="448"/>
                  </a:cxn>
                  <a:cxn ang="0">
                    <a:pos x="56" y="480"/>
                  </a:cxn>
                  <a:cxn ang="0">
                    <a:pos x="56" y="480"/>
                  </a:cxn>
                  <a:cxn ang="0">
                    <a:pos x="72" y="496"/>
                  </a:cxn>
                  <a:cxn ang="0">
                    <a:pos x="72" y="496"/>
                  </a:cxn>
                  <a:cxn ang="0">
                    <a:pos x="56" y="504"/>
                  </a:cxn>
                  <a:cxn ang="0">
                    <a:pos x="56" y="504"/>
                  </a:cxn>
                  <a:cxn ang="0">
                    <a:pos x="64" y="504"/>
                  </a:cxn>
                  <a:cxn ang="0">
                    <a:pos x="80" y="496"/>
                  </a:cxn>
                  <a:cxn ang="0">
                    <a:pos x="88" y="496"/>
                  </a:cxn>
                  <a:cxn ang="0">
                    <a:pos x="88" y="496"/>
                  </a:cxn>
                  <a:cxn ang="0">
                    <a:pos x="88" y="488"/>
                  </a:cxn>
                  <a:cxn ang="0">
                    <a:pos x="88" y="488"/>
                  </a:cxn>
                  <a:cxn ang="0">
                    <a:pos x="96" y="480"/>
                  </a:cxn>
                  <a:cxn ang="0">
                    <a:pos x="96" y="480"/>
                  </a:cxn>
                  <a:cxn ang="0">
                    <a:pos x="104" y="472"/>
                  </a:cxn>
                  <a:cxn ang="0">
                    <a:pos x="96" y="464"/>
                  </a:cxn>
                  <a:cxn ang="0">
                    <a:pos x="96" y="464"/>
                  </a:cxn>
                  <a:cxn ang="0">
                    <a:pos x="104" y="464"/>
                  </a:cxn>
                  <a:cxn ang="0">
                    <a:pos x="104" y="448"/>
                  </a:cxn>
                  <a:cxn ang="0">
                    <a:pos x="88" y="440"/>
                  </a:cxn>
                  <a:cxn ang="0">
                    <a:pos x="80" y="440"/>
                  </a:cxn>
                  <a:cxn ang="0">
                    <a:pos x="80" y="440"/>
                  </a:cxn>
                  <a:cxn ang="0">
                    <a:pos x="80" y="424"/>
                  </a:cxn>
                  <a:cxn ang="0">
                    <a:pos x="80" y="424"/>
                  </a:cxn>
                  <a:cxn ang="0">
                    <a:pos x="304" y="400"/>
                  </a:cxn>
                  <a:cxn ang="0">
                    <a:pos x="304" y="400"/>
                  </a:cxn>
                  <a:cxn ang="0">
                    <a:pos x="288" y="368"/>
                  </a:cxn>
                  <a:cxn ang="0">
                    <a:pos x="288" y="368"/>
                  </a:cxn>
                  <a:cxn ang="0">
                    <a:pos x="288" y="360"/>
                  </a:cxn>
                  <a:cxn ang="0">
                    <a:pos x="288" y="344"/>
                  </a:cxn>
                  <a:cxn ang="0">
                    <a:pos x="280" y="336"/>
                  </a:cxn>
                  <a:cxn ang="0">
                    <a:pos x="280" y="312"/>
                  </a:cxn>
                  <a:cxn ang="0">
                    <a:pos x="280" y="304"/>
                  </a:cxn>
                  <a:cxn ang="0">
                    <a:pos x="280" y="280"/>
                  </a:cxn>
                  <a:cxn ang="0">
                    <a:pos x="296" y="272"/>
                  </a:cxn>
                  <a:cxn ang="0">
                    <a:pos x="288" y="264"/>
                  </a:cxn>
                  <a:cxn ang="0">
                    <a:pos x="288" y="248"/>
                  </a:cxn>
                  <a:cxn ang="0">
                    <a:pos x="280" y="240"/>
                  </a:cxn>
                  <a:cxn ang="0">
                    <a:pos x="280" y="240"/>
                  </a:cxn>
                  <a:cxn ang="0">
                    <a:pos x="264" y="208"/>
                  </a:cxn>
                  <a:cxn ang="0">
                    <a:pos x="208" y="0"/>
                  </a:cxn>
                  <a:cxn ang="0">
                    <a:pos x="208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336"/>
                  </a:cxn>
                  <a:cxn ang="0">
                    <a:pos x="0" y="336"/>
                  </a:cxn>
                  <a:cxn ang="0">
                    <a:pos x="16" y="488"/>
                  </a:cxn>
                  <a:cxn ang="0">
                    <a:pos x="16" y="488"/>
                  </a:cxn>
                  <a:cxn ang="0">
                    <a:pos x="32" y="488"/>
                  </a:cxn>
                  <a:cxn ang="0">
                    <a:pos x="32" y="488"/>
                  </a:cxn>
                  <a:cxn ang="0">
                    <a:pos x="40" y="496"/>
                  </a:cxn>
                </a:cxnLst>
                <a:rect l="0" t="0" r="r" b="b"/>
                <a:pathLst>
                  <a:path w="304" h="504">
                    <a:moveTo>
                      <a:pt x="40" y="496"/>
                    </a:moveTo>
                    <a:lnTo>
                      <a:pt x="40" y="496"/>
                    </a:lnTo>
                    <a:lnTo>
                      <a:pt x="48" y="488"/>
                    </a:lnTo>
                    <a:lnTo>
                      <a:pt x="48" y="488"/>
                    </a:lnTo>
                    <a:lnTo>
                      <a:pt x="40" y="480"/>
                    </a:lnTo>
                    <a:lnTo>
                      <a:pt x="40" y="480"/>
                    </a:lnTo>
                    <a:lnTo>
                      <a:pt x="48" y="448"/>
                    </a:lnTo>
                    <a:lnTo>
                      <a:pt x="48" y="448"/>
                    </a:lnTo>
                    <a:lnTo>
                      <a:pt x="56" y="448"/>
                    </a:lnTo>
                    <a:lnTo>
                      <a:pt x="56" y="448"/>
                    </a:lnTo>
                    <a:lnTo>
                      <a:pt x="56" y="480"/>
                    </a:lnTo>
                    <a:lnTo>
                      <a:pt x="56" y="480"/>
                    </a:lnTo>
                    <a:lnTo>
                      <a:pt x="72" y="496"/>
                    </a:lnTo>
                    <a:lnTo>
                      <a:pt x="72" y="496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64" y="504"/>
                    </a:lnTo>
                    <a:lnTo>
                      <a:pt x="80" y="496"/>
                    </a:lnTo>
                    <a:lnTo>
                      <a:pt x="88" y="496"/>
                    </a:lnTo>
                    <a:lnTo>
                      <a:pt x="88" y="496"/>
                    </a:lnTo>
                    <a:lnTo>
                      <a:pt x="88" y="488"/>
                    </a:lnTo>
                    <a:lnTo>
                      <a:pt x="88" y="488"/>
                    </a:lnTo>
                    <a:lnTo>
                      <a:pt x="96" y="480"/>
                    </a:lnTo>
                    <a:lnTo>
                      <a:pt x="96" y="480"/>
                    </a:lnTo>
                    <a:lnTo>
                      <a:pt x="104" y="472"/>
                    </a:lnTo>
                    <a:lnTo>
                      <a:pt x="96" y="464"/>
                    </a:lnTo>
                    <a:lnTo>
                      <a:pt x="96" y="464"/>
                    </a:lnTo>
                    <a:lnTo>
                      <a:pt x="104" y="464"/>
                    </a:lnTo>
                    <a:lnTo>
                      <a:pt x="104" y="448"/>
                    </a:lnTo>
                    <a:lnTo>
                      <a:pt x="88" y="440"/>
                    </a:lnTo>
                    <a:lnTo>
                      <a:pt x="80" y="440"/>
                    </a:lnTo>
                    <a:lnTo>
                      <a:pt x="80" y="440"/>
                    </a:lnTo>
                    <a:lnTo>
                      <a:pt x="80" y="424"/>
                    </a:lnTo>
                    <a:lnTo>
                      <a:pt x="80" y="424"/>
                    </a:lnTo>
                    <a:lnTo>
                      <a:pt x="304" y="400"/>
                    </a:lnTo>
                    <a:lnTo>
                      <a:pt x="304" y="400"/>
                    </a:lnTo>
                    <a:lnTo>
                      <a:pt x="288" y="368"/>
                    </a:lnTo>
                    <a:lnTo>
                      <a:pt x="288" y="368"/>
                    </a:lnTo>
                    <a:lnTo>
                      <a:pt x="288" y="360"/>
                    </a:lnTo>
                    <a:lnTo>
                      <a:pt x="288" y="344"/>
                    </a:lnTo>
                    <a:lnTo>
                      <a:pt x="280" y="336"/>
                    </a:lnTo>
                    <a:lnTo>
                      <a:pt x="280" y="312"/>
                    </a:lnTo>
                    <a:lnTo>
                      <a:pt x="280" y="304"/>
                    </a:lnTo>
                    <a:lnTo>
                      <a:pt x="280" y="280"/>
                    </a:lnTo>
                    <a:lnTo>
                      <a:pt x="296" y="272"/>
                    </a:lnTo>
                    <a:lnTo>
                      <a:pt x="288" y="264"/>
                    </a:lnTo>
                    <a:lnTo>
                      <a:pt x="288" y="248"/>
                    </a:lnTo>
                    <a:lnTo>
                      <a:pt x="280" y="240"/>
                    </a:lnTo>
                    <a:lnTo>
                      <a:pt x="280" y="240"/>
                    </a:lnTo>
                    <a:lnTo>
                      <a:pt x="264" y="208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16" y="488"/>
                    </a:lnTo>
                    <a:lnTo>
                      <a:pt x="16" y="488"/>
                    </a:lnTo>
                    <a:lnTo>
                      <a:pt x="32" y="488"/>
                    </a:lnTo>
                    <a:lnTo>
                      <a:pt x="32" y="488"/>
                    </a:lnTo>
                    <a:lnTo>
                      <a:pt x="40" y="496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Freeform 79"/>
              <p:cNvSpPr>
                <a:spLocks/>
              </p:cNvSpPr>
              <p:nvPr/>
            </p:nvSpPr>
            <p:spPr bwMode="auto">
              <a:xfrm>
                <a:off x="4177" y="2184"/>
                <a:ext cx="408" cy="304"/>
              </a:xfrm>
              <a:custGeom>
                <a:avLst/>
                <a:gdLst/>
                <a:ahLst/>
                <a:cxnLst>
                  <a:cxn ang="0">
                    <a:pos x="224" y="280"/>
                  </a:cxn>
                  <a:cxn ang="0">
                    <a:pos x="192" y="248"/>
                  </a:cxn>
                  <a:cxn ang="0">
                    <a:pos x="192" y="224"/>
                  </a:cxn>
                  <a:cxn ang="0">
                    <a:pos x="160" y="208"/>
                  </a:cxn>
                  <a:cxn ang="0">
                    <a:pos x="152" y="200"/>
                  </a:cxn>
                  <a:cxn ang="0">
                    <a:pos x="136" y="176"/>
                  </a:cxn>
                  <a:cxn ang="0">
                    <a:pos x="120" y="168"/>
                  </a:cxn>
                  <a:cxn ang="0">
                    <a:pos x="112" y="160"/>
                  </a:cxn>
                  <a:cxn ang="0">
                    <a:pos x="96" y="144"/>
                  </a:cxn>
                  <a:cxn ang="0">
                    <a:pos x="80" y="144"/>
                  </a:cxn>
                  <a:cxn ang="0">
                    <a:pos x="64" y="120"/>
                  </a:cxn>
                  <a:cxn ang="0">
                    <a:pos x="48" y="88"/>
                  </a:cxn>
                  <a:cxn ang="0">
                    <a:pos x="40" y="88"/>
                  </a:cxn>
                  <a:cxn ang="0">
                    <a:pos x="24" y="80"/>
                  </a:cxn>
                  <a:cxn ang="0">
                    <a:pos x="16" y="80"/>
                  </a:cxn>
                  <a:cxn ang="0">
                    <a:pos x="0" y="56"/>
                  </a:cxn>
                  <a:cxn ang="0">
                    <a:pos x="16" y="40"/>
                  </a:cxn>
                  <a:cxn ang="0">
                    <a:pos x="32" y="32"/>
                  </a:cxn>
                  <a:cxn ang="0">
                    <a:pos x="96" y="8"/>
                  </a:cxn>
                  <a:cxn ang="0">
                    <a:pos x="176" y="0"/>
                  </a:cxn>
                  <a:cxn ang="0">
                    <a:pos x="200" y="8"/>
                  </a:cxn>
                  <a:cxn ang="0">
                    <a:pos x="208" y="24"/>
                  </a:cxn>
                  <a:cxn ang="0">
                    <a:pos x="296" y="16"/>
                  </a:cxn>
                  <a:cxn ang="0">
                    <a:pos x="408" y="88"/>
                  </a:cxn>
                  <a:cxn ang="0">
                    <a:pos x="400" y="96"/>
                  </a:cxn>
                  <a:cxn ang="0">
                    <a:pos x="360" y="152"/>
                  </a:cxn>
                  <a:cxn ang="0">
                    <a:pos x="360" y="152"/>
                  </a:cxn>
                  <a:cxn ang="0">
                    <a:pos x="352" y="152"/>
                  </a:cxn>
                  <a:cxn ang="0">
                    <a:pos x="368" y="168"/>
                  </a:cxn>
                  <a:cxn ang="0">
                    <a:pos x="352" y="184"/>
                  </a:cxn>
                  <a:cxn ang="0">
                    <a:pos x="328" y="208"/>
                  </a:cxn>
                  <a:cxn ang="0">
                    <a:pos x="320" y="216"/>
                  </a:cxn>
                  <a:cxn ang="0">
                    <a:pos x="312" y="216"/>
                  </a:cxn>
                  <a:cxn ang="0">
                    <a:pos x="312" y="224"/>
                  </a:cxn>
                  <a:cxn ang="0">
                    <a:pos x="320" y="224"/>
                  </a:cxn>
                  <a:cxn ang="0">
                    <a:pos x="296" y="240"/>
                  </a:cxn>
                  <a:cxn ang="0">
                    <a:pos x="296" y="232"/>
                  </a:cxn>
                  <a:cxn ang="0">
                    <a:pos x="288" y="240"/>
                  </a:cxn>
                  <a:cxn ang="0">
                    <a:pos x="296" y="248"/>
                  </a:cxn>
                  <a:cxn ang="0">
                    <a:pos x="288" y="256"/>
                  </a:cxn>
                  <a:cxn ang="0">
                    <a:pos x="280" y="256"/>
                  </a:cxn>
                  <a:cxn ang="0">
                    <a:pos x="256" y="256"/>
                  </a:cxn>
                  <a:cxn ang="0">
                    <a:pos x="248" y="256"/>
                  </a:cxn>
                  <a:cxn ang="0">
                    <a:pos x="240" y="272"/>
                  </a:cxn>
                  <a:cxn ang="0">
                    <a:pos x="248" y="280"/>
                  </a:cxn>
                  <a:cxn ang="0">
                    <a:pos x="240" y="304"/>
                  </a:cxn>
                  <a:cxn ang="0">
                    <a:pos x="224" y="304"/>
                  </a:cxn>
                </a:cxnLst>
                <a:rect l="0" t="0" r="r" b="b"/>
                <a:pathLst>
                  <a:path w="408" h="304">
                    <a:moveTo>
                      <a:pt x="224" y="296"/>
                    </a:moveTo>
                    <a:lnTo>
                      <a:pt x="224" y="280"/>
                    </a:lnTo>
                    <a:lnTo>
                      <a:pt x="200" y="256"/>
                    </a:lnTo>
                    <a:lnTo>
                      <a:pt x="192" y="248"/>
                    </a:lnTo>
                    <a:lnTo>
                      <a:pt x="192" y="248"/>
                    </a:lnTo>
                    <a:lnTo>
                      <a:pt x="192" y="224"/>
                    </a:lnTo>
                    <a:lnTo>
                      <a:pt x="168" y="216"/>
                    </a:lnTo>
                    <a:lnTo>
                      <a:pt x="160" y="208"/>
                    </a:lnTo>
                    <a:lnTo>
                      <a:pt x="160" y="208"/>
                    </a:lnTo>
                    <a:lnTo>
                      <a:pt x="152" y="200"/>
                    </a:lnTo>
                    <a:lnTo>
                      <a:pt x="136" y="192"/>
                    </a:lnTo>
                    <a:lnTo>
                      <a:pt x="136" y="176"/>
                    </a:lnTo>
                    <a:lnTo>
                      <a:pt x="128" y="168"/>
                    </a:lnTo>
                    <a:lnTo>
                      <a:pt x="120" y="168"/>
                    </a:lnTo>
                    <a:lnTo>
                      <a:pt x="120" y="168"/>
                    </a:lnTo>
                    <a:lnTo>
                      <a:pt x="112" y="160"/>
                    </a:lnTo>
                    <a:lnTo>
                      <a:pt x="104" y="144"/>
                    </a:lnTo>
                    <a:lnTo>
                      <a:pt x="96" y="144"/>
                    </a:lnTo>
                    <a:lnTo>
                      <a:pt x="96" y="144"/>
                    </a:lnTo>
                    <a:lnTo>
                      <a:pt x="80" y="144"/>
                    </a:lnTo>
                    <a:lnTo>
                      <a:pt x="72" y="128"/>
                    </a:lnTo>
                    <a:lnTo>
                      <a:pt x="64" y="120"/>
                    </a:lnTo>
                    <a:lnTo>
                      <a:pt x="56" y="96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0" y="88"/>
                    </a:lnTo>
                    <a:lnTo>
                      <a:pt x="32" y="88"/>
                    </a:lnTo>
                    <a:lnTo>
                      <a:pt x="24" y="80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0" y="80"/>
                    </a:lnTo>
                    <a:lnTo>
                      <a:pt x="0" y="56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24" y="40"/>
                    </a:lnTo>
                    <a:lnTo>
                      <a:pt x="32" y="32"/>
                    </a:lnTo>
                    <a:lnTo>
                      <a:pt x="72" y="8"/>
                    </a:lnTo>
                    <a:lnTo>
                      <a:pt x="96" y="8"/>
                    </a:lnTo>
                    <a:lnTo>
                      <a:pt x="176" y="0"/>
                    </a:lnTo>
                    <a:lnTo>
                      <a:pt x="176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08" y="24"/>
                    </a:lnTo>
                    <a:lnTo>
                      <a:pt x="208" y="24"/>
                    </a:lnTo>
                    <a:lnTo>
                      <a:pt x="296" y="16"/>
                    </a:lnTo>
                    <a:lnTo>
                      <a:pt x="296" y="16"/>
                    </a:lnTo>
                    <a:lnTo>
                      <a:pt x="408" y="88"/>
                    </a:lnTo>
                    <a:lnTo>
                      <a:pt x="408" y="88"/>
                    </a:lnTo>
                    <a:lnTo>
                      <a:pt x="400" y="96"/>
                    </a:lnTo>
                    <a:lnTo>
                      <a:pt x="368" y="120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60"/>
                    </a:lnTo>
                    <a:lnTo>
                      <a:pt x="368" y="168"/>
                    </a:lnTo>
                    <a:lnTo>
                      <a:pt x="368" y="176"/>
                    </a:lnTo>
                    <a:lnTo>
                      <a:pt x="352" y="184"/>
                    </a:lnTo>
                    <a:lnTo>
                      <a:pt x="336" y="184"/>
                    </a:lnTo>
                    <a:lnTo>
                      <a:pt x="328" y="208"/>
                    </a:lnTo>
                    <a:lnTo>
                      <a:pt x="328" y="208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2" y="216"/>
                    </a:lnTo>
                    <a:lnTo>
                      <a:pt x="312" y="216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20" y="224"/>
                    </a:lnTo>
                    <a:lnTo>
                      <a:pt x="320" y="224"/>
                    </a:lnTo>
                    <a:lnTo>
                      <a:pt x="296" y="240"/>
                    </a:lnTo>
                    <a:lnTo>
                      <a:pt x="296" y="240"/>
                    </a:lnTo>
                    <a:lnTo>
                      <a:pt x="296" y="232"/>
                    </a:lnTo>
                    <a:lnTo>
                      <a:pt x="296" y="232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296" y="248"/>
                    </a:lnTo>
                    <a:lnTo>
                      <a:pt x="296" y="248"/>
                    </a:lnTo>
                    <a:lnTo>
                      <a:pt x="288" y="256"/>
                    </a:lnTo>
                    <a:lnTo>
                      <a:pt x="288" y="256"/>
                    </a:lnTo>
                    <a:lnTo>
                      <a:pt x="280" y="256"/>
                    </a:lnTo>
                    <a:lnTo>
                      <a:pt x="264" y="256"/>
                    </a:lnTo>
                    <a:lnTo>
                      <a:pt x="256" y="256"/>
                    </a:lnTo>
                    <a:lnTo>
                      <a:pt x="248" y="256"/>
                    </a:lnTo>
                    <a:lnTo>
                      <a:pt x="248" y="256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48" y="280"/>
                    </a:lnTo>
                    <a:lnTo>
                      <a:pt x="248" y="280"/>
                    </a:lnTo>
                    <a:lnTo>
                      <a:pt x="240" y="304"/>
                    </a:lnTo>
                    <a:lnTo>
                      <a:pt x="240" y="304"/>
                    </a:lnTo>
                    <a:lnTo>
                      <a:pt x="232" y="304"/>
                    </a:lnTo>
                    <a:lnTo>
                      <a:pt x="224" y="304"/>
                    </a:lnTo>
                    <a:lnTo>
                      <a:pt x="224" y="29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80"/>
              <p:cNvSpPr>
                <a:spLocks/>
              </p:cNvSpPr>
              <p:nvPr/>
            </p:nvSpPr>
            <p:spPr bwMode="auto">
              <a:xfrm>
                <a:off x="4097" y="1968"/>
                <a:ext cx="680" cy="304"/>
              </a:xfrm>
              <a:custGeom>
                <a:avLst/>
                <a:gdLst/>
                <a:ahLst/>
                <a:cxnLst>
                  <a:cxn ang="0">
                    <a:pos x="528" y="296"/>
                  </a:cxn>
                  <a:cxn ang="0">
                    <a:pos x="536" y="272"/>
                  </a:cxn>
                  <a:cxn ang="0">
                    <a:pos x="536" y="264"/>
                  </a:cxn>
                  <a:cxn ang="0">
                    <a:pos x="568" y="216"/>
                  </a:cxn>
                  <a:cxn ang="0">
                    <a:pos x="576" y="216"/>
                  </a:cxn>
                  <a:cxn ang="0">
                    <a:pos x="616" y="192"/>
                  </a:cxn>
                  <a:cxn ang="0">
                    <a:pos x="624" y="184"/>
                  </a:cxn>
                  <a:cxn ang="0">
                    <a:pos x="632" y="184"/>
                  </a:cxn>
                  <a:cxn ang="0">
                    <a:pos x="648" y="152"/>
                  </a:cxn>
                  <a:cxn ang="0">
                    <a:pos x="640" y="160"/>
                  </a:cxn>
                  <a:cxn ang="0">
                    <a:pos x="632" y="152"/>
                  </a:cxn>
                  <a:cxn ang="0">
                    <a:pos x="608" y="176"/>
                  </a:cxn>
                  <a:cxn ang="0">
                    <a:pos x="592" y="160"/>
                  </a:cxn>
                  <a:cxn ang="0">
                    <a:pos x="616" y="168"/>
                  </a:cxn>
                  <a:cxn ang="0">
                    <a:pos x="616" y="144"/>
                  </a:cxn>
                  <a:cxn ang="0">
                    <a:pos x="624" y="144"/>
                  </a:cxn>
                  <a:cxn ang="0">
                    <a:pos x="584" y="120"/>
                  </a:cxn>
                  <a:cxn ang="0">
                    <a:pos x="608" y="120"/>
                  </a:cxn>
                  <a:cxn ang="0">
                    <a:pos x="616" y="112"/>
                  </a:cxn>
                  <a:cxn ang="0">
                    <a:pos x="624" y="120"/>
                  </a:cxn>
                  <a:cxn ang="0">
                    <a:pos x="632" y="112"/>
                  </a:cxn>
                  <a:cxn ang="0">
                    <a:pos x="672" y="88"/>
                  </a:cxn>
                  <a:cxn ang="0">
                    <a:pos x="680" y="80"/>
                  </a:cxn>
                  <a:cxn ang="0">
                    <a:pos x="672" y="56"/>
                  </a:cxn>
                  <a:cxn ang="0">
                    <a:pos x="656" y="72"/>
                  </a:cxn>
                  <a:cxn ang="0">
                    <a:pos x="656" y="72"/>
                  </a:cxn>
                  <a:cxn ang="0">
                    <a:pos x="632" y="56"/>
                  </a:cxn>
                  <a:cxn ang="0">
                    <a:pos x="600" y="72"/>
                  </a:cxn>
                  <a:cxn ang="0">
                    <a:pos x="584" y="72"/>
                  </a:cxn>
                  <a:cxn ang="0">
                    <a:pos x="592" y="48"/>
                  </a:cxn>
                  <a:cxn ang="0">
                    <a:pos x="600" y="56"/>
                  </a:cxn>
                  <a:cxn ang="0">
                    <a:pos x="624" y="48"/>
                  </a:cxn>
                  <a:cxn ang="0">
                    <a:pos x="608" y="40"/>
                  </a:cxn>
                  <a:cxn ang="0">
                    <a:pos x="632" y="48"/>
                  </a:cxn>
                  <a:cxn ang="0">
                    <a:pos x="640" y="32"/>
                  </a:cxn>
                  <a:cxn ang="0">
                    <a:pos x="640" y="32"/>
                  </a:cxn>
                  <a:cxn ang="0">
                    <a:pos x="656" y="32"/>
                  </a:cxn>
                  <a:cxn ang="0">
                    <a:pos x="656" y="32"/>
                  </a:cxn>
                  <a:cxn ang="0">
                    <a:pos x="640" y="8"/>
                  </a:cxn>
                  <a:cxn ang="0">
                    <a:pos x="520" y="24"/>
                  </a:cxn>
                  <a:cxn ang="0">
                    <a:pos x="184" y="72"/>
                  </a:cxn>
                  <a:cxn ang="0">
                    <a:pos x="184" y="104"/>
                  </a:cxn>
                  <a:cxn ang="0">
                    <a:pos x="168" y="128"/>
                  </a:cxn>
                  <a:cxn ang="0">
                    <a:pos x="128" y="152"/>
                  </a:cxn>
                  <a:cxn ang="0">
                    <a:pos x="96" y="168"/>
                  </a:cxn>
                  <a:cxn ang="0">
                    <a:pos x="64" y="192"/>
                  </a:cxn>
                  <a:cxn ang="0">
                    <a:pos x="24" y="216"/>
                  </a:cxn>
                  <a:cxn ang="0">
                    <a:pos x="0" y="272"/>
                  </a:cxn>
                  <a:cxn ang="0">
                    <a:pos x="112" y="248"/>
                  </a:cxn>
                  <a:cxn ang="0">
                    <a:pos x="256" y="216"/>
                  </a:cxn>
                  <a:cxn ang="0">
                    <a:pos x="288" y="240"/>
                  </a:cxn>
                  <a:cxn ang="0">
                    <a:pos x="488" y="304"/>
                  </a:cxn>
                </a:cxnLst>
                <a:rect l="0" t="0" r="r" b="b"/>
                <a:pathLst>
                  <a:path w="680" h="304">
                    <a:moveTo>
                      <a:pt x="496" y="296"/>
                    </a:moveTo>
                    <a:lnTo>
                      <a:pt x="512" y="288"/>
                    </a:lnTo>
                    <a:lnTo>
                      <a:pt x="528" y="288"/>
                    </a:lnTo>
                    <a:lnTo>
                      <a:pt x="528" y="296"/>
                    </a:lnTo>
                    <a:lnTo>
                      <a:pt x="528" y="296"/>
                    </a:lnTo>
                    <a:lnTo>
                      <a:pt x="528" y="272"/>
                    </a:lnTo>
                    <a:lnTo>
                      <a:pt x="528" y="272"/>
                    </a:lnTo>
                    <a:lnTo>
                      <a:pt x="536" y="272"/>
                    </a:lnTo>
                    <a:lnTo>
                      <a:pt x="536" y="272"/>
                    </a:lnTo>
                    <a:lnTo>
                      <a:pt x="536" y="288"/>
                    </a:lnTo>
                    <a:lnTo>
                      <a:pt x="536" y="288"/>
                    </a:lnTo>
                    <a:lnTo>
                      <a:pt x="536" y="264"/>
                    </a:lnTo>
                    <a:lnTo>
                      <a:pt x="560" y="232"/>
                    </a:lnTo>
                    <a:lnTo>
                      <a:pt x="568" y="224"/>
                    </a:lnTo>
                    <a:lnTo>
                      <a:pt x="568" y="224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76" y="216"/>
                    </a:lnTo>
                    <a:lnTo>
                      <a:pt x="576" y="216"/>
                    </a:lnTo>
                    <a:lnTo>
                      <a:pt x="584" y="208"/>
                    </a:lnTo>
                    <a:lnTo>
                      <a:pt x="600" y="192"/>
                    </a:lnTo>
                    <a:lnTo>
                      <a:pt x="616" y="192"/>
                    </a:lnTo>
                    <a:lnTo>
                      <a:pt x="616" y="192"/>
                    </a:lnTo>
                    <a:lnTo>
                      <a:pt x="616" y="184"/>
                    </a:lnTo>
                    <a:lnTo>
                      <a:pt x="616" y="184"/>
                    </a:lnTo>
                    <a:lnTo>
                      <a:pt x="624" y="184"/>
                    </a:lnTo>
                    <a:lnTo>
                      <a:pt x="624" y="184"/>
                    </a:lnTo>
                    <a:lnTo>
                      <a:pt x="624" y="184"/>
                    </a:lnTo>
                    <a:lnTo>
                      <a:pt x="632" y="184"/>
                    </a:lnTo>
                    <a:lnTo>
                      <a:pt x="632" y="184"/>
                    </a:lnTo>
                    <a:lnTo>
                      <a:pt x="632" y="184"/>
                    </a:lnTo>
                    <a:lnTo>
                      <a:pt x="648" y="168"/>
                    </a:lnTo>
                    <a:lnTo>
                      <a:pt x="648" y="160"/>
                    </a:lnTo>
                    <a:lnTo>
                      <a:pt x="648" y="152"/>
                    </a:lnTo>
                    <a:lnTo>
                      <a:pt x="648" y="152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60"/>
                    </a:lnTo>
                    <a:lnTo>
                      <a:pt x="640" y="152"/>
                    </a:lnTo>
                    <a:lnTo>
                      <a:pt x="632" y="152"/>
                    </a:lnTo>
                    <a:lnTo>
                      <a:pt x="632" y="152"/>
                    </a:lnTo>
                    <a:lnTo>
                      <a:pt x="632" y="160"/>
                    </a:lnTo>
                    <a:lnTo>
                      <a:pt x="632" y="160"/>
                    </a:lnTo>
                    <a:lnTo>
                      <a:pt x="624" y="160"/>
                    </a:lnTo>
                    <a:lnTo>
                      <a:pt x="608" y="176"/>
                    </a:lnTo>
                    <a:lnTo>
                      <a:pt x="608" y="176"/>
                    </a:lnTo>
                    <a:lnTo>
                      <a:pt x="600" y="168"/>
                    </a:lnTo>
                    <a:lnTo>
                      <a:pt x="600" y="168"/>
                    </a:lnTo>
                    <a:lnTo>
                      <a:pt x="592" y="160"/>
                    </a:lnTo>
                    <a:lnTo>
                      <a:pt x="592" y="160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616" y="168"/>
                    </a:lnTo>
                    <a:lnTo>
                      <a:pt x="624" y="152"/>
                    </a:lnTo>
                    <a:lnTo>
                      <a:pt x="624" y="152"/>
                    </a:lnTo>
                    <a:lnTo>
                      <a:pt x="624" y="152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616" y="144"/>
                    </a:lnTo>
                    <a:lnTo>
                      <a:pt x="624" y="144"/>
                    </a:lnTo>
                    <a:lnTo>
                      <a:pt x="624" y="144"/>
                    </a:lnTo>
                    <a:lnTo>
                      <a:pt x="624" y="136"/>
                    </a:lnTo>
                    <a:lnTo>
                      <a:pt x="624" y="136"/>
                    </a:lnTo>
                    <a:lnTo>
                      <a:pt x="624" y="128"/>
                    </a:lnTo>
                    <a:lnTo>
                      <a:pt x="584" y="120"/>
                    </a:lnTo>
                    <a:lnTo>
                      <a:pt x="592" y="120"/>
                    </a:lnTo>
                    <a:lnTo>
                      <a:pt x="600" y="120"/>
                    </a:lnTo>
                    <a:lnTo>
                      <a:pt x="608" y="120"/>
                    </a:lnTo>
                    <a:lnTo>
                      <a:pt x="608" y="120"/>
                    </a:lnTo>
                    <a:lnTo>
                      <a:pt x="608" y="120"/>
                    </a:lnTo>
                    <a:lnTo>
                      <a:pt x="608" y="112"/>
                    </a:lnTo>
                    <a:lnTo>
                      <a:pt x="608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16" y="112"/>
                    </a:lnTo>
                    <a:lnTo>
                      <a:pt x="624" y="120"/>
                    </a:lnTo>
                    <a:lnTo>
                      <a:pt x="624" y="112"/>
                    </a:lnTo>
                    <a:lnTo>
                      <a:pt x="624" y="112"/>
                    </a:lnTo>
                    <a:lnTo>
                      <a:pt x="632" y="112"/>
                    </a:lnTo>
                    <a:lnTo>
                      <a:pt x="632" y="112"/>
                    </a:lnTo>
                    <a:lnTo>
                      <a:pt x="640" y="120"/>
                    </a:lnTo>
                    <a:lnTo>
                      <a:pt x="656" y="120"/>
                    </a:lnTo>
                    <a:lnTo>
                      <a:pt x="664" y="104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72" y="88"/>
                    </a:lnTo>
                    <a:lnTo>
                      <a:pt x="680" y="80"/>
                    </a:lnTo>
                    <a:lnTo>
                      <a:pt x="680" y="72"/>
                    </a:lnTo>
                    <a:lnTo>
                      <a:pt x="672" y="56"/>
                    </a:lnTo>
                    <a:lnTo>
                      <a:pt x="672" y="56"/>
                    </a:lnTo>
                    <a:lnTo>
                      <a:pt x="672" y="56"/>
                    </a:lnTo>
                    <a:lnTo>
                      <a:pt x="664" y="56"/>
                    </a:lnTo>
                    <a:lnTo>
                      <a:pt x="656" y="64"/>
                    </a:lnTo>
                    <a:lnTo>
                      <a:pt x="656" y="64"/>
                    </a:lnTo>
                    <a:lnTo>
                      <a:pt x="656" y="72"/>
                    </a:lnTo>
                    <a:lnTo>
                      <a:pt x="656" y="80"/>
                    </a:lnTo>
                    <a:lnTo>
                      <a:pt x="656" y="88"/>
                    </a:lnTo>
                    <a:lnTo>
                      <a:pt x="656" y="88"/>
                    </a:lnTo>
                    <a:lnTo>
                      <a:pt x="656" y="72"/>
                    </a:lnTo>
                    <a:lnTo>
                      <a:pt x="648" y="64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32" y="56"/>
                    </a:lnTo>
                    <a:lnTo>
                      <a:pt x="632" y="64"/>
                    </a:lnTo>
                    <a:lnTo>
                      <a:pt x="616" y="64"/>
                    </a:lnTo>
                    <a:lnTo>
                      <a:pt x="616" y="64"/>
                    </a:lnTo>
                    <a:lnTo>
                      <a:pt x="600" y="72"/>
                    </a:lnTo>
                    <a:lnTo>
                      <a:pt x="592" y="80"/>
                    </a:lnTo>
                    <a:lnTo>
                      <a:pt x="592" y="80"/>
                    </a:lnTo>
                    <a:lnTo>
                      <a:pt x="584" y="80"/>
                    </a:lnTo>
                    <a:lnTo>
                      <a:pt x="584" y="72"/>
                    </a:lnTo>
                    <a:lnTo>
                      <a:pt x="592" y="72"/>
                    </a:lnTo>
                    <a:lnTo>
                      <a:pt x="592" y="64"/>
                    </a:lnTo>
                    <a:lnTo>
                      <a:pt x="592" y="64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592" y="48"/>
                    </a:lnTo>
                    <a:lnTo>
                      <a:pt x="600" y="56"/>
                    </a:lnTo>
                    <a:lnTo>
                      <a:pt x="608" y="64"/>
                    </a:lnTo>
                    <a:lnTo>
                      <a:pt x="608" y="64"/>
                    </a:lnTo>
                    <a:lnTo>
                      <a:pt x="616" y="56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16" y="48"/>
                    </a:lnTo>
                    <a:lnTo>
                      <a:pt x="608" y="40"/>
                    </a:lnTo>
                    <a:lnTo>
                      <a:pt x="608" y="40"/>
                    </a:lnTo>
                    <a:lnTo>
                      <a:pt x="616" y="40"/>
                    </a:lnTo>
                    <a:lnTo>
                      <a:pt x="616" y="40"/>
                    </a:lnTo>
                    <a:lnTo>
                      <a:pt x="624" y="40"/>
                    </a:lnTo>
                    <a:lnTo>
                      <a:pt x="632" y="48"/>
                    </a:lnTo>
                    <a:lnTo>
                      <a:pt x="632" y="48"/>
                    </a:lnTo>
                    <a:lnTo>
                      <a:pt x="640" y="40"/>
                    </a:lnTo>
                    <a:lnTo>
                      <a:pt x="640" y="40"/>
                    </a:lnTo>
                    <a:lnTo>
                      <a:pt x="640" y="32"/>
                    </a:lnTo>
                    <a:lnTo>
                      <a:pt x="632" y="32"/>
                    </a:lnTo>
                    <a:lnTo>
                      <a:pt x="632" y="24"/>
                    </a:lnTo>
                    <a:lnTo>
                      <a:pt x="632" y="24"/>
                    </a:lnTo>
                    <a:lnTo>
                      <a:pt x="640" y="32"/>
                    </a:lnTo>
                    <a:lnTo>
                      <a:pt x="648" y="32"/>
                    </a:lnTo>
                    <a:lnTo>
                      <a:pt x="648" y="32"/>
                    </a:lnTo>
                    <a:lnTo>
                      <a:pt x="648" y="32"/>
                    </a:lnTo>
                    <a:lnTo>
                      <a:pt x="656" y="32"/>
                    </a:lnTo>
                    <a:lnTo>
                      <a:pt x="664" y="40"/>
                    </a:lnTo>
                    <a:lnTo>
                      <a:pt x="664" y="40"/>
                    </a:lnTo>
                    <a:lnTo>
                      <a:pt x="664" y="40"/>
                    </a:lnTo>
                    <a:lnTo>
                      <a:pt x="656" y="32"/>
                    </a:lnTo>
                    <a:lnTo>
                      <a:pt x="656" y="24"/>
                    </a:lnTo>
                    <a:lnTo>
                      <a:pt x="648" y="8"/>
                    </a:lnTo>
                    <a:lnTo>
                      <a:pt x="648" y="8"/>
                    </a:lnTo>
                    <a:lnTo>
                      <a:pt x="640" y="8"/>
                    </a:lnTo>
                    <a:lnTo>
                      <a:pt x="640" y="8"/>
                    </a:lnTo>
                    <a:lnTo>
                      <a:pt x="632" y="0"/>
                    </a:lnTo>
                    <a:lnTo>
                      <a:pt x="632" y="0"/>
                    </a:lnTo>
                    <a:lnTo>
                      <a:pt x="520" y="24"/>
                    </a:lnTo>
                    <a:lnTo>
                      <a:pt x="320" y="64"/>
                    </a:lnTo>
                    <a:lnTo>
                      <a:pt x="192" y="72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84" y="80"/>
                    </a:lnTo>
                    <a:lnTo>
                      <a:pt x="184" y="88"/>
                    </a:lnTo>
                    <a:lnTo>
                      <a:pt x="192" y="96"/>
                    </a:lnTo>
                    <a:lnTo>
                      <a:pt x="184" y="104"/>
                    </a:lnTo>
                    <a:lnTo>
                      <a:pt x="184" y="104"/>
                    </a:lnTo>
                    <a:lnTo>
                      <a:pt x="176" y="104"/>
                    </a:lnTo>
                    <a:lnTo>
                      <a:pt x="168" y="120"/>
                    </a:lnTo>
                    <a:lnTo>
                      <a:pt x="168" y="128"/>
                    </a:lnTo>
                    <a:lnTo>
                      <a:pt x="168" y="128"/>
                    </a:lnTo>
                    <a:lnTo>
                      <a:pt x="160" y="128"/>
                    </a:lnTo>
                    <a:lnTo>
                      <a:pt x="152" y="128"/>
                    </a:lnTo>
                    <a:lnTo>
                      <a:pt x="128" y="152"/>
                    </a:lnTo>
                    <a:lnTo>
                      <a:pt x="128" y="152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96" y="168"/>
                    </a:lnTo>
                    <a:lnTo>
                      <a:pt x="96" y="176"/>
                    </a:lnTo>
                    <a:lnTo>
                      <a:pt x="96" y="176"/>
                    </a:lnTo>
                    <a:lnTo>
                      <a:pt x="80" y="176"/>
                    </a:lnTo>
                    <a:lnTo>
                      <a:pt x="64" y="192"/>
                    </a:lnTo>
                    <a:lnTo>
                      <a:pt x="56" y="200"/>
                    </a:lnTo>
                    <a:lnTo>
                      <a:pt x="56" y="200"/>
                    </a:lnTo>
                    <a:lnTo>
                      <a:pt x="32" y="200"/>
                    </a:lnTo>
                    <a:lnTo>
                      <a:pt x="24" y="216"/>
                    </a:lnTo>
                    <a:lnTo>
                      <a:pt x="16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72"/>
                    </a:lnTo>
                    <a:lnTo>
                      <a:pt x="0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52" y="224"/>
                    </a:lnTo>
                    <a:lnTo>
                      <a:pt x="176" y="224"/>
                    </a:lnTo>
                    <a:lnTo>
                      <a:pt x="256" y="216"/>
                    </a:lnTo>
                    <a:lnTo>
                      <a:pt x="256" y="216"/>
                    </a:lnTo>
                    <a:lnTo>
                      <a:pt x="272" y="216"/>
                    </a:lnTo>
                    <a:lnTo>
                      <a:pt x="280" y="224"/>
                    </a:lnTo>
                    <a:lnTo>
                      <a:pt x="288" y="232"/>
                    </a:lnTo>
                    <a:lnTo>
                      <a:pt x="288" y="240"/>
                    </a:lnTo>
                    <a:lnTo>
                      <a:pt x="288" y="240"/>
                    </a:lnTo>
                    <a:lnTo>
                      <a:pt x="376" y="232"/>
                    </a:lnTo>
                    <a:lnTo>
                      <a:pt x="376" y="232"/>
                    </a:lnTo>
                    <a:lnTo>
                      <a:pt x="488" y="304"/>
                    </a:lnTo>
                    <a:lnTo>
                      <a:pt x="488" y="304"/>
                    </a:lnTo>
                    <a:lnTo>
                      <a:pt x="488" y="304"/>
                    </a:lnTo>
                    <a:lnTo>
                      <a:pt x="496" y="29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81"/>
              <p:cNvSpPr>
                <a:spLocks/>
              </p:cNvSpPr>
              <p:nvPr/>
            </p:nvSpPr>
            <p:spPr bwMode="auto">
              <a:xfrm>
                <a:off x="4113" y="1712"/>
                <a:ext cx="632" cy="360"/>
              </a:xfrm>
              <a:custGeom>
                <a:avLst/>
                <a:gdLst/>
                <a:ahLst/>
                <a:cxnLst>
                  <a:cxn ang="0">
                    <a:pos x="624" y="240"/>
                  </a:cxn>
                  <a:cxn ang="0">
                    <a:pos x="632" y="248"/>
                  </a:cxn>
                  <a:cxn ang="0">
                    <a:pos x="608" y="216"/>
                  </a:cxn>
                  <a:cxn ang="0">
                    <a:pos x="600" y="216"/>
                  </a:cxn>
                  <a:cxn ang="0">
                    <a:pos x="592" y="224"/>
                  </a:cxn>
                  <a:cxn ang="0">
                    <a:pos x="576" y="224"/>
                  </a:cxn>
                  <a:cxn ang="0">
                    <a:pos x="568" y="216"/>
                  </a:cxn>
                  <a:cxn ang="0">
                    <a:pos x="536" y="200"/>
                  </a:cxn>
                  <a:cxn ang="0">
                    <a:pos x="560" y="200"/>
                  </a:cxn>
                  <a:cxn ang="0">
                    <a:pos x="592" y="208"/>
                  </a:cxn>
                  <a:cxn ang="0">
                    <a:pos x="560" y="192"/>
                  </a:cxn>
                  <a:cxn ang="0">
                    <a:pos x="560" y="184"/>
                  </a:cxn>
                  <a:cxn ang="0">
                    <a:pos x="576" y="184"/>
                  </a:cxn>
                  <a:cxn ang="0">
                    <a:pos x="568" y="176"/>
                  </a:cxn>
                  <a:cxn ang="0">
                    <a:pos x="584" y="168"/>
                  </a:cxn>
                  <a:cxn ang="0">
                    <a:pos x="560" y="152"/>
                  </a:cxn>
                  <a:cxn ang="0">
                    <a:pos x="520" y="120"/>
                  </a:cxn>
                  <a:cxn ang="0">
                    <a:pos x="560" y="152"/>
                  </a:cxn>
                  <a:cxn ang="0">
                    <a:pos x="576" y="136"/>
                  </a:cxn>
                  <a:cxn ang="0">
                    <a:pos x="568" y="120"/>
                  </a:cxn>
                  <a:cxn ang="0">
                    <a:pos x="520" y="104"/>
                  </a:cxn>
                  <a:cxn ang="0">
                    <a:pos x="488" y="96"/>
                  </a:cxn>
                  <a:cxn ang="0">
                    <a:pos x="488" y="64"/>
                  </a:cxn>
                  <a:cxn ang="0">
                    <a:pos x="456" y="24"/>
                  </a:cxn>
                  <a:cxn ang="0">
                    <a:pos x="440" y="0"/>
                  </a:cxn>
                  <a:cxn ang="0">
                    <a:pos x="432" y="16"/>
                  </a:cxn>
                  <a:cxn ang="0">
                    <a:pos x="392" y="8"/>
                  </a:cxn>
                  <a:cxn ang="0">
                    <a:pos x="384" y="24"/>
                  </a:cxn>
                  <a:cxn ang="0">
                    <a:pos x="368" y="56"/>
                  </a:cxn>
                  <a:cxn ang="0">
                    <a:pos x="352" y="72"/>
                  </a:cxn>
                  <a:cxn ang="0">
                    <a:pos x="336" y="96"/>
                  </a:cxn>
                  <a:cxn ang="0">
                    <a:pos x="304" y="104"/>
                  </a:cxn>
                  <a:cxn ang="0">
                    <a:pos x="296" y="128"/>
                  </a:cxn>
                  <a:cxn ang="0">
                    <a:pos x="288" y="144"/>
                  </a:cxn>
                  <a:cxn ang="0">
                    <a:pos x="280" y="176"/>
                  </a:cxn>
                  <a:cxn ang="0">
                    <a:pos x="272" y="208"/>
                  </a:cxn>
                  <a:cxn ang="0">
                    <a:pos x="272" y="224"/>
                  </a:cxn>
                  <a:cxn ang="0">
                    <a:pos x="256" y="232"/>
                  </a:cxn>
                  <a:cxn ang="0">
                    <a:pos x="232" y="240"/>
                  </a:cxn>
                  <a:cxn ang="0">
                    <a:pos x="224" y="248"/>
                  </a:cxn>
                  <a:cxn ang="0">
                    <a:pos x="192" y="256"/>
                  </a:cxn>
                  <a:cxn ang="0">
                    <a:pos x="176" y="272"/>
                  </a:cxn>
                  <a:cxn ang="0">
                    <a:pos x="144" y="264"/>
                  </a:cxn>
                  <a:cxn ang="0">
                    <a:pos x="120" y="264"/>
                  </a:cxn>
                  <a:cxn ang="0">
                    <a:pos x="88" y="288"/>
                  </a:cxn>
                  <a:cxn ang="0">
                    <a:pos x="56" y="320"/>
                  </a:cxn>
                  <a:cxn ang="0">
                    <a:pos x="0" y="360"/>
                  </a:cxn>
                  <a:cxn ang="0">
                    <a:pos x="160" y="328"/>
                  </a:cxn>
                  <a:cxn ang="0">
                    <a:pos x="616" y="256"/>
                  </a:cxn>
                </a:cxnLst>
                <a:rect l="0" t="0" r="r" b="b"/>
                <a:pathLst>
                  <a:path w="632" h="360">
                    <a:moveTo>
                      <a:pt x="624" y="256"/>
                    </a:moveTo>
                    <a:lnTo>
                      <a:pt x="624" y="256"/>
                    </a:lnTo>
                    <a:lnTo>
                      <a:pt x="624" y="240"/>
                    </a:lnTo>
                    <a:lnTo>
                      <a:pt x="624" y="240"/>
                    </a:lnTo>
                    <a:lnTo>
                      <a:pt x="624" y="240"/>
                    </a:lnTo>
                    <a:lnTo>
                      <a:pt x="632" y="256"/>
                    </a:lnTo>
                    <a:lnTo>
                      <a:pt x="632" y="256"/>
                    </a:lnTo>
                    <a:lnTo>
                      <a:pt x="632" y="248"/>
                    </a:lnTo>
                    <a:lnTo>
                      <a:pt x="632" y="248"/>
                    </a:lnTo>
                    <a:lnTo>
                      <a:pt x="616" y="216"/>
                    </a:lnTo>
                    <a:lnTo>
                      <a:pt x="616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8" y="216"/>
                    </a:lnTo>
                    <a:lnTo>
                      <a:pt x="600" y="216"/>
                    </a:lnTo>
                    <a:lnTo>
                      <a:pt x="600" y="216"/>
                    </a:lnTo>
                    <a:lnTo>
                      <a:pt x="592" y="216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92" y="224"/>
                    </a:lnTo>
                    <a:lnTo>
                      <a:pt x="584" y="224"/>
                    </a:lnTo>
                    <a:lnTo>
                      <a:pt x="576" y="224"/>
                    </a:lnTo>
                    <a:lnTo>
                      <a:pt x="576" y="224"/>
                    </a:lnTo>
                    <a:lnTo>
                      <a:pt x="576" y="216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60" y="208"/>
                    </a:lnTo>
                    <a:lnTo>
                      <a:pt x="560" y="208"/>
                    </a:lnTo>
                    <a:lnTo>
                      <a:pt x="544" y="200"/>
                    </a:lnTo>
                    <a:lnTo>
                      <a:pt x="536" y="200"/>
                    </a:lnTo>
                    <a:lnTo>
                      <a:pt x="520" y="200"/>
                    </a:lnTo>
                    <a:lnTo>
                      <a:pt x="520" y="200"/>
                    </a:lnTo>
                    <a:lnTo>
                      <a:pt x="528" y="192"/>
                    </a:lnTo>
                    <a:lnTo>
                      <a:pt x="560" y="200"/>
                    </a:lnTo>
                    <a:lnTo>
                      <a:pt x="560" y="200"/>
                    </a:lnTo>
                    <a:lnTo>
                      <a:pt x="584" y="216"/>
                    </a:lnTo>
                    <a:lnTo>
                      <a:pt x="584" y="216"/>
                    </a:lnTo>
                    <a:lnTo>
                      <a:pt x="592" y="208"/>
                    </a:lnTo>
                    <a:lnTo>
                      <a:pt x="592" y="208"/>
                    </a:lnTo>
                    <a:lnTo>
                      <a:pt x="576" y="192"/>
                    </a:lnTo>
                    <a:lnTo>
                      <a:pt x="560" y="192"/>
                    </a:lnTo>
                    <a:lnTo>
                      <a:pt x="560" y="192"/>
                    </a:lnTo>
                    <a:lnTo>
                      <a:pt x="544" y="176"/>
                    </a:lnTo>
                    <a:lnTo>
                      <a:pt x="544" y="176"/>
                    </a:lnTo>
                    <a:lnTo>
                      <a:pt x="544" y="176"/>
                    </a:lnTo>
                    <a:lnTo>
                      <a:pt x="560" y="184"/>
                    </a:lnTo>
                    <a:lnTo>
                      <a:pt x="568" y="192"/>
                    </a:lnTo>
                    <a:lnTo>
                      <a:pt x="568" y="192"/>
                    </a:lnTo>
                    <a:lnTo>
                      <a:pt x="576" y="184"/>
                    </a:lnTo>
                    <a:lnTo>
                      <a:pt x="576" y="184"/>
                    </a:lnTo>
                    <a:lnTo>
                      <a:pt x="568" y="184"/>
                    </a:lnTo>
                    <a:lnTo>
                      <a:pt x="568" y="184"/>
                    </a:lnTo>
                    <a:lnTo>
                      <a:pt x="568" y="176"/>
                    </a:lnTo>
                    <a:lnTo>
                      <a:pt x="568" y="176"/>
                    </a:lnTo>
                    <a:lnTo>
                      <a:pt x="584" y="176"/>
                    </a:lnTo>
                    <a:lnTo>
                      <a:pt x="584" y="176"/>
                    </a:lnTo>
                    <a:lnTo>
                      <a:pt x="584" y="168"/>
                    </a:lnTo>
                    <a:lnTo>
                      <a:pt x="584" y="168"/>
                    </a:lnTo>
                    <a:lnTo>
                      <a:pt x="576" y="160"/>
                    </a:lnTo>
                    <a:lnTo>
                      <a:pt x="576" y="152"/>
                    </a:lnTo>
                    <a:lnTo>
                      <a:pt x="576" y="152"/>
                    </a:lnTo>
                    <a:lnTo>
                      <a:pt x="560" y="152"/>
                    </a:lnTo>
                    <a:lnTo>
                      <a:pt x="560" y="152"/>
                    </a:lnTo>
                    <a:lnTo>
                      <a:pt x="536" y="136"/>
                    </a:lnTo>
                    <a:lnTo>
                      <a:pt x="536" y="136"/>
                    </a:lnTo>
                    <a:lnTo>
                      <a:pt x="520" y="120"/>
                    </a:lnTo>
                    <a:lnTo>
                      <a:pt x="520" y="120"/>
                    </a:lnTo>
                    <a:lnTo>
                      <a:pt x="544" y="136"/>
                    </a:lnTo>
                    <a:lnTo>
                      <a:pt x="560" y="152"/>
                    </a:lnTo>
                    <a:lnTo>
                      <a:pt x="560" y="152"/>
                    </a:lnTo>
                    <a:lnTo>
                      <a:pt x="568" y="152"/>
                    </a:lnTo>
                    <a:lnTo>
                      <a:pt x="568" y="152"/>
                    </a:lnTo>
                    <a:lnTo>
                      <a:pt x="576" y="136"/>
                    </a:lnTo>
                    <a:lnTo>
                      <a:pt x="576" y="136"/>
                    </a:lnTo>
                    <a:lnTo>
                      <a:pt x="576" y="128"/>
                    </a:lnTo>
                    <a:lnTo>
                      <a:pt x="576" y="120"/>
                    </a:lnTo>
                    <a:lnTo>
                      <a:pt x="576" y="120"/>
                    </a:lnTo>
                    <a:lnTo>
                      <a:pt x="568" y="120"/>
                    </a:lnTo>
                    <a:lnTo>
                      <a:pt x="552" y="112"/>
                    </a:lnTo>
                    <a:lnTo>
                      <a:pt x="536" y="104"/>
                    </a:lnTo>
                    <a:lnTo>
                      <a:pt x="536" y="104"/>
                    </a:lnTo>
                    <a:lnTo>
                      <a:pt x="520" y="104"/>
                    </a:lnTo>
                    <a:lnTo>
                      <a:pt x="504" y="96"/>
                    </a:lnTo>
                    <a:lnTo>
                      <a:pt x="504" y="88"/>
                    </a:lnTo>
                    <a:lnTo>
                      <a:pt x="504" y="88"/>
                    </a:lnTo>
                    <a:lnTo>
                      <a:pt x="488" y="96"/>
                    </a:lnTo>
                    <a:lnTo>
                      <a:pt x="480" y="96"/>
                    </a:lnTo>
                    <a:lnTo>
                      <a:pt x="480" y="80"/>
                    </a:lnTo>
                    <a:lnTo>
                      <a:pt x="480" y="72"/>
                    </a:lnTo>
                    <a:lnTo>
                      <a:pt x="488" y="64"/>
                    </a:lnTo>
                    <a:lnTo>
                      <a:pt x="496" y="56"/>
                    </a:lnTo>
                    <a:lnTo>
                      <a:pt x="496" y="40"/>
                    </a:lnTo>
                    <a:lnTo>
                      <a:pt x="480" y="24"/>
                    </a:lnTo>
                    <a:lnTo>
                      <a:pt x="456" y="24"/>
                    </a:lnTo>
                    <a:lnTo>
                      <a:pt x="456" y="16"/>
                    </a:lnTo>
                    <a:lnTo>
                      <a:pt x="456" y="8"/>
                    </a:lnTo>
                    <a:lnTo>
                      <a:pt x="456" y="0"/>
                    </a:lnTo>
                    <a:lnTo>
                      <a:pt x="440" y="0"/>
                    </a:lnTo>
                    <a:lnTo>
                      <a:pt x="432" y="8"/>
                    </a:lnTo>
                    <a:lnTo>
                      <a:pt x="432" y="8"/>
                    </a:lnTo>
                    <a:lnTo>
                      <a:pt x="432" y="8"/>
                    </a:lnTo>
                    <a:lnTo>
                      <a:pt x="432" y="16"/>
                    </a:lnTo>
                    <a:lnTo>
                      <a:pt x="432" y="16"/>
                    </a:lnTo>
                    <a:lnTo>
                      <a:pt x="424" y="16"/>
                    </a:lnTo>
                    <a:lnTo>
                      <a:pt x="400" y="8"/>
                    </a:lnTo>
                    <a:lnTo>
                      <a:pt x="392" y="8"/>
                    </a:lnTo>
                    <a:lnTo>
                      <a:pt x="384" y="0"/>
                    </a:lnTo>
                    <a:lnTo>
                      <a:pt x="384" y="0"/>
                    </a:lnTo>
                    <a:lnTo>
                      <a:pt x="384" y="24"/>
                    </a:lnTo>
                    <a:lnTo>
                      <a:pt x="384" y="24"/>
                    </a:lnTo>
                    <a:lnTo>
                      <a:pt x="376" y="32"/>
                    </a:lnTo>
                    <a:lnTo>
                      <a:pt x="376" y="40"/>
                    </a:lnTo>
                    <a:lnTo>
                      <a:pt x="368" y="56"/>
                    </a:lnTo>
                    <a:lnTo>
                      <a:pt x="368" y="56"/>
                    </a:lnTo>
                    <a:lnTo>
                      <a:pt x="360" y="56"/>
                    </a:lnTo>
                    <a:lnTo>
                      <a:pt x="360" y="64"/>
                    </a:lnTo>
                    <a:lnTo>
                      <a:pt x="360" y="72"/>
                    </a:lnTo>
                    <a:lnTo>
                      <a:pt x="352" y="72"/>
                    </a:lnTo>
                    <a:lnTo>
                      <a:pt x="344" y="72"/>
                    </a:lnTo>
                    <a:lnTo>
                      <a:pt x="336" y="72"/>
                    </a:lnTo>
                    <a:lnTo>
                      <a:pt x="336" y="88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12"/>
                    </a:lnTo>
                    <a:lnTo>
                      <a:pt x="320" y="112"/>
                    </a:lnTo>
                    <a:lnTo>
                      <a:pt x="304" y="104"/>
                    </a:lnTo>
                    <a:lnTo>
                      <a:pt x="296" y="104"/>
                    </a:lnTo>
                    <a:lnTo>
                      <a:pt x="296" y="112"/>
                    </a:lnTo>
                    <a:lnTo>
                      <a:pt x="296" y="120"/>
                    </a:lnTo>
                    <a:lnTo>
                      <a:pt x="296" y="128"/>
                    </a:lnTo>
                    <a:lnTo>
                      <a:pt x="296" y="128"/>
                    </a:lnTo>
                    <a:lnTo>
                      <a:pt x="296" y="136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8"/>
                    </a:lnTo>
                    <a:lnTo>
                      <a:pt x="288" y="168"/>
                    </a:lnTo>
                    <a:lnTo>
                      <a:pt x="280" y="176"/>
                    </a:lnTo>
                    <a:lnTo>
                      <a:pt x="272" y="192"/>
                    </a:lnTo>
                    <a:lnTo>
                      <a:pt x="272" y="200"/>
                    </a:lnTo>
                    <a:lnTo>
                      <a:pt x="272" y="208"/>
                    </a:lnTo>
                    <a:lnTo>
                      <a:pt x="272" y="208"/>
                    </a:lnTo>
                    <a:lnTo>
                      <a:pt x="272" y="208"/>
                    </a:lnTo>
                    <a:lnTo>
                      <a:pt x="264" y="216"/>
                    </a:lnTo>
                    <a:lnTo>
                      <a:pt x="264" y="216"/>
                    </a:lnTo>
                    <a:lnTo>
                      <a:pt x="272" y="224"/>
                    </a:lnTo>
                    <a:lnTo>
                      <a:pt x="272" y="224"/>
                    </a:lnTo>
                    <a:lnTo>
                      <a:pt x="256" y="232"/>
                    </a:lnTo>
                    <a:lnTo>
                      <a:pt x="256" y="232"/>
                    </a:lnTo>
                    <a:lnTo>
                      <a:pt x="256" y="232"/>
                    </a:lnTo>
                    <a:lnTo>
                      <a:pt x="240" y="232"/>
                    </a:lnTo>
                    <a:lnTo>
                      <a:pt x="240" y="240"/>
                    </a:lnTo>
                    <a:lnTo>
                      <a:pt x="240" y="240"/>
                    </a:lnTo>
                    <a:lnTo>
                      <a:pt x="232" y="240"/>
                    </a:lnTo>
                    <a:lnTo>
                      <a:pt x="224" y="240"/>
                    </a:lnTo>
                    <a:lnTo>
                      <a:pt x="224" y="248"/>
                    </a:lnTo>
                    <a:lnTo>
                      <a:pt x="224" y="248"/>
                    </a:lnTo>
                    <a:lnTo>
                      <a:pt x="224" y="248"/>
                    </a:lnTo>
                    <a:lnTo>
                      <a:pt x="216" y="256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2" y="256"/>
                    </a:lnTo>
                    <a:lnTo>
                      <a:pt x="192" y="256"/>
                    </a:lnTo>
                    <a:lnTo>
                      <a:pt x="192" y="256"/>
                    </a:lnTo>
                    <a:lnTo>
                      <a:pt x="184" y="256"/>
                    </a:lnTo>
                    <a:lnTo>
                      <a:pt x="176" y="272"/>
                    </a:lnTo>
                    <a:lnTo>
                      <a:pt x="168" y="272"/>
                    </a:lnTo>
                    <a:lnTo>
                      <a:pt x="160" y="264"/>
                    </a:lnTo>
                    <a:lnTo>
                      <a:pt x="160" y="264"/>
                    </a:lnTo>
                    <a:lnTo>
                      <a:pt x="144" y="264"/>
                    </a:lnTo>
                    <a:lnTo>
                      <a:pt x="136" y="248"/>
                    </a:lnTo>
                    <a:lnTo>
                      <a:pt x="136" y="240"/>
                    </a:lnTo>
                    <a:lnTo>
                      <a:pt x="136" y="240"/>
                    </a:lnTo>
                    <a:lnTo>
                      <a:pt x="120" y="264"/>
                    </a:lnTo>
                    <a:lnTo>
                      <a:pt x="120" y="256"/>
                    </a:lnTo>
                    <a:lnTo>
                      <a:pt x="120" y="264"/>
                    </a:lnTo>
                    <a:lnTo>
                      <a:pt x="112" y="272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80" y="304"/>
                    </a:lnTo>
                    <a:lnTo>
                      <a:pt x="72" y="320"/>
                    </a:lnTo>
                    <a:lnTo>
                      <a:pt x="56" y="320"/>
                    </a:lnTo>
                    <a:lnTo>
                      <a:pt x="56" y="328"/>
                    </a:lnTo>
                    <a:lnTo>
                      <a:pt x="40" y="344"/>
                    </a:lnTo>
                    <a:lnTo>
                      <a:pt x="16" y="352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152" y="336"/>
                    </a:lnTo>
                    <a:lnTo>
                      <a:pt x="160" y="328"/>
                    </a:lnTo>
                    <a:lnTo>
                      <a:pt x="160" y="328"/>
                    </a:lnTo>
                    <a:lnTo>
                      <a:pt x="168" y="328"/>
                    </a:lnTo>
                    <a:lnTo>
                      <a:pt x="240" y="328"/>
                    </a:lnTo>
                    <a:lnTo>
                      <a:pt x="448" y="296"/>
                    </a:lnTo>
                    <a:lnTo>
                      <a:pt x="616" y="256"/>
                    </a:lnTo>
                    <a:lnTo>
                      <a:pt x="624" y="25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Freeform 82"/>
              <p:cNvSpPr>
                <a:spLocks/>
              </p:cNvSpPr>
              <p:nvPr/>
            </p:nvSpPr>
            <p:spPr bwMode="auto">
              <a:xfrm>
                <a:off x="4409" y="1640"/>
                <a:ext cx="360" cy="184"/>
              </a:xfrm>
              <a:custGeom>
                <a:avLst/>
                <a:gdLst/>
                <a:ahLst/>
                <a:cxnLst>
                  <a:cxn ang="0">
                    <a:pos x="200" y="120"/>
                  </a:cxn>
                  <a:cxn ang="0">
                    <a:pos x="200" y="160"/>
                  </a:cxn>
                  <a:cxn ang="0">
                    <a:pos x="208" y="152"/>
                  </a:cxn>
                  <a:cxn ang="0">
                    <a:pos x="224" y="160"/>
                  </a:cxn>
                  <a:cxn ang="0">
                    <a:pos x="232" y="168"/>
                  </a:cxn>
                  <a:cxn ang="0">
                    <a:pos x="264" y="176"/>
                  </a:cxn>
                  <a:cxn ang="0">
                    <a:pos x="272" y="176"/>
                  </a:cxn>
                  <a:cxn ang="0">
                    <a:pos x="248" y="160"/>
                  </a:cxn>
                  <a:cxn ang="0">
                    <a:pos x="232" y="136"/>
                  </a:cxn>
                  <a:cxn ang="0">
                    <a:pos x="256" y="152"/>
                  </a:cxn>
                  <a:cxn ang="0">
                    <a:pos x="240" y="120"/>
                  </a:cxn>
                  <a:cxn ang="0">
                    <a:pos x="232" y="64"/>
                  </a:cxn>
                  <a:cxn ang="0">
                    <a:pos x="240" y="64"/>
                  </a:cxn>
                  <a:cxn ang="0">
                    <a:pos x="240" y="48"/>
                  </a:cxn>
                  <a:cxn ang="0">
                    <a:pos x="248" y="48"/>
                  </a:cxn>
                  <a:cxn ang="0">
                    <a:pos x="256" y="40"/>
                  </a:cxn>
                  <a:cxn ang="0">
                    <a:pos x="264" y="24"/>
                  </a:cxn>
                  <a:cxn ang="0">
                    <a:pos x="264" y="32"/>
                  </a:cxn>
                  <a:cxn ang="0">
                    <a:pos x="272" y="32"/>
                  </a:cxn>
                  <a:cxn ang="0">
                    <a:pos x="256" y="48"/>
                  </a:cxn>
                  <a:cxn ang="0">
                    <a:pos x="256" y="80"/>
                  </a:cxn>
                  <a:cxn ang="0">
                    <a:pos x="272" y="72"/>
                  </a:cxn>
                  <a:cxn ang="0">
                    <a:pos x="264" y="96"/>
                  </a:cxn>
                  <a:cxn ang="0">
                    <a:pos x="272" y="120"/>
                  </a:cxn>
                  <a:cxn ang="0">
                    <a:pos x="264" y="128"/>
                  </a:cxn>
                  <a:cxn ang="0">
                    <a:pos x="272" y="128"/>
                  </a:cxn>
                  <a:cxn ang="0">
                    <a:pos x="272" y="152"/>
                  </a:cxn>
                  <a:cxn ang="0">
                    <a:pos x="280" y="152"/>
                  </a:cxn>
                  <a:cxn ang="0">
                    <a:pos x="288" y="152"/>
                  </a:cxn>
                  <a:cxn ang="0">
                    <a:pos x="288" y="144"/>
                  </a:cxn>
                  <a:cxn ang="0">
                    <a:pos x="296" y="152"/>
                  </a:cxn>
                  <a:cxn ang="0">
                    <a:pos x="296" y="160"/>
                  </a:cxn>
                  <a:cxn ang="0">
                    <a:pos x="304" y="160"/>
                  </a:cxn>
                  <a:cxn ang="0">
                    <a:pos x="304" y="176"/>
                  </a:cxn>
                  <a:cxn ang="0">
                    <a:pos x="320" y="184"/>
                  </a:cxn>
                  <a:cxn ang="0">
                    <a:pos x="344" y="168"/>
                  </a:cxn>
                  <a:cxn ang="0">
                    <a:pos x="344" y="144"/>
                  </a:cxn>
                  <a:cxn ang="0">
                    <a:pos x="360" y="120"/>
                  </a:cxn>
                  <a:cxn ang="0">
                    <a:pos x="352" y="176"/>
                  </a:cxn>
                  <a:cxn ang="0">
                    <a:pos x="360" y="168"/>
                  </a:cxn>
                  <a:cxn ang="0">
                    <a:pos x="312" y="128"/>
                  </a:cxn>
                  <a:cxn ang="0">
                    <a:pos x="0" y="56"/>
                  </a:cxn>
                  <a:cxn ang="0">
                    <a:pos x="32" y="80"/>
                  </a:cxn>
                  <a:cxn ang="0">
                    <a:pos x="48" y="72"/>
                  </a:cxn>
                  <a:cxn ang="0">
                    <a:pos x="72" y="64"/>
                  </a:cxn>
                  <a:cxn ang="0">
                    <a:pos x="104" y="48"/>
                  </a:cxn>
                  <a:cxn ang="0">
                    <a:pos x="128" y="48"/>
                  </a:cxn>
                  <a:cxn ang="0">
                    <a:pos x="144" y="64"/>
                  </a:cxn>
                  <a:cxn ang="0">
                    <a:pos x="160" y="72"/>
                  </a:cxn>
                  <a:cxn ang="0">
                    <a:pos x="160" y="96"/>
                  </a:cxn>
                  <a:cxn ang="0">
                    <a:pos x="192" y="104"/>
                  </a:cxn>
                </a:cxnLst>
                <a:rect l="0" t="0" r="r" b="b"/>
                <a:pathLst>
                  <a:path w="360" h="184">
                    <a:moveTo>
                      <a:pt x="208" y="104"/>
                    </a:moveTo>
                    <a:lnTo>
                      <a:pt x="208" y="104"/>
                    </a:lnTo>
                    <a:lnTo>
                      <a:pt x="200" y="120"/>
                    </a:lnTo>
                    <a:lnTo>
                      <a:pt x="200" y="120"/>
                    </a:lnTo>
                    <a:lnTo>
                      <a:pt x="192" y="152"/>
                    </a:lnTo>
                    <a:lnTo>
                      <a:pt x="192" y="152"/>
                    </a:lnTo>
                    <a:lnTo>
                      <a:pt x="192" y="160"/>
                    </a:lnTo>
                    <a:lnTo>
                      <a:pt x="200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52"/>
                    </a:lnTo>
                    <a:lnTo>
                      <a:pt x="208" y="160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68"/>
                    </a:lnTo>
                    <a:lnTo>
                      <a:pt x="240" y="168"/>
                    </a:lnTo>
                    <a:lnTo>
                      <a:pt x="248" y="168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84"/>
                    </a:lnTo>
                    <a:lnTo>
                      <a:pt x="272" y="176"/>
                    </a:lnTo>
                    <a:lnTo>
                      <a:pt x="272" y="176"/>
                    </a:lnTo>
                    <a:lnTo>
                      <a:pt x="264" y="168"/>
                    </a:lnTo>
                    <a:lnTo>
                      <a:pt x="264" y="160"/>
                    </a:lnTo>
                    <a:lnTo>
                      <a:pt x="264" y="160"/>
                    </a:lnTo>
                    <a:lnTo>
                      <a:pt x="248" y="160"/>
                    </a:lnTo>
                    <a:lnTo>
                      <a:pt x="240" y="152"/>
                    </a:lnTo>
                    <a:lnTo>
                      <a:pt x="232" y="144"/>
                    </a:lnTo>
                    <a:lnTo>
                      <a:pt x="232" y="136"/>
                    </a:lnTo>
                    <a:lnTo>
                      <a:pt x="232" y="136"/>
                    </a:lnTo>
                    <a:lnTo>
                      <a:pt x="240" y="144"/>
                    </a:lnTo>
                    <a:lnTo>
                      <a:pt x="248" y="152"/>
                    </a:lnTo>
                    <a:lnTo>
                      <a:pt x="256" y="152"/>
                    </a:lnTo>
                    <a:lnTo>
                      <a:pt x="256" y="152"/>
                    </a:lnTo>
                    <a:lnTo>
                      <a:pt x="256" y="152"/>
                    </a:lnTo>
                    <a:lnTo>
                      <a:pt x="256" y="144"/>
                    </a:lnTo>
                    <a:lnTo>
                      <a:pt x="248" y="136"/>
                    </a:lnTo>
                    <a:lnTo>
                      <a:pt x="240" y="120"/>
                    </a:lnTo>
                    <a:lnTo>
                      <a:pt x="240" y="104"/>
                    </a:lnTo>
                    <a:lnTo>
                      <a:pt x="240" y="96"/>
                    </a:lnTo>
                    <a:lnTo>
                      <a:pt x="240" y="80"/>
                    </a:lnTo>
                    <a:lnTo>
                      <a:pt x="232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40" y="64"/>
                    </a:lnTo>
                    <a:lnTo>
                      <a:pt x="240" y="64"/>
                    </a:lnTo>
                    <a:lnTo>
                      <a:pt x="240" y="56"/>
                    </a:lnTo>
                    <a:lnTo>
                      <a:pt x="240" y="56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56"/>
                    </a:lnTo>
                    <a:lnTo>
                      <a:pt x="248" y="48"/>
                    </a:lnTo>
                    <a:lnTo>
                      <a:pt x="256" y="40"/>
                    </a:lnTo>
                    <a:lnTo>
                      <a:pt x="256" y="40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56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24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72" y="32"/>
                    </a:lnTo>
                    <a:lnTo>
                      <a:pt x="272" y="32"/>
                    </a:lnTo>
                    <a:lnTo>
                      <a:pt x="272" y="32"/>
                    </a:lnTo>
                    <a:lnTo>
                      <a:pt x="264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72"/>
                    </a:lnTo>
                    <a:lnTo>
                      <a:pt x="256" y="72"/>
                    </a:lnTo>
                    <a:lnTo>
                      <a:pt x="256" y="80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64" y="64"/>
                    </a:lnTo>
                    <a:lnTo>
                      <a:pt x="272" y="72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56" y="104"/>
                    </a:lnTo>
                    <a:lnTo>
                      <a:pt x="256" y="104"/>
                    </a:lnTo>
                    <a:lnTo>
                      <a:pt x="256" y="104"/>
                    </a:lnTo>
                    <a:lnTo>
                      <a:pt x="272" y="120"/>
                    </a:lnTo>
                    <a:lnTo>
                      <a:pt x="272" y="120"/>
                    </a:lnTo>
                    <a:lnTo>
                      <a:pt x="272" y="120"/>
                    </a:lnTo>
                    <a:lnTo>
                      <a:pt x="264" y="120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64" y="128"/>
                    </a:lnTo>
                    <a:lnTo>
                      <a:pt x="272" y="128"/>
                    </a:lnTo>
                    <a:lnTo>
                      <a:pt x="264" y="136"/>
                    </a:lnTo>
                    <a:lnTo>
                      <a:pt x="264" y="136"/>
                    </a:lnTo>
                    <a:lnTo>
                      <a:pt x="264" y="136"/>
                    </a:lnTo>
                    <a:lnTo>
                      <a:pt x="272" y="152"/>
                    </a:lnTo>
                    <a:lnTo>
                      <a:pt x="272" y="152"/>
                    </a:lnTo>
                    <a:lnTo>
                      <a:pt x="272" y="144"/>
                    </a:lnTo>
                    <a:lnTo>
                      <a:pt x="272" y="144"/>
                    </a:lnTo>
                    <a:lnTo>
                      <a:pt x="280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296" y="152"/>
                    </a:lnTo>
                    <a:lnTo>
                      <a:pt x="304" y="152"/>
                    </a:lnTo>
                    <a:lnTo>
                      <a:pt x="304" y="152"/>
                    </a:lnTo>
                    <a:lnTo>
                      <a:pt x="296" y="160"/>
                    </a:lnTo>
                    <a:lnTo>
                      <a:pt x="296" y="160"/>
                    </a:lnTo>
                    <a:lnTo>
                      <a:pt x="296" y="160"/>
                    </a:lnTo>
                    <a:lnTo>
                      <a:pt x="296" y="168"/>
                    </a:lnTo>
                    <a:lnTo>
                      <a:pt x="304" y="168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04" y="168"/>
                    </a:lnTo>
                    <a:lnTo>
                      <a:pt x="304" y="176"/>
                    </a:lnTo>
                    <a:lnTo>
                      <a:pt x="304" y="176"/>
                    </a:lnTo>
                    <a:lnTo>
                      <a:pt x="304" y="184"/>
                    </a:lnTo>
                    <a:lnTo>
                      <a:pt x="312" y="184"/>
                    </a:lnTo>
                    <a:lnTo>
                      <a:pt x="312" y="184"/>
                    </a:lnTo>
                    <a:lnTo>
                      <a:pt x="320" y="184"/>
                    </a:lnTo>
                    <a:lnTo>
                      <a:pt x="320" y="184"/>
                    </a:lnTo>
                    <a:lnTo>
                      <a:pt x="320" y="176"/>
                    </a:lnTo>
                    <a:lnTo>
                      <a:pt x="336" y="168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44" y="144"/>
                    </a:lnTo>
                    <a:lnTo>
                      <a:pt x="344" y="144"/>
                    </a:lnTo>
                    <a:lnTo>
                      <a:pt x="352" y="144"/>
                    </a:lnTo>
                    <a:lnTo>
                      <a:pt x="352" y="144"/>
                    </a:lnTo>
                    <a:lnTo>
                      <a:pt x="352" y="120"/>
                    </a:lnTo>
                    <a:lnTo>
                      <a:pt x="360" y="120"/>
                    </a:lnTo>
                    <a:lnTo>
                      <a:pt x="360" y="120"/>
                    </a:lnTo>
                    <a:lnTo>
                      <a:pt x="352" y="152"/>
                    </a:lnTo>
                    <a:lnTo>
                      <a:pt x="352" y="168"/>
                    </a:lnTo>
                    <a:lnTo>
                      <a:pt x="352" y="176"/>
                    </a:lnTo>
                    <a:lnTo>
                      <a:pt x="352" y="184"/>
                    </a:lnTo>
                    <a:lnTo>
                      <a:pt x="352" y="184"/>
                    </a:lnTo>
                    <a:lnTo>
                      <a:pt x="352" y="176"/>
                    </a:lnTo>
                    <a:lnTo>
                      <a:pt x="360" y="168"/>
                    </a:lnTo>
                    <a:lnTo>
                      <a:pt x="360" y="128"/>
                    </a:lnTo>
                    <a:lnTo>
                      <a:pt x="360" y="120"/>
                    </a:lnTo>
                    <a:lnTo>
                      <a:pt x="360" y="120"/>
                    </a:lnTo>
                    <a:lnTo>
                      <a:pt x="312" y="128"/>
                    </a:lnTo>
                    <a:lnTo>
                      <a:pt x="312" y="128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8" y="104"/>
                    </a:lnTo>
                    <a:lnTo>
                      <a:pt x="8" y="104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40" y="80"/>
                    </a:lnTo>
                    <a:lnTo>
                      <a:pt x="48" y="72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48"/>
                    </a:lnTo>
                    <a:lnTo>
                      <a:pt x="88" y="48"/>
                    </a:lnTo>
                    <a:lnTo>
                      <a:pt x="104" y="48"/>
                    </a:lnTo>
                    <a:lnTo>
                      <a:pt x="112" y="48"/>
                    </a:lnTo>
                    <a:lnTo>
                      <a:pt x="120" y="48"/>
                    </a:lnTo>
                    <a:lnTo>
                      <a:pt x="120" y="48"/>
                    </a:lnTo>
                    <a:lnTo>
                      <a:pt x="128" y="48"/>
                    </a:lnTo>
                    <a:lnTo>
                      <a:pt x="128" y="48"/>
                    </a:lnTo>
                    <a:lnTo>
                      <a:pt x="128" y="56"/>
                    </a:lnTo>
                    <a:lnTo>
                      <a:pt x="128" y="56"/>
                    </a:lnTo>
                    <a:lnTo>
                      <a:pt x="144" y="64"/>
                    </a:lnTo>
                    <a:lnTo>
                      <a:pt x="144" y="80"/>
                    </a:lnTo>
                    <a:lnTo>
                      <a:pt x="136" y="80"/>
                    </a:lnTo>
                    <a:lnTo>
                      <a:pt x="144" y="72"/>
                    </a:lnTo>
                    <a:lnTo>
                      <a:pt x="160" y="72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84" y="96"/>
                    </a:lnTo>
                    <a:lnTo>
                      <a:pt x="184" y="96"/>
                    </a:lnTo>
                    <a:lnTo>
                      <a:pt x="192" y="104"/>
                    </a:lnTo>
                    <a:lnTo>
                      <a:pt x="192" y="104"/>
                    </a:lnTo>
                    <a:lnTo>
                      <a:pt x="200" y="96"/>
                    </a:lnTo>
                    <a:lnTo>
                      <a:pt x="200" y="96"/>
                    </a:lnTo>
                    <a:lnTo>
                      <a:pt x="208" y="104"/>
                    </a:lnTo>
                    <a:close/>
                  </a:path>
                </a:pathLst>
              </a:custGeom>
              <a:solidFill>
                <a:schemeClr val="tx2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Freeform 83"/>
              <p:cNvSpPr>
                <a:spLocks/>
              </p:cNvSpPr>
              <p:nvPr/>
            </p:nvSpPr>
            <p:spPr bwMode="auto">
              <a:xfrm>
                <a:off x="3993" y="2224"/>
                <a:ext cx="416" cy="448"/>
              </a:xfrm>
              <a:custGeom>
                <a:avLst/>
                <a:gdLst/>
                <a:ahLst/>
                <a:cxnLst>
                  <a:cxn ang="0">
                    <a:pos x="392" y="392"/>
                  </a:cxn>
                  <a:cxn ang="0">
                    <a:pos x="400" y="392"/>
                  </a:cxn>
                  <a:cxn ang="0">
                    <a:pos x="400" y="384"/>
                  </a:cxn>
                  <a:cxn ang="0">
                    <a:pos x="392" y="384"/>
                  </a:cxn>
                  <a:cxn ang="0">
                    <a:pos x="392" y="376"/>
                  </a:cxn>
                  <a:cxn ang="0">
                    <a:pos x="400" y="376"/>
                  </a:cxn>
                  <a:cxn ang="0">
                    <a:pos x="392" y="376"/>
                  </a:cxn>
                  <a:cxn ang="0">
                    <a:pos x="392" y="368"/>
                  </a:cxn>
                  <a:cxn ang="0">
                    <a:pos x="384" y="360"/>
                  </a:cxn>
                  <a:cxn ang="0">
                    <a:pos x="392" y="360"/>
                  </a:cxn>
                  <a:cxn ang="0">
                    <a:pos x="392" y="368"/>
                  </a:cxn>
                  <a:cxn ang="0">
                    <a:pos x="392" y="344"/>
                  </a:cxn>
                  <a:cxn ang="0">
                    <a:pos x="400" y="344"/>
                  </a:cxn>
                  <a:cxn ang="0">
                    <a:pos x="400" y="344"/>
                  </a:cxn>
                  <a:cxn ang="0">
                    <a:pos x="400" y="320"/>
                  </a:cxn>
                  <a:cxn ang="0">
                    <a:pos x="408" y="320"/>
                  </a:cxn>
                  <a:cxn ang="0">
                    <a:pos x="408" y="312"/>
                  </a:cxn>
                  <a:cxn ang="0">
                    <a:pos x="400" y="312"/>
                  </a:cxn>
                  <a:cxn ang="0">
                    <a:pos x="408" y="304"/>
                  </a:cxn>
                  <a:cxn ang="0">
                    <a:pos x="408" y="296"/>
                  </a:cxn>
                  <a:cxn ang="0">
                    <a:pos x="408" y="288"/>
                  </a:cxn>
                  <a:cxn ang="0">
                    <a:pos x="408" y="280"/>
                  </a:cxn>
                  <a:cxn ang="0">
                    <a:pos x="416" y="272"/>
                  </a:cxn>
                  <a:cxn ang="0">
                    <a:pos x="416" y="264"/>
                  </a:cxn>
                  <a:cxn ang="0">
                    <a:pos x="408" y="264"/>
                  </a:cxn>
                  <a:cxn ang="0">
                    <a:pos x="408" y="256"/>
                  </a:cxn>
                  <a:cxn ang="0">
                    <a:pos x="384" y="216"/>
                  </a:cxn>
                  <a:cxn ang="0">
                    <a:pos x="376" y="208"/>
                  </a:cxn>
                  <a:cxn ang="0">
                    <a:pos x="352" y="176"/>
                  </a:cxn>
                  <a:cxn ang="0">
                    <a:pos x="344" y="168"/>
                  </a:cxn>
                  <a:cxn ang="0">
                    <a:pos x="320" y="152"/>
                  </a:cxn>
                  <a:cxn ang="0">
                    <a:pos x="312" y="128"/>
                  </a:cxn>
                  <a:cxn ang="0">
                    <a:pos x="304" y="128"/>
                  </a:cxn>
                  <a:cxn ang="0">
                    <a:pos x="288" y="104"/>
                  </a:cxn>
                  <a:cxn ang="0">
                    <a:pos x="280" y="104"/>
                  </a:cxn>
                  <a:cxn ang="0">
                    <a:pos x="256" y="88"/>
                  </a:cxn>
                  <a:cxn ang="0">
                    <a:pos x="240" y="56"/>
                  </a:cxn>
                  <a:cxn ang="0">
                    <a:pos x="232" y="48"/>
                  </a:cxn>
                  <a:cxn ang="0">
                    <a:pos x="216" y="48"/>
                  </a:cxn>
                  <a:cxn ang="0">
                    <a:pos x="200" y="40"/>
                  </a:cxn>
                  <a:cxn ang="0">
                    <a:pos x="184" y="40"/>
                  </a:cxn>
                  <a:cxn ang="0">
                    <a:pos x="200" y="0"/>
                  </a:cxn>
                  <a:cxn ang="0">
                    <a:pos x="200" y="0"/>
                  </a:cxn>
                  <a:cxn ang="0">
                    <a:pos x="0" y="24"/>
                  </a:cxn>
                  <a:cxn ang="0">
                    <a:pos x="56" y="232"/>
                  </a:cxn>
                  <a:cxn ang="0">
                    <a:pos x="72" y="264"/>
                  </a:cxn>
                  <a:cxn ang="0">
                    <a:pos x="80" y="288"/>
                  </a:cxn>
                  <a:cxn ang="0">
                    <a:pos x="88" y="288"/>
                  </a:cxn>
                  <a:cxn ang="0">
                    <a:pos x="72" y="304"/>
                  </a:cxn>
                  <a:cxn ang="0">
                    <a:pos x="72" y="336"/>
                  </a:cxn>
                  <a:cxn ang="0">
                    <a:pos x="80" y="368"/>
                  </a:cxn>
                  <a:cxn ang="0">
                    <a:pos x="80" y="392"/>
                  </a:cxn>
                  <a:cxn ang="0">
                    <a:pos x="96" y="424"/>
                  </a:cxn>
                  <a:cxn ang="0">
                    <a:pos x="112" y="448"/>
                  </a:cxn>
                  <a:cxn ang="0">
                    <a:pos x="336" y="432"/>
                  </a:cxn>
                  <a:cxn ang="0">
                    <a:pos x="344" y="448"/>
                  </a:cxn>
                  <a:cxn ang="0">
                    <a:pos x="360" y="448"/>
                  </a:cxn>
                  <a:cxn ang="0">
                    <a:pos x="352" y="432"/>
                  </a:cxn>
                  <a:cxn ang="0">
                    <a:pos x="352" y="408"/>
                  </a:cxn>
                  <a:cxn ang="0">
                    <a:pos x="360" y="400"/>
                  </a:cxn>
                  <a:cxn ang="0">
                    <a:pos x="384" y="408"/>
                  </a:cxn>
                  <a:cxn ang="0">
                    <a:pos x="400" y="408"/>
                  </a:cxn>
                  <a:cxn ang="0">
                    <a:pos x="400" y="400"/>
                  </a:cxn>
                </a:cxnLst>
                <a:rect l="0" t="0" r="r" b="b"/>
                <a:pathLst>
                  <a:path w="416" h="448">
                    <a:moveTo>
                      <a:pt x="392" y="400"/>
                    </a:moveTo>
                    <a:lnTo>
                      <a:pt x="392" y="392"/>
                    </a:lnTo>
                    <a:lnTo>
                      <a:pt x="392" y="392"/>
                    </a:lnTo>
                    <a:lnTo>
                      <a:pt x="400" y="392"/>
                    </a:lnTo>
                    <a:lnTo>
                      <a:pt x="400" y="392"/>
                    </a:lnTo>
                    <a:lnTo>
                      <a:pt x="400" y="384"/>
                    </a:lnTo>
                    <a:lnTo>
                      <a:pt x="400" y="384"/>
                    </a:lnTo>
                    <a:lnTo>
                      <a:pt x="392" y="384"/>
                    </a:lnTo>
                    <a:lnTo>
                      <a:pt x="392" y="384"/>
                    </a:lnTo>
                    <a:lnTo>
                      <a:pt x="392" y="376"/>
                    </a:lnTo>
                    <a:lnTo>
                      <a:pt x="400" y="376"/>
                    </a:lnTo>
                    <a:lnTo>
                      <a:pt x="400" y="376"/>
                    </a:lnTo>
                    <a:lnTo>
                      <a:pt x="392" y="376"/>
                    </a:lnTo>
                    <a:lnTo>
                      <a:pt x="392" y="376"/>
                    </a:lnTo>
                    <a:lnTo>
                      <a:pt x="392" y="376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384" y="360"/>
                    </a:lnTo>
                    <a:lnTo>
                      <a:pt x="384" y="360"/>
                    </a:lnTo>
                    <a:lnTo>
                      <a:pt x="392" y="360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392" y="352"/>
                    </a:lnTo>
                    <a:lnTo>
                      <a:pt x="392" y="344"/>
                    </a:lnTo>
                    <a:lnTo>
                      <a:pt x="392" y="344"/>
                    </a:lnTo>
                    <a:lnTo>
                      <a:pt x="400" y="344"/>
                    </a:lnTo>
                    <a:lnTo>
                      <a:pt x="400" y="344"/>
                    </a:lnTo>
                    <a:lnTo>
                      <a:pt x="400" y="344"/>
                    </a:lnTo>
                    <a:lnTo>
                      <a:pt x="400" y="328"/>
                    </a:lnTo>
                    <a:lnTo>
                      <a:pt x="400" y="320"/>
                    </a:lnTo>
                    <a:lnTo>
                      <a:pt x="400" y="320"/>
                    </a:lnTo>
                    <a:lnTo>
                      <a:pt x="408" y="320"/>
                    </a:lnTo>
                    <a:lnTo>
                      <a:pt x="408" y="320"/>
                    </a:lnTo>
                    <a:lnTo>
                      <a:pt x="408" y="312"/>
                    </a:lnTo>
                    <a:lnTo>
                      <a:pt x="400" y="312"/>
                    </a:lnTo>
                    <a:lnTo>
                      <a:pt x="400" y="312"/>
                    </a:lnTo>
                    <a:lnTo>
                      <a:pt x="400" y="304"/>
                    </a:lnTo>
                    <a:lnTo>
                      <a:pt x="408" y="304"/>
                    </a:lnTo>
                    <a:lnTo>
                      <a:pt x="408" y="304"/>
                    </a:lnTo>
                    <a:lnTo>
                      <a:pt x="408" y="296"/>
                    </a:lnTo>
                    <a:lnTo>
                      <a:pt x="408" y="288"/>
                    </a:lnTo>
                    <a:lnTo>
                      <a:pt x="408" y="288"/>
                    </a:lnTo>
                    <a:lnTo>
                      <a:pt x="408" y="280"/>
                    </a:lnTo>
                    <a:lnTo>
                      <a:pt x="408" y="280"/>
                    </a:lnTo>
                    <a:lnTo>
                      <a:pt x="416" y="272"/>
                    </a:lnTo>
                    <a:lnTo>
                      <a:pt x="416" y="272"/>
                    </a:lnTo>
                    <a:lnTo>
                      <a:pt x="416" y="264"/>
                    </a:lnTo>
                    <a:lnTo>
                      <a:pt x="416" y="264"/>
                    </a:lnTo>
                    <a:lnTo>
                      <a:pt x="408" y="264"/>
                    </a:lnTo>
                    <a:lnTo>
                      <a:pt x="408" y="264"/>
                    </a:lnTo>
                    <a:lnTo>
                      <a:pt x="408" y="264"/>
                    </a:lnTo>
                    <a:lnTo>
                      <a:pt x="408" y="256"/>
                    </a:lnTo>
                    <a:lnTo>
                      <a:pt x="408" y="240"/>
                    </a:lnTo>
                    <a:lnTo>
                      <a:pt x="384" y="216"/>
                    </a:lnTo>
                    <a:lnTo>
                      <a:pt x="376" y="208"/>
                    </a:lnTo>
                    <a:lnTo>
                      <a:pt x="376" y="208"/>
                    </a:lnTo>
                    <a:lnTo>
                      <a:pt x="376" y="184"/>
                    </a:lnTo>
                    <a:lnTo>
                      <a:pt x="352" y="176"/>
                    </a:lnTo>
                    <a:lnTo>
                      <a:pt x="344" y="168"/>
                    </a:lnTo>
                    <a:lnTo>
                      <a:pt x="344" y="168"/>
                    </a:lnTo>
                    <a:lnTo>
                      <a:pt x="336" y="160"/>
                    </a:lnTo>
                    <a:lnTo>
                      <a:pt x="320" y="152"/>
                    </a:lnTo>
                    <a:lnTo>
                      <a:pt x="320" y="136"/>
                    </a:lnTo>
                    <a:lnTo>
                      <a:pt x="312" y="128"/>
                    </a:lnTo>
                    <a:lnTo>
                      <a:pt x="304" y="128"/>
                    </a:lnTo>
                    <a:lnTo>
                      <a:pt x="304" y="128"/>
                    </a:lnTo>
                    <a:lnTo>
                      <a:pt x="296" y="120"/>
                    </a:lnTo>
                    <a:lnTo>
                      <a:pt x="288" y="104"/>
                    </a:lnTo>
                    <a:lnTo>
                      <a:pt x="280" y="104"/>
                    </a:lnTo>
                    <a:lnTo>
                      <a:pt x="280" y="104"/>
                    </a:lnTo>
                    <a:lnTo>
                      <a:pt x="264" y="104"/>
                    </a:lnTo>
                    <a:lnTo>
                      <a:pt x="256" y="88"/>
                    </a:lnTo>
                    <a:lnTo>
                      <a:pt x="248" y="80"/>
                    </a:lnTo>
                    <a:lnTo>
                      <a:pt x="240" y="56"/>
                    </a:lnTo>
                    <a:lnTo>
                      <a:pt x="232" y="48"/>
                    </a:lnTo>
                    <a:lnTo>
                      <a:pt x="232" y="48"/>
                    </a:lnTo>
                    <a:lnTo>
                      <a:pt x="224" y="48"/>
                    </a:lnTo>
                    <a:lnTo>
                      <a:pt x="216" y="48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200" y="40"/>
                    </a:lnTo>
                    <a:lnTo>
                      <a:pt x="184" y="40"/>
                    </a:lnTo>
                    <a:lnTo>
                      <a:pt x="184" y="16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104" y="16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56" y="232"/>
                    </a:lnTo>
                    <a:lnTo>
                      <a:pt x="72" y="264"/>
                    </a:lnTo>
                    <a:lnTo>
                      <a:pt x="72" y="264"/>
                    </a:lnTo>
                    <a:lnTo>
                      <a:pt x="80" y="272"/>
                    </a:lnTo>
                    <a:lnTo>
                      <a:pt x="80" y="288"/>
                    </a:lnTo>
                    <a:lnTo>
                      <a:pt x="80" y="288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72" y="304"/>
                    </a:lnTo>
                    <a:lnTo>
                      <a:pt x="72" y="312"/>
                    </a:lnTo>
                    <a:lnTo>
                      <a:pt x="72" y="336"/>
                    </a:lnTo>
                    <a:lnTo>
                      <a:pt x="72" y="360"/>
                    </a:lnTo>
                    <a:lnTo>
                      <a:pt x="80" y="368"/>
                    </a:lnTo>
                    <a:lnTo>
                      <a:pt x="80" y="384"/>
                    </a:lnTo>
                    <a:lnTo>
                      <a:pt x="80" y="392"/>
                    </a:lnTo>
                    <a:lnTo>
                      <a:pt x="80" y="392"/>
                    </a:lnTo>
                    <a:lnTo>
                      <a:pt x="96" y="424"/>
                    </a:lnTo>
                    <a:lnTo>
                      <a:pt x="112" y="448"/>
                    </a:lnTo>
                    <a:lnTo>
                      <a:pt x="112" y="448"/>
                    </a:lnTo>
                    <a:lnTo>
                      <a:pt x="336" y="432"/>
                    </a:lnTo>
                    <a:lnTo>
                      <a:pt x="336" y="432"/>
                    </a:lnTo>
                    <a:lnTo>
                      <a:pt x="344" y="448"/>
                    </a:lnTo>
                    <a:lnTo>
                      <a:pt x="344" y="448"/>
                    </a:lnTo>
                    <a:lnTo>
                      <a:pt x="360" y="448"/>
                    </a:lnTo>
                    <a:lnTo>
                      <a:pt x="360" y="448"/>
                    </a:lnTo>
                    <a:lnTo>
                      <a:pt x="360" y="440"/>
                    </a:lnTo>
                    <a:lnTo>
                      <a:pt x="352" y="432"/>
                    </a:lnTo>
                    <a:lnTo>
                      <a:pt x="352" y="424"/>
                    </a:lnTo>
                    <a:lnTo>
                      <a:pt x="352" y="408"/>
                    </a:lnTo>
                    <a:lnTo>
                      <a:pt x="360" y="400"/>
                    </a:lnTo>
                    <a:lnTo>
                      <a:pt x="360" y="400"/>
                    </a:lnTo>
                    <a:lnTo>
                      <a:pt x="368" y="408"/>
                    </a:lnTo>
                    <a:lnTo>
                      <a:pt x="384" y="408"/>
                    </a:lnTo>
                    <a:lnTo>
                      <a:pt x="392" y="408"/>
                    </a:lnTo>
                    <a:lnTo>
                      <a:pt x="400" y="408"/>
                    </a:lnTo>
                    <a:lnTo>
                      <a:pt x="400" y="400"/>
                    </a:lnTo>
                    <a:lnTo>
                      <a:pt x="400" y="400"/>
                    </a:lnTo>
                    <a:lnTo>
                      <a:pt x="392" y="40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Freeform 84"/>
              <p:cNvSpPr>
                <a:spLocks/>
              </p:cNvSpPr>
              <p:nvPr/>
            </p:nvSpPr>
            <p:spPr bwMode="auto">
              <a:xfrm>
                <a:off x="4931" y="1338"/>
                <a:ext cx="56" cy="80"/>
              </a:xfrm>
              <a:custGeom>
                <a:avLst/>
                <a:gdLst/>
                <a:ahLst/>
                <a:cxnLst>
                  <a:cxn ang="0">
                    <a:pos x="8" y="72"/>
                  </a:cxn>
                  <a:cxn ang="0">
                    <a:pos x="8" y="72"/>
                  </a:cxn>
                  <a:cxn ang="0">
                    <a:pos x="8" y="80"/>
                  </a:cxn>
                  <a:cxn ang="0">
                    <a:pos x="8" y="80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24" y="72"/>
                  </a:cxn>
                  <a:cxn ang="0">
                    <a:pos x="32" y="64"/>
                  </a:cxn>
                  <a:cxn ang="0">
                    <a:pos x="32" y="64"/>
                  </a:cxn>
                  <a:cxn ang="0">
                    <a:pos x="40" y="64"/>
                  </a:cxn>
                  <a:cxn ang="0">
                    <a:pos x="40" y="64"/>
                  </a:cxn>
                  <a:cxn ang="0">
                    <a:pos x="40" y="56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40" y="32"/>
                  </a:cxn>
                  <a:cxn ang="0">
                    <a:pos x="40" y="32"/>
                  </a:cxn>
                  <a:cxn ang="0">
                    <a:pos x="48" y="32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32"/>
                  </a:cxn>
                  <a:cxn ang="0">
                    <a:pos x="48" y="32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16" y="64"/>
                  </a:cxn>
                  <a:cxn ang="0">
                    <a:pos x="16" y="64"/>
                  </a:cxn>
                  <a:cxn ang="0">
                    <a:pos x="8" y="72"/>
                  </a:cxn>
                </a:cxnLst>
                <a:rect l="0" t="0" r="r" b="b"/>
                <a:pathLst>
                  <a:path w="56" h="80">
                    <a:moveTo>
                      <a:pt x="8" y="72"/>
                    </a:moveTo>
                    <a:lnTo>
                      <a:pt x="8" y="72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24" y="72"/>
                    </a:lnTo>
                    <a:lnTo>
                      <a:pt x="32" y="64"/>
                    </a:lnTo>
                    <a:lnTo>
                      <a:pt x="32" y="64"/>
                    </a:lnTo>
                    <a:lnTo>
                      <a:pt x="40" y="64"/>
                    </a:lnTo>
                    <a:lnTo>
                      <a:pt x="40" y="64"/>
                    </a:lnTo>
                    <a:lnTo>
                      <a:pt x="40" y="5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8" y="32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48"/>
                    </a:lnTo>
                    <a:lnTo>
                      <a:pt x="56" y="32"/>
                    </a:lnTo>
                    <a:lnTo>
                      <a:pt x="48" y="32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6" y="64"/>
                    </a:lnTo>
                    <a:lnTo>
                      <a:pt x="16" y="64"/>
                    </a:lnTo>
                    <a:lnTo>
                      <a:pt x="8" y="7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85"/>
              <p:cNvSpPr>
                <a:spLocks/>
              </p:cNvSpPr>
              <p:nvPr/>
            </p:nvSpPr>
            <p:spPr bwMode="auto">
              <a:xfrm>
                <a:off x="4794" y="1440"/>
                <a:ext cx="144" cy="88"/>
              </a:xfrm>
              <a:custGeom>
                <a:avLst/>
                <a:gdLst/>
                <a:ahLst/>
                <a:cxnLst>
                  <a:cxn ang="0">
                    <a:pos x="0" y="88"/>
                  </a:cxn>
                  <a:cxn ang="0">
                    <a:pos x="0" y="80"/>
                  </a:cxn>
                  <a:cxn ang="0">
                    <a:pos x="8" y="64"/>
                  </a:cxn>
                  <a:cxn ang="0">
                    <a:pos x="16" y="56"/>
                  </a:cxn>
                  <a:cxn ang="0">
                    <a:pos x="24" y="48"/>
                  </a:cxn>
                  <a:cxn ang="0">
                    <a:pos x="32" y="40"/>
                  </a:cxn>
                  <a:cxn ang="0">
                    <a:pos x="48" y="40"/>
                  </a:cxn>
                  <a:cxn ang="0">
                    <a:pos x="48" y="40"/>
                  </a:cxn>
                  <a:cxn ang="0">
                    <a:pos x="64" y="32"/>
                  </a:cxn>
                  <a:cxn ang="0">
                    <a:pos x="88" y="24"/>
                  </a:cxn>
                  <a:cxn ang="0">
                    <a:pos x="112" y="0"/>
                  </a:cxn>
                  <a:cxn ang="0">
                    <a:pos x="112" y="8"/>
                  </a:cxn>
                  <a:cxn ang="0">
                    <a:pos x="104" y="16"/>
                  </a:cxn>
                  <a:cxn ang="0">
                    <a:pos x="96" y="24"/>
                  </a:cxn>
                  <a:cxn ang="0">
                    <a:pos x="96" y="32"/>
                  </a:cxn>
                  <a:cxn ang="0">
                    <a:pos x="96" y="32"/>
                  </a:cxn>
                  <a:cxn ang="0">
                    <a:pos x="96" y="32"/>
                  </a:cxn>
                  <a:cxn ang="0">
                    <a:pos x="96" y="40"/>
                  </a:cxn>
                  <a:cxn ang="0">
                    <a:pos x="96" y="40"/>
                  </a:cxn>
                  <a:cxn ang="0">
                    <a:pos x="104" y="32"/>
                  </a:cxn>
                  <a:cxn ang="0">
                    <a:pos x="104" y="32"/>
                  </a:cxn>
                  <a:cxn ang="0">
                    <a:pos x="112" y="16"/>
                  </a:cxn>
                  <a:cxn ang="0">
                    <a:pos x="128" y="8"/>
                  </a:cxn>
                  <a:cxn ang="0">
                    <a:pos x="128" y="8"/>
                  </a:cxn>
                  <a:cxn ang="0">
                    <a:pos x="136" y="0"/>
                  </a:cxn>
                  <a:cxn ang="0">
                    <a:pos x="144" y="0"/>
                  </a:cxn>
                  <a:cxn ang="0">
                    <a:pos x="144" y="8"/>
                  </a:cxn>
                  <a:cxn ang="0">
                    <a:pos x="96" y="48"/>
                  </a:cxn>
                  <a:cxn ang="0">
                    <a:pos x="72" y="64"/>
                  </a:cxn>
                  <a:cxn ang="0">
                    <a:pos x="72" y="64"/>
                  </a:cxn>
                  <a:cxn ang="0">
                    <a:pos x="80" y="48"/>
                  </a:cxn>
                  <a:cxn ang="0">
                    <a:pos x="80" y="48"/>
                  </a:cxn>
                  <a:cxn ang="0">
                    <a:pos x="56" y="56"/>
                  </a:cxn>
                  <a:cxn ang="0">
                    <a:pos x="32" y="72"/>
                  </a:cxn>
                  <a:cxn ang="0">
                    <a:pos x="8" y="88"/>
                  </a:cxn>
                  <a:cxn ang="0">
                    <a:pos x="16" y="88"/>
                  </a:cxn>
                  <a:cxn ang="0">
                    <a:pos x="16" y="80"/>
                  </a:cxn>
                  <a:cxn ang="0">
                    <a:pos x="0" y="88"/>
                  </a:cxn>
                </a:cxnLst>
                <a:rect l="0" t="0" r="r" b="b"/>
                <a:pathLst>
                  <a:path w="144" h="88">
                    <a:moveTo>
                      <a:pt x="0" y="88"/>
                    </a:moveTo>
                    <a:lnTo>
                      <a:pt x="0" y="88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8" y="64"/>
                    </a:lnTo>
                    <a:lnTo>
                      <a:pt x="16" y="64"/>
                    </a:lnTo>
                    <a:lnTo>
                      <a:pt x="16" y="56"/>
                    </a:lnTo>
                    <a:lnTo>
                      <a:pt x="16" y="48"/>
                    </a:lnTo>
                    <a:lnTo>
                      <a:pt x="24" y="48"/>
                    </a:lnTo>
                    <a:lnTo>
                      <a:pt x="24" y="48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8" y="40"/>
                    </a:lnTo>
                    <a:lnTo>
                      <a:pt x="48" y="32"/>
                    </a:lnTo>
                    <a:lnTo>
                      <a:pt x="64" y="32"/>
                    </a:lnTo>
                    <a:lnTo>
                      <a:pt x="88" y="24"/>
                    </a:lnTo>
                    <a:lnTo>
                      <a:pt x="88" y="24"/>
                    </a:lnTo>
                    <a:lnTo>
                      <a:pt x="104" y="0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112" y="8"/>
                    </a:lnTo>
                    <a:lnTo>
                      <a:pt x="104" y="8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96" y="24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32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28" y="8"/>
                    </a:lnTo>
                    <a:lnTo>
                      <a:pt x="136" y="8"/>
                    </a:lnTo>
                    <a:lnTo>
                      <a:pt x="136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28" y="16"/>
                    </a:lnTo>
                    <a:lnTo>
                      <a:pt x="96" y="48"/>
                    </a:lnTo>
                    <a:lnTo>
                      <a:pt x="80" y="56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80" y="56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80" y="48"/>
                    </a:lnTo>
                    <a:lnTo>
                      <a:pt x="64" y="56"/>
                    </a:lnTo>
                    <a:lnTo>
                      <a:pt x="56" y="56"/>
                    </a:lnTo>
                    <a:lnTo>
                      <a:pt x="48" y="64"/>
                    </a:lnTo>
                    <a:lnTo>
                      <a:pt x="32" y="72"/>
                    </a:lnTo>
                    <a:lnTo>
                      <a:pt x="16" y="88"/>
                    </a:lnTo>
                    <a:lnTo>
                      <a:pt x="8" y="88"/>
                    </a:lnTo>
                    <a:lnTo>
                      <a:pt x="8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8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Freeform 173"/>
              <p:cNvSpPr>
                <a:spLocks/>
              </p:cNvSpPr>
              <p:nvPr/>
            </p:nvSpPr>
            <p:spPr bwMode="auto">
              <a:xfrm>
                <a:off x="4889" y="1710"/>
                <a:ext cx="222" cy="269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72" y="0"/>
                  </a:cxn>
                  <a:cxn ang="0">
                    <a:pos x="222" y="150"/>
                  </a:cxn>
                  <a:cxn ang="0">
                    <a:pos x="104" y="269"/>
                  </a:cxn>
                  <a:cxn ang="0">
                    <a:pos x="98" y="239"/>
                  </a:cxn>
                  <a:cxn ang="0">
                    <a:pos x="86" y="231"/>
                  </a:cxn>
                  <a:cxn ang="0">
                    <a:pos x="84" y="171"/>
                  </a:cxn>
                  <a:cxn ang="0">
                    <a:pos x="80" y="143"/>
                  </a:cxn>
                  <a:cxn ang="0">
                    <a:pos x="60" y="123"/>
                  </a:cxn>
                  <a:cxn ang="0">
                    <a:pos x="50" y="107"/>
                  </a:cxn>
                  <a:cxn ang="0">
                    <a:pos x="42" y="87"/>
                  </a:cxn>
                  <a:cxn ang="0">
                    <a:pos x="23" y="77"/>
                  </a:cxn>
                  <a:cxn ang="0">
                    <a:pos x="0" y="72"/>
                  </a:cxn>
                </a:cxnLst>
                <a:rect l="0" t="0" r="r" b="b"/>
                <a:pathLst>
                  <a:path w="222" h="269">
                    <a:moveTo>
                      <a:pt x="0" y="72"/>
                    </a:moveTo>
                    <a:lnTo>
                      <a:pt x="72" y="0"/>
                    </a:lnTo>
                    <a:lnTo>
                      <a:pt x="222" y="150"/>
                    </a:lnTo>
                    <a:lnTo>
                      <a:pt x="104" y="269"/>
                    </a:lnTo>
                    <a:lnTo>
                      <a:pt x="98" y="239"/>
                    </a:lnTo>
                    <a:lnTo>
                      <a:pt x="86" y="231"/>
                    </a:lnTo>
                    <a:lnTo>
                      <a:pt x="84" y="171"/>
                    </a:lnTo>
                    <a:lnTo>
                      <a:pt x="80" y="143"/>
                    </a:lnTo>
                    <a:lnTo>
                      <a:pt x="60" y="123"/>
                    </a:lnTo>
                    <a:lnTo>
                      <a:pt x="50" y="107"/>
                    </a:lnTo>
                    <a:lnTo>
                      <a:pt x="42" y="87"/>
                    </a:lnTo>
                    <a:lnTo>
                      <a:pt x="23" y="77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tx2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52" name="Group 156"/>
            <p:cNvGrpSpPr>
              <a:grpSpLocks/>
            </p:cNvGrpSpPr>
            <p:nvPr/>
          </p:nvGrpSpPr>
          <p:grpSpPr bwMode="auto">
            <a:xfrm>
              <a:off x="2929731" y="5110380"/>
              <a:ext cx="1887538" cy="1409700"/>
              <a:chOff x="240" y="2928"/>
              <a:chExt cx="1440" cy="1059"/>
            </a:xfrm>
            <a:solidFill>
              <a:schemeClr val="tx2"/>
            </a:solidFill>
          </p:grpSpPr>
          <p:sp>
            <p:nvSpPr>
              <p:cNvPr id="4099" name="Freeform 3"/>
              <p:cNvSpPr>
                <a:spLocks/>
              </p:cNvSpPr>
              <p:nvPr/>
            </p:nvSpPr>
            <p:spPr bwMode="auto">
              <a:xfrm>
                <a:off x="647" y="2928"/>
                <a:ext cx="1033" cy="928"/>
              </a:xfrm>
              <a:custGeom>
                <a:avLst/>
                <a:gdLst/>
                <a:ahLst/>
                <a:cxnLst>
                  <a:cxn ang="0">
                    <a:pos x="736" y="432"/>
                  </a:cxn>
                  <a:cxn ang="0">
                    <a:pos x="600" y="360"/>
                  </a:cxn>
                  <a:cxn ang="0">
                    <a:pos x="576" y="368"/>
                  </a:cxn>
                  <a:cxn ang="0">
                    <a:pos x="496" y="352"/>
                  </a:cxn>
                  <a:cxn ang="0">
                    <a:pos x="352" y="16"/>
                  </a:cxn>
                  <a:cxn ang="0">
                    <a:pos x="264" y="24"/>
                  </a:cxn>
                  <a:cxn ang="0">
                    <a:pos x="216" y="8"/>
                  </a:cxn>
                  <a:cxn ang="0">
                    <a:pos x="184" y="8"/>
                  </a:cxn>
                  <a:cxn ang="0">
                    <a:pos x="160" y="8"/>
                  </a:cxn>
                  <a:cxn ang="0">
                    <a:pos x="112" y="32"/>
                  </a:cxn>
                  <a:cxn ang="0">
                    <a:pos x="48" y="88"/>
                  </a:cxn>
                  <a:cxn ang="0">
                    <a:pos x="72" y="152"/>
                  </a:cxn>
                  <a:cxn ang="0">
                    <a:pos x="112" y="176"/>
                  </a:cxn>
                  <a:cxn ang="0">
                    <a:pos x="88" y="168"/>
                  </a:cxn>
                  <a:cxn ang="0">
                    <a:pos x="112" y="192"/>
                  </a:cxn>
                  <a:cxn ang="0">
                    <a:pos x="72" y="176"/>
                  </a:cxn>
                  <a:cxn ang="0">
                    <a:pos x="32" y="192"/>
                  </a:cxn>
                  <a:cxn ang="0">
                    <a:pos x="16" y="224"/>
                  </a:cxn>
                  <a:cxn ang="0">
                    <a:pos x="56" y="248"/>
                  </a:cxn>
                  <a:cxn ang="0">
                    <a:pos x="112" y="240"/>
                  </a:cxn>
                  <a:cxn ang="0">
                    <a:pos x="104" y="256"/>
                  </a:cxn>
                  <a:cxn ang="0">
                    <a:pos x="72" y="312"/>
                  </a:cxn>
                  <a:cxn ang="0">
                    <a:pos x="48" y="336"/>
                  </a:cxn>
                  <a:cxn ang="0">
                    <a:pos x="16" y="368"/>
                  </a:cxn>
                  <a:cxn ang="0">
                    <a:pos x="32" y="384"/>
                  </a:cxn>
                  <a:cxn ang="0">
                    <a:pos x="40" y="424"/>
                  </a:cxn>
                  <a:cxn ang="0">
                    <a:pos x="80" y="416"/>
                  </a:cxn>
                  <a:cxn ang="0">
                    <a:pos x="96" y="456"/>
                  </a:cxn>
                  <a:cxn ang="0">
                    <a:pos x="112" y="464"/>
                  </a:cxn>
                  <a:cxn ang="0">
                    <a:pos x="144" y="472"/>
                  </a:cxn>
                  <a:cxn ang="0">
                    <a:pos x="176" y="472"/>
                  </a:cxn>
                  <a:cxn ang="0">
                    <a:pos x="176" y="504"/>
                  </a:cxn>
                  <a:cxn ang="0">
                    <a:pos x="136" y="560"/>
                  </a:cxn>
                  <a:cxn ang="0">
                    <a:pos x="112" y="592"/>
                  </a:cxn>
                  <a:cxn ang="0">
                    <a:pos x="64" y="608"/>
                  </a:cxn>
                  <a:cxn ang="0">
                    <a:pos x="80" y="608"/>
                  </a:cxn>
                  <a:cxn ang="0">
                    <a:pos x="104" y="608"/>
                  </a:cxn>
                  <a:cxn ang="0">
                    <a:pos x="136" y="584"/>
                  </a:cxn>
                  <a:cxn ang="0">
                    <a:pos x="184" y="544"/>
                  </a:cxn>
                  <a:cxn ang="0">
                    <a:pos x="248" y="480"/>
                  </a:cxn>
                  <a:cxn ang="0">
                    <a:pos x="248" y="432"/>
                  </a:cxn>
                  <a:cxn ang="0">
                    <a:pos x="320" y="368"/>
                  </a:cxn>
                  <a:cxn ang="0">
                    <a:pos x="296" y="408"/>
                  </a:cxn>
                  <a:cxn ang="0">
                    <a:pos x="296" y="424"/>
                  </a:cxn>
                  <a:cxn ang="0">
                    <a:pos x="320" y="416"/>
                  </a:cxn>
                  <a:cxn ang="0">
                    <a:pos x="336" y="376"/>
                  </a:cxn>
                  <a:cxn ang="0">
                    <a:pos x="352" y="368"/>
                  </a:cxn>
                  <a:cxn ang="0">
                    <a:pos x="400" y="384"/>
                  </a:cxn>
                  <a:cxn ang="0">
                    <a:pos x="448" y="376"/>
                  </a:cxn>
                  <a:cxn ang="0">
                    <a:pos x="512" y="376"/>
                  </a:cxn>
                  <a:cxn ang="0">
                    <a:pos x="592" y="408"/>
                  </a:cxn>
                  <a:cxn ang="0">
                    <a:pos x="592" y="384"/>
                  </a:cxn>
                  <a:cxn ang="0">
                    <a:pos x="592" y="368"/>
                  </a:cxn>
                  <a:cxn ang="0">
                    <a:pos x="632" y="384"/>
                  </a:cxn>
                  <a:cxn ang="0">
                    <a:pos x="672" y="424"/>
                  </a:cxn>
                  <a:cxn ang="0">
                    <a:pos x="704" y="456"/>
                  </a:cxn>
                  <a:cxn ang="0">
                    <a:pos x="744" y="472"/>
                  </a:cxn>
                </a:cxnLst>
                <a:rect l="0" t="0" r="r" b="b"/>
                <a:pathLst>
                  <a:path w="752" h="624">
                    <a:moveTo>
                      <a:pt x="744" y="480"/>
                    </a:moveTo>
                    <a:lnTo>
                      <a:pt x="752" y="472"/>
                    </a:lnTo>
                    <a:lnTo>
                      <a:pt x="752" y="464"/>
                    </a:lnTo>
                    <a:lnTo>
                      <a:pt x="752" y="456"/>
                    </a:lnTo>
                    <a:lnTo>
                      <a:pt x="752" y="440"/>
                    </a:lnTo>
                    <a:lnTo>
                      <a:pt x="736" y="432"/>
                    </a:lnTo>
                    <a:lnTo>
                      <a:pt x="720" y="432"/>
                    </a:lnTo>
                    <a:lnTo>
                      <a:pt x="712" y="424"/>
                    </a:lnTo>
                    <a:lnTo>
                      <a:pt x="696" y="424"/>
                    </a:lnTo>
                    <a:lnTo>
                      <a:pt x="696" y="424"/>
                    </a:lnTo>
                    <a:lnTo>
                      <a:pt x="624" y="368"/>
                    </a:lnTo>
                    <a:lnTo>
                      <a:pt x="600" y="360"/>
                    </a:lnTo>
                    <a:lnTo>
                      <a:pt x="584" y="344"/>
                    </a:lnTo>
                    <a:lnTo>
                      <a:pt x="584" y="344"/>
                    </a:lnTo>
                    <a:lnTo>
                      <a:pt x="568" y="360"/>
                    </a:lnTo>
                    <a:lnTo>
                      <a:pt x="568" y="360"/>
                    </a:lnTo>
                    <a:lnTo>
                      <a:pt x="576" y="368"/>
                    </a:lnTo>
                    <a:lnTo>
                      <a:pt x="576" y="368"/>
                    </a:lnTo>
                    <a:lnTo>
                      <a:pt x="560" y="384"/>
                    </a:lnTo>
                    <a:lnTo>
                      <a:pt x="560" y="384"/>
                    </a:lnTo>
                    <a:lnTo>
                      <a:pt x="528" y="368"/>
                    </a:lnTo>
                    <a:lnTo>
                      <a:pt x="528" y="360"/>
                    </a:lnTo>
                    <a:lnTo>
                      <a:pt x="512" y="352"/>
                    </a:lnTo>
                    <a:lnTo>
                      <a:pt x="496" y="352"/>
                    </a:lnTo>
                    <a:lnTo>
                      <a:pt x="488" y="360"/>
                    </a:lnTo>
                    <a:lnTo>
                      <a:pt x="480" y="360"/>
                    </a:lnTo>
                    <a:lnTo>
                      <a:pt x="480" y="368"/>
                    </a:lnTo>
                    <a:lnTo>
                      <a:pt x="376" y="24"/>
                    </a:lnTo>
                    <a:lnTo>
                      <a:pt x="368" y="24"/>
                    </a:lnTo>
                    <a:lnTo>
                      <a:pt x="352" y="16"/>
                    </a:lnTo>
                    <a:lnTo>
                      <a:pt x="328" y="16"/>
                    </a:lnTo>
                    <a:lnTo>
                      <a:pt x="320" y="24"/>
                    </a:lnTo>
                    <a:lnTo>
                      <a:pt x="320" y="24"/>
                    </a:lnTo>
                    <a:lnTo>
                      <a:pt x="312" y="24"/>
                    </a:lnTo>
                    <a:lnTo>
                      <a:pt x="280" y="24"/>
                    </a:lnTo>
                    <a:lnTo>
                      <a:pt x="264" y="24"/>
                    </a:lnTo>
                    <a:lnTo>
                      <a:pt x="256" y="24"/>
                    </a:lnTo>
                    <a:lnTo>
                      <a:pt x="248" y="24"/>
                    </a:lnTo>
                    <a:lnTo>
                      <a:pt x="232" y="24"/>
                    </a:lnTo>
                    <a:lnTo>
                      <a:pt x="224" y="8"/>
                    </a:lnTo>
                    <a:lnTo>
                      <a:pt x="224" y="8"/>
                    </a:lnTo>
                    <a:lnTo>
                      <a:pt x="216" y="8"/>
                    </a:lnTo>
                    <a:lnTo>
                      <a:pt x="208" y="8"/>
                    </a:lnTo>
                    <a:lnTo>
                      <a:pt x="208" y="16"/>
                    </a:lnTo>
                    <a:lnTo>
                      <a:pt x="208" y="16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84" y="8"/>
                    </a:lnTo>
                    <a:lnTo>
                      <a:pt x="184" y="8"/>
                    </a:lnTo>
                    <a:lnTo>
                      <a:pt x="184" y="0"/>
                    </a:lnTo>
                    <a:lnTo>
                      <a:pt x="184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0" y="8"/>
                    </a:lnTo>
                    <a:lnTo>
                      <a:pt x="152" y="16"/>
                    </a:lnTo>
                    <a:lnTo>
                      <a:pt x="144" y="16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120" y="32"/>
                    </a:lnTo>
                    <a:lnTo>
                      <a:pt x="112" y="32"/>
                    </a:lnTo>
                    <a:lnTo>
                      <a:pt x="96" y="48"/>
                    </a:lnTo>
                    <a:lnTo>
                      <a:pt x="72" y="80"/>
                    </a:lnTo>
                    <a:lnTo>
                      <a:pt x="72" y="80"/>
                    </a:lnTo>
                    <a:lnTo>
                      <a:pt x="72" y="88"/>
                    </a:lnTo>
                    <a:lnTo>
                      <a:pt x="72" y="88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32" y="104"/>
                    </a:lnTo>
                    <a:lnTo>
                      <a:pt x="32" y="104"/>
                    </a:lnTo>
                    <a:lnTo>
                      <a:pt x="48" y="112"/>
                    </a:lnTo>
                    <a:lnTo>
                      <a:pt x="72" y="136"/>
                    </a:lnTo>
                    <a:lnTo>
                      <a:pt x="72" y="152"/>
                    </a:lnTo>
                    <a:lnTo>
                      <a:pt x="72" y="152"/>
                    </a:lnTo>
                    <a:lnTo>
                      <a:pt x="96" y="160"/>
                    </a:lnTo>
                    <a:lnTo>
                      <a:pt x="96" y="160"/>
                    </a:lnTo>
                    <a:lnTo>
                      <a:pt x="104" y="176"/>
                    </a:lnTo>
                    <a:lnTo>
                      <a:pt x="104" y="176"/>
                    </a:lnTo>
                    <a:lnTo>
                      <a:pt x="112" y="176"/>
                    </a:lnTo>
                    <a:lnTo>
                      <a:pt x="112" y="176"/>
                    </a:lnTo>
                    <a:lnTo>
                      <a:pt x="112" y="184"/>
                    </a:lnTo>
                    <a:lnTo>
                      <a:pt x="112" y="184"/>
                    </a:lnTo>
                    <a:lnTo>
                      <a:pt x="96" y="184"/>
                    </a:lnTo>
                    <a:lnTo>
                      <a:pt x="96" y="184"/>
                    </a:lnTo>
                    <a:lnTo>
                      <a:pt x="88" y="168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96" y="184"/>
                    </a:lnTo>
                    <a:lnTo>
                      <a:pt x="96" y="184"/>
                    </a:lnTo>
                    <a:lnTo>
                      <a:pt x="112" y="192"/>
                    </a:lnTo>
                    <a:lnTo>
                      <a:pt x="112" y="192"/>
                    </a:lnTo>
                    <a:lnTo>
                      <a:pt x="96" y="200"/>
                    </a:lnTo>
                    <a:lnTo>
                      <a:pt x="96" y="200"/>
                    </a:lnTo>
                    <a:lnTo>
                      <a:pt x="64" y="192"/>
                    </a:lnTo>
                    <a:lnTo>
                      <a:pt x="64" y="192"/>
                    </a:lnTo>
                    <a:lnTo>
                      <a:pt x="72" y="176"/>
                    </a:lnTo>
                    <a:lnTo>
                      <a:pt x="72" y="176"/>
                    </a:lnTo>
                    <a:lnTo>
                      <a:pt x="40" y="184"/>
                    </a:lnTo>
                    <a:lnTo>
                      <a:pt x="40" y="184"/>
                    </a:lnTo>
                    <a:lnTo>
                      <a:pt x="40" y="184"/>
                    </a:lnTo>
                    <a:lnTo>
                      <a:pt x="40" y="192"/>
                    </a:lnTo>
                    <a:lnTo>
                      <a:pt x="32" y="192"/>
                    </a:lnTo>
                    <a:lnTo>
                      <a:pt x="32" y="184"/>
                    </a:lnTo>
                    <a:lnTo>
                      <a:pt x="24" y="184"/>
                    </a:lnTo>
                    <a:lnTo>
                      <a:pt x="0" y="200"/>
                    </a:lnTo>
                    <a:lnTo>
                      <a:pt x="0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24" y="240"/>
                    </a:lnTo>
                    <a:lnTo>
                      <a:pt x="32" y="248"/>
                    </a:lnTo>
                    <a:lnTo>
                      <a:pt x="56" y="248"/>
                    </a:lnTo>
                    <a:lnTo>
                      <a:pt x="56" y="248"/>
                    </a:lnTo>
                    <a:lnTo>
                      <a:pt x="72" y="256"/>
                    </a:lnTo>
                    <a:lnTo>
                      <a:pt x="88" y="256"/>
                    </a:lnTo>
                    <a:lnTo>
                      <a:pt x="88" y="256"/>
                    </a:lnTo>
                    <a:lnTo>
                      <a:pt x="104" y="240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120" y="240"/>
                    </a:lnTo>
                    <a:lnTo>
                      <a:pt x="120" y="240"/>
                    </a:lnTo>
                    <a:lnTo>
                      <a:pt x="120" y="248"/>
                    </a:lnTo>
                    <a:lnTo>
                      <a:pt x="104" y="256"/>
                    </a:lnTo>
                    <a:lnTo>
                      <a:pt x="104" y="256"/>
                    </a:lnTo>
                    <a:lnTo>
                      <a:pt x="104" y="256"/>
                    </a:lnTo>
                    <a:lnTo>
                      <a:pt x="112" y="272"/>
                    </a:lnTo>
                    <a:lnTo>
                      <a:pt x="112" y="288"/>
                    </a:lnTo>
                    <a:lnTo>
                      <a:pt x="88" y="288"/>
                    </a:lnTo>
                    <a:lnTo>
                      <a:pt x="88" y="288"/>
                    </a:lnTo>
                    <a:lnTo>
                      <a:pt x="72" y="312"/>
                    </a:lnTo>
                    <a:lnTo>
                      <a:pt x="72" y="312"/>
                    </a:lnTo>
                    <a:lnTo>
                      <a:pt x="72" y="304"/>
                    </a:lnTo>
                    <a:lnTo>
                      <a:pt x="64" y="304"/>
                    </a:lnTo>
                    <a:lnTo>
                      <a:pt x="48" y="304"/>
                    </a:lnTo>
                    <a:lnTo>
                      <a:pt x="48" y="312"/>
                    </a:lnTo>
                    <a:lnTo>
                      <a:pt x="48" y="320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16" y="360"/>
                    </a:lnTo>
                    <a:lnTo>
                      <a:pt x="16" y="368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32" y="360"/>
                    </a:lnTo>
                    <a:lnTo>
                      <a:pt x="32" y="360"/>
                    </a:lnTo>
                    <a:lnTo>
                      <a:pt x="24" y="376"/>
                    </a:lnTo>
                    <a:lnTo>
                      <a:pt x="24" y="376"/>
                    </a:lnTo>
                    <a:lnTo>
                      <a:pt x="32" y="384"/>
                    </a:lnTo>
                    <a:lnTo>
                      <a:pt x="48" y="400"/>
                    </a:lnTo>
                    <a:lnTo>
                      <a:pt x="56" y="400"/>
                    </a:lnTo>
                    <a:lnTo>
                      <a:pt x="56" y="400"/>
                    </a:lnTo>
                    <a:lnTo>
                      <a:pt x="56" y="400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48" y="424"/>
                    </a:lnTo>
                    <a:lnTo>
                      <a:pt x="48" y="424"/>
                    </a:lnTo>
                    <a:lnTo>
                      <a:pt x="56" y="432"/>
                    </a:lnTo>
                    <a:lnTo>
                      <a:pt x="56" y="440"/>
                    </a:lnTo>
                    <a:lnTo>
                      <a:pt x="72" y="440"/>
                    </a:lnTo>
                    <a:lnTo>
                      <a:pt x="80" y="416"/>
                    </a:lnTo>
                    <a:lnTo>
                      <a:pt x="88" y="408"/>
                    </a:lnTo>
                    <a:lnTo>
                      <a:pt x="88" y="416"/>
                    </a:lnTo>
                    <a:lnTo>
                      <a:pt x="88" y="432"/>
                    </a:lnTo>
                    <a:lnTo>
                      <a:pt x="96" y="440"/>
                    </a:lnTo>
                    <a:lnTo>
                      <a:pt x="96" y="448"/>
                    </a:lnTo>
                    <a:lnTo>
                      <a:pt x="96" y="456"/>
                    </a:lnTo>
                    <a:lnTo>
                      <a:pt x="96" y="464"/>
                    </a:lnTo>
                    <a:lnTo>
                      <a:pt x="96" y="472"/>
                    </a:lnTo>
                    <a:lnTo>
                      <a:pt x="96" y="480"/>
                    </a:lnTo>
                    <a:lnTo>
                      <a:pt x="96" y="488"/>
                    </a:lnTo>
                    <a:lnTo>
                      <a:pt x="104" y="488"/>
                    </a:lnTo>
                    <a:lnTo>
                      <a:pt x="112" y="464"/>
                    </a:lnTo>
                    <a:lnTo>
                      <a:pt x="120" y="456"/>
                    </a:lnTo>
                    <a:lnTo>
                      <a:pt x="128" y="472"/>
                    </a:lnTo>
                    <a:lnTo>
                      <a:pt x="128" y="472"/>
                    </a:lnTo>
                    <a:lnTo>
                      <a:pt x="128" y="456"/>
                    </a:lnTo>
                    <a:lnTo>
                      <a:pt x="136" y="456"/>
                    </a:lnTo>
                    <a:lnTo>
                      <a:pt x="144" y="472"/>
                    </a:lnTo>
                    <a:lnTo>
                      <a:pt x="144" y="488"/>
                    </a:lnTo>
                    <a:lnTo>
                      <a:pt x="152" y="488"/>
                    </a:lnTo>
                    <a:lnTo>
                      <a:pt x="152" y="472"/>
                    </a:lnTo>
                    <a:lnTo>
                      <a:pt x="152" y="472"/>
                    </a:lnTo>
                    <a:lnTo>
                      <a:pt x="160" y="472"/>
                    </a:lnTo>
                    <a:lnTo>
                      <a:pt x="176" y="472"/>
                    </a:lnTo>
                    <a:lnTo>
                      <a:pt x="184" y="464"/>
                    </a:lnTo>
                    <a:lnTo>
                      <a:pt x="192" y="448"/>
                    </a:lnTo>
                    <a:lnTo>
                      <a:pt x="192" y="448"/>
                    </a:lnTo>
                    <a:lnTo>
                      <a:pt x="184" y="480"/>
                    </a:lnTo>
                    <a:lnTo>
                      <a:pt x="184" y="480"/>
                    </a:lnTo>
                    <a:lnTo>
                      <a:pt x="176" y="504"/>
                    </a:lnTo>
                    <a:lnTo>
                      <a:pt x="168" y="536"/>
                    </a:lnTo>
                    <a:lnTo>
                      <a:pt x="160" y="536"/>
                    </a:lnTo>
                    <a:lnTo>
                      <a:pt x="160" y="536"/>
                    </a:lnTo>
                    <a:lnTo>
                      <a:pt x="160" y="536"/>
                    </a:lnTo>
                    <a:lnTo>
                      <a:pt x="160" y="544"/>
                    </a:lnTo>
                    <a:lnTo>
                      <a:pt x="136" y="560"/>
                    </a:lnTo>
                    <a:lnTo>
                      <a:pt x="120" y="568"/>
                    </a:lnTo>
                    <a:lnTo>
                      <a:pt x="120" y="584"/>
                    </a:lnTo>
                    <a:lnTo>
                      <a:pt x="120" y="584"/>
                    </a:lnTo>
                    <a:lnTo>
                      <a:pt x="120" y="584"/>
                    </a:lnTo>
                    <a:lnTo>
                      <a:pt x="120" y="592"/>
                    </a:lnTo>
                    <a:lnTo>
                      <a:pt x="112" y="592"/>
                    </a:lnTo>
                    <a:lnTo>
                      <a:pt x="112" y="584"/>
                    </a:lnTo>
                    <a:lnTo>
                      <a:pt x="104" y="584"/>
                    </a:lnTo>
                    <a:lnTo>
                      <a:pt x="104" y="584"/>
                    </a:lnTo>
                    <a:lnTo>
                      <a:pt x="96" y="584"/>
                    </a:lnTo>
                    <a:lnTo>
                      <a:pt x="88" y="584"/>
                    </a:lnTo>
                    <a:lnTo>
                      <a:pt x="64" y="608"/>
                    </a:lnTo>
                    <a:lnTo>
                      <a:pt x="64" y="608"/>
                    </a:lnTo>
                    <a:lnTo>
                      <a:pt x="56" y="616"/>
                    </a:lnTo>
                    <a:lnTo>
                      <a:pt x="56" y="616"/>
                    </a:lnTo>
                    <a:lnTo>
                      <a:pt x="64" y="624"/>
                    </a:lnTo>
                    <a:lnTo>
                      <a:pt x="64" y="624"/>
                    </a:lnTo>
                    <a:lnTo>
                      <a:pt x="80" y="608"/>
                    </a:lnTo>
                    <a:lnTo>
                      <a:pt x="96" y="592"/>
                    </a:lnTo>
                    <a:lnTo>
                      <a:pt x="96" y="592"/>
                    </a:lnTo>
                    <a:lnTo>
                      <a:pt x="96" y="592"/>
                    </a:lnTo>
                    <a:lnTo>
                      <a:pt x="96" y="600"/>
                    </a:lnTo>
                    <a:lnTo>
                      <a:pt x="96" y="608"/>
                    </a:lnTo>
                    <a:lnTo>
                      <a:pt x="104" y="608"/>
                    </a:lnTo>
                    <a:lnTo>
                      <a:pt x="128" y="592"/>
                    </a:lnTo>
                    <a:lnTo>
                      <a:pt x="128" y="584"/>
                    </a:lnTo>
                    <a:lnTo>
                      <a:pt x="128" y="584"/>
                    </a:lnTo>
                    <a:lnTo>
                      <a:pt x="136" y="592"/>
                    </a:lnTo>
                    <a:lnTo>
                      <a:pt x="136" y="592"/>
                    </a:lnTo>
                    <a:lnTo>
                      <a:pt x="136" y="584"/>
                    </a:lnTo>
                    <a:lnTo>
                      <a:pt x="152" y="576"/>
                    </a:lnTo>
                    <a:lnTo>
                      <a:pt x="168" y="576"/>
                    </a:lnTo>
                    <a:lnTo>
                      <a:pt x="168" y="576"/>
                    </a:lnTo>
                    <a:lnTo>
                      <a:pt x="160" y="568"/>
                    </a:lnTo>
                    <a:lnTo>
                      <a:pt x="160" y="560"/>
                    </a:lnTo>
                    <a:lnTo>
                      <a:pt x="184" y="544"/>
                    </a:lnTo>
                    <a:lnTo>
                      <a:pt x="200" y="536"/>
                    </a:lnTo>
                    <a:lnTo>
                      <a:pt x="200" y="536"/>
                    </a:lnTo>
                    <a:lnTo>
                      <a:pt x="200" y="528"/>
                    </a:lnTo>
                    <a:lnTo>
                      <a:pt x="216" y="504"/>
                    </a:lnTo>
                    <a:lnTo>
                      <a:pt x="248" y="480"/>
                    </a:lnTo>
                    <a:lnTo>
                      <a:pt x="248" y="480"/>
                    </a:lnTo>
                    <a:lnTo>
                      <a:pt x="256" y="472"/>
                    </a:lnTo>
                    <a:lnTo>
                      <a:pt x="256" y="464"/>
                    </a:lnTo>
                    <a:lnTo>
                      <a:pt x="256" y="456"/>
                    </a:lnTo>
                    <a:lnTo>
                      <a:pt x="240" y="456"/>
                    </a:lnTo>
                    <a:lnTo>
                      <a:pt x="240" y="448"/>
                    </a:lnTo>
                    <a:lnTo>
                      <a:pt x="248" y="432"/>
                    </a:lnTo>
                    <a:lnTo>
                      <a:pt x="272" y="416"/>
                    </a:lnTo>
                    <a:lnTo>
                      <a:pt x="272" y="416"/>
                    </a:lnTo>
                    <a:lnTo>
                      <a:pt x="272" y="400"/>
                    </a:lnTo>
                    <a:lnTo>
                      <a:pt x="288" y="360"/>
                    </a:lnTo>
                    <a:lnTo>
                      <a:pt x="312" y="360"/>
                    </a:lnTo>
                    <a:lnTo>
                      <a:pt x="320" y="368"/>
                    </a:lnTo>
                    <a:lnTo>
                      <a:pt x="320" y="368"/>
                    </a:lnTo>
                    <a:lnTo>
                      <a:pt x="312" y="376"/>
                    </a:lnTo>
                    <a:lnTo>
                      <a:pt x="288" y="376"/>
                    </a:lnTo>
                    <a:lnTo>
                      <a:pt x="288" y="400"/>
                    </a:lnTo>
                    <a:lnTo>
                      <a:pt x="296" y="408"/>
                    </a:lnTo>
                    <a:lnTo>
                      <a:pt x="296" y="408"/>
                    </a:lnTo>
                    <a:lnTo>
                      <a:pt x="288" y="424"/>
                    </a:lnTo>
                    <a:lnTo>
                      <a:pt x="288" y="424"/>
                    </a:lnTo>
                    <a:lnTo>
                      <a:pt x="288" y="424"/>
                    </a:lnTo>
                    <a:lnTo>
                      <a:pt x="296" y="424"/>
                    </a:lnTo>
                    <a:lnTo>
                      <a:pt x="296" y="424"/>
                    </a:lnTo>
                    <a:lnTo>
                      <a:pt x="296" y="424"/>
                    </a:lnTo>
                    <a:lnTo>
                      <a:pt x="288" y="440"/>
                    </a:lnTo>
                    <a:lnTo>
                      <a:pt x="288" y="440"/>
                    </a:lnTo>
                    <a:lnTo>
                      <a:pt x="288" y="448"/>
                    </a:lnTo>
                    <a:lnTo>
                      <a:pt x="296" y="440"/>
                    </a:lnTo>
                    <a:lnTo>
                      <a:pt x="304" y="432"/>
                    </a:lnTo>
                    <a:lnTo>
                      <a:pt x="320" y="416"/>
                    </a:lnTo>
                    <a:lnTo>
                      <a:pt x="328" y="416"/>
                    </a:lnTo>
                    <a:lnTo>
                      <a:pt x="336" y="408"/>
                    </a:lnTo>
                    <a:lnTo>
                      <a:pt x="344" y="400"/>
                    </a:lnTo>
                    <a:lnTo>
                      <a:pt x="344" y="392"/>
                    </a:lnTo>
                    <a:lnTo>
                      <a:pt x="336" y="384"/>
                    </a:lnTo>
                    <a:lnTo>
                      <a:pt x="336" y="376"/>
                    </a:lnTo>
                    <a:lnTo>
                      <a:pt x="336" y="368"/>
                    </a:lnTo>
                    <a:lnTo>
                      <a:pt x="336" y="368"/>
                    </a:lnTo>
                    <a:lnTo>
                      <a:pt x="352" y="360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52" y="368"/>
                    </a:lnTo>
                    <a:lnTo>
                      <a:pt x="368" y="360"/>
                    </a:lnTo>
                    <a:lnTo>
                      <a:pt x="368" y="360"/>
                    </a:lnTo>
                    <a:lnTo>
                      <a:pt x="392" y="368"/>
                    </a:lnTo>
                    <a:lnTo>
                      <a:pt x="392" y="368"/>
                    </a:lnTo>
                    <a:lnTo>
                      <a:pt x="400" y="384"/>
                    </a:lnTo>
                    <a:lnTo>
                      <a:pt x="400" y="384"/>
                    </a:lnTo>
                    <a:lnTo>
                      <a:pt x="408" y="368"/>
                    </a:lnTo>
                    <a:lnTo>
                      <a:pt x="408" y="368"/>
                    </a:lnTo>
                    <a:lnTo>
                      <a:pt x="424" y="392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48" y="376"/>
                    </a:lnTo>
                    <a:lnTo>
                      <a:pt x="480" y="376"/>
                    </a:lnTo>
                    <a:lnTo>
                      <a:pt x="496" y="376"/>
                    </a:lnTo>
                    <a:lnTo>
                      <a:pt x="496" y="376"/>
                    </a:lnTo>
                    <a:lnTo>
                      <a:pt x="496" y="376"/>
                    </a:lnTo>
                    <a:lnTo>
                      <a:pt x="504" y="368"/>
                    </a:lnTo>
                    <a:lnTo>
                      <a:pt x="512" y="376"/>
                    </a:lnTo>
                    <a:lnTo>
                      <a:pt x="512" y="384"/>
                    </a:lnTo>
                    <a:lnTo>
                      <a:pt x="536" y="384"/>
                    </a:lnTo>
                    <a:lnTo>
                      <a:pt x="544" y="384"/>
                    </a:lnTo>
                    <a:lnTo>
                      <a:pt x="568" y="400"/>
                    </a:lnTo>
                    <a:lnTo>
                      <a:pt x="576" y="408"/>
                    </a:lnTo>
                    <a:lnTo>
                      <a:pt x="592" y="408"/>
                    </a:lnTo>
                    <a:lnTo>
                      <a:pt x="592" y="400"/>
                    </a:lnTo>
                    <a:lnTo>
                      <a:pt x="576" y="384"/>
                    </a:lnTo>
                    <a:lnTo>
                      <a:pt x="576" y="384"/>
                    </a:lnTo>
                    <a:lnTo>
                      <a:pt x="584" y="376"/>
                    </a:lnTo>
                    <a:lnTo>
                      <a:pt x="584" y="376"/>
                    </a:lnTo>
                    <a:lnTo>
                      <a:pt x="592" y="384"/>
                    </a:lnTo>
                    <a:lnTo>
                      <a:pt x="600" y="392"/>
                    </a:lnTo>
                    <a:lnTo>
                      <a:pt x="608" y="392"/>
                    </a:lnTo>
                    <a:lnTo>
                      <a:pt x="608" y="392"/>
                    </a:lnTo>
                    <a:lnTo>
                      <a:pt x="608" y="392"/>
                    </a:lnTo>
                    <a:lnTo>
                      <a:pt x="592" y="368"/>
                    </a:lnTo>
                    <a:lnTo>
                      <a:pt x="592" y="368"/>
                    </a:lnTo>
                    <a:lnTo>
                      <a:pt x="592" y="368"/>
                    </a:lnTo>
                    <a:lnTo>
                      <a:pt x="600" y="360"/>
                    </a:lnTo>
                    <a:lnTo>
                      <a:pt x="600" y="360"/>
                    </a:lnTo>
                    <a:lnTo>
                      <a:pt x="616" y="392"/>
                    </a:lnTo>
                    <a:lnTo>
                      <a:pt x="616" y="392"/>
                    </a:lnTo>
                    <a:lnTo>
                      <a:pt x="632" y="384"/>
                    </a:lnTo>
                    <a:lnTo>
                      <a:pt x="632" y="384"/>
                    </a:lnTo>
                    <a:lnTo>
                      <a:pt x="640" y="392"/>
                    </a:lnTo>
                    <a:lnTo>
                      <a:pt x="648" y="400"/>
                    </a:lnTo>
                    <a:lnTo>
                      <a:pt x="664" y="432"/>
                    </a:lnTo>
                    <a:lnTo>
                      <a:pt x="672" y="432"/>
                    </a:lnTo>
                    <a:lnTo>
                      <a:pt x="672" y="424"/>
                    </a:lnTo>
                    <a:lnTo>
                      <a:pt x="672" y="424"/>
                    </a:lnTo>
                    <a:lnTo>
                      <a:pt x="672" y="424"/>
                    </a:lnTo>
                    <a:lnTo>
                      <a:pt x="704" y="440"/>
                    </a:lnTo>
                    <a:lnTo>
                      <a:pt x="704" y="440"/>
                    </a:lnTo>
                    <a:lnTo>
                      <a:pt x="704" y="448"/>
                    </a:lnTo>
                    <a:lnTo>
                      <a:pt x="704" y="456"/>
                    </a:lnTo>
                    <a:lnTo>
                      <a:pt x="704" y="456"/>
                    </a:lnTo>
                    <a:lnTo>
                      <a:pt x="720" y="440"/>
                    </a:lnTo>
                    <a:lnTo>
                      <a:pt x="728" y="440"/>
                    </a:lnTo>
                    <a:lnTo>
                      <a:pt x="728" y="448"/>
                    </a:lnTo>
                    <a:lnTo>
                      <a:pt x="744" y="464"/>
                    </a:lnTo>
                    <a:lnTo>
                      <a:pt x="744" y="472"/>
                    </a:lnTo>
                    <a:lnTo>
                      <a:pt x="744" y="48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" name="Freeform 4"/>
              <p:cNvSpPr>
                <a:spLocks/>
              </p:cNvSpPr>
              <p:nvPr/>
            </p:nvSpPr>
            <p:spPr bwMode="auto">
              <a:xfrm>
                <a:off x="1460" y="3523"/>
                <a:ext cx="44" cy="4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8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24" y="24"/>
                  </a:cxn>
                  <a:cxn ang="0">
                    <a:pos x="24" y="24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8"/>
                  </a:cxn>
                </a:cxnLst>
                <a:rect l="0" t="0" r="r" b="b"/>
                <a:pathLst>
                  <a:path w="32" h="32">
                    <a:moveTo>
                      <a:pt x="0" y="8"/>
                    </a:moveTo>
                    <a:lnTo>
                      <a:pt x="0" y="8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1504" y="3571"/>
                <a:ext cx="33" cy="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24" y="32"/>
                  </a:cxn>
                  <a:cxn ang="0">
                    <a:pos x="24" y="3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0" y="0"/>
                  </a:cxn>
                </a:cxnLst>
                <a:rect l="0" t="0" r="r" b="b"/>
                <a:pathLst>
                  <a:path w="24" h="32">
                    <a:moveTo>
                      <a:pt x="0" y="0"/>
                    </a:moveTo>
                    <a:lnTo>
                      <a:pt x="0" y="0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24" y="32"/>
                    </a:lnTo>
                    <a:lnTo>
                      <a:pt x="24" y="3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1493" y="3523"/>
                <a:ext cx="44" cy="36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6"/>
                  </a:cxn>
                  <a:cxn ang="0">
                    <a:pos x="24" y="24"/>
                  </a:cxn>
                  <a:cxn ang="0">
                    <a:pos x="24" y="24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6" y="16"/>
                  </a:cxn>
                  <a:cxn ang="0">
                    <a:pos x="16" y="1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32" y="16"/>
                  </a:cxn>
                </a:cxnLst>
                <a:rect l="0" t="0" r="r" b="b"/>
                <a:pathLst>
                  <a:path w="32" h="24">
                    <a:moveTo>
                      <a:pt x="32" y="16"/>
                    </a:moveTo>
                    <a:lnTo>
                      <a:pt x="32" y="16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32" y="1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auto">
              <a:xfrm>
                <a:off x="1592" y="3606"/>
                <a:ext cx="44" cy="60"/>
              </a:xfrm>
              <a:custGeom>
                <a:avLst/>
                <a:gdLst/>
                <a:ahLst/>
                <a:cxnLst>
                  <a:cxn ang="0">
                    <a:pos x="8" y="8"/>
                  </a:cxn>
                  <a:cxn ang="0">
                    <a:pos x="8" y="8"/>
                  </a:cxn>
                  <a:cxn ang="0">
                    <a:pos x="32" y="32"/>
                  </a:cxn>
                  <a:cxn ang="0">
                    <a:pos x="32" y="32"/>
                  </a:cxn>
                  <a:cxn ang="0">
                    <a:pos x="32" y="40"/>
                  </a:cxn>
                  <a:cxn ang="0">
                    <a:pos x="32" y="40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8"/>
                  </a:cxn>
                </a:cxnLst>
                <a:rect l="0" t="0" r="r" b="b"/>
                <a:pathLst>
                  <a:path w="32" h="40">
                    <a:moveTo>
                      <a:pt x="8" y="8"/>
                    </a:moveTo>
                    <a:lnTo>
                      <a:pt x="8" y="8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" y="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auto">
              <a:xfrm>
                <a:off x="1625" y="3701"/>
                <a:ext cx="55" cy="36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6" y="0"/>
                  </a:cxn>
                  <a:cxn ang="0">
                    <a:pos x="16" y="16"/>
                  </a:cxn>
                  <a:cxn ang="0">
                    <a:pos x="16" y="16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32" y="0"/>
                  </a:cxn>
                  <a:cxn ang="0">
                    <a:pos x="40" y="8"/>
                  </a:cxn>
                  <a:cxn ang="0">
                    <a:pos x="40" y="16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24" y="24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6" y="0"/>
                  </a:cxn>
                </a:cxnLst>
                <a:rect l="0" t="0" r="r" b="b"/>
                <a:pathLst>
                  <a:path w="40" h="24">
                    <a:moveTo>
                      <a:pt x="16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40" y="8"/>
                    </a:lnTo>
                    <a:lnTo>
                      <a:pt x="40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976" y="3666"/>
                <a:ext cx="66" cy="59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0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16"/>
                  </a:cxn>
                  <a:cxn ang="0">
                    <a:pos x="16" y="16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8" y="40"/>
                  </a:cxn>
                  <a:cxn ang="0">
                    <a:pos x="8" y="40"/>
                  </a:cxn>
                  <a:cxn ang="0">
                    <a:pos x="24" y="32"/>
                  </a:cxn>
                  <a:cxn ang="0">
                    <a:pos x="24" y="32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48" y="16"/>
                  </a:cxn>
                  <a:cxn ang="0">
                    <a:pos x="48" y="16"/>
                  </a:cxn>
                  <a:cxn ang="0">
                    <a:pos x="40" y="8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4" y="0"/>
                  </a:cxn>
                </a:cxnLst>
                <a:rect l="0" t="0" r="r" b="b"/>
                <a:pathLst>
                  <a:path w="48" h="40">
                    <a:moveTo>
                      <a:pt x="24" y="0"/>
                    </a:moveTo>
                    <a:lnTo>
                      <a:pt x="24" y="0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24" y="32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48" y="16"/>
                    </a:lnTo>
                    <a:lnTo>
                      <a:pt x="48" y="16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592" y="3892"/>
                <a:ext cx="44" cy="3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0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4" y="0"/>
                  </a:cxn>
                </a:cxnLst>
                <a:rect l="0" t="0" r="r" b="b"/>
                <a:pathLst>
                  <a:path w="32" h="24">
                    <a:moveTo>
                      <a:pt x="24" y="0"/>
                    </a:moveTo>
                    <a:lnTo>
                      <a:pt x="24" y="0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auto">
              <a:xfrm>
                <a:off x="592" y="3892"/>
                <a:ext cx="44" cy="3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4" y="0"/>
                  </a:cxn>
                </a:cxnLst>
                <a:rect l="0" t="0" r="r" b="b"/>
                <a:pathLst>
                  <a:path w="32" h="24">
                    <a:moveTo>
                      <a:pt x="24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auto">
              <a:xfrm>
                <a:off x="548" y="3916"/>
                <a:ext cx="44" cy="3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32" y="0"/>
                  </a:cxn>
                  <a:cxn ang="0">
                    <a:pos x="24" y="8"/>
                  </a:cxn>
                  <a:cxn ang="0">
                    <a:pos x="16" y="16"/>
                  </a:cxn>
                  <a:cxn ang="0">
                    <a:pos x="8" y="24"/>
                  </a:cxn>
                  <a:cxn ang="0">
                    <a:pos x="0" y="24"/>
                  </a:cxn>
                </a:cxnLst>
                <a:rect l="0" t="0" r="r" b="b"/>
                <a:pathLst>
                  <a:path w="32" h="24">
                    <a:moveTo>
                      <a:pt x="0" y="24"/>
                    </a:moveTo>
                    <a:lnTo>
                      <a:pt x="0" y="24"/>
                    </a:lnTo>
                    <a:lnTo>
                      <a:pt x="0" y="24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24" y="8"/>
                    </a:lnTo>
                    <a:lnTo>
                      <a:pt x="16" y="16"/>
                    </a:lnTo>
                    <a:lnTo>
                      <a:pt x="8" y="24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Oval 13"/>
              <p:cNvSpPr>
                <a:spLocks noChangeArrowheads="1"/>
              </p:cNvSpPr>
              <p:nvPr/>
            </p:nvSpPr>
            <p:spPr bwMode="auto">
              <a:xfrm>
                <a:off x="680" y="3856"/>
                <a:ext cx="33" cy="36"/>
              </a:xfrm>
              <a:prstGeom prst="ellipse">
                <a:avLst/>
              </a:pr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Oval 14"/>
              <p:cNvSpPr>
                <a:spLocks noChangeArrowheads="1"/>
              </p:cNvSpPr>
              <p:nvPr/>
            </p:nvSpPr>
            <p:spPr bwMode="auto">
              <a:xfrm>
                <a:off x="284" y="3951"/>
                <a:ext cx="33" cy="36"/>
              </a:xfrm>
              <a:prstGeom prst="ellipse">
                <a:avLst/>
              </a:pr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Oval 15"/>
              <p:cNvSpPr>
                <a:spLocks noChangeArrowheads="1"/>
              </p:cNvSpPr>
              <p:nvPr/>
            </p:nvSpPr>
            <p:spPr bwMode="auto">
              <a:xfrm>
                <a:off x="383" y="3951"/>
                <a:ext cx="33" cy="36"/>
              </a:xfrm>
              <a:prstGeom prst="ellipse">
                <a:avLst/>
              </a:pr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Oval 16"/>
              <p:cNvSpPr>
                <a:spLocks noChangeArrowheads="1"/>
              </p:cNvSpPr>
              <p:nvPr/>
            </p:nvSpPr>
            <p:spPr bwMode="auto">
              <a:xfrm>
                <a:off x="240" y="3939"/>
                <a:ext cx="22" cy="36"/>
              </a:xfrm>
              <a:prstGeom prst="ellipse">
                <a:avLst/>
              </a:pr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Oval 17"/>
              <p:cNvSpPr>
                <a:spLocks noChangeArrowheads="1"/>
              </p:cNvSpPr>
              <p:nvPr/>
            </p:nvSpPr>
            <p:spPr bwMode="auto">
              <a:xfrm>
                <a:off x="801" y="3832"/>
                <a:ext cx="22" cy="24"/>
              </a:xfrm>
              <a:prstGeom prst="ellipse">
                <a:avLst/>
              </a:pr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auto">
              <a:xfrm>
                <a:off x="636" y="3535"/>
                <a:ext cx="44" cy="2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2" y="0"/>
                  </a:cxn>
                  <a:cxn ang="0">
                    <a:pos x="32" y="8"/>
                  </a:cxn>
                  <a:cxn ang="0">
                    <a:pos x="32" y="16"/>
                  </a:cxn>
                  <a:cxn ang="0">
                    <a:pos x="16" y="16"/>
                  </a:cxn>
                  <a:cxn ang="0">
                    <a:pos x="16" y="16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4" y="0"/>
                  </a:cxn>
                </a:cxnLst>
                <a:rect l="0" t="0" r="r" b="b"/>
                <a:pathLst>
                  <a:path w="32" h="16">
                    <a:moveTo>
                      <a:pt x="24" y="0"/>
                    </a:moveTo>
                    <a:lnTo>
                      <a:pt x="32" y="0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auto">
              <a:xfrm>
                <a:off x="339" y="3939"/>
                <a:ext cx="44" cy="24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8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8"/>
                  </a:cxn>
                </a:cxnLst>
                <a:rect l="0" t="0" r="r" b="b"/>
                <a:pathLst>
                  <a:path w="32" h="16">
                    <a:moveTo>
                      <a:pt x="0" y="8"/>
                    </a:moveTo>
                    <a:lnTo>
                      <a:pt x="0" y="8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16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auto">
              <a:xfrm>
                <a:off x="339" y="3939"/>
                <a:ext cx="44" cy="24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8"/>
                  </a:cxn>
                </a:cxnLst>
                <a:rect l="0" t="0" r="r" b="b"/>
                <a:pathLst>
                  <a:path w="32" h="16">
                    <a:moveTo>
                      <a:pt x="0" y="8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16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auto">
              <a:xfrm>
                <a:off x="559" y="3321"/>
                <a:ext cx="55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"/>
                  </a:cxn>
                  <a:cxn ang="0">
                    <a:pos x="8" y="16"/>
                  </a:cxn>
                  <a:cxn ang="0">
                    <a:pos x="16" y="16"/>
                  </a:cxn>
                  <a:cxn ang="0">
                    <a:pos x="24" y="8"/>
                  </a:cxn>
                  <a:cxn ang="0">
                    <a:pos x="24" y="8"/>
                  </a:cxn>
                  <a:cxn ang="0">
                    <a:pos x="24" y="16"/>
                  </a:cxn>
                  <a:cxn ang="0">
                    <a:pos x="32" y="24"/>
                  </a:cxn>
                  <a:cxn ang="0">
                    <a:pos x="40" y="24"/>
                  </a:cxn>
                  <a:cxn ang="0">
                    <a:pos x="40" y="24"/>
                  </a:cxn>
                  <a:cxn ang="0">
                    <a:pos x="24" y="40"/>
                  </a:cxn>
                  <a:cxn ang="0">
                    <a:pos x="24" y="40"/>
                  </a:cxn>
                  <a:cxn ang="0">
                    <a:pos x="24" y="32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40" h="40">
                    <a:moveTo>
                      <a:pt x="0" y="0"/>
                    </a:moveTo>
                    <a:lnTo>
                      <a:pt x="0" y="8"/>
                    </a:lnTo>
                    <a:lnTo>
                      <a:pt x="8" y="16"/>
                    </a:lnTo>
                    <a:lnTo>
                      <a:pt x="16" y="16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16"/>
                    </a:lnTo>
                    <a:lnTo>
                      <a:pt x="32" y="24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24" y="40"/>
                    </a:lnTo>
                    <a:lnTo>
                      <a:pt x="24" y="40"/>
                    </a:lnTo>
                    <a:lnTo>
                      <a:pt x="24" y="32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8" name="Group 22"/>
            <p:cNvGrpSpPr>
              <a:grpSpLocks/>
            </p:cNvGrpSpPr>
            <p:nvPr/>
          </p:nvGrpSpPr>
          <p:grpSpPr bwMode="auto">
            <a:xfrm>
              <a:off x="2106261" y="4330355"/>
              <a:ext cx="1084262" cy="571500"/>
              <a:chOff x="1881" y="3218"/>
              <a:chExt cx="384" cy="248"/>
            </a:xfrm>
            <a:solidFill>
              <a:schemeClr val="bg1">
                <a:lumMod val="85000"/>
              </a:schemeClr>
            </a:solidFill>
          </p:grpSpPr>
          <p:sp>
            <p:nvSpPr>
              <p:cNvPr id="4119" name="Freeform 23"/>
              <p:cNvSpPr>
                <a:spLocks/>
              </p:cNvSpPr>
              <p:nvPr/>
            </p:nvSpPr>
            <p:spPr bwMode="auto">
              <a:xfrm>
                <a:off x="1913" y="3218"/>
                <a:ext cx="32" cy="32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8"/>
                  </a:cxn>
                  <a:cxn ang="0">
                    <a:pos x="16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24" y="32"/>
                  </a:cxn>
                  <a:cxn ang="0">
                    <a:pos x="24" y="32"/>
                  </a:cxn>
                  <a:cxn ang="0">
                    <a:pos x="16" y="32"/>
                  </a:cxn>
                  <a:cxn ang="0">
                    <a:pos x="0" y="24"/>
                  </a:cxn>
                  <a:cxn ang="0">
                    <a:pos x="0" y="16"/>
                  </a:cxn>
                </a:cxnLst>
                <a:rect l="0" t="0" r="r" b="b"/>
                <a:pathLst>
                  <a:path w="32" h="32">
                    <a:moveTo>
                      <a:pt x="0" y="16"/>
                    </a:moveTo>
                    <a:lnTo>
                      <a:pt x="0" y="8"/>
                    </a:lnTo>
                    <a:lnTo>
                      <a:pt x="16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24" y="32"/>
                    </a:lnTo>
                    <a:lnTo>
                      <a:pt x="24" y="32"/>
                    </a:lnTo>
                    <a:lnTo>
                      <a:pt x="16" y="32"/>
                    </a:lnTo>
                    <a:lnTo>
                      <a:pt x="0" y="24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24"/>
              <p:cNvSpPr>
                <a:spLocks/>
              </p:cNvSpPr>
              <p:nvPr/>
            </p:nvSpPr>
            <p:spPr bwMode="auto">
              <a:xfrm>
                <a:off x="2025" y="3258"/>
                <a:ext cx="40" cy="40"/>
              </a:xfrm>
              <a:custGeom>
                <a:avLst/>
                <a:gdLst/>
                <a:ahLst/>
                <a:cxnLst>
                  <a:cxn ang="0">
                    <a:pos x="8" y="8"/>
                  </a:cxn>
                  <a:cxn ang="0">
                    <a:pos x="8" y="8"/>
                  </a:cxn>
                  <a:cxn ang="0">
                    <a:pos x="8" y="0"/>
                  </a:cxn>
                  <a:cxn ang="0">
                    <a:pos x="16" y="0"/>
                  </a:cxn>
                  <a:cxn ang="0">
                    <a:pos x="24" y="16"/>
                  </a:cxn>
                  <a:cxn ang="0">
                    <a:pos x="32" y="24"/>
                  </a:cxn>
                  <a:cxn ang="0">
                    <a:pos x="40" y="32"/>
                  </a:cxn>
                  <a:cxn ang="0">
                    <a:pos x="32" y="40"/>
                  </a:cxn>
                  <a:cxn ang="0">
                    <a:pos x="32" y="40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8" y="32"/>
                  </a:cxn>
                  <a:cxn ang="0">
                    <a:pos x="8" y="32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8" y="8"/>
                  </a:cxn>
                </a:cxnLst>
                <a:rect l="0" t="0" r="r" b="b"/>
                <a:pathLst>
                  <a:path w="40" h="40">
                    <a:moveTo>
                      <a:pt x="8" y="8"/>
                    </a:moveTo>
                    <a:lnTo>
                      <a:pt x="8" y="8"/>
                    </a:lnTo>
                    <a:lnTo>
                      <a:pt x="8" y="0"/>
                    </a:lnTo>
                    <a:lnTo>
                      <a:pt x="16" y="0"/>
                    </a:lnTo>
                    <a:lnTo>
                      <a:pt x="24" y="16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32" y="40"/>
                    </a:lnTo>
                    <a:lnTo>
                      <a:pt x="32" y="40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8" y="8"/>
                    </a:lnTo>
                    <a:close/>
                  </a:path>
                </a:pathLst>
              </a:custGeom>
              <a:grpFill/>
              <a:ln w="952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25"/>
              <p:cNvSpPr>
                <a:spLocks/>
              </p:cNvSpPr>
              <p:nvPr/>
            </p:nvSpPr>
            <p:spPr bwMode="auto">
              <a:xfrm>
                <a:off x="2089" y="3290"/>
                <a:ext cx="40" cy="1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24" y="16"/>
                  </a:cxn>
                  <a:cxn ang="0">
                    <a:pos x="24" y="16"/>
                  </a:cxn>
                  <a:cxn ang="0">
                    <a:pos x="32" y="16"/>
                  </a:cxn>
                  <a:cxn ang="0">
                    <a:pos x="40" y="16"/>
                  </a:cxn>
                  <a:cxn ang="0">
                    <a:pos x="40" y="8"/>
                  </a:cxn>
                  <a:cxn ang="0">
                    <a:pos x="24" y="8"/>
                  </a:cxn>
                  <a:cxn ang="0">
                    <a:pos x="8" y="8"/>
                  </a:cxn>
                  <a:cxn ang="0">
                    <a:pos x="8" y="0"/>
                  </a:cxn>
                </a:cxnLst>
                <a:rect l="0" t="0" r="r" b="b"/>
                <a:pathLst>
                  <a:path w="40" h="16">
                    <a:moveTo>
                      <a:pt x="8" y="0"/>
                    </a:moveTo>
                    <a:lnTo>
                      <a:pt x="0" y="16"/>
                    </a:lnTo>
                    <a:lnTo>
                      <a:pt x="0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32" y="16"/>
                    </a:lnTo>
                    <a:lnTo>
                      <a:pt x="40" y="16"/>
                    </a:lnTo>
                    <a:lnTo>
                      <a:pt x="40" y="8"/>
                    </a:lnTo>
                    <a:lnTo>
                      <a:pt x="24" y="8"/>
                    </a:lnTo>
                    <a:lnTo>
                      <a:pt x="8" y="8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952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auto">
              <a:xfrm>
                <a:off x="2137" y="3314"/>
                <a:ext cx="48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16" y="8"/>
                  </a:cxn>
                  <a:cxn ang="0">
                    <a:pos x="32" y="8"/>
                  </a:cxn>
                  <a:cxn ang="0">
                    <a:pos x="32" y="8"/>
                  </a:cxn>
                  <a:cxn ang="0">
                    <a:pos x="40" y="8"/>
                  </a:cxn>
                  <a:cxn ang="0">
                    <a:pos x="40" y="16"/>
                  </a:cxn>
                  <a:cxn ang="0">
                    <a:pos x="48" y="16"/>
                  </a:cxn>
                  <a:cxn ang="0">
                    <a:pos x="48" y="24"/>
                  </a:cxn>
                  <a:cxn ang="0">
                    <a:pos x="32" y="24"/>
                  </a:cxn>
                  <a:cxn ang="0">
                    <a:pos x="32" y="24"/>
                  </a:cxn>
                  <a:cxn ang="0">
                    <a:pos x="24" y="32"/>
                  </a:cxn>
                  <a:cxn ang="0">
                    <a:pos x="16" y="32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8" y="16"/>
                  </a:cxn>
                  <a:cxn ang="0">
                    <a:pos x="8" y="16"/>
                  </a:cxn>
                  <a:cxn ang="0">
                    <a:pos x="0" y="0"/>
                  </a:cxn>
                </a:cxnLst>
                <a:rect l="0" t="0" r="r" b="b"/>
                <a:pathLst>
                  <a:path w="48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40" y="8"/>
                    </a:lnTo>
                    <a:lnTo>
                      <a:pt x="40" y="16"/>
                    </a:lnTo>
                    <a:lnTo>
                      <a:pt x="48" y="16"/>
                    </a:lnTo>
                    <a:lnTo>
                      <a:pt x="48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24" y="32"/>
                    </a:lnTo>
                    <a:lnTo>
                      <a:pt x="16" y="3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auto">
              <a:xfrm>
                <a:off x="2177" y="3362"/>
                <a:ext cx="88" cy="104"/>
              </a:xfrm>
              <a:custGeom>
                <a:avLst/>
                <a:gdLst/>
                <a:ahLst/>
                <a:cxnLst>
                  <a:cxn ang="0">
                    <a:pos x="16" y="8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  <a:cxn ang="0">
                    <a:pos x="64" y="32"/>
                  </a:cxn>
                  <a:cxn ang="0">
                    <a:pos x="72" y="32"/>
                  </a:cxn>
                  <a:cxn ang="0">
                    <a:pos x="72" y="32"/>
                  </a:cxn>
                  <a:cxn ang="0">
                    <a:pos x="72" y="40"/>
                  </a:cxn>
                  <a:cxn ang="0">
                    <a:pos x="72" y="40"/>
                  </a:cxn>
                  <a:cxn ang="0">
                    <a:pos x="80" y="56"/>
                  </a:cxn>
                  <a:cxn ang="0">
                    <a:pos x="88" y="56"/>
                  </a:cxn>
                  <a:cxn ang="0">
                    <a:pos x="88" y="56"/>
                  </a:cxn>
                  <a:cxn ang="0">
                    <a:pos x="88" y="72"/>
                  </a:cxn>
                  <a:cxn ang="0">
                    <a:pos x="72" y="80"/>
                  </a:cxn>
                  <a:cxn ang="0">
                    <a:pos x="40" y="88"/>
                  </a:cxn>
                  <a:cxn ang="0">
                    <a:pos x="32" y="104"/>
                  </a:cxn>
                  <a:cxn ang="0">
                    <a:pos x="32" y="104"/>
                  </a:cxn>
                  <a:cxn ang="0">
                    <a:pos x="24" y="104"/>
                  </a:cxn>
                  <a:cxn ang="0">
                    <a:pos x="8" y="96"/>
                  </a:cxn>
                  <a:cxn ang="0">
                    <a:pos x="16" y="72"/>
                  </a:cxn>
                  <a:cxn ang="0">
                    <a:pos x="16" y="64"/>
                  </a:cxn>
                  <a:cxn ang="0">
                    <a:pos x="0" y="48"/>
                  </a:cxn>
                  <a:cxn ang="0">
                    <a:pos x="0" y="40"/>
                  </a:cxn>
                  <a:cxn ang="0">
                    <a:pos x="8" y="40"/>
                  </a:cxn>
                  <a:cxn ang="0">
                    <a:pos x="16" y="40"/>
                  </a:cxn>
                  <a:cxn ang="0">
                    <a:pos x="16" y="40"/>
                  </a:cxn>
                  <a:cxn ang="0">
                    <a:pos x="16" y="16"/>
                  </a:cxn>
                  <a:cxn ang="0">
                    <a:pos x="16" y="8"/>
                  </a:cxn>
                </a:cxnLst>
                <a:rect l="0" t="0" r="r" b="b"/>
                <a:pathLst>
                  <a:path w="88" h="104">
                    <a:moveTo>
                      <a:pt x="16" y="8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72" y="40"/>
                    </a:lnTo>
                    <a:lnTo>
                      <a:pt x="80" y="56"/>
                    </a:lnTo>
                    <a:lnTo>
                      <a:pt x="88" y="56"/>
                    </a:lnTo>
                    <a:lnTo>
                      <a:pt x="88" y="56"/>
                    </a:lnTo>
                    <a:lnTo>
                      <a:pt x="88" y="72"/>
                    </a:lnTo>
                    <a:lnTo>
                      <a:pt x="72" y="80"/>
                    </a:lnTo>
                    <a:lnTo>
                      <a:pt x="40" y="88"/>
                    </a:lnTo>
                    <a:lnTo>
                      <a:pt x="32" y="104"/>
                    </a:lnTo>
                    <a:lnTo>
                      <a:pt x="32" y="104"/>
                    </a:lnTo>
                    <a:lnTo>
                      <a:pt x="24" y="104"/>
                    </a:lnTo>
                    <a:lnTo>
                      <a:pt x="8" y="96"/>
                    </a:lnTo>
                    <a:lnTo>
                      <a:pt x="16" y="72"/>
                    </a:lnTo>
                    <a:lnTo>
                      <a:pt x="16" y="64"/>
                    </a:lnTo>
                    <a:lnTo>
                      <a:pt x="0" y="48"/>
                    </a:lnTo>
                    <a:lnTo>
                      <a:pt x="0" y="40"/>
                    </a:lnTo>
                    <a:lnTo>
                      <a:pt x="8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16"/>
                    </a:lnTo>
                    <a:lnTo>
                      <a:pt x="16" y="8"/>
                    </a:lnTo>
                    <a:close/>
                  </a:path>
                </a:pathLst>
              </a:custGeom>
              <a:grpFill/>
              <a:ln w="952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auto">
              <a:xfrm>
                <a:off x="2113" y="3322"/>
                <a:ext cx="8" cy="8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8" y="0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lnTo>
                      <a:pt x="8" y="0"/>
                    </a:lnTo>
                    <a:lnTo>
                      <a:pt x="8" y="0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Oval 29"/>
              <p:cNvSpPr>
                <a:spLocks noChangeArrowheads="1"/>
              </p:cNvSpPr>
              <p:nvPr/>
            </p:nvSpPr>
            <p:spPr bwMode="auto">
              <a:xfrm>
                <a:off x="2137" y="3346"/>
                <a:ext cx="16" cy="1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Oval 30"/>
              <p:cNvSpPr>
                <a:spLocks noChangeArrowheads="1"/>
              </p:cNvSpPr>
              <p:nvPr/>
            </p:nvSpPr>
            <p:spPr bwMode="auto">
              <a:xfrm>
                <a:off x="1881" y="3242"/>
                <a:ext cx="24" cy="1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9" name="Line 259"/>
            <p:cNvSpPr>
              <a:spLocks noChangeShapeType="1"/>
            </p:cNvSpPr>
            <p:nvPr/>
          </p:nvSpPr>
          <p:spPr bwMode="auto">
            <a:xfrm>
              <a:off x="9124951" y="3403819"/>
              <a:ext cx="346075" cy="85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Oval 260"/>
            <p:cNvSpPr>
              <a:spLocks noChangeArrowheads="1"/>
            </p:cNvSpPr>
            <p:nvPr/>
          </p:nvSpPr>
          <p:spPr bwMode="auto">
            <a:xfrm>
              <a:off x="9355139" y="3373655"/>
              <a:ext cx="269875" cy="260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E3AEA5E-0609-4099-8F0C-986F440C5C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dirty="0"/>
              <a:t>Reporting jurisdictions</a:t>
            </a:r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89A67F81-F924-45E7-BB88-03C60319E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531" y="1704499"/>
            <a:ext cx="2751667" cy="515113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Alabama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Alaska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Arkansas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California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District of Columbia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Idaho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Maine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Maryland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New Hampshire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North Dakota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Ohio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Oklahoma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Oregon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Tennessee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West Virginia</a:t>
            </a:r>
          </a:p>
        </p:txBody>
      </p:sp>
    </p:spTree>
    <p:extLst>
      <p:ext uri="{BB962C8B-B14F-4D97-AF65-F5344CB8AC3E}">
        <p14:creationId xmlns:p14="http://schemas.microsoft.com/office/powerpoint/2010/main" val="16747589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1798AB5217849912631DAF75A3B79" ma:contentTypeVersion="6" ma:contentTypeDescription="Create a new document." ma:contentTypeScope="" ma:versionID="2c0e94d3c720b60b0a889e2cae775eb9">
  <xsd:schema xmlns:xsd="http://www.w3.org/2001/XMLSchema" xmlns:xs="http://www.w3.org/2001/XMLSchema" xmlns:p="http://schemas.microsoft.com/office/2006/metadata/properties" xmlns:ns3="a0d95979-b78d-4456-a83d-a4e89158df7f" targetNamespace="http://schemas.microsoft.com/office/2006/metadata/properties" ma:root="true" ma:fieldsID="c588e3e780c3da674358a98ed3997cce" ns3:_="">
    <xsd:import namespace="a0d95979-b78d-4456-a83d-a4e89158d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95979-b78d-4456-a83d-a4e89158d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B9790D-3F60-4776-8D4D-8E08E8FED7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37B5D2-92C6-4DE1-BE68-A0F966908340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0d95979-b78d-4456-a83d-a4e89158df7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369E95-6FD9-4684-BABC-54C2C09774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95979-b78d-4456-a83d-a4e89158d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29234</TotalTime>
  <Words>1102</Words>
  <Application>Microsoft Office PowerPoint</Application>
  <PresentationFormat>Widescreen</PresentationFormat>
  <Paragraphs>273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                   Maternal and Infant Characteristics Among Women with Coronavirus Disease (COVID-19) During Pregnancy for Selected Reporting Areas   </vt:lpstr>
      <vt:lpstr>Outline</vt:lpstr>
      <vt:lpstr>History/Purpose</vt:lpstr>
      <vt:lpstr>History/Purpose (cont.)</vt:lpstr>
      <vt:lpstr>Data Collection</vt:lpstr>
      <vt:lpstr>Recommended question options</vt:lpstr>
      <vt:lpstr>Recommended question options (cont.)</vt:lpstr>
      <vt:lpstr>Methods</vt:lpstr>
      <vt:lpstr>Reporting jurisdictions</vt:lpstr>
      <vt:lpstr>Birth COVID-19 Webpage</vt:lpstr>
      <vt:lpstr>Birth COVID-19 Release Webpage</vt:lpstr>
      <vt:lpstr>Results</vt:lpstr>
      <vt:lpstr>Results (cont.)</vt:lpstr>
      <vt:lpstr>Results - Distributions</vt:lpstr>
      <vt:lpstr>Distribution of births by race and Hispanic origin and COVID-19 status: April 2020-February 2021</vt:lpstr>
      <vt:lpstr>Distribution of births by maternal age and COVID-19 status: April 2020-February 2021</vt:lpstr>
      <vt:lpstr>Distribution of births by maternal education and COVID-19 status: April 2020-February 2021</vt:lpstr>
      <vt:lpstr>Results - Outcomes</vt:lpstr>
      <vt:lpstr>Maternal ICU admission by COVID-19 status and race and Hispanic origin: April 2020-February 2021</vt:lpstr>
      <vt:lpstr>Preterm birth by COVID-19 status and race and Hispanic origin: April 2020-February 2021</vt:lpstr>
      <vt:lpstr>NICU admission by COVID-19 status and race and Hispanic origin: April 2020-February 2021</vt:lpstr>
      <vt:lpstr>Limitations and Next Steps</vt:lpstr>
      <vt:lpstr>Limitations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Methodology</dc:title>
  <dc:creator>Valenzuela, Claudia (CDC/DDPHSS/NCHS/DVS)</dc:creator>
  <cp:lastModifiedBy>Osterman, Michelle (CDC/DDPHSS/NCHS/DVS)</cp:lastModifiedBy>
  <cp:revision>217</cp:revision>
  <dcterms:created xsi:type="dcterms:W3CDTF">2020-12-01T15:10:11Z</dcterms:created>
  <dcterms:modified xsi:type="dcterms:W3CDTF">2021-07-01T20:00:29Z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0x010100EE11798AB5217849912631DAF75A3B79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2021-02-01T14:28:01Z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387d51b3-b73b-4060-95da-3d9456a4af52</vt:lpwstr>
  </property>
  <property fmtid="{D5CDD505-2E9C-101B-9397-08002B2CF9AE}" pid="9" name="MSIP_Label_7b94a7b8-f06c-4dfe-bdcc-9b548fd58c31_ContentBits">
    <vt:lpwstr>0</vt:lpwstr>
  </property>
</Properties>
</file>