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10"/>
  </p:notesMasterIdLst>
  <p:handoutMasterIdLst>
    <p:handoutMasterId r:id="rId11"/>
  </p:handoutMasterIdLst>
  <p:sldIdLst>
    <p:sldId id="304" r:id="rId2"/>
    <p:sldId id="296" r:id="rId3"/>
    <p:sldId id="305" r:id="rId4"/>
    <p:sldId id="309" r:id="rId5"/>
    <p:sldId id="307" r:id="rId6"/>
    <p:sldId id="308" r:id="rId7"/>
    <p:sldId id="302" r:id="rId8"/>
    <p:sldId id="298" r:id="rId9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yriad Web Pro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ny" initials="D" lastIdx="9" clrIdx="0">
    <p:extLst>
      <p:ext uri="{19B8F6BF-5375-455C-9EA6-DF929625EA0E}">
        <p15:presenceInfo xmlns:p15="http://schemas.microsoft.com/office/powerpoint/2012/main" userId="S::Dvp2@cdc.gov::c03be914-6901-4d61-bc16-e1545cc304eb" providerId="AD"/>
      </p:ext>
    </p:extLst>
  </p:cmAuthor>
  <p:cmAuthor id="2" name="Jones, Christine (CDC/DDPHSS/NCHS/OD)" initials="JC(" lastIdx="6" clrIdx="1">
    <p:extLst>
      <p:ext uri="{19B8F6BF-5375-455C-9EA6-DF929625EA0E}">
        <p15:presenceInfo xmlns:p15="http://schemas.microsoft.com/office/powerpoint/2012/main" userId="S::lny6@cdc.gov::6be651d3-385e-48eb-a3bf-0268c2560cc3" providerId="AD"/>
      </p:ext>
    </p:extLst>
  </p:cmAuthor>
  <p:cmAuthor id="3" name="Craver, James (CDC/DDPHSS/NCHS/OD)" initials="CJ(" lastIdx="4" clrIdx="2">
    <p:extLst>
      <p:ext uri="{19B8F6BF-5375-455C-9EA6-DF929625EA0E}">
        <p15:presenceInfo xmlns:p15="http://schemas.microsoft.com/office/powerpoint/2012/main" userId="S::ewf6@cdc.gov::2e9f28c8-0e94-455c-b09a-622f23feba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695E4A"/>
    <a:srgbClr val="008BB0"/>
    <a:srgbClr val="006858"/>
    <a:srgbClr val="0088B7"/>
    <a:srgbClr val="B45340"/>
    <a:srgbClr val="9A4E9E"/>
    <a:srgbClr val="FFFFFF"/>
    <a:srgbClr val="006166"/>
    <a:srgbClr val="618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05E28-5472-4ACB-ACFB-60D55ED07B43}" v="2" dt="2021-11-15T15:52:49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1356" autoAdjust="0"/>
  </p:normalViewPr>
  <p:slideViewPr>
    <p:cSldViewPr snapToGrid="0">
      <p:cViewPr varScale="1">
        <p:scale>
          <a:sx n="66" d="100"/>
          <a:sy n="66" d="100"/>
        </p:scale>
        <p:origin x="1037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y, Evangeline D. (CDC/DDPHSS/NCHS/OD)" userId="362f8229-badf-4ab4-84c4-3d90827b21c4" providerId="ADAL" clId="{86A05E28-5472-4ACB-ACFB-60D55ED07B43}"/>
    <pc:docChg chg="modSld">
      <pc:chgData name="Woody, Evangeline D. (CDC/DDPHSS/NCHS/OD)" userId="362f8229-badf-4ab4-84c4-3d90827b21c4" providerId="ADAL" clId="{86A05E28-5472-4ACB-ACFB-60D55ED07B43}" dt="2021-11-15T15:52:49.005" v="1" actId="27636"/>
      <pc:docMkLst>
        <pc:docMk/>
      </pc:docMkLst>
      <pc:sldChg chg="modSp">
        <pc:chgData name="Woody, Evangeline D. (CDC/DDPHSS/NCHS/OD)" userId="362f8229-badf-4ab4-84c4-3d90827b21c4" providerId="ADAL" clId="{86A05E28-5472-4ACB-ACFB-60D55ED07B43}" dt="2021-11-15T15:52:49.005" v="1" actId="27636"/>
        <pc:sldMkLst>
          <pc:docMk/>
          <pc:sldMk cId="1804627011" sldId="304"/>
        </pc:sldMkLst>
        <pc:spChg chg="mod">
          <ac:chgData name="Woody, Evangeline D. (CDC/DDPHSS/NCHS/OD)" userId="362f8229-badf-4ab4-84c4-3d90827b21c4" providerId="ADAL" clId="{86A05E28-5472-4ACB-ACFB-60D55ED07B43}" dt="2021-11-15T15:52:49.005" v="1" actId="27636"/>
          <ac:spMkLst>
            <pc:docMk/>
            <pc:sldMk cId="1804627011" sldId="30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0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6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0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3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4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NCHS Website Modernization</a:t>
            </a:r>
            <a:br>
              <a:rPr lang="en-US" altLang="en-US" dirty="0"/>
            </a:br>
            <a:r>
              <a:rPr lang="en-US" altLang="en-US" sz="2400" i="1" dirty="0"/>
              <a:t>A Data Modernization Initiative (DMI) project</a:t>
            </a:r>
            <a:endParaRPr lang="en-US" altLang="en-US" sz="2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7665" y="2090050"/>
            <a:ext cx="6400800" cy="342900"/>
          </a:xfrm>
        </p:spPr>
        <p:txBody>
          <a:bodyPr/>
          <a:lstStyle/>
          <a:p>
            <a:r>
              <a:rPr lang="en-US" dirty="0"/>
              <a:t>Dagny Olivares, MPA</a:t>
            </a:r>
          </a:p>
          <a:p>
            <a:r>
              <a:rPr lang="en-US" dirty="0"/>
              <a:t>Associate Director for Communication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dirty="0"/>
              <a:t>NCHS Board of Scientific Counselors Meeting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October 22, 2021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270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NCHS website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3711177" cy="3341688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Primary digital access point to the nation’s </a:t>
            </a:r>
            <a:r>
              <a:rPr lang="en-US"/>
              <a:t>health statistics</a:t>
            </a:r>
            <a:endParaRPr lang="en-US" dirty="0"/>
          </a:p>
          <a:p>
            <a:r>
              <a:rPr lang="en-US" dirty="0"/>
              <a:t>Current state</a:t>
            </a:r>
          </a:p>
          <a:p>
            <a:pPr lvl="1"/>
            <a:r>
              <a:rPr lang="en-US" dirty="0"/>
              <a:t>Disconnected information </a:t>
            </a:r>
          </a:p>
          <a:p>
            <a:pPr lvl="1"/>
            <a:r>
              <a:rPr lang="en-US" dirty="0"/>
              <a:t>Obsolete formats</a:t>
            </a:r>
          </a:p>
          <a:p>
            <a:pPr lvl="1"/>
            <a:r>
              <a:rPr lang="en-US" dirty="0"/>
              <a:t>Data and resources are difficult to discover, access, and navigate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the top of the NCHS website home page taken on October 19, 2021">
            <a:extLst>
              <a:ext uri="{FF2B5EF4-FFF2-40B4-BE49-F238E27FC236}">
                <a16:creationId xmlns:a16="http://schemas.microsoft.com/office/drawing/2014/main" id="{733FF47C-B489-43EF-B9C5-C0DC42F1A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77" y="1063229"/>
            <a:ext cx="4882491" cy="3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67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modernization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r>
              <a:rPr lang="en-US" dirty="0"/>
              <a:t>Led by the NCHS Office of Information Services</a:t>
            </a:r>
          </a:p>
          <a:p>
            <a:r>
              <a:rPr lang="en-US" dirty="0"/>
              <a:t>Supported with DMI funds</a:t>
            </a:r>
          </a:p>
          <a:p>
            <a:r>
              <a:rPr lang="en-US" dirty="0"/>
              <a:t>Planned as a 2-year project</a:t>
            </a:r>
          </a:p>
          <a:p>
            <a:r>
              <a:rPr lang="en-US" dirty="0"/>
              <a:t>Partnered with the Geospatial Research, Analysis, and Services Program (GRASP) in ATSDR</a:t>
            </a:r>
          </a:p>
          <a:p>
            <a:r>
              <a:rPr lang="en-US" dirty="0"/>
              <a:t>Managed through contracts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60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Modernization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Focus on digital and data-driven formats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Improve navigation and organization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Tailor site experience for all user types and proficiencies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Deliver relevant statistics from multiple sources on a wide range of topics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Ensure clear communication using plain language and appealing content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Increase visibility of tools and resources for data collection and research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Identify scalable platforms for data storage and transfer</a:t>
            </a:r>
          </a:p>
        </p:txBody>
      </p:sp>
    </p:spTree>
    <p:extLst>
      <p:ext uri="{BB962C8B-B14F-4D97-AF65-F5344CB8AC3E}">
        <p14:creationId xmlns:p14="http://schemas.microsoft.com/office/powerpoint/2010/main" val="275268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Analyze current state and conduct environmental assessment  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Provide digital strategy, recommendations, and implementation plan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Develop internal processes, systems, and trainings to support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Create content, graphics, and other digital assets for the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Build and launch website and supporting digital assets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Share and promote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Conduct user testing and update website based on findings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648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BSC can do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158875"/>
            <a:ext cx="8229600" cy="3341688"/>
          </a:xfrm>
        </p:spPr>
        <p:txBody>
          <a:bodyPr/>
          <a:lstStyle/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Provide feedback now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Recommend sources for input and benchmarking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Participate in information gathering activities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r>
              <a:rPr lang="en-US" dirty="0"/>
              <a:t>Share and promote the new website</a:t>
            </a:r>
          </a:p>
          <a:p>
            <a:pPr>
              <a:lnSpc>
                <a:spcPct val="107000"/>
              </a:lnSpc>
              <a:buSzPct val="100000"/>
              <a:tabLst>
                <a:tab pos="457200" algn="l"/>
              </a:tabLst>
            </a:pPr>
            <a:endParaRPr lang="en-US" dirty="0"/>
          </a:p>
        </p:txBody>
      </p:sp>
      <p:pic>
        <p:nvPicPr>
          <p:cNvPr id="4" name="Picture 3" descr="A diverse group of people stack hands at the center their circle to symbolize teamwork and solidarity">
            <a:extLst>
              <a:ext uri="{FF2B5EF4-FFF2-40B4-BE49-F238E27FC236}">
                <a16:creationId xmlns:a16="http://schemas.microsoft.com/office/drawing/2014/main" id="{09B74BBF-7C8C-42B7-A177-D1860A0DF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7" y="2497669"/>
            <a:ext cx="3362094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8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2FF3CA-4E04-460B-9C55-3136D1B2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Picture 2" descr="A group of colorful chat boxes filled with question marks">
            <a:extLst>
              <a:ext uri="{FF2B5EF4-FFF2-40B4-BE49-F238E27FC236}">
                <a16:creationId xmlns:a16="http://schemas.microsoft.com/office/drawing/2014/main" id="{966D1ACA-4EAE-42DE-90DF-324B12B3A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1178442"/>
            <a:ext cx="4663747" cy="34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06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728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</TotalTime>
  <Words>261</Words>
  <Application>Microsoft Office PowerPoint</Application>
  <PresentationFormat>On-screen Show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Myriad Web Pro</vt:lpstr>
      <vt:lpstr>Calibri</vt:lpstr>
      <vt:lpstr>Wingdings</vt:lpstr>
      <vt:lpstr>NCEH_ATSDR_combined</vt:lpstr>
      <vt:lpstr>NCHS Website Modernization A Data Modernization Initiative (DMI) project</vt:lpstr>
      <vt:lpstr>Current NCHS website </vt:lpstr>
      <vt:lpstr>Website modernization project</vt:lpstr>
      <vt:lpstr>Modernization objectives</vt:lpstr>
      <vt:lpstr>Major project activities</vt:lpstr>
      <vt:lpstr>What the BSC can do to help</vt:lpstr>
      <vt:lpstr>Questions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Woody, Evangeline D. (CDC/DDPHSS/NCHS/OD)</cp:lastModifiedBy>
  <cp:revision>246</cp:revision>
  <dcterms:created xsi:type="dcterms:W3CDTF">2011-03-17T17:43:16Z</dcterms:created>
  <dcterms:modified xsi:type="dcterms:W3CDTF">2021-11-15T15:52:59Z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8af03ff0-41c5-4c41-b55e-fabb8fae94be_Enabled">
    <vt:lpwstr>true</vt:lpwstr>
  </property>
  <property fmtid="{D5CDD505-2E9C-101B-9397-08002B2CF9AE}" pid="4" name="MSIP_Label_8af03ff0-41c5-4c41-b55e-fabb8fae94be_SetDate">
    <vt:lpwstr>2021-08-26T13:50:09Z</vt:lpwstr>
  </property>
  <property fmtid="{D5CDD505-2E9C-101B-9397-08002B2CF9AE}" pid="5" name="MSIP_Label_8af03ff0-41c5-4c41-b55e-fabb8fae94be_Method">
    <vt:lpwstr>Privileged</vt:lpwstr>
  </property>
  <property fmtid="{D5CDD505-2E9C-101B-9397-08002B2CF9AE}" pid="6" name="MSIP_Label_8af03ff0-41c5-4c41-b55e-fabb8fae94be_Name">
    <vt:lpwstr>8af03ff0-41c5-4c41-b55e-fabb8fae94be</vt:lpwstr>
  </property>
  <property fmtid="{D5CDD505-2E9C-101B-9397-08002B2CF9AE}" pid="7" name="MSIP_Label_8af03ff0-41c5-4c41-b55e-fabb8fae94be_SiteId">
    <vt:lpwstr>9ce70869-60db-44fd-abe8-d2767077fc8f</vt:lpwstr>
  </property>
  <property fmtid="{D5CDD505-2E9C-101B-9397-08002B2CF9AE}" pid="8" name="MSIP_Label_8af03ff0-41c5-4c41-b55e-fabb8fae94be_ActionId">
    <vt:lpwstr>92c2f937-b462-4131-8fd6-3230a6590f02</vt:lpwstr>
  </property>
  <property fmtid="{D5CDD505-2E9C-101B-9397-08002B2CF9AE}" pid="9" name="MSIP_Label_8af03ff0-41c5-4c41-b55e-fabb8fae94be_ContentBits">
    <vt:lpwstr>0</vt:lpwstr>
  </property>
</Properties>
</file>