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74AB4-1780-4897-BDFB-01B832D23A1B}" v="2" dt="2021-05-17T21:29:41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3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ddin, Sayeedha (CDC/DDPHSS/NCHS/OD)" userId="e0d4a35a-835f-4bdf-84d9-9d45f52ee5d6" providerId="ADAL" clId="{07074AB4-1780-4897-BDFB-01B832D23A1B}"/>
    <pc:docChg chg="undo custSel delSld modSld">
      <pc:chgData name="Uddin, Sayeedha (CDC/DDPHSS/NCHS/OD)" userId="e0d4a35a-835f-4bdf-84d9-9d45f52ee5d6" providerId="ADAL" clId="{07074AB4-1780-4897-BDFB-01B832D23A1B}" dt="2021-05-17T21:40:58.763" v="199" actId="113"/>
      <pc:docMkLst>
        <pc:docMk/>
      </pc:docMkLst>
      <pc:sldChg chg="modSp mod">
        <pc:chgData name="Uddin, Sayeedha (CDC/DDPHSS/NCHS/OD)" userId="e0d4a35a-835f-4bdf-84d9-9d45f52ee5d6" providerId="ADAL" clId="{07074AB4-1780-4897-BDFB-01B832D23A1B}" dt="2021-05-17T21:40:58.763" v="199" actId="113"/>
        <pc:sldMkLst>
          <pc:docMk/>
          <pc:sldMk cId="2128317909" sldId="256"/>
        </pc:sldMkLst>
        <pc:spChg chg="mod">
          <ac:chgData name="Uddin, Sayeedha (CDC/DDPHSS/NCHS/OD)" userId="e0d4a35a-835f-4bdf-84d9-9d45f52ee5d6" providerId="ADAL" clId="{07074AB4-1780-4897-BDFB-01B832D23A1B}" dt="2021-05-17T21:40:58.763" v="199" actId="113"/>
          <ac:spMkLst>
            <pc:docMk/>
            <pc:sldMk cId="2128317909" sldId="256"/>
            <ac:spMk id="2" creationId="{3B3A193B-9BF6-4314-A330-CB7A80641FF5}"/>
          </ac:spMkLst>
        </pc:spChg>
        <pc:spChg chg="mod">
          <ac:chgData name="Uddin, Sayeedha (CDC/DDPHSS/NCHS/OD)" userId="e0d4a35a-835f-4bdf-84d9-9d45f52ee5d6" providerId="ADAL" clId="{07074AB4-1780-4897-BDFB-01B832D23A1B}" dt="2021-05-17T21:40:17.208" v="193" actId="20577"/>
          <ac:spMkLst>
            <pc:docMk/>
            <pc:sldMk cId="2128317909" sldId="256"/>
            <ac:spMk id="3" creationId="{3F3626B3-9261-4A8F-B1FE-B22C62D9F7B9}"/>
          </ac:spMkLst>
        </pc:spChg>
      </pc:sldChg>
      <pc:sldChg chg="modSp mod">
        <pc:chgData name="Uddin, Sayeedha (CDC/DDPHSS/NCHS/OD)" userId="e0d4a35a-835f-4bdf-84d9-9d45f52ee5d6" providerId="ADAL" clId="{07074AB4-1780-4897-BDFB-01B832D23A1B}" dt="2021-05-17T21:40:52.163" v="198" actId="113"/>
        <pc:sldMkLst>
          <pc:docMk/>
          <pc:sldMk cId="1667686448" sldId="257"/>
        </pc:sldMkLst>
        <pc:spChg chg="mod">
          <ac:chgData name="Uddin, Sayeedha (CDC/DDPHSS/NCHS/OD)" userId="e0d4a35a-835f-4bdf-84d9-9d45f52ee5d6" providerId="ADAL" clId="{07074AB4-1780-4897-BDFB-01B832D23A1B}" dt="2021-05-17T21:40:52.163" v="198" actId="113"/>
          <ac:spMkLst>
            <pc:docMk/>
            <pc:sldMk cId="1667686448" sldId="257"/>
            <ac:spMk id="2" creationId="{E689CDF4-F6D3-4EEC-80A3-7DA3EECB4B56}"/>
          </ac:spMkLst>
        </pc:spChg>
      </pc:sldChg>
      <pc:sldChg chg="modSp mod">
        <pc:chgData name="Uddin, Sayeedha (CDC/DDPHSS/NCHS/OD)" userId="e0d4a35a-835f-4bdf-84d9-9d45f52ee5d6" providerId="ADAL" clId="{07074AB4-1780-4897-BDFB-01B832D23A1B}" dt="2021-05-17T21:40:47.766" v="197" actId="113"/>
        <pc:sldMkLst>
          <pc:docMk/>
          <pc:sldMk cId="3249728855" sldId="258"/>
        </pc:sldMkLst>
        <pc:spChg chg="mod">
          <ac:chgData name="Uddin, Sayeedha (CDC/DDPHSS/NCHS/OD)" userId="e0d4a35a-835f-4bdf-84d9-9d45f52ee5d6" providerId="ADAL" clId="{07074AB4-1780-4897-BDFB-01B832D23A1B}" dt="2021-05-17T21:40:47.766" v="197" actId="113"/>
          <ac:spMkLst>
            <pc:docMk/>
            <pc:sldMk cId="3249728855" sldId="258"/>
            <ac:spMk id="2" creationId="{9DD5A09B-242F-4D28-A154-B3471C1AA06E}"/>
          </ac:spMkLst>
        </pc:spChg>
        <pc:spChg chg="mod">
          <ac:chgData name="Uddin, Sayeedha (CDC/DDPHSS/NCHS/OD)" userId="e0d4a35a-835f-4bdf-84d9-9d45f52ee5d6" providerId="ADAL" clId="{07074AB4-1780-4897-BDFB-01B832D23A1B}" dt="2021-05-17T21:40:26.077" v="195" actId="27636"/>
          <ac:spMkLst>
            <pc:docMk/>
            <pc:sldMk cId="3249728855" sldId="258"/>
            <ac:spMk id="3" creationId="{966819DD-5968-4BA0-B2E0-5BAFFA0899FD}"/>
          </ac:spMkLst>
        </pc:spChg>
      </pc:sldChg>
      <pc:sldChg chg="del">
        <pc:chgData name="Uddin, Sayeedha (CDC/DDPHSS/NCHS/OD)" userId="e0d4a35a-835f-4bdf-84d9-9d45f52ee5d6" providerId="ADAL" clId="{07074AB4-1780-4897-BDFB-01B832D23A1B}" dt="2021-05-17T21:27:16.854" v="2" actId="47"/>
        <pc:sldMkLst>
          <pc:docMk/>
          <pc:sldMk cId="837746159" sldId="259"/>
        </pc:sldMkLst>
      </pc:sldChg>
      <pc:sldChg chg="modSp mod">
        <pc:chgData name="Uddin, Sayeedha (CDC/DDPHSS/NCHS/OD)" userId="e0d4a35a-835f-4bdf-84d9-9d45f52ee5d6" providerId="ADAL" clId="{07074AB4-1780-4897-BDFB-01B832D23A1B}" dt="2021-05-17T21:30:49.568" v="38" actId="113"/>
        <pc:sldMkLst>
          <pc:docMk/>
          <pc:sldMk cId="612230067" sldId="260"/>
        </pc:sldMkLst>
        <pc:spChg chg="mod">
          <ac:chgData name="Uddin, Sayeedha (CDC/DDPHSS/NCHS/OD)" userId="e0d4a35a-835f-4bdf-84d9-9d45f52ee5d6" providerId="ADAL" clId="{07074AB4-1780-4897-BDFB-01B832D23A1B}" dt="2021-05-17T21:30:49.568" v="38" actId="113"/>
          <ac:spMkLst>
            <pc:docMk/>
            <pc:sldMk cId="612230067" sldId="260"/>
            <ac:spMk id="2" creationId="{B556B6C9-70D4-4D96-B907-C3BC8402D497}"/>
          </ac:spMkLst>
        </pc:spChg>
        <pc:spChg chg="mod">
          <ac:chgData name="Uddin, Sayeedha (CDC/DDPHSS/NCHS/OD)" userId="e0d4a35a-835f-4bdf-84d9-9d45f52ee5d6" providerId="ADAL" clId="{07074AB4-1780-4897-BDFB-01B832D23A1B}" dt="2021-05-17T21:29:41.996" v="33" actId="27636"/>
          <ac:spMkLst>
            <pc:docMk/>
            <pc:sldMk cId="612230067" sldId="260"/>
            <ac:spMk id="3" creationId="{DB6777F7-4C91-41BB-9682-310597BE4BC9}"/>
          </ac:spMkLst>
        </pc:spChg>
      </pc:sldChg>
      <pc:sldChg chg="del">
        <pc:chgData name="Uddin, Sayeedha (CDC/DDPHSS/NCHS/OD)" userId="e0d4a35a-835f-4bdf-84d9-9d45f52ee5d6" providerId="ADAL" clId="{07074AB4-1780-4897-BDFB-01B832D23A1B}" dt="2021-05-17T21:40:09.826" v="189" actId="47"/>
        <pc:sldMkLst>
          <pc:docMk/>
          <pc:sldMk cId="1733545602" sldId="261"/>
        </pc:sldMkLst>
      </pc:sldChg>
      <pc:sldChg chg="modSp mod">
        <pc:chgData name="Uddin, Sayeedha (CDC/DDPHSS/NCHS/OD)" userId="e0d4a35a-835f-4bdf-84d9-9d45f52ee5d6" providerId="ADAL" clId="{07074AB4-1780-4897-BDFB-01B832D23A1B}" dt="2021-05-17T21:40:41.233" v="196" actId="113"/>
        <pc:sldMkLst>
          <pc:docMk/>
          <pc:sldMk cId="2476756223" sldId="262"/>
        </pc:sldMkLst>
        <pc:spChg chg="mod">
          <ac:chgData name="Uddin, Sayeedha (CDC/DDPHSS/NCHS/OD)" userId="e0d4a35a-835f-4bdf-84d9-9d45f52ee5d6" providerId="ADAL" clId="{07074AB4-1780-4897-BDFB-01B832D23A1B}" dt="2021-05-17T21:40:41.233" v="196" actId="113"/>
          <ac:spMkLst>
            <pc:docMk/>
            <pc:sldMk cId="2476756223" sldId="262"/>
            <ac:spMk id="2" creationId="{28DD68C6-2FAB-4DFD-B080-16B52B0D0B32}"/>
          </ac:spMkLst>
        </pc:spChg>
        <pc:spChg chg="mod">
          <ac:chgData name="Uddin, Sayeedha (CDC/DDPHSS/NCHS/OD)" userId="e0d4a35a-835f-4bdf-84d9-9d45f52ee5d6" providerId="ADAL" clId="{07074AB4-1780-4897-BDFB-01B832D23A1B}" dt="2021-05-17T21:37:05.274" v="188" actId="20577"/>
          <ac:spMkLst>
            <pc:docMk/>
            <pc:sldMk cId="2476756223" sldId="262"/>
            <ac:spMk id="3" creationId="{9846C48D-E4AA-4498-B2A2-DB8070866ACE}"/>
          </ac:spMkLst>
        </pc:spChg>
      </pc:sldChg>
      <pc:sldChg chg="del">
        <pc:chgData name="Uddin, Sayeedha (CDC/DDPHSS/NCHS/OD)" userId="e0d4a35a-835f-4bdf-84d9-9d45f52ee5d6" providerId="ADAL" clId="{07074AB4-1780-4897-BDFB-01B832D23A1B}" dt="2021-05-17T21:30:37.163" v="35" actId="47"/>
        <pc:sldMkLst>
          <pc:docMk/>
          <pc:sldMk cId="2484154104" sldId="263"/>
        </pc:sldMkLst>
      </pc:sldChg>
      <pc:sldChg chg="del">
        <pc:chgData name="Uddin, Sayeedha (CDC/DDPHSS/NCHS/OD)" userId="e0d4a35a-835f-4bdf-84d9-9d45f52ee5d6" providerId="ADAL" clId="{07074AB4-1780-4897-BDFB-01B832D23A1B}" dt="2021-05-17T21:29:46.529" v="34" actId="47"/>
        <pc:sldMkLst>
          <pc:docMk/>
          <pc:sldMk cId="2879647977" sldId="264"/>
        </pc:sldMkLst>
      </pc:sldChg>
      <pc:sldChg chg="del">
        <pc:chgData name="Uddin, Sayeedha (CDC/DDPHSS/NCHS/OD)" userId="e0d4a35a-835f-4bdf-84d9-9d45f52ee5d6" providerId="ADAL" clId="{07074AB4-1780-4897-BDFB-01B832D23A1B}" dt="2021-05-17T21:32:34.896" v="39" actId="47"/>
        <pc:sldMkLst>
          <pc:docMk/>
          <pc:sldMk cId="308912633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F210-8B46-48CF-93C6-30789534A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83C81-AA71-4609-8AC8-F949650AA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0D339-CCF2-4D70-BA43-15C535B9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89BC8-06E2-478F-872B-FAD241EA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086C8-9A83-4B12-B3CD-C01E6339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EC85-DE88-43C3-BAF0-48C2BC42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32E3C-FB45-49EC-BFD4-218994AA2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38CE8-E3A5-444A-A6CB-04D12E69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023F1-6276-4FA2-BC26-6197DC3C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2C766-6816-46C5-9FDB-07A05B4D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8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EC786-5D23-43AF-91B0-133BD6902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4ACC8-B159-472F-B705-54EA7DFF5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7649-6283-4447-AA82-75ADF2B4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9E628-C180-454D-9F00-BAB10F9D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DCD48-51D3-4301-8B1B-6536BF6B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B466-1D72-4D4C-B61A-8B01055A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21ABB-0FD7-48E7-A384-0E68D5400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F20FE-1BB1-4558-8DD0-34E285E0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155F0-E7AC-4AE6-B87D-7B45836D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A92E-BF42-4B4E-B492-2291A4A6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E5ED-155C-465C-AC87-ABAE7DB8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21C8-84AF-4592-B158-9FFABA80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BFD6B-065B-422D-9BDE-CA1CB1FA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674D9-2965-48A0-9595-40C2C6F3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11F7-64DB-4E51-8BB4-FB44F228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D43D-5139-4101-A8FC-CD706A15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C858-C0F8-4EAB-84D0-2DEB8E870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E48ED-0F77-499D-A90C-7B3E414DB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3AE2A-15A4-4FF0-8BEE-985D73FB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BB6C-E78B-4932-B858-09F6CB12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5321-E632-4A97-A8A9-780237C6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610B-4C93-4B32-A7C8-42C9782A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46CFF-1111-4E64-9032-D6F5CD570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AC5-FA38-4FC0-ADE8-C377D3D1E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74D77-15E0-4C1F-8966-9A4AD19DF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A0353-3912-4ADB-AFBD-4A6779DFE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1E887D-B7FE-4935-9266-6FA5BFF3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B5E98-0C06-4966-8926-37759FB9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F7A036-035F-4280-88A7-C65BD7B6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3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BC81-27F8-475C-9596-13162524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DD6E3-39E5-4320-BBA1-3550982D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5C81-A5FB-4A10-9FDE-D786B3A7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85535-B7A4-42FF-8B86-177B7118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2D4CA-12B1-4B84-9CCC-E730E749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8B8AA-7F55-411D-B4C2-1050DA0D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1526D-D43F-4D6E-B357-E45D68E9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45E7-E8A3-4319-8474-5D1B3FE5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93DF-A360-4AD7-A3AF-B2A2E04A1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53256-8193-43AE-85BD-B34A5A295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F62EB-7B59-43A7-AA79-E43D3273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3A8C0-B0F2-4389-AAF4-43587F76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394B2-0ECC-4B0F-97CC-B64AA49D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244B-C81E-4A24-B9F1-38F7DAF3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4925D-B393-4B72-ADD5-E966B68CB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E9665-93ED-433C-B994-5FAAE83E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7E396-9AFA-4255-88E7-F4942CAD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6F144-65C6-4D38-8C01-8D51A1AB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8C047-3AD5-4834-86ED-F39456F5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03686-7820-460D-BCDE-9FC8E548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55E08-BF7F-401D-B9D1-53A749E98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8163-432D-4EEB-A011-47C0D1635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4DE7-FB62-4387-9B00-FBC3C879AE18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318D6-5CA9-4CAB-8814-635F5B4BE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EED11-4740-4B10-8FEF-0D9DCB20C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193B-9BF6-4314-A330-CB7A80641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NAMCS Workgroup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626B3-9261-4A8F-B1FE-B22C62D9F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14, 2021</a:t>
            </a:r>
          </a:p>
          <a:p>
            <a:r>
              <a:rPr lang="en-US" sz="3200" dirty="0"/>
              <a:t>Call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1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CDF4-F6D3-4EEC-80A3-7DA3EECB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Workgroup members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3BEA-27C5-4AE1-A2D7-D6702171F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79" y="1825625"/>
            <a:ext cx="11117179" cy="4351338"/>
          </a:xfrm>
        </p:spPr>
        <p:txBody>
          <a:bodyPr/>
          <a:lstStyle/>
          <a:p>
            <a:r>
              <a:rPr lang="en-US" dirty="0"/>
              <a:t>John Lumpkin, Chair BSC member, Blue Cross Blue Shield of North Carolina</a:t>
            </a:r>
          </a:p>
          <a:p>
            <a:r>
              <a:rPr lang="en-US" dirty="0"/>
              <a:t>Ken Copeland, BSC member, NORC</a:t>
            </a:r>
          </a:p>
          <a:p>
            <a:r>
              <a:rPr lang="en-US" dirty="0"/>
              <a:t>Caleb Alexander, Johns Hopkins Bloomberg School of Public Health</a:t>
            </a:r>
          </a:p>
          <a:p>
            <a:r>
              <a:rPr lang="en-US" dirty="0"/>
              <a:t>Bob Phillips, American Board of Family Medicine</a:t>
            </a:r>
          </a:p>
          <a:p>
            <a:r>
              <a:rPr lang="en-US" dirty="0"/>
              <a:t>Rajender Aparasu, University of Houston, College of Pharmacy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8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09B-242F-4D28-A154-B3471C1A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</p:spPr>
        <p:txBody>
          <a:bodyPr/>
          <a:lstStyle/>
          <a:p>
            <a:r>
              <a:rPr lang="en-US" b="1" dirty="0"/>
              <a:t>Questions from NAMCS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19DD-5968-4BA0-B2E0-5BAFFA089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0611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Managing visit level data at both the group and individual physician/provider level. </a:t>
            </a:r>
            <a:r>
              <a:rPr lang="en-US" dirty="0"/>
              <a:t> </a:t>
            </a:r>
          </a:p>
          <a:p>
            <a:pPr lvl="0" fontAlgn="ctr"/>
            <a:r>
              <a:rPr lang="en-US" i="1" dirty="0"/>
              <a:t>Do we focus only on the group level, individual provider level, or both?</a:t>
            </a:r>
            <a:endParaRPr lang="en-US" dirty="0"/>
          </a:p>
          <a:p>
            <a:pPr lvl="0" fontAlgn="ctr"/>
            <a:r>
              <a:rPr lang="en-US" i="1" dirty="0"/>
              <a:t>If we collected data at both the group and individual level, what are considerations to create national estimates when combining and weighting these data?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Although more common for hospitals, we have been exploring opportunities to obtain supplemental clinical patient visit data.</a:t>
            </a:r>
            <a:r>
              <a:rPr lang="en-US" dirty="0"/>
              <a:t> </a:t>
            </a:r>
          </a:p>
          <a:p>
            <a:pPr lvl="0" fontAlgn="ctr"/>
            <a:r>
              <a:rPr lang="en-US" i="1" dirty="0"/>
              <a:t>Are there any thoughts on the use of supplemental data in order to enhance NAMCS visit data?</a:t>
            </a:r>
            <a:r>
              <a:rPr lang="en-US" dirty="0"/>
              <a:t> </a:t>
            </a:r>
          </a:p>
          <a:p>
            <a:pPr lvl="0" fontAlgn="ctr"/>
            <a:r>
              <a:rPr lang="en-US" i="1" dirty="0"/>
              <a:t>Any known sources of supplemental data that should be explored?</a:t>
            </a:r>
            <a:endParaRPr lang="en-US" dirty="0"/>
          </a:p>
          <a:p>
            <a:pPr lvl="0" fontAlgn="ctr"/>
            <a:r>
              <a:rPr lang="en-US" i="1" dirty="0"/>
              <a:t>A trade-off from using supplemental data will be that most likely personal identifiers used in linkage will not be included – would this negate the use of these sources?</a:t>
            </a: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972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68C6-2FAB-4DFD-B080-16B52B0D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</a:t>
            </a:r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6C48D-E4AA-4498-B2A2-DB8070866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157"/>
            <a:ext cx="10515600" cy="4602806"/>
          </a:xfrm>
        </p:spPr>
        <p:txBody>
          <a:bodyPr/>
          <a:lstStyle/>
          <a:p>
            <a:r>
              <a:rPr lang="en-US" dirty="0"/>
              <a:t>Questions sent to participants of previous workgroup meeting on November 2020</a:t>
            </a:r>
          </a:p>
          <a:p>
            <a:r>
              <a:rPr lang="en-US" dirty="0"/>
              <a:t>Responses received by:</a:t>
            </a:r>
          </a:p>
          <a:p>
            <a:pPr lvl="1"/>
            <a:r>
              <a:rPr lang="en-US" dirty="0"/>
              <a:t>Joel Cohen, Agency for Healthcare Research and Quality</a:t>
            </a:r>
          </a:p>
          <a:p>
            <a:pPr lvl="1"/>
            <a:r>
              <a:rPr lang="en-US" dirty="0"/>
              <a:t>Ellen Kurtzman, George Washington University School of Nursing</a:t>
            </a:r>
          </a:p>
          <a:p>
            <a:pPr lvl="1"/>
            <a:r>
              <a:rPr lang="en-US" dirty="0"/>
              <a:t>Ryan White,  Rutgers University of School of Health Professions</a:t>
            </a:r>
          </a:p>
          <a:p>
            <a:pPr lvl="1"/>
            <a:r>
              <a:rPr lang="en-US" dirty="0"/>
              <a:t>Katherine Hempstead, Robert Wood Johnson Foundation</a:t>
            </a:r>
          </a:p>
          <a:p>
            <a:pPr lvl="1"/>
            <a:r>
              <a:rPr lang="en-US" dirty="0"/>
              <a:t>Grace Chai, Food and Drug Administration, HHS</a:t>
            </a:r>
          </a:p>
          <a:p>
            <a:pPr lvl="1"/>
            <a:r>
              <a:rPr lang="en-US" dirty="0"/>
              <a:t>Christine Everett, Duke University</a:t>
            </a:r>
          </a:p>
          <a:p>
            <a:r>
              <a:rPr lang="en-US" dirty="0"/>
              <a:t>Responses discussed, consensus reached to develop opinions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5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B6C9-70D4-4D96-B907-C3BC8402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Opinions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777F7-4C91-41BB-9682-310597BE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464895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Sample by practice group but include both group and individual provider information in the visit-level data.</a:t>
            </a:r>
            <a:endParaRPr lang="en-US" dirty="0"/>
          </a:p>
          <a:p>
            <a:pPr lvl="0"/>
            <a:r>
              <a:rPr lang="en-US" b="1" dirty="0"/>
              <a:t>Consider the evolution of NAMCS in the direction of the diversity of ambulatory care providers to provide the breadth of information about ambulatory care. </a:t>
            </a:r>
            <a:endParaRPr lang="en-US" dirty="0"/>
          </a:p>
          <a:p>
            <a:pPr lvl="0"/>
            <a:r>
              <a:rPr lang="en-US" b="1" dirty="0"/>
              <a:t>Encourage NAMCS to explore alternative approaches (such as longitudinal sampling) while maintaining its ability to capture clinical depth.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NAMCS Workgroup</vt:lpstr>
      <vt:lpstr>Workgroup members </vt:lpstr>
      <vt:lpstr>Questions from NAMCS team</vt:lpstr>
      <vt:lpstr>Process  </vt:lpstr>
      <vt:lpstr>Opinions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NAMCS Workgroup</dc:title>
  <dc:creator>Uddin, Sayeedha (CDC/DDPHSS/NCHS/OD)</dc:creator>
  <cp:lastModifiedBy>Uddin, Sayeedha (CDC/DDPHSS/NCHS/OD)</cp:lastModifiedBy>
  <cp:revision>15</cp:revision>
  <dcterms:created xsi:type="dcterms:W3CDTF">2021-01-26T03:00:21Z</dcterms:created>
  <dcterms:modified xsi:type="dcterms:W3CDTF">2021-05-17T21:40:59Z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2021-01-26T03:03:44Z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66fedffe-b6f7-4a8a-99ba-f273a538dce2</vt:lpwstr>
  </property>
  <property fmtid="{D5CDD505-2E9C-101B-9397-08002B2CF9AE}" pid="8" name="MSIP_Label_8af03ff0-41c5-4c41-b55e-fabb8fae94be_ContentBits">
    <vt:lpwstr>0</vt:lpwstr>
  </property>
</Properties>
</file>