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1"/>
  </p:notesMasterIdLst>
  <p:handoutMasterIdLst>
    <p:handoutMasterId r:id="rId12"/>
  </p:handoutMasterIdLst>
  <p:sldIdLst>
    <p:sldId id="1078" r:id="rId2"/>
    <p:sldId id="1044" r:id="rId3"/>
    <p:sldId id="1080" r:id="rId4"/>
    <p:sldId id="1086" r:id="rId5"/>
    <p:sldId id="1081" r:id="rId6"/>
    <p:sldId id="1082" r:id="rId7"/>
    <p:sldId id="1083" r:id="rId8"/>
    <p:sldId id="1084" r:id="rId9"/>
    <p:sldId id="1085" r:id="rId1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Web Pro" panose="020B060402020202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sem, Sarah (CDC/OPHSS/NCHS)" initials="LS(" lastIdx="47" clrIdx="0">
    <p:extLst>
      <p:ext uri="{19B8F6BF-5375-455C-9EA6-DF929625EA0E}">
        <p15:presenceInfo xmlns:p15="http://schemas.microsoft.com/office/powerpoint/2012/main" userId="S-1-5-21-1207783550-2075000910-922709458-441847" providerId="AD"/>
      </p:ext>
    </p:extLst>
  </p:cmAuthor>
  <p:cmAuthor id="2" name="Cynamon, Marcie L. (CDC/OPHSS/NCHS)" initials="CML(" lastIdx="19" clrIdx="1">
    <p:extLst>
      <p:ext uri="{19B8F6BF-5375-455C-9EA6-DF929625EA0E}">
        <p15:presenceInfo xmlns:p15="http://schemas.microsoft.com/office/powerpoint/2012/main" userId="S-1-5-21-1207783550-2075000910-922709458-185178" providerId="AD"/>
      </p:ext>
    </p:extLst>
  </p:cmAuthor>
  <p:cmAuthor id="3" name="Renee Gindi" initials="RMG" lastIdx="14" clrIdx="2">
    <p:extLst>
      <p:ext uri="{19B8F6BF-5375-455C-9EA6-DF929625EA0E}">
        <p15:presenceInfo xmlns:p15="http://schemas.microsoft.com/office/powerpoint/2012/main" userId="Renee Gindi" providerId="None"/>
      </p:ext>
    </p:extLst>
  </p:cmAuthor>
  <p:cmAuthor id="4" name="Gindi, Renee (CDC/OPHSS/NCHS)" initials="GR(" lastIdx="20" clrIdx="3">
    <p:extLst>
      <p:ext uri="{19B8F6BF-5375-455C-9EA6-DF929625EA0E}">
        <p15:presenceInfo xmlns:p15="http://schemas.microsoft.com/office/powerpoint/2012/main" userId="S-1-5-21-1207783550-2075000910-922709458-271729" providerId="AD"/>
      </p:ext>
    </p:extLst>
  </p:cmAuthor>
  <p:cmAuthor id="5" name="Zablotsky, Benjamin (CDC/OPHSS/NCHS)" initials="ZB(" lastIdx="23" clrIdx="4">
    <p:extLst>
      <p:ext uri="{19B8F6BF-5375-455C-9EA6-DF929625EA0E}">
        <p15:presenceInfo xmlns:p15="http://schemas.microsoft.com/office/powerpoint/2012/main" userId="S-1-5-21-1207783550-2075000910-922709458-399978" providerId="AD"/>
      </p:ext>
    </p:extLst>
  </p:cmAuthor>
  <p:cmAuthor id="6" name="Madans, Jennifer H. (CDC/OPHSS/NCHS)" initials="MJH(" lastIdx="5" clrIdx="5">
    <p:extLst>
      <p:ext uri="{19B8F6BF-5375-455C-9EA6-DF929625EA0E}">
        <p15:presenceInfo xmlns:p15="http://schemas.microsoft.com/office/powerpoint/2012/main" userId="S-1-5-21-1207783550-2075000910-922709458-185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8"/>
    <a:srgbClr val="000000"/>
    <a:srgbClr val="006166"/>
    <a:srgbClr val="618E7C"/>
    <a:srgbClr val="008BB0"/>
    <a:srgbClr val="695E4A"/>
    <a:srgbClr val="0088B7"/>
    <a:srgbClr val="B45340"/>
    <a:srgbClr val="9A4E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86410" autoAdjust="0"/>
  </p:normalViewPr>
  <p:slideViewPr>
    <p:cSldViewPr snapToGrid="0">
      <p:cViewPr varScale="1">
        <p:scale>
          <a:sx n="70" d="100"/>
          <a:sy n="70" d="100"/>
        </p:scale>
        <p:origin x="590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y, Evangeline D. (CDC/DDPHSS/NCHS/OD)" userId="362f8229-badf-4ab4-84c4-3d90827b21c4" providerId="ADAL" clId="{7D650A5C-2278-4B4B-9CC6-657A5A97B549}"/>
    <pc:docChg chg="modSld">
      <pc:chgData name="Woody, Evangeline D. (CDC/DDPHSS/NCHS/OD)" userId="362f8229-badf-4ab4-84c4-3d90827b21c4" providerId="ADAL" clId="{7D650A5C-2278-4B4B-9CC6-657A5A97B549}" dt="2021-11-15T15:27:19.547" v="0" actId="1076"/>
      <pc:docMkLst>
        <pc:docMk/>
      </pc:docMkLst>
      <pc:sldChg chg="modSp mod">
        <pc:chgData name="Woody, Evangeline D. (CDC/DDPHSS/NCHS/OD)" userId="362f8229-badf-4ab4-84c4-3d90827b21c4" providerId="ADAL" clId="{7D650A5C-2278-4B4B-9CC6-657A5A97B549}" dt="2021-11-15T15:27:19.547" v="0" actId="1076"/>
        <pc:sldMkLst>
          <pc:docMk/>
          <pc:sldMk cId="353636187" sldId="1078"/>
        </pc:sldMkLst>
        <pc:spChg chg="mod">
          <ac:chgData name="Woody, Evangeline D. (CDC/DDPHSS/NCHS/OD)" userId="362f8229-badf-4ab4-84c4-3d90827b21c4" providerId="ADAL" clId="{7D650A5C-2278-4B4B-9CC6-657A5A97B549}" dt="2021-11-15T15:27:19.547" v="0" actId="1076"/>
          <ac:spMkLst>
            <pc:docMk/>
            <pc:sldMk cId="353636187" sldId="1078"/>
            <ac:spMk id="6" creationId="{C5DCBB48-D3CF-49FB-8587-CCA53548DFEF}"/>
          </ac:spMkLst>
        </pc:spChg>
      </pc:sldChg>
    </pc:docChg>
  </pc:docChgLst>
  <pc:docChgLst>
    <pc:chgData name="Blumberg, Stephen J. (CDC/DDPHSS/NCHS/DHIS)" userId="10e74ce6-ef5c-4d86-83a9-1fee97c61af7" providerId="ADAL" clId="{215D8633-64F0-46BF-946D-0592DF6661D4}"/>
    <pc:docChg chg="undo redo custSel addSld delSld modSld">
      <pc:chgData name="Blumberg, Stephen J. (CDC/DDPHSS/NCHS/DHIS)" userId="10e74ce6-ef5c-4d86-83a9-1fee97c61af7" providerId="ADAL" clId="{215D8633-64F0-46BF-946D-0592DF6661D4}" dt="2021-10-20T21:06:45.594" v="5680" actId="6549"/>
      <pc:docMkLst>
        <pc:docMk/>
      </pc:docMkLst>
      <pc:sldChg chg="del">
        <pc:chgData name="Blumberg, Stephen J. (CDC/DDPHSS/NCHS/DHIS)" userId="10e74ce6-ef5c-4d86-83a9-1fee97c61af7" providerId="ADAL" clId="{215D8633-64F0-46BF-946D-0592DF6661D4}" dt="2021-10-17T22:50:02.182" v="3656" actId="47"/>
        <pc:sldMkLst>
          <pc:docMk/>
          <pc:sldMk cId="4224612645" sldId="699"/>
        </pc:sldMkLst>
      </pc:sldChg>
      <pc:sldChg chg="addSp delSp modSp mod modTransition modClrScheme chgLayout">
        <pc:chgData name="Blumberg, Stephen J. (CDC/DDPHSS/NCHS/DHIS)" userId="10e74ce6-ef5c-4d86-83a9-1fee97c61af7" providerId="ADAL" clId="{215D8633-64F0-46BF-946D-0592DF6661D4}" dt="2021-10-20T20:42:31.248" v="5014" actId="962"/>
        <pc:sldMkLst>
          <pc:docMk/>
          <pc:sldMk cId="3719602734" sldId="1044"/>
        </pc:sldMkLst>
        <pc:spChg chg="mod ord">
          <ac:chgData name="Blumberg, Stephen J. (CDC/DDPHSS/NCHS/DHIS)" userId="10e74ce6-ef5c-4d86-83a9-1fee97c61af7" providerId="ADAL" clId="{215D8633-64F0-46BF-946D-0592DF6661D4}" dt="2021-10-17T20:41:59.261" v="65" actId="700"/>
          <ac:spMkLst>
            <pc:docMk/>
            <pc:sldMk cId="3719602734" sldId="1044"/>
            <ac:spMk id="2" creationId="{00000000-0000-0000-0000-000000000000}"/>
          </ac:spMkLst>
        </pc:spChg>
        <pc:spChg chg="del">
          <ac:chgData name="Blumberg, Stephen J. (CDC/DDPHSS/NCHS/DHIS)" userId="10e74ce6-ef5c-4d86-83a9-1fee97c61af7" providerId="ADAL" clId="{215D8633-64F0-46BF-946D-0592DF6661D4}" dt="2021-10-17T20:35:10.534" v="36" actId="478"/>
          <ac:spMkLst>
            <pc:docMk/>
            <pc:sldMk cId="3719602734" sldId="1044"/>
            <ac:spMk id="3" creationId="{00000000-0000-0000-0000-000000000000}"/>
          </ac:spMkLst>
        </pc:spChg>
        <pc:spChg chg="add del mod">
          <ac:chgData name="Blumberg, Stephen J. (CDC/DDPHSS/NCHS/DHIS)" userId="10e74ce6-ef5c-4d86-83a9-1fee97c61af7" providerId="ADAL" clId="{215D8633-64F0-46BF-946D-0592DF6661D4}" dt="2021-10-17T20:35:15.095" v="37" actId="478"/>
          <ac:spMkLst>
            <pc:docMk/>
            <pc:sldMk cId="3719602734" sldId="1044"/>
            <ac:spMk id="4" creationId="{8BDF367B-773E-4964-BD0D-B9F6680FE4A0}"/>
          </ac:spMkLst>
        </pc:spChg>
        <pc:spChg chg="add del mod ord">
          <ac:chgData name="Blumberg, Stephen J. (CDC/DDPHSS/NCHS/DHIS)" userId="10e74ce6-ef5c-4d86-83a9-1fee97c61af7" providerId="ADAL" clId="{215D8633-64F0-46BF-946D-0592DF6661D4}" dt="2021-10-17T20:40:24.777" v="39" actId="931"/>
          <ac:spMkLst>
            <pc:docMk/>
            <pc:sldMk cId="3719602734" sldId="1044"/>
            <ac:spMk id="5" creationId="{DADE1532-DF78-47A6-ABB1-7FF8BD962262}"/>
          </ac:spMkLst>
        </pc:spChg>
        <pc:spChg chg="add del mod ord">
          <ac:chgData name="Blumberg, Stephen J. (CDC/DDPHSS/NCHS/DHIS)" userId="10e74ce6-ef5c-4d86-83a9-1fee97c61af7" providerId="ADAL" clId="{215D8633-64F0-46BF-946D-0592DF6661D4}" dt="2021-10-17T20:40:30.896" v="40" actId="931"/>
          <ac:spMkLst>
            <pc:docMk/>
            <pc:sldMk cId="3719602734" sldId="1044"/>
            <ac:spMk id="6" creationId="{BD2D821D-8F35-43F6-B9B1-DC1BF822820B}"/>
          </ac:spMkLst>
        </pc:spChg>
        <pc:spChg chg="add mod ord">
          <ac:chgData name="Blumberg, Stephen J. (CDC/DDPHSS/NCHS/DHIS)" userId="10e74ce6-ef5c-4d86-83a9-1fee97c61af7" providerId="ADAL" clId="{215D8633-64F0-46BF-946D-0592DF6661D4}" dt="2021-10-17T20:49:40.202" v="317" actId="20577"/>
          <ac:spMkLst>
            <pc:docMk/>
            <pc:sldMk cId="3719602734" sldId="1044"/>
            <ac:spMk id="11" creationId="{5CCA9C23-8F71-475D-9712-07FBDBDC0AE8}"/>
          </ac:spMkLst>
        </pc:spChg>
        <pc:spChg chg="add mod">
          <ac:chgData name="Blumberg, Stephen J. (CDC/DDPHSS/NCHS/DHIS)" userId="10e74ce6-ef5c-4d86-83a9-1fee97c61af7" providerId="ADAL" clId="{215D8633-64F0-46BF-946D-0592DF6661D4}" dt="2021-10-20T20:42:28.430" v="5013" actId="962"/>
          <ac:spMkLst>
            <pc:docMk/>
            <pc:sldMk cId="3719602734" sldId="1044"/>
            <ac:spMk id="12" creationId="{B4016CE2-1D0D-43C8-A979-0EDD6A57C7F7}"/>
          </ac:spMkLst>
        </pc:spChg>
        <pc:spChg chg="add mod">
          <ac:chgData name="Blumberg, Stephen J. (CDC/DDPHSS/NCHS/DHIS)" userId="10e74ce6-ef5c-4d86-83a9-1fee97c61af7" providerId="ADAL" clId="{215D8633-64F0-46BF-946D-0592DF6661D4}" dt="2021-10-20T20:42:31.248" v="5014" actId="962"/>
          <ac:spMkLst>
            <pc:docMk/>
            <pc:sldMk cId="3719602734" sldId="1044"/>
            <ac:spMk id="13" creationId="{09492914-D031-4FBA-9B91-A27055F0BB76}"/>
          </ac:spMkLst>
        </pc:spChg>
        <pc:picChg chg="add mod ord">
          <ac:chgData name="Blumberg, Stephen J. (CDC/DDPHSS/NCHS/DHIS)" userId="10e74ce6-ef5c-4d86-83a9-1fee97c61af7" providerId="ADAL" clId="{215D8633-64F0-46BF-946D-0592DF6661D4}" dt="2021-10-20T20:38:55.044" v="4252" actId="962"/>
          <ac:picMkLst>
            <pc:docMk/>
            <pc:sldMk cId="3719602734" sldId="1044"/>
            <ac:picMk id="8" creationId="{D4339F3A-697F-441B-814F-2819F92562A8}"/>
          </ac:picMkLst>
        </pc:picChg>
        <pc:picChg chg="add mod ord">
          <ac:chgData name="Blumberg, Stephen J. (CDC/DDPHSS/NCHS/DHIS)" userId="10e74ce6-ef5c-4d86-83a9-1fee97c61af7" providerId="ADAL" clId="{215D8633-64F0-46BF-946D-0592DF6661D4}" dt="2021-10-20T20:39:50.519" v="4520" actId="962"/>
          <ac:picMkLst>
            <pc:docMk/>
            <pc:sldMk cId="3719602734" sldId="1044"/>
            <ac:picMk id="10" creationId="{0B5721FF-EA4B-4CE1-8B23-F6D8823F0E9E}"/>
          </ac:picMkLst>
        </pc:picChg>
      </pc:sldChg>
      <pc:sldChg chg="addSp delSp modSp mod modTransition chgLayout">
        <pc:chgData name="Blumberg, Stephen J. (CDC/DDPHSS/NCHS/DHIS)" userId="10e74ce6-ef5c-4d86-83a9-1fee97c61af7" providerId="ADAL" clId="{215D8633-64F0-46BF-946D-0592DF6661D4}" dt="2021-10-20T21:06:45.594" v="5680" actId="6549"/>
        <pc:sldMkLst>
          <pc:docMk/>
          <pc:sldMk cId="353636187" sldId="1078"/>
        </pc:sldMkLst>
        <pc:spChg chg="del mod ord">
          <ac:chgData name="Blumberg, Stephen J. (CDC/DDPHSS/NCHS/DHIS)" userId="10e74ce6-ef5c-4d86-83a9-1fee97c61af7" providerId="ADAL" clId="{215D8633-64F0-46BF-946D-0592DF6661D4}" dt="2021-10-20T21:06:34.284" v="5678" actId="478"/>
          <ac:spMkLst>
            <pc:docMk/>
            <pc:sldMk cId="353636187" sldId="1078"/>
            <ac:spMk id="2" creationId="{00000000-0000-0000-0000-000000000000}"/>
          </ac:spMkLst>
        </pc:spChg>
        <pc:spChg chg="add mod ord">
          <ac:chgData name="Blumberg, Stephen J. (CDC/DDPHSS/NCHS/DHIS)" userId="10e74ce6-ef5c-4d86-83a9-1fee97c61af7" providerId="ADAL" clId="{215D8633-64F0-46BF-946D-0592DF6661D4}" dt="2021-10-20T21:06:45.594" v="5680" actId="6549"/>
          <ac:spMkLst>
            <pc:docMk/>
            <pc:sldMk cId="353636187" sldId="1078"/>
            <ac:spMk id="3" creationId="{A09710BC-5E40-4102-AB80-27B8C5815A2F}"/>
          </ac:spMkLst>
        </pc:spChg>
        <pc:spChg chg="add mod">
          <ac:chgData name="Blumberg, Stephen J. (CDC/DDPHSS/NCHS/DHIS)" userId="10e74ce6-ef5c-4d86-83a9-1fee97c61af7" providerId="ADAL" clId="{215D8633-64F0-46BF-946D-0592DF6661D4}" dt="2021-10-20T21:06:41.392" v="5679"/>
          <ac:spMkLst>
            <pc:docMk/>
            <pc:sldMk cId="353636187" sldId="1078"/>
            <ac:spMk id="4" creationId="{D0EA3CDE-3298-4205-9637-C849427185FF}"/>
          </ac:spMkLst>
        </pc:spChg>
        <pc:spChg chg="add mod ord">
          <ac:chgData name="Blumberg, Stephen J. (CDC/DDPHSS/NCHS/DHIS)" userId="10e74ce6-ef5c-4d86-83a9-1fee97c61af7" providerId="ADAL" clId="{215D8633-64F0-46BF-946D-0592DF6661D4}" dt="2021-10-20T21:06:17.038" v="5671" actId="700"/>
          <ac:spMkLst>
            <pc:docMk/>
            <pc:sldMk cId="353636187" sldId="1078"/>
            <ac:spMk id="6" creationId="{C5DCBB48-D3CF-49FB-8587-CCA53548DFEF}"/>
          </ac:spMkLst>
        </pc:spChg>
        <pc:spChg chg="del mod ord">
          <ac:chgData name="Blumberg, Stephen J. (CDC/DDPHSS/NCHS/DHIS)" userId="10e74ce6-ef5c-4d86-83a9-1fee97c61af7" providerId="ADAL" clId="{215D8633-64F0-46BF-946D-0592DF6661D4}" dt="2021-10-20T21:02:49.594" v="5660" actId="478"/>
          <ac:spMkLst>
            <pc:docMk/>
            <pc:sldMk cId="353636187" sldId="1078"/>
            <ac:spMk id="7170" creationId="{00000000-0000-0000-0000-000000000000}"/>
          </ac:spMkLst>
        </pc:spChg>
      </pc:sldChg>
      <pc:sldChg chg="modSp add del mod chgLayout">
        <pc:chgData name="Blumberg, Stephen J. (CDC/DDPHSS/NCHS/DHIS)" userId="10e74ce6-ef5c-4d86-83a9-1fee97c61af7" providerId="ADAL" clId="{215D8633-64F0-46BF-946D-0592DF6661D4}" dt="2021-10-17T22:54:28.643" v="3760" actId="47"/>
        <pc:sldMkLst>
          <pc:docMk/>
          <pc:sldMk cId="2639651653" sldId="1079"/>
        </pc:sldMkLst>
        <pc:spChg chg="mod ord">
          <ac:chgData name="Blumberg, Stephen J. (CDC/DDPHSS/NCHS/DHIS)" userId="10e74ce6-ef5c-4d86-83a9-1fee97c61af7" providerId="ADAL" clId="{215D8633-64F0-46BF-946D-0592DF6661D4}" dt="2021-10-17T22:53:46.157" v="3756" actId="20577"/>
          <ac:spMkLst>
            <pc:docMk/>
            <pc:sldMk cId="2639651653" sldId="1079"/>
            <ac:spMk id="2" creationId="{00000000-0000-0000-0000-000000000000}"/>
          </ac:spMkLst>
        </pc:spChg>
        <pc:spChg chg="mod ord">
          <ac:chgData name="Blumberg, Stephen J. (CDC/DDPHSS/NCHS/DHIS)" userId="10e74ce6-ef5c-4d86-83a9-1fee97c61af7" providerId="ADAL" clId="{215D8633-64F0-46BF-946D-0592DF6661D4}" dt="2021-10-17T22:53:37.063" v="3754" actId="700"/>
          <ac:spMkLst>
            <pc:docMk/>
            <pc:sldMk cId="2639651653" sldId="1079"/>
            <ac:spMk id="3" creationId="{00000000-0000-0000-0000-000000000000}"/>
          </ac:spMkLst>
        </pc:spChg>
      </pc:sldChg>
      <pc:sldChg chg="modSp add mod modTransition">
        <pc:chgData name="Blumberg, Stephen J. (CDC/DDPHSS/NCHS/DHIS)" userId="10e74ce6-ef5c-4d86-83a9-1fee97c61af7" providerId="ADAL" clId="{215D8633-64F0-46BF-946D-0592DF6661D4}" dt="2021-10-20T20:42:21.522" v="5012" actId="962"/>
        <pc:sldMkLst>
          <pc:docMk/>
          <pc:sldMk cId="3089068395" sldId="1080"/>
        </pc:sldMkLst>
        <pc:spChg chg="mod">
          <ac:chgData name="Blumberg, Stephen J. (CDC/DDPHSS/NCHS/DHIS)" userId="10e74ce6-ef5c-4d86-83a9-1fee97c61af7" providerId="ADAL" clId="{215D8633-64F0-46BF-946D-0592DF6661D4}" dt="2021-10-17T20:52:58.817" v="341" actId="20577"/>
          <ac:spMkLst>
            <pc:docMk/>
            <pc:sldMk cId="3089068395" sldId="1080"/>
            <ac:spMk id="2" creationId="{00000000-0000-0000-0000-000000000000}"/>
          </ac:spMkLst>
        </pc:spChg>
        <pc:spChg chg="mod">
          <ac:chgData name="Blumberg, Stephen J. (CDC/DDPHSS/NCHS/DHIS)" userId="10e74ce6-ef5c-4d86-83a9-1fee97c61af7" providerId="ADAL" clId="{215D8633-64F0-46BF-946D-0592DF6661D4}" dt="2021-10-17T20:59:06.058" v="484" actId="113"/>
          <ac:spMkLst>
            <pc:docMk/>
            <pc:sldMk cId="3089068395" sldId="1080"/>
            <ac:spMk id="11" creationId="{5CCA9C23-8F71-475D-9712-07FBDBDC0AE8}"/>
          </ac:spMkLst>
        </pc:spChg>
        <pc:spChg chg="mod">
          <ac:chgData name="Blumberg, Stephen J. (CDC/DDPHSS/NCHS/DHIS)" userId="10e74ce6-ef5c-4d86-83a9-1fee97c61af7" providerId="ADAL" clId="{215D8633-64F0-46BF-946D-0592DF6661D4}" dt="2021-10-20T20:42:18.966" v="5011" actId="962"/>
          <ac:spMkLst>
            <pc:docMk/>
            <pc:sldMk cId="3089068395" sldId="1080"/>
            <ac:spMk id="12" creationId="{B4016CE2-1D0D-43C8-A979-0EDD6A57C7F7}"/>
          </ac:spMkLst>
        </pc:spChg>
        <pc:spChg chg="mod">
          <ac:chgData name="Blumberg, Stephen J. (CDC/DDPHSS/NCHS/DHIS)" userId="10e74ce6-ef5c-4d86-83a9-1fee97c61af7" providerId="ADAL" clId="{215D8633-64F0-46BF-946D-0592DF6661D4}" dt="2021-10-20T20:42:21.522" v="5012" actId="962"/>
          <ac:spMkLst>
            <pc:docMk/>
            <pc:sldMk cId="3089068395" sldId="1080"/>
            <ac:spMk id="13" creationId="{09492914-D031-4FBA-9B91-A27055F0BB76}"/>
          </ac:spMkLst>
        </pc:spChg>
        <pc:picChg chg="mod">
          <ac:chgData name="Blumberg, Stephen J. (CDC/DDPHSS/NCHS/DHIS)" userId="10e74ce6-ef5c-4d86-83a9-1fee97c61af7" providerId="ADAL" clId="{215D8633-64F0-46BF-946D-0592DF6661D4}" dt="2021-10-20T20:42:10.158" v="5010" actId="962"/>
          <ac:picMkLst>
            <pc:docMk/>
            <pc:sldMk cId="3089068395" sldId="1080"/>
            <ac:picMk id="8" creationId="{D4339F3A-697F-441B-814F-2819F92562A8}"/>
          </ac:picMkLst>
        </pc:picChg>
        <pc:picChg chg="mod">
          <ac:chgData name="Blumberg, Stephen J. (CDC/DDPHSS/NCHS/DHIS)" userId="10e74ce6-ef5c-4d86-83a9-1fee97c61af7" providerId="ADAL" clId="{215D8633-64F0-46BF-946D-0592DF6661D4}" dt="2021-10-20T20:41:55.297" v="4986" actId="962"/>
          <ac:picMkLst>
            <pc:docMk/>
            <pc:sldMk cId="3089068395" sldId="1080"/>
            <ac:picMk id="10" creationId="{0B5721FF-EA4B-4CE1-8B23-F6D8823F0E9E}"/>
          </ac:picMkLst>
        </pc:picChg>
      </pc:sldChg>
      <pc:sldChg chg="addSp modSp new mod modTransition">
        <pc:chgData name="Blumberg, Stephen J. (CDC/DDPHSS/NCHS/DHIS)" userId="10e74ce6-ef5c-4d86-83a9-1fee97c61af7" providerId="ADAL" clId="{215D8633-64F0-46BF-946D-0592DF6661D4}" dt="2021-10-20T20:43:43.123" v="5178" actId="962"/>
        <pc:sldMkLst>
          <pc:docMk/>
          <pc:sldMk cId="3399913645" sldId="1081"/>
        </pc:sldMkLst>
        <pc:spChg chg="mod">
          <ac:chgData name="Blumberg, Stephen J. (CDC/DDPHSS/NCHS/DHIS)" userId="10e74ce6-ef5c-4d86-83a9-1fee97c61af7" providerId="ADAL" clId="{215D8633-64F0-46BF-946D-0592DF6661D4}" dt="2021-10-17T21:18:35.165" v="1443" actId="20577"/>
          <ac:spMkLst>
            <pc:docMk/>
            <pc:sldMk cId="3399913645" sldId="1081"/>
            <ac:spMk id="2" creationId="{9C0266AC-5953-4BA0-918C-E31B1CB3F7D0}"/>
          </ac:spMkLst>
        </pc:spChg>
        <pc:spChg chg="mod">
          <ac:chgData name="Blumberg, Stephen J. (CDC/DDPHSS/NCHS/DHIS)" userId="10e74ce6-ef5c-4d86-83a9-1fee97c61af7" providerId="ADAL" clId="{215D8633-64F0-46BF-946D-0592DF6661D4}" dt="2021-10-19T16:13:07.072" v="4102" actId="20578"/>
          <ac:spMkLst>
            <pc:docMk/>
            <pc:sldMk cId="3399913645" sldId="1081"/>
            <ac:spMk id="3" creationId="{09005214-427C-4FF5-A602-B49BC6DEE20E}"/>
          </ac:spMkLst>
        </pc:spChg>
        <pc:picChg chg="add mod">
          <ac:chgData name="Blumberg, Stephen J. (CDC/DDPHSS/NCHS/DHIS)" userId="10e74ce6-ef5c-4d86-83a9-1fee97c61af7" providerId="ADAL" clId="{215D8633-64F0-46BF-946D-0592DF6661D4}" dt="2021-10-20T20:43:43.123" v="5178" actId="962"/>
          <ac:picMkLst>
            <pc:docMk/>
            <pc:sldMk cId="3399913645" sldId="1081"/>
            <ac:picMk id="5" creationId="{DDF7D051-BECD-4EF6-95DE-BFAAA7860201}"/>
          </ac:picMkLst>
        </pc:picChg>
      </pc:sldChg>
      <pc:sldChg chg="addSp modSp new mod modTransition modClrScheme chgLayout">
        <pc:chgData name="Blumberg, Stephen J. (CDC/DDPHSS/NCHS/DHIS)" userId="10e74ce6-ef5c-4d86-83a9-1fee97c61af7" providerId="ADAL" clId="{215D8633-64F0-46BF-946D-0592DF6661D4}" dt="2021-10-20T20:58:36.127" v="5608" actId="962"/>
        <pc:sldMkLst>
          <pc:docMk/>
          <pc:sldMk cId="1054462224" sldId="1082"/>
        </pc:sldMkLst>
        <pc:spChg chg="mod ord">
          <ac:chgData name="Blumberg, Stephen J. (CDC/DDPHSS/NCHS/DHIS)" userId="10e74ce6-ef5c-4d86-83a9-1fee97c61af7" providerId="ADAL" clId="{215D8633-64F0-46BF-946D-0592DF6661D4}" dt="2021-10-17T21:52:57.906" v="2071" actId="700"/>
          <ac:spMkLst>
            <pc:docMk/>
            <pc:sldMk cId="1054462224" sldId="1082"/>
            <ac:spMk id="2" creationId="{7CAB1F38-63AC-4836-A9DD-F5CBFEDC2992}"/>
          </ac:spMkLst>
        </pc:spChg>
        <pc:spChg chg="mod ord">
          <ac:chgData name="Blumberg, Stephen J. (CDC/DDPHSS/NCHS/DHIS)" userId="10e74ce6-ef5c-4d86-83a9-1fee97c61af7" providerId="ADAL" clId="{215D8633-64F0-46BF-946D-0592DF6661D4}" dt="2021-10-18T19:54:48.028" v="3987" actId="20577"/>
          <ac:spMkLst>
            <pc:docMk/>
            <pc:sldMk cId="1054462224" sldId="1082"/>
            <ac:spMk id="3" creationId="{7E89A344-6CC1-44EA-9108-86EF1B352546}"/>
          </ac:spMkLst>
        </pc:spChg>
        <pc:spChg chg="add mod ord">
          <ac:chgData name="Blumberg, Stephen J. (CDC/DDPHSS/NCHS/DHIS)" userId="10e74ce6-ef5c-4d86-83a9-1fee97c61af7" providerId="ADAL" clId="{215D8633-64F0-46BF-946D-0592DF6661D4}" dt="2021-10-18T19:59:12.062" v="3998" actId="122"/>
          <ac:spMkLst>
            <pc:docMk/>
            <pc:sldMk cId="1054462224" sldId="1082"/>
            <ac:spMk id="6" creationId="{9EE3E744-DA4B-4182-ACB9-E8E9F68D474B}"/>
          </ac:spMkLst>
        </pc:spChg>
        <pc:spChg chg="add mod">
          <ac:chgData name="Blumberg, Stephen J. (CDC/DDPHSS/NCHS/DHIS)" userId="10e74ce6-ef5c-4d86-83a9-1fee97c61af7" providerId="ADAL" clId="{215D8633-64F0-46BF-946D-0592DF6661D4}" dt="2021-10-20T20:58:36.127" v="5608" actId="962"/>
          <ac:spMkLst>
            <pc:docMk/>
            <pc:sldMk cId="1054462224" sldId="1082"/>
            <ac:spMk id="7" creationId="{53D34B46-6CF8-48E5-BA5C-627E63E9816D}"/>
          </ac:spMkLst>
        </pc:spChg>
        <pc:picChg chg="add mod modCrop">
          <ac:chgData name="Blumberg, Stephen J. (CDC/DDPHSS/NCHS/DHIS)" userId="10e74ce6-ef5c-4d86-83a9-1fee97c61af7" providerId="ADAL" clId="{215D8633-64F0-46BF-946D-0592DF6661D4}" dt="2021-10-20T20:45:08.522" v="5596" actId="962"/>
          <ac:picMkLst>
            <pc:docMk/>
            <pc:sldMk cId="1054462224" sldId="1082"/>
            <ac:picMk id="5" creationId="{CC71C133-D3FB-4875-80B5-DDA6A310F669}"/>
          </ac:picMkLst>
        </pc:picChg>
      </pc:sldChg>
      <pc:sldChg chg="addSp delSp modSp new mod modTransition modClrScheme chgLayout">
        <pc:chgData name="Blumberg, Stephen J. (CDC/DDPHSS/NCHS/DHIS)" userId="10e74ce6-ef5c-4d86-83a9-1fee97c61af7" providerId="ADAL" clId="{215D8633-64F0-46BF-946D-0592DF6661D4}" dt="2021-10-20T20:45:25.380" v="5598" actId="962"/>
        <pc:sldMkLst>
          <pc:docMk/>
          <pc:sldMk cId="214709758" sldId="1083"/>
        </pc:sldMkLst>
        <pc:spChg chg="mod ord">
          <ac:chgData name="Blumberg, Stephen J. (CDC/DDPHSS/NCHS/DHIS)" userId="10e74ce6-ef5c-4d86-83a9-1fee97c61af7" providerId="ADAL" clId="{215D8633-64F0-46BF-946D-0592DF6661D4}" dt="2021-10-17T22:26:02.414" v="2880" actId="6549"/>
          <ac:spMkLst>
            <pc:docMk/>
            <pc:sldMk cId="214709758" sldId="1083"/>
            <ac:spMk id="2" creationId="{D4244AC1-D32F-425E-9F76-1D371AE61CFB}"/>
          </ac:spMkLst>
        </pc:spChg>
        <pc:spChg chg="del mod ord">
          <ac:chgData name="Blumberg, Stephen J. (CDC/DDPHSS/NCHS/DHIS)" userId="10e74ce6-ef5c-4d86-83a9-1fee97c61af7" providerId="ADAL" clId="{215D8633-64F0-46BF-946D-0592DF6661D4}" dt="2021-10-17T22:02:14.624" v="2266" actId="700"/>
          <ac:spMkLst>
            <pc:docMk/>
            <pc:sldMk cId="214709758" sldId="1083"/>
            <ac:spMk id="3" creationId="{EE825DFC-1A39-40CD-871A-E6CDEE853C83}"/>
          </ac:spMkLst>
        </pc:spChg>
        <pc:spChg chg="del">
          <ac:chgData name="Blumberg, Stephen J. (CDC/DDPHSS/NCHS/DHIS)" userId="10e74ce6-ef5c-4d86-83a9-1fee97c61af7" providerId="ADAL" clId="{215D8633-64F0-46BF-946D-0592DF6661D4}" dt="2021-10-17T22:02:14.624" v="2266" actId="700"/>
          <ac:spMkLst>
            <pc:docMk/>
            <pc:sldMk cId="214709758" sldId="1083"/>
            <ac:spMk id="4" creationId="{2B3A150D-DA2B-40F6-9B75-134EB7EC2ECF}"/>
          </ac:spMkLst>
        </pc:spChg>
        <pc:spChg chg="add mod ord">
          <ac:chgData name="Blumberg, Stephen J. (CDC/DDPHSS/NCHS/DHIS)" userId="10e74ce6-ef5c-4d86-83a9-1fee97c61af7" providerId="ADAL" clId="{215D8633-64F0-46BF-946D-0592DF6661D4}" dt="2021-10-17T22:29:32.954" v="3001" actId="6549"/>
          <ac:spMkLst>
            <pc:docMk/>
            <pc:sldMk cId="214709758" sldId="1083"/>
            <ac:spMk id="6" creationId="{4F12FAD3-B4A7-4575-862F-30F1D6B1DCAF}"/>
          </ac:spMkLst>
        </pc:spChg>
        <pc:picChg chg="add mod">
          <ac:chgData name="Blumberg, Stephen J. (CDC/DDPHSS/NCHS/DHIS)" userId="10e74ce6-ef5c-4d86-83a9-1fee97c61af7" providerId="ADAL" clId="{215D8633-64F0-46BF-946D-0592DF6661D4}" dt="2021-10-20T20:45:25.380" v="5598" actId="962"/>
          <ac:picMkLst>
            <pc:docMk/>
            <pc:sldMk cId="214709758" sldId="1083"/>
            <ac:picMk id="5" creationId="{8614C37A-D043-4DC3-A550-4AB59FAC88B2}"/>
          </ac:picMkLst>
        </pc:picChg>
      </pc:sldChg>
      <pc:sldChg chg="modSp new mod modTransition">
        <pc:chgData name="Blumberg, Stephen J. (CDC/DDPHSS/NCHS/DHIS)" userId="10e74ce6-ef5c-4d86-83a9-1fee97c61af7" providerId="ADAL" clId="{215D8633-64F0-46BF-946D-0592DF6661D4}" dt="2021-10-17T22:57:43.581" v="3769" actId="179"/>
        <pc:sldMkLst>
          <pc:docMk/>
          <pc:sldMk cId="515112437" sldId="1084"/>
        </pc:sldMkLst>
        <pc:spChg chg="mod">
          <ac:chgData name="Blumberg, Stephen J. (CDC/DDPHSS/NCHS/DHIS)" userId="10e74ce6-ef5c-4d86-83a9-1fee97c61af7" providerId="ADAL" clId="{215D8633-64F0-46BF-946D-0592DF6661D4}" dt="2021-10-17T22:38:59.524" v="3352" actId="20577"/>
          <ac:spMkLst>
            <pc:docMk/>
            <pc:sldMk cId="515112437" sldId="1084"/>
            <ac:spMk id="2" creationId="{97C6939C-32F1-4510-A55A-7BEBFC3B6067}"/>
          </ac:spMkLst>
        </pc:spChg>
        <pc:spChg chg="mod">
          <ac:chgData name="Blumberg, Stephen J. (CDC/DDPHSS/NCHS/DHIS)" userId="10e74ce6-ef5c-4d86-83a9-1fee97c61af7" providerId="ADAL" clId="{215D8633-64F0-46BF-946D-0592DF6661D4}" dt="2021-10-17T22:57:43.581" v="3769" actId="179"/>
          <ac:spMkLst>
            <pc:docMk/>
            <pc:sldMk cId="515112437" sldId="1084"/>
            <ac:spMk id="3" creationId="{C2C0B982-BF1D-475F-967C-319D5BA26149}"/>
          </ac:spMkLst>
        </pc:spChg>
      </pc:sldChg>
      <pc:sldChg chg="modSp new mod modTransition">
        <pc:chgData name="Blumberg, Stephen J. (CDC/DDPHSS/NCHS/DHIS)" userId="10e74ce6-ef5c-4d86-83a9-1fee97c61af7" providerId="ADAL" clId="{215D8633-64F0-46BF-946D-0592DF6661D4}" dt="2021-10-19T16:15:33.046" v="4108" actId="20577"/>
        <pc:sldMkLst>
          <pc:docMk/>
          <pc:sldMk cId="2249530060" sldId="1085"/>
        </pc:sldMkLst>
        <pc:spChg chg="mod">
          <ac:chgData name="Blumberg, Stephen J. (CDC/DDPHSS/NCHS/DHIS)" userId="10e74ce6-ef5c-4d86-83a9-1fee97c61af7" providerId="ADAL" clId="{215D8633-64F0-46BF-946D-0592DF6661D4}" dt="2021-10-17T22:48:46.578" v="3632" actId="20577"/>
          <ac:spMkLst>
            <pc:docMk/>
            <pc:sldMk cId="2249530060" sldId="1085"/>
            <ac:spMk id="2" creationId="{642AFF44-1012-404A-BD19-0A93D748D9F2}"/>
          </ac:spMkLst>
        </pc:spChg>
        <pc:spChg chg="mod">
          <ac:chgData name="Blumberg, Stephen J. (CDC/DDPHSS/NCHS/DHIS)" userId="10e74ce6-ef5c-4d86-83a9-1fee97c61af7" providerId="ADAL" clId="{215D8633-64F0-46BF-946D-0592DF6661D4}" dt="2021-10-19T16:15:33.046" v="4108" actId="20577"/>
          <ac:spMkLst>
            <pc:docMk/>
            <pc:sldMk cId="2249530060" sldId="1085"/>
            <ac:spMk id="3" creationId="{CF19008E-EC04-4E53-B196-2ED14B4D3E7B}"/>
          </ac:spMkLst>
        </pc:spChg>
      </pc:sldChg>
      <pc:sldChg chg="modSp new mod modTransition">
        <pc:chgData name="Blumberg, Stephen J. (CDC/DDPHSS/NCHS/DHIS)" userId="10e74ce6-ef5c-4d86-83a9-1fee97c61af7" providerId="ADAL" clId="{215D8633-64F0-46BF-946D-0592DF6661D4}" dt="2021-10-18T20:09:20.227" v="4101" actId="6549"/>
        <pc:sldMkLst>
          <pc:docMk/>
          <pc:sldMk cId="1630462744" sldId="1086"/>
        </pc:sldMkLst>
        <pc:spChg chg="mod">
          <ac:chgData name="Blumberg, Stephen J. (CDC/DDPHSS/NCHS/DHIS)" userId="10e74ce6-ef5c-4d86-83a9-1fee97c61af7" providerId="ADAL" clId="{215D8633-64F0-46BF-946D-0592DF6661D4}" dt="2021-10-17T22:54:07.907" v="3758"/>
          <ac:spMkLst>
            <pc:docMk/>
            <pc:sldMk cId="1630462744" sldId="1086"/>
            <ac:spMk id="2" creationId="{2B97427A-97C8-42A5-AE9B-ADB3CD38C0E3}"/>
          </ac:spMkLst>
        </pc:spChg>
        <pc:spChg chg="mod">
          <ac:chgData name="Blumberg, Stephen J. (CDC/DDPHSS/NCHS/DHIS)" userId="10e74ce6-ef5c-4d86-83a9-1fee97c61af7" providerId="ADAL" clId="{215D8633-64F0-46BF-946D-0592DF6661D4}" dt="2021-10-18T20:09:20.227" v="4101" actId="6549"/>
          <ac:spMkLst>
            <pc:docMk/>
            <pc:sldMk cId="1630462744" sldId="1086"/>
            <ac:spMk id="3" creationId="{8208DFF5-CCE5-4320-A65E-82B766937A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9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8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4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 baseline="0">
                <a:solidFill>
                  <a:srgbClr val="000000"/>
                </a:solidFill>
              </a:defRPr>
            </a:lvl1pPr>
            <a:lvl2pPr>
              <a:buClr>
                <a:srgbClr val="006858"/>
              </a:buClr>
              <a:defRPr sz="2000" baseline="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 baseline="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4464252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61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710BC-5E40-4102-AB80-27B8C5815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104501"/>
            <a:ext cx="6400800" cy="971550"/>
          </a:xfrm>
        </p:spPr>
        <p:txBody>
          <a:bodyPr/>
          <a:lstStyle/>
          <a:p>
            <a:r>
              <a:rPr lang="en-US" sz="2000" b="1" dirty="0">
                <a:solidFill>
                  <a:srgbClr val="006166"/>
                </a:solidFill>
              </a:rPr>
              <a:t>Meeting of the NCHS Board of Scientific Counselors</a:t>
            </a:r>
          </a:p>
          <a:p>
            <a:r>
              <a:rPr lang="en-US" sz="2000" b="1" dirty="0">
                <a:solidFill>
                  <a:srgbClr val="006166"/>
                </a:solidFill>
              </a:rPr>
              <a:t>October 22, 2021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is the NHIS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38" y="72189"/>
            <a:ext cx="1321180" cy="713232"/>
          </a:xfrm>
          <a:prstGeom prst="roundRect">
            <a:avLst/>
          </a:prstGeom>
          <a:ln>
            <a:solidFill>
              <a:schemeClr val="bg2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5DCBB48-D3CF-49FB-8587-CCA53548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031549"/>
            <a:ext cx="8229600" cy="866834"/>
          </a:xfrm>
        </p:spPr>
        <p:txBody>
          <a:bodyPr/>
          <a:lstStyle/>
          <a:p>
            <a:r>
              <a:rPr lang="en-US" dirty="0">
                <a:solidFill>
                  <a:srgbClr val="006166"/>
                </a:solidFill>
              </a:rPr>
              <a:t>State-level Estimation Using the</a:t>
            </a:r>
            <a:br>
              <a:rPr lang="en-US" dirty="0">
                <a:solidFill>
                  <a:srgbClr val="006166"/>
                </a:solidFill>
              </a:rPr>
            </a:br>
            <a:r>
              <a:rPr lang="en-US" dirty="0">
                <a:solidFill>
                  <a:srgbClr val="006166"/>
                </a:solidFill>
              </a:rPr>
              <a:t>National Health Interview Survey (NHIS)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EA3CDE-3298-4205-9637-C84942718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166"/>
                </a:solidFill>
              </a:rPr>
              <a:t>Stephen Blumberg</a:t>
            </a:r>
          </a:p>
          <a:p>
            <a:r>
              <a:rPr lang="en-US" b="0" i="1" dirty="0">
                <a:solidFill>
                  <a:srgbClr val="006166"/>
                </a:solidFill>
              </a:rPr>
              <a:t>Director, Division of Health Interview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006166"/>
                </a:solidFill>
              </a:rPr>
              <a:t>Recent State Estimates from the</a:t>
            </a:r>
            <a:br>
              <a:rPr lang="en-US" dirty="0">
                <a:solidFill>
                  <a:srgbClr val="006166"/>
                </a:solidFill>
              </a:rPr>
            </a:br>
            <a:r>
              <a:rPr lang="en-US" dirty="0">
                <a:solidFill>
                  <a:srgbClr val="006166"/>
                </a:solidFill>
              </a:rPr>
              <a:t>National Health Interview Survey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CA9C23-8F71-475D-9712-07FBDBDC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0622" y="1158875"/>
            <a:ext cx="2162755" cy="3341688"/>
          </a:xfrm>
        </p:spPr>
        <p:txBody>
          <a:bodyPr/>
          <a:lstStyle/>
          <a:p>
            <a:pPr marL="341313" indent="0">
              <a:buNone/>
            </a:pPr>
            <a:endParaRPr lang="en-US" sz="1800" dirty="0"/>
          </a:p>
          <a:p>
            <a:pPr marL="341313" indent="0">
              <a:buNone/>
            </a:pPr>
            <a:r>
              <a:rPr lang="en-US" sz="1800" dirty="0"/>
              <a:t>Health insurance coverage for 32 states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Household telephone service estimates for 50 states</a:t>
            </a:r>
          </a:p>
        </p:txBody>
      </p:sp>
      <p:pic>
        <p:nvPicPr>
          <p:cNvPr id="8" name="Content Placeholder 7" descr="Picture of the cover of National Health Statistics Report #183">
            <a:extLst>
              <a:ext uri="{FF2B5EF4-FFF2-40B4-BE49-F238E27FC236}">
                <a16:creationId xmlns:a16="http://schemas.microsoft.com/office/drawing/2014/main" id="{D4339F3A-697F-441B-814F-2819F92562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" y="1200150"/>
            <a:ext cx="2827338" cy="3657600"/>
          </a:xfrm>
          <a:ln>
            <a:solidFill>
              <a:srgbClr val="000000"/>
            </a:solidFill>
          </a:ln>
        </p:spPr>
      </p:pic>
      <p:pic>
        <p:nvPicPr>
          <p:cNvPr id="10" name="Content Placeholder 9" descr="Picture of the cover of the most recent NHIS Early Release Program report on the percent distribution of persons telephone service">
            <a:extLst>
              <a:ext uri="{FF2B5EF4-FFF2-40B4-BE49-F238E27FC236}">
                <a16:creationId xmlns:a16="http://schemas.microsoft.com/office/drawing/2014/main" id="{0B5721FF-EA4B-4CE1-8B23-F6D8823F0E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24" y="1200150"/>
            <a:ext cx="2825750" cy="3657600"/>
          </a:xfrm>
          <a:ln>
            <a:solidFill>
              <a:srgbClr val="000000"/>
            </a:solidFill>
          </a:ln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4016CE2-1D0D-43C8-A979-0EDD6A57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2431" y="1614110"/>
            <a:ext cx="238539" cy="675861"/>
          </a:xfrm>
          <a:prstGeom prst="leftArrow">
            <a:avLst/>
          </a:prstGeom>
          <a:solidFill>
            <a:srgbClr val="006858"/>
          </a:solidFill>
          <a:ln>
            <a:solidFill>
              <a:srgbClr val="00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492914-D031-4FBA-9B91-A27055F0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7130" y="2926081"/>
            <a:ext cx="237744" cy="676656"/>
          </a:xfrm>
          <a:prstGeom prst="rightArrow">
            <a:avLst/>
          </a:prstGeom>
          <a:solidFill>
            <a:srgbClr val="006858"/>
          </a:solidFill>
          <a:ln>
            <a:solidFill>
              <a:srgbClr val="00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006166"/>
                </a:solidFill>
              </a:rPr>
              <a:t>A Brief History of State Estimates from the</a:t>
            </a:r>
            <a:br>
              <a:rPr lang="en-US" dirty="0">
                <a:solidFill>
                  <a:srgbClr val="006166"/>
                </a:solidFill>
              </a:rPr>
            </a:br>
            <a:r>
              <a:rPr lang="en-US" dirty="0">
                <a:solidFill>
                  <a:srgbClr val="006166"/>
                </a:solidFill>
              </a:rPr>
              <a:t>National Health Interview Survey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CA9C23-8F71-475D-9712-07FBDBDC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0622" y="1158875"/>
            <a:ext cx="2162755" cy="3341688"/>
          </a:xfrm>
        </p:spPr>
        <p:txBody>
          <a:bodyPr/>
          <a:lstStyle/>
          <a:p>
            <a:pPr marL="341313" indent="0">
              <a:buNone/>
            </a:pPr>
            <a:endParaRPr lang="en-US" sz="1800" dirty="0"/>
          </a:p>
          <a:p>
            <a:pPr marL="341313" indent="0">
              <a:buNone/>
            </a:pPr>
            <a:r>
              <a:rPr lang="en-US" sz="1800" b="1" dirty="0"/>
              <a:t>1960s -1980s</a:t>
            </a:r>
            <a:r>
              <a:rPr lang="en-US" sz="1800" dirty="0"/>
              <a:t>: Ratio-adjusted synthetic estimates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1990s:</a:t>
            </a:r>
            <a:r>
              <a:rPr lang="en-US" sz="1800" dirty="0"/>
              <a:t> Bayesian methods using hierarchical models </a:t>
            </a:r>
          </a:p>
        </p:txBody>
      </p:sp>
      <p:pic>
        <p:nvPicPr>
          <p:cNvPr id="8" name="Content Placeholder 7" descr="Picture of cover of Vital and Health Statistics report, Series 2, #176, from 1977.">
            <a:extLst>
              <a:ext uri="{FF2B5EF4-FFF2-40B4-BE49-F238E27FC236}">
                <a16:creationId xmlns:a16="http://schemas.microsoft.com/office/drawing/2014/main" id="{D4339F3A-697F-441B-814F-2819F92562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11" y="1200150"/>
            <a:ext cx="2737796" cy="3657600"/>
          </a:xfrm>
          <a:ln>
            <a:solidFill>
              <a:srgbClr val="000000"/>
            </a:solidFill>
          </a:ln>
        </p:spPr>
      </p:pic>
      <p:pic>
        <p:nvPicPr>
          <p:cNvPr id="10" name="Content Placeholder 9" descr="Picture of the cover of a 1997 journal article titled &quot;Small area inference for binary variables in the National Health Interview Survey&quot;">
            <a:extLst>
              <a:ext uri="{FF2B5EF4-FFF2-40B4-BE49-F238E27FC236}">
                <a16:creationId xmlns:a16="http://schemas.microsoft.com/office/drawing/2014/main" id="{0B5721FF-EA4B-4CE1-8B23-F6D8823F0E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6808" y="1200150"/>
            <a:ext cx="2703582" cy="3657600"/>
          </a:xfrm>
          <a:ln>
            <a:solidFill>
              <a:srgbClr val="000000"/>
            </a:solidFill>
          </a:ln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4016CE2-1D0D-43C8-A979-0EDD6A57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2431" y="1614110"/>
            <a:ext cx="238539" cy="675861"/>
          </a:xfrm>
          <a:prstGeom prst="leftArrow">
            <a:avLst/>
          </a:prstGeom>
          <a:solidFill>
            <a:srgbClr val="006858"/>
          </a:solidFill>
          <a:ln>
            <a:solidFill>
              <a:srgbClr val="00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492914-D031-4FBA-9B91-A27055F0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7130" y="2926081"/>
            <a:ext cx="237744" cy="676656"/>
          </a:xfrm>
          <a:prstGeom prst="rightArrow">
            <a:avLst/>
          </a:prstGeom>
          <a:solidFill>
            <a:srgbClr val="006858"/>
          </a:solidFill>
          <a:ln>
            <a:solidFill>
              <a:srgbClr val="00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427A-97C8-42A5-AE9B-ADB3CD38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166"/>
                </a:solidFill>
              </a:rPr>
              <a:t>Milestones in State-level Health Insurance Estimates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DFF5-CCE5-4320-A65E-82B766937A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7541812" cy="3778646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>
                <a:solidFill>
                  <a:srgbClr val="006166"/>
                </a:solidFill>
              </a:rPr>
              <a:t>2004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b="1" dirty="0">
                <a:solidFill>
                  <a:srgbClr val="000000"/>
                </a:solidFill>
              </a:rPr>
              <a:t>Direct “Early Release” estimates for 10 states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/>
              <a:t>Based on data from one year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>
                <a:solidFill>
                  <a:srgbClr val="000000"/>
                </a:solidFill>
              </a:rPr>
              <a:t>Expanded to 20 states from 2005-2010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>
                <a:solidFill>
                  <a:srgbClr val="006166"/>
                </a:solidFill>
              </a:rPr>
              <a:t>2008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b="1" dirty="0">
                <a:solidFill>
                  <a:srgbClr val="000000"/>
                </a:solidFill>
              </a:rPr>
              <a:t>Direct estimates for 41 states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/>
              <a:t>Based on pooled data from three years (2004-2006)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/>
              <a:t>Estimates reported for states with 1000+ persons in pooled sample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/>
              <a:t>Smoothed variance estimates using design effect estimated from the 10 most populous states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>
                <a:solidFill>
                  <a:srgbClr val="006166"/>
                </a:solidFill>
              </a:rPr>
              <a:t>2014 and 2015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b="1" dirty="0">
                <a:solidFill>
                  <a:srgbClr val="000000"/>
                </a:solidFill>
              </a:rPr>
              <a:t>Direct estimates for all 50 states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/>
              <a:t>Augmented sample size allowed for single-year estimates for all states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800" dirty="0"/>
              <a:t>Otherwise, the number of states with estimates varied by annual survey sample size from 2011-2018, ranging from 17 to 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66AC-5953-4BA0-918C-E31B1CB3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</a:t>
            </a:r>
            <a:br>
              <a:rPr lang="en-US" dirty="0"/>
            </a:br>
            <a:r>
              <a:rPr lang="en-US" dirty="0"/>
              <a:t>Impacting Ability to Produce Direct State Estimates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05214-427C-4FF5-A602-B49BC6DEE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5315447" cy="334168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/>
              <a:t>2019</a:t>
            </a:r>
            <a:r>
              <a:rPr lang="en-US" dirty="0"/>
              <a:t>:  NHIS questionnaire redesign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600" dirty="0"/>
              <a:t>Person counts reduced even though household counts remained the same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/>
              <a:t>2017</a:t>
            </a:r>
            <a:r>
              <a:rPr lang="en-US" dirty="0"/>
              <a:t>:  New NCHS data presentation standards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600" dirty="0"/>
              <a:t>Added a standard regarding minimum degrees of freedom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b="1" dirty="0"/>
              <a:t>2016</a:t>
            </a:r>
            <a:r>
              <a:rPr lang="en-US" dirty="0"/>
              <a:t>:  New NHIS sample design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600" dirty="0"/>
              <a:t>Stratified, clustered sample with 534 clusters nationally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600" dirty="0"/>
              <a:t>Clusters do not cross state lines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600" dirty="0"/>
              <a:t>18 states have fewer than 8 clusters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1600" dirty="0"/>
              <a:t>Clusters remain unchanged over 10-year span of the design</a:t>
            </a:r>
          </a:p>
        </p:txBody>
      </p:sp>
      <p:pic>
        <p:nvPicPr>
          <p:cNvPr id="5" name="Picture 4" descr="Picture of cover of Vital and Health Statistics report, Series 2, #175, from 2017.">
            <a:extLst>
              <a:ext uri="{FF2B5EF4-FFF2-40B4-BE49-F238E27FC236}">
                <a16:creationId xmlns:a16="http://schemas.microsoft.com/office/drawing/2014/main" id="{DDF7D051-BECD-4EF6-95DE-BFAAA786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9" y="1307580"/>
            <a:ext cx="2582217" cy="3341689"/>
          </a:xfrm>
          <a:prstGeom prst="rect">
            <a:avLst/>
          </a:prstGeom>
          <a:ln>
            <a:solidFill>
              <a:srgbClr val="006858"/>
            </a:solidFill>
          </a:ln>
        </p:spPr>
      </p:pic>
    </p:spTree>
    <p:extLst>
      <p:ext uri="{BB962C8B-B14F-4D97-AF65-F5344CB8AC3E}">
        <p14:creationId xmlns:p14="http://schemas.microsoft.com/office/powerpoint/2010/main" val="33999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1F38-63AC-4836-A9DD-F5CBFEDC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Relaxing Requirement that Clusters Remain Unchanged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9A344-6CC1-44EA-9108-86EF1B35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900"/>
              </a:spcBef>
              <a:buClr>
                <a:srgbClr val="006858"/>
              </a:buClr>
              <a:buSzPct val="100000"/>
            </a:pPr>
            <a:r>
              <a:rPr lang="en-US" sz="2000" b="0" dirty="0"/>
              <a:t>NHIS sample will be redesigned for 2025</a:t>
            </a:r>
          </a:p>
          <a:p>
            <a:pPr>
              <a:lnSpc>
                <a:spcPct val="85000"/>
              </a:lnSpc>
              <a:spcBef>
                <a:spcPts val="900"/>
              </a:spcBef>
              <a:buClr>
                <a:srgbClr val="006858"/>
              </a:buClr>
              <a:buSzPct val="100000"/>
            </a:pPr>
            <a:r>
              <a:rPr lang="en-US" sz="2000" b="0" dirty="0"/>
              <a:t>One goal is to improve ability to produce state estimates</a:t>
            </a:r>
          </a:p>
          <a:p>
            <a:pPr>
              <a:lnSpc>
                <a:spcPct val="85000"/>
              </a:lnSpc>
              <a:spcBef>
                <a:spcPts val="900"/>
              </a:spcBef>
              <a:buClr>
                <a:srgbClr val="006858"/>
              </a:buClr>
              <a:buSzPct val="100000"/>
            </a:pPr>
            <a:r>
              <a:rPr lang="en-US" sz="2000" b="0" dirty="0"/>
              <a:t>In 2022-2024, Census Bureau will examine impact of rotating clusters on costs and workforce retention</a:t>
            </a:r>
          </a:p>
          <a:p>
            <a:pPr lvl="1">
              <a:lnSpc>
                <a:spcPct val="85000"/>
              </a:lnSpc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</a:rPr>
              <a:t>Pilot test in 6 states, 4 of them selected from those states with fewer than 8 clusters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3E744-DA4B-4182-ACB9-E8E9F68D47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7132" y="3625795"/>
            <a:ext cx="3700766" cy="1081374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buNone/>
            </a:pPr>
            <a:r>
              <a:rPr lang="en-US" sz="1600" b="0" dirty="0">
                <a:cs typeface="Calibri" panose="020F0502020204030204" pitchFamily="34" charset="0"/>
              </a:rPr>
              <a:t>States with estimates not shown are the 18 states with fewer than 8 clusters each</a:t>
            </a:r>
          </a:p>
          <a:p>
            <a:pPr marL="0" indent="0">
              <a:buNone/>
            </a:pPr>
            <a:endParaRPr lang="en-US" sz="900" i="0" u="none" strike="noStrike" baseline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90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Figure Source</a:t>
            </a:r>
            <a:r>
              <a:rPr lang="en-US" sz="9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: Cohen RA, Terlizzi EP, Cha AE, Martinez ME, Parsons VL, Wei R, He Y. Geographic variation in health insurance coverage: United States, 2019. National Health Statistics Reports; no 163. 2021.</a:t>
            </a:r>
            <a:endParaRPr lang="en-US" sz="900" dirty="0">
              <a:cs typeface="Calibri" panose="020F0502020204030204" pitchFamily="34" charset="0"/>
            </a:endParaRPr>
          </a:p>
        </p:txBody>
      </p:sp>
      <p:pic>
        <p:nvPicPr>
          <p:cNvPr id="5" name="Picture 4" descr="Map of geographic variation in private health insurance coverage.">
            <a:extLst>
              <a:ext uri="{FF2B5EF4-FFF2-40B4-BE49-F238E27FC236}">
                <a16:creationId xmlns:a16="http://schemas.microsoft.com/office/drawing/2014/main" id="{CC71C133-D3FB-4875-80B5-DDA6A310F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51478" r="4787" b="2917"/>
          <a:stretch/>
        </p:blipFill>
        <p:spPr>
          <a:xfrm>
            <a:off x="4807131" y="1200151"/>
            <a:ext cx="3796180" cy="248308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3D34B46-6CF8-48E5-BA5C-627E63E9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5704" y="3546282"/>
            <a:ext cx="237744" cy="676656"/>
          </a:xfrm>
          <a:prstGeom prst="rightArrow">
            <a:avLst/>
          </a:prstGeom>
          <a:solidFill>
            <a:srgbClr val="006858"/>
          </a:solidFill>
          <a:ln>
            <a:solidFill>
              <a:srgbClr val="00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4AC1-D32F-425E-9F76-1D371AE6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Estimates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12FAD3-B4A7-4575-862F-30F1D6B1D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5021249" cy="3341688"/>
          </a:xfrm>
        </p:spPr>
        <p:txBody>
          <a:bodyPr/>
          <a:lstStyle/>
          <a:p>
            <a:r>
              <a:rPr lang="en-US" dirty="0"/>
              <a:t>NCHS has published state-level telephone service estimates annually since 2011</a:t>
            </a:r>
          </a:p>
          <a:p>
            <a:pPr lvl="1"/>
            <a:r>
              <a:rPr lang="en-US" sz="1800" dirty="0"/>
              <a:t>Estimates of wireless-only, landline-only, and dual users for all 50 states and DC</a:t>
            </a:r>
          </a:p>
          <a:p>
            <a:pPr lvl="1"/>
            <a:r>
              <a:rPr lang="en-US" sz="1800" dirty="0"/>
              <a:t>Derived using a weighted combination of a direct NHIS estimate and a regression-synthetic estimator that uses data from NHIS and ACS</a:t>
            </a:r>
          </a:p>
          <a:p>
            <a:pPr lvl="1"/>
            <a:r>
              <a:rPr lang="en-US" sz="1800" dirty="0"/>
              <a:t>Developed and implemented every year by Nada Ganesh (NORC) </a:t>
            </a:r>
          </a:p>
        </p:txBody>
      </p:sp>
      <p:pic>
        <p:nvPicPr>
          <p:cNvPr id="5" name="Content Placeholder 9" descr="Picture of the cover of the most recent NHIS Early Release Program report on the percent distribution of persons telephone service">
            <a:extLst>
              <a:ext uri="{FF2B5EF4-FFF2-40B4-BE49-F238E27FC236}">
                <a16:creationId xmlns:a16="http://schemas.microsoft.com/office/drawing/2014/main" id="{8614C37A-D043-4DC3-A550-4AB59FAC8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724" y="1200150"/>
            <a:ext cx="2581686" cy="334168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939C-32F1-4510-A55A-7BEBFC3B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Small-Area Estimation Project: A Feasibility Study</a:t>
            </a:r>
            <a:br>
              <a:rPr lang="en-US" dirty="0"/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Recently launched with the Census Bureau’s Small Area Modeling and Development Branch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0B982-BF1D-475F-967C-319D5BA26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6858"/>
                </a:solidFill>
              </a:rPr>
              <a:t>Project Goals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Develop models that will produce annual state-level small area estimates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If possible, develop models that will produce annual state-level small area estimates </a:t>
            </a:r>
            <a:r>
              <a:rPr lang="en-US" sz="1800" u="sng" dirty="0"/>
              <a:t>with demographic detail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Evaluate the performance of models that use publicly available auxiliary data compared with those that use restricted data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If possible, seek a generalizable framework for future small area estimates</a:t>
            </a:r>
          </a:p>
          <a:p>
            <a:pPr marL="0" marR="0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b="1" dirty="0">
                <a:solidFill>
                  <a:srgbClr val="006858"/>
                </a:solidFill>
              </a:rPr>
              <a:t>Initially producing state-level estimates for four measures:</a:t>
            </a:r>
          </a:p>
          <a:p>
            <a:pPr lvl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800" dirty="0"/>
              <a:t>Foregone medical care due to cost; asthma; asthma episodes;</a:t>
            </a:r>
          </a:p>
          <a:p>
            <a:pPr marL="739775" lvl="1" indent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/>
              <a:t>and self-reported worry, nervousness, or anxiety</a:t>
            </a:r>
          </a:p>
          <a:p>
            <a:pPr marL="339725" indent="-282575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/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FF44-1012-404A-BD19-0A93D748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Topics for BSC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9008E-EC04-4E53-B196-2ED14B4D3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best to achieve and evaluate state estimates</a:t>
            </a:r>
          </a:p>
          <a:p>
            <a:r>
              <a:rPr lang="en-US" dirty="0"/>
              <a:t>Value of state estimates from NHIS</a:t>
            </a:r>
          </a:p>
          <a:p>
            <a:r>
              <a:rPr lang="en-US" dirty="0"/>
              <a:t>Value of subgroup estimates within states, defined by geography or sociodemographic groups</a:t>
            </a:r>
          </a:p>
        </p:txBody>
      </p:sp>
    </p:spTree>
    <p:extLst>
      <p:ext uri="{BB962C8B-B14F-4D97-AF65-F5344CB8AC3E}">
        <p14:creationId xmlns:p14="http://schemas.microsoft.com/office/powerpoint/2010/main" val="22495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e14a58ad-53fe-4e55-a27f-5179e1c8598e"/>
</p:tagLst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13606</TotalTime>
  <Words>589</Words>
  <Application>Microsoft Office PowerPoint</Application>
  <PresentationFormat>On-screen Show (16:9)</PresentationFormat>
  <Paragraphs>65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Calibri</vt:lpstr>
      <vt:lpstr>Myriad Web Pro</vt:lpstr>
      <vt:lpstr>Wingdings</vt:lpstr>
      <vt:lpstr>NCEH_ATSDR_combined</vt:lpstr>
      <vt:lpstr>State-level Estimation Using the National Health Interview Survey (NHIS)</vt:lpstr>
      <vt:lpstr>Recent State Estimates from the National Health Interview Survey</vt:lpstr>
      <vt:lpstr>A Brief History of State Estimates from the National Health Interview Survey</vt:lpstr>
      <vt:lpstr>Milestones in State-level Health Insurance Estimates</vt:lpstr>
      <vt:lpstr>Recent Changes Impacting Ability to Produce Direct State Estimates </vt:lpstr>
      <vt:lpstr>Relaxing Requirement that Clusters Remain Unchanged</vt:lpstr>
      <vt:lpstr>Model-Based Estimates</vt:lpstr>
      <vt:lpstr>Small-Area Estimation Project: A Feasibility Study Recently launched with the Census Bureau’s Small Area Modeling and Development Branch</vt:lpstr>
      <vt:lpstr>Potential Topics for BSC Discussion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State-level Estimation Using the National Health Interview Survey</dc:title>
  <dc:creator>Centers for Disease Control and Prevention</dc:creator>
  <cp:lastModifiedBy>Woody, Evangeline D. (CDC/DDPHSS/NCHS/OD)</cp:lastModifiedBy>
  <cp:revision>864</cp:revision>
  <cp:lastPrinted>2019-04-16T20:21:09Z</cp:lastPrinted>
  <dcterms:created xsi:type="dcterms:W3CDTF">2011-03-17T17:43:16Z</dcterms:created>
  <dcterms:modified xsi:type="dcterms:W3CDTF">2021-11-15T15:27:23Z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8af03ff0-41c5-4c41-b55e-fabb8fae94be_Enabled">
    <vt:lpwstr>true</vt:lpwstr>
  </property>
  <property fmtid="{D5CDD505-2E9C-101B-9397-08002B2CF9AE}" pid="4" name="MSIP_Label_8af03ff0-41c5-4c41-b55e-fabb8fae94be_SetDate">
    <vt:lpwstr>2021-04-23T15:54:51Z</vt:lpwstr>
  </property>
  <property fmtid="{D5CDD505-2E9C-101B-9397-08002B2CF9AE}" pid="5" name="MSIP_Label_8af03ff0-41c5-4c41-b55e-fabb8fae94be_Method">
    <vt:lpwstr>Privileged</vt:lpwstr>
  </property>
  <property fmtid="{D5CDD505-2E9C-101B-9397-08002B2CF9AE}" pid="6" name="MSIP_Label_8af03ff0-41c5-4c41-b55e-fabb8fae94be_Name">
    <vt:lpwstr>8af03ff0-41c5-4c41-b55e-fabb8fae94be</vt:lpwstr>
  </property>
  <property fmtid="{D5CDD505-2E9C-101B-9397-08002B2CF9AE}" pid="7" name="MSIP_Label_8af03ff0-41c5-4c41-b55e-fabb8fae94be_SiteId">
    <vt:lpwstr>9ce70869-60db-44fd-abe8-d2767077fc8f</vt:lpwstr>
  </property>
  <property fmtid="{D5CDD505-2E9C-101B-9397-08002B2CF9AE}" pid="8" name="MSIP_Label_8af03ff0-41c5-4c41-b55e-fabb8fae94be_ActionId">
    <vt:lpwstr>a454541c-6993-4eaf-b24d-39679bcff42d</vt:lpwstr>
  </property>
  <property fmtid="{D5CDD505-2E9C-101B-9397-08002B2CF9AE}" pid="9" name="MSIP_Label_8af03ff0-41c5-4c41-b55e-fabb8fae94be_ContentBits">
    <vt:lpwstr>0</vt:lpwstr>
  </property>
</Properties>
</file>