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377" r:id="rId2"/>
    <p:sldId id="1378" r:id="rId3"/>
    <p:sldId id="13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5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6FB0F-0871-4DA3-8863-8386D726AF90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A6B58-ACE9-4DD1-84A6-38EFB4851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9968173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4000" r="100000">
                        <a14:backgroundMark x1="84909" y1="10748" x2="84909" y2="10748"/>
                        <a14:backgroundMark x1="84818" y1="28505" x2="84727" y2="864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107"/>
          <a:stretch/>
        </p:blipFill>
        <p:spPr>
          <a:xfrm>
            <a:off x="10254342" y="5672704"/>
            <a:ext cx="1937657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19658" y="-1"/>
            <a:ext cx="1872341" cy="1185297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572076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2704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6265352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26309677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6741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6172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5635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ATA SLID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005DA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OD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2" b="-5052"/>
          <a:stretch/>
        </p:blipFill>
        <p:spPr>
          <a:xfrm>
            <a:off x="8587" y="6690957"/>
            <a:ext cx="12192001" cy="248992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342891" indent="-342891">
              <a:buClr>
                <a:srgbClr val="005DAA"/>
              </a:buClr>
              <a:buFont typeface="Wingdings" panose="05000000000000000000" pitchFamily="2" charset="2"/>
              <a:buChar char="§"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532E63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9A3B26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46930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Content Bad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bg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bg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540000" y="5791200"/>
            <a:ext cx="90424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88290464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44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899A-623D-47E6-9834-3199CDDE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09018"/>
            <a:ext cx="10972800" cy="1592827"/>
          </a:xfrm>
        </p:spPr>
        <p:txBody>
          <a:bodyPr/>
          <a:lstStyle/>
          <a:p>
            <a:r>
              <a:rPr lang="en-US" sz="3600" dirty="0"/>
              <a:t>BSC NCHS National Ambulatory Medical Care Survey (NAMCS) Workgroup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951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C600-E0DD-4C6C-8F83-C9EBD80A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NAMCS Workgroup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84443-9589-443F-9472-00BEED77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Authorized by BSC NCHS at January 2020 meeting, established February 2020</a:t>
            </a:r>
          </a:p>
          <a:p>
            <a:r>
              <a:rPr lang="en-US" dirty="0"/>
              <a:t>To provide external input to the BSC NCHS on the information needed about ambulatory health care provision in the United States and how to align NAMCS to meet those information needs. </a:t>
            </a:r>
          </a:p>
          <a:p>
            <a:r>
              <a:rPr lang="en-US" dirty="0"/>
              <a:t>Members</a:t>
            </a:r>
          </a:p>
          <a:p>
            <a:pPr lvl="1"/>
            <a:r>
              <a:rPr lang="en-US" dirty="0"/>
              <a:t>John Lumpkin, MD, MPH, Workgroup Chair, BSC Member, Blue Cross Blue Shield of NC</a:t>
            </a:r>
          </a:p>
          <a:p>
            <a:pPr lvl="1"/>
            <a:r>
              <a:rPr lang="en-US" dirty="0"/>
              <a:t>Ken Copeland, PhD, BSC Member, NORC</a:t>
            </a:r>
          </a:p>
          <a:p>
            <a:pPr lvl="1"/>
            <a:r>
              <a:rPr lang="en-US" dirty="0"/>
              <a:t>Caleb Alexander, MD, Johns Hopkins Bloomberg School of Public Health</a:t>
            </a:r>
          </a:p>
          <a:p>
            <a:pPr lvl="1"/>
            <a:r>
              <a:rPr lang="en-US" dirty="0"/>
              <a:t>Rajender Aparasu, PhD, College of Pharmacy, University of Houston</a:t>
            </a:r>
          </a:p>
          <a:p>
            <a:pPr lvl="1"/>
            <a:r>
              <a:rPr lang="en-US" dirty="0"/>
              <a:t>Bob Phillips, MD, MSPH, American Board of Family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47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CA2E-1F65-4BA3-A941-91AA8DD7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NAMCS Workgroup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1499A-5831-4AA3-B1F7-211DAD819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Planning calls</a:t>
            </a:r>
          </a:p>
          <a:p>
            <a:r>
              <a:rPr lang="en-US" dirty="0"/>
              <a:t>Workgroup virtual meeting with federal and non federal stakeholders scheduled for May 20, 2020 framed around 2 themes</a:t>
            </a:r>
          </a:p>
          <a:p>
            <a:pPr lvl="1"/>
            <a:r>
              <a:rPr lang="en-US" dirty="0"/>
              <a:t>Understanding the gap between the ambulatory health care data that are needed versus what data are available </a:t>
            </a:r>
          </a:p>
          <a:p>
            <a:pPr lvl="1"/>
            <a:r>
              <a:rPr lang="en-US" dirty="0"/>
              <a:t>Aligning NAMCS to meet existing and future needs for data on the US ambulatory health care system</a:t>
            </a:r>
          </a:p>
          <a:p>
            <a:r>
              <a:rPr lang="en-US" dirty="0"/>
              <a:t>Findings and opinions from the workgroup meeting will be presented at the September 2020 BSC meeting</a:t>
            </a:r>
          </a:p>
        </p:txBody>
      </p:sp>
    </p:spTree>
    <p:extLst>
      <p:ext uri="{BB962C8B-B14F-4D97-AF65-F5344CB8AC3E}">
        <p14:creationId xmlns:p14="http://schemas.microsoft.com/office/powerpoint/2010/main" val="30696534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199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Wingdings</vt:lpstr>
      <vt:lpstr>1_NCEH_ATSDR_combined</vt:lpstr>
      <vt:lpstr>BSC NCHS National Ambulatory Medical Care Survey (NAMCS) Workgroup Update</vt:lpstr>
      <vt:lpstr>NAMCS Workgroup Background</vt:lpstr>
      <vt:lpstr>NAMCS Workgroup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Uddin, Sayeedha (CDC/DDPHSS/NCHS/OD)</dc:creator>
  <cp:lastModifiedBy>Moore, Jennifer A. (CDC/DDPHSS/NCHS/OD)</cp:lastModifiedBy>
  <cp:revision>12</cp:revision>
  <dcterms:created xsi:type="dcterms:W3CDTF">2020-05-01T14:34:21Z</dcterms:created>
  <dcterms:modified xsi:type="dcterms:W3CDTF">2020-05-11T19:07:37Z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iteId">
    <vt:lpwstr>9ce70869-60db-44fd-abe8-d2767077fc8f</vt:lpwstr>
  </property>
  <property fmtid="{D5CDD505-2E9C-101B-9397-08002B2CF9AE}" pid="4" name="MSIP_Label_8af03ff0-41c5-4c41-b55e-fabb8fae94be_Owner">
    <vt:lpwstr>glm4@cdc.gov</vt:lpwstr>
  </property>
  <property fmtid="{D5CDD505-2E9C-101B-9397-08002B2CF9AE}" pid="5" name="MSIP_Label_8af03ff0-41c5-4c41-b55e-fabb8fae94be_SetDate">
    <vt:lpwstr>2020-05-08T14:59:23.8972580Z</vt:lpwstr>
  </property>
  <property fmtid="{D5CDD505-2E9C-101B-9397-08002B2CF9AE}" pid="6" name="MSIP_Label_8af03ff0-41c5-4c41-b55e-fabb8fae94be_Name">
    <vt:lpwstr>Public</vt:lpwstr>
  </property>
  <property fmtid="{D5CDD505-2E9C-101B-9397-08002B2CF9AE}" pid="7" name="MSIP_Label_8af03ff0-41c5-4c41-b55e-fabb8fae94be_Application">
    <vt:lpwstr>Microsoft Azure Information Protection</vt:lpwstr>
  </property>
  <property fmtid="{D5CDD505-2E9C-101B-9397-08002B2CF9AE}" pid="8" name="MSIP_Label_8af03ff0-41c5-4c41-b55e-fabb8fae94be_ActionId">
    <vt:lpwstr>0bbeb00d-f1fd-4540-9b62-9f31e6e6201f</vt:lpwstr>
  </property>
  <property fmtid="{D5CDD505-2E9C-101B-9397-08002B2CF9AE}" pid="9" name="MSIP_Label_8af03ff0-41c5-4c41-b55e-fabb8fae94be_Extended_MSFT_Method">
    <vt:lpwstr>Manual</vt:lpwstr>
  </property>
  <property fmtid="{D5CDD505-2E9C-101B-9397-08002B2CF9AE}" pid="10" name="Sensitivity">
    <vt:lpwstr>Public</vt:lpwstr>
  </property>
</Properties>
</file>