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2"/>
  </p:notesMasterIdLst>
  <p:sldIdLst>
    <p:sldId id="272" r:id="rId2"/>
    <p:sldId id="262" r:id="rId3"/>
    <p:sldId id="267" r:id="rId4"/>
    <p:sldId id="266" r:id="rId5"/>
    <p:sldId id="268" r:id="rId6"/>
    <p:sldId id="259" r:id="rId7"/>
    <p:sldId id="261" r:id="rId8"/>
    <p:sldId id="271" r:id="rId9"/>
    <p:sldId id="273" r:id="rId10"/>
    <p:sldId id="263" r:id="rId11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448">
          <p15:clr>
            <a:srgbClr val="A4A3A4"/>
          </p15:clr>
        </p15:guide>
        <p15:guide id="3" orient="horz" pos="480" userDrawn="1">
          <p15:clr>
            <a:srgbClr val="A4A3A4"/>
          </p15:clr>
        </p15:guide>
        <p15:guide id="4" pos="5591">
          <p15:clr>
            <a:srgbClr val="A4A3A4"/>
          </p15:clr>
        </p15:guide>
        <p15:guide id="5" pos="2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7FC6"/>
    <a:srgbClr val="366BAC"/>
    <a:srgbClr val="3A73B8"/>
    <a:srgbClr val="366BA4"/>
    <a:srgbClr val="3668AC"/>
    <a:srgbClr val="437FC1"/>
    <a:srgbClr val="558ED5"/>
    <a:srgbClr val="3A72B0"/>
    <a:srgbClr val="375F92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680" y="84"/>
      </p:cViewPr>
      <p:guideLst>
        <p:guide orient="horz" pos="2160"/>
        <p:guide orient="horz" pos="3448"/>
        <p:guide orient="horz" pos="480"/>
        <p:guide pos="5591"/>
        <p:guide pos="28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003220083600671"/>
          <c:y val="4.5698924731182804E-2"/>
          <c:w val="0.65303732866724973"/>
          <c:h val="0.8495161290322580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6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4</c:v>
                </c:pt>
                <c:pt idx="1">
                  <c:v>Category 3</c:v>
                </c:pt>
                <c:pt idx="2">
                  <c:v>Category 2</c:v>
                </c:pt>
                <c:pt idx="3">
                  <c:v>Category 1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5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4</c:v>
                </c:pt>
                <c:pt idx="1">
                  <c:v>Category 3</c:v>
                </c:pt>
                <c:pt idx="2">
                  <c:v>Category 2</c:v>
                </c:pt>
                <c:pt idx="3">
                  <c:v>Category 1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4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4</c:v>
                </c:pt>
                <c:pt idx="1">
                  <c:v>Category 3</c:v>
                </c:pt>
                <c:pt idx="2">
                  <c:v>Category 2</c:v>
                </c:pt>
                <c:pt idx="3">
                  <c:v>Category 1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4</c:v>
                </c:pt>
                <c:pt idx="1">
                  <c:v>Category 3</c:v>
                </c:pt>
                <c:pt idx="2">
                  <c:v>Category 2</c:v>
                </c:pt>
                <c:pt idx="3">
                  <c:v>Category 1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4</c:v>
                </c:pt>
                <c:pt idx="1">
                  <c:v>Category 3</c:v>
                </c:pt>
                <c:pt idx="2">
                  <c:v>Category 2</c:v>
                </c:pt>
                <c:pt idx="3">
                  <c:v>Category 1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4</c:v>
                </c:pt>
                <c:pt idx="1">
                  <c:v>Category 3</c:v>
                </c:pt>
                <c:pt idx="2">
                  <c:v>Category 2</c:v>
                </c:pt>
                <c:pt idx="3">
                  <c:v>Category 1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1057608"/>
        <c:axId val="481058392"/>
      </c:barChart>
      <c:catAx>
        <c:axId val="4810576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pPr>
            <a:endParaRPr lang="en-US"/>
          </a:p>
        </c:txPr>
        <c:crossAx val="481058392"/>
        <c:crosses val="autoZero"/>
        <c:auto val="1"/>
        <c:lblAlgn val="ctr"/>
        <c:lblOffset val="100"/>
        <c:noMultiLvlLbl val="0"/>
      </c:catAx>
      <c:valAx>
        <c:axId val="48105839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9050">
            <a:solidFill>
              <a:schemeClr val="tx1"/>
            </a:solidFill>
            <a:miter lim="800000"/>
          </a:ln>
        </c:spPr>
        <c:txPr>
          <a:bodyPr/>
          <a:lstStyle/>
          <a:p>
            <a:pPr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pPr>
            <a:endParaRPr lang="en-US"/>
          </a:p>
        </c:txPr>
        <c:crossAx val="481057608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79175070221485488"/>
          <c:y val="3.7634408602150539E-2"/>
          <c:w val="0.16682633420822396"/>
          <c:h val="0.48662560325120663"/>
        </c:manualLayout>
      </c:layout>
      <c:overlay val="0"/>
      <c:txPr>
        <a:bodyPr/>
        <a:lstStyle/>
        <a:p>
          <a:pPr algn="just">
            <a:defRPr sz="2000">
              <a:solidFill>
                <a:schemeClr val="tx1"/>
              </a:solidFill>
              <a:latin typeface="Tahoma" pitchFamily="34" charset="0"/>
              <a:cs typeface="Tahoma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4173568"/>
        <c:axId val="484173960"/>
      </c:barChart>
      <c:catAx>
        <c:axId val="4841735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19050">
            <a:solidFill>
              <a:schemeClr val="tx1"/>
            </a:solidFill>
            <a:miter lim="800000"/>
          </a:ln>
        </c:spPr>
        <c:txPr>
          <a:bodyPr/>
          <a:lstStyle/>
          <a:p>
            <a:pPr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pPr>
            <a:endParaRPr lang="en-US"/>
          </a:p>
        </c:txPr>
        <c:crossAx val="484173960"/>
        <c:crosses val="autoZero"/>
        <c:auto val="1"/>
        <c:lblAlgn val="ctr"/>
        <c:lblOffset val="100"/>
        <c:noMultiLvlLbl val="0"/>
      </c:catAx>
      <c:valAx>
        <c:axId val="484173960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19050">
            <a:solidFill>
              <a:schemeClr val="tx1"/>
            </a:solidFill>
            <a:miter lim="800000"/>
          </a:ln>
        </c:spPr>
        <c:txPr>
          <a:bodyPr/>
          <a:lstStyle/>
          <a:p>
            <a:pPr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pPr>
            <a:endParaRPr lang="en-US"/>
          </a:p>
        </c:txPr>
        <c:crossAx val="484173568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2000">
              <a:solidFill>
                <a:schemeClr val="tx1"/>
              </a:solidFill>
              <a:latin typeface="Tahoma" pitchFamily="34" charset="0"/>
              <a:cs typeface="Tahoma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 cap="flat">
              <a:miter lim="800000"/>
            </a:ln>
          </c:spPr>
          <c:marker>
            <c:symbol val="diamond"/>
            <c:size val="13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5</c:v>
                </c:pt>
                <c:pt idx="2">
                  <c:v>6</c:v>
                </c:pt>
                <c:pt idx="3">
                  <c:v>4.4000000000000004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50800" cap="flat">
              <a:miter lim="800000"/>
            </a:ln>
          </c:spPr>
          <c:marker>
            <c:symbol val="square"/>
            <c:size val="11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50800" cap="flat">
              <a:miter lim="800000"/>
            </a:ln>
          </c:spPr>
          <c:marker>
            <c:symbol val="triangle"/>
            <c:size val="13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1.5</c:v>
                </c:pt>
                <c:pt idx="1">
                  <c:v>2.6</c:v>
                </c:pt>
                <c:pt idx="2">
                  <c:v>3.2</c:v>
                </c:pt>
                <c:pt idx="3">
                  <c:v>5.5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 w="50800" cap="flat">
              <a:miter lim="800000"/>
            </a:ln>
          </c:spPr>
          <c:marker>
            <c:symbol val="x"/>
            <c:size val="11"/>
            <c:spPr>
              <a:ln w="50800">
                <a:miter lim="800000"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2</c:v>
                </c:pt>
                <c:pt idx="1">
                  <c:v>2.8</c:v>
                </c:pt>
                <c:pt idx="2">
                  <c:v>3.6</c:v>
                </c:pt>
                <c:pt idx="3">
                  <c:v>4.8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ln w="50800" cap="flat">
              <a:miter lim="800000"/>
            </a:ln>
          </c:spPr>
          <c:marker>
            <c:symbol val="circle"/>
            <c:size val="11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</c:v>
                </c:pt>
                <c:pt idx="1">
                  <c:v>3.2</c:v>
                </c:pt>
                <c:pt idx="2">
                  <c:v>3.5</c:v>
                </c:pt>
                <c:pt idx="3">
                  <c:v>3.8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ln w="50800" cap="flat">
              <a:miter lim="800000"/>
            </a:ln>
          </c:spPr>
          <c:marker>
            <c:symbol val="plus"/>
            <c:size val="13"/>
            <c:spPr>
              <a:ln w="50800">
                <a:miter lim="800000"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1.2</c:v>
                </c:pt>
                <c:pt idx="1">
                  <c:v>4</c:v>
                </c:pt>
                <c:pt idx="2">
                  <c:v>4.2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4174744"/>
        <c:axId val="484175136"/>
      </c:lineChart>
      <c:catAx>
        <c:axId val="484174744"/>
        <c:scaling>
          <c:orientation val="minMax"/>
        </c:scaling>
        <c:delete val="0"/>
        <c:axPos val="b"/>
        <c:numFmt formatCode="General" sourceLinked="0"/>
        <c:majorTickMark val="none"/>
        <c:minorTickMark val="in"/>
        <c:tickLblPos val="nextTo"/>
        <c:spPr>
          <a:ln w="19050">
            <a:solidFill>
              <a:schemeClr val="tx1"/>
            </a:solidFill>
          </a:ln>
        </c:spPr>
        <c:txPr>
          <a:bodyPr anchor="t" anchorCtr="0"/>
          <a:lstStyle/>
          <a:p>
            <a:pPr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pPr>
            <a:endParaRPr lang="en-US"/>
          </a:p>
        </c:txPr>
        <c:crossAx val="484175136"/>
        <c:crosses val="autoZero"/>
        <c:auto val="1"/>
        <c:lblAlgn val="ctr"/>
        <c:lblOffset val="0"/>
        <c:noMultiLvlLbl val="0"/>
      </c:catAx>
      <c:valAx>
        <c:axId val="484175136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pPr>
            <a:endParaRPr lang="en-US"/>
          </a:p>
        </c:txPr>
        <c:crossAx val="484174744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2000">
              <a:solidFill>
                <a:schemeClr val="tx1"/>
              </a:solidFill>
              <a:latin typeface="Tahoma" pitchFamily="34" charset="0"/>
              <a:cs typeface="Tahoma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solidFill>
                  <a:srgbClr val="DBCF85"/>
                </a:solidFill>
                <a:latin typeface="Tahoma" pitchFamily="34" charset="0"/>
                <a:cs typeface="Tahoma" pitchFamily="34" charset="0"/>
              </a:defRPr>
            </a:pPr>
            <a:r>
              <a:rPr lang="en-US" sz="2800" dirty="0" smtClean="0">
                <a:solidFill>
                  <a:srgbClr val="DBCF85"/>
                </a:solidFill>
                <a:latin typeface="Tahoma" pitchFamily="34" charset="0"/>
                <a:cs typeface="Tahoma" pitchFamily="34" charset="0"/>
              </a:rPr>
              <a:t>Heading</a:t>
            </a:r>
            <a:endParaRPr lang="en-US" sz="2800" dirty="0">
              <a:solidFill>
                <a:srgbClr val="DBCF85"/>
              </a:solidFill>
              <a:latin typeface="Tahoma" pitchFamily="34" charset="0"/>
              <a:cs typeface="Tahoma" pitchFamily="34" charset="0"/>
            </a:endParaRPr>
          </a:p>
        </c:rich>
      </c:tx>
      <c:layout>
        <c:manualLayout>
          <c:xMode val="edge"/>
          <c:yMode val="edge"/>
          <c:x val="0.34130395158938465"/>
          <c:y val="1.612903225806451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19050">
              <a:solidFill>
                <a:srgbClr val="FFFFFF">
                  <a:alpha val="60000"/>
                </a:srgbClr>
              </a:solidFill>
            </a:ln>
          </c:spPr>
          <c:cat>
            <c:strRef>
              <c:f>Sheet1!$A$2:$A$7</c:f>
              <c:strCache>
                <c:ptCount val="6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  <c:pt idx="5">
                  <c:v>6th Qtr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15</c:v>
                </c:pt>
                <c:pt idx="2">
                  <c:v>20</c:v>
                </c:pt>
                <c:pt idx="3">
                  <c:v>15</c:v>
                </c:pt>
                <c:pt idx="4">
                  <c:v>20</c:v>
                </c:pt>
                <c:pt idx="5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tr"/>
      <c:layout>
        <c:manualLayout>
          <c:xMode val="edge"/>
          <c:yMode val="edge"/>
          <c:x val="0.73953934577622205"/>
          <c:y val="0.14833333333333346"/>
          <c:w val="0.18484337027316039"/>
          <c:h val="0.59684065701464739"/>
        </c:manualLayout>
      </c:layout>
      <c:overlay val="0"/>
      <c:txPr>
        <a:bodyPr/>
        <a:lstStyle/>
        <a:p>
          <a:pPr>
            <a:defRPr sz="2000" baseline="0">
              <a:solidFill>
                <a:schemeClr val="tx1"/>
              </a:solidFill>
              <a:latin typeface="Tahoma" pitchFamily="34" charset="0"/>
              <a:cs typeface="Tahoma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27271159476295"/>
          <c:y val="0.10313942696326457"/>
          <c:w val="0.87345284310965698"/>
          <c:h val="0.67566919154117144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spPr>
            <a:solidFill>
              <a:schemeClr val="accent1"/>
            </a:solidFill>
            <a:ln w="17942">
              <a:noFill/>
              <a:prstDash val="solid"/>
            </a:ln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 w="35885">
                <a:noFill/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35885">
                <a:noFill/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chemeClr val="folHlink"/>
              </a:solidFill>
              <a:ln w="35885">
                <a:noFill/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35885">
                <a:noFill/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35885">
                <a:noFill/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chemeClr val="folHlink"/>
              </a:solidFill>
              <a:ln w="35885">
                <a:noFill/>
                <a:prstDash val="solid"/>
              </a:ln>
            </c:spPr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 w="35885">
                <a:noFill/>
                <a:prstDash val="solid"/>
              </a:ln>
            </c:spPr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 w="35885">
                <a:noFill/>
                <a:prstDash val="solid"/>
              </a:ln>
            </c:spPr>
          </c:dPt>
          <c:dPt>
            <c:idx val="11"/>
            <c:invertIfNegative val="0"/>
            <c:bubble3D val="0"/>
            <c:spPr>
              <a:solidFill>
                <a:schemeClr val="folHlink"/>
              </a:solidFill>
              <a:ln w="35885">
                <a:noFill/>
                <a:prstDash val="solid"/>
              </a:ln>
            </c:spPr>
          </c:dPt>
          <c:cat>
            <c:strRef>
              <c:f>Sheet1!$A$2:$A$14</c:f>
              <c:strCache>
                <c:ptCount val="12"/>
                <c:pt idx="1">
                  <c:v>A</c:v>
                </c:pt>
                <c:pt idx="2">
                  <c:v>B</c:v>
                </c:pt>
                <c:pt idx="3">
                  <c:v>C</c:v>
                </c:pt>
                <c:pt idx="5">
                  <c:v>A</c:v>
                </c:pt>
                <c:pt idx="6">
                  <c:v>B</c:v>
                </c:pt>
                <c:pt idx="7">
                  <c:v>C</c:v>
                </c:pt>
                <c:pt idx="9">
                  <c:v>A</c:v>
                </c:pt>
                <c:pt idx="10">
                  <c:v>B</c:v>
                </c:pt>
                <c:pt idx="11">
                  <c:v>C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1">
                  <c:v>61</c:v>
                </c:pt>
                <c:pt idx="2">
                  <c:v>67</c:v>
                </c:pt>
                <c:pt idx="3">
                  <c:v>65</c:v>
                </c:pt>
                <c:pt idx="5">
                  <c:v>70</c:v>
                </c:pt>
                <c:pt idx="6">
                  <c:v>64</c:v>
                </c:pt>
                <c:pt idx="7">
                  <c:v>73</c:v>
                </c:pt>
                <c:pt idx="9">
                  <c:v>90</c:v>
                </c:pt>
                <c:pt idx="10">
                  <c:v>84</c:v>
                </c:pt>
                <c:pt idx="11">
                  <c:v>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483965704"/>
        <c:axId val="477323888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Hi</c:v>
                </c:pt>
              </c:strCache>
            </c:strRef>
          </c:tx>
          <c:spPr>
            <a:ln w="40370">
              <a:noFill/>
            </a:ln>
          </c:spPr>
          <c:marker>
            <c:symbol val="dash"/>
            <c:size val="16"/>
            <c:spPr>
              <a:solidFill>
                <a:schemeClr val="accent5"/>
              </a:solidFill>
              <a:ln>
                <a:noFill/>
              </a:ln>
            </c:spPr>
          </c:marker>
          <c:cat>
            <c:strRef>
              <c:f>Sheet1!$A$2:$A$14</c:f>
              <c:strCache>
                <c:ptCount val="12"/>
                <c:pt idx="1">
                  <c:v>A</c:v>
                </c:pt>
                <c:pt idx="2">
                  <c:v>B</c:v>
                </c:pt>
                <c:pt idx="3">
                  <c:v>C</c:v>
                </c:pt>
                <c:pt idx="5">
                  <c:v>A</c:v>
                </c:pt>
                <c:pt idx="6">
                  <c:v>B</c:v>
                </c:pt>
                <c:pt idx="7">
                  <c:v>C</c:v>
                </c:pt>
                <c:pt idx="9">
                  <c:v>A</c:v>
                </c:pt>
                <c:pt idx="10">
                  <c:v>B</c:v>
                </c:pt>
                <c:pt idx="11">
                  <c:v>C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1">
                  <c:v>66</c:v>
                </c:pt>
                <c:pt idx="2">
                  <c:v>70</c:v>
                </c:pt>
                <c:pt idx="3">
                  <c:v>73</c:v>
                </c:pt>
                <c:pt idx="5">
                  <c:v>75</c:v>
                </c:pt>
                <c:pt idx="6">
                  <c:v>68</c:v>
                </c:pt>
                <c:pt idx="7">
                  <c:v>77</c:v>
                </c:pt>
                <c:pt idx="9">
                  <c:v>96</c:v>
                </c:pt>
                <c:pt idx="10">
                  <c:v>88</c:v>
                </c:pt>
                <c:pt idx="11">
                  <c:v>93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Lo</c:v>
                </c:pt>
              </c:strCache>
            </c:strRef>
          </c:tx>
          <c:spPr>
            <a:ln w="40370">
              <a:noFill/>
            </a:ln>
          </c:spPr>
          <c:marker>
            <c:symbol val="dash"/>
            <c:size val="16"/>
            <c:spPr>
              <a:solidFill>
                <a:schemeClr val="accent5"/>
              </a:solidFill>
              <a:ln>
                <a:noFill/>
              </a:ln>
            </c:spPr>
          </c:marker>
          <c:cat>
            <c:strRef>
              <c:f>Sheet1!$A$2:$A$14</c:f>
              <c:strCache>
                <c:ptCount val="12"/>
                <c:pt idx="1">
                  <c:v>A</c:v>
                </c:pt>
                <c:pt idx="2">
                  <c:v>B</c:v>
                </c:pt>
                <c:pt idx="3">
                  <c:v>C</c:v>
                </c:pt>
                <c:pt idx="5">
                  <c:v>A</c:v>
                </c:pt>
                <c:pt idx="6">
                  <c:v>B</c:v>
                </c:pt>
                <c:pt idx="7">
                  <c:v>C</c:v>
                </c:pt>
                <c:pt idx="9">
                  <c:v>A</c:v>
                </c:pt>
                <c:pt idx="10">
                  <c:v>B</c:v>
                </c:pt>
                <c:pt idx="11">
                  <c:v>C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1">
                  <c:v>59</c:v>
                </c:pt>
                <c:pt idx="2">
                  <c:v>62</c:v>
                </c:pt>
                <c:pt idx="3">
                  <c:v>60</c:v>
                </c:pt>
                <c:pt idx="5">
                  <c:v>65</c:v>
                </c:pt>
                <c:pt idx="6">
                  <c:v>62</c:v>
                </c:pt>
                <c:pt idx="7">
                  <c:v>68</c:v>
                </c:pt>
                <c:pt idx="9">
                  <c:v>85</c:v>
                </c:pt>
                <c:pt idx="10">
                  <c:v>81</c:v>
                </c:pt>
                <c:pt idx="11">
                  <c:v>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38100" cap="sq">
              <a:solidFill>
                <a:schemeClr val="accent5"/>
              </a:solidFill>
              <a:prstDash val="solid"/>
              <a:miter lim="800000"/>
            </a:ln>
          </c:spPr>
        </c:hiLowLines>
        <c:marker val="1"/>
        <c:smooth val="0"/>
        <c:axId val="477324280"/>
        <c:axId val="477271664"/>
      </c:lineChart>
      <c:catAx>
        <c:axId val="4839657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b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Data set</a:t>
                </a:r>
                <a:r>
                  <a:rPr lang="en-US" b="0" baseline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1          Data set 2         Data set 3</a:t>
                </a:r>
                <a:endParaRPr lang="en-US" b="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 w="3588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en-US"/>
          </a:p>
        </c:txPr>
        <c:crossAx val="47732388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477323888"/>
        <c:scaling>
          <c:orientation val="minMax"/>
          <c:max val="100"/>
          <c:min val="5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2000"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r>
                  <a:rPr lang="en-US" sz="2000" b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Percent </a:t>
                </a:r>
                <a:endParaRPr lang="en-US" sz="2000" b="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c:rich>
          </c:tx>
          <c:layout>
            <c:manualLayout>
              <c:xMode val="edge"/>
              <c:yMode val="edge"/>
              <c:x val="3.7046449038548833E-2"/>
              <c:y val="8.2462600920132131E-3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25400" cap="sq">
            <a:solidFill>
              <a:schemeClr val="tx1"/>
            </a:solidFill>
            <a:prstDash val="solid"/>
            <a:miter lim="800000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en-US"/>
          </a:p>
        </c:txPr>
        <c:crossAx val="483965704"/>
        <c:crosses val="autoZero"/>
        <c:crossBetween val="between"/>
        <c:majorUnit val="10"/>
        <c:minorUnit val="2"/>
      </c:valAx>
      <c:catAx>
        <c:axId val="477324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7271664"/>
        <c:crosses val="autoZero"/>
        <c:auto val="1"/>
        <c:lblAlgn val="ctr"/>
        <c:lblOffset val="100"/>
        <c:noMultiLvlLbl val="0"/>
      </c:catAx>
      <c:valAx>
        <c:axId val="477271664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477324280"/>
        <c:crosses val="max"/>
        <c:crossBetween val="between"/>
        <c:minorUnit val="2"/>
      </c:valAx>
      <c:spPr>
        <a:noFill/>
        <a:ln w="3588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543" b="1" i="0" u="none" strike="noStrike" baseline="0">
          <a:solidFill>
            <a:schemeClr val="tx1"/>
          </a:solidFill>
          <a:latin typeface="Swis721 BT"/>
          <a:ea typeface="Swis721 BT"/>
          <a:cs typeface="Swis721 BT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65D3A-9861-414A-A4E2-353AC3826A16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9600"/>
            <a:ext cx="5616575" cy="4187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C306B-02FD-45A9-B090-69A43E21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06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the vertical motif with white background</a:t>
            </a:r>
            <a:r>
              <a:rPr lang="en-US" baseline="0" dirty="0" smtClean="0"/>
              <a:t> so the colors pop.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C306B-02FD-45A9-B090-69A43E2135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02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C306B-02FD-45A9-B090-69A43E2135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99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color for the CI could have more</a:t>
            </a:r>
            <a:r>
              <a:rPr lang="en-US" baseline="0" dirty="0" smtClean="0"/>
              <a:t> contrast with the other colors.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C306B-02FD-45A9-B090-69A43E2135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85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9775"/>
            <a:ext cx="7772400" cy="1673225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944" y="5716090"/>
            <a:ext cx="7687056" cy="1329646"/>
          </a:xfrm>
          <a:prstGeom prst="rect">
            <a:avLst/>
          </a:prstGeom>
        </p:spPr>
      </p:pic>
      <p:sp>
        <p:nvSpPr>
          <p:cNvPr id="11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0" y="627165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National Center for Health Statistics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0" y="646367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Place Division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 2"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2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7650"/>
            <a:ext cx="7772400" cy="5905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49263" y="1073149"/>
            <a:ext cx="8426450" cy="51165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28198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9775"/>
            <a:ext cx="7772400" cy="1673225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6" descr="HHS_CDC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04800" y="5715000"/>
            <a:ext cx="1524000" cy="8763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984" y="5105400"/>
            <a:ext cx="1130703" cy="1517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93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6206803"/>
            <a:ext cx="8229600" cy="38417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CDC/NCHS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rd and QR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3337560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9263" y="6248400"/>
            <a:ext cx="7713662" cy="40037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z="1200" dirty="0" smtClean="0">
                <a:latin typeface="Swis721 BT" pitchFamily="34" charset="0"/>
              </a:rPr>
              <a:t>SOURCE: CDC/NCHS</a:t>
            </a: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6592221" y="4608385"/>
            <a:ext cx="1901952" cy="190195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4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669087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70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Parallelogram 8"/>
          <p:cNvSpPr/>
          <p:nvPr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arallelogram 12"/>
          <p:cNvSpPr/>
          <p:nvPr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/>
          <p:cNvSpPr/>
          <p:nvPr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Parallelogram 10"/>
          <p:cNvSpPr/>
          <p:nvPr userDrawn="1"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Parallelogram 11"/>
          <p:cNvSpPr/>
          <p:nvPr userDrawn="1"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Parallelogram 15"/>
          <p:cNvSpPr/>
          <p:nvPr userDrawn="1"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Parallelogram 16"/>
          <p:cNvSpPr/>
          <p:nvPr userDrawn="1"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42" r:id="rId2"/>
    <p:sldLayoutId id="2147483732" r:id="rId3"/>
    <p:sldLayoutId id="2147483743" r:id="rId4"/>
    <p:sldLayoutId id="2147483740" r:id="rId5"/>
    <p:sldLayoutId id="2147483733" r:id="rId6"/>
    <p:sldLayoutId id="2147483735" r:id="rId7"/>
    <p:sldLayoutId id="2147483738" r:id="rId8"/>
    <p:sldLayoutId id="2147483739" r:id="rId9"/>
    <p:sldLayoutId id="2147483736" r:id="rId10"/>
    <p:sldLayoutId id="2147483737" r:id="rId11"/>
    <p:sldLayoutId id="214748374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effectLst/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b="0" kern="1200">
          <a:solidFill>
            <a:schemeClr val="accent5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2015 National Conference on </a:t>
            </a:r>
            <a:br>
              <a:rPr lang="en-US" dirty="0" smtClean="0"/>
            </a:br>
            <a:r>
              <a:rPr lang="en-US" dirty="0" smtClean="0"/>
              <a:t>Health Statistics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Doe M.P.H., </a:t>
            </a:r>
            <a:br>
              <a:rPr lang="en-US" dirty="0" smtClean="0"/>
            </a:br>
            <a:r>
              <a:rPr lang="en-US" dirty="0" smtClean="0"/>
              <a:t>National Center for Health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03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Name of next presenter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Bullet list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</a:p>
          <a:p>
            <a:pPr lvl="1"/>
            <a:r>
              <a:rPr lang="en-US" dirty="0" smtClean="0"/>
              <a:t>Level 1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dirty="0" smtClean="0"/>
              <a:t>Level 3</a:t>
            </a:r>
          </a:p>
          <a:p>
            <a:pPr lvl="4"/>
            <a:r>
              <a:rPr lang="en-US" dirty="0" smtClean="0"/>
              <a:t>Level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bar</a:t>
            </a:r>
            <a:endParaRPr lang="en-US" dirty="0"/>
          </a:p>
        </p:txBody>
      </p:sp>
      <p:graphicFrame>
        <p:nvGraphicFramePr>
          <p:cNvPr id="7" name="Chart Placeholder 6" descr="Horizontal bar chart" title="Horizontal bar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501799213"/>
              </p:ext>
            </p:extLst>
          </p:nvPr>
        </p:nvGraphicFramePr>
        <p:xfrm>
          <a:off x="457200" y="966651"/>
          <a:ext cx="8686800" cy="5190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Vertical bar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hart Placeholder 4" descr="chart" title="vertical bar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2335916904"/>
              </p:ext>
            </p:extLst>
          </p:nvPr>
        </p:nvGraphicFramePr>
        <p:xfrm>
          <a:off x="457200" y="1295400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with markers</a:t>
            </a:r>
            <a:endParaRPr lang="en-US" dirty="0"/>
          </a:p>
        </p:txBody>
      </p:sp>
      <p:graphicFrame>
        <p:nvGraphicFramePr>
          <p:cNvPr id="4" name="Content Placeholder 3" descr="line chart" title="Line with markers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3902199618"/>
              </p:ext>
            </p:extLst>
          </p:nvPr>
        </p:nvGraphicFramePr>
        <p:xfrm>
          <a:off x="457200" y="1295400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</a:t>
            </a:r>
            <a:endParaRPr lang="en-US" dirty="0"/>
          </a:p>
        </p:txBody>
      </p:sp>
      <p:graphicFrame>
        <p:nvGraphicFramePr>
          <p:cNvPr id="8" name="Chart Placeholder 7" descr="Pie chart" title="Pie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1655284442"/>
              </p:ext>
            </p:extLst>
          </p:nvPr>
        </p:nvGraphicFramePr>
        <p:xfrm>
          <a:off x="457200" y="1295400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</a:t>
            </a:r>
            <a:endParaRPr lang="en-US" dirty="0"/>
          </a:p>
        </p:txBody>
      </p:sp>
      <p:grpSp>
        <p:nvGrpSpPr>
          <p:cNvPr id="8" name="Group 7" descr="All 50 States" title="Map of US"/>
          <p:cNvGrpSpPr/>
          <p:nvPr/>
        </p:nvGrpSpPr>
        <p:grpSpPr>
          <a:xfrm>
            <a:off x="142875" y="1169988"/>
            <a:ext cx="7169150" cy="5046662"/>
            <a:chOff x="142875" y="1169988"/>
            <a:chExt cx="7169150" cy="5046662"/>
          </a:xfrm>
        </p:grpSpPr>
        <p:grpSp>
          <p:nvGrpSpPr>
            <p:cNvPr id="5" name="Group 104" descr="Virgin Islands" title="Map of US"/>
            <p:cNvGrpSpPr>
              <a:grpSpLocks/>
            </p:cNvGrpSpPr>
            <p:nvPr/>
          </p:nvGrpSpPr>
          <p:grpSpPr bwMode="auto">
            <a:xfrm>
              <a:off x="5951538" y="5621338"/>
              <a:ext cx="819150" cy="390525"/>
              <a:chOff x="3749" y="3541"/>
              <a:chExt cx="516" cy="246"/>
            </a:xfrm>
            <a:solidFill>
              <a:schemeClr val="accent3"/>
            </a:solidFill>
          </p:grpSpPr>
          <p:sp>
            <p:nvSpPr>
              <p:cNvPr id="181353" name="U.S. Virgin Islands"/>
              <p:cNvSpPr>
                <a:spLocks/>
              </p:cNvSpPr>
              <p:nvPr/>
            </p:nvSpPr>
            <p:spPr bwMode="auto">
              <a:xfrm>
                <a:off x="3749" y="3684"/>
                <a:ext cx="326" cy="103"/>
              </a:xfrm>
              <a:custGeom>
                <a:avLst/>
                <a:gdLst/>
                <a:ahLst/>
                <a:cxnLst>
                  <a:cxn ang="0">
                    <a:pos x="785" y="977"/>
                  </a:cxn>
                  <a:cxn ang="0">
                    <a:pos x="813" y="381"/>
                  </a:cxn>
                  <a:cxn ang="0">
                    <a:pos x="1108" y="103"/>
                  </a:cxn>
                  <a:cxn ang="0">
                    <a:pos x="1583" y="14"/>
                  </a:cxn>
                  <a:cxn ang="0">
                    <a:pos x="2111" y="336"/>
                  </a:cxn>
                  <a:cxn ang="0">
                    <a:pos x="2450" y="509"/>
                  </a:cxn>
                  <a:cxn ang="0">
                    <a:pos x="3014" y="397"/>
                  </a:cxn>
                  <a:cxn ang="0">
                    <a:pos x="3610" y="203"/>
                  </a:cxn>
                  <a:cxn ang="0">
                    <a:pos x="3945" y="295"/>
                  </a:cxn>
                  <a:cxn ang="0">
                    <a:pos x="4154" y="187"/>
                  </a:cxn>
                  <a:cxn ang="0">
                    <a:pos x="4352" y="256"/>
                  </a:cxn>
                  <a:cxn ang="0">
                    <a:pos x="4608" y="386"/>
                  </a:cxn>
                  <a:cxn ang="0">
                    <a:pos x="4805" y="455"/>
                  </a:cxn>
                  <a:cxn ang="0">
                    <a:pos x="4851" y="706"/>
                  </a:cxn>
                  <a:cxn ang="0">
                    <a:pos x="4774" y="964"/>
                  </a:cxn>
                  <a:cxn ang="0">
                    <a:pos x="4944" y="908"/>
                  </a:cxn>
                  <a:cxn ang="0">
                    <a:pos x="5110" y="595"/>
                  </a:cxn>
                  <a:cxn ang="0">
                    <a:pos x="5231" y="632"/>
                  </a:cxn>
                  <a:cxn ang="0">
                    <a:pos x="5542" y="1152"/>
                  </a:cxn>
                  <a:cxn ang="0">
                    <a:pos x="5871" y="1455"/>
                  </a:cxn>
                  <a:cxn ang="0">
                    <a:pos x="6045" y="1813"/>
                  </a:cxn>
                  <a:cxn ang="0">
                    <a:pos x="6269" y="1942"/>
                  </a:cxn>
                  <a:cxn ang="0">
                    <a:pos x="6845" y="1925"/>
                  </a:cxn>
                  <a:cxn ang="0">
                    <a:pos x="7124" y="1878"/>
                  </a:cxn>
                  <a:cxn ang="0">
                    <a:pos x="7129" y="1678"/>
                  </a:cxn>
                  <a:cxn ang="0">
                    <a:pos x="6737" y="1564"/>
                  </a:cxn>
                  <a:cxn ang="0">
                    <a:pos x="7363" y="1632"/>
                  </a:cxn>
                  <a:cxn ang="0">
                    <a:pos x="7974" y="1723"/>
                  </a:cxn>
                  <a:cxn ang="0">
                    <a:pos x="8436" y="1999"/>
                  </a:cxn>
                  <a:cxn ang="0">
                    <a:pos x="9133" y="2165"/>
                  </a:cxn>
                  <a:cxn ang="0">
                    <a:pos x="9946" y="2315"/>
                  </a:cxn>
                  <a:cxn ang="0">
                    <a:pos x="10389" y="2495"/>
                  </a:cxn>
                  <a:cxn ang="0">
                    <a:pos x="10409" y="2652"/>
                  </a:cxn>
                  <a:cxn ang="0">
                    <a:pos x="10184" y="2784"/>
                  </a:cxn>
                  <a:cxn ang="0">
                    <a:pos x="9738" y="2649"/>
                  </a:cxn>
                  <a:cxn ang="0">
                    <a:pos x="9379" y="2548"/>
                  </a:cxn>
                  <a:cxn ang="0">
                    <a:pos x="8940" y="2759"/>
                  </a:cxn>
                  <a:cxn ang="0">
                    <a:pos x="8437" y="2893"/>
                  </a:cxn>
                  <a:cxn ang="0">
                    <a:pos x="8113" y="3062"/>
                  </a:cxn>
                  <a:cxn ang="0">
                    <a:pos x="7855" y="2931"/>
                  </a:cxn>
                  <a:cxn ang="0">
                    <a:pos x="7611" y="2829"/>
                  </a:cxn>
                  <a:cxn ang="0">
                    <a:pos x="7185" y="3053"/>
                  </a:cxn>
                  <a:cxn ang="0">
                    <a:pos x="6730" y="3111"/>
                  </a:cxn>
                  <a:cxn ang="0">
                    <a:pos x="6172" y="3175"/>
                  </a:cxn>
                  <a:cxn ang="0">
                    <a:pos x="5772" y="3184"/>
                  </a:cxn>
                  <a:cxn ang="0">
                    <a:pos x="5409" y="2949"/>
                  </a:cxn>
                  <a:cxn ang="0">
                    <a:pos x="5080" y="2768"/>
                  </a:cxn>
                  <a:cxn ang="0">
                    <a:pos x="4567" y="2836"/>
                  </a:cxn>
                  <a:cxn ang="0">
                    <a:pos x="3796" y="2916"/>
                  </a:cxn>
                  <a:cxn ang="0">
                    <a:pos x="3425" y="2758"/>
                  </a:cxn>
                  <a:cxn ang="0">
                    <a:pos x="3134" y="2663"/>
                  </a:cxn>
                  <a:cxn ang="0">
                    <a:pos x="2476" y="2811"/>
                  </a:cxn>
                  <a:cxn ang="0">
                    <a:pos x="1939" y="2884"/>
                  </a:cxn>
                  <a:cxn ang="0">
                    <a:pos x="1724" y="2736"/>
                  </a:cxn>
                  <a:cxn ang="0">
                    <a:pos x="1457" y="2507"/>
                  </a:cxn>
                  <a:cxn ang="0">
                    <a:pos x="600" y="2433"/>
                  </a:cxn>
                  <a:cxn ang="0">
                    <a:pos x="94" y="2468"/>
                  </a:cxn>
                  <a:cxn ang="0">
                    <a:pos x="24" y="2290"/>
                  </a:cxn>
                  <a:cxn ang="0">
                    <a:pos x="399" y="2084"/>
                  </a:cxn>
                  <a:cxn ang="0">
                    <a:pos x="782" y="1904"/>
                  </a:cxn>
                  <a:cxn ang="0">
                    <a:pos x="891" y="1590"/>
                  </a:cxn>
                </a:cxnLst>
                <a:rect l="0" t="0" r="r" b="b"/>
                <a:pathLst>
                  <a:path w="10428" h="3204">
                    <a:moveTo>
                      <a:pt x="891" y="1547"/>
                    </a:moveTo>
                    <a:lnTo>
                      <a:pt x="890" y="1515"/>
                    </a:lnTo>
                    <a:lnTo>
                      <a:pt x="886" y="1483"/>
                    </a:lnTo>
                    <a:lnTo>
                      <a:pt x="882" y="1451"/>
                    </a:lnTo>
                    <a:lnTo>
                      <a:pt x="876" y="1420"/>
                    </a:lnTo>
                    <a:lnTo>
                      <a:pt x="870" y="1388"/>
                    </a:lnTo>
                    <a:lnTo>
                      <a:pt x="863" y="1357"/>
                    </a:lnTo>
                    <a:lnTo>
                      <a:pt x="854" y="1326"/>
                    </a:lnTo>
                    <a:lnTo>
                      <a:pt x="846" y="1294"/>
                    </a:lnTo>
                    <a:lnTo>
                      <a:pt x="830" y="1232"/>
                    </a:lnTo>
                    <a:lnTo>
                      <a:pt x="813" y="1169"/>
                    </a:lnTo>
                    <a:lnTo>
                      <a:pt x="806" y="1137"/>
                    </a:lnTo>
                    <a:lnTo>
                      <a:pt x="800" y="1106"/>
                    </a:lnTo>
                    <a:lnTo>
                      <a:pt x="795" y="1074"/>
                    </a:lnTo>
                    <a:lnTo>
                      <a:pt x="792" y="1042"/>
                    </a:lnTo>
                    <a:lnTo>
                      <a:pt x="785" y="977"/>
                    </a:lnTo>
                    <a:lnTo>
                      <a:pt x="779" y="911"/>
                    </a:lnTo>
                    <a:lnTo>
                      <a:pt x="776" y="845"/>
                    </a:lnTo>
                    <a:lnTo>
                      <a:pt x="773" y="778"/>
                    </a:lnTo>
                    <a:lnTo>
                      <a:pt x="773" y="745"/>
                    </a:lnTo>
                    <a:lnTo>
                      <a:pt x="773" y="712"/>
                    </a:lnTo>
                    <a:lnTo>
                      <a:pt x="774" y="679"/>
                    </a:lnTo>
                    <a:lnTo>
                      <a:pt x="775" y="646"/>
                    </a:lnTo>
                    <a:lnTo>
                      <a:pt x="777" y="613"/>
                    </a:lnTo>
                    <a:lnTo>
                      <a:pt x="779" y="581"/>
                    </a:lnTo>
                    <a:lnTo>
                      <a:pt x="782" y="548"/>
                    </a:lnTo>
                    <a:lnTo>
                      <a:pt x="786" y="515"/>
                    </a:lnTo>
                    <a:lnTo>
                      <a:pt x="793" y="477"/>
                    </a:lnTo>
                    <a:lnTo>
                      <a:pt x="799" y="439"/>
                    </a:lnTo>
                    <a:lnTo>
                      <a:pt x="804" y="419"/>
                    </a:lnTo>
                    <a:lnTo>
                      <a:pt x="808" y="400"/>
                    </a:lnTo>
                    <a:lnTo>
                      <a:pt x="813" y="381"/>
                    </a:lnTo>
                    <a:lnTo>
                      <a:pt x="819" y="362"/>
                    </a:lnTo>
                    <a:lnTo>
                      <a:pt x="827" y="344"/>
                    </a:lnTo>
                    <a:lnTo>
                      <a:pt x="834" y="326"/>
                    </a:lnTo>
                    <a:lnTo>
                      <a:pt x="842" y="309"/>
                    </a:lnTo>
                    <a:lnTo>
                      <a:pt x="852" y="293"/>
                    </a:lnTo>
                    <a:lnTo>
                      <a:pt x="863" y="277"/>
                    </a:lnTo>
                    <a:lnTo>
                      <a:pt x="874" y="262"/>
                    </a:lnTo>
                    <a:lnTo>
                      <a:pt x="888" y="248"/>
                    </a:lnTo>
                    <a:lnTo>
                      <a:pt x="902" y="235"/>
                    </a:lnTo>
                    <a:lnTo>
                      <a:pt x="929" y="214"/>
                    </a:lnTo>
                    <a:lnTo>
                      <a:pt x="957" y="193"/>
                    </a:lnTo>
                    <a:lnTo>
                      <a:pt x="986" y="173"/>
                    </a:lnTo>
                    <a:lnTo>
                      <a:pt x="1015" y="154"/>
                    </a:lnTo>
                    <a:lnTo>
                      <a:pt x="1045" y="136"/>
                    </a:lnTo>
                    <a:lnTo>
                      <a:pt x="1076" y="119"/>
                    </a:lnTo>
                    <a:lnTo>
                      <a:pt x="1108" y="103"/>
                    </a:lnTo>
                    <a:lnTo>
                      <a:pt x="1140" y="87"/>
                    </a:lnTo>
                    <a:lnTo>
                      <a:pt x="1173" y="73"/>
                    </a:lnTo>
                    <a:lnTo>
                      <a:pt x="1206" y="60"/>
                    </a:lnTo>
                    <a:lnTo>
                      <a:pt x="1239" y="48"/>
                    </a:lnTo>
                    <a:lnTo>
                      <a:pt x="1273" y="37"/>
                    </a:lnTo>
                    <a:lnTo>
                      <a:pt x="1308" y="27"/>
                    </a:lnTo>
                    <a:lnTo>
                      <a:pt x="1342" y="18"/>
                    </a:lnTo>
                    <a:lnTo>
                      <a:pt x="1376" y="11"/>
                    </a:lnTo>
                    <a:lnTo>
                      <a:pt x="1411" y="5"/>
                    </a:lnTo>
                    <a:lnTo>
                      <a:pt x="1436" y="2"/>
                    </a:lnTo>
                    <a:lnTo>
                      <a:pt x="1459" y="0"/>
                    </a:lnTo>
                    <a:lnTo>
                      <a:pt x="1484" y="1"/>
                    </a:lnTo>
                    <a:lnTo>
                      <a:pt x="1509" y="2"/>
                    </a:lnTo>
                    <a:lnTo>
                      <a:pt x="1534" y="5"/>
                    </a:lnTo>
                    <a:lnTo>
                      <a:pt x="1558" y="9"/>
                    </a:lnTo>
                    <a:lnTo>
                      <a:pt x="1583" y="14"/>
                    </a:lnTo>
                    <a:lnTo>
                      <a:pt x="1608" y="20"/>
                    </a:lnTo>
                    <a:lnTo>
                      <a:pt x="1632" y="27"/>
                    </a:lnTo>
                    <a:lnTo>
                      <a:pt x="1656" y="35"/>
                    </a:lnTo>
                    <a:lnTo>
                      <a:pt x="1680" y="44"/>
                    </a:lnTo>
                    <a:lnTo>
                      <a:pt x="1704" y="53"/>
                    </a:lnTo>
                    <a:lnTo>
                      <a:pt x="1750" y="73"/>
                    </a:lnTo>
                    <a:lnTo>
                      <a:pt x="1795" y="95"/>
                    </a:lnTo>
                    <a:lnTo>
                      <a:pt x="1814" y="105"/>
                    </a:lnTo>
                    <a:lnTo>
                      <a:pt x="1833" y="116"/>
                    </a:lnTo>
                    <a:lnTo>
                      <a:pt x="1851" y="127"/>
                    </a:lnTo>
                    <a:lnTo>
                      <a:pt x="1870" y="139"/>
                    </a:lnTo>
                    <a:lnTo>
                      <a:pt x="1906" y="165"/>
                    </a:lnTo>
                    <a:lnTo>
                      <a:pt x="1941" y="192"/>
                    </a:lnTo>
                    <a:lnTo>
                      <a:pt x="2010" y="249"/>
                    </a:lnTo>
                    <a:lnTo>
                      <a:pt x="2077" y="307"/>
                    </a:lnTo>
                    <a:lnTo>
                      <a:pt x="2111" y="336"/>
                    </a:lnTo>
                    <a:lnTo>
                      <a:pt x="2147" y="364"/>
                    </a:lnTo>
                    <a:lnTo>
                      <a:pt x="2181" y="390"/>
                    </a:lnTo>
                    <a:lnTo>
                      <a:pt x="2217" y="416"/>
                    </a:lnTo>
                    <a:lnTo>
                      <a:pt x="2235" y="428"/>
                    </a:lnTo>
                    <a:lnTo>
                      <a:pt x="2254" y="439"/>
                    </a:lnTo>
                    <a:lnTo>
                      <a:pt x="2272" y="450"/>
                    </a:lnTo>
                    <a:lnTo>
                      <a:pt x="2292" y="460"/>
                    </a:lnTo>
                    <a:lnTo>
                      <a:pt x="2312" y="469"/>
                    </a:lnTo>
                    <a:lnTo>
                      <a:pt x="2331" y="478"/>
                    </a:lnTo>
                    <a:lnTo>
                      <a:pt x="2352" y="486"/>
                    </a:lnTo>
                    <a:lnTo>
                      <a:pt x="2373" y="493"/>
                    </a:lnTo>
                    <a:lnTo>
                      <a:pt x="2388" y="497"/>
                    </a:lnTo>
                    <a:lnTo>
                      <a:pt x="2404" y="501"/>
                    </a:lnTo>
                    <a:lnTo>
                      <a:pt x="2419" y="504"/>
                    </a:lnTo>
                    <a:lnTo>
                      <a:pt x="2434" y="507"/>
                    </a:lnTo>
                    <a:lnTo>
                      <a:pt x="2450" y="509"/>
                    </a:lnTo>
                    <a:lnTo>
                      <a:pt x="2466" y="510"/>
                    </a:lnTo>
                    <a:lnTo>
                      <a:pt x="2482" y="511"/>
                    </a:lnTo>
                    <a:lnTo>
                      <a:pt x="2497" y="511"/>
                    </a:lnTo>
                    <a:lnTo>
                      <a:pt x="2529" y="511"/>
                    </a:lnTo>
                    <a:lnTo>
                      <a:pt x="2562" y="508"/>
                    </a:lnTo>
                    <a:lnTo>
                      <a:pt x="2594" y="504"/>
                    </a:lnTo>
                    <a:lnTo>
                      <a:pt x="2626" y="499"/>
                    </a:lnTo>
                    <a:lnTo>
                      <a:pt x="2659" y="493"/>
                    </a:lnTo>
                    <a:lnTo>
                      <a:pt x="2691" y="486"/>
                    </a:lnTo>
                    <a:lnTo>
                      <a:pt x="2724" y="478"/>
                    </a:lnTo>
                    <a:lnTo>
                      <a:pt x="2756" y="470"/>
                    </a:lnTo>
                    <a:lnTo>
                      <a:pt x="2820" y="453"/>
                    </a:lnTo>
                    <a:lnTo>
                      <a:pt x="2883" y="437"/>
                    </a:lnTo>
                    <a:lnTo>
                      <a:pt x="2928" y="425"/>
                    </a:lnTo>
                    <a:lnTo>
                      <a:pt x="2971" y="412"/>
                    </a:lnTo>
                    <a:lnTo>
                      <a:pt x="3014" y="397"/>
                    </a:lnTo>
                    <a:lnTo>
                      <a:pt x="3057" y="381"/>
                    </a:lnTo>
                    <a:lnTo>
                      <a:pt x="3141" y="347"/>
                    </a:lnTo>
                    <a:lnTo>
                      <a:pt x="3226" y="312"/>
                    </a:lnTo>
                    <a:lnTo>
                      <a:pt x="3268" y="294"/>
                    </a:lnTo>
                    <a:lnTo>
                      <a:pt x="3312" y="277"/>
                    </a:lnTo>
                    <a:lnTo>
                      <a:pt x="3354" y="261"/>
                    </a:lnTo>
                    <a:lnTo>
                      <a:pt x="3397" y="247"/>
                    </a:lnTo>
                    <a:lnTo>
                      <a:pt x="3441" y="233"/>
                    </a:lnTo>
                    <a:lnTo>
                      <a:pt x="3484" y="222"/>
                    </a:lnTo>
                    <a:lnTo>
                      <a:pt x="3506" y="217"/>
                    </a:lnTo>
                    <a:lnTo>
                      <a:pt x="3528" y="212"/>
                    </a:lnTo>
                    <a:lnTo>
                      <a:pt x="3551" y="208"/>
                    </a:lnTo>
                    <a:lnTo>
                      <a:pt x="3574" y="205"/>
                    </a:lnTo>
                    <a:lnTo>
                      <a:pt x="3585" y="203"/>
                    </a:lnTo>
                    <a:lnTo>
                      <a:pt x="3598" y="203"/>
                    </a:lnTo>
                    <a:lnTo>
                      <a:pt x="3610" y="203"/>
                    </a:lnTo>
                    <a:lnTo>
                      <a:pt x="3622" y="204"/>
                    </a:lnTo>
                    <a:lnTo>
                      <a:pt x="3646" y="207"/>
                    </a:lnTo>
                    <a:lnTo>
                      <a:pt x="3670" y="212"/>
                    </a:lnTo>
                    <a:lnTo>
                      <a:pt x="3694" y="219"/>
                    </a:lnTo>
                    <a:lnTo>
                      <a:pt x="3717" y="227"/>
                    </a:lnTo>
                    <a:lnTo>
                      <a:pt x="3741" y="236"/>
                    </a:lnTo>
                    <a:lnTo>
                      <a:pt x="3765" y="245"/>
                    </a:lnTo>
                    <a:lnTo>
                      <a:pt x="3788" y="255"/>
                    </a:lnTo>
                    <a:lnTo>
                      <a:pt x="3812" y="264"/>
                    </a:lnTo>
                    <a:lnTo>
                      <a:pt x="3836" y="273"/>
                    </a:lnTo>
                    <a:lnTo>
                      <a:pt x="3861" y="280"/>
                    </a:lnTo>
                    <a:lnTo>
                      <a:pt x="3884" y="287"/>
                    </a:lnTo>
                    <a:lnTo>
                      <a:pt x="3908" y="292"/>
                    </a:lnTo>
                    <a:lnTo>
                      <a:pt x="3921" y="293"/>
                    </a:lnTo>
                    <a:lnTo>
                      <a:pt x="3933" y="294"/>
                    </a:lnTo>
                    <a:lnTo>
                      <a:pt x="3945" y="295"/>
                    </a:lnTo>
                    <a:lnTo>
                      <a:pt x="3958" y="295"/>
                    </a:lnTo>
                    <a:lnTo>
                      <a:pt x="3966" y="294"/>
                    </a:lnTo>
                    <a:lnTo>
                      <a:pt x="3974" y="293"/>
                    </a:lnTo>
                    <a:lnTo>
                      <a:pt x="3982" y="291"/>
                    </a:lnTo>
                    <a:lnTo>
                      <a:pt x="3992" y="288"/>
                    </a:lnTo>
                    <a:lnTo>
                      <a:pt x="4007" y="281"/>
                    </a:lnTo>
                    <a:lnTo>
                      <a:pt x="4024" y="273"/>
                    </a:lnTo>
                    <a:lnTo>
                      <a:pt x="4039" y="263"/>
                    </a:lnTo>
                    <a:lnTo>
                      <a:pt x="4055" y="253"/>
                    </a:lnTo>
                    <a:lnTo>
                      <a:pt x="4070" y="242"/>
                    </a:lnTo>
                    <a:lnTo>
                      <a:pt x="4086" y="230"/>
                    </a:lnTo>
                    <a:lnTo>
                      <a:pt x="4100" y="219"/>
                    </a:lnTo>
                    <a:lnTo>
                      <a:pt x="4116" y="208"/>
                    </a:lnTo>
                    <a:lnTo>
                      <a:pt x="4131" y="199"/>
                    </a:lnTo>
                    <a:lnTo>
                      <a:pt x="4147" y="191"/>
                    </a:lnTo>
                    <a:lnTo>
                      <a:pt x="4154" y="187"/>
                    </a:lnTo>
                    <a:lnTo>
                      <a:pt x="4162" y="184"/>
                    </a:lnTo>
                    <a:lnTo>
                      <a:pt x="4170" y="182"/>
                    </a:lnTo>
                    <a:lnTo>
                      <a:pt x="4179" y="180"/>
                    </a:lnTo>
                    <a:lnTo>
                      <a:pt x="4187" y="179"/>
                    </a:lnTo>
                    <a:lnTo>
                      <a:pt x="4195" y="178"/>
                    </a:lnTo>
                    <a:lnTo>
                      <a:pt x="4203" y="178"/>
                    </a:lnTo>
                    <a:lnTo>
                      <a:pt x="4212" y="179"/>
                    </a:lnTo>
                    <a:lnTo>
                      <a:pt x="4223" y="182"/>
                    </a:lnTo>
                    <a:lnTo>
                      <a:pt x="4234" y="184"/>
                    </a:lnTo>
                    <a:lnTo>
                      <a:pt x="4246" y="188"/>
                    </a:lnTo>
                    <a:lnTo>
                      <a:pt x="4256" y="192"/>
                    </a:lnTo>
                    <a:lnTo>
                      <a:pt x="4277" y="201"/>
                    </a:lnTo>
                    <a:lnTo>
                      <a:pt x="4296" y="213"/>
                    </a:lnTo>
                    <a:lnTo>
                      <a:pt x="4315" y="226"/>
                    </a:lnTo>
                    <a:lnTo>
                      <a:pt x="4333" y="240"/>
                    </a:lnTo>
                    <a:lnTo>
                      <a:pt x="4352" y="256"/>
                    </a:lnTo>
                    <a:lnTo>
                      <a:pt x="4369" y="271"/>
                    </a:lnTo>
                    <a:lnTo>
                      <a:pt x="4406" y="304"/>
                    </a:lnTo>
                    <a:lnTo>
                      <a:pt x="4443" y="335"/>
                    </a:lnTo>
                    <a:lnTo>
                      <a:pt x="4461" y="349"/>
                    </a:lnTo>
                    <a:lnTo>
                      <a:pt x="4481" y="362"/>
                    </a:lnTo>
                    <a:lnTo>
                      <a:pt x="4490" y="368"/>
                    </a:lnTo>
                    <a:lnTo>
                      <a:pt x="4501" y="374"/>
                    </a:lnTo>
                    <a:lnTo>
                      <a:pt x="4512" y="379"/>
                    </a:lnTo>
                    <a:lnTo>
                      <a:pt x="4522" y="383"/>
                    </a:lnTo>
                    <a:lnTo>
                      <a:pt x="4528" y="386"/>
                    </a:lnTo>
                    <a:lnTo>
                      <a:pt x="4536" y="387"/>
                    </a:lnTo>
                    <a:lnTo>
                      <a:pt x="4542" y="389"/>
                    </a:lnTo>
                    <a:lnTo>
                      <a:pt x="4549" y="390"/>
                    </a:lnTo>
                    <a:lnTo>
                      <a:pt x="4564" y="390"/>
                    </a:lnTo>
                    <a:lnTo>
                      <a:pt x="4578" y="390"/>
                    </a:lnTo>
                    <a:lnTo>
                      <a:pt x="4608" y="386"/>
                    </a:lnTo>
                    <a:lnTo>
                      <a:pt x="4638" y="381"/>
                    </a:lnTo>
                    <a:lnTo>
                      <a:pt x="4652" y="379"/>
                    </a:lnTo>
                    <a:lnTo>
                      <a:pt x="4668" y="377"/>
                    </a:lnTo>
                    <a:lnTo>
                      <a:pt x="4682" y="376"/>
                    </a:lnTo>
                    <a:lnTo>
                      <a:pt x="4696" y="376"/>
                    </a:lnTo>
                    <a:lnTo>
                      <a:pt x="4709" y="377"/>
                    </a:lnTo>
                    <a:lnTo>
                      <a:pt x="4722" y="380"/>
                    </a:lnTo>
                    <a:lnTo>
                      <a:pt x="4729" y="382"/>
                    </a:lnTo>
                    <a:lnTo>
                      <a:pt x="4735" y="385"/>
                    </a:lnTo>
                    <a:lnTo>
                      <a:pt x="4740" y="388"/>
                    </a:lnTo>
                    <a:lnTo>
                      <a:pt x="4746" y="392"/>
                    </a:lnTo>
                    <a:lnTo>
                      <a:pt x="4760" y="403"/>
                    </a:lnTo>
                    <a:lnTo>
                      <a:pt x="4772" y="415"/>
                    </a:lnTo>
                    <a:lnTo>
                      <a:pt x="4784" y="427"/>
                    </a:lnTo>
                    <a:lnTo>
                      <a:pt x="4795" y="441"/>
                    </a:lnTo>
                    <a:lnTo>
                      <a:pt x="4805" y="455"/>
                    </a:lnTo>
                    <a:lnTo>
                      <a:pt x="4814" y="470"/>
                    </a:lnTo>
                    <a:lnTo>
                      <a:pt x="4824" y="486"/>
                    </a:lnTo>
                    <a:lnTo>
                      <a:pt x="4831" y="502"/>
                    </a:lnTo>
                    <a:lnTo>
                      <a:pt x="4838" y="518"/>
                    </a:lnTo>
                    <a:lnTo>
                      <a:pt x="4844" y="535"/>
                    </a:lnTo>
                    <a:lnTo>
                      <a:pt x="4849" y="552"/>
                    </a:lnTo>
                    <a:lnTo>
                      <a:pt x="4855" y="569"/>
                    </a:lnTo>
                    <a:lnTo>
                      <a:pt x="4859" y="587"/>
                    </a:lnTo>
                    <a:lnTo>
                      <a:pt x="4862" y="604"/>
                    </a:lnTo>
                    <a:lnTo>
                      <a:pt x="4864" y="621"/>
                    </a:lnTo>
                    <a:lnTo>
                      <a:pt x="4865" y="638"/>
                    </a:lnTo>
                    <a:lnTo>
                      <a:pt x="4865" y="649"/>
                    </a:lnTo>
                    <a:lnTo>
                      <a:pt x="4865" y="660"/>
                    </a:lnTo>
                    <a:lnTo>
                      <a:pt x="4863" y="671"/>
                    </a:lnTo>
                    <a:lnTo>
                      <a:pt x="4860" y="683"/>
                    </a:lnTo>
                    <a:lnTo>
                      <a:pt x="4851" y="706"/>
                    </a:lnTo>
                    <a:lnTo>
                      <a:pt x="4842" y="729"/>
                    </a:lnTo>
                    <a:lnTo>
                      <a:pt x="4817" y="776"/>
                    </a:lnTo>
                    <a:lnTo>
                      <a:pt x="4791" y="823"/>
                    </a:lnTo>
                    <a:lnTo>
                      <a:pt x="4779" y="845"/>
                    </a:lnTo>
                    <a:lnTo>
                      <a:pt x="4769" y="867"/>
                    </a:lnTo>
                    <a:lnTo>
                      <a:pt x="4765" y="877"/>
                    </a:lnTo>
                    <a:lnTo>
                      <a:pt x="4761" y="887"/>
                    </a:lnTo>
                    <a:lnTo>
                      <a:pt x="4758" y="897"/>
                    </a:lnTo>
                    <a:lnTo>
                      <a:pt x="4756" y="907"/>
                    </a:lnTo>
                    <a:lnTo>
                      <a:pt x="4755" y="916"/>
                    </a:lnTo>
                    <a:lnTo>
                      <a:pt x="4755" y="925"/>
                    </a:lnTo>
                    <a:lnTo>
                      <a:pt x="4756" y="934"/>
                    </a:lnTo>
                    <a:lnTo>
                      <a:pt x="4759" y="942"/>
                    </a:lnTo>
                    <a:lnTo>
                      <a:pt x="4763" y="950"/>
                    </a:lnTo>
                    <a:lnTo>
                      <a:pt x="4768" y="957"/>
                    </a:lnTo>
                    <a:lnTo>
                      <a:pt x="4774" y="964"/>
                    </a:lnTo>
                    <a:lnTo>
                      <a:pt x="4782" y="970"/>
                    </a:lnTo>
                    <a:lnTo>
                      <a:pt x="4792" y="976"/>
                    </a:lnTo>
                    <a:lnTo>
                      <a:pt x="4800" y="979"/>
                    </a:lnTo>
                    <a:lnTo>
                      <a:pt x="4809" y="982"/>
                    </a:lnTo>
                    <a:lnTo>
                      <a:pt x="4818" y="984"/>
                    </a:lnTo>
                    <a:lnTo>
                      <a:pt x="4827" y="984"/>
                    </a:lnTo>
                    <a:lnTo>
                      <a:pt x="4836" y="983"/>
                    </a:lnTo>
                    <a:lnTo>
                      <a:pt x="4845" y="981"/>
                    </a:lnTo>
                    <a:lnTo>
                      <a:pt x="4855" y="978"/>
                    </a:lnTo>
                    <a:lnTo>
                      <a:pt x="4863" y="974"/>
                    </a:lnTo>
                    <a:lnTo>
                      <a:pt x="4872" y="969"/>
                    </a:lnTo>
                    <a:lnTo>
                      <a:pt x="4881" y="964"/>
                    </a:lnTo>
                    <a:lnTo>
                      <a:pt x="4891" y="957"/>
                    </a:lnTo>
                    <a:lnTo>
                      <a:pt x="4908" y="943"/>
                    </a:lnTo>
                    <a:lnTo>
                      <a:pt x="4927" y="926"/>
                    </a:lnTo>
                    <a:lnTo>
                      <a:pt x="4944" y="908"/>
                    </a:lnTo>
                    <a:lnTo>
                      <a:pt x="4962" y="888"/>
                    </a:lnTo>
                    <a:lnTo>
                      <a:pt x="4978" y="867"/>
                    </a:lnTo>
                    <a:lnTo>
                      <a:pt x="4996" y="847"/>
                    </a:lnTo>
                    <a:lnTo>
                      <a:pt x="5028" y="806"/>
                    </a:lnTo>
                    <a:lnTo>
                      <a:pt x="5058" y="771"/>
                    </a:lnTo>
                    <a:lnTo>
                      <a:pt x="5062" y="766"/>
                    </a:lnTo>
                    <a:lnTo>
                      <a:pt x="5066" y="760"/>
                    </a:lnTo>
                    <a:lnTo>
                      <a:pt x="5070" y="753"/>
                    </a:lnTo>
                    <a:lnTo>
                      <a:pt x="5073" y="746"/>
                    </a:lnTo>
                    <a:lnTo>
                      <a:pt x="5080" y="730"/>
                    </a:lnTo>
                    <a:lnTo>
                      <a:pt x="5084" y="713"/>
                    </a:lnTo>
                    <a:lnTo>
                      <a:pt x="5092" y="677"/>
                    </a:lnTo>
                    <a:lnTo>
                      <a:pt x="5098" y="641"/>
                    </a:lnTo>
                    <a:lnTo>
                      <a:pt x="5102" y="624"/>
                    </a:lnTo>
                    <a:lnTo>
                      <a:pt x="5105" y="608"/>
                    </a:lnTo>
                    <a:lnTo>
                      <a:pt x="5110" y="595"/>
                    </a:lnTo>
                    <a:lnTo>
                      <a:pt x="5116" y="584"/>
                    </a:lnTo>
                    <a:lnTo>
                      <a:pt x="5119" y="580"/>
                    </a:lnTo>
                    <a:lnTo>
                      <a:pt x="5123" y="576"/>
                    </a:lnTo>
                    <a:lnTo>
                      <a:pt x="5126" y="573"/>
                    </a:lnTo>
                    <a:lnTo>
                      <a:pt x="5131" y="571"/>
                    </a:lnTo>
                    <a:lnTo>
                      <a:pt x="5135" y="570"/>
                    </a:lnTo>
                    <a:lnTo>
                      <a:pt x="5140" y="570"/>
                    </a:lnTo>
                    <a:lnTo>
                      <a:pt x="5146" y="572"/>
                    </a:lnTo>
                    <a:lnTo>
                      <a:pt x="5152" y="574"/>
                    </a:lnTo>
                    <a:lnTo>
                      <a:pt x="5165" y="581"/>
                    </a:lnTo>
                    <a:lnTo>
                      <a:pt x="5177" y="588"/>
                    </a:lnTo>
                    <a:lnTo>
                      <a:pt x="5189" y="596"/>
                    </a:lnTo>
                    <a:lnTo>
                      <a:pt x="5200" y="604"/>
                    </a:lnTo>
                    <a:lnTo>
                      <a:pt x="5211" y="613"/>
                    </a:lnTo>
                    <a:lnTo>
                      <a:pt x="5221" y="622"/>
                    </a:lnTo>
                    <a:lnTo>
                      <a:pt x="5231" y="632"/>
                    </a:lnTo>
                    <a:lnTo>
                      <a:pt x="5240" y="642"/>
                    </a:lnTo>
                    <a:lnTo>
                      <a:pt x="5259" y="664"/>
                    </a:lnTo>
                    <a:lnTo>
                      <a:pt x="5276" y="687"/>
                    </a:lnTo>
                    <a:lnTo>
                      <a:pt x="5292" y="711"/>
                    </a:lnTo>
                    <a:lnTo>
                      <a:pt x="5307" y="737"/>
                    </a:lnTo>
                    <a:lnTo>
                      <a:pt x="5335" y="789"/>
                    </a:lnTo>
                    <a:lnTo>
                      <a:pt x="5362" y="843"/>
                    </a:lnTo>
                    <a:lnTo>
                      <a:pt x="5377" y="870"/>
                    </a:lnTo>
                    <a:lnTo>
                      <a:pt x="5390" y="895"/>
                    </a:lnTo>
                    <a:lnTo>
                      <a:pt x="5406" y="921"/>
                    </a:lnTo>
                    <a:lnTo>
                      <a:pt x="5421" y="945"/>
                    </a:lnTo>
                    <a:lnTo>
                      <a:pt x="5450" y="990"/>
                    </a:lnTo>
                    <a:lnTo>
                      <a:pt x="5477" y="1035"/>
                    </a:lnTo>
                    <a:lnTo>
                      <a:pt x="5503" y="1082"/>
                    </a:lnTo>
                    <a:lnTo>
                      <a:pt x="5528" y="1129"/>
                    </a:lnTo>
                    <a:lnTo>
                      <a:pt x="5542" y="1152"/>
                    </a:lnTo>
                    <a:lnTo>
                      <a:pt x="5555" y="1175"/>
                    </a:lnTo>
                    <a:lnTo>
                      <a:pt x="5569" y="1197"/>
                    </a:lnTo>
                    <a:lnTo>
                      <a:pt x="5583" y="1220"/>
                    </a:lnTo>
                    <a:lnTo>
                      <a:pt x="5599" y="1241"/>
                    </a:lnTo>
                    <a:lnTo>
                      <a:pt x="5614" y="1263"/>
                    </a:lnTo>
                    <a:lnTo>
                      <a:pt x="5631" y="1284"/>
                    </a:lnTo>
                    <a:lnTo>
                      <a:pt x="5647" y="1304"/>
                    </a:lnTo>
                    <a:lnTo>
                      <a:pt x="5662" y="1319"/>
                    </a:lnTo>
                    <a:lnTo>
                      <a:pt x="5677" y="1332"/>
                    </a:lnTo>
                    <a:lnTo>
                      <a:pt x="5694" y="1345"/>
                    </a:lnTo>
                    <a:lnTo>
                      <a:pt x="5710" y="1357"/>
                    </a:lnTo>
                    <a:lnTo>
                      <a:pt x="5746" y="1379"/>
                    </a:lnTo>
                    <a:lnTo>
                      <a:pt x="5783" y="1400"/>
                    </a:lnTo>
                    <a:lnTo>
                      <a:pt x="5819" y="1421"/>
                    </a:lnTo>
                    <a:lnTo>
                      <a:pt x="5855" y="1443"/>
                    </a:lnTo>
                    <a:lnTo>
                      <a:pt x="5871" y="1455"/>
                    </a:lnTo>
                    <a:lnTo>
                      <a:pt x="5888" y="1468"/>
                    </a:lnTo>
                    <a:lnTo>
                      <a:pt x="5902" y="1483"/>
                    </a:lnTo>
                    <a:lnTo>
                      <a:pt x="5915" y="1498"/>
                    </a:lnTo>
                    <a:lnTo>
                      <a:pt x="5924" y="1509"/>
                    </a:lnTo>
                    <a:lnTo>
                      <a:pt x="5932" y="1521"/>
                    </a:lnTo>
                    <a:lnTo>
                      <a:pt x="5939" y="1534"/>
                    </a:lnTo>
                    <a:lnTo>
                      <a:pt x="5946" y="1546"/>
                    </a:lnTo>
                    <a:lnTo>
                      <a:pt x="5959" y="1573"/>
                    </a:lnTo>
                    <a:lnTo>
                      <a:pt x="5970" y="1601"/>
                    </a:lnTo>
                    <a:lnTo>
                      <a:pt x="5990" y="1659"/>
                    </a:lnTo>
                    <a:lnTo>
                      <a:pt x="6007" y="1718"/>
                    </a:lnTo>
                    <a:lnTo>
                      <a:pt x="6017" y="1746"/>
                    </a:lnTo>
                    <a:lnTo>
                      <a:pt x="6027" y="1775"/>
                    </a:lnTo>
                    <a:lnTo>
                      <a:pt x="6033" y="1788"/>
                    </a:lnTo>
                    <a:lnTo>
                      <a:pt x="6039" y="1801"/>
                    </a:lnTo>
                    <a:lnTo>
                      <a:pt x="6045" y="1813"/>
                    </a:lnTo>
                    <a:lnTo>
                      <a:pt x="6053" y="1825"/>
                    </a:lnTo>
                    <a:lnTo>
                      <a:pt x="6060" y="1837"/>
                    </a:lnTo>
                    <a:lnTo>
                      <a:pt x="6068" y="1848"/>
                    </a:lnTo>
                    <a:lnTo>
                      <a:pt x="6076" y="1858"/>
                    </a:lnTo>
                    <a:lnTo>
                      <a:pt x="6086" y="1868"/>
                    </a:lnTo>
                    <a:lnTo>
                      <a:pt x="6096" y="1877"/>
                    </a:lnTo>
                    <a:lnTo>
                      <a:pt x="6107" y="1885"/>
                    </a:lnTo>
                    <a:lnTo>
                      <a:pt x="6119" y="1893"/>
                    </a:lnTo>
                    <a:lnTo>
                      <a:pt x="6131" y="1900"/>
                    </a:lnTo>
                    <a:lnTo>
                      <a:pt x="6151" y="1908"/>
                    </a:lnTo>
                    <a:lnTo>
                      <a:pt x="6169" y="1916"/>
                    </a:lnTo>
                    <a:lnTo>
                      <a:pt x="6189" y="1923"/>
                    </a:lnTo>
                    <a:lnTo>
                      <a:pt x="6209" y="1929"/>
                    </a:lnTo>
                    <a:lnTo>
                      <a:pt x="6228" y="1934"/>
                    </a:lnTo>
                    <a:lnTo>
                      <a:pt x="6249" y="1938"/>
                    </a:lnTo>
                    <a:lnTo>
                      <a:pt x="6269" y="1942"/>
                    </a:lnTo>
                    <a:lnTo>
                      <a:pt x="6290" y="1945"/>
                    </a:lnTo>
                    <a:lnTo>
                      <a:pt x="6310" y="1948"/>
                    </a:lnTo>
                    <a:lnTo>
                      <a:pt x="6331" y="1950"/>
                    </a:lnTo>
                    <a:lnTo>
                      <a:pt x="6352" y="1951"/>
                    </a:lnTo>
                    <a:lnTo>
                      <a:pt x="6373" y="1952"/>
                    </a:lnTo>
                    <a:lnTo>
                      <a:pt x="6415" y="1952"/>
                    </a:lnTo>
                    <a:lnTo>
                      <a:pt x="6458" y="1951"/>
                    </a:lnTo>
                    <a:lnTo>
                      <a:pt x="6502" y="1949"/>
                    </a:lnTo>
                    <a:lnTo>
                      <a:pt x="6545" y="1945"/>
                    </a:lnTo>
                    <a:lnTo>
                      <a:pt x="6588" y="1942"/>
                    </a:lnTo>
                    <a:lnTo>
                      <a:pt x="6632" y="1938"/>
                    </a:lnTo>
                    <a:lnTo>
                      <a:pt x="6675" y="1934"/>
                    </a:lnTo>
                    <a:lnTo>
                      <a:pt x="6717" y="1930"/>
                    </a:lnTo>
                    <a:lnTo>
                      <a:pt x="6761" y="1927"/>
                    </a:lnTo>
                    <a:lnTo>
                      <a:pt x="6803" y="1925"/>
                    </a:lnTo>
                    <a:lnTo>
                      <a:pt x="6845" y="1925"/>
                    </a:lnTo>
                    <a:lnTo>
                      <a:pt x="6890" y="1926"/>
                    </a:lnTo>
                    <a:lnTo>
                      <a:pt x="6912" y="1927"/>
                    </a:lnTo>
                    <a:lnTo>
                      <a:pt x="6935" y="1927"/>
                    </a:lnTo>
                    <a:lnTo>
                      <a:pt x="6957" y="1927"/>
                    </a:lnTo>
                    <a:lnTo>
                      <a:pt x="6979" y="1925"/>
                    </a:lnTo>
                    <a:lnTo>
                      <a:pt x="7001" y="1924"/>
                    </a:lnTo>
                    <a:lnTo>
                      <a:pt x="7022" y="1921"/>
                    </a:lnTo>
                    <a:lnTo>
                      <a:pt x="7042" y="1917"/>
                    </a:lnTo>
                    <a:lnTo>
                      <a:pt x="7063" y="1911"/>
                    </a:lnTo>
                    <a:lnTo>
                      <a:pt x="7072" y="1908"/>
                    </a:lnTo>
                    <a:lnTo>
                      <a:pt x="7082" y="1904"/>
                    </a:lnTo>
                    <a:lnTo>
                      <a:pt x="7091" y="1900"/>
                    </a:lnTo>
                    <a:lnTo>
                      <a:pt x="7099" y="1895"/>
                    </a:lnTo>
                    <a:lnTo>
                      <a:pt x="7108" y="1890"/>
                    </a:lnTo>
                    <a:lnTo>
                      <a:pt x="7117" y="1884"/>
                    </a:lnTo>
                    <a:lnTo>
                      <a:pt x="7124" y="1878"/>
                    </a:lnTo>
                    <a:lnTo>
                      <a:pt x="7132" y="1871"/>
                    </a:lnTo>
                    <a:lnTo>
                      <a:pt x="7137" y="1866"/>
                    </a:lnTo>
                    <a:lnTo>
                      <a:pt x="7141" y="1860"/>
                    </a:lnTo>
                    <a:lnTo>
                      <a:pt x="7146" y="1855"/>
                    </a:lnTo>
                    <a:lnTo>
                      <a:pt x="7149" y="1848"/>
                    </a:lnTo>
                    <a:lnTo>
                      <a:pt x="7155" y="1835"/>
                    </a:lnTo>
                    <a:lnTo>
                      <a:pt x="7159" y="1820"/>
                    </a:lnTo>
                    <a:lnTo>
                      <a:pt x="7161" y="1805"/>
                    </a:lnTo>
                    <a:lnTo>
                      <a:pt x="7162" y="1789"/>
                    </a:lnTo>
                    <a:lnTo>
                      <a:pt x="7161" y="1772"/>
                    </a:lnTo>
                    <a:lnTo>
                      <a:pt x="7159" y="1755"/>
                    </a:lnTo>
                    <a:lnTo>
                      <a:pt x="7155" y="1739"/>
                    </a:lnTo>
                    <a:lnTo>
                      <a:pt x="7151" y="1723"/>
                    </a:lnTo>
                    <a:lnTo>
                      <a:pt x="7145" y="1707"/>
                    </a:lnTo>
                    <a:lnTo>
                      <a:pt x="7137" y="1692"/>
                    </a:lnTo>
                    <a:lnTo>
                      <a:pt x="7129" y="1678"/>
                    </a:lnTo>
                    <a:lnTo>
                      <a:pt x="7120" y="1665"/>
                    </a:lnTo>
                    <a:lnTo>
                      <a:pt x="7109" y="1654"/>
                    </a:lnTo>
                    <a:lnTo>
                      <a:pt x="7098" y="1644"/>
                    </a:lnTo>
                    <a:lnTo>
                      <a:pt x="7089" y="1637"/>
                    </a:lnTo>
                    <a:lnTo>
                      <a:pt x="7078" y="1631"/>
                    </a:lnTo>
                    <a:lnTo>
                      <a:pt x="7066" y="1625"/>
                    </a:lnTo>
                    <a:lnTo>
                      <a:pt x="7053" y="1619"/>
                    </a:lnTo>
                    <a:lnTo>
                      <a:pt x="7024" y="1609"/>
                    </a:lnTo>
                    <a:lnTo>
                      <a:pt x="6991" y="1600"/>
                    </a:lnTo>
                    <a:lnTo>
                      <a:pt x="6956" y="1592"/>
                    </a:lnTo>
                    <a:lnTo>
                      <a:pt x="6920" y="1586"/>
                    </a:lnTo>
                    <a:lnTo>
                      <a:pt x="6884" y="1580"/>
                    </a:lnTo>
                    <a:lnTo>
                      <a:pt x="6850" y="1575"/>
                    </a:lnTo>
                    <a:lnTo>
                      <a:pt x="6790" y="1569"/>
                    </a:lnTo>
                    <a:lnTo>
                      <a:pt x="6748" y="1565"/>
                    </a:lnTo>
                    <a:lnTo>
                      <a:pt x="6737" y="1564"/>
                    </a:lnTo>
                    <a:lnTo>
                      <a:pt x="6734" y="1564"/>
                    </a:lnTo>
                    <a:lnTo>
                      <a:pt x="6740" y="1564"/>
                    </a:lnTo>
                    <a:lnTo>
                      <a:pt x="6757" y="1564"/>
                    </a:lnTo>
                    <a:lnTo>
                      <a:pt x="6804" y="1565"/>
                    </a:lnTo>
                    <a:lnTo>
                      <a:pt x="6850" y="1568"/>
                    </a:lnTo>
                    <a:lnTo>
                      <a:pt x="6898" y="1571"/>
                    </a:lnTo>
                    <a:lnTo>
                      <a:pt x="6944" y="1575"/>
                    </a:lnTo>
                    <a:lnTo>
                      <a:pt x="6991" y="1580"/>
                    </a:lnTo>
                    <a:lnTo>
                      <a:pt x="7037" y="1585"/>
                    </a:lnTo>
                    <a:lnTo>
                      <a:pt x="7084" y="1591"/>
                    </a:lnTo>
                    <a:lnTo>
                      <a:pt x="7131" y="1597"/>
                    </a:lnTo>
                    <a:lnTo>
                      <a:pt x="7178" y="1604"/>
                    </a:lnTo>
                    <a:lnTo>
                      <a:pt x="7224" y="1611"/>
                    </a:lnTo>
                    <a:lnTo>
                      <a:pt x="7270" y="1618"/>
                    </a:lnTo>
                    <a:lnTo>
                      <a:pt x="7317" y="1625"/>
                    </a:lnTo>
                    <a:lnTo>
                      <a:pt x="7363" y="1632"/>
                    </a:lnTo>
                    <a:lnTo>
                      <a:pt x="7410" y="1638"/>
                    </a:lnTo>
                    <a:lnTo>
                      <a:pt x="7456" y="1645"/>
                    </a:lnTo>
                    <a:lnTo>
                      <a:pt x="7503" y="1651"/>
                    </a:lnTo>
                    <a:lnTo>
                      <a:pt x="7558" y="1656"/>
                    </a:lnTo>
                    <a:lnTo>
                      <a:pt x="7613" y="1660"/>
                    </a:lnTo>
                    <a:lnTo>
                      <a:pt x="7669" y="1664"/>
                    </a:lnTo>
                    <a:lnTo>
                      <a:pt x="7725" y="1668"/>
                    </a:lnTo>
                    <a:lnTo>
                      <a:pt x="7752" y="1670"/>
                    </a:lnTo>
                    <a:lnTo>
                      <a:pt x="7779" y="1673"/>
                    </a:lnTo>
                    <a:lnTo>
                      <a:pt x="7807" y="1677"/>
                    </a:lnTo>
                    <a:lnTo>
                      <a:pt x="7834" y="1681"/>
                    </a:lnTo>
                    <a:lnTo>
                      <a:pt x="7861" y="1686"/>
                    </a:lnTo>
                    <a:lnTo>
                      <a:pt x="7888" y="1693"/>
                    </a:lnTo>
                    <a:lnTo>
                      <a:pt x="7914" y="1700"/>
                    </a:lnTo>
                    <a:lnTo>
                      <a:pt x="7940" y="1709"/>
                    </a:lnTo>
                    <a:lnTo>
                      <a:pt x="7974" y="1723"/>
                    </a:lnTo>
                    <a:lnTo>
                      <a:pt x="8007" y="1739"/>
                    </a:lnTo>
                    <a:lnTo>
                      <a:pt x="8040" y="1756"/>
                    </a:lnTo>
                    <a:lnTo>
                      <a:pt x="8072" y="1776"/>
                    </a:lnTo>
                    <a:lnTo>
                      <a:pt x="8104" y="1795"/>
                    </a:lnTo>
                    <a:lnTo>
                      <a:pt x="8135" y="1816"/>
                    </a:lnTo>
                    <a:lnTo>
                      <a:pt x="8166" y="1837"/>
                    </a:lnTo>
                    <a:lnTo>
                      <a:pt x="8197" y="1858"/>
                    </a:lnTo>
                    <a:lnTo>
                      <a:pt x="8227" y="1879"/>
                    </a:lnTo>
                    <a:lnTo>
                      <a:pt x="8258" y="1900"/>
                    </a:lnTo>
                    <a:lnTo>
                      <a:pt x="8289" y="1920"/>
                    </a:lnTo>
                    <a:lnTo>
                      <a:pt x="8321" y="1940"/>
                    </a:lnTo>
                    <a:lnTo>
                      <a:pt x="8353" y="1958"/>
                    </a:lnTo>
                    <a:lnTo>
                      <a:pt x="8385" y="1976"/>
                    </a:lnTo>
                    <a:lnTo>
                      <a:pt x="8402" y="1984"/>
                    </a:lnTo>
                    <a:lnTo>
                      <a:pt x="8419" y="1991"/>
                    </a:lnTo>
                    <a:lnTo>
                      <a:pt x="8436" y="1999"/>
                    </a:lnTo>
                    <a:lnTo>
                      <a:pt x="8453" y="2005"/>
                    </a:lnTo>
                    <a:lnTo>
                      <a:pt x="8496" y="2021"/>
                    </a:lnTo>
                    <a:lnTo>
                      <a:pt x="8541" y="2035"/>
                    </a:lnTo>
                    <a:lnTo>
                      <a:pt x="8585" y="2049"/>
                    </a:lnTo>
                    <a:lnTo>
                      <a:pt x="8631" y="2061"/>
                    </a:lnTo>
                    <a:lnTo>
                      <a:pt x="8675" y="2072"/>
                    </a:lnTo>
                    <a:lnTo>
                      <a:pt x="8720" y="2083"/>
                    </a:lnTo>
                    <a:lnTo>
                      <a:pt x="8767" y="2093"/>
                    </a:lnTo>
                    <a:lnTo>
                      <a:pt x="8812" y="2102"/>
                    </a:lnTo>
                    <a:lnTo>
                      <a:pt x="8858" y="2111"/>
                    </a:lnTo>
                    <a:lnTo>
                      <a:pt x="8904" y="2120"/>
                    </a:lnTo>
                    <a:lnTo>
                      <a:pt x="8950" y="2128"/>
                    </a:lnTo>
                    <a:lnTo>
                      <a:pt x="8996" y="2137"/>
                    </a:lnTo>
                    <a:lnTo>
                      <a:pt x="9041" y="2146"/>
                    </a:lnTo>
                    <a:lnTo>
                      <a:pt x="9088" y="2155"/>
                    </a:lnTo>
                    <a:lnTo>
                      <a:pt x="9133" y="2165"/>
                    </a:lnTo>
                    <a:lnTo>
                      <a:pt x="9179" y="2175"/>
                    </a:lnTo>
                    <a:lnTo>
                      <a:pt x="9237" y="2189"/>
                    </a:lnTo>
                    <a:lnTo>
                      <a:pt x="9296" y="2204"/>
                    </a:lnTo>
                    <a:lnTo>
                      <a:pt x="9354" y="2218"/>
                    </a:lnTo>
                    <a:lnTo>
                      <a:pt x="9413" y="2233"/>
                    </a:lnTo>
                    <a:lnTo>
                      <a:pt x="9472" y="2247"/>
                    </a:lnTo>
                    <a:lnTo>
                      <a:pt x="9529" y="2261"/>
                    </a:lnTo>
                    <a:lnTo>
                      <a:pt x="9589" y="2273"/>
                    </a:lnTo>
                    <a:lnTo>
                      <a:pt x="9648" y="2285"/>
                    </a:lnTo>
                    <a:lnTo>
                      <a:pt x="9680" y="2291"/>
                    </a:lnTo>
                    <a:lnTo>
                      <a:pt x="9713" y="2295"/>
                    </a:lnTo>
                    <a:lnTo>
                      <a:pt x="9746" y="2299"/>
                    </a:lnTo>
                    <a:lnTo>
                      <a:pt x="9779" y="2302"/>
                    </a:lnTo>
                    <a:lnTo>
                      <a:pt x="9846" y="2307"/>
                    </a:lnTo>
                    <a:lnTo>
                      <a:pt x="9913" y="2312"/>
                    </a:lnTo>
                    <a:lnTo>
                      <a:pt x="9946" y="2315"/>
                    </a:lnTo>
                    <a:lnTo>
                      <a:pt x="9979" y="2319"/>
                    </a:lnTo>
                    <a:lnTo>
                      <a:pt x="10011" y="2323"/>
                    </a:lnTo>
                    <a:lnTo>
                      <a:pt x="10044" y="2328"/>
                    </a:lnTo>
                    <a:lnTo>
                      <a:pt x="10076" y="2335"/>
                    </a:lnTo>
                    <a:lnTo>
                      <a:pt x="10108" y="2343"/>
                    </a:lnTo>
                    <a:lnTo>
                      <a:pt x="10139" y="2352"/>
                    </a:lnTo>
                    <a:lnTo>
                      <a:pt x="10170" y="2364"/>
                    </a:lnTo>
                    <a:lnTo>
                      <a:pt x="10213" y="2382"/>
                    </a:lnTo>
                    <a:lnTo>
                      <a:pt x="10258" y="2403"/>
                    </a:lnTo>
                    <a:lnTo>
                      <a:pt x="10282" y="2415"/>
                    </a:lnTo>
                    <a:lnTo>
                      <a:pt x="10303" y="2428"/>
                    </a:lnTo>
                    <a:lnTo>
                      <a:pt x="10325" y="2441"/>
                    </a:lnTo>
                    <a:lnTo>
                      <a:pt x="10346" y="2455"/>
                    </a:lnTo>
                    <a:lnTo>
                      <a:pt x="10364" y="2470"/>
                    </a:lnTo>
                    <a:lnTo>
                      <a:pt x="10382" y="2486"/>
                    </a:lnTo>
                    <a:lnTo>
                      <a:pt x="10389" y="2495"/>
                    </a:lnTo>
                    <a:lnTo>
                      <a:pt x="10397" y="2503"/>
                    </a:lnTo>
                    <a:lnTo>
                      <a:pt x="10404" y="2512"/>
                    </a:lnTo>
                    <a:lnTo>
                      <a:pt x="10410" y="2521"/>
                    </a:lnTo>
                    <a:lnTo>
                      <a:pt x="10415" y="2530"/>
                    </a:lnTo>
                    <a:lnTo>
                      <a:pt x="10419" y="2539"/>
                    </a:lnTo>
                    <a:lnTo>
                      <a:pt x="10423" y="2549"/>
                    </a:lnTo>
                    <a:lnTo>
                      <a:pt x="10425" y="2558"/>
                    </a:lnTo>
                    <a:lnTo>
                      <a:pt x="10427" y="2568"/>
                    </a:lnTo>
                    <a:lnTo>
                      <a:pt x="10428" y="2578"/>
                    </a:lnTo>
                    <a:lnTo>
                      <a:pt x="10428" y="2588"/>
                    </a:lnTo>
                    <a:lnTo>
                      <a:pt x="10427" y="2599"/>
                    </a:lnTo>
                    <a:lnTo>
                      <a:pt x="10425" y="2610"/>
                    </a:lnTo>
                    <a:lnTo>
                      <a:pt x="10422" y="2621"/>
                    </a:lnTo>
                    <a:lnTo>
                      <a:pt x="10419" y="2631"/>
                    </a:lnTo>
                    <a:lnTo>
                      <a:pt x="10414" y="2642"/>
                    </a:lnTo>
                    <a:lnTo>
                      <a:pt x="10409" y="2652"/>
                    </a:lnTo>
                    <a:lnTo>
                      <a:pt x="10403" y="2661"/>
                    </a:lnTo>
                    <a:lnTo>
                      <a:pt x="10395" y="2671"/>
                    </a:lnTo>
                    <a:lnTo>
                      <a:pt x="10388" y="2680"/>
                    </a:lnTo>
                    <a:lnTo>
                      <a:pt x="10380" y="2688"/>
                    </a:lnTo>
                    <a:lnTo>
                      <a:pt x="10372" y="2697"/>
                    </a:lnTo>
                    <a:lnTo>
                      <a:pt x="10362" y="2705"/>
                    </a:lnTo>
                    <a:lnTo>
                      <a:pt x="10352" y="2713"/>
                    </a:lnTo>
                    <a:lnTo>
                      <a:pt x="10342" y="2720"/>
                    </a:lnTo>
                    <a:lnTo>
                      <a:pt x="10331" y="2728"/>
                    </a:lnTo>
                    <a:lnTo>
                      <a:pt x="10320" y="2735"/>
                    </a:lnTo>
                    <a:lnTo>
                      <a:pt x="10309" y="2741"/>
                    </a:lnTo>
                    <a:lnTo>
                      <a:pt x="10285" y="2753"/>
                    </a:lnTo>
                    <a:lnTo>
                      <a:pt x="10260" y="2763"/>
                    </a:lnTo>
                    <a:lnTo>
                      <a:pt x="10235" y="2772"/>
                    </a:lnTo>
                    <a:lnTo>
                      <a:pt x="10210" y="2778"/>
                    </a:lnTo>
                    <a:lnTo>
                      <a:pt x="10184" y="2784"/>
                    </a:lnTo>
                    <a:lnTo>
                      <a:pt x="10158" y="2787"/>
                    </a:lnTo>
                    <a:lnTo>
                      <a:pt x="10133" y="2788"/>
                    </a:lnTo>
                    <a:lnTo>
                      <a:pt x="10109" y="2788"/>
                    </a:lnTo>
                    <a:lnTo>
                      <a:pt x="10088" y="2786"/>
                    </a:lnTo>
                    <a:lnTo>
                      <a:pt x="10066" y="2784"/>
                    </a:lnTo>
                    <a:lnTo>
                      <a:pt x="10044" y="2780"/>
                    </a:lnTo>
                    <a:lnTo>
                      <a:pt x="10023" y="2775"/>
                    </a:lnTo>
                    <a:lnTo>
                      <a:pt x="10002" y="2769"/>
                    </a:lnTo>
                    <a:lnTo>
                      <a:pt x="9982" y="2763"/>
                    </a:lnTo>
                    <a:lnTo>
                      <a:pt x="9961" y="2756"/>
                    </a:lnTo>
                    <a:lnTo>
                      <a:pt x="9940" y="2748"/>
                    </a:lnTo>
                    <a:lnTo>
                      <a:pt x="9899" y="2731"/>
                    </a:lnTo>
                    <a:lnTo>
                      <a:pt x="9859" y="2711"/>
                    </a:lnTo>
                    <a:lnTo>
                      <a:pt x="9818" y="2691"/>
                    </a:lnTo>
                    <a:lnTo>
                      <a:pt x="9778" y="2670"/>
                    </a:lnTo>
                    <a:lnTo>
                      <a:pt x="9738" y="2649"/>
                    </a:lnTo>
                    <a:lnTo>
                      <a:pt x="9699" y="2629"/>
                    </a:lnTo>
                    <a:lnTo>
                      <a:pt x="9657" y="2609"/>
                    </a:lnTo>
                    <a:lnTo>
                      <a:pt x="9617" y="2591"/>
                    </a:lnTo>
                    <a:lnTo>
                      <a:pt x="9597" y="2583"/>
                    </a:lnTo>
                    <a:lnTo>
                      <a:pt x="9576" y="2575"/>
                    </a:lnTo>
                    <a:lnTo>
                      <a:pt x="9555" y="2568"/>
                    </a:lnTo>
                    <a:lnTo>
                      <a:pt x="9534" y="2562"/>
                    </a:lnTo>
                    <a:lnTo>
                      <a:pt x="9513" y="2556"/>
                    </a:lnTo>
                    <a:lnTo>
                      <a:pt x="9491" y="2551"/>
                    </a:lnTo>
                    <a:lnTo>
                      <a:pt x="9470" y="2547"/>
                    </a:lnTo>
                    <a:lnTo>
                      <a:pt x="9448" y="2545"/>
                    </a:lnTo>
                    <a:lnTo>
                      <a:pt x="9437" y="2544"/>
                    </a:lnTo>
                    <a:lnTo>
                      <a:pt x="9424" y="2544"/>
                    </a:lnTo>
                    <a:lnTo>
                      <a:pt x="9413" y="2544"/>
                    </a:lnTo>
                    <a:lnTo>
                      <a:pt x="9402" y="2545"/>
                    </a:lnTo>
                    <a:lnTo>
                      <a:pt x="9379" y="2548"/>
                    </a:lnTo>
                    <a:lnTo>
                      <a:pt x="9356" y="2554"/>
                    </a:lnTo>
                    <a:lnTo>
                      <a:pt x="9334" y="2561"/>
                    </a:lnTo>
                    <a:lnTo>
                      <a:pt x="9313" y="2570"/>
                    </a:lnTo>
                    <a:lnTo>
                      <a:pt x="9291" y="2579"/>
                    </a:lnTo>
                    <a:lnTo>
                      <a:pt x="9269" y="2590"/>
                    </a:lnTo>
                    <a:lnTo>
                      <a:pt x="9226" y="2614"/>
                    </a:lnTo>
                    <a:lnTo>
                      <a:pt x="9184" y="2638"/>
                    </a:lnTo>
                    <a:lnTo>
                      <a:pt x="9162" y="2650"/>
                    </a:lnTo>
                    <a:lnTo>
                      <a:pt x="9140" y="2661"/>
                    </a:lnTo>
                    <a:lnTo>
                      <a:pt x="9119" y="2672"/>
                    </a:lnTo>
                    <a:lnTo>
                      <a:pt x="9097" y="2681"/>
                    </a:lnTo>
                    <a:lnTo>
                      <a:pt x="9065" y="2696"/>
                    </a:lnTo>
                    <a:lnTo>
                      <a:pt x="9034" y="2711"/>
                    </a:lnTo>
                    <a:lnTo>
                      <a:pt x="9002" y="2728"/>
                    </a:lnTo>
                    <a:lnTo>
                      <a:pt x="8971" y="2743"/>
                    </a:lnTo>
                    <a:lnTo>
                      <a:pt x="8940" y="2759"/>
                    </a:lnTo>
                    <a:lnTo>
                      <a:pt x="8908" y="2773"/>
                    </a:lnTo>
                    <a:lnTo>
                      <a:pt x="8876" y="2786"/>
                    </a:lnTo>
                    <a:lnTo>
                      <a:pt x="8843" y="2798"/>
                    </a:lnTo>
                    <a:lnTo>
                      <a:pt x="8819" y="2805"/>
                    </a:lnTo>
                    <a:lnTo>
                      <a:pt x="8796" y="2811"/>
                    </a:lnTo>
                    <a:lnTo>
                      <a:pt x="8772" y="2817"/>
                    </a:lnTo>
                    <a:lnTo>
                      <a:pt x="8748" y="2822"/>
                    </a:lnTo>
                    <a:lnTo>
                      <a:pt x="8700" y="2831"/>
                    </a:lnTo>
                    <a:lnTo>
                      <a:pt x="8651" y="2839"/>
                    </a:lnTo>
                    <a:lnTo>
                      <a:pt x="8603" y="2847"/>
                    </a:lnTo>
                    <a:lnTo>
                      <a:pt x="8554" y="2857"/>
                    </a:lnTo>
                    <a:lnTo>
                      <a:pt x="8531" y="2863"/>
                    </a:lnTo>
                    <a:lnTo>
                      <a:pt x="8507" y="2869"/>
                    </a:lnTo>
                    <a:lnTo>
                      <a:pt x="8484" y="2876"/>
                    </a:lnTo>
                    <a:lnTo>
                      <a:pt x="8460" y="2883"/>
                    </a:lnTo>
                    <a:lnTo>
                      <a:pt x="8437" y="2893"/>
                    </a:lnTo>
                    <a:lnTo>
                      <a:pt x="8414" y="2904"/>
                    </a:lnTo>
                    <a:lnTo>
                      <a:pt x="8391" y="2917"/>
                    </a:lnTo>
                    <a:lnTo>
                      <a:pt x="8370" y="2931"/>
                    </a:lnTo>
                    <a:lnTo>
                      <a:pt x="8326" y="2962"/>
                    </a:lnTo>
                    <a:lnTo>
                      <a:pt x="8283" y="2993"/>
                    </a:lnTo>
                    <a:lnTo>
                      <a:pt x="8261" y="3008"/>
                    </a:lnTo>
                    <a:lnTo>
                      <a:pt x="8239" y="3021"/>
                    </a:lnTo>
                    <a:lnTo>
                      <a:pt x="8218" y="3034"/>
                    </a:lnTo>
                    <a:lnTo>
                      <a:pt x="8195" y="3044"/>
                    </a:lnTo>
                    <a:lnTo>
                      <a:pt x="8184" y="3049"/>
                    </a:lnTo>
                    <a:lnTo>
                      <a:pt x="8172" y="3053"/>
                    </a:lnTo>
                    <a:lnTo>
                      <a:pt x="8160" y="3056"/>
                    </a:lnTo>
                    <a:lnTo>
                      <a:pt x="8149" y="3059"/>
                    </a:lnTo>
                    <a:lnTo>
                      <a:pt x="8136" y="3061"/>
                    </a:lnTo>
                    <a:lnTo>
                      <a:pt x="8125" y="3062"/>
                    </a:lnTo>
                    <a:lnTo>
                      <a:pt x="8113" y="3062"/>
                    </a:lnTo>
                    <a:lnTo>
                      <a:pt x="8100" y="3061"/>
                    </a:lnTo>
                    <a:lnTo>
                      <a:pt x="8085" y="3060"/>
                    </a:lnTo>
                    <a:lnTo>
                      <a:pt x="8069" y="3057"/>
                    </a:lnTo>
                    <a:lnTo>
                      <a:pt x="8055" y="3054"/>
                    </a:lnTo>
                    <a:lnTo>
                      <a:pt x="8040" y="3049"/>
                    </a:lnTo>
                    <a:lnTo>
                      <a:pt x="8026" y="3044"/>
                    </a:lnTo>
                    <a:lnTo>
                      <a:pt x="8011" y="3038"/>
                    </a:lnTo>
                    <a:lnTo>
                      <a:pt x="7998" y="3031"/>
                    </a:lnTo>
                    <a:lnTo>
                      <a:pt x="7985" y="3024"/>
                    </a:lnTo>
                    <a:lnTo>
                      <a:pt x="7971" y="3016"/>
                    </a:lnTo>
                    <a:lnTo>
                      <a:pt x="7958" y="3008"/>
                    </a:lnTo>
                    <a:lnTo>
                      <a:pt x="7944" y="2999"/>
                    </a:lnTo>
                    <a:lnTo>
                      <a:pt x="7931" y="2990"/>
                    </a:lnTo>
                    <a:lnTo>
                      <a:pt x="7905" y="2971"/>
                    </a:lnTo>
                    <a:lnTo>
                      <a:pt x="7880" y="2951"/>
                    </a:lnTo>
                    <a:lnTo>
                      <a:pt x="7855" y="2931"/>
                    </a:lnTo>
                    <a:lnTo>
                      <a:pt x="7829" y="2911"/>
                    </a:lnTo>
                    <a:lnTo>
                      <a:pt x="7803" y="2892"/>
                    </a:lnTo>
                    <a:lnTo>
                      <a:pt x="7776" y="2874"/>
                    </a:lnTo>
                    <a:lnTo>
                      <a:pt x="7763" y="2866"/>
                    </a:lnTo>
                    <a:lnTo>
                      <a:pt x="7749" y="2859"/>
                    </a:lnTo>
                    <a:lnTo>
                      <a:pt x="7735" y="2852"/>
                    </a:lnTo>
                    <a:lnTo>
                      <a:pt x="7720" y="2845"/>
                    </a:lnTo>
                    <a:lnTo>
                      <a:pt x="7706" y="2840"/>
                    </a:lnTo>
                    <a:lnTo>
                      <a:pt x="7691" y="2835"/>
                    </a:lnTo>
                    <a:lnTo>
                      <a:pt x="7677" y="2831"/>
                    </a:lnTo>
                    <a:lnTo>
                      <a:pt x="7662" y="2828"/>
                    </a:lnTo>
                    <a:lnTo>
                      <a:pt x="7653" y="2826"/>
                    </a:lnTo>
                    <a:lnTo>
                      <a:pt x="7645" y="2826"/>
                    </a:lnTo>
                    <a:lnTo>
                      <a:pt x="7636" y="2826"/>
                    </a:lnTo>
                    <a:lnTo>
                      <a:pt x="7628" y="2826"/>
                    </a:lnTo>
                    <a:lnTo>
                      <a:pt x="7611" y="2829"/>
                    </a:lnTo>
                    <a:lnTo>
                      <a:pt x="7594" y="2834"/>
                    </a:lnTo>
                    <a:lnTo>
                      <a:pt x="7579" y="2840"/>
                    </a:lnTo>
                    <a:lnTo>
                      <a:pt x="7562" y="2847"/>
                    </a:lnTo>
                    <a:lnTo>
                      <a:pt x="7547" y="2856"/>
                    </a:lnTo>
                    <a:lnTo>
                      <a:pt x="7532" y="2865"/>
                    </a:lnTo>
                    <a:lnTo>
                      <a:pt x="7501" y="2886"/>
                    </a:lnTo>
                    <a:lnTo>
                      <a:pt x="7470" y="2907"/>
                    </a:lnTo>
                    <a:lnTo>
                      <a:pt x="7454" y="2917"/>
                    </a:lnTo>
                    <a:lnTo>
                      <a:pt x="7439" y="2927"/>
                    </a:lnTo>
                    <a:lnTo>
                      <a:pt x="7423" y="2935"/>
                    </a:lnTo>
                    <a:lnTo>
                      <a:pt x="7407" y="2943"/>
                    </a:lnTo>
                    <a:lnTo>
                      <a:pt x="7357" y="2966"/>
                    </a:lnTo>
                    <a:lnTo>
                      <a:pt x="7308" y="2991"/>
                    </a:lnTo>
                    <a:lnTo>
                      <a:pt x="7259" y="3016"/>
                    </a:lnTo>
                    <a:lnTo>
                      <a:pt x="7210" y="3041"/>
                    </a:lnTo>
                    <a:lnTo>
                      <a:pt x="7185" y="3053"/>
                    </a:lnTo>
                    <a:lnTo>
                      <a:pt x="7160" y="3064"/>
                    </a:lnTo>
                    <a:lnTo>
                      <a:pt x="7134" y="3074"/>
                    </a:lnTo>
                    <a:lnTo>
                      <a:pt x="7109" y="3084"/>
                    </a:lnTo>
                    <a:lnTo>
                      <a:pt x="7084" y="3093"/>
                    </a:lnTo>
                    <a:lnTo>
                      <a:pt x="7057" y="3100"/>
                    </a:lnTo>
                    <a:lnTo>
                      <a:pt x="7031" y="3106"/>
                    </a:lnTo>
                    <a:lnTo>
                      <a:pt x="7004" y="3111"/>
                    </a:lnTo>
                    <a:lnTo>
                      <a:pt x="6985" y="3114"/>
                    </a:lnTo>
                    <a:lnTo>
                      <a:pt x="6965" y="3116"/>
                    </a:lnTo>
                    <a:lnTo>
                      <a:pt x="6945" y="3117"/>
                    </a:lnTo>
                    <a:lnTo>
                      <a:pt x="6926" y="3118"/>
                    </a:lnTo>
                    <a:lnTo>
                      <a:pt x="6887" y="3119"/>
                    </a:lnTo>
                    <a:lnTo>
                      <a:pt x="6847" y="3119"/>
                    </a:lnTo>
                    <a:lnTo>
                      <a:pt x="6808" y="3117"/>
                    </a:lnTo>
                    <a:lnTo>
                      <a:pt x="6769" y="3114"/>
                    </a:lnTo>
                    <a:lnTo>
                      <a:pt x="6730" y="3111"/>
                    </a:lnTo>
                    <a:lnTo>
                      <a:pt x="6690" y="3107"/>
                    </a:lnTo>
                    <a:lnTo>
                      <a:pt x="6611" y="3100"/>
                    </a:lnTo>
                    <a:lnTo>
                      <a:pt x="6533" y="3094"/>
                    </a:lnTo>
                    <a:lnTo>
                      <a:pt x="6493" y="3092"/>
                    </a:lnTo>
                    <a:lnTo>
                      <a:pt x="6454" y="3091"/>
                    </a:lnTo>
                    <a:lnTo>
                      <a:pt x="6415" y="3093"/>
                    </a:lnTo>
                    <a:lnTo>
                      <a:pt x="6376" y="3095"/>
                    </a:lnTo>
                    <a:lnTo>
                      <a:pt x="6356" y="3098"/>
                    </a:lnTo>
                    <a:lnTo>
                      <a:pt x="6336" y="3103"/>
                    </a:lnTo>
                    <a:lnTo>
                      <a:pt x="6318" y="3108"/>
                    </a:lnTo>
                    <a:lnTo>
                      <a:pt x="6299" y="3115"/>
                    </a:lnTo>
                    <a:lnTo>
                      <a:pt x="6263" y="3131"/>
                    </a:lnTo>
                    <a:lnTo>
                      <a:pt x="6227" y="3149"/>
                    </a:lnTo>
                    <a:lnTo>
                      <a:pt x="6209" y="3158"/>
                    </a:lnTo>
                    <a:lnTo>
                      <a:pt x="6191" y="3167"/>
                    </a:lnTo>
                    <a:lnTo>
                      <a:pt x="6172" y="3175"/>
                    </a:lnTo>
                    <a:lnTo>
                      <a:pt x="6155" y="3183"/>
                    </a:lnTo>
                    <a:lnTo>
                      <a:pt x="6136" y="3189"/>
                    </a:lnTo>
                    <a:lnTo>
                      <a:pt x="6117" y="3195"/>
                    </a:lnTo>
                    <a:lnTo>
                      <a:pt x="6098" y="3199"/>
                    </a:lnTo>
                    <a:lnTo>
                      <a:pt x="6078" y="3201"/>
                    </a:lnTo>
                    <a:lnTo>
                      <a:pt x="6051" y="3202"/>
                    </a:lnTo>
                    <a:lnTo>
                      <a:pt x="6023" y="3203"/>
                    </a:lnTo>
                    <a:lnTo>
                      <a:pt x="5995" y="3204"/>
                    </a:lnTo>
                    <a:lnTo>
                      <a:pt x="5967" y="3204"/>
                    </a:lnTo>
                    <a:lnTo>
                      <a:pt x="5939" y="3204"/>
                    </a:lnTo>
                    <a:lnTo>
                      <a:pt x="5910" y="3202"/>
                    </a:lnTo>
                    <a:lnTo>
                      <a:pt x="5882" y="3200"/>
                    </a:lnTo>
                    <a:lnTo>
                      <a:pt x="5855" y="3197"/>
                    </a:lnTo>
                    <a:lnTo>
                      <a:pt x="5827" y="3194"/>
                    </a:lnTo>
                    <a:lnTo>
                      <a:pt x="5800" y="3190"/>
                    </a:lnTo>
                    <a:lnTo>
                      <a:pt x="5772" y="3184"/>
                    </a:lnTo>
                    <a:lnTo>
                      <a:pt x="5745" y="3178"/>
                    </a:lnTo>
                    <a:lnTo>
                      <a:pt x="5718" y="3171"/>
                    </a:lnTo>
                    <a:lnTo>
                      <a:pt x="5693" y="3162"/>
                    </a:lnTo>
                    <a:lnTo>
                      <a:pt x="5667" y="3153"/>
                    </a:lnTo>
                    <a:lnTo>
                      <a:pt x="5642" y="3142"/>
                    </a:lnTo>
                    <a:lnTo>
                      <a:pt x="5627" y="3136"/>
                    </a:lnTo>
                    <a:lnTo>
                      <a:pt x="5614" y="3129"/>
                    </a:lnTo>
                    <a:lnTo>
                      <a:pt x="5602" y="3121"/>
                    </a:lnTo>
                    <a:lnTo>
                      <a:pt x="5588" y="3113"/>
                    </a:lnTo>
                    <a:lnTo>
                      <a:pt x="5564" y="3096"/>
                    </a:lnTo>
                    <a:lnTo>
                      <a:pt x="5541" y="3077"/>
                    </a:lnTo>
                    <a:lnTo>
                      <a:pt x="5517" y="3057"/>
                    </a:lnTo>
                    <a:lnTo>
                      <a:pt x="5495" y="3036"/>
                    </a:lnTo>
                    <a:lnTo>
                      <a:pt x="5474" y="3015"/>
                    </a:lnTo>
                    <a:lnTo>
                      <a:pt x="5452" y="2993"/>
                    </a:lnTo>
                    <a:lnTo>
                      <a:pt x="5409" y="2949"/>
                    </a:lnTo>
                    <a:lnTo>
                      <a:pt x="5364" y="2907"/>
                    </a:lnTo>
                    <a:lnTo>
                      <a:pt x="5342" y="2887"/>
                    </a:lnTo>
                    <a:lnTo>
                      <a:pt x="5318" y="2868"/>
                    </a:lnTo>
                    <a:lnTo>
                      <a:pt x="5306" y="2860"/>
                    </a:lnTo>
                    <a:lnTo>
                      <a:pt x="5292" y="2851"/>
                    </a:lnTo>
                    <a:lnTo>
                      <a:pt x="5280" y="2843"/>
                    </a:lnTo>
                    <a:lnTo>
                      <a:pt x="5266" y="2836"/>
                    </a:lnTo>
                    <a:lnTo>
                      <a:pt x="5247" y="2826"/>
                    </a:lnTo>
                    <a:lnTo>
                      <a:pt x="5227" y="2816"/>
                    </a:lnTo>
                    <a:lnTo>
                      <a:pt x="5206" y="2807"/>
                    </a:lnTo>
                    <a:lnTo>
                      <a:pt x="5186" y="2799"/>
                    </a:lnTo>
                    <a:lnTo>
                      <a:pt x="5165" y="2792"/>
                    </a:lnTo>
                    <a:lnTo>
                      <a:pt x="5145" y="2785"/>
                    </a:lnTo>
                    <a:lnTo>
                      <a:pt x="5123" y="2778"/>
                    </a:lnTo>
                    <a:lnTo>
                      <a:pt x="5101" y="2773"/>
                    </a:lnTo>
                    <a:lnTo>
                      <a:pt x="5080" y="2768"/>
                    </a:lnTo>
                    <a:lnTo>
                      <a:pt x="5057" y="2764"/>
                    </a:lnTo>
                    <a:lnTo>
                      <a:pt x="5035" y="2761"/>
                    </a:lnTo>
                    <a:lnTo>
                      <a:pt x="5013" y="2758"/>
                    </a:lnTo>
                    <a:lnTo>
                      <a:pt x="4991" y="2756"/>
                    </a:lnTo>
                    <a:lnTo>
                      <a:pt x="4969" y="2755"/>
                    </a:lnTo>
                    <a:lnTo>
                      <a:pt x="4947" y="2755"/>
                    </a:lnTo>
                    <a:lnTo>
                      <a:pt x="4925" y="2756"/>
                    </a:lnTo>
                    <a:lnTo>
                      <a:pt x="4889" y="2759"/>
                    </a:lnTo>
                    <a:lnTo>
                      <a:pt x="4852" y="2763"/>
                    </a:lnTo>
                    <a:lnTo>
                      <a:pt x="4816" y="2770"/>
                    </a:lnTo>
                    <a:lnTo>
                      <a:pt x="4780" y="2777"/>
                    </a:lnTo>
                    <a:lnTo>
                      <a:pt x="4744" y="2786"/>
                    </a:lnTo>
                    <a:lnTo>
                      <a:pt x="4709" y="2795"/>
                    </a:lnTo>
                    <a:lnTo>
                      <a:pt x="4673" y="2805"/>
                    </a:lnTo>
                    <a:lnTo>
                      <a:pt x="4638" y="2815"/>
                    </a:lnTo>
                    <a:lnTo>
                      <a:pt x="4567" y="2836"/>
                    </a:lnTo>
                    <a:lnTo>
                      <a:pt x="4495" y="2856"/>
                    </a:lnTo>
                    <a:lnTo>
                      <a:pt x="4459" y="2865"/>
                    </a:lnTo>
                    <a:lnTo>
                      <a:pt x="4424" y="2872"/>
                    </a:lnTo>
                    <a:lnTo>
                      <a:pt x="4388" y="2879"/>
                    </a:lnTo>
                    <a:lnTo>
                      <a:pt x="4351" y="2884"/>
                    </a:lnTo>
                    <a:lnTo>
                      <a:pt x="4266" y="2894"/>
                    </a:lnTo>
                    <a:lnTo>
                      <a:pt x="4181" y="2903"/>
                    </a:lnTo>
                    <a:lnTo>
                      <a:pt x="4138" y="2908"/>
                    </a:lnTo>
                    <a:lnTo>
                      <a:pt x="4095" y="2912"/>
                    </a:lnTo>
                    <a:lnTo>
                      <a:pt x="4053" y="2915"/>
                    </a:lnTo>
                    <a:lnTo>
                      <a:pt x="4009" y="2918"/>
                    </a:lnTo>
                    <a:lnTo>
                      <a:pt x="3967" y="2920"/>
                    </a:lnTo>
                    <a:lnTo>
                      <a:pt x="3924" y="2920"/>
                    </a:lnTo>
                    <a:lnTo>
                      <a:pt x="3881" y="2920"/>
                    </a:lnTo>
                    <a:lnTo>
                      <a:pt x="3838" y="2919"/>
                    </a:lnTo>
                    <a:lnTo>
                      <a:pt x="3796" y="2916"/>
                    </a:lnTo>
                    <a:lnTo>
                      <a:pt x="3753" y="2912"/>
                    </a:lnTo>
                    <a:lnTo>
                      <a:pt x="3712" y="2907"/>
                    </a:lnTo>
                    <a:lnTo>
                      <a:pt x="3670" y="2899"/>
                    </a:lnTo>
                    <a:lnTo>
                      <a:pt x="3654" y="2896"/>
                    </a:lnTo>
                    <a:lnTo>
                      <a:pt x="3640" y="2892"/>
                    </a:lnTo>
                    <a:lnTo>
                      <a:pt x="3625" y="2887"/>
                    </a:lnTo>
                    <a:lnTo>
                      <a:pt x="3611" y="2881"/>
                    </a:lnTo>
                    <a:lnTo>
                      <a:pt x="3597" y="2875"/>
                    </a:lnTo>
                    <a:lnTo>
                      <a:pt x="3583" y="2868"/>
                    </a:lnTo>
                    <a:lnTo>
                      <a:pt x="3569" y="2860"/>
                    </a:lnTo>
                    <a:lnTo>
                      <a:pt x="3555" y="2852"/>
                    </a:lnTo>
                    <a:lnTo>
                      <a:pt x="3529" y="2835"/>
                    </a:lnTo>
                    <a:lnTo>
                      <a:pt x="3503" y="2816"/>
                    </a:lnTo>
                    <a:lnTo>
                      <a:pt x="3477" y="2797"/>
                    </a:lnTo>
                    <a:lnTo>
                      <a:pt x="3451" y="2777"/>
                    </a:lnTo>
                    <a:lnTo>
                      <a:pt x="3425" y="2758"/>
                    </a:lnTo>
                    <a:lnTo>
                      <a:pt x="3399" y="2739"/>
                    </a:lnTo>
                    <a:lnTo>
                      <a:pt x="3374" y="2721"/>
                    </a:lnTo>
                    <a:lnTo>
                      <a:pt x="3347" y="2704"/>
                    </a:lnTo>
                    <a:lnTo>
                      <a:pt x="3333" y="2697"/>
                    </a:lnTo>
                    <a:lnTo>
                      <a:pt x="3319" y="2690"/>
                    </a:lnTo>
                    <a:lnTo>
                      <a:pt x="3305" y="2684"/>
                    </a:lnTo>
                    <a:lnTo>
                      <a:pt x="3291" y="2679"/>
                    </a:lnTo>
                    <a:lnTo>
                      <a:pt x="3277" y="2674"/>
                    </a:lnTo>
                    <a:lnTo>
                      <a:pt x="3262" y="2670"/>
                    </a:lnTo>
                    <a:lnTo>
                      <a:pt x="3247" y="2667"/>
                    </a:lnTo>
                    <a:lnTo>
                      <a:pt x="3232" y="2665"/>
                    </a:lnTo>
                    <a:lnTo>
                      <a:pt x="3213" y="2663"/>
                    </a:lnTo>
                    <a:lnTo>
                      <a:pt x="3193" y="2662"/>
                    </a:lnTo>
                    <a:lnTo>
                      <a:pt x="3173" y="2662"/>
                    </a:lnTo>
                    <a:lnTo>
                      <a:pt x="3154" y="2662"/>
                    </a:lnTo>
                    <a:lnTo>
                      <a:pt x="3134" y="2663"/>
                    </a:lnTo>
                    <a:lnTo>
                      <a:pt x="3116" y="2664"/>
                    </a:lnTo>
                    <a:lnTo>
                      <a:pt x="3096" y="2667"/>
                    </a:lnTo>
                    <a:lnTo>
                      <a:pt x="3076" y="2669"/>
                    </a:lnTo>
                    <a:lnTo>
                      <a:pt x="3038" y="2676"/>
                    </a:lnTo>
                    <a:lnTo>
                      <a:pt x="3000" y="2684"/>
                    </a:lnTo>
                    <a:lnTo>
                      <a:pt x="2961" y="2693"/>
                    </a:lnTo>
                    <a:lnTo>
                      <a:pt x="2923" y="2703"/>
                    </a:lnTo>
                    <a:lnTo>
                      <a:pt x="2846" y="2726"/>
                    </a:lnTo>
                    <a:lnTo>
                      <a:pt x="2770" y="2749"/>
                    </a:lnTo>
                    <a:lnTo>
                      <a:pt x="2731" y="2759"/>
                    </a:lnTo>
                    <a:lnTo>
                      <a:pt x="2692" y="2769"/>
                    </a:lnTo>
                    <a:lnTo>
                      <a:pt x="2653" y="2777"/>
                    </a:lnTo>
                    <a:lnTo>
                      <a:pt x="2615" y="2784"/>
                    </a:lnTo>
                    <a:lnTo>
                      <a:pt x="2569" y="2792"/>
                    </a:lnTo>
                    <a:lnTo>
                      <a:pt x="2522" y="2801"/>
                    </a:lnTo>
                    <a:lnTo>
                      <a:pt x="2476" y="2811"/>
                    </a:lnTo>
                    <a:lnTo>
                      <a:pt x="2428" y="2821"/>
                    </a:lnTo>
                    <a:lnTo>
                      <a:pt x="2382" y="2832"/>
                    </a:lnTo>
                    <a:lnTo>
                      <a:pt x="2334" y="2843"/>
                    </a:lnTo>
                    <a:lnTo>
                      <a:pt x="2288" y="2854"/>
                    </a:lnTo>
                    <a:lnTo>
                      <a:pt x="2242" y="2863"/>
                    </a:lnTo>
                    <a:lnTo>
                      <a:pt x="2194" y="2872"/>
                    </a:lnTo>
                    <a:lnTo>
                      <a:pt x="2148" y="2879"/>
                    </a:lnTo>
                    <a:lnTo>
                      <a:pt x="2125" y="2882"/>
                    </a:lnTo>
                    <a:lnTo>
                      <a:pt x="2101" y="2884"/>
                    </a:lnTo>
                    <a:lnTo>
                      <a:pt x="2077" y="2886"/>
                    </a:lnTo>
                    <a:lnTo>
                      <a:pt x="2055" y="2887"/>
                    </a:lnTo>
                    <a:lnTo>
                      <a:pt x="2031" y="2888"/>
                    </a:lnTo>
                    <a:lnTo>
                      <a:pt x="2008" y="2888"/>
                    </a:lnTo>
                    <a:lnTo>
                      <a:pt x="1986" y="2888"/>
                    </a:lnTo>
                    <a:lnTo>
                      <a:pt x="1962" y="2886"/>
                    </a:lnTo>
                    <a:lnTo>
                      <a:pt x="1939" y="2884"/>
                    </a:lnTo>
                    <a:lnTo>
                      <a:pt x="1916" y="2881"/>
                    </a:lnTo>
                    <a:lnTo>
                      <a:pt x="1894" y="2877"/>
                    </a:lnTo>
                    <a:lnTo>
                      <a:pt x="1871" y="2872"/>
                    </a:lnTo>
                    <a:lnTo>
                      <a:pt x="1857" y="2868"/>
                    </a:lnTo>
                    <a:lnTo>
                      <a:pt x="1843" y="2863"/>
                    </a:lnTo>
                    <a:lnTo>
                      <a:pt x="1831" y="2857"/>
                    </a:lnTo>
                    <a:lnTo>
                      <a:pt x="1818" y="2849"/>
                    </a:lnTo>
                    <a:lnTo>
                      <a:pt x="1807" y="2841"/>
                    </a:lnTo>
                    <a:lnTo>
                      <a:pt x="1797" y="2832"/>
                    </a:lnTo>
                    <a:lnTo>
                      <a:pt x="1786" y="2822"/>
                    </a:lnTo>
                    <a:lnTo>
                      <a:pt x="1776" y="2811"/>
                    </a:lnTo>
                    <a:lnTo>
                      <a:pt x="1767" y="2800"/>
                    </a:lnTo>
                    <a:lnTo>
                      <a:pt x="1757" y="2788"/>
                    </a:lnTo>
                    <a:lnTo>
                      <a:pt x="1749" y="2775"/>
                    </a:lnTo>
                    <a:lnTo>
                      <a:pt x="1741" y="2762"/>
                    </a:lnTo>
                    <a:lnTo>
                      <a:pt x="1724" y="2736"/>
                    </a:lnTo>
                    <a:lnTo>
                      <a:pt x="1708" y="2707"/>
                    </a:lnTo>
                    <a:lnTo>
                      <a:pt x="1692" y="2680"/>
                    </a:lnTo>
                    <a:lnTo>
                      <a:pt x="1676" y="2652"/>
                    </a:lnTo>
                    <a:lnTo>
                      <a:pt x="1658" y="2626"/>
                    </a:lnTo>
                    <a:lnTo>
                      <a:pt x="1641" y="2602"/>
                    </a:lnTo>
                    <a:lnTo>
                      <a:pt x="1631" y="2590"/>
                    </a:lnTo>
                    <a:lnTo>
                      <a:pt x="1620" y="2580"/>
                    </a:lnTo>
                    <a:lnTo>
                      <a:pt x="1610" y="2570"/>
                    </a:lnTo>
                    <a:lnTo>
                      <a:pt x="1599" y="2560"/>
                    </a:lnTo>
                    <a:lnTo>
                      <a:pt x="1587" y="2552"/>
                    </a:lnTo>
                    <a:lnTo>
                      <a:pt x="1575" y="2545"/>
                    </a:lnTo>
                    <a:lnTo>
                      <a:pt x="1562" y="2538"/>
                    </a:lnTo>
                    <a:lnTo>
                      <a:pt x="1549" y="2533"/>
                    </a:lnTo>
                    <a:lnTo>
                      <a:pt x="1518" y="2523"/>
                    </a:lnTo>
                    <a:lnTo>
                      <a:pt x="1488" y="2515"/>
                    </a:lnTo>
                    <a:lnTo>
                      <a:pt x="1457" y="2507"/>
                    </a:lnTo>
                    <a:lnTo>
                      <a:pt x="1426" y="2499"/>
                    </a:lnTo>
                    <a:lnTo>
                      <a:pt x="1395" y="2492"/>
                    </a:lnTo>
                    <a:lnTo>
                      <a:pt x="1364" y="2486"/>
                    </a:lnTo>
                    <a:lnTo>
                      <a:pt x="1333" y="2481"/>
                    </a:lnTo>
                    <a:lnTo>
                      <a:pt x="1302" y="2476"/>
                    </a:lnTo>
                    <a:lnTo>
                      <a:pt x="1239" y="2468"/>
                    </a:lnTo>
                    <a:lnTo>
                      <a:pt x="1176" y="2461"/>
                    </a:lnTo>
                    <a:lnTo>
                      <a:pt x="1112" y="2456"/>
                    </a:lnTo>
                    <a:lnTo>
                      <a:pt x="1049" y="2452"/>
                    </a:lnTo>
                    <a:lnTo>
                      <a:pt x="985" y="2449"/>
                    </a:lnTo>
                    <a:lnTo>
                      <a:pt x="921" y="2446"/>
                    </a:lnTo>
                    <a:lnTo>
                      <a:pt x="856" y="2444"/>
                    </a:lnTo>
                    <a:lnTo>
                      <a:pt x="792" y="2442"/>
                    </a:lnTo>
                    <a:lnTo>
                      <a:pt x="728" y="2440"/>
                    </a:lnTo>
                    <a:lnTo>
                      <a:pt x="664" y="2437"/>
                    </a:lnTo>
                    <a:lnTo>
                      <a:pt x="600" y="2433"/>
                    </a:lnTo>
                    <a:lnTo>
                      <a:pt x="537" y="2428"/>
                    </a:lnTo>
                    <a:lnTo>
                      <a:pt x="519" y="2427"/>
                    </a:lnTo>
                    <a:lnTo>
                      <a:pt x="502" y="2426"/>
                    </a:lnTo>
                    <a:lnTo>
                      <a:pt x="483" y="2427"/>
                    </a:lnTo>
                    <a:lnTo>
                      <a:pt x="464" y="2428"/>
                    </a:lnTo>
                    <a:lnTo>
                      <a:pt x="425" y="2432"/>
                    </a:lnTo>
                    <a:lnTo>
                      <a:pt x="384" y="2438"/>
                    </a:lnTo>
                    <a:lnTo>
                      <a:pt x="300" y="2453"/>
                    </a:lnTo>
                    <a:lnTo>
                      <a:pt x="219" y="2466"/>
                    </a:lnTo>
                    <a:lnTo>
                      <a:pt x="199" y="2468"/>
                    </a:lnTo>
                    <a:lnTo>
                      <a:pt x="180" y="2470"/>
                    </a:lnTo>
                    <a:lnTo>
                      <a:pt x="161" y="2471"/>
                    </a:lnTo>
                    <a:lnTo>
                      <a:pt x="143" y="2472"/>
                    </a:lnTo>
                    <a:lnTo>
                      <a:pt x="126" y="2471"/>
                    </a:lnTo>
                    <a:lnTo>
                      <a:pt x="109" y="2470"/>
                    </a:lnTo>
                    <a:lnTo>
                      <a:pt x="94" y="2468"/>
                    </a:lnTo>
                    <a:lnTo>
                      <a:pt x="78" y="2465"/>
                    </a:lnTo>
                    <a:lnTo>
                      <a:pt x="65" y="2460"/>
                    </a:lnTo>
                    <a:lnTo>
                      <a:pt x="53" y="2455"/>
                    </a:lnTo>
                    <a:lnTo>
                      <a:pt x="41" y="2448"/>
                    </a:lnTo>
                    <a:lnTo>
                      <a:pt x="31" y="2439"/>
                    </a:lnTo>
                    <a:lnTo>
                      <a:pt x="22" y="2430"/>
                    </a:lnTo>
                    <a:lnTo>
                      <a:pt x="14" y="2418"/>
                    </a:lnTo>
                    <a:lnTo>
                      <a:pt x="8" y="2405"/>
                    </a:lnTo>
                    <a:lnTo>
                      <a:pt x="4" y="2390"/>
                    </a:lnTo>
                    <a:lnTo>
                      <a:pt x="1" y="2374"/>
                    </a:lnTo>
                    <a:lnTo>
                      <a:pt x="0" y="2358"/>
                    </a:lnTo>
                    <a:lnTo>
                      <a:pt x="1" y="2344"/>
                    </a:lnTo>
                    <a:lnTo>
                      <a:pt x="4" y="2329"/>
                    </a:lnTo>
                    <a:lnTo>
                      <a:pt x="9" y="2315"/>
                    </a:lnTo>
                    <a:lnTo>
                      <a:pt x="15" y="2302"/>
                    </a:lnTo>
                    <a:lnTo>
                      <a:pt x="24" y="2290"/>
                    </a:lnTo>
                    <a:lnTo>
                      <a:pt x="33" y="2277"/>
                    </a:lnTo>
                    <a:lnTo>
                      <a:pt x="44" y="2266"/>
                    </a:lnTo>
                    <a:lnTo>
                      <a:pt x="57" y="2255"/>
                    </a:lnTo>
                    <a:lnTo>
                      <a:pt x="70" y="2244"/>
                    </a:lnTo>
                    <a:lnTo>
                      <a:pt x="85" y="2233"/>
                    </a:lnTo>
                    <a:lnTo>
                      <a:pt x="100" y="2223"/>
                    </a:lnTo>
                    <a:lnTo>
                      <a:pt x="117" y="2213"/>
                    </a:lnTo>
                    <a:lnTo>
                      <a:pt x="133" y="2204"/>
                    </a:lnTo>
                    <a:lnTo>
                      <a:pt x="152" y="2194"/>
                    </a:lnTo>
                    <a:lnTo>
                      <a:pt x="189" y="2177"/>
                    </a:lnTo>
                    <a:lnTo>
                      <a:pt x="227" y="2159"/>
                    </a:lnTo>
                    <a:lnTo>
                      <a:pt x="267" y="2143"/>
                    </a:lnTo>
                    <a:lnTo>
                      <a:pt x="307" y="2126"/>
                    </a:lnTo>
                    <a:lnTo>
                      <a:pt x="345" y="2109"/>
                    </a:lnTo>
                    <a:lnTo>
                      <a:pt x="382" y="2092"/>
                    </a:lnTo>
                    <a:lnTo>
                      <a:pt x="399" y="2084"/>
                    </a:lnTo>
                    <a:lnTo>
                      <a:pt x="417" y="2075"/>
                    </a:lnTo>
                    <a:lnTo>
                      <a:pt x="432" y="2066"/>
                    </a:lnTo>
                    <a:lnTo>
                      <a:pt x="448" y="2057"/>
                    </a:lnTo>
                    <a:lnTo>
                      <a:pt x="470" y="2044"/>
                    </a:lnTo>
                    <a:lnTo>
                      <a:pt x="492" y="2033"/>
                    </a:lnTo>
                    <a:lnTo>
                      <a:pt x="516" y="2022"/>
                    </a:lnTo>
                    <a:lnTo>
                      <a:pt x="540" y="2013"/>
                    </a:lnTo>
                    <a:lnTo>
                      <a:pt x="588" y="1995"/>
                    </a:lnTo>
                    <a:lnTo>
                      <a:pt x="638" y="1978"/>
                    </a:lnTo>
                    <a:lnTo>
                      <a:pt x="663" y="1969"/>
                    </a:lnTo>
                    <a:lnTo>
                      <a:pt x="686" y="1960"/>
                    </a:lnTo>
                    <a:lnTo>
                      <a:pt x="709" y="1950"/>
                    </a:lnTo>
                    <a:lnTo>
                      <a:pt x="732" y="1938"/>
                    </a:lnTo>
                    <a:lnTo>
                      <a:pt x="752" y="1926"/>
                    </a:lnTo>
                    <a:lnTo>
                      <a:pt x="773" y="1912"/>
                    </a:lnTo>
                    <a:lnTo>
                      <a:pt x="782" y="1904"/>
                    </a:lnTo>
                    <a:lnTo>
                      <a:pt x="792" y="1896"/>
                    </a:lnTo>
                    <a:lnTo>
                      <a:pt x="800" y="1888"/>
                    </a:lnTo>
                    <a:lnTo>
                      <a:pt x="809" y="1879"/>
                    </a:lnTo>
                    <a:lnTo>
                      <a:pt x="821" y="1862"/>
                    </a:lnTo>
                    <a:lnTo>
                      <a:pt x="834" y="1844"/>
                    </a:lnTo>
                    <a:lnTo>
                      <a:pt x="844" y="1826"/>
                    </a:lnTo>
                    <a:lnTo>
                      <a:pt x="853" y="1806"/>
                    </a:lnTo>
                    <a:lnTo>
                      <a:pt x="862" y="1786"/>
                    </a:lnTo>
                    <a:lnTo>
                      <a:pt x="868" y="1765"/>
                    </a:lnTo>
                    <a:lnTo>
                      <a:pt x="874" y="1744"/>
                    </a:lnTo>
                    <a:lnTo>
                      <a:pt x="879" y="1722"/>
                    </a:lnTo>
                    <a:lnTo>
                      <a:pt x="882" y="1701"/>
                    </a:lnTo>
                    <a:lnTo>
                      <a:pt x="885" y="1679"/>
                    </a:lnTo>
                    <a:lnTo>
                      <a:pt x="888" y="1656"/>
                    </a:lnTo>
                    <a:lnTo>
                      <a:pt x="890" y="1634"/>
                    </a:lnTo>
                    <a:lnTo>
                      <a:pt x="891" y="1590"/>
                    </a:lnTo>
                    <a:lnTo>
                      <a:pt x="891" y="1547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54" name="U.S. Virgin Islands"/>
              <p:cNvSpPr>
                <a:spLocks/>
              </p:cNvSpPr>
              <p:nvPr/>
            </p:nvSpPr>
            <p:spPr bwMode="auto">
              <a:xfrm>
                <a:off x="4136" y="3594"/>
                <a:ext cx="129" cy="82"/>
              </a:xfrm>
              <a:custGeom>
                <a:avLst/>
                <a:gdLst/>
                <a:ahLst/>
                <a:cxnLst>
                  <a:cxn ang="0">
                    <a:pos x="294" y="607"/>
                  </a:cxn>
                  <a:cxn ang="0">
                    <a:pos x="804" y="488"/>
                  </a:cxn>
                  <a:cxn ang="0">
                    <a:pos x="1477" y="499"/>
                  </a:cxn>
                  <a:cxn ang="0">
                    <a:pos x="1728" y="449"/>
                  </a:cxn>
                  <a:cxn ang="0">
                    <a:pos x="1796" y="303"/>
                  </a:cxn>
                  <a:cxn ang="0">
                    <a:pos x="1671" y="108"/>
                  </a:cxn>
                  <a:cxn ang="0">
                    <a:pos x="1738" y="15"/>
                  </a:cxn>
                  <a:cxn ang="0">
                    <a:pos x="1949" y="16"/>
                  </a:cxn>
                  <a:cxn ang="0">
                    <a:pos x="2187" y="166"/>
                  </a:cxn>
                  <a:cxn ang="0">
                    <a:pos x="2231" y="425"/>
                  </a:cxn>
                  <a:cxn ang="0">
                    <a:pos x="2338" y="503"/>
                  </a:cxn>
                  <a:cxn ang="0">
                    <a:pos x="2772" y="517"/>
                  </a:cxn>
                  <a:cxn ang="0">
                    <a:pos x="3098" y="640"/>
                  </a:cxn>
                  <a:cxn ang="0">
                    <a:pos x="3519" y="1085"/>
                  </a:cxn>
                  <a:cxn ang="0">
                    <a:pos x="3954" y="1467"/>
                  </a:cxn>
                  <a:cxn ang="0">
                    <a:pos x="4130" y="1522"/>
                  </a:cxn>
                  <a:cxn ang="0">
                    <a:pos x="4085" y="1664"/>
                  </a:cxn>
                  <a:cxn ang="0">
                    <a:pos x="3847" y="1818"/>
                  </a:cxn>
                  <a:cxn ang="0">
                    <a:pos x="3671" y="1815"/>
                  </a:cxn>
                  <a:cxn ang="0">
                    <a:pos x="3596" y="1626"/>
                  </a:cxn>
                  <a:cxn ang="0">
                    <a:pos x="3562" y="1402"/>
                  </a:cxn>
                  <a:cxn ang="0">
                    <a:pos x="3390" y="1386"/>
                  </a:cxn>
                  <a:cxn ang="0">
                    <a:pos x="3178" y="1444"/>
                  </a:cxn>
                  <a:cxn ang="0">
                    <a:pos x="3165" y="1376"/>
                  </a:cxn>
                  <a:cxn ang="0">
                    <a:pos x="3322" y="1218"/>
                  </a:cxn>
                  <a:cxn ang="0">
                    <a:pos x="3303" y="1099"/>
                  </a:cxn>
                  <a:cxn ang="0">
                    <a:pos x="3014" y="911"/>
                  </a:cxn>
                  <a:cxn ang="0">
                    <a:pos x="2876" y="896"/>
                  </a:cxn>
                  <a:cxn ang="0">
                    <a:pos x="2847" y="1020"/>
                  </a:cxn>
                  <a:cxn ang="0">
                    <a:pos x="2865" y="1213"/>
                  </a:cxn>
                  <a:cxn ang="0">
                    <a:pos x="2741" y="1247"/>
                  </a:cxn>
                  <a:cxn ang="0">
                    <a:pos x="2609" y="1358"/>
                  </a:cxn>
                  <a:cxn ang="0">
                    <a:pos x="2694" y="1476"/>
                  </a:cxn>
                  <a:cxn ang="0">
                    <a:pos x="2897" y="1712"/>
                  </a:cxn>
                  <a:cxn ang="0">
                    <a:pos x="2851" y="1978"/>
                  </a:cxn>
                  <a:cxn ang="0">
                    <a:pos x="2705" y="2394"/>
                  </a:cxn>
                  <a:cxn ang="0">
                    <a:pos x="2611" y="2532"/>
                  </a:cxn>
                  <a:cxn ang="0">
                    <a:pos x="2527" y="2489"/>
                  </a:cxn>
                  <a:cxn ang="0">
                    <a:pos x="2357" y="2296"/>
                  </a:cxn>
                  <a:cxn ang="0">
                    <a:pos x="2018" y="2119"/>
                  </a:cxn>
                  <a:cxn ang="0">
                    <a:pos x="2081" y="2000"/>
                  </a:cxn>
                  <a:cxn ang="0">
                    <a:pos x="2177" y="1878"/>
                  </a:cxn>
                  <a:cxn ang="0">
                    <a:pos x="2056" y="1797"/>
                  </a:cxn>
                  <a:cxn ang="0">
                    <a:pos x="1757" y="1741"/>
                  </a:cxn>
                  <a:cxn ang="0">
                    <a:pos x="1517" y="1570"/>
                  </a:cxn>
                  <a:cxn ang="0">
                    <a:pos x="1230" y="1582"/>
                  </a:cxn>
                  <a:cxn ang="0">
                    <a:pos x="1075" y="1654"/>
                  </a:cxn>
                  <a:cxn ang="0">
                    <a:pos x="944" y="1542"/>
                  </a:cxn>
                  <a:cxn ang="0">
                    <a:pos x="862" y="1527"/>
                  </a:cxn>
                  <a:cxn ang="0">
                    <a:pos x="842" y="1676"/>
                  </a:cxn>
                  <a:cxn ang="0">
                    <a:pos x="781" y="1652"/>
                  </a:cxn>
                  <a:cxn ang="0">
                    <a:pos x="724" y="1460"/>
                  </a:cxn>
                  <a:cxn ang="0">
                    <a:pos x="645" y="1446"/>
                  </a:cxn>
                  <a:cxn ang="0">
                    <a:pos x="540" y="1575"/>
                  </a:cxn>
                  <a:cxn ang="0">
                    <a:pos x="312" y="1489"/>
                  </a:cxn>
                  <a:cxn ang="0">
                    <a:pos x="136" y="1314"/>
                  </a:cxn>
                  <a:cxn ang="0">
                    <a:pos x="176" y="1203"/>
                  </a:cxn>
                  <a:cxn ang="0">
                    <a:pos x="19" y="1108"/>
                  </a:cxn>
                  <a:cxn ang="0">
                    <a:pos x="11" y="1033"/>
                  </a:cxn>
                  <a:cxn ang="0">
                    <a:pos x="142" y="934"/>
                  </a:cxn>
                  <a:cxn ang="0">
                    <a:pos x="111" y="845"/>
                  </a:cxn>
                  <a:cxn ang="0">
                    <a:pos x="34" y="769"/>
                  </a:cxn>
                </a:cxnLst>
                <a:rect l="0" t="0" r="r" b="b"/>
                <a:pathLst>
                  <a:path w="4137" h="2539">
                    <a:moveTo>
                      <a:pt x="38" y="764"/>
                    </a:moveTo>
                    <a:lnTo>
                      <a:pt x="47" y="754"/>
                    </a:lnTo>
                    <a:lnTo>
                      <a:pt x="59" y="743"/>
                    </a:lnTo>
                    <a:lnTo>
                      <a:pt x="69" y="733"/>
                    </a:lnTo>
                    <a:lnTo>
                      <a:pt x="80" y="722"/>
                    </a:lnTo>
                    <a:lnTo>
                      <a:pt x="104" y="704"/>
                    </a:lnTo>
                    <a:lnTo>
                      <a:pt x="129" y="687"/>
                    </a:lnTo>
                    <a:lnTo>
                      <a:pt x="155" y="671"/>
                    </a:lnTo>
                    <a:lnTo>
                      <a:pt x="181" y="656"/>
                    </a:lnTo>
                    <a:lnTo>
                      <a:pt x="208" y="643"/>
                    </a:lnTo>
                    <a:lnTo>
                      <a:pt x="237" y="630"/>
                    </a:lnTo>
                    <a:lnTo>
                      <a:pt x="265" y="618"/>
                    </a:lnTo>
                    <a:lnTo>
                      <a:pt x="294" y="607"/>
                    </a:lnTo>
                    <a:lnTo>
                      <a:pt x="324" y="597"/>
                    </a:lnTo>
                    <a:lnTo>
                      <a:pt x="354" y="587"/>
                    </a:lnTo>
                    <a:lnTo>
                      <a:pt x="414" y="568"/>
                    </a:lnTo>
                    <a:lnTo>
                      <a:pt x="472" y="551"/>
                    </a:lnTo>
                    <a:lnTo>
                      <a:pt x="504" y="542"/>
                    </a:lnTo>
                    <a:lnTo>
                      <a:pt x="536" y="533"/>
                    </a:lnTo>
                    <a:lnTo>
                      <a:pt x="569" y="525"/>
                    </a:lnTo>
                    <a:lnTo>
                      <a:pt x="602" y="518"/>
                    </a:lnTo>
                    <a:lnTo>
                      <a:pt x="635" y="512"/>
                    </a:lnTo>
                    <a:lnTo>
                      <a:pt x="669" y="506"/>
                    </a:lnTo>
                    <a:lnTo>
                      <a:pt x="703" y="501"/>
                    </a:lnTo>
                    <a:lnTo>
                      <a:pt x="737" y="496"/>
                    </a:lnTo>
                    <a:lnTo>
                      <a:pt x="804" y="488"/>
                    </a:lnTo>
                    <a:lnTo>
                      <a:pt x="872" y="482"/>
                    </a:lnTo>
                    <a:lnTo>
                      <a:pt x="939" y="477"/>
                    </a:lnTo>
                    <a:lnTo>
                      <a:pt x="1007" y="473"/>
                    </a:lnTo>
                    <a:lnTo>
                      <a:pt x="1046" y="472"/>
                    </a:lnTo>
                    <a:lnTo>
                      <a:pt x="1084" y="472"/>
                    </a:lnTo>
                    <a:lnTo>
                      <a:pt x="1124" y="473"/>
                    </a:lnTo>
                    <a:lnTo>
                      <a:pt x="1163" y="475"/>
                    </a:lnTo>
                    <a:lnTo>
                      <a:pt x="1241" y="482"/>
                    </a:lnTo>
                    <a:lnTo>
                      <a:pt x="1320" y="489"/>
                    </a:lnTo>
                    <a:lnTo>
                      <a:pt x="1359" y="493"/>
                    </a:lnTo>
                    <a:lnTo>
                      <a:pt x="1398" y="496"/>
                    </a:lnTo>
                    <a:lnTo>
                      <a:pt x="1437" y="498"/>
                    </a:lnTo>
                    <a:lnTo>
                      <a:pt x="1477" y="499"/>
                    </a:lnTo>
                    <a:lnTo>
                      <a:pt x="1516" y="500"/>
                    </a:lnTo>
                    <a:lnTo>
                      <a:pt x="1554" y="498"/>
                    </a:lnTo>
                    <a:lnTo>
                      <a:pt x="1574" y="497"/>
                    </a:lnTo>
                    <a:lnTo>
                      <a:pt x="1593" y="495"/>
                    </a:lnTo>
                    <a:lnTo>
                      <a:pt x="1613" y="493"/>
                    </a:lnTo>
                    <a:lnTo>
                      <a:pt x="1631" y="490"/>
                    </a:lnTo>
                    <a:lnTo>
                      <a:pt x="1646" y="487"/>
                    </a:lnTo>
                    <a:lnTo>
                      <a:pt x="1660" y="483"/>
                    </a:lnTo>
                    <a:lnTo>
                      <a:pt x="1674" y="478"/>
                    </a:lnTo>
                    <a:lnTo>
                      <a:pt x="1688" y="472"/>
                    </a:lnTo>
                    <a:lnTo>
                      <a:pt x="1703" y="465"/>
                    </a:lnTo>
                    <a:lnTo>
                      <a:pt x="1716" y="458"/>
                    </a:lnTo>
                    <a:lnTo>
                      <a:pt x="1728" y="449"/>
                    </a:lnTo>
                    <a:lnTo>
                      <a:pt x="1741" y="440"/>
                    </a:lnTo>
                    <a:lnTo>
                      <a:pt x="1753" y="430"/>
                    </a:lnTo>
                    <a:lnTo>
                      <a:pt x="1763" y="419"/>
                    </a:lnTo>
                    <a:lnTo>
                      <a:pt x="1773" y="408"/>
                    </a:lnTo>
                    <a:lnTo>
                      <a:pt x="1782" y="396"/>
                    </a:lnTo>
                    <a:lnTo>
                      <a:pt x="1789" y="384"/>
                    </a:lnTo>
                    <a:lnTo>
                      <a:pt x="1794" y="371"/>
                    </a:lnTo>
                    <a:lnTo>
                      <a:pt x="1798" y="358"/>
                    </a:lnTo>
                    <a:lnTo>
                      <a:pt x="1802" y="344"/>
                    </a:lnTo>
                    <a:lnTo>
                      <a:pt x="1802" y="334"/>
                    </a:lnTo>
                    <a:lnTo>
                      <a:pt x="1802" y="324"/>
                    </a:lnTo>
                    <a:lnTo>
                      <a:pt x="1800" y="314"/>
                    </a:lnTo>
                    <a:lnTo>
                      <a:pt x="1796" y="303"/>
                    </a:lnTo>
                    <a:lnTo>
                      <a:pt x="1792" y="293"/>
                    </a:lnTo>
                    <a:lnTo>
                      <a:pt x="1787" y="282"/>
                    </a:lnTo>
                    <a:lnTo>
                      <a:pt x="1782" y="271"/>
                    </a:lnTo>
                    <a:lnTo>
                      <a:pt x="1776" y="261"/>
                    </a:lnTo>
                    <a:lnTo>
                      <a:pt x="1762" y="239"/>
                    </a:lnTo>
                    <a:lnTo>
                      <a:pt x="1747" y="218"/>
                    </a:lnTo>
                    <a:lnTo>
                      <a:pt x="1730" y="196"/>
                    </a:lnTo>
                    <a:lnTo>
                      <a:pt x="1715" y="176"/>
                    </a:lnTo>
                    <a:lnTo>
                      <a:pt x="1699" y="155"/>
                    </a:lnTo>
                    <a:lnTo>
                      <a:pt x="1686" y="136"/>
                    </a:lnTo>
                    <a:lnTo>
                      <a:pt x="1680" y="126"/>
                    </a:lnTo>
                    <a:lnTo>
                      <a:pt x="1676" y="117"/>
                    </a:lnTo>
                    <a:lnTo>
                      <a:pt x="1671" y="108"/>
                    </a:lnTo>
                    <a:lnTo>
                      <a:pt x="1667" y="99"/>
                    </a:lnTo>
                    <a:lnTo>
                      <a:pt x="1665" y="91"/>
                    </a:lnTo>
                    <a:lnTo>
                      <a:pt x="1664" y="82"/>
                    </a:lnTo>
                    <a:lnTo>
                      <a:pt x="1664" y="74"/>
                    </a:lnTo>
                    <a:lnTo>
                      <a:pt x="1665" y="67"/>
                    </a:lnTo>
                    <a:lnTo>
                      <a:pt x="1668" y="60"/>
                    </a:lnTo>
                    <a:lnTo>
                      <a:pt x="1673" y="53"/>
                    </a:lnTo>
                    <a:lnTo>
                      <a:pt x="1679" y="46"/>
                    </a:lnTo>
                    <a:lnTo>
                      <a:pt x="1687" y="40"/>
                    </a:lnTo>
                    <a:lnTo>
                      <a:pt x="1698" y="33"/>
                    </a:lnTo>
                    <a:lnTo>
                      <a:pt x="1711" y="26"/>
                    </a:lnTo>
                    <a:lnTo>
                      <a:pt x="1724" y="20"/>
                    </a:lnTo>
                    <a:lnTo>
                      <a:pt x="1738" y="15"/>
                    </a:lnTo>
                    <a:lnTo>
                      <a:pt x="1751" y="11"/>
                    </a:lnTo>
                    <a:lnTo>
                      <a:pt x="1765" y="7"/>
                    </a:lnTo>
                    <a:lnTo>
                      <a:pt x="1780" y="4"/>
                    </a:lnTo>
                    <a:lnTo>
                      <a:pt x="1794" y="2"/>
                    </a:lnTo>
                    <a:lnTo>
                      <a:pt x="1810" y="1"/>
                    </a:lnTo>
                    <a:lnTo>
                      <a:pt x="1824" y="0"/>
                    </a:lnTo>
                    <a:lnTo>
                      <a:pt x="1840" y="0"/>
                    </a:lnTo>
                    <a:lnTo>
                      <a:pt x="1855" y="1"/>
                    </a:lnTo>
                    <a:lnTo>
                      <a:pt x="1871" y="2"/>
                    </a:lnTo>
                    <a:lnTo>
                      <a:pt x="1886" y="4"/>
                    </a:lnTo>
                    <a:lnTo>
                      <a:pt x="1902" y="6"/>
                    </a:lnTo>
                    <a:lnTo>
                      <a:pt x="1917" y="9"/>
                    </a:lnTo>
                    <a:lnTo>
                      <a:pt x="1949" y="16"/>
                    </a:lnTo>
                    <a:lnTo>
                      <a:pt x="1980" y="26"/>
                    </a:lnTo>
                    <a:lnTo>
                      <a:pt x="2010" y="37"/>
                    </a:lnTo>
                    <a:lnTo>
                      <a:pt x="2040" y="49"/>
                    </a:lnTo>
                    <a:lnTo>
                      <a:pt x="2069" y="63"/>
                    </a:lnTo>
                    <a:lnTo>
                      <a:pt x="2096" y="78"/>
                    </a:lnTo>
                    <a:lnTo>
                      <a:pt x="2122" y="94"/>
                    </a:lnTo>
                    <a:lnTo>
                      <a:pt x="2145" y="111"/>
                    </a:lnTo>
                    <a:lnTo>
                      <a:pt x="2155" y="119"/>
                    </a:lnTo>
                    <a:lnTo>
                      <a:pt x="2163" y="127"/>
                    </a:lnTo>
                    <a:lnTo>
                      <a:pt x="2170" y="136"/>
                    </a:lnTo>
                    <a:lnTo>
                      <a:pt x="2176" y="145"/>
                    </a:lnTo>
                    <a:lnTo>
                      <a:pt x="2181" y="155"/>
                    </a:lnTo>
                    <a:lnTo>
                      <a:pt x="2187" y="166"/>
                    </a:lnTo>
                    <a:lnTo>
                      <a:pt x="2191" y="177"/>
                    </a:lnTo>
                    <a:lnTo>
                      <a:pt x="2194" y="188"/>
                    </a:lnTo>
                    <a:lnTo>
                      <a:pt x="2199" y="212"/>
                    </a:lnTo>
                    <a:lnTo>
                      <a:pt x="2203" y="237"/>
                    </a:lnTo>
                    <a:lnTo>
                      <a:pt x="2205" y="263"/>
                    </a:lnTo>
                    <a:lnTo>
                      <a:pt x="2207" y="289"/>
                    </a:lnTo>
                    <a:lnTo>
                      <a:pt x="2209" y="316"/>
                    </a:lnTo>
                    <a:lnTo>
                      <a:pt x="2211" y="342"/>
                    </a:lnTo>
                    <a:lnTo>
                      <a:pt x="2215" y="367"/>
                    </a:lnTo>
                    <a:lnTo>
                      <a:pt x="2220" y="391"/>
                    </a:lnTo>
                    <a:lnTo>
                      <a:pt x="2223" y="403"/>
                    </a:lnTo>
                    <a:lnTo>
                      <a:pt x="2227" y="414"/>
                    </a:lnTo>
                    <a:lnTo>
                      <a:pt x="2231" y="425"/>
                    </a:lnTo>
                    <a:lnTo>
                      <a:pt x="2236" y="436"/>
                    </a:lnTo>
                    <a:lnTo>
                      <a:pt x="2242" y="446"/>
                    </a:lnTo>
                    <a:lnTo>
                      <a:pt x="2249" y="455"/>
                    </a:lnTo>
                    <a:lnTo>
                      <a:pt x="2257" y="464"/>
                    </a:lnTo>
                    <a:lnTo>
                      <a:pt x="2266" y="472"/>
                    </a:lnTo>
                    <a:lnTo>
                      <a:pt x="2273" y="478"/>
                    </a:lnTo>
                    <a:lnTo>
                      <a:pt x="2282" y="484"/>
                    </a:lnTo>
                    <a:lnTo>
                      <a:pt x="2291" y="488"/>
                    </a:lnTo>
                    <a:lnTo>
                      <a:pt x="2300" y="492"/>
                    </a:lnTo>
                    <a:lnTo>
                      <a:pt x="2309" y="496"/>
                    </a:lnTo>
                    <a:lnTo>
                      <a:pt x="2319" y="499"/>
                    </a:lnTo>
                    <a:lnTo>
                      <a:pt x="2329" y="501"/>
                    </a:lnTo>
                    <a:lnTo>
                      <a:pt x="2338" y="503"/>
                    </a:lnTo>
                    <a:lnTo>
                      <a:pt x="2359" y="505"/>
                    </a:lnTo>
                    <a:lnTo>
                      <a:pt x="2381" y="506"/>
                    </a:lnTo>
                    <a:lnTo>
                      <a:pt x="2402" y="505"/>
                    </a:lnTo>
                    <a:lnTo>
                      <a:pt x="2425" y="503"/>
                    </a:lnTo>
                    <a:lnTo>
                      <a:pt x="2470" y="499"/>
                    </a:lnTo>
                    <a:lnTo>
                      <a:pt x="2516" y="494"/>
                    </a:lnTo>
                    <a:lnTo>
                      <a:pt x="2538" y="493"/>
                    </a:lnTo>
                    <a:lnTo>
                      <a:pt x="2560" y="492"/>
                    </a:lnTo>
                    <a:lnTo>
                      <a:pt x="2582" y="493"/>
                    </a:lnTo>
                    <a:lnTo>
                      <a:pt x="2603" y="495"/>
                    </a:lnTo>
                    <a:lnTo>
                      <a:pt x="2658" y="503"/>
                    </a:lnTo>
                    <a:lnTo>
                      <a:pt x="2715" y="510"/>
                    </a:lnTo>
                    <a:lnTo>
                      <a:pt x="2772" y="517"/>
                    </a:lnTo>
                    <a:lnTo>
                      <a:pt x="2827" y="526"/>
                    </a:lnTo>
                    <a:lnTo>
                      <a:pt x="2855" y="531"/>
                    </a:lnTo>
                    <a:lnTo>
                      <a:pt x="2882" y="537"/>
                    </a:lnTo>
                    <a:lnTo>
                      <a:pt x="2909" y="544"/>
                    </a:lnTo>
                    <a:lnTo>
                      <a:pt x="2936" y="551"/>
                    </a:lnTo>
                    <a:lnTo>
                      <a:pt x="2962" y="560"/>
                    </a:lnTo>
                    <a:lnTo>
                      <a:pt x="2987" y="571"/>
                    </a:lnTo>
                    <a:lnTo>
                      <a:pt x="3012" y="583"/>
                    </a:lnTo>
                    <a:lnTo>
                      <a:pt x="3036" y="596"/>
                    </a:lnTo>
                    <a:lnTo>
                      <a:pt x="3051" y="607"/>
                    </a:lnTo>
                    <a:lnTo>
                      <a:pt x="3068" y="618"/>
                    </a:lnTo>
                    <a:lnTo>
                      <a:pt x="3082" y="629"/>
                    </a:lnTo>
                    <a:lnTo>
                      <a:pt x="3098" y="640"/>
                    </a:lnTo>
                    <a:lnTo>
                      <a:pt x="3127" y="665"/>
                    </a:lnTo>
                    <a:lnTo>
                      <a:pt x="3155" y="690"/>
                    </a:lnTo>
                    <a:lnTo>
                      <a:pt x="3181" y="716"/>
                    </a:lnTo>
                    <a:lnTo>
                      <a:pt x="3208" y="745"/>
                    </a:lnTo>
                    <a:lnTo>
                      <a:pt x="3234" y="773"/>
                    </a:lnTo>
                    <a:lnTo>
                      <a:pt x="3259" y="802"/>
                    </a:lnTo>
                    <a:lnTo>
                      <a:pt x="3308" y="860"/>
                    </a:lnTo>
                    <a:lnTo>
                      <a:pt x="3358" y="918"/>
                    </a:lnTo>
                    <a:lnTo>
                      <a:pt x="3384" y="947"/>
                    </a:lnTo>
                    <a:lnTo>
                      <a:pt x="3408" y="976"/>
                    </a:lnTo>
                    <a:lnTo>
                      <a:pt x="3435" y="1003"/>
                    </a:lnTo>
                    <a:lnTo>
                      <a:pt x="3462" y="1030"/>
                    </a:lnTo>
                    <a:lnTo>
                      <a:pt x="3519" y="1085"/>
                    </a:lnTo>
                    <a:lnTo>
                      <a:pt x="3576" y="1140"/>
                    </a:lnTo>
                    <a:lnTo>
                      <a:pt x="3632" y="1194"/>
                    </a:lnTo>
                    <a:lnTo>
                      <a:pt x="3689" y="1249"/>
                    </a:lnTo>
                    <a:lnTo>
                      <a:pt x="3747" y="1302"/>
                    </a:lnTo>
                    <a:lnTo>
                      <a:pt x="3806" y="1354"/>
                    </a:lnTo>
                    <a:lnTo>
                      <a:pt x="3836" y="1380"/>
                    </a:lnTo>
                    <a:lnTo>
                      <a:pt x="3867" y="1405"/>
                    </a:lnTo>
                    <a:lnTo>
                      <a:pt x="3898" y="1429"/>
                    </a:lnTo>
                    <a:lnTo>
                      <a:pt x="3929" y="1453"/>
                    </a:lnTo>
                    <a:lnTo>
                      <a:pt x="3935" y="1457"/>
                    </a:lnTo>
                    <a:lnTo>
                      <a:pt x="3941" y="1461"/>
                    </a:lnTo>
                    <a:lnTo>
                      <a:pt x="3947" y="1464"/>
                    </a:lnTo>
                    <a:lnTo>
                      <a:pt x="3954" y="1467"/>
                    </a:lnTo>
                    <a:lnTo>
                      <a:pt x="3969" y="1472"/>
                    </a:lnTo>
                    <a:lnTo>
                      <a:pt x="3984" y="1476"/>
                    </a:lnTo>
                    <a:lnTo>
                      <a:pt x="4017" y="1481"/>
                    </a:lnTo>
                    <a:lnTo>
                      <a:pt x="4051" y="1486"/>
                    </a:lnTo>
                    <a:lnTo>
                      <a:pt x="4067" y="1489"/>
                    </a:lnTo>
                    <a:lnTo>
                      <a:pt x="4082" y="1492"/>
                    </a:lnTo>
                    <a:lnTo>
                      <a:pt x="4096" y="1496"/>
                    </a:lnTo>
                    <a:lnTo>
                      <a:pt x="4108" y="1502"/>
                    </a:lnTo>
                    <a:lnTo>
                      <a:pt x="4113" y="1505"/>
                    </a:lnTo>
                    <a:lnTo>
                      <a:pt x="4118" y="1508"/>
                    </a:lnTo>
                    <a:lnTo>
                      <a:pt x="4123" y="1512"/>
                    </a:lnTo>
                    <a:lnTo>
                      <a:pt x="4127" y="1517"/>
                    </a:lnTo>
                    <a:lnTo>
                      <a:pt x="4130" y="1522"/>
                    </a:lnTo>
                    <a:lnTo>
                      <a:pt x="4133" y="1527"/>
                    </a:lnTo>
                    <a:lnTo>
                      <a:pt x="4135" y="1533"/>
                    </a:lnTo>
                    <a:lnTo>
                      <a:pt x="4136" y="1539"/>
                    </a:lnTo>
                    <a:lnTo>
                      <a:pt x="4137" y="1548"/>
                    </a:lnTo>
                    <a:lnTo>
                      <a:pt x="4137" y="1556"/>
                    </a:lnTo>
                    <a:lnTo>
                      <a:pt x="4136" y="1564"/>
                    </a:lnTo>
                    <a:lnTo>
                      <a:pt x="4135" y="1573"/>
                    </a:lnTo>
                    <a:lnTo>
                      <a:pt x="4132" y="1589"/>
                    </a:lnTo>
                    <a:lnTo>
                      <a:pt x="4126" y="1605"/>
                    </a:lnTo>
                    <a:lnTo>
                      <a:pt x="4117" y="1620"/>
                    </a:lnTo>
                    <a:lnTo>
                      <a:pt x="4108" y="1635"/>
                    </a:lnTo>
                    <a:lnTo>
                      <a:pt x="4098" y="1650"/>
                    </a:lnTo>
                    <a:lnTo>
                      <a:pt x="4085" y="1664"/>
                    </a:lnTo>
                    <a:lnTo>
                      <a:pt x="4072" y="1678"/>
                    </a:lnTo>
                    <a:lnTo>
                      <a:pt x="4059" y="1692"/>
                    </a:lnTo>
                    <a:lnTo>
                      <a:pt x="4043" y="1705"/>
                    </a:lnTo>
                    <a:lnTo>
                      <a:pt x="4029" y="1717"/>
                    </a:lnTo>
                    <a:lnTo>
                      <a:pt x="3998" y="1739"/>
                    </a:lnTo>
                    <a:lnTo>
                      <a:pt x="3967" y="1759"/>
                    </a:lnTo>
                    <a:lnTo>
                      <a:pt x="3951" y="1769"/>
                    </a:lnTo>
                    <a:lnTo>
                      <a:pt x="3935" y="1778"/>
                    </a:lnTo>
                    <a:lnTo>
                      <a:pt x="3918" y="1787"/>
                    </a:lnTo>
                    <a:lnTo>
                      <a:pt x="3901" y="1796"/>
                    </a:lnTo>
                    <a:lnTo>
                      <a:pt x="3883" y="1804"/>
                    </a:lnTo>
                    <a:lnTo>
                      <a:pt x="3866" y="1811"/>
                    </a:lnTo>
                    <a:lnTo>
                      <a:pt x="3847" y="1818"/>
                    </a:lnTo>
                    <a:lnTo>
                      <a:pt x="3828" y="1824"/>
                    </a:lnTo>
                    <a:lnTo>
                      <a:pt x="3810" y="1829"/>
                    </a:lnTo>
                    <a:lnTo>
                      <a:pt x="3791" y="1832"/>
                    </a:lnTo>
                    <a:lnTo>
                      <a:pt x="3773" y="1835"/>
                    </a:lnTo>
                    <a:lnTo>
                      <a:pt x="3754" y="1836"/>
                    </a:lnTo>
                    <a:lnTo>
                      <a:pt x="3737" y="1835"/>
                    </a:lnTo>
                    <a:lnTo>
                      <a:pt x="3718" y="1833"/>
                    </a:lnTo>
                    <a:lnTo>
                      <a:pt x="3710" y="1831"/>
                    </a:lnTo>
                    <a:lnTo>
                      <a:pt x="3701" y="1828"/>
                    </a:lnTo>
                    <a:lnTo>
                      <a:pt x="3692" y="1826"/>
                    </a:lnTo>
                    <a:lnTo>
                      <a:pt x="3684" y="1822"/>
                    </a:lnTo>
                    <a:lnTo>
                      <a:pt x="3678" y="1819"/>
                    </a:lnTo>
                    <a:lnTo>
                      <a:pt x="3671" y="1815"/>
                    </a:lnTo>
                    <a:lnTo>
                      <a:pt x="3664" y="1811"/>
                    </a:lnTo>
                    <a:lnTo>
                      <a:pt x="3659" y="1806"/>
                    </a:lnTo>
                    <a:lnTo>
                      <a:pt x="3654" y="1802"/>
                    </a:lnTo>
                    <a:lnTo>
                      <a:pt x="3649" y="1796"/>
                    </a:lnTo>
                    <a:lnTo>
                      <a:pt x="3645" y="1790"/>
                    </a:lnTo>
                    <a:lnTo>
                      <a:pt x="3641" y="1784"/>
                    </a:lnTo>
                    <a:lnTo>
                      <a:pt x="3632" y="1771"/>
                    </a:lnTo>
                    <a:lnTo>
                      <a:pt x="3626" y="1757"/>
                    </a:lnTo>
                    <a:lnTo>
                      <a:pt x="3621" y="1742"/>
                    </a:lnTo>
                    <a:lnTo>
                      <a:pt x="3617" y="1726"/>
                    </a:lnTo>
                    <a:lnTo>
                      <a:pt x="3609" y="1694"/>
                    </a:lnTo>
                    <a:lnTo>
                      <a:pt x="3602" y="1659"/>
                    </a:lnTo>
                    <a:lnTo>
                      <a:pt x="3596" y="1626"/>
                    </a:lnTo>
                    <a:lnTo>
                      <a:pt x="3588" y="1595"/>
                    </a:lnTo>
                    <a:lnTo>
                      <a:pt x="3585" y="1582"/>
                    </a:lnTo>
                    <a:lnTo>
                      <a:pt x="3582" y="1568"/>
                    </a:lnTo>
                    <a:lnTo>
                      <a:pt x="3581" y="1554"/>
                    </a:lnTo>
                    <a:lnTo>
                      <a:pt x="3580" y="1540"/>
                    </a:lnTo>
                    <a:lnTo>
                      <a:pt x="3580" y="1510"/>
                    </a:lnTo>
                    <a:lnTo>
                      <a:pt x="3580" y="1481"/>
                    </a:lnTo>
                    <a:lnTo>
                      <a:pt x="3579" y="1467"/>
                    </a:lnTo>
                    <a:lnTo>
                      <a:pt x="3578" y="1453"/>
                    </a:lnTo>
                    <a:lnTo>
                      <a:pt x="3576" y="1439"/>
                    </a:lnTo>
                    <a:lnTo>
                      <a:pt x="3572" y="1426"/>
                    </a:lnTo>
                    <a:lnTo>
                      <a:pt x="3568" y="1414"/>
                    </a:lnTo>
                    <a:lnTo>
                      <a:pt x="3562" y="1402"/>
                    </a:lnTo>
                    <a:lnTo>
                      <a:pt x="3555" y="1392"/>
                    </a:lnTo>
                    <a:lnTo>
                      <a:pt x="3546" y="1382"/>
                    </a:lnTo>
                    <a:lnTo>
                      <a:pt x="3536" y="1375"/>
                    </a:lnTo>
                    <a:lnTo>
                      <a:pt x="3526" y="1371"/>
                    </a:lnTo>
                    <a:lnTo>
                      <a:pt x="3516" y="1367"/>
                    </a:lnTo>
                    <a:lnTo>
                      <a:pt x="3504" y="1365"/>
                    </a:lnTo>
                    <a:lnTo>
                      <a:pt x="3492" y="1365"/>
                    </a:lnTo>
                    <a:lnTo>
                      <a:pt x="3481" y="1366"/>
                    </a:lnTo>
                    <a:lnTo>
                      <a:pt x="3468" y="1367"/>
                    </a:lnTo>
                    <a:lnTo>
                      <a:pt x="3455" y="1369"/>
                    </a:lnTo>
                    <a:lnTo>
                      <a:pt x="3429" y="1376"/>
                    </a:lnTo>
                    <a:lnTo>
                      <a:pt x="3403" y="1382"/>
                    </a:lnTo>
                    <a:lnTo>
                      <a:pt x="3390" y="1386"/>
                    </a:lnTo>
                    <a:lnTo>
                      <a:pt x="3377" y="1389"/>
                    </a:lnTo>
                    <a:lnTo>
                      <a:pt x="3365" y="1391"/>
                    </a:lnTo>
                    <a:lnTo>
                      <a:pt x="3353" y="1393"/>
                    </a:lnTo>
                    <a:lnTo>
                      <a:pt x="3339" y="1395"/>
                    </a:lnTo>
                    <a:lnTo>
                      <a:pt x="3325" y="1398"/>
                    </a:lnTo>
                    <a:lnTo>
                      <a:pt x="3310" y="1403"/>
                    </a:lnTo>
                    <a:lnTo>
                      <a:pt x="3295" y="1409"/>
                    </a:lnTo>
                    <a:lnTo>
                      <a:pt x="3262" y="1421"/>
                    </a:lnTo>
                    <a:lnTo>
                      <a:pt x="3231" y="1433"/>
                    </a:lnTo>
                    <a:lnTo>
                      <a:pt x="3216" y="1438"/>
                    </a:lnTo>
                    <a:lnTo>
                      <a:pt x="3202" y="1441"/>
                    </a:lnTo>
                    <a:lnTo>
                      <a:pt x="3190" y="1443"/>
                    </a:lnTo>
                    <a:lnTo>
                      <a:pt x="3178" y="1444"/>
                    </a:lnTo>
                    <a:lnTo>
                      <a:pt x="3174" y="1443"/>
                    </a:lnTo>
                    <a:lnTo>
                      <a:pt x="3169" y="1442"/>
                    </a:lnTo>
                    <a:lnTo>
                      <a:pt x="3166" y="1440"/>
                    </a:lnTo>
                    <a:lnTo>
                      <a:pt x="3162" y="1438"/>
                    </a:lnTo>
                    <a:lnTo>
                      <a:pt x="3160" y="1435"/>
                    </a:lnTo>
                    <a:lnTo>
                      <a:pt x="3158" y="1430"/>
                    </a:lnTo>
                    <a:lnTo>
                      <a:pt x="3156" y="1426"/>
                    </a:lnTo>
                    <a:lnTo>
                      <a:pt x="3155" y="1420"/>
                    </a:lnTo>
                    <a:lnTo>
                      <a:pt x="3155" y="1411"/>
                    </a:lnTo>
                    <a:lnTo>
                      <a:pt x="3156" y="1402"/>
                    </a:lnTo>
                    <a:lnTo>
                      <a:pt x="3158" y="1393"/>
                    </a:lnTo>
                    <a:lnTo>
                      <a:pt x="3161" y="1384"/>
                    </a:lnTo>
                    <a:lnTo>
                      <a:pt x="3165" y="1376"/>
                    </a:lnTo>
                    <a:lnTo>
                      <a:pt x="3169" y="1368"/>
                    </a:lnTo>
                    <a:lnTo>
                      <a:pt x="3175" y="1360"/>
                    </a:lnTo>
                    <a:lnTo>
                      <a:pt x="3181" y="1352"/>
                    </a:lnTo>
                    <a:lnTo>
                      <a:pt x="3196" y="1336"/>
                    </a:lnTo>
                    <a:lnTo>
                      <a:pt x="3212" y="1322"/>
                    </a:lnTo>
                    <a:lnTo>
                      <a:pt x="3230" y="1307"/>
                    </a:lnTo>
                    <a:lnTo>
                      <a:pt x="3247" y="1293"/>
                    </a:lnTo>
                    <a:lnTo>
                      <a:pt x="3265" y="1278"/>
                    </a:lnTo>
                    <a:lnTo>
                      <a:pt x="3283" y="1264"/>
                    </a:lnTo>
                    <a:lnTo>
                      <a:pt x="3298" y="1249"/>
                    </a:lnTo>
                    <a:lnTo>
                      <a:pt x="3311" y="1234"/>
                    </a:lnTo>
                    <a:lnTo>
                      <a:pt x="3318" y="1226"/>
                    </a:lnTo>
                    <a:lnTo>
                      <a:pt x="3322" y="1218"/>
                    </a:lnTo>
                    <a:lnTo>
                      <a:pt x="3327" y="1210"/>
                    </a:lnTo>
                    <a:lnTo>
                      <a:pt x="3330" y="1202"/>
                    </a:lnTo>
                    <a:lnTo>
                      <a:pt x="3332" y="1193"/>
                    </a:lnTo>
                    <a:lnTo>
                      <a:pt x="3333" y="1184"/>
                    </a:lnTo>
                    <a:lnTo>
                      <a:pt x="3333" y="1175"/>
                    </a:lnTo>
                    <a:lnTo>
                      <a:pt x="3333" y="1166"/>
                    </a:lnTo>
                    <a:lnTo>
                      <a:pt x="3330" y="1156"/>
                    </a:lnTo>
                    <a:lnTo>
                      <a:pt x="3327" y="1145"/>
                    </a:lnTo>
                    <a:lnTo>
                      <a:pt x="3324" y="1136"/>
                    </a:lnTo>
                    <a:lnTo>
                      <a:pt x="3320" y="1126"/>
                    </a:lnTo>
                    <a:lnTo>
                      <a:pt x="3314" y="1117"/>
                    </a:lnTo>
                    <a:lnTo>
                      <a:pt x="3309" y="1108"/>
                    </a:lnTo>
                    <a:lnTo>
                      <a:pt x="3303" y="1099"/>
                    </a:lnTo>
                    <a:lnTo>
                      <a:pt x="3297" y="1091"/>
                    </a:lnTo>
                    <a:lnTo>
                      <a:pt x="3283" y="1074"/>
                    </a:lnTo>
                    <a:lnTo>
                      <a:pt x="3266" y="1059"/>
                    </a:lnTo>
                    <a:lnTo>
                      <a:pt x="3248" y="1044"/>
                    </a:lnTo>
                    <a:lnTo>
                      <a:pt x="3230" y="1030"/>
                    </a:lnTo>
                    <a:lnTo>
                      <a:pt x="3210" y="1017"/>
                    </a:lnTo>
                    <a:lnTo>
                      <a:pt x="3190" y="1005"/>
                    </a:lnTo>
                    <a:lnTo>
                      <a:pt x="3169" y="993"/>
                    </a:lnTo>
                    <a:lnTo>
                      <a:pt x="3148" y="981"/>
                    </a:lnTo>
                    <a:lnTo>
                      <a:pt x="3106" y="959"/>
                    </a:lnTo>
                    <a:lnTo>
                      <a:pt x="3066" y="937"/>
                    </a:lnTo>
                    <a:lnTo>
                      <a:pt x="3041" y="924"/>
                    </a:lnTo>
                    <a:lnTo>
                      <a:pt x="3014" y="911"/>
                    </a:lnTo>
                    <a:lnTo>
                      <a:pt x="3000" y="905"/>
                    </a:lnTo>
                    <a:lnTo>
                      <a:pt x="2985" y="899"/>
                    </a:lnTo>
                    <a:lnTo>
                      <a:pt x="2971" y="894"/>
                    </a:lnTo>
                    <a:lnTo>
                      <a:pt x="2956" y="890"/>
                    </a:lnTo>
                    <a:lnTo>
                      <a:pt x="2942" y="887"/>
                    </a:lnTo>
                    <a:lnTo>
                      <a:pt x="2929" y="885"/>
                    </a:lnTo>
                    <a:lnTo>
                      <a:pt x="2915" y="884"/>
                    </a:lnTo>
                    <a:lnTo>
                      <a:pt x="2903" y="885"/>
                    </a:lnTo>
                    <a:lnTo>
                      <a:pt x="2897" y="887"/>
                    </a:lnTo>
                    <a:lnTo>
                      <a:pt x="2891" y="888"/>
                    </a:lnTo>
                    <a:lnTo>
                      <a:pt x="2885" y="890"/>
                    </a:lnTo>
                    <a:lnTo>
                      <a:pt x="2880" y="893"/>
                    </a:lnTo>
                    <a:lnTo>
                      <a:pt x="2876" y="896"/>
                    </a:lnTo>
                    <a:lnTo>
                      <a:pt x="2871" y="899"/>
                    </a:lnTo>
                    <a:lnTo>
                      <a:pt x="2867" y="904"/>
                    </a:lnTo>
                    <a:lnTo>
                      <a:pt x="2864" y="908"/>
                    </a:lnTo>
                    <a:lnTo>
                      <a:pt x="2857" y="917"/>
                    </a:lnTo>
                    <a:lnTo>
                      <a:pt x="2853" y="925"/>
                    </a:lnTo>
                    <a:lnTo>
                      <a:pt x="2850" y="934"/>
                    </a:lnTo>
                    <a:lnTo>
                      <a:pt x="2847" y="943"/>
                    </a:lnTo>
                    <a:lnTo>
                      <a:pt x="2845" y="952"/>
                    </a:lnTo>
                    <a:lnTo>
                      <a:pt x="2844" y="961"/>
                    </a:lnTo>
                    <a:lnTo>
                      <a:pt x="2843" y="971"/>
                    </a:lnTo>
                    <a:lnTo>
                      <a:pt x="2843" y="980"/>
                    </a:lnTo>
                    <a:lnTo>
                      <a:pt x="2844" y="1000"/>
                    </a:lnTo>
                    <a:lnTo>
                      <a:pt x="2847" y="1020"/>
                    </a:lnTo>
                    <a:lnTo>
                      <a:pt x="2851" y="1041"/>
                    </a:lnTo>
                    <a:lnTo>
                      <a:pt x="2855" y="1062"/>
                    </a:lnTo>
                    <a:lnTo>
                      <a:pt x="2860" y="1083"/>
                    </a:lnTo>
                    <a:lnTo>
                      <a:pt x="2865" y="1104"/>
                    </a:lnTo>
                    <a:lnTo>
                      <a:pt x="2869" y="1124"/>
                    </a:lnTo>
                    <a:lnTo>
                      <a:pt x="2871" y="1145"/>
                    </a:lnTo>
                    <a:lnTo>
                      <a:pt x="2872" y="1155"/>
                    </a:lnTo>
                    <a:lnTo>
                      <a:pt x="2872" y="1165"/>
                    </a:lnTo>
                    <a:lnTo>
                      <a:pt x="2872" y="1175"/>
                    </a:lnTo>
                    <a:lnTo>
                      <a:pt x="2871" y="1185"/>
                    </a:lnTo>
                    <a:lnTo>
                      <a:pt x="2870" y="1194"/>
                    </a:lnTo>
                    <a:lnTo>
                      <a:pt x="2868" y="1204"/>
                    </a:lnTo>
                    <a:lnTo>
                      <a:pt x="2865" y="1213"/>
                    </a:lnTo>
                    <a:lnTo>
                      <a:pt x="2861" y="1222"/>
                    </a:lnTo>
                    <a:lnTo>
                      <a:pt x="2858" y="1226"/>
                    </a:lnTo>
                    <a:lnTo>
                      <a:pt x="2856" y="1230"/>
                    </a:lnTo>
                    <a:lnTo>
                      <a:pt x="2853" y="1234"/>
                    </a:lnTo>
                    <a:lnTo>
                      <a:pt x="2849" y="1236"/>
                    </a:lnTo>
                    <a:lnTo>
                      <a:pt x="2842" y="1241"/>
                    </a:lnTo>
                    <a:lnTo>
                      <a:pt x="2833" y="1244"/>
                    </a:lnTo>
                    <a:lnTo>
                      <a:pt x="2822" y="1246"/>
                    </a:lnTo>
                    <a:lnTo>
                      <a:pt x="2812" y="1247"/>
                    </a:lnTo>
                    <a:lnTo>
                      <a:pt x="2801" y="1247"/>
                    </a:lnTo>
                    <a:lnTo>
                      <a:pt x="2789" y="1247"/>
                    </a:lnTo>
                    <a:lnTo>
                      <a:pt x="2764" y="1246"/>
                    </a:lnTo>
                    <a:lnTo>
                      <a:pt x="2741" y="1247"/>
                    </a:lnTo>
                    <a:lnTo>
                      <a:pt x="2729" y="1248"/>
                    </a:lnTo>
                    <a:lnTo>
                      <a:pt x="2718" y="1250"/>
                    </a:lnTo>
                    <a:lnTo>
                      <a:pt x="2709" y="1253"/>
                    </a:lnTo>
                    <a:lnTo>
                      <a:pt x="2699" y="1258"/>
                    </a:lnTo>
                    <a:lnTo>
                      <a:pt x="2682" y="1270"/>
                    </a:lnTo>
                    <a:lnTo>
                      <a:pt x="2664" y="1283"/>
                    </a:lnTo>
                    <a:lnTo>
                      <a:pt x="2648" y="1298"/>
                    </a:lnTo>
                    <a:lnTo>
                      <a:pt x="2632" y="1314"/>
                    </a:lnTo>
                    <a:lnTo>
                      <a:pt x="2626" y="1322"/>
                    </a:lnTo>
                    <a:lnTo>
                      <a:pt x="2620" y="1331"/>
                    </a:lnTo>
                    <a:lnTo>
                      <a:pt x="2615" y="1340"/>
                    </a:lnTo>
                    <a:lnTo>
                      <a:pt x="2612" y="1349"/>
                    </a:lnTo>
                    <a:lnTo>
                      <a:pt x="2609" y="1358"/>
                    </a:lnTo>
                    <a:lnTo>
                      <a:pt x="2608" y="1367"/>
                    </a:lnTo>
                    <a:lnTo>
                      <a:pt x="2609" y="1376"/>
                    </a:lnTo>
                    <a:lnTo>
                      <a:pt x="2611" y="1385"/>
                    </a:lnTo>
                    <a:lnTo>
                      <a:pt x="2613" y="1392"/>
                    </a:lnTo>
                    <a:lnTo>
                      <a:pt x="2616" y="1399"/>
                    </a:lnTo>
                    <a:lnTo>
                      <a:pt x="2620" y="1406"/>
                    </a:lnTo>
                    <a:lnTo>
                      <a:pt x="2624" y="1412"/>
                    </a:lnTo>
                    <a:lnTo>
                      <a:pt x="2632" y="1425"/>
                    </a:lnTo>
                    <a:lnTo>
                      <a:pt x="2643" y="1436"/>
                    </a:lnTo>
                    <a:lnTo>
                      <a:pt x="2654" y="1447"/>
                    </a:lnTo>
                    <a:lnTo>
                      <a:pt x="2667" y="1457"/>
                    </a:lnTo>
                    <a:lnTo>
                      <a:pt x="2680" y="1467"/>
                    </a:lnTo>
                    <a:lnTo>
                      <a:pt x="2694" y="1476"/>
                    </a:lnTo>
                    <a:lnTo>
                      <a:pt x="2722" y="1495"/>
                    </a:lnTo>
                    <a:lnTo>
                      <a:pt x="2749" y="1514"/>
                    </a:lnTo>
                    <a:lnTo>
                      <a:pt x="2762" y="1524"/>
                    </a:lnTo>
                    <a:lnTo>
                      <a:pt x="2775" y="1535"/>
                    </a:lnTo>
                    <a:lnTo>
                      <a:pt x="2786" y="1546"/>
                    </a:lnTo>
                    <a:lnTo>
                      <a:pt x="2796" y="1558"/>
                    </a:lnTo>
                    <a:lnTo>
                      <a:pt x="2816" y="1584"/>
                    </a:lnTo>
                    <a:lnTo>
                      <a:pt x="2837" y="1611"/>
                    </a:lnTo>
                    <a:lnTo>
                      <a:pt x="2856" y="1639"/>
                    </a:lnTo>
                    <a:lnTo>
                      <a:pt x="2875" y="1667"/>
                    </a:lnTo>
                    <a:lnTo>
                      <a:pt x="2883" y="1682"/>
                    </a:lnTo>
                    <a:lnTo>
                      <a:pt x="2890" y="1697"/>
                    </a:lnTo>
                    <a:lnTo>
                      <a:pt x="2897" y="1712"/>
                    </a:lnTo>
                    <a:lnTo>
                      <a:pt x="2902" y="1727"/>
                    </a:lnTo>
                    <a:lnTo>
                      <a:pt x="2906" y="1742"/>
                    </a:lnTo>
                    <a:lnTo>
                      <a:pt x="2909" y="1758"/>
                    </a:lnTo>
                    <a:lnTo>
                      <a:pt x="2911" y="1773"/>
                    </a:lnTo>
                    <a:lnTo>
                      <a:pt x="2911" y="1789"/>
                    </a:lnTo>
                    <a:lnTo>
                      <a:pt x="2908" y="1814"/>
                    </a:lnTo>
                    <a:lnTo>
                      <a:pt x="2904" y="1838"/>
                    </a:lnTo>
                    <a:lnTo>
                      <a:pt x="2898" y="1862"/>
                    </a:lnTo>
                    <a:lnTo>
                      <a:pt x="2890" y="1886"/>
                    </a:lnTo>
                    <a:lnTo>
                      <a:pt x="2882" y="1909"/>
                    </a:lnTo>
                    <a:lnTo>
                      <a:pt x="2873" y="1932"/>
                    </a:lnTo>
                    <a:lnTo>
                      <a:pt x="2862" y="1955"/>
                    </a:lnTo>
                    <a:lnTo>
                      <a:pt x="2851" y="1978"/>
                    </a:lnTo>
                    <a:lnTo>
                      <a:pt x="2828" y="2024"/>
                    </a:lnTo>
                    <a:lnTo>
                      <a:pt x="2804" y="2069"/>
                    </a:lnTo>
                    <a:lnTo>
                      <a:pt x="2792" y="2092"/>
                    </a:lnTo>
                    <a:lnTo>
                      <a:pt x="2781" y="2114"/>
                    </a:lnTo>
                    <a:lnTo>
                      <a:pt x="2771" y="2137"/>
                    </a:lnTo>
                    <a:lnTo>
                      <a:pt x="2761" y="2160"/>
                    </a:lnTo>
                    <a:lnTo>
                      <a:pt x="2752" y="2184"/>
                    </a:lnTo>
                    <a:lnTo>
                      <a:pt x="2745" y="2209"/>
                    </a:lnTo>
                    <a:lnTo>
                      <a:pt x="2739" y="2235"/>
                    </a:lnTo>
                    <a:lnTo>
                      <a:pt x="2733" y="2262"/>
                    </a:lnTo>
                    <a:lnTo>
                      <a:pt x="2723" y="2315"/>
                    </a:lnTo>
                    <a:lnTo>
                      <a:pt x="2712" y="2368"/>
                    </a:lnTo>
                    <a:lnTo>
                      <a:pt x="2705" y="2394"/>
                    </a:lnTo>
                    <a:lnTo>
                      <a:pt x="2697" y="2419"/>
                    </a:lnTo>
                    <a:lnTo>
                      <a:pt x="2693" y="2431"/>
                    </a:lnTo>
                    <a:lnTo>
                      <a:pt x="2688" y="2442"/>
                    </a:lnTo>
                    <a:lnTo>
                      <a:pt x="2683" y="2453"/>
                    </a:lnTo>
                    <a:lnTo>
                      <a:pt x="2678" y="2464"/>
                    </a:lnTo>
                    <a:lnTo>
                      <a:pt x="2672" y="2474"/>
                    </a:lnTo>
                    <a:lnTo>
                      <a:pt x="2664" y="2484"/>
                    </a:lnTo>
                    <a:lnTo>
                      <a:pt x="2657" y="2494"/>
                    </a:lnTo>
                    <a:lnTo>
                      <a:pt x="2650" y="2502"/>
                    </a:lnTo>
                    <a:lnTo>
                      <a:pt x="2641" y="2511"/>
                    </a:lnTo>
                    <a:lnTo>
                      <a:pt x="2631" y="2519"/>
                    </a:lnTo>
                    <a:lnTo>
                      <a:pt x="2621" y="2526"/>
                    </a:lnTo>
                    <a:lnTo>
                      <a:pt x="2611" y="2532"/>
                    </a:lnTo>
                    <a:lnTo>
                      <a:pt x="2603" y="2536"/>
                    </a:lnTo>
                    <a:lnTo>
                      <a:pt x="2596" y="2538"/>
                    </a:lnTo>
                    <a:lnTo>
                      <a:pt x="2590" y="2539"/>
                    </a:lnTo>
                    <a:lnTo>
                      <a:pt x="2584" y="2538"/>
                    </a:lnTo>
                    <a:lnTo>
                      <a:pt x="2577" y="2537"/>
                    </a:lnTo>
                    <a:lnTo>
                      <a:pt x="2571" y="2535"/>
                    </a:lnTo>
                    <a:lnTo>
                      <a:pt x="2565" y="2532"/>
                    </a:lnTo>
                    <a:lnTo>
                      <a:pt x="2559" y="2528"/>
                    </a:lnTo>
                    <a:lnTo>
                      <a:pt x="2554" y="2523"/>
                    </a:lnTo>
                    <a:lnTo>
                      <a:pt x="2549" y="2517"/>
                    </a:lnTo>
                    <a:lnTo>
                      <a:pt x="2543" y="2511"/>
                    </a:lnTo>
                    <a:lnTo>
                      <a:pt x="2537" y="2504"/>
                    </a:lnTo>
                    <a:lnTo>
                      <a:pt x="2527" y="2489"/>
                    </a:lnTo>
                    <a:lnTo>
                      <a:pt x="2518" y="2472"/>
                    </a:lnTo>
                    <a:lnTo>
                      <a:pt x="2497" y="2436"/>
                    </a:lnTo>
                    <a:lnTo>
                      <a:pt x="2477" y="2400"/>
                    </a:lnTo>
                    <a:lnTo>
                      <a:pt x="2466" y="2382"/>
                    </a:lnTo>
                    <a:lnTo>
                      <a:pt x="2454" y="2367"/>
                    </a:lnTo>
                    <a:lnTo>
                      <a:pt x="2449" y="2360"/>
                    </a:lnTo>
                    <a:lnTo>
                      <a:pt x="2442" y="2353"/>
                    </a:lnTo>
                    <a:lnTo>
                      <a:pt x="2436" y="2347"/>
                    </a:lnTo>
                    <a:lnTo>
                      <a:pt x="2429" y="2342"/>
                    </a:lnTo>
                    <a:lnTo>
                      <a:pt x="2411" y="2330"/>
                    </a:lnTo>
                    <a:lnTo>
                      <a:pt x="2394" y="2318"/>
                    </a:lnTo>
                    <a:lnTo>
                      <a:pt x="2375" y="2307"/>
                    </a:lnTo>
                    <a:lnTo>
                      <a:pt x="2357" y="2296"/>
                    </a:lnTo>
                    <a:lnTo>
                      <a:pt x="2319" y="2276"/>
                    </a:lnTo>
                    <a:lnTo>
                      <a:pt x="2280" y="2257"/>
                    </a:lnTo>
                    <a:lnTo>
                      <a:pt x="2241" y="2238"/>
                    </a:lnTo>
                    <a:lnTo>
                      <a:pt x="2203" y="2219"/>
                    </a:lnTo>
                    <a:lnTo>
                      <a:pt x="2164" y="2200"/>
                    </a:lnTo>
                    <a:lnTo>
                      <a:pt x="2127" y="2178"/>
                    </a:lnTo>
                    <a:lnTo>
                      <a:pt x="2092" y="2162"/>
                    </a:lnTo>
                    <a:lnTo>
                      <a:pt x="2053" y="2146"/>
                    </a:lnTo>
                    <a:lnTo>
                      <a:pt x="2044" y="2141"/>
                    </a:lnTo>
                    <a:lnTo>
                      <a:pt x="2036" y="2136"/>
                    </a:lnTo>
                    <a:lnTo>
                      <a:pt x="2029" y="2131"/>
                    </a:lnTo>
                    <a:lnTo>
                      <a:pt x="2023" y="2125"/>
                    </a:lnTo>
                    <a:lnTo>
                      <a:pt x="2018" y="2119"/>
                    </a:lnTo>
                    <a:lnTo>
                      <a:pt x="2015" y="2112"/>
                    </a:lnTo>
                    <a:lnTo>
                      <a:pt x="2013" y="2105"/>
                    </a:lnTo>
                    <a:lnTo>
                      <a:pt x="2014" y="2097"/>
                    </a:lnTo>
                    <a:lnTo>
                      <a:pt x="2015" y="2088"/>
                    </a:lnTo>
                    <a:lnTo>
                      <a:pt x="2018" y="2079"/>
                    </a:lnTo>
                    <a:lnTo>
                      <a:pt x="2021" y="2071"/>
                    </a:lnTo>
                    <a:lnTo>
                      <a:pt x="2026" y="2063"/>
                    </a:lnTo>
                    <a:lnTo>
                      <a:pt x="2031" y="2054"/>
                    </a:lnTo>
                    <a:lnTo>
                      <a:pt x="2037" y="2046"/>
                    </a:lnTo>
                    <a:lnTo>
                      <a:pt x="2043" y="2039"/>
                    </a:lnTo>
                    <a:lnTo>
                      <a:pt x="2050" y="2031"/>
                    </a:lnTo>
                    <a:lnTo>
                      <a:pt x="2066" y="2015"/>
                    </a:lnTo>
                    <a:lnTo>
                      <a:pt x="2081" y="2000"/>
                    </a:lnTo>
                    <a:lnTo>
                      <a:pt x="2099" y="1986"/>
                    </a:lnTo>
                    <a:lnTo>
                      <a:pt x="2115" y="1971"/>
                    </a:lnTo>
                    <a:lnTo>
                      <a:pt x="2131" y="1957"/>
                    </a:lnTo>
                    <a:lnTo>
                      <a:pt x="2145" y="1943"/>
                    </a:lnTo>
                    <a:lnTo>
                      <a:pt x="2151" y="1936"/>
                    </a:lnTo>
                    <a:lnTo>
                      <a:pt x="2158" y="1929"/>
                    </a:lnTo>
                    <a:lnTo>
                      <a:pt x="2163" y="1921"/>
                    </a:lnTo>
                    <a:lnTo>
                      <a:pt x="2168" y="1914"/>
                    </a:lnTo>
                    <a:lnTo>
                      <a:pt x="2171" y="1907"/>
                    </a:lnTo>
                    <a:lnTo>
                      <a:pt x="2174" y="1900"/>
                    </a:lnTo>
                    <a:lnTo>
                      <a:pt x="2176" y="1893"/>
                    </a:lnTo>
                    <a:lnTo>
                      <a:pt x="2177" y="1885"/>
                    </a:lnTo>
                    <a:lnTo>
                      <a:pt x="2177" y="1878"/>
                    </a:lnTo>
                    <a:lnTo>
                      <a:pt x="2175" y="1871"/>
                    </a:lnTo>
                    <a:lnTo>
                      <a:pt x="2173" y="1863"/>
                    </a:lnTo>
                    <a:lnTo>
                      <a:pt x="2169" y="1856"/>
                    </a:lnTo>
                    <a:lnTo>
                      <a:pt x="2163" y="1847"/>
                    </a:lnTo>
                    <a:lnTo>
                      <a:pt x="2156" y="1839"/>
                    </a:lnTo>
                    <a:lnTo>
                      <a:pt x="2147" y="1831"/>
                    </a:lnTo>
                    <a:lnTo>
                      <a:pt x="2139" y="1825"/>
                    </a:lnTo>
                    <a:lnTo>
                      <a:pt x="2131" y="1819"/>
                    </a:lnTo>
                    <a:lnTo>
                      <a:pt x="2122" y="1814"/>
                    </a:lnTo>
                    <a:lnTo>
                      <a:pt x="2111" y="1810"/>
                    </a:lnTo>
                    <a:lnTo>
                      <a:pt x="2101" y="1807"/>
                    </a:lnTo>
                    <a:lnTo>
                      <a:pt x="2079" y="1801"/>
                    </a:lnTo>
                    <a:lnTo>
                      <a:pt x="2056" y="1797"/>
                    </a:lnTo>
                    <a:lnTo>
                      <a:pt x="2032" y="1795"/>
                    </a:lnTo>
                    <a:lnTo>
                      <a:pt x="2007" y="1794"/>
                    </a:lnTo>
                    <a:lnTo>
                      <a:pt x="1955" y="1793"/>
                    </a:lnTo>
                    <a:lnTo>
                      <a:pt x="1904" y="1791"/>
                    </a:lnTo>
                    <a:lnTo>
                      <a:pt x="1878" y="1789"/>
                    </a:lnTo>
                    <a:lnTo>
                      <a:pt x="1854" y="1785"/>
                    </a:lnTo>
                    <a:lnTo>
                      <a:pt x="1842" y="1783"/>
                    </a:lnTo>
                    <a:lnTo>
                      <a:pt x="1830" y="1779"/>
                    </a:lnTo>
                    <a:lnTo>
                      <a:pt x="1819" y="1776"/>
                    </a:lnTo>
                    <a:lnTo>
                      <a:pt x="1809" y="1771"/>
                    </a:lnTo>
                    <a:lnTo>
                      <a:pt x="1790" y="1762"/>
                    </a:lnTo>
                    <a:lnTo>
                      <a:pt x="1774" y="1752"/>
                    </a:lnTo>
                    <a:lnTo>
                      <a:pt x="1757" y="1741"/>
                    </a:lnTo>
                    <a:lnTo>
                      <a:pt x="1741" y="1729"/>
                    </a:lnTo>
                    <a:lnTo>
                      <a:pt x="1711" y="1702"/>
                    </a:lnTo>
                    <a:lnTo>
                      <a:pt x="1681" y="1673"/>
                    </a:lnTo>
                    <a:lnTo>
                      <a:pt x="1665" y="1659"/>
                    </a:lnTo>
                    <a:lnTo>
                      <a:pt x="1651" y="1646"/>
                    </a:lnTo>
                    <a:lnTo>
                      <a:pt x="1635" y="1633"/>
                    </a:lnTo>
                    <a:lnTo>
                      <a:pt x="1620" y="1620"/>
                    </a:lnTo>
                    <a:lnTo>
                      <a:pt x="1603" y="1608"/>
                    </a:lnTo>
                    <a:lnTo>
                      <a:pt x="1587" y="1598"/>
                    </a:lnTo>
                    <a:lnTo>
                      <a:pt x="1569" y="1589"/>
                    </a:lnTo>
                    <a:lnTo>
                      <a:pt x="1551" y="1581"/>
                    </a:lnTo>
                    <a:lnTo>
                      <a:pt x="1534" y="1575"/>
                    </a:lnTo>
                    <a:lnTo>
                      <a:pt x="1517" y="1570"/>
                    </a:lnTo>
                    <a:lnTo>
                      <a:pt x="1500" y="1566"/>
                    </a:lnTo>
                    <a:lnTo>
                      <a:pt x="1483" y="1563"/>
                    </a:lnTo>
                    <a:lnTo>
                      <a:pt x="1464" y="1561"/>
                    </a:lnTo>
                    <a:lnTo>
                      <a:pt x="1447" y="1559"/>
                    </a:lnTo>
                    <a:lnTo>
                      <a:pt x="1429" y="1558"/>
                    </a:lnTo>
                    <a:lnTo>
                      <a:pt x="1410" y="1558"/>
                    </a:lnTo>
                    <a:lnTo>
                      <a:pt x="1374" y="1558"/>
                    </a:lnTo>
                    <a:lnTo>
                      <a:pt x="1338" y="1561"/>
                    </a:lnTo>
                    <a:lnTo>
                      <a:pt x="1302" y="1565"/>
                    </a:lnTo>
                    <a:lnTo>
                      <a:pt x="1267" y="1570"/>
                    </a:lnTo>
                    <a:lnTo>
                      <a:pt x="1255" y="1573"/>
                    </a:lnTo>
                    <a:lnTo>
                      <a:pt x="1242" y="1577"/>
                    </a:lnTo>
                    <a:lnTo>
                      <a:pt x="1230" y="1582"/>
                    </a:lnTo>
                    <a:lnTo>
                      <a:pt x="1217" y="1589"/>
                    </a:lnTo>
                    <a:lnTo>
                      <a:pt x="1194" y="1604"/>
                    </a:lnTo>
                    <a:lnTo>
                      <a:pt x="1171" y="1620"/>
                    </a:lnTo>
                    <a:lnTo>
                      <a:pt x="1160" y="1627"/>
                    </a:lnTo>
                    <a:lnTo>
                      <a:pt x="1148" y="1635"/>
                    </a:lnTo>
                    <a:lnTo>
                      <a:pt x="1136" y="1641"/>
                    </a:lnTo>
                    <a:lnTo>
                      <a:pt x="1125" y="1646"/>
                    </a:lnTo>
                    <a:lnTo>
                      <a:pt x="1112" y="1651"/>
                    </a:lnTo>
                    <a:lnTo>
                      <a:pt x="1100" y="1654"/>
                    </a:lnTo>
                    <a:lnTo>
                      <a:pt x="1094" y="1654"/>
                    </a:lnTo>
                    <a:lnTo>
                      <a:pt x="1087" y="1655"/>
                    </a:lnTo>
                    <a:lnTo>
                      <a:pt x="1081" y="1655"/>
                    </a:lnTo>
                    <a:lnTo>
                      <a:pt x="1075" y="1654"/>
                    </a:lnTo>
                    <a:lnTo>
                      <a:pt x="1067" y="1653"/>
                    </a:lnTo>
                    <a:lnTo>
                      <a:pt x="1061" y="1651"/>
                    </a:lnTo>
                    <a:lnTo>
                      <a:pt x="1053" y="1648"/>
                    </a:lnTo>
                    <a:lnTo>
                      <a:pt x="1046" y="1644"/>
                    </a:lnTo>
                    <a:lnTo>
                      <a:pt x="1034" y="1636"/>
                    </a:lnTo>
                    <a:lnTo>
                      <a:pt x="1021" y="1626"/>
                    </a:lnTo>
                    <a:lnTo>
                      <a:pt x="1010" y="1615"/>
                    </a:lnTo>
                    <a:lnTo>
                      <a:pt x="999" y="1603"/>
                    </a:lnTo>
                    <a:lnTo>
                      <a:pt x="988" y="1590"/>
                    </a:lnTo>
                    <a:lnTo>
                      <a:pt x="977" y="1577"/>
                    </a:lnTo>
                    <a:lnTo>
                      <a:pt x="967" y="1565"/>
                    </a:lnTo>
                    <a:lnTo>
                      <a:pt x="955" y="1552"/>
                    </a:lnTo>
                    <a:lnTo>
                      <a:pt x="944" y="1542"/>
                    </a:lnTo>
                    <a:lnTo>
                      <a:pt x="933" y="1532"/>
                    </a:lnTo>
                    <a:lnTo>
                      <a:pt x="926" y="1528"/>
                    </a:lnTo>
                    <a:lnTo>
                      <a:pt x="920" y="1524"/>
                    </a:lnTo>
                    <a:lnTo>
                      <a:pt x="914" y="1521"/>
                    </a:lnTo>
                    <a:lnTo>
                      <a:pt x="908" y="1519"/>
                    </a:lnTo>
                    <a:lnTo>
                      <a:pt x="902" y="1517"/>
                    </a:lnTo>
                    <a:lnTo>
                      <a:pt x="894" y="1516"/>
                    </a:lnTo>
                    <a:lnTo>
                      <a:pt x="887" y="1516"/>
                    </a:lnTo>
                    <a:lnTo>
                      <a:pt x="880" y="1516"/>
                    </a:lnTo>
                    <a:lnTo>
                      <a:pt x="875" y="1517"/>
                    </a:lnTo>
                    <a:lnTo>
                      <a:pt x="870" y="1520"/>
                    </a:lnTo>
                    <a:lnTo>
                      <a:pt x="866" y="1523"/>
                    </a:lnTo>
                    <a:lnTo>
                      <a:pt x="862" y="1527"/>
                    </a:lnTo>
                    <a:lnTo>
                      <a:pt x="859" y="1531"/>
                    </a:lnTo>
                    <a:lnTo>
                      <a:pt x="856" y="1537"/>
                    </a:lnTo>
                    <a:lnTo>
                      <a:pt x="854" y="1543"/>
                    </a:lnTo>
                    <a:lnTo>
                      <a:pt x="852" y="1549"/>
                    </a:lnTo>
                    <a:lnTo>
                      <a:pt x="850" y="1564"/>
                    </a:lnTo>
                    <a:lnTo>
                      <a:pt x="848" y="1580"/>
                    </a:lnTo>
                    <a:lnTo>
                      <a:pt x="848" y="1596"/>
                    </a:lnTo>
                    <a:lnTo>
                      <a:pt x="847" y="1613"/>
                    </a:lnTo>
                    <a:lnTo>
                      <a:pt x="847" y="1630"/>
                    </a:lnTo>
                    <a:lnTo>
                      <a:pt x="847" y="1645"/>
                    </a:lnTo>
                    <a:lnTo>
                      <a:pt x="845" y="1659"/>
                    </a:lnTo>
                    <a:lnTo>
                      <a:pt x="843" y="1671"/>
                    </a:lnTo>
                    <a:lnTo>
                      <a:pt x="842" y="1676"/>
                    </a:lnTo>
                    <a:lnTo>
                      <a:pt x="840" y="1681"/>
                    </a:lnTo>
                    <a:lnTo>
                      <a:pt x="838" y="1685"/>
                    </a:lnTo>
                    <a:lnTo>
                      <a:pt x="835" y="1688"/>
                    </a:lnTo>
                    <a:lnTo>
                      <a:pt x="832" y="1689"/>
                    </a:lnTo>
                    <a:lnTo>
                      <a:pt x="827" y="1690"/>
                    </a:lnTo>
                    <a:lnTo>
                      <a:pt x="823" y="1689"/>
                    </a:lnTo>
                    <a:lnTo>
                      <a:pt x="818" y="1688"/>
                    </a:lnTo>
                    <a:lnTo>
                      <a:pt x="811" y="1684"/>
                    </a:lnTo>
                    <a:lnTo>
                      <a:pt x="804" y="1678"/>
                    </a:lnTo>
                    <a:lnTo>
                      <a:pt x="796" y="1672"/>
                    </a:lnTo>
                    <a:lnTo>
                      <a:pt x="791" y="1666"/>
                    </a:lnTo>
                    <a:lnTo>
                      <a:pt x="786" y="1659"/>
                    </a:lnTo>
                    <a:lnTo>
                      <a:pt x="781" y="1652"/>
                    </a:lnTo>
                    <a:lnTo>
                      <a:pt x="778" y="1644"/>
                    </a:lnTo>
                    <a:lnTo>
                      <a:pt x="774" y="1636"/>
                    </a:lnTo>
                    <a:lnTo>
                      <a:pt x="768" y="1618"/>
                    </a:lnTo>
                    <a:lnTo>
                      <a:pt x="763" y="1599"/>
                    </a:lnTo>
                    <a:lnTo>
                      <a:pt x="759" y="1579"/>
                    </a:lnTo>
                    <a:lnTo>
                      <a:pt x="755" y="1558"/>
                    </a:lnTo>
                    <a:lnTo>
                      <a:pt x="752" y="1538"/>
                    </a:lnTo>
                    <a:lnTo>
                      <a:pt x="748" y="1519"/>
                    </a:lnTo>
                    <a:lnTo>
                      <a:pt x="743" y="1500"/>
                    </a:lnTo>
                    <a:lnTo>
                      <a:pt x="737" y="1482"/>
                    </a:lnTo>
                    <a:lnTo>
                      <a:pt x="732" y="1474"/>
                    </a:lnTo>
                    <a:lnTo>
                      <a:pt x="728" y="1467"/>
                    </a:lnTo>
                    <a:lnTo>
                      <a:pt x="724" y="1460"/>
                    </a:lnTo>
                    <a:lnTo>
                      <a:pt x="718" y="1453"/>
                    </a:lnTo>
                    <a:lnTo>
                      <a:pt x="713" y="1448"/>
                    </a:lnTo>
                    <a:lnTo>
                      <a:pt x="706" y="1442"/>
                    </a:lnTo>
                    <a:lnTo>
                      <a:pt x="698" y="1438"/>
                    </a:lnTo>
                    <a:lnTo>
                      <a:pt x="691" y="1435"/>
                    </a:lnTo>
                    <a:lnTo>
                      <a:pt x="684" y="1433"/>
                    </a:lnTo>
                    <a:lnTo>
                      <a:pt x="678" y="1432"/>
                    </a:lnTo>
                    <a:lnTo>
                      <a:pt x="672" y="1432"/>
                    </a:lnTo>
                    <a:lnTo>
                      <a:pt x="666" y="1434"/>
                    </a:lnTo>
                    <a:lnTo>
                      <a:pt x="660" y="1436"/>
                    </a:lnTo>
                    <a:lnTo>
                      <a:pt x="655" y="1439"/>
                    </a:lnTo>
                    <a:lnTo>
                      <a:pt x="650" y="1442"/>
                    </a:lnTo>
                    <a:lnTo>
                      <a:pt x="645" y="1446"/>
                    </a:lnTo>
                    <a:lnTo>
                      <a:pt x="635" y="1457"/>
                    </a:lnTo>
                    <a:lnTo>
                      <a:pt x="626" y="1469"/>
                    </a:lnTo>
                    <a:lnTo>
                      <a:pt x="617" y="1483"/>
                    </a:lnTo>
                    <a:lnTo>
                      <a:pt x="608" y="1497"/>
                    </a:lnTo>
                    <a:lnTo>
                      <a:pt x="598" y="1512"/>
                    </a:lnTo>
                    <a:lnTo>
                      <a:pt x="589" y="1527"/>
                    </a:lnTo>
                    <a:lnTo>
                      <a:pt x="580" y="1540"/>
                    </a:lnTo>
                    <a:lnTo>
                      <a:pt x="569" y="1553"/>
                    </a:lnTo>
                    <a:lnTo>
                      <a:pt x="564" y="1559"/>
                    </a:lnTo>
                    <a:lnTo>
                      <a:pt x="558" y="1564"/>
                    </a:lnTo>
                    <a:lnTo>
                      <a:pt x="553" y="1568"/>
                    </a:lnTo>
                    <a:lnTo>
                      <a:pt x="547" y="1572"/>
                    </a:lnTo>
                    <a:lnTo>
                      <a:pt x="540" y="1575"/>
                    </a:lnTo>
                    <a:lnTo>
                      <a:pt x="534" y="1578"/>
                    </a:lnTo>
                    <a:lnTo>
                      <a:pt x="528" y="1579"/>
                    </a:lnTo>
                    <a:lnTo>
                      <a:pt x="521" y="1580"/>
                    </a:lnTo>
                    <a:lnTo>
                      <a:pt x="501" y="1579"/>
                    </a:lnTo>
                    <a:lnTo>
                      <a:pt x="483" y="1577"/>
                    </a:lnTo>
                    <a:lnTo>
                      <a:pt x="465" y="1573"/>
                    </a:lnTo>
                    <a:lnTo>
                      <a:pt x="447" y="1567"/>
                    </a:lnTo>
                    <a:lnTo>
                      <a:pt x="429" y="1561"/>
                    </a:lnTo>
                    <a:lnTo>
                      <a:pt x="411" y="1553"/>
                    </a:lnTo>
                    <a:lnTo>
                      <a:pt x="395" y="1544"/>
                    </a:lnTo>
                    <a:lnTo>
                      <a:pt x="378" y="1534"/>
                    </a:lnTo>
                    <a:lnTo>
                      <a:pt x="344" y="1512"/>
                    </a:lnTo>
                    <a:lnTo>
                      <a:pt x="312" y="1489"/>
                    </a:lnTo>
                    <a:lnTo>
                      <a:pt x="281" y="1465"/>
                    </a:lnTo>
                    <a:lnTo>
                      <a:pt x="250" y="1443"/>
                    </a:lnTo>
                    <a:lnTo>
                      <a:pt x="231" y="1429"/>
                    </a:lnTo>
                    <a:lnTo>
                      <a:pt x="213" y="1414"/>
                    </a:lnTo>
                    <a:lnTo>
                      <a:pt x="195" y="1398"/>
                    </a:lnTo>
                    <a:lnTo>
                      <a:pt x="179" y="1382"/>
                    </a:lnTo>
                    <a:lnTo>
                      <a:pt x="171" y="1373"/>
                    </a:lnTo>
                    <a:lnTo>
                      <a:pt x="164" y="1364"/>
                    </a:lnTo>
                    <a:lnTo>
                      <a:pt x="157" y="1354"/>
                    </a:lnTo>
                    <a:lnTo>
                      <a:pt x="150" y="1345"/>
                    </a:lnTo>
                    <a:lnTo>
                      <a:pt x="145" y="1335"/>
                    </a:lnTo>
                    <a:lnTo>
                      <a:pt x="140" y="1325"/>
                    </a:lnTo>
                    <a:lnTo>
                      <a:pt x="136" y="1314"/>
                    </a:lnTo>
                    <a:lnTo>
                      <a:pt x="132" y="1304"/>
                    </a:lnTo>
                    <a:lnTo>
                      <a:pt x="131" y="1297"/>
                    </a:lnTo>
                    <a:lnTo>
                      <a:pt x="132" y="1291"/>
                    </a:lnTo>
                    <a:lnTo>
                      <a:pt x="133" y="1284"/>
                    </a:lnTo>
                    <a:lnTo>
                      <a:pt x="137" y="1278"/>
                    </a:lnTo>
                    <a:lnTo>
                      <a:pt x="145" y="1265"/>
                    </a:lnTo>
                    <a:lnTo>
                      <a:pt x="157" y="1252"/>
                    </a:lnTo>
                    <a:lnTo>
                      <a:pt x="167" y="1240"/>
                    </a:lnTo>
                    <a:lnTo>
                      <a:pt x="175" y="1228"/>
                    </a:lnTo>
                    <a:lnTo>
                      <a:pt x="177" y="1221"/>
                    </a:lnTo>
                    <a:lnTo>
                      <a:pt x="178" y="1215"/>
                    </a:lnTo>
                    <a:lnTo>
                      <a:pt x="178" y="1209"/>
                    </a:lnTo>
                    <a:lnTo>
                      <a:pt x="176" y="1203"/>
                    </a:lnTo>
                    <a:lnTo>
                      <a:pt x="172" y="1198"/>
                    </a:lnTo>
                    <a:lnTo>
                      <a:pt x="168" y="1192"/>
                    </a:lnTo>
                    <a:lnTo>
                      <a:pt x="164" y="1187"/>
                    </a:lnTo>
                    <a:lnTo>
                      <a:pt x="159" y="1182"/>
                    </a:lnTo>
                    <a:lnTo>
                      <a:pt x="146" y="1174"/>
                    </a:lnTo>
                    <a:lnTo>
                      <a:pt x="134" y="1166"/>
                    </a:lnTo>
                    <a:lnTo>
                      <a:pt x="106" y="1152"/>
                    </a:lnTo>
                    <a:lnTo>
                      <a:pt x="76" y="1140"/>
                    </a:lnTo>
                    <a:lnTo>
                      <a:pt x="62" y="1134"/>
                    </a:lnTo>
                    <a:lnTo>
                      <a:pt x="48" y="1127"/>
                    </a:lnTo>
                    <a:lnTo>
                      <a:pt x="35" y="1120"/>
                    </a:lnTo>
                    <a:lnTo>
                      <a:pt x="24" y="1112"/>
                    </a:lnTo>
                    <a:lnTo>
                      <a:pt x="19" y="1108"/>
                    </a:lnTo>
                    <a:lnTo>
                      <a:pt x="14" y="1103"/>
                    </a:lnTo>
                    <a:lnTo>
                      <a:pt x="10" y="1099"/>
                    </a:lnTo>
                    <a:lnTo>
                      <a:pt x="7" y="1094"/>
                    </a:lnTo>
                    <a:lnTo>
                      <a:pt x="4" y="1088"/>
                    </a:lnTo>
                    <a:lnTo>
                      <a:pt x="2" y="1082"/>
                    </a:lnTo>
                    <a:lnTo>
                      <a:pt x="1" y="1076"/>
                    </a:lnTo>
                    <a:lnTo>
                      <a:pt x="0" y="1070"/>
                    </a:lnTo>
                    <a:lnTo>
                      <a:pt x="0" y="1063"/>
                    </a:lnTo>
                    <a:lnTo>
                      <a:pt x="1" y="1056"/>
                    </a:lnTo>
                    <a:lnTo>
                      <a:pt x="2" y="1050"/>
                    </a:lnTo>
                    <a:lnTo>
                      <a:pt x="4" y="1044"/>
                    </a:lnTo>
                    <a:lnTo>
                      <a:pt x="7" y="1039"/>
                    </a:lnTo>
                    <a:lnTo>
                      <a:pt x="11" y="1033"/>
                    </a:lnTo>
                    <a:lnTo>
                      <a:pt x="15" y="1028"/>
                    </a:lnTo>
                    <a:lnTo>
                      <a:pt x="20" y="1023"/>
                    </a:lnTo>
                    <a:lnTo>
                      <a:pt x="32" y="1013"/>
                    </a:lnTo>
                    <a:lnTo>
                      <a:pt x="44" y="1004"/>
                    </a:lnTo>
                    <a:lnTo>
                      <a:pt x="58" y="995"/>
                    </a:lnTo>
                    <a:lnTo>
                      <a:pt x="72" y="986"/>
                    </a:lnTo>
                    <a:lnTo>
                      <a:pt x="86" y="978"/>
                    </a:lnTo>
                    <a:lnTo>
                      <a:pt x="101" y="969"/>
                    </a:lnTo>
                    <a:lnTo>
                      <a:pt x="114" y="960"/>
                    </a:lnTo>
                    <a:lnTo>
                      <a:pt x="127" y="950"/>
                    </a:lnTo>
                    <a:lnTo>
                      <a:pt x="132" y="945"/>
                    </a:lnTo>
                    <a:lnTo>
                      <a:pt x="137" y="940"/>
                    </a:lnTo>
                    <a:lnTo>
                      <a:pt x="142" y="934"/>
                    </a:lnTo>
                    <a:lnTo>
                      <a:pt x="146" y="929"/>
                    </a:lnTo>
                    <a:lnTo>
                      <a:pt x="149" y="923"/>
                    </a:lnTo>
                    <a:lnTo>
                      <a:pt x="152" y="916"/>
                    </a:lnTo>
                    <a:lnTo>
                      <a:pt x="155" y="910"/>
                    </a:lnTo>
                    <a:lnTo>
                      <a:pt x="156" y="903"/>
                    </a:lnTo>
                    <a:lnTo>
                      <a:pt x="156" y="898"/>
                    </a:lnTo>
                    <a:lnTo>
                      <a:pt x="155" y="892"/>
                    </a:lnTo>
                    <a:lnTo>
                      <a:pt x="153" y="887"/>
                    </a:lnTo>
                    <a:lnTo>
                      <a:pt x="151" y="882"/>
                    </a:lnTo>
                    <a:lnTo>
                      <a:pt x="144" y="872"/>
                    </a:lnTo>
                    <a:lnTo>
                      <a:pt x="135" y="863"/>
                    </a:lnTo>
                    <a:lnTo>
                      <a:pt x="124" y="854"/>
                    </a:lnTo>
                    <a:lnTo>
                      <a:pt x="111" y="845"/>
                    </a:lnTo>
                    <a:lnTo>
                      <a:pt x="98" y="836"/>
                    </a:lnTo>
                    <a:lnTo>
                      <a:pt x="84" y="828"/>
                    </a:lnTo>
                    <a:lnTo>
                      <a:pt x="71" y="820"/>
                    </a:lnTo>
                    <a:lnTo>
                      <a:pt x="59" y="812"/>
                    </a:lnTo>
                    <a:lnTo>
                      <a:pt x="48" y="805"/>
                    </a:lnTo>
                    <a:lnTo>
                      <a:pt x="40" y="797"/>
                    </a:lnTo>
                    <a:lnTo>
                      <a:pt x="37" y="793"/>
                    </a:lnTo>
                    <a:lnTo>
                      <a:pt x="34" y="789"/>
                    </a:lnTo>
                    <a:lnTo>
                      <a:pt x="32" y="785"/>
                    </a:lnTo>
                    <a:lnTo>
                      <a:pt x="32" y="781"/>
                    </a:lnTo>
                    <a:lnTo>
                      <a:pt x="31" y="777"/>
                    </a:lnTo>
                    <a:lnTo>
                      <a:pt x="32" y="773"/>
                    </a:lnTo>
                    <a:lnTo>
                      <a:pt x="34" y="769"/>
                    </a:lnTo>
                    <a:lnTo>
                      <a:pt x="38" y="764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55" name="U.S. Virgin Islands"/>
              <p:cNvSpPr>
                <a:spLocks/>
              </p:cNvSpPr>
              <p:nvPr/>
            </p:nvSpPr>
            <p:spPr bwMode="auto">
              <a:xfrm>
                <a:off x="3925" y="3541"/>
                <a:ext cx="174" cy="94"/>
              </a:xfrm>
              <a:custGeom>
                <a:avLst/>
                <a:gdLst/>
                <a:ahLst/>
                <a:cxnLst>
                  <a:cxn ang="0">
                    <a:pos x="2919" y="456"/>
                  </a:cxn>
                  <a:cxn ang="0">
                    <a:pos x="3074" y="690"/>
                  </a:cxn>
                  <a:cxn ang="0">
                    <a:pos x="3380" y="788"/>
                  </a:cxn>
                  <a:cxn ang="0">
                    <a:pos x="3457" y="744"/>
                  </a:cxn>
                  <a:cxn ang="0">
                    <a:pos x="3390" y="511"/>
                  </a:cxn>
                  <a:cxn ang="0">
                    <a:pos x="3337" y="314"/>
                  </a:cxn>
                  <a:cxn ang="0">
                    <a:pos x="3463" y="314"/>
                  </a:cxn>
                  <a:cxn ang="0">
                    <a:pos x="3690" y="522"/>
                  </a:cxn>
                  <a:cxn ang="0">
                    <a:pos x="4130" y="954"/>
                  </a:cxn>
                  <a:cxn ang="0">
                    <a:pos x="4530" y="1352"/>
                  </a:cxn>
                  <a:cxn ang="0">
                    <a:pos x="4777" y="1503"/>
                  </a:cxn>
                  <a:cxn ang="0">
                    <a:pos x="4998" y="1581"/>
                  </a:cxn>
                  <a:cxn ang="0">
                    <a:pos x="5070" y="1776"/>
                  </a:cxn>
                  <a:cxn ang="0">
                    <a:pos x="5350" y="2028"/>
                  </a:cxn>
                  <a:cxn ang="0">
                    <a:pos x="5444" y="2274"/>
                  </a:cxn>
                  <a:cxn ang="0">
                    <a:pos x="5352" y="2348"/>
                  </a:cxn>
                  <a:cxn ang="0">
                    <a:pos x="5177" y="2398"/>
                  </a:cxn>
                  <a:cxn ang="0">
                    <a:pos x="5256" y="2475"/>
                  </a:cxn>
                  <a:cxn ang="0">
                    <a:pos x="5508" y="2534"/>
                  </a:cxn>
                  <a:cxn ang="0">
                    <a:pos x="5560" y="2722"/>
                  </a:cxn>
                  <a:cxn ang="0">
                    <a:pos x="5505" y="2858"/>
                  </a:cxn>
                  <a:cxn ang="0">
                    <a:pos x="5207" y="2888"/>
                  </a:cxn>
                  <a:cxn ang="0">
                    <a:pos x="5007" y="2757"/>
                  </a:cxn>
                  <a:cxn ang="0">
                    <a:pos x="4785" y="2537"/>
                  </a:cxn>
                  <a:cxn ang="0">
                    <a:pos x="4504" y="2513"/>
                  </a:cxn>
                  <a:cxn ang="0">
                    <a:pos x="4331" y="2608"/>
                  </a:cxn>
                  <a:cxn ang="0">
                    <a:pos x="4351" y="2758"/>
                  </a:cxn>
                  <a:cxn ang="0">
                    <a:pos x="4351" y="2889"/>
                  </a:cxn>
                  <a:cxn ang="0">
                    <a:pos x="4221" y="2875"/>
                  </a:cxn>
                  <a:cxn ang="0">
                    <a:pos x="4070" y="2711"/>
                  </a:cxn>
                  <a:cxn ang="0">
                    <a:pos x="3924" y="2470"/>
                  </a:cxn>
                  <a:cxn ang="0">
                    <a:pos x="3646" y="2408"/>
                  </a:cxn>
                  <a:cxn ang="0">
                    <a:pos x="3356" y="2225"/>
                  </a:cxn>
                  <a:cxn ang="0">
                    <a:pos x="3107" y="1845"/>
                  </a:cxn>
                  <a:cxn ang="0">
                    <a:pos x="3096" y="1683"/>
                  </a:cxn>
                  <a:cxn ang="0">
                    <a:pos x="3244" y="1499"/>
                  </a:cxn>
                  <a:cxn ang="0">
                    <a:pos x="3158" y="1413"/>
                  </a:cxn>
                  <a:cxn ang="0">
                    <a:pos x="2743" y="1333"/>
                  </a:cxn>
                  <a:cxn ang="0">
                    <a:pos x="2447" y="1307"/>
                  </a:cxn>
                  <a:cxn ang="0">
                    <a:pos x="2233" y="1476"/>
                  </a:cxn>
                  <a:cxn ang="0">
                    <a:pos x="2037" y="1602"/>
                  </a:cxn>
                  <a:cxn ang="0">
                    <a:pos x="1842" y="1490"/>
                  </a:cxn>
                  <a:cxn ang="0">
                    <a:pos x="1542" y="1126"/>
                  </a:cxn>
                  <a:cxn ang="0">
                    <a:pos x="1438" y="778"/>
                  </a:cxn>
                  <a:cxn ang="0">
                    <a:pos x="1323" y="609"/>
                  </a:cxn>
                  <a:cxn ang="0">
                    <a:pos x="1089" y="668"/>
                  </a:cxn>
                  <a:cxn ang="0">
                    <a:pos x="892" y="734"/>
                  </a:cxn>
                  <a:cxn ang="0">
                    <a:pos x="668" y="658"/>
                  </a:cxn>
                  <a:cxn ang="0">
                    <a:pos x="514" y="762"/>
                  </a:cxn>
                  <a:cxn ang="0">
                    <a:pos x="234" y="642"/>
                  </a:cxn>
                  <a:cxn ang="0">
                    <a:pos x="58" y="466"/>
                  </a:cxn>
                  <a:cxn ang="0">
                    <a:pos x="10" y="280"/>
                  </a:cxn>
                  <a:cxn ang="0">
                    <a:pos x="163" y="80"/>
                  </a:cxn>
                  <a:cxn ang="0">
                    <a:pos x="352" y="26"/>
                  </a:cxn>
                  <a:cxn ang="0">
                    <a:pos x="735" y="117"/>
                  </a:cxn>
                  <a:cxn ang="0">
                    <a:pos x="1051" y="41"/>
                  </a:cxn>
                  <a:cxn ang="0">
                    <a:pos x="1313" y="7"/>
                  </a:cxn>
                  <a:cxn ang="0">
                    <a:pos x="1537" y="75"/>
                  </a:cxn>
                  <a:cxn ang="0">
                    <a:pos x="1743" y="5"/>
                  </a:cxn>
                  <a:cxn ang="0">
                    <a:pos x="2117" y="96"/>
                  </a:cxn>
                  <a:cxn ang="0">
                    <a:pos x="2491" y="299"/>
                  </a:cxn>
                  <a:cxn ang="0">
                    <a:pos x="2674" y="326"/>
                  </a:cxn>
                  <a:cxn ang="0">
                    <a:pos x="2774" y="235"/>
                  </a:cxn>
                </a:cxnLst>
                <a:rect l="0" t="0" r="r" b="b"/>
                <a:pathLst>
                  <a:path w="5560" h="2904">
                    <a:moveTo>
                      <a:pt x="2782" y="240"/>
                    </a:moveTo>
                    <a:lnTo>
                      <a:pt x="2794" y="251"/>
                    </a:lnTo>
                    <a:lnTo>
                      <a:pt x="2806" y="262"/>
                    </a:lnTo>
                    <a:lnTo>
                      <a:pt x="2816" y="274"/>
                    </a:lnTo>
                    <a:lnTo>
                      <a:pt x="2826" y="286"/>
                    </a:lnTo>
                    <a:lnTo>
                      <a:pt x="2836" y="298"/>
                    </a:lnTo>
                    <a:lnTo>
                      <a:pt x="2845" y="311"/>
                    </a:lnTo>
                    <a:lnTo>
                      <a:pt x="2854" y="325"/>
                    </a:lnTo>
                    <a:lnTo>
                      <a:pt x="2862" y="338"/>
                    </a:lnTo>
                    <a:lnTo>
                      <a:pt x="2878" y="367"/>
                    </a:lnTo>
                    <a:lnTo>
                      <a:pt x="2892" y="396"/>
                    </a:lnTo>
                    <a:lnTo>
                      <a:pt x="2906" y="426"/>
                    </a:lnTo>
                    <a:lnTo>
                      <a:pt x="2919" y="456"/>
                    </a:lnTo>
                    <a:lnTo>
                      <a:pt x="2933" y="488"/>
                    </a:lnTo>
                    <a:lnTo>
                      <a:pt x="2946" y="518"/>
                    </a:lnTo>
                    <a:lnTo>
                      <a:pt x="2959" y="547"/>
                    </a:lnTo>
                    <a:lnTo>
                      <a:pt x="2975" y="576"/>
                    </a:lnTo>
                    <a:lnTo>
                      <a:pt x="2983" y="590"/>
                    </a:lnTo>
                    <a:lnTo>
                      <a:pt x="2992" y="603"/>
                    </a:lnTo>
                    <a:lnTo>
                      <a:pt x="3001" y="616"/>
                    </a:lnTo>
                    <a:lnTo>
                      <a:pt x="3011" y="629"/>
                    </a:lnTo>
                    <a:lnTo>
                      <a:pt x="3021" y="641"/>
                    </a:lnTo>
                    <a:lnTo>
                      <a:pt x="3032" y="653"/>
                    </a:lnTo>
                    <a:lnTo>
                      <a:pt x="3043" y="664"/>
                    </a:lnTo>
                    <a:lnTo>
                      <a:pt x="3055" y="675"/>
                    </a:lnTo>
                    <a:lnTo>
                      <a:pt x="3074" y="690"/>
                    </a:lnTo>
                    <a:lnTo>
                      <a:pt x="3095" y="704"/>
                    </a:lnTo>
                    <a:lnTo>
                      <a:pt x="3115" y="718"/>
                    </a:lnTo>
                    <a:lnTo>
                      <a:pt x="3137" y="730"/>
                    </a:lnTo>
                    <a:lnTo>
                      <a:pt x="3160" y="742"/>
                    </a:lnTo>
                    <a:lnTo>
                      <a:pt x="3183" y="752"/>
                    </a:lnTo>
                    <a:lnTo>
                      <a:pt x="3207" y="761"/>
                    </a:lnTo>
                    <a:lnTo>
                      <a:pt x="3232" y="769"/>
                    </a:lnTo>
                    <a:lnTo>
                      <a:pt x="3257" y="776"/>
                    </a:lnTo>
                    <a:lnTo>
                      <a:pt x="3281" y="781"/>
                    </a:lnTo>
                    <a:lnTo>
                      <a:pt x="3306" y="785"/>
                    </a:lnTo>
                    <a:lnTo>
                      <a:pt x="3331" y="788"/>
                    </a:lnTo>
                    <a:lnTo>
                      <a:pt x="3356" y="789"/>
                    </a:lnTo>
                    <a:lnTo>
                      <a:pt x="3380" y="788"/>
                    </a:lnTo>
                    <a:lnTo>
                      <a:pt x="3393" y="787"/>
                    </a:lnTo>
                    <a:lnTo>
                      <a:pt x="3405" y="785"/>
                    </a:lnTo>
                    <a:lnTo>
                      <a:pt x="3418" y="783"/>
                    </a:lnTo>
                    <a:lnTo>
                      <a:pt x="3430" y="781"/>
                    </a:lnTo>
                    <a:lnTo>
                      <a:pt x="3435" y="779"/>
                    </a:lnTo>
                    <a:lnTo>
                      <a:pt x="3440" y="777"/>
                    </a:lnTo>
                    <a:lnTo>
                      <a:pt x="3443" y="774"/>
                    </a:lnTo>
                    <a:lnTo>
                      <a:pt x="3448" y="771"/>
                    </a:lnTo>
                    <a:lnTo>
                      <a:pt x="3451" y="768"/>
                    </a:lnTo>
                    <a:lnTo>
                      <a:pt x="3453" y="764"/>
                    </a:lnTo>
                    <a:lnTo>
                      <a:pt x="3455" y="759"/>
                    </a:lnTo>
                    <a:lnTo>
                      <a:pt x="3456" y="754"/>
                    </a:lnTo>
                    <a:lnTo>
                      <a:pt x="3457" y="744"/>
                    </a:lnTo>
                    <a:lnTo>
                      <a:pt x="3456" y="732"/>
                    </a:lnTo>
                    <a:lnTo>
                      <a:pt x="3454" y="719"/>
                    </a:lnTo>
                    <a:lnTo>
                      <a:pt x="3451" y="705"/>
                    </a:lnTo>
                    <a:lnTo>
                      <a:pt x="3442" y="676"/>
                    </a:lnTo>
                    <a:lnTo>
                      <a:pt x="3433" y="647"/>
                    </a:lnTo>
                    <a:lnTo>
                      <a:pt x="3428" y="633"/>
                    </a:lnTo>
                    <a:lnTo>
                      <a:pt x="3425" y="619"/>
                    </a:lnTo>
                    <a:lnTo>
                      <a:pt x="3421" y="606"/>
                    </a:lnTo>
                    <a:lnTo>
                      <a:pt x="3419" y="593"/>
                    </a:lnTo>
                    <a:lnTo>
                      <a:pt x="3415" y="574"/>
                    </a:lnTo>
                    <a:lnTo>
                      <a:pt x="3408" y="554"/>
                    </a:lnTo>
                    <a:lnTo>
                      <a:pt x="3399" y="533"/>
                    </a:lnTo>
                    <a:lnTo>
                      <a:pt x="3390" y="511"/>
                    </a:lnTo>
                    <a:lnTo>
                      <a:pt x="3368" y="466"/>
                    </a:lnTo>
                    <a:lnTo>
                      <a:pt x="3346" y="423"/>
                    </a:lnTo>
                    <a:lnTo>
                      <a:pt x="3338" y="402"/>
                    </a:lnTo>
                    <a:lnTo>
                      <a:pt x="3331" y="383"/>
                    </a:lnTo>
                    <a:lnTo>
                      <a:pt x="3328" y="373"/>
                    </a:lnTo>
                    <a:lnTo>
                      <a:pt x="3327" y="364"/>
                    </a:lnTo>
                    <a:lnTo>
                      <a:pt x="3325" y="356"/>
                    </a:lnTo>
                    <a:lnTo>
                      <a:pt x="3325" y="347"/>
                    </a:lnTo>
                    <a:lnTo>
                      <a:pt x="3325" y="340"/>
                    </a:lnTo>
                    <a:lnTo>
                      <a:pt x="3327" y="332"/>
                    </a:lnTo>
                    <a:lnTo>
                      <a:pt x="3329" y="326"/>
                    </a:lnTo>
                    <a:lnTo>
                      <a:pt x="3332" y="319"/>
                    </a:lnTo>
                    <a:lnTo>
                      <a:pt x="3337" y="314"/>
                    </a:lnTo>
                    <a:lnTo>
                      <a:pt x="3342" y="309"/>
                    </a:lnTo>
                    <a:lnTo>
                      <a:pt x="3350" y="305"/>
                    </a:lnTo>
                    <a:lnTo>
                      <a:pt x="3358" y="301"/>
                    </a:lnTo>
                    <a:lnTo>
                      <a:pt x="3369" y="298"/>
                    </a:lnTo>
                    <a:lnTo>
                      <a:pt x="3379" y="296"/>
                    </a:lnTo>
                    <a:lnTo>
                      <a:pt x="3391" y="295"/>
                    </a:lnTo>
                    <a:lnTo>
                      <a:pt x="3401" y="295"/>
                    </a:lnTo>
                    <a:lnTo>
                      <a:pt x="3411" y="296"/>
                    </a:lnTo>
                    <a:lnTo>
                      <a:pt x="3422" y="298"/>
                    </a:lnTo>
                    <a:lnTo>
                      <a:pt x="3432" y="300"/>
                    </a:lnTo>
                    <a:lnTo>
                      <a:pt x="3442" y="304"/>
                    </a:lnTo>
                    <a:lnTo>
                      <a:pt x="3453" y="308"/>
                    </a:lnTo>
                    <a:lnTo>
                      <a:pt x="3463" y="314"/>
                    </a:lnTo>
                    <a:lnTo>
                      <a:pt x="3473" y="320"/>
                    </a:lnTo>
                    <a:lnTo>
                      <a:pt x="3483" y="326"/>
                    </a:lnTo>
                    <a:lnTo>
                      <a:pt x="3503" y="341"/>
                    </a:lnTo>
                    <a:lnTo>
                      <a:pt x="3522" y="357"/>
                    </a:lnTo>
                    <a:lnTo>
                      <a:pt x="3541" y="375"/>
                    </a:lnTo>
                    <a:lnTo>
                      <a:pt x="3560" y="394"/>
                    </a:lnTo>
                    <a:lnTo>
                      <a:pt x="3579" y="413"/>
                    </a:lnTo>
                    <a:lnTo>
                      <a:pt x="3597" y="432"/>
                    </a:lnTo>
                    <a:lnTo>
                      <a:pt x="3616" y="452"/>
                    </a:lnTo>
                    <a:lnTo>
                      <a:pt x="3634" y="470"/>
                    </a:lnTo>
                    <a:lnTo>
                      <a:pt x="3652" y="489"/>
                    </a:lnTo>
                    <a:lnTo>
                      <a:pt x="3670" y="504"/>
                    </a:lnTo>
                    <a:lnTo>
                      <a:pt x="3690" y="522"/>
                    </a:lnTo>
                    <a:lnTo>
                      <a:pt x="3711" y="540"/>
                    </a:lnTo>
                    <a:lnTo>
                      <a:pt x="3730" y="559"/>
                    </a:lnTo>
                    <a:lnTo>
                      <a:pt x="3750" y="578"/>
                    </a:lnTo>
                    <a:lnTo>
                      <a:pt x="3787" y="617"/>
                    </a:lnTo>
                    <a:lnTo>
                      <a:pt x="3824" y="657"/>
                    </a:lnTo>
                    <a:lnTo>
                      <a:pt x="3861" y="698"/>
                    </a:lnTo>
                    <a:lnTo>
                      <a:pt x="3898" y="738"/>
                    </a:lnTo>
                    <a:lnTo>
                      <a:pt x="3935" y="777"/>
                    </a:lnTo>
                    <a:lnTo>
                      <a:pt x="3974" y="816"/>
                    </a:lnTo>
                    <a:lnTo>
                      <a:pt x="4012" y="851"/>
                    </a:lnTo>
                    <a:lnTo>
                      <a:pt x="4050" y="886"/>
                    </a:lnTo>
                    <a:lnTo>
                      <a:pt x="4091" y="920"/>
                    </a:lnTo>
                    <a:lnTo>
                      <a:pt x="4130" y="954"/>
                    </a:lnTo>
                    <a:lnTo>
                      <a:pt x="4169" y="988"/>
                    </a:lnTo>
                    <a:lnTo>
                      <a:pt x="4209" y="1022"/>
                    </a:lnTo>
                    <a:lnTo>
                      <a:pt x="4248" y="1057"/>
                    </a:lnTo>
                    <a:lnTo>
                      <a:pt x="4287" y="1092"/>
                    </a:lnTo>
                    <a:lnTo>
                      <a:pt x="4309" y="1115"/>
                    </a:lnTo>
                    <a:lnTo>
                      <a:pt x="4332" y="1138"/>
                    </a:lnTo>
                    <a:lnTo>
                      <a:pt x="4355" y="1161"/>
                    </a:lnTo>
                    <a:lnTo>
                      <a:pt x="4376" y="1185"/>
                    </a:lnTo>
                    <a:lnTo>
                      <a:pt x="4420" y="1233"/>
                    </a:lnTo>
                    <a:lnTo>
                      <a:pt x="4463" y="1282"/>
                    </a:lnTo>
                    <a:lnTo>
                      <a:pt x="4485" y="1306"/>
                    </a:lnTo>
                    <a:lnTo>
                      <a:pt x="4507" y="1329"/>
                    </a:lnTo>
                    <a:lnTo>
                      <a:pt x="4530" y="1352"/>
                    </a:lnTo>
                    <a:lnTo>
                      <a:pt x="4554" y="1374"/>
                    </a:lnTo>
                    <a:lnTo>
                      <a:pt x="4577" y="1396"/>
                    </a:lnTo>
                    <a:lnTo>
                      <a:pt x="4601" y="1417"/>
                    </a:lnTo>
                    <a:lnTo>
                      <a:pt x="4627" y="1438"/>
                    </a:lnTo>
                    <a:lnTo>
                      <a:pt x="4654" y="1457"/>
                    </a:lnTo>
                    <a:lnTo>
                      <a:pt x="4662" y="1463"/>
                    </a:lnTo>
                    <a:lnTo>
                      <a:pt x="4673" y="1468"/>
                    </a:lnTo>
                    <a:lnTo>
                      <a:pt x="4682" y="1473"/>
                    </a:lnTo>
                    <a:lnTo>
                      <a:pt x="4692" y="1478"/>
                    </a:lnTo>
                    <a:lnTo>
                      <a:pt x="4712" y="1486"/>
                    </a:lnTo>
                    <a:lnTo>
                      <a:pt x="4733" y="1492"/>
                    </a:lnTo>
                    <a:lnTo>
                      <a:pt x="4755" y="1498"/>
                    </a:lnTo>
                    <a:lnTo>
                      <a:pt x="4777" y="1503"/>
                    </a:lnTo>
                    <a:lnTo>
                      <a:pt x="4799" y="1508"/>
                    </a:lnTo>
                    <a:lnTo>
                      <a:pt x="4822" y="1512"/>
                    </a:lnTo>
                    <a:lnTo>
                      <a:pt x="4844" y="1517"/>
                    </a:lnTo>
                    <a:lnTo>
                      <a:pt x="4867" y="1521"/>
                    </a:lnTo>
                    <a:lnTo>
                      <a:pt x="4888" y="1527"/>
                    </a:lnTo>
                    <a:lnTo>
                      <a:pt x="4910" y="1533"/>
                    </a:lnTo>
                    <a:lnTo>
                      <a:pt x="4931" y="1540"/>
                    </a:lnTo>
                    <a:lnTo>
                      <a:pt x="4950" y="1549"/>
                    </a:lnTo>
                    <a:lnTo>
                      <a:pt x="4959" y="1554"/>
                    </a:lnTo>
                    <a:lnTo>
                      <a:pt x="4970" y="1559"/>
                    </a:lnTo>
                    <a:lnTo>
                      <a:pt x="4978" y="1565"/>
                    </a:lnTo>
                    <a:lnTo>
                      <a:pt x="4987" y="1572"/>
                    </a:lnTo>
                    <a:lnTo>
                      <a:pt x="4998" y="1581"/>
                    </a:lnTo>
                    <a:lnTo>
                      <a:pt x="5006" y="1591"/>
                    </a:lnTo>
                    <a:lnTo>
                      <a:pt x="5013" y="1602"/>
                    </a:lnTo>
                    <a:lnTo>
                      <a:pt x="5018" y="1614"/>
                    </a:lnTo>
                    <a:lnTo>
                      <a:pt x="5023" y="1627"/>
                    </a:lnTo>
                    <a:lnTo>
                      <a:pt x="5028" y="1641"/>
                    </a:lnTo>
                    <a:lnTo>
                      <a:pt x="5031" y="1655"/>
                    </a:lnTo>
                    <a:lnTo>
                      <a:pt x="5034" y="1669"/>
                    </a:lnTo>
                    <a:lnTo>
                      <a:pt x="5039" y="1698"/>
                    </a:lnTo>
                    <a:lnTo>
                      <a:pt x="5046" y="1726"/>
                    </a:lnTo>
                    <a:lnTo>
                      <a:pt x="5050" y="1739"/>
                    </a:lnTo>
                    <a:lnTo>
                      <a:pt x="5055" y="1752"/>
                    </a:lnTo>
                    <a:lnTo>
                      <a:pt x="5062" y="1765"/>
                    </a:lnTo>
                    <a:lnTo>
                      <a:pt x="5070" y="1776"/>
                    </a:lnTo>
                    <a:lnTo>
                      <a:pt x="5086" y="1795"/>
                    </a:lnTo>
                    <a:lnTo>
                      <a:pt x="5103" y="1813"/>
                    </a:lnTo>
                    <a:lnTo>
                      <a:pt x="5121" y="1831"/>
                    </a:lnTo>
                    <a:lnTo>
                      <a:pt x="5140" y="1847"/>
                    </a:lnTo>
                    <a:lnTo>
                      <a:pt x="5179" y="1879"/>
                    </a:lnTo>
                    <a:lnTo>
                      <a:pt x="5220" y="1910"/>
                    </a:lnTo>
                    <a:lnTo>
                      <a:pt x="5240" y="1926"/>
                    </a:lnTo>
                    <a:lnTo>
                      <a:pt x="5260" y="1941"/>
                    </a:lnTo>
                    <a:lnTo>
                      <a:pt x="5279" y="1958"/>
                    </a:lnTo>
                    <a:lnTo>
                      <a:pt x="5298" y="1974"/>
                    </a:lnTo>
                    <a:lnTo>
                      <a:pt x="5317" y="1991"/>
                    </a:lnTo>
                    <a:lnTo>
                      <a:pt x="5333" y="2009"/>
                    </a:lnTo>
                    <a:lnTo>
                      <a:pt x="5350" y="2028"/>
                    </a:lnTo>
                    <a:lnTo>
                      <a:pt x="5364" y="2048"/>
                    </a:lnTo>
                    <a:lnTo>
                      <a:pt x="5384" y="2077"/>
                    </a:lnTo>
                    <a:lnTo>
                      <a:pt x="5402" y="2108"/>
                    </a:lnTo>
                    <a:lnTo>
                      <a:pt x="5410" y="2124"/>
                    </a:lnTo>
                    <a:lnTo>
                      <a:pt x="5419" y="2141"/>
                    </a:lnTo>
                    <a:lnTo>
                      <a:pt x="5427" y="2157"/>
                    </a:lnTo>
                    <a:lnTo>
                      <a:pt x="5433" y="2174"/>
                    </a:lnTo>
                    <a:lnTo>
                      <a:pt x="5438" y="2191"/>
                    </a:lnTo>
                    <a:lnTo>
                      <a:pt x="5443" y="2208"/>
                    </a:lnTo>
                    <a:lnTo>
                      <a:pt x="5446" y="2225"/>
                    </a:lnTo>
                    <a:lnTo>
                      <a:pt x="5448" y="2241"/>
                    </a:lnTo>
                    <a:lnTo>
                      <a:pt x="5447" y="2258"/>
                    </a:lnTo>
                    <a:lnTo>
                      <a:pt x="5444" y="2274"/>
                    </a:lnTo>
                    <a:lnTo>
                      <a:pt x="5442" y="2282"/>
                    </a:lnTo>
                    <a:lnTo>
                      <a:pt x="5440" y="2289"/>
                    </a:lnTo>
                    <a:lnTo>
                      <a:pt x="5437" y="2297"/>
                    </a:lnTo>
                    <a:lnTo>
                      <a:pt x="5434" y="2304"/>
                    </a:lnTo>
                    <a:lnTo>
                      <a:pt x="5429" y="2312"/>
                    </a:lnTo>
                    <a:lnTo>
                      <a:pt x="5424" y="2318"/>
                    </a:lnTo>
                    <a:lnTo>
                      <a:pt x="5418" y="2324"/>
                    </a:lnTo>
                    <a:lnTo>
                      <a:pt x="5410" y="2329"/>
                    </a:lnTo>
                    <a:lnTo>
                      <a:pt x="5402" y="2333"/>
                    </a:lnTo>
                    <a:lnTo>
                      <a:pt x="5393" y="2337"/>
                    </a:lnTo>
                    <a:lnTo>
                      <a:pt x="5384" y="2340"/>
                    </a:lnTo>
                    <a:lnTo>
                      <a:pt x="5373" y="2343"/>
                    </a:lnTo>
                    <a:lnTo>
                      <a:pt x="5352" y="2348"/>
                    </a:lnTo>
                    <a:lnTo>
                      <a:pt x="5329" y="2351"/>
                    </a:lnTo>
                    <a:lnTo>
                      <a:pt x="5305" y="2354"/>
                    </a:lnTo>
                    <a:lnTo>
                      <a:pt x="5281" y="2356"/>
                    </a:lnTo>
                    <a:lnTo>
                      <a:pt x="5259" y="2358"/>
                    </a:lnTo>
                    <a:lnTo>
                      <a:pt x="5238" y="2361"/>
                    </a:lnTo>
                    <a:lnTo>
                      <a:pt x="5218" y="2364"/>
                    </a:lnTo>
                    <a:lnTo>
                      <a:pt x="5202" y="2369"/>
                    </a:lnTo>
                    <a:lnTo>
                      <a:pt x="5196" y="2373"/>
                    </a:lnTo>
                    <a:lnTo>
                      <a:pt x="5190" y="2376"/>
                    </a:lnTo>
                    <a:lnTo>
                      <a:pt x="5184" y="2380"/>
                    </a:lnTo>
                    <a:lnTo>
                      <a:pt x="5181" y="2386"/>
                    </a:lnTo>
                    <a:lnTo>
                      <a:pt x="5178" y="2392"/>
                    </a:lnTo>
                    <a:lnTo>
                      <a:pt x="5177" y="2398"/>
                    </a:lnTo>
                    <a:lnTo>
                      <a:pt x="5177" y="2405"/>
                    </a:lnTo>
                    <a:lnTo>
                      <a:pt x="5178" y="2412"/>
                    </a:lnTo>
                    <a:lnTo>
                      <a:pt x="5181" y="2422"/>
                    </a:lnTo>
                    <a:lnTo>
                      <a:pt x="5185" y="2430"/>
                    </a:lnTo>
                    <a:lnTo>
                      <a:pt x="5191" y="2438"/>
                    </a:lnTo>
                    <a:lnTo>
                      <a:pt x="5197" y="2445"/>
                    </a:lnTo>
                    <a:lnTo>
                      <a:pt x="5203" y="2451"/>
                    </a:lnTo>
                    <a:lnTo>
                      <a:pt x="5210" y="2456"/>
                    </a:lnTo>
                    <a:lnTo>
                      <a:pt x="5218" y="2461"/>
                    </a:lnTo>
                    <a:lnTo>
                      <a:pt x="5227" y="2465"/>
                    </a:lnTo>
                    <a:lnTo>
                      <a:pt x="5236" y="2469"/>
                    </a:lnTo>
                    <a:lnTo>
                      <a:pt x="5245" y="2472"/>
                    </a:lnTo>
                    <a:lnTo>
                      <a:pt x="5256" y="2475"/>
                    </a:lnTo>
                    <a:lnTo>
                      <a:pt x="5266" y="2478"/>
                    </a:lnTo>
                    <a:lnTo>
                      <a:pt x="5289" y="2482"/>
                    </a:lnTo>
                    <a:lnTo>
                      <a:pt x="5312" y="2485"/>
                    </a:lnTo>
                    <a:lnTo>
                      <a:pt x="5361" y="2490"/>
                    </a:lnTo>
                    <a:lnTo>
                      <a:pt x="5409" y="2496"/>
                    </a:lnTo>
                    <a:lnTo>
                      <a:pt x="5432" y="2500"/>
                    </a:lnTo>
                    <a:lnTo>
                      <a:pt x="5455" y="2506"/>
                    </a:lnTo>
                    <a:lnTo>
                      <a:pt x="5465" y="2509"/>
                    </a:lnTo>
                    <a:lnTo>
                      <a:pt x="5475" y="2513"/>
                    </a:lnTo>
                    <a:lnTo>
                      <a:pt x="5485" y="2518"/>
                    </a:lnTo>
                    <a:lnTo>
                      <a:pt x="5494" y="2523"/>
                    </a:lnTo>
                    <a:lnTo>
                      <a:pt x="5501" y="2528"/>
                    </a:lnTo>
                    <a:lnTo>
                      <a:pt x="5508" y="2534"/>
                    </a:lnTo>
                    <a:lnTo>
                      <a:pt x="5515" y="2540"/>
                    </a:lnTo>
                    <a:lnTo>
                      <a:pt x="5521" y="2547"/>
                    </a:lnTo>
                    <a:lnTo>
                      <a:pt x="5526" y="2554"/>
                    </a:lnTo>
                    <a:lnTo>
                      <a:pt x="5532" y="2562"/>
                    </a:lnTo>
                    <a:lnTo>
                      <a:pt x="5536" y="2570"/>
                    </a:lnTo>
                    <a:lnTo>
                      <a:pt x="5540" y="2578"/>
                    </a:lnTo>
                    <a:lnTo>
                      <a:pt x="5548" y="2595"/>
                    </a:lnTo>
                    <a:lnTo>
                      <a:pt x="5553" y="2613"/>
                    </a:lnTo>
                    <a:lnTo>
                      <a:pt x="5557" y="2631"/>
                    </a:lnTo>
                    <a:lnTo>
                      <a:pt x="5558" y="2649"/>
                    </a:lnTo>
                    <a:lnTo>
                      <a:pt x="5559" y="2677"/>
                    </a:lnTo>
                    <a:lnTo>
                      <a:pt x="5560" y="2707"/>
                    </a:lnTo>
                    <a:lnTo>
                      <a:pt x="5560" y="2722"/>
                    </a:lnTo>
                    <a:lnTo>
                      <a:pt x="5560" y="2738"/>
                    </a:lnTo>
                    <a:lnTo>
                      <a:pt x="5559" y="2753"/>
                    </a:lnTo>
                    <a:lnTo>
                      <a:pt x="5558" y="2768"/>
                    </a:lnTo>
                    <a:lnTo>
                      <a:pt x="5555" y="2782"/>
                    </a:lnTo>
                    <a:lnTo>
                      <a:pt x="5552" y="2796"/>
                    </a:lnTo>
                    <a:lnTo>
                      <a:pt x="5548" y="2809"/>
                    </a:lnTo>
                    <a:lnTo>
                      <a:pt x="5541" y="2822"/>
                    </a:lnTo>
                    <a:lnTo>
                      <a:pt x="5535" y="2833"/>
                    </a:lnTo>
                    <a:lnTo>
                      <a:pt x="5527" y="2843"/>
                    </a:lnTo>
                    <a:lnTo>
                      <a:pt x="5522" y="2847"/>
                    </a:lnTo>
                    <a:lnTo>
                      <a:pt x="5517" y="2851"/>
                    </a:lnTo>
                    <a:lnTo>
                      <a:pt x="5512" y="2855"/>
                    </a:lnTo>
                    <a:lnTo>
                      <a:pt x="5505" y="2858"/>
                    </a:lnTo>
                    <a:lnTo>
                      <a:pt x="5486" y="2868"/>
                    </a:lnTo>
                    <a:lnTo>
                      <a:pt x="5464" y="2877"/>
                    </a:lnTo>
                    <a:lnTo>
                      <a:pt x="5441" y="2884"/>
                    </a:lnTo>
                    <a:lnTo>
                      <a:pt x="5420" y="2890"/>
                    </a:lnTo>
                    <a:lnTo>
                      <a:pt x="5396" y="2895"/>
                    </a:lnTo>
                    <a:lnTo>
                      <a:pt x="5372" y="2898"/>
                    </a:lnTo>
                    <a:lnTo>
                      <a:pt x="5349" y="2901"/>
                    </a:lnTo>
                    <a:lnTo>
                      <a:pt x="5325" y="2901"/>
                    </a:lnTo>
                    <a:lnTo>
                      <a:pt x="5301" y="2901"/>
                    </a:lnTo>
                    <a:lnTo>
                      <a:pt x="5277" y="2900"/>
                    </a:lnTo>
                    <a:lnTo>
                      <a:pt x="5254" y="2897"/>
                    </a:lnTo>
                    <a:lnTo>
                      <a:pt x="5230" y="2893"/>
                    </a:lnTo>
                    <a:lnTo>
                      <a:pt x="5207" y="2888"/>
                    </a:lnTo>
                    <a:lnTo>
                      <a:pt x="5184" y="2882"/>
                    </a:lnTo>
                    <a:lnTo>
                      <a:pt x="5163" y="2874"/>
                    </a:lnTo>
                    <a:lnTo>
                      <a:pt x="5142" y="2865"/>
                    </a:lnTo>
                    <a:lnTo>
                      <a:pt x="5129" y="2859"/>
                    </a:lnTo>
                    <a:lnTo>
                      <a:pt x="5115" y="2852"/>
                    </a:lnTo>
                    <a:lnTo>
                      <a:pt x="5103" y="2845"/>
                    </a:lnTo>
                    <a:lnTo>
                      <a:pt x="5092" y="2837"/>
                    </a:lnTo>
                    <a:lnTo>
                      <a:pt x="5080" y="2828"/>
                    </a:lnTo>
                    <a:lnTo>
                      <a:pt x="5069" y="2819"/>
                    </a:lnTo>
                    <a:lnTo>
                      <a:pt x="5057" y="2809"/>
                    </a:lnTo>
                    <a:lnTo>
                      <a:pt x="5047" y="2799"/>
                    </a:lnTo>
                    <a:lnTo>
                      <a:pt x="5027" y="2779"/>
                    </a:lnTo>
                    <a:lnTo>
                      <a:pt x="5007" y="2757"/>
                    </a:lnTo>
                    <a:lnTo>
                      <a:pt x="4988" y="2734"/>
                    </a:lnTo>
                    <a:lnTo>
                      <a:pt x="4970" y="2710"/>
                    </a:lnTo>
                    <a:lnTo>
                      <a:pt x="4950" y="2687"/>
                    </a:lnTo>
                    <a:lnTo>
                      <a:pt x="4932" y="2664"/>
                    </a:lnTo>
                    <a:lnTo>
                      <a:pt x="4912" y="2641"/>
                    </a:lnTo>
                    <a:lnTo>
                      <a:pt x="4892" y="2619"/>
                    </a:lnTo>
                    <a:lnTo>
                      <a:pt x="4872" y="2598"/>
                    </a:lnTo>
                    <a:lnTo>
                      <a:pt x="4850" y="2579"/>
                    </a:lnTo>
                    <a:lnTo>
                      <a:pt x="4839" y="2570"/>
                    </a:lnTo>
                    <a:lnTo>
                      <a:pt x="4826" y="2561"/>
                    </a:lnTo>
                    <a:lnTo>
                      <a:pt x="4814" y="2553"/>
                    </a:lnTo>
                    <a:lnTo>
                      <a:pt x="4802" y="2546"/>
                    </a:lnTo>
                    <a:lnTo>
                      <a:pt x="4785" y="2537"/>
                    </a:lnTo>
                    <a:lnTo>
                      <a:pt x="4769" y="2530"/>
                    </a:lnTo>
                    <a:lnTo>
                      <a:pt x="4751" y="2524"/>
                    </a:lnTo>
                    <a:lnTo>
                      <a:pt x="4732" y="2518"/>
                    </a:lnTo>
                    <a:lnTo>
                      <a:pt x="4714" y="2514"/>
                    </a:lnTo>
                    <a:lnTo>
                      <a:pt x="4695" y="2510"/>
                    </a:lnTo>
                    <a:lnTo>
                      <a:pt x="4677" y="2508"/>
                    </a:lnTo>
                    <a:lnTo>
                      <a:pt x="4658" y="2506"/>
                    </a:lnTo>
                    <a:lnTo>
                      <a:pt x="4638" y="2505"/>
                    </a:lnTo>
                    <a:lnTo>
                      <a:pt x="4619" y="2504"/>
                    </a:lnTo>
                    <a:lnTo>
                      <a:pt x="4599" y="2504"/>
                    </a:lnTo>
                    <a:lnTo>
                      <a:pt x="4581" y="2505"/>
                    </a:lnTo>
                    <a:lnTo>
                      <a:pt x="4543" y="2508"/>
                    </a:lnTo>
                    <a:lnTo>
                      <a:pt x="4504" y="2513"/>
                    </a:lnTo>
                    <a:lnTo>
                      <a:pt x="4479" y="2518"/>
                    </a:lnTo>
                    <a:lnTo>
                      <a:pt x="4452" y="2526"/>
                    </a:lnTo>
                    <a:lnTo>
                      <a:pt x="4437" y="2530"/>
                    </a:lnTo>
                    <a:lnTo>
                      <a:pt x="4425" y="2535"/>
                    </a:lnTo>
                    <a:lnTo>
                      <a:pt x="4411" y="2541"/>
                    </a:lnTo>
                    <a:lnTo>
                      <a:pt x="4399" y="2547"/>
                    </a:lnTo>
                    <a:lnTo>
                      <a:pt x="4387" y="2553"/>
                    </a:lnTo>
                    <a:lnTo>
                      <a:pt x="4375" y="2561"/>
                    </a:lnTo>
                    <a:lnTo>
                      <a:pt x="4365" y="2569"/>
                    </a:lnTo>
                    <a:lnTo>
                      <a:pt x="4355" y="2578"/>
                    </a:lnTo>
                    <a:lnTo>
                      <a:pt x="4345" y="2587"/>
                    </a:lnTo>
                    <a:lnTo>
                      <a:pt x="4338" y="2597"/>
                    </a:lnTo>
                    <a:lnTo>
                      <a:pt x="4331" y="2608"/>
                    </a:lnTo>
                    <a:lnTo>
                      <a:pt x="4326" y="2619"/>
                    </a:lnTo>
                    <a:lnTo>
                      <a:pt x="4323" y="2627"/>
                    </a:lnTo>
                    <a:lnTo>
                      <a:pt x="4322" y="2635"/>
                    </a:lnTo>
                    <a:lnTo>
                      <a:pt x="4321" y="2644"/>
                    </a:lnTo>
                    <a:lnTo>
                      <a:pt x="4320" y="2652"/>
                    </a:lnTo>
                    <a:lnTo>
                      <a:pt x="4321" y="2660"/>
                    </a:lnTo>
                    <a:lnTo>
                      <a:pt x="4322" y="2669"/>
                    </a:lnTo>
                    <a:lnTo>
                      <a:pt x="4323" y="2678"/>
                    </a:lnTo>
                    <a:lnTo>
                      <a:pt x="4325" y="2686"/>
                    </a:lnTo>
                    <a:lnTo>
                      <a:pt x="4330" y="2704"/>
                    </a:lnTo>
                    <a:lnTo>
                      <a:pt x="4336" y="2722"/>
                    </a:lnTo>
                    <a:lnTo>
                      <a:pt x="4343" y="2740"/>
                    </a:lnTo>
                    <a:lnTo>
                      <a:pt x="4351" y="2758"/>
                    </a:lnTo>
                    <a:lnTo>
                      <a:pt x="4358" y="2776"/>
                    </a:lnTo>
                    <a:lnTo>
                      <a:pt x="4364" y="2793"/>
                    </a:lnTo>
                    <a:lnTo>
                      <a:pt x="4368" y="2811"/>
                    </a:lnTo>
                    <a:lnTo>
                      <a:pt x="4371" y="2827"/>
                    </a:lnTo>
                    <a:lnTo>
                      <a:pt x="4372" y="2835"/>
                    </a:lnTo>
                    <a:lnTo>
                      <a:pt x="4372" y="2843"/>
                    </a:lnTo>
                    <a:lnTo>
                      <a:pt x="4371" y="2850"/>
                    </a:lnTo>
                    <a:lnTo>
                      <a:pt x="4370" y="2858"/>
                    </a:lnTo>
                    <a:lnTo>
                      <a:pt x="4367" y="2865"/>
                    </a:lnTo>
                    <a:lnTo>
                      <a:pt x="4364" y="2872"/>
                    </a:lnTo>
                    <a:lnTo>
                      <a:pt x="4360" y="2878"/>
                    </a:lnTo>
                    <a:lnTo>
                      <a:pt x="4355" y="2885"/>
                    </a:lnTo>
                    <a:lnTo>
                      <a:pt x="4351" y="2889"/>
                    </a:lnTo>
                    <a:lnTo>
                      <a:pt x="4345" y="2893"/>
                    </a:lnTo>
                    <a:lnTo>
                      <a:pt x="4339" y="2897"/>
                    </a:lnTo>
                    <a:lnTo>
                      <a:pt x="4334" y="2899"/>
                    </a:lnTo>
                    <a:lnTo>
                      <a:pt x="4328" y="2901"/>
                    </a:lnTo>
                    <a:lnTo>
                      <a:pt x="4322" y="2903"/>
                    </a:lnTo>
                    <a:lnTo>
                      <a:pt x="4314" y="2904"/>
                    </a:lnTo>
                    <a:lnTo>
                      <a:pt x="4308" y="2904"/>
                    </a:lnTo>
                    <a:lnTo>
                      <a:pt x="4294" y="2903"/>
                    </a:lnTo>
                    <a:lnTo>
                      <a:pt x="4280" y="2900"/>
                    </a:lnTo>
                    <a:lnTo>
                      <a:pt x="4265" y="2896"/>
                    </a:lnTo>
                    <a:lnTo>
                      <a:pt x="4250" y="2890"/>
                    </a:lnTo>
                    <a:lnTo>
                      <a:pt x="4235" y="2883"/>
                    </a:lnTo>
                    <a:lnTo>
                      <a:pt x="4221" y="2875"/>
                    </a:lnTo>
                    <a:lnTo>
                      <a:pt x="4205" y="2866"/>
                    </a:lnTo>
                    <a:lnTo>
                      <a:pt x="4192" y="2856"/>
                    </a:lnTo>
                    <a:lnTo>
                      <a:pt x="4178" y="2847"/>
                    </a:lnTo>
                    <a:lnTo>
                      <a:pt x="4166" y="2837"/>
                    </a:lnTo>
                    <a:lnTo>
                      <a:pt x="4153" y="2827"/>
                    </a:lnTo>
                    <a:lnTo>
                      <a:pt x="4143" y="2817"/>
                    </a:lnTo>
                    <a:lnTo>
                      <a:pt x="4134" y="2808"/>
                    </a:lnTo>
                    <a:lnTo>
                      <a:pt x="4126" y="2798"/>
                    </a:lnTo>
                    <a:lnTo>
                      <a:pt x="4117" y="2788"/>
                    </a:lnTo>
                    <a:lnTo>
                      <a:pt x="4110" y="2778"/>
                    </a:lnTo>
                    <a:lnTo>
                      <a:pt x="4096" y="2757"/>
                    </a:lnTo>
                    <a:lnTo>
                      <a:pt x="4082" y="2734"/>
                    </a:lnTo>
                    <a:lnTo>
                      <a:pt x="4070" y="2711"/>
                    </a:lnTo>
                    <a:lnTo>
                      <a:pt x="4060" y="2687"/>
                    </a:lnTo>
                    <a:lnTo>
                      <a:pt x="4048" y="2663"/>
                    </a:lnTo>
                    <a:lnTo>
                      <a:pt x="4038" y="2639"/>
                    </a:lnTo>
                    <a:lnTo>
                      <a:pt x="4027" y="2615"/>
                    </a:lnTo>
                    <a:lnTo>
                      <a:pt x="4015" y="2591"/>
                    </a:lnTo>
                    <a:lnTo>
                      <a:pt x="4004" y="2568"/>
                    </a:lnTo>
                    <a:lnTo>
                      <a:pt x="3990" y="2546"/>
                    </a:lnTo>
                    <a:lnTo>
                      <a:pt x="3977" y="2525"/>
                    </a:lnTo>
                    <a:lnTo>
                      <a:pt x="3960" y="2505"/>
                    </a:lnTo>
                    <a:lnTo>
                      <a:pt x="3952" y="2495"/>
                    </a:lnTo>
                    <a:lnTo>
                      <a:pt x="3944" y="2486"/>
                    </a:lnTo>
                    <a:lnTo>
                      <a:pt x="3934" y="2478"/>
                    </a:lnTo>
                    <a:lnTo>
                      <a:pt x="3924" y="2470"/>
                    </a:lnTo>
                    <a:lnTo>
                      <a:pt x="3915" y="2463"/>
                    </a:lnTo>
                    <a:lnTo>
                      <a:pt x="3906" y="2458"/>
                    </a:lnTo>
                    <a:lnTo>
                      <a:pt x="3896" y="2453"/>
                    </a:lnTo>
                    <a:lnTo>
                      <a:pt x="3887" y="2448"/>
                    </a:lnTo>
                    <a:lnTo>
                      <a:pt x="3868" y="2440"/>
                    </a:lnTo>
                    <a:lnTo>
                      <a:pt x="3847" y="2434"/>
                    </a:lnTo>
                    <a:lnTo>
                      <a:pt x="3825" y="2429"/>
                    </a:lnTo>
                    <a:lnTo>
                      <a:pt x="3804" y="2426"/>
                    </a:lnTo>
                    <a:lnTo>
                      <a:pt x="3781" y="2423"/>
                    </a:lnTo>
                    <a:lnTo>
                      <a:pt x="3759" y="2421"/>
                    </a:lnTo>
                    <a:lnTo>
                      <a:pt x="3713" y="2417"/>
                    </a:lnTo>
                    <a:lnTo>
                      <a:pt x="3667" y="2412"/>
                    </a:lnTo>
                    <a:lnTo>
                      <a:pt x="3646" y="2408"/>
                    </a:lnTo>
                    <a:lnTo>
                      <a:pt x="3624" y="2403"/>
                    </a:lnTo>
                    <a:lnTo>
                      <a:pt x="3602" y="2397"/>
                    </a:lnTo>
                    <a:lnTo>
                      <a:pt x="3582" y="2390"/>
                    </a:lnTo>
                    <a:lnTo>
                      <a:pt x="3566" y="2381"/>
                    </a:lnTo>
                    <a:lnTo>
                      <a:pt x="3550" y="2374"/>
                    </a:lnTo>
                    <a:lnTo>
                      <a:pt x="3534" y="2366"/>
                    </a:lnTo>
                    <a:lnTo>
                      <a:pt x="3519" y="2357"/>
                    </a:lnTo>
                    <a:lnTo>
                      <a:pt x="3489" y="2338"/>
                    </a:lnTo>
                    <a:lnTo>
                      <a:pt x="3460" y="2318"/>
                    </a:lnTo>
                    <a:lnTo>
                      <a:pt x="3432" y="2297"/>
                    </a:lnTo>
                    <a:lnTo>
                      <a:pt x="3405" y="2274"/>
                    </a:lnTo>
                    <a:lnTo>
                      <a:pt x="3379" y="2250"/>
                    </a:lnTo>
                    <a:lnTo>
                      <a:pt x="3356" y="2225"/>
                    </a:lnTo>
                    <a:lnTo>
                      <a:pt x="3340" y="2207"/>
                    </a:lnTo>
                    <a:lnTo>
                      <a:pt x="3325" y="2190"/>
                    </a:lnTo>
                    <a:lnTo>
                      <a:pt x="3310" y="2172"/>
                    </a:lnTo>
                    <a:lnTo>
                      <a:pt x="3296" y="2153"/>
                    </a:lnTo>
                    <a:lnTo>
                      <a:pt x="3268" y="2116"/>
                    </a:lnTo>
                    <a:lnTo>
                      <a:pt x="3241" y="2077"/>
                    </a:lnTo>
                    <a:lnTo>
                      <a:pt x="3216" y="2038"/>
                    </a:lnTo>
                    <a:lnTo>
                      <a:pt x="3192" y="1998"/>
                    </a:lnTo>
                    <a:lnTo>
                      <a:pt x="3169" y="1958"/>
                    </a:lnTo>
                    <a:lnTo>
                      <a:pt x="3146" y="1917"/>
                    </a:lnTo>
                    <a:lnTo>
                      <a:pt x="3133" y="1893"/>
                    </a:lnTo>
                    <a:lnTo>
                      <a:pt x="3120" y="1869"/>
                    </a:lnTo>
                    <a:lnTo>
                      <a:pt x="3107" y="1845"/>
                    </a:lnTo>
                    <a:lnTo>
                      <a:pt x="3096" y="1819"/>
                    </a:lnTo>
                    <a:lnTo>
                      <a:pt x="3092" y="1807"/>
                    </a:lnTo>
                    <a:lnTo>
                      <a:pt x="3087" y="1794"/>
                    </a:lnTo>
                    <a:lnTo>
                      <a:pt x="3083" y="1781"/>
                    </a:lnTo>
                    <a:lnTo>
                      <a:pt x="3081" y="1768"/>
                    </a:lnTo>
                    <a:lnTo>
                      <a:pt x="3079" y="1756"/>
                    </a:lnTo>
                    <a:lnTo>
                      <a:pt x="3079" y="1743"/>
                    </a:lnTo>
                    <a:lnTo>
                      <a:pt x="3080" y="1730"/>
                    </a:lnTo>
                    <a:lnTo>
                      <a:pt x="3082" y="1717"/>
                    </a:lnTo>
                    <a:lnTo>
                      <a:pt x="3084" y="1708"/>
                    </a:lnTo>
                    <a:lnTo>
                      <a:pt x="3087" y="1700"/>
                    </a:lnTo>
                    <a:lnTo>
                      <a:pt x="3090" y="1692"/>
                    </a:lnTo>
                    <a:lnTo>
                      <a:pt x="3096" y="1683"/>
                    </a:lnTo>
                    <a:lnTo>
                      <a:pt x="3107" y="1668"/>
                    </a:lnTo>
                    <a:lnTo>
                      <a:pt x="3120" y="1652"/>
                    </a:lnTo>
                    <a:lnTo>
                      <a:pt x="3151" y="1622"/>
                    </a:lnTo>
                    <a:lnTo>
                      <a:pt x="3183" y="1593"/>
                    </a:lnTo>
                    <a:lnTo>
                      <a:pt x="3199" y="1579"/>
                    </a:lnTo>
                    <a:lnTo>
                      <a:pt x="3212" y="1565"/>
                    </a:lnTo>
                    <a:lnTo>
                      <a:pt x="3225" y="1551"/>
                    </a:lnTo>
                    <a:lnTo>
                      <a:pt x="3234" y="1536"/>
                    </a:lnTo>
                    <a:lnTo>
                      <a:pt x="3238" y="1529"/>
                    </a:lnTo>
                    <a:lnTo>
                      <a:pt x="3241" y="1522"/>
                    </a:lnTo>
                    <a:lnTo>
                      <a:pt x="3243" y="1514"/>
                    </a:lnTo>
                    <a:lnTo>
                      <a:pt x="3244" y="1507"/>
                    </a:lnTo>
                    <a:lnTo>
                      <a:pt x="3244" y="1499"/>
                    </a:lnTo>
                    <a:lnTo>
                      <a:pt x="3243" y="1492"/>
                    </a:lnTo>
                    <a:lnTo>
                      <a:pt x="3240" y="1484"/>
                    </a:lnTo>
                    <a:lnTo>
                      <a:pt x="3237" y="1476"/>
                    </a:lnTo>
                    <a:lnTo>
                      <a:pt x="3232" y="1467"/>
                    </a:lnTo>
                    <a:lnTo>
                      <a:pt x="3226" y="1459"/>
                    </a:lnTo>
                    <a:lnTo>
                      <a:pt x="3218" y="1451"/>
                    </a:lnTo>
                    <a:lnTo>
                      <a:pt x="3211" y="1444"/>
                    </a:lnTo>
                    <a:lnTo>
                      <a:pt x="3204" y="1438"/>
                    </a:lnTo>
                    <a:lnTo>
                      <a:pt x="3196" y="1432"/>
                    </a:lnTo>
                    <a:lnTo>
                      <a:pt x="3186" y="1426"/>
                    </a:lnTo>
                    <a:lnTo>
                      <a:pt x="3177" y="1421"/>
                    </a:lnTo>
                    <a:lnTo>
                      <a:pt x="3168" y="1417"/>
                    </a:lnTo>
                    <a:lnTo>
                      <a:pt x="3158" y="1413"/>
                    </a:lnTo>
                    <a:lnTo>
                      <a:pt x="3147" y="1410"/>
                    </a:lnTo>
                    <a:lnTo>
                      <a:pt x="3136" y="1407"/>
                    </a:lnTo>
                    <a:lnTo>
                      <a:pt x="3113" y="1402"/>
                    </a:lnTo>
                    <a:lnTo>
                      <a:pt x="3090" y="1399"/>
                    </a:lnTo>
                    <a:lnTo>
                      <a:pt x="3042" y="1394"/>
                    </a:lnTo>
                    <a:lnTo>
                      <a:pt x="2992" y="1390"/>
                    </a:lnTo>
                    <a:lnTo>
                      <a:pt x="2968" y="1388"/>
                    </a:lnTo>
                    <a:lnTo>
                      <a:pt x="2944" y="1385"/>
                    </a:lnTo>
                    <a:lnTo>
                      <a:pt x="2921" y="1382"/>
                    </a:lnTo>
                    <a:lnTo>
                      <a:pt x="2899" y="1378"/>
                    </a:lnTo>
                    <a:lnTo>
                      <a:pt x="2847" y="1364"/>
                    </a:lnTo>
                    <a:lnTo>
                      <a:pt x="2795" y="1349"/>
                    </a:lnTo>
                    <a:lnTo>
                      <a:pt x="2743" y="1333"/>
                    </a:lnTo>
                    <a:lnTo>
                      <a:pt x="2690" y="1319"/>
                    </a:lnTo>
                    <a:lnTo>
                      <a:pt x="2664" y="1312"/>
                    </a:lnTo>
                    <a:lnTo>
                      <a:pt x="2638" y="1306"/>
                    </a:lnTo>
                    <a:lnTo>
                      <a:pt x="2612" y="1302"/>
                    </a:lnTo>
                    <a:lnTo>
                      <a:pt x="2586" y="1298"/>
                    </a:lnTo>
                    <a:lnTo>
                      <a:pt x="2559" y="1296"/>
                    </a:lnTo>
                    <a:lnTo>
                      <a:pt x="2533" y="1295"/>
                    </a:lnTo>
                    <a:lnTo>
                      <a:pt x="2506" y="1295"/>
                    </a:lnTo>
                    <a:lnTo>
                      <a:pt x="2481" y="1298"/>
                    </a:lnTo>
                    <a:lnTo>
                      <a:pt x="2471" y="1300"/>
                    </a:lnTo>
                    <a:lnTo>
                      <a:pt x="2463" y="1302"/>
                    </a:lnTo>
                    <a:lnTo>
                      <a:pt x="2454" y="1304"/>
                    </a:lnTo>
                    <a:lnTo>
                      <a:pt x="2447" y="1307"/>
                    </a:lnTo>
                    <a:lnTo>
                      <a:pt x="2430" y="1314"/>
                    </a:lnTo>
                    <a:lnTo>
                      <a:pt x="2415" y="1322"/>
                    </a:lnTo>
                    <a:lnTo>
                      <a:pt x="2400" y="1332"/>
                    </a:lnTo>
                    <a:lnTo>
                      <a:pt x="2386" y="1343"/>
                    </a:lnTo>
                    <a:lnTo>
                      <a:pt x="2372" y="1355"/>
                    </a:lnTo>
                    <a:lnTo>
                      <a:pt x="2359" y="1367"/>
                    </a:lnTo>
                    <a:lnTo>
                      <a:pt x="2332" y="1394"/>
                    </a:lnTo>
                    <a:lnTo>
                      <a:pt x="2305" y="1420"/>
                    </a:lnTo>
                    <a:lnTo>
                      <a:pt x="2291" y="1433"/>
                    </a:lnTo>
                    <a:lnTo>
                      <a:pt x="2277" y="1445"/>
                    </a:lnTo>
                    <a:lnTo>
                      <a:pt x="2263" y="1456"/>
                    </a:lnTo>
                    <a:lnTo>
                      <a:pt x="2247" y="1466"/>
                    </a:lnTo>
                    <a:lnTo>
                      <a:pt x="2233" y="1476"/>
                    </a:lnTo>
                    <a:lnTo>
                      <a:pt x="2218" y="1487"/>
                    </a:lnTo>
                    <a:lnTo>
                      <a:pt x="2204" y="1499"/>
                    </a:lnTo>
                    <a:lnTo>
                      <a:pt x="2189" y="1512"/>
                    </a:lnTo>
                    <a:lnTo>
                      <a:pt x="2160" y="1538"/>
                    </a:lnTo>
                    <a:lnTo>
                      <a:pt x="2129" y="1562"/>
                    </a:lnTo>
                    <a:lnTo>
                      <a:pt x="2114" y="1574"/>
                    </a:lnTo>
                    <a:lnTo>
                      <a:pt x="2099" y="1583"/>
                    </a:lnTo>
                    <a:lnTo>
                      <a:pt x="2083" y="1591"/>
                    </a:lnTo>
                    <a:lnTo>
                      <a:pt x="2068" y="1597"/>
                    </a:lnTo>
                    <a:lnTo>
                      <a:pt x="2061" y="1599"/>
                    </a:lnTo>
                    <a:lnTo>
                      <a:pt x="2052" y="1601"/>
                    </a:lnTo>
                    <a:lnTo>
                      <a:pt x="2045" y="1602"/>
                    </a:lnTo>
                    <a:lnTo>
                      <a:pt x="2037" y="1602"/>
                    </a:lnTo>
                    <a:lnTo>
                      <a:pt x="2030" y="1601"/>
                    </a:lnTo>
                    <a:lnTo>
                      <a:pt x="2021" y="1600"/>
                    </a:lnTo>
                    <a:lnTo>
                      <a:pt x="2014" y="1598"/>
                    </a:lnTo>
                    <a:lnTo>
                      <a:pt x="2006" y="1594"/>
                    </a:lnTo>
                    <a:lnTo>
                      <a:pt x="1988" y="1586"/>
                    </a:lnTo>
                    <a:lnTo>
                      <a:pt x="1971" y="1577"/>
                    </a:lnTo>
                    <a:lnTo>
                      <a:pt x="1953" y="1568"/>
                    </a:lnTo>
                    <a:lnTo>
                      <a:pt x="1937" y="1558"/>
                    </a:lnTo>
                    <a:lnTo>
                      <a:pt x="1920" y="1548"/>
                    </a:lnTo>
                    <a:lnTo>
                      <a:pt x="1904" y="1537"/>
                    </a:lnTo>
                    <a:lnTo>
                      <a:pt x="1887" y="1526"/>
                    </a:lnTo>
                    <a:lnTo>
                      <a:pt x="1872" y="1514"/>
                    </a:lnTo>
                    <a:lnTo>
                      <a:pt x="1842" y="1490"/>
                    </a:lnTo>
                    <a:lnTo>
                      <a:pt x="1812" y="1464"/>
                    </a:lnTo>
                    <a:lnTo>
                      <a:pt x="1783" y="1437"/>
                    </a:lnTo>
                    <a:lnTo>
                      <a:pt x="1755" y="1407"/>
                    </a:lnTo>
                    <a:lnTo>
                      <a:pt x="1728" y="1378"/>
                    </a:lnTo>
                    <a:lnTo>
                      <a:pt x="1702" y="1347"/>
                    </a:lnTo>
                    <a:lnTo>
                      <a:pt x="1678" y="1317"/>
                    </a:lnTo>
                    <a:lnTo>
                      <a:pt x="1653" y="1285"/>
                    </a:lnTo>
                    <a:lnTo>
                      <a:pt x="1629" y="1253"/>
                    </a:lnTo>
                    <a:lnTo>
                      <a:pt x="1606" y="1221"/>
                    </a:lnTo>
                    <a:lnTo>
                      <a:pt x="1584" y="1189"/>
                    </a:lnTo>
                    <a:lnTo>
                      <a:pt x="1562" y="1157"/>
                    </a:lnTo>
                    <a:lnTo>
                      <a:pt x="1552" y="1142"/>
                    </a:lnTo>
                    <a:lnTo>
                      <a:pt x="1542" y="1126"/>
                    </a:lnTo>
                    <a:lnTo>
                      <a:pt x="1535" y="1110"/>
                    </a:lnTo>
                    <a:lnTo>
                      <a:pt x="1527" y="1094"/>
                    </a:lnTo>
                    <a:lnTo>
                      <a:pt x="1520" y="1078"/>
                    </a:lnTo>
                    <a:lnTo>
                      <a:pt x="1514" y="1061"/>
                    </a:lnTo>
                    <a:lnTo>
                      <a:pt x="1508" y="1044"/>
                    </a:lnTo>
                    <a:lnTo>
                      <a:pt x="1502" y="1026"/>
                    </a:lnTo>
                    <a:lnTo>
                      <a:pt x="1493" y="991"/>
                    </a:lnTo>
                    <a:lnTo>
                      <a:pt x="1484" y="955"/>
                    </a:lnTo>
                    <a:lnTo>
                      <a:pt x="1475" y="919"/>
                    </a:lnTo>
                    <a:lnTo>
                      <a:pt x="1467" y="883"/>
                    </a:lnTo>
                    <a:lnTo>
                      <a:pt x="1458" y="847"/>
                    </a:lnTo>
                    <a:lnTo>
                      <a:pt x="1449" y="812"/>
                    </a:lnTo>
                    <a:lnTo>
                      <a:pt x="1438" y="778"/>
                    </a:lnTo>
                    <a:lnTo>
                      <a:pt x="1426" y="744"/>
                    </a:lnTo>
                    <a:lnTo>
                      <a:pt x="1419" y="728"/>
                    </a:lnTo>
                    <a:lnTo>
                      <a:pt x="1411" y="712"/>
                    </a:lnTo>
                    <a:lnTo>
                      <a:pt x="1403" y="697"/>
                    </a:lnTo>
                    <a:lnTo>
                      <a:pt x="1394" y="682"/>
                    </a:lnTo>
                    <a:lnTo>
                      <a:pt x="1385" y="667"/>
                    </a:lnTo>
                    <a:lnTo>
                      <a:pt x="1374" y="653"/>
                    </a:lnTo>
                    <a:lnTo>
                      <a:pt x="1363" y="640"/>
                    </a:lnTo>
                    <a:lnTo>
                      <a:pt x="1351" y="627"/>
                    </a:lnTo>
                    <a:lnTo>
                      <a:pt x="1344" y="621"/>
                    </a:lnTo>
                    <a:lnTo>
                      <a:pt x="1337" y="616"/>
                    </a:lnTo>
                    <a:lnTo>
                      <a:pt x="1330" y="612"/>
                    </a:lnTo>
                    <a:lnTo>
                      <a:pt x="1323" y="609"/>
                    </a:lnTo>
                    <a:lnTo>
                      <a:pt x="1315" y="607"/>
                    </a:lnTo>
                    <a:lnTo>
                      <a:pt x="1308" y="605"/>
                    </a:lnTo>
                    <a:lnTo>
                      <a:pt x="1300" y="604"/>
                    </a:lnTo>
                    <a:lnTo>
                      <a:pt x="1292" y="604"/>
                    </a:lnTo>
                    <a:lnTo>
                      <a:pt x="1275" y="604"/>
                    </a:lnTo>
                    <a:lnTo>
                      <a:pt x="1258" y="607"/>
                    </a:lnTo>
                    <a:lnTo>
                      <a:pt x="1239" y="612"/>
                    </a:lnTo>
                    <a:lnTo>
                      <a:pt x="1221" y="618"/>
                    </a:lnTo>
                    <a:lnTo>
                      <a:pt x="1183" y="632"/>
                    </a:lnTo>
                    <a:lnTo>
                      <a:pt x="1145" y="648"/>
                    </a:lnTo>
                    <a:lnTo>
                      <a:pt x="1126" y="655"/>
                    </a:lnTo>
                    <a:lnTo>
                      <a:pt x="1107" y="662"/>
                    </a:lnTo>
                    <a:lnTo>
                      <a:pt x="1089" y="668"/>
                    </a:lnTo>
                    <a:lnTo>
                      <a:pt x="1072" y="672"/>
                    </a:lnTo>
                    <a:lnTo>
                      <a:pt x="1058" y="676"/>
                    </a:lnTo>
                    <a:lnTo>
                      <a:pt x="1046" y="680"/>
                    </a:lnTo>
                    <a:lnTo>
                      <a:pt x="1033" y="685"/>
                    </a:lnTo>
                    <a:lnTo>
                      <a:pt x="1020" y="690"/>
                    </a:lnTo>
                    <a:lnTo>
                      <a:pt x="995" y="701"/>
                    </a:lnTo>
                    <a:lnTo>
                      <a:pt x="970" y="711"/>
                    </a:lnTo>
                    <a:lnTo>
                      <a:pt x="956" y="717"/>
                    </a:lnTo>
                    <a:lnTo>
                      <a:pt x="944" y="722"/>
                    </a:lnTo>
                    <a:lnTo>
                      <a:pt x="932" y="726"/>
                    </a:lnTo>
                    <a:lnTo>
                      <a:pt x="918" y="729"/>
                    </a:lnTo>
                    <a:lnTo>
                      <a:pt x="905" y="732"/>
                    </a:lnTo>
                    <a:lnTo>
                      <a:pt x="892" y="734"/>
                    </a:lnTo>
                    <a:lnTo>
                      <a:pt x="879" y="735"/>
                    </a:lnTo>
                    <a:lnTo>
                      <a:pt x="866" y="735"/>
                    </a:lnTo>
                    <a:lnTo>
                      <a:pt x="851" y="734"/>
                    </a:lnTo>
                    <a:lnTo>
                      <a:pt x="836" y="731"/>
                    </a:lnTo>
                    <a:lnTo>
                      <a:pt x="821" y="728"/>
                    </a:lnTo>
                    <a:lnTo>
                      <a:pt x="807" y="723"/>
                    </a:lnTo>
                    <a:lnTo>
                      <a:pt x="792" y="718"/>
                    </a:lnTo>
                    <a:lnTo>
                      <a:pt x="779" y="712"/>
                    </a:lnTo>
                    <a:lnTo>
                      <a:pt x="764" y="706"/>
                    </a:lnTo>
                    <a:lnTo>
                      <a:pt x="751" y="700"/>
                    </a:lnTo>
                    <a:lnTo>
                      <a:pt x="723" y="686"/>
                    </a:lnTo>
                    <a:lnTo>
                      <a:pt x="695" y="671"/>
                    </a:lnTo>
                    <a:lnTo>
                      <a:pt x="668" y="658"/>
                    </a:lnTo>
                    <a:lnTo>
                      <a:pt x="641" y="645"/>
                    </a:lnTo>
                    <a:lnTo>
                      <a:pt x="636" y="654"/>
                    </a:lnTo>
                    <a:lnTo>
                      <a:pt x="624" y="675"/>
                    </a:lnTo>
                    <a:lnTo>
                      <a:pt x="614" y="689"/>
                    </a:lnTo>
                    <a:lnTo>
                      <a:pt x="602" y="703"/>
                    </a:lnTo>
                    <a:lnTo>
                      <a:pt x="589" y="718"/>
                    </a:lnTo>
                    <a:lnTo>
                      <a:pt x="573" y="731"/>
                    </a:lnTo>
                    <a:lnTo>
                      <a:pt x="565" y="738"/>
                    </a:lnTo>
                    <a:lnTo>
                      <a:pt x="556" y="744"/>
                    </a:lnTo>
                    <a:lnTo>
                      <a:pt x="546" y="750"/>
                    </a:lnTo>
                    <a:lnTo>
                      <a:pt x="535" y="755"/>
                    </a:lnTo>
                    <a:lnTo>
                      <a:pt x="525" y="759"/>
                    </a:lnTo>
                    <a:lnTo>
                      <a:pt x="514" y="762"/>
                    </a:lnTo>
                    <a:lnTo>
                      <a:pt x="501" y="765"/>
                    </a:lnTo>
                    <a:lnTo>
                      <a:pt x="490" y="766"/>
                    </a:lnTo>
                    <a:lnTo>
                      <a:pt x="476" y="766"/>
                    </a:lnTo>
                    <a:lnTo>
                      <a:pt x="463" y="766"/>
                    </a:lnTo>
                    <a:lnTo>
                      <a:pt x="449" y="763"/>
                    </a:lnTo>
                    <a:lnTo>
                      <a:pt x="434" y="760"/>
                    </a:lnTo>
                    <a:lnTo>
                      <a:pt x="420" y="755"/>
                    </a:lnTo>
                    <a:lnTo>
                      <a:pt x="404" y="748"/>
                    </a:lnTo>
                    <a:lnTo>
                      <a:pt x="388" y="740"/>
                    </a:lnTo>
                    <a:lnTo>
                      <a:pt x="371" y="730"/>
                    </a:lnTo>
                    <a:lnTo>
                      <a:pt x="311" y="692"/>
                    </a:lnTo>
                    <a:lnTo>
                      <a:pt x="266" y="663"/>
                    </a:lnTo>
                    <a:lnTo>
                      <a:pt x="234" y="642"/>
                    </a:lnTo>
                    <a:lnTo>
                      <a:pt x="212" y="628"/>
                    </a:lnTo>
                    <a:lnTo>
                      <a:pt x="200" y="620"/>
                    </a:lnTo>
                    <a:lnTo>
                      <a:pt x="193" y="616"/>
                    </a:lnTo>
                    <a:lnTo>
                      <a:pt x="191" y="614"/>
                    </a:lnTo>
                    <a:lnTo>
                      <a:pt x="191" y="614"/>
                    </a:lnTo>
                    <a:lnTo>
                      <a:pt x="178" y="599"/>
                    </a:lnTo>
                    <a:lnTo>
                      <a:pt x="165" y="584"/>
                    </a:lnTo>
                    <a:lnTo>
                      <a:pt x="152" y="569"/>
                    </a:lnTo>
                    <a:lnTo>
                      <a:pt x="138" y="554"/>
                    </a:lnTo>
                    <a:lnTo>
                      <a:pt x="111" y="526"/>
                    </a:lnTo>
                    <a:lnTo>
                      <a:pt x="83" y="497"/>
                    </a:lnTo>
                    <a:lnTo>
                      <a:pt x="71" y="482"/>
                    </a:lnTo>
                    <a:lnTo>
                      <a:pt x="58" y="466"/>
                    </a:lnTo>
                    <a:lnTo>
                      <a:pt x="46" y="451"/>
                    </a:lnTo>
                    <a:lnTo>
                      <a:pt x="36" y="435"/>
                    </a:lnTo>
                    <a:lnTo>
                      <a:pt x="25" y="419"/>
                    </a:lnTo>
                    <a:lnTo>
                      <a:pt x="17" y="402"/>
                    </a:lnTo>
                    <a:lnTo>
                      <a:pt x="10" y="384"/>
                    </a:lnTo>
                    <a:lnTo>
                      <a:pt x="4" y="366"/>
                    </a:lnTo>
                    <a:lnTo>
                      <a:pt x="1" y="354"/>
                    </a:lnTo>
                    <a:lnTo>
                      <a:pt x="0" y="342"/>
                    </a:lnTo>
                    <a:lnTo>
                      <a:pt x="0" y="330"/>
                    </a:lnTo>
                    <a:lnTo>
                      <a:pt x="1" y="317"/>
                    </a:lnTo>
                    <a:lnTo>
                      <a:pt x="3" y="305"/>
                    </a:lnTo>
                    <a:lnTo>
                      <a:pt x="6" y="292"/>
                    </a:lnTo>
                    <a:lnTo>
                      <a:pt x="10" y="280"/>
                    </a:lnTo>
                    <a:lnTo>
                      <a:pt x="14" y="268"/>
                    </a:lnTo>
                    <a:lnTo>
                      <a:pt x="19" y="256"/>
                    </a:lnTo>
                    <a:lnTo>
                      <a:pt x="25" y="244"/>
                    </a:lnTo>
                    <a:lnTo>
                      <a:pt x="32" y="232"/>
                    </a:lnTo>
                    <a:lnTo>
                      <a:pt x="39" y="220"/>
                    </a:lnTo>
                    <a:lnTo>
                      <a:pt x="54" y="198"/>
                    </a:lnTo>
                    <a:lnTo>
                      <a:pt x="70" y="178"/>
                    </a:lnTo>
                    <a:lnTo>
                      <a:pt x="90" y="153"/>
                    </a:lnTo>
                    <a:lnTo>
                      <a:pt x="113" y="127"/>
                    </a:lnTo>
                    <a:lnTo>
                      <a:pt x="125" y="115"/>
                    </a:lnTo>
                    <a:lnTo>
                      <a:pt x="137" y="103"/>
                    </a:lnTo>
                    <a:lnTo>
                      <a:pt x="149" y="91"/>
                    </a:lnTo>
                    <a:lnTo>
                      <a:pt x="163" y="80"/>
                    </a:lnTo>
                    <a:lnTo>
                      <a:pt x="175" y="69"/>
                    </a:lnTo>
                    <a:lnTo>
                      <a:pt x="190" y="59"/>
                    </a:lnTo>
                    <a:lnTo>
                      <a:pt x="203" y="51"/>
                    </a:lnTo>
                    <a:lnTo>
                      <a:pt x="217" y="43"/>
                    </a:lnTo>
                    <a:lnTo>
                      <a:pt x="233" y="36"/>
                    </a:lnTo>
                    <a:lnTo>
                      <a:pt x="247" y="31"/>
                    </a:lnTo>
                    <a:lnTo>
                      <a:pt x="264" y="27"/>
                    </a:lnTo>
                    <a:lnTo>
                      <a:pt x="279" y="24"/>
                    </a:lnTo>
                    <a:lnTo>
                      <a:pt x="292" y="23"/>
                    </a:lnTo>
                    <a:lnTo>
                      <a:pt x="304" y="23"/>
                    </a:lnTo>
                    <a:lnTo>
                      <a:pt x="315" y="23"/>
                    </a:lnTo>
                    <a:lnTo>
                      <a:pt x="328" y="23"/>
                    </a:lnTo>
                    <a:lnTo>
                      <a:pt x="352" y="26"/>
                    </a:lnTo>
                    <a:lnTo>
                      <a:pt x="375" y="30"/>
                    </a:lnTo>
                    <a:lnTo>
                      <a:pt x="398" y="36"/>
                    </a:lnTo>
                    <a:lnTo>
                      <a:pt x="422" y="42"/>
                    </a:lnTo>
                    <a:lnTo>
                      <a:pt x="445" y="50"/>
                    </a:lnTo>
                    <a:lnTo>
                      <a:pt x="469" y="58"/>
                    </a:lnTo>
                    <a:lnTo>
                      <a:pt x="516" y="75"/>
                    </a:lnTo>
                    <a:lnTo>
                      <a:pt x="562" y="91"/>
                    </a:lnTo>
                    <a:lnTo>
                      <a:pt x="586" y="98"/>
                    </a:lnTo>
                    <a:lnTo>
                      <a:pt x="610" y="104"/>
                    </a:lnTo>
                    <a:lnTo>
                      <a:pt x="634" y="109"/>
                    </a:lnTo>
                    <a:lnTo>
                      <a:pt x="658" y="113"/>
                    </a:lnTo>
                    <a:lnTo>
                      <a:pt x="697" y="116"/>
                    </a:lnTo>
                    <a:lnTo>
                      <a:pt x="735" y="117"/>
                    </a:lnTo>
                    <a:lnTo>
                      <a:pt x="775" y="117"/>
                    </a:lnTo>
                    <a:lnTo>
                      <a:pt x="814" y="115"/>
                    </a:lnTo>
                    <a:lnTo>
                      <a:pt x="853" y="112"/>
                    </a:lnTo>
                    <a:lnTo>
                      <a:pt x="891" y="107"/>
                    </a:lnTo>
                    <a:lnTo>
                      <a:pt x="931" y="101"/>
                    </a:lnTo>
                    <a:lnTo>
                      <a:pt x="969" y="93"/>
                    </a:lnTo>
                    <a:lnTo>
                      <a:pt x="978" y="90"/>
                    </a:lnTo>
                    <a:lnTo>
                      <a:pt x="986" y="87"/>
                    </a:lnTo>
                    <a:lnTo>
                      <a:pt x="996" y="82"/>
                    </a:lnTo>
                    <a:lnTo>
                      <a:pt x="1004" y="77"/>
                    </a:lnTo>
                    <a:lnTo>
                      <a:pt x="1019" y="66"/>
                    </a:lnTo>
                    <a:lnTo>
                      <a:pt x="1036" y="53"/>
                    </a:lnTo>
                    <a:lnTo>
                      <a:pt x="1051" y="41"/>
                    </a:lnTo>
                    <a:lnTo>
                      <a:pt x="1068" y="29"/>
                    </a:lnTo>
                    <a:lnTo>
                      <a:pt x="1076" y="24"/>
                    </a:lnTo>
                    <a:lnTo>
                      <a:pt x="1084" y="20"/>
                    </a:lnTo>
                    <a:lnTo>
                      <a:pt x="1094" y="16"/>
                    </a:lnTo>
                    <a:lnTo>
                      <a:pt x="1103" y="13"/>
                    </a:lnTo>
                    <a:lnTo>
                      <a:pt x="1129" y="8"/>
                    </a:lnTo>
                    <a:lnTo>
                      <a:pt x="1154" y="4"/>
                    </a:lnTo>
                    <a:lnTo>
                      <a:pt x="1181" y="1"/>
                    </a:lnTo>
                    <a:lnTo>
                      <a:pt x="1208" y="0"/>
                    </a:lnTo>
                    <a:lnTo>
                      <a:pt x="1234" y="0"/>
                    </a:lnTo>
                    <a:lnTo>
                      <a:pt x="1261" y="2"/>
                    </a:lnTo>
                    <a:lnTo>
                      <a:pt x="1288" y="4"/>
                    </a:lnTo>
                    <a:lnTo>
                      <a:pt x="1313" y="7"/>
                    </a:lnTo>
                    <a:lnTo>
                      <a:pt x="1328" y="10"/>
                    </a:lnTo>
                    <a:lnTo>
                      <a:pt x="1341" y="13"/>
                    </a:lnTo>
                    <a:lnTo>
                      <a:pt x="1355" y="18"/>
                    </a:lnTo>
                    <a:lnTo>
                      <a:pt x="1367" y="23"/>
                    </a:lnTo>
                    <a:lnTo>
                      <a:pt x="1394" y="34"/>
                    </a:lnTo>
                    <a:lnTo>
                      <a:pt x="1420" y="46"/>
                    </a:lnTo>
                    <a:lnTo>
                      <a:pt x="1445" y="57"/>
                    </a:lnTo>
                    <a:lnTo>
                      <a:pt x="1471" y="67"/>
                    </a:lnTo>
                    <a:lnTo>
                      <a:pt x="1485" y="70"/>
                    </a:lnTo>
                    <a:lnTo>
                      <a:pt x="1498" y="73"/>
                    </a:lnTo>
                    <a:lnTo>
                      <a:pt x="1512" y="75"/>
                    </a:lnTo>
                    <a:lnTo>
                      <a:pt x="1526" y="75"/>
                    </a:lnTo>
                    <a:lnTo>
                      <a:pt x="1537" y="75"/>
                    </a:lnTo>
                    <a:lnTo>
                      <a:pt x="1549" y="72"/>
                    </a:lnTo>
                    <a:lnTo>
                      <a:pt x="1559" y="69"/>
                    </a:lnTo>
                    <a:lnTo>
                      <a:pt x="1570" y="64"/>
                    </a:lnTo>
                    <a:lnTo>
                      <a:pt x="1591" y="53"/>
                    </a:lnTo>
                    <a:lnTo>
                      <a:pt x="1611" y="40"/>
                    </a:lnTo>
                    <a:lnTo>
                      <a:pt x="1631" y="27"/>
                    </a:lnTo>
                    <a:lnTo>
                      <a:pt x="1652" y="16"/>
                    </a:lnTo>
                    <a:lnTo>
                      <a:pt x="1662" y="11"/>
                    </a:lnTo>
                    <a:lnTo>
                      <a:pt x="1674" y="8"/>
                    </a:lnTo>
                    <a:lnTo>
                      <a:pt x="1685" y="5"/>
                    </a:lnTo>
                    <a:lnTo>
                      <a:pt x="1696" y="4"/>
                    </a:lnTo>
                    <a:lnTo>
                      <a:pt x="1719" y="5"/>
                    </a:lnTo>
                    <a:lnTo>
                      <a:pt x="1743" y="5"/>
                    </a:lnTo>
                    <a:lnTo>
                      <a:pt x="1765" y="7"/>
                    </a:lnTo>
                    <a:lnTo>
                      <a:pt x="1789" y="9"/>
                    </a:lnTo>
                    <a:lnTo>
                      <a:pt x="1812" y="11"/>
                    </a:lnTo>
                    <a:lnTo>
                      <a:pt x="1836" y="14"/>
                    </a:lnTo>
                    <a:lnTo>
                      <a:pt x="1858" y="18"/>
                    </a:lnTo>
                    <a:lnTo>
                      <a:pt x="1881" y="22"/>
                    </a:lnTo>
                    <a:lnTo>
                      <a:pt x="1926" y="32"/>
                    </a:lnTo>
                    <a:lnTo>
                      <a:pt x="1972" y="44"/>
                    </a:lnTo>
                    <a:lnTo>
                      <a:pt x="2017" y="57"/>
                    </a:lnTo>
                    <a:lnTo>
                      <a:pt x="2061" y="71"/>
                    </a:lnTo>
                    <a:lnTo>
                      <a:pt x="2080" y="79"/>
                    </a:lnTo>
                    <a:lnTo>
                      <a:pt x="2099" y="87"/>
                    </a:lnTo>
                    <a:lnTo>
                      <a:pt x="2117" y="96"/>
                    </a:lnTo>
                    <a:lnTo>
                      <a:pt x="2135" y="105"/>
                    </a:lnTo>
                    <a:lnTo>
                      <a:pt x="2170" y="126"/>
                    </a:lnTo>
                    <a:lnTo>
                      <a:pt x="2205" y="147"/>
                    </a:lnTo>
                    <a:lnTo>
                      <a:pt x="2239" y="170"/>
                    </a:lnTo>
                    <a:lnTo>
                      <a:pt x="2274" y="191"/>
                    </a:lnTo>
                    <a:lnTo>
                      <a:pt x="2292" y="202"/>
                    </a:lnTo>
                    <a:lnTo>
                      <a:pt x="2309" y="212"/>
                    </a:lnTo>
                    <a:lnTo>
                      <a:pt x="2327" y="222"/>
                    </a:lnTo>
                    <a:lnTo>
                      <a:pt x="2345" y="230"/>
                    </a:lnTo>
                    <a:lnTo>
                      <a:pt x="2382" y="247"/>
                    </a:lnTo>
                    <a:lnTo>
                      <a:pt x="2418" y="265"/>
                    </a:lnTo>
                    <a:lnTo>
                      <a:pt x="2454" y="283"/>
                    </a:lnTo>
                    <a:lnTo>
                      <a:pt x="2491" y="299"/>
                    </a:lnTo>
                    <a:lnTo>
                      <a:pt x="2509" y="307"/>
                    </a:lnTo>
                    <a:lnTo>
                      <a:pt x="2528" y="314"/>
                    </a:lnTo>
                    <a:lnTo>
                      <a:pt x="2547" y="320"/>
                    </a:lnTo>
                    <a:lnTo>
                      <a:pt x="2565" y="325"/>
                    </a:lnTo>
                    <a:lnTo>
                      <a:pt x="2585" y="330"/>
                    </a:lnTo>
                    <a:lnTo>
                      <a:pt x="2604" y="334"/>
                    </a:lnTo>
                    <a:lnTo>
                      <a:pt x="2623" y="336"/>
                    </a:lnTo>
                    <a:lnTo>
                      <a:pt x="2644" y="337"/>
                    </a:lnTo>
                    <a:lnTo>
                      <a:pt x="2649" y="337"/>
                    </a:lnTo>
                    <a:lnTo>
                      <a:pt x="2654" y="336"/>
                    </a:lnTo>
                    <a:lnTo>
                      <a:pt x="2659" y="334"/>
                    </a:lnTo>
                    <a:lnTo>
                      <a:pt x="2663" y="332"/>
                    </a:lnTo>
                    <a:lnTo>
                      <a:pt x="2674" y="326"/>
                    </a:lnTo>
                    <a:lnTo>
                      <a:pt x="2683" y="317"/>
                    </a:lnTo>
                    <a:lnTo>
                      <a:pt x="2700" y="298"/>
                    </a:lnTo>
                    <a:lnTo>
                      <a:pt x="2718" y="276"/>
                    </a:lnTo>
                    <a:lnTo>
                      <a:pt x="2726" y="265"/>
                    </a:lnTo>
                    <a:lnTo>
                      <a:pt x="2733" y="256"/>
                    </a:lnTo>
                    <a:lnTo>
                      <a:pt x="2742" y="247"/>
                    </a:lnTo>
                    <a:lnTo>
                      <a:pt x="2750" y="240"/>
                    </a:lnTo>
                    <a:lnTo>
                      <a:pt x="2754" y="238"/>
                    </a:lnTo>
                    <a:lnTo>
                      <a:pt x="2758" y="236"/>
                    </a:lnTo>
                    <a:lnTo>
                      <a:pt x="2761" y="235"/>
                    </a:lnTo>
                    <a:lnTo>
                      <a:pt x="2765" y="234"/>
                    </a:lnTo>
                    <a:lnTo>
                      <a:pt x="2770" y="234"/>
                    </a:lnTo>
                    <a:lnTo>
                      <a:pt x="2774" y="235"/>
                    </a:lnTo>
                    <a:lnTo>
                      <a:pt x="2778" y="237"/>
                    </a:lnTo>
                    <a:lnTo>
                      <a:pt x="2782" y="24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2" name="Puerto Rico" descr="Island of Peurto Rico" title="Map of US"/>
            <p:cNvSpPr>
              <a:spLocks/>
            </p:cNvSpPr>
            <p:nvPr/>
          </p:nvSpPr>
          <p:spPr bwMode="auto">
            <a:xfrm>
              <a:off x="4495800" y="5722938"/>
              <a:ext cx="1039813" cy="398463"/>
            </a:xfrm>
            <a:custGeom>
              <a:avLst/>
              <a:gdLst/>
              <a:ahLst/>
              <a:cxnLst>
                <a:cxn ang="0">
                  <a:pos x="93" y="6"/>
                </a:cxn>
                <a:cxn ang="0">
                  <a:pos x="137" y="13"/>
                </a:cxn>
                <a:cxn ang="0">
                  <a:pos x="207" y="17"/>
                </a:cxn>
                <a:cxn ang="0">
                  <a:pos x="286" y="15"/>
                </a:cxn>
                <a:cxn ang="0">
                  <a:pos x="351" y="15"/>
                </a:cxn>
                <a:cxn ang="0">
                  <a:pos x="420" y="20"/>
                </a:cxn>
                <a:cxn ang="0">
                  <a:pos x="436" y="17"/>
                </a:cxn>
                <a:cxn ang="0">
                  <a:pos x="448" y="34"/>
                </a:cxn>
                <a:cxn ang="0">
                  <a:pos x="471" y="38"/>
                </a:cxn>
                <a:cxn ang="0">
                  <a:pos x="445" y="19"/>
                </a:cxn>
                <a:cxn ang="0">
                  <a:pos x="500" y="25"/>
                </a:cxn>
                <a:cxn ang="0">
                  <a:pos x="542" y="34"/>
                </a:cxn>
                <a:cxn ang="0">
                  <a:pos x="570" y="37"/>
                </a:cxn>
                <a:cxn ang="0">
                  <a:pos x="587" y="53"/>
                </a:cxn>
                <a:cxn ang="0">
                  <a:pos x="639" y="56"/>
                </a:cxn>
                <a:cxn ang="0">
                  <a:pos x="641" y="79"/>
                </a:cxn>
                <a:cxn ang="0">
                  <a:pos x="643" y="107"/>
                </a:cxn>
                <a:cxn ang="0">
                  <a:pos x="655" y="119"/>
                </a:cxn>
                <a:cxn ang="0">
                  <a:pos x="646" y="124"/>
                </a:cxn>
                <a:cxn ang="0">
                  <a:pos x="633" y="132"/>
                </a:cxn>
                <a:cxn ang="0">
                  <a:pos x="622" y="140"/>
                </a:cxn>
                <a:cxn ang="0">
                  <a:pos x="605" y="146"/>
                </a:cxn>
                <a:cxn ang="0">
                  <a:pos x="586" y="175"/>
                </a:cxn>
                <a:cxn ang="0">
                  <a:pos x="576" y="192"/>
                </a:cxn>
                <a:cxn ang="0">
                  <a:pos x="553" y="224"/>
                </a:cxn>
                <a:cxn ang="0">
                  <a:pos x="535" y="232"/>
                </a:cxn>
                <a:cxn ang="0">
                  <a:pos x="481" y="235"/>
                </a:cxn>
                <a:cxn ang="0">
                  <a:pos x="429" y="249"/>
                </a:cxn>
                <a:cxn ang="0">
                  <a:pos x="419" y="249"/>
                </a:cxn>
                <a:cxn ang="0">
                  <a:pos x="378" y="228"/>
                </a:cxn>
                <a:cxn ang="0">
                  <a:pos x="356" y="244"/>
                </a:cxn>
                <a:cxn ang="0">
                  <a:pos x="315" y="225"/>
                </a:cxn>
                <a:cxn ang="0">
                  <a:pos x="280" y="235"/>
                </a:cxn>
                <a:cxn ang="0">
                  <a:pos x="247" y="233"/>
                </a:cxn>
                <a:cxn ang="0">
                  <a:pos x="211" y="228"/>
                </a:cxn>
                <a:cxn ang="0">
                  <a:pos x="204" y="219"/>
                </a:cxn>
                <a:cxn ang="0">
                  <a:pos x="202" y="229"/>
                </a:cxn>
                <a:cxn ang="0">
                  <a:pos x="146" y="245"/>
                </a:cxn>
                <a:cxn ang="0">
                  <a:pos x="118" y="234"/>
                </a:cxn>
                <a:cxn ang="0">
                  <a:pos x="94" y="228"/>
                </a:cxn>
                <a:cxn ang="0">
                  <a:pos x="77" y="241"/>
                </a:cxn>
                <a:cxn ang="0">
                  <a:pos x="46" y="245"/>
                </a:cxn>
                <a:cxn ang="0">
                  <a:pos x="42" y="217"/>
                </a:cxn>
                <a:cxn ang="0">
                  <a:pos x="39" y="202"/>
                </a:cxn>
                <a:cxn ang="0">
                  <a:pos x="45" y="174"/>
                </a:cxn>
                <a:cxn ang="0">
                  <a:pos x="45" y="145"/>
                </a:cxn>
                <a:cxn ang="0">
                  <a:pos x="40" y="113"/>
                </a:cxn>
                <a:cxn ang="0">
                  <a:pos x="0" y="66"/>
                </a:cxn>
                <a:cxn ang="0">
                  <a:pos x="34" y="51"/>
                </a:cxn>
                <a:cxn ang="0">
                  <a:pos x="44" y="4"/>
                </a:cxn>
              </a:cxnLst>
              <a:rect l="0" t="0" r="r" b="b"/>
              <a:pathLst>
                <a:path w="655" h="251">
                  <a:moveTo>
                    <a:pt x="61" y="0"/>
                  </a:moveTo>
                  <a:lnTo>
                    <a:pt x="74" y="0"/>
                  </a:lnTo>
                  <a:lnTo>
                    <a:pt x="88" y="2"/>
                  </a:lnTo>
                  <a:lnTo>
                    <a:pt x="93" y="6"/>
                  </a:lnTo>
                  <a:lnTo>
                    <a:pt x="101" y="6"/>
                  </a:lnTo>
                  <a:lnTo>
                    <a:pt x="110" y="12"/>
                  </a:lnTo>
                  <a:lnTo>
                    <a:pt x="129" y="11"/>
                  </a:lnTo>
                  <a:lnTo>
                    <a:pt x="137" y="13"/>
                  </a:lnTo>
                  <a:lnTo>
                    <a:pt x="146" y="11"/>
                  </a:lnTo>
                  <a:lnTo>
                    <a:pt x="159" y="11"/>
                  </a:lnTo>
                  <a:lnTo>
                    <a:pt x="172" y="9"/>
                  </a:lnTo>
                  <a:lnTo>
                    <a:pt x="207" y="17"/>
                  </a:lnTo>
                  <a:lnTo>
                    <a:pt x="219" y="13"/>
                  </a:lnTo>
                  <a:lnTo>
                    <a:pt x="240" y="11"/>
                  </a:lnTo>
                  <a:lnTo>
                    <a:pt x="260" y="15"/>
                  </a:lnTo>
                  <a:lnTo>
                    <a:pt x="286" y="15"/>
                  </a:lnTo>
                  <a:lnTo>
                    <a:pt x="308" y="19"/>
                  </a:lnTo>
                  <a:lnTo>
                    <a:pt x="329" y="13"/>
                  </a:lnTo>
                  <a:lnTo>
                    <a:pt x="341" y="12"/>
                  </a:lnTo>
                  <a:lnTo>
                    <a:pt x="351" y="15"/>
                  </a:lnTo>
                  <a:lnTo>
                    <a:pt x="372" y="22"/>
                  </a:lnTo>
                  <a:lnTo>
                    <a:pt x="390" y="19"/>
                  </a:lnTo>
                  <a:lnTo>
                    <a:pt x="415" y="23"/>
                  </a:lnTo>
                  <a:lnTo>
                    <a:pt x="420" y="20"/>
                  </a:lnTo>
                  <a:lnTo>
                    <a:pt x="423" y="25"/>
                  </a:lnTo>
                  <a:lnTo>
                    <a:pt x="425" y="26"/>
                  </a:lnTo>
                  <a:lnTo>
                    <a:pt x="428" y="26"/>
                  </a:lnTo>
                  <a:lnTo>
                    <a:pt x="436" y="17"/>
                  </a:lnTo>
                  <a:lnTo>
                    <a:pt x="439" y="18"/>
                  </a:lnTo>
                  <a:lnTo>
                    <a:pt x="438" y="23"/>
                  </a:lnTo>
                  <a:lnTo>
                    <a:pt x="439" y="27"/>
                  </a:lnTo>
                  <a:lnTo>
                    <a:pt x="448" y="34"/>
                  </a:lnTo>
                  <a:lnTo>
                    <a:pt x="450" y="41"/>
                  </a:lnTo>
                  <a:lnTo>
                    <a:pt x="453" y="44"/>
                  </a:lnTo>
                  <a:lnTo>
                    <a:pt x="464" y="42"/>
                  </a:lnTo>
                  <a:lnTo>
                    <a:pt x="471" y="38"/>
                  </a:lnTo>
                  <a:lnTo>
                    <a:pt x="465" y="36"/>
                  </a:lnTo>
                  <a:lnTo>
                    <a:pt x="451" y="28"/>
                  </a:lnTo>
                  <a:lnTo>
                    <a:pt x="445" y="21"/>
                  </a:lnTo>
                  <a:lnTo>
                    <a:pt x="445" y="19"/>
                  </a:lnTo>
                  <a:lnTo>
                    <a:pt x="448" y="18"/>
                  </a:lnTo>
                  <a:lnTo>
                    <a:pt x="480" y="32"/>
                  </a:lnTo>
                  <a:lnTo>
                    <a:pt x="491" y="25"/>
                  </a:lnTo>
                  <a:lnTo>
                    <a:pt x="500" y="25"/>
                  </a:lnTo>
                  <a:lnTo>
                    <a:pt x="519" y="30"/>
                  </a:lnTo>
                  <a:lnTo>
                    <a:pt x="529" y="27"/>
                  </a:lnTo>
                  <a:lnTo>
                    <a:pt x="535" y="28"/>
                  </a:lnTo>
                  <a:lnTo>
                    <a:pt x="542" y="34"/>
                  </a:lnTo>
                  <a:lnTo>
                    <a:pt x="550" y="34"/>
                  </a:lnTo>
                  <a:lnTo>
                    <a:pt x="557" y="36"/>
                  </a:lnTo>
                  <a:lnTo>
                    <a:pt x="563" y="42"/>
                  </a:lnTo>
                  <a:lnTo>
                    <a:pt x="570" y="37"/>
                  </a:lnTo>
                  <a:lnTo>
                    <a:pt x="574" y="40"/>
                  </a:lnTo>
                  <a:lnTo>
                    <a:pt x="573" y="46"/>
                  </a:lnTo>
                  <a:lnTo>
                    <a:pt x="578" y="43"/>
                  </a:lnTo>
                  <a:lnTo>
                    <a:pt x="587" y="53"/>
                  </a:lnTo>
                  <a:lnTo>
                    <a:pt x="597" y="54"/>
                  </a:lnTo>
                  <a:lnTo>
                    <a:pt x="622" y="63"/>
                  </a:lnTo>
                  <a:lnTo>
                    <a:pt x="633" y="62"/>
                  </a:lnTo>
                  <a:lnTo>
                    <a:pt x="639" y="56"/>
                  </a:lnTo>
                  <a:lnTo>
                    <a:pt x="641" y="56"/>
                  </a:lnTo>
                  <a:lnTo>
                    <a:pt x="644" y="60"/>
                  </a:lnTo>
                  <a:lnTo>
                    <a:pt x="641" y="67"/>
                  </a:lnTo>
                  <a:lnTo>
                    <a:pt x="641" y="79"/>
                  </a:lnTo>
                  <a:lnTo>
                    <a:pt x="643" y="94"/>
                  </a:lnTo>
                  <a:lnTo>
                    <a:pt x="641" y="100"/>
                  </a:lnTo>
                  <a:lnTo>
                    <a:pt x="643" y="103"/>
                  </a:lnTo>
                  <a:lnTo>
                    <a:pt x="643" y="107"/>
                  </a:lnTo>
                  <a:lnTo>
                    <a:pt x="648" y="111"/>
                  </a:lnTo>
                  <a:lnTo>
                    <a:pt x="650" y="110"/>
                  </a:lnTo>
                  <a:lnTo>
                    <a:pt x="652" y="117"/>
                  </a:lnTo>
                  <a:lnTo>
                    <a:pt x="655" y="119"/>
                  </a:lnTo>
                  <a:lnTo>
                    <a:pt x="655" y="121"/>
                  </a:lnTo>
                  <a:lnTo>
                    <a:pt x="652" y="125"/>
                  </a:lnTo>
                  <a:lnTo>
                    <a:pt x="648" y="123"/>
                  </a:lnTo>
                  <a:lnTo>
                    <a:pt x="646" y="124"/>
                  </a:lnTo>
                  <a:lnTo>
                    <a:pt x="641" y="127"/>
                  </a:lnTo>
                  <a:lnTo>
                    <a:pt x="640" y="132"/>
                  </a:lnTo>
                  <a:lnTo>
                    <a:pt x="639" y="133"/>
                  </a:lnTo>
                  <a:lnTo>
                    <a:pt x="633" y="132"/>
                  </a:lnTo>
                  <a:lnTo>
                    <a:pt x="630" y="137"/>
                  </a:lnTo>
                  <a:lnTo>
                    <a:pt x="626" y="135"/>
                  </a:lnTo>
                  <a:lnTo>
                    <a:pt x="623" y="135"/>
                  </a:lnTo>
                  <a:lnTo>
                    <a:pt x="622" y="140"/>
                  </a:lnTo>
                  <a:lnTo>
                    <a:pt x="620" y="141"/>
                  </a:lnTo>
                  <a:lnTo>
                    <a:pt x="616" y="139"/>
                  </a:lnTo>
                  <a:lnTo>
                    <a:pt x="607" y="141"/>
                  </a:lnTo>
                  <a:lnTo>
                    <a:pt x="605" y="146"/>
                  </a:lnTo>
                  <a:lnTo>
                    <a:pt x="596" y="154"/>
                  </a:lnTo>
                  <a:lnTo>
                    <a:pt x="589" y="164"/>
                  </a:lnTo>
                  <a:lnTo>
                    <a:pt x="589" y="171"/>
                  </a:lnTo>
                  <a:lnTo>
                    <a:pt x="586" y="175"/>
                  </a:lnTo>
                  <a:lnTo>
                    <a:pt x="587" y="182"/>
                  </a:lnTo>
                  <a:lnTo>
                    <a:pt x="583" y="186"/>
                  </a:lnTo>
                  <a:lnTo>
                    <a:pt x="582" y="191"/>
                  </a:lnTo>
                  <a:lnTo>
                    <a:pt x="576" y="192"/>
                  </a:lnTo>
                  <a:lnTo>
                    <a:pt x="571" y="196"/>
                  </a:lnTo>
                  <a:lnTo>
                    <a:pt x="570" y="209"/>
                  </a:lnTo>
                  <a:lnTo>
                    <a:pt x="562" y="213"/>
                  </a:lnTo>
                  <a:lnTo>
                    <a:pt x="553" y="224"/>
                  </a:lnTo>
                  <a:lnTo>
                    <a:pt x="550" y="226"/>
                  </a:lnTo>
                  <a:lnTo>
                    <a:pt x="542" y="226"/>
                  </a:lnTo>
                  <a:lnTo>
                    <a:pt x="539" y="231"/>
                  </a:lnTo>
                  <a:lnTo>
                    <a:pt x="535" y="232"/>
                  </a:lnTo>
                  <a:lnTo>
                    <a:pt x="514" y="231"/>
                  </a:lnTo>
                  <a:lnTo>
                    <a:pt x="502" y="228"/>
                  </a:lnTo>
                  <a:lnTo>
                    <a:pt x="493" y="237"/>
                  </a:lnTo>
                  <a:lnTo>
                    <a:pt x="481" y="235"/>
                  </a:lnTo>
                  <a:lnTo>
                    <a:pt x="471" y="238"/>
                  </a:lnTo>
                  <a:lnTo>
                    <a:pt x="459" y="245"/>
                  </a:lnTo>
                  <a:lnTo>
                    <a:pt x="432" y="251"/>
                  </a:lnTo>
                  <a:lnTo>
                    <a:pt x="429" y="249"/>
                  </a:lnTo>
                  <a:lnTo>
                    <a:pt x="430" y="247"/>
                  </a:lnTo>
                  <a:lnTo>
                    <a:pt x="436" y="245"/>
                  </a:lnTo>
                  <a:lnTo>
                    <a:pt x="430" y="239"/>
                  </a:lnTo>
                  <a:lnTo>
                    <a:pt x="419" y="249"/>
                  </a:lnTo>
                  <a:lnTo>
                    <a:pt x="408" y="245"/>
                  </a:lnTo>
                  <a:lnTo>
                    <a:pt x="398" y="243"/>
                  </a:lnTo>
                  <a:lnTo>
                    <a:pt x="387" y="232"/>
                  </a:lnTo>
                  <a:lnTo>
                    <a:pt x="378" y="228"/>
                  </a:lnTo>
                  <a:lnTo>
                    <a:pt x="374" y="232"/>
                  </a:lnTo>
                  <a:lnTo>
                    <a:pt x="365" y="233"/>
                  </a:lnTo>
                  <a:lnTo>
                    <a:pt x="361" y="243"/>
                  </a:lnTo>
                  <a:lnTo>
                    <a:pt x="356" y="244"/>
                  </a:lnTo>
                  <a:lnTo>
                    <a:pt x="342" y="237"/>
                  </a:lnTo>
                  <a:lnTo>
                    <a:pt x="332" y="226"/>
                  </a:lnTo>
                  <a:lnTo>
                    <a:pt x="327" y="224"/>
                  </a:lnTo>
                  <a:lnTo>
                    <a:pt x="315" y="225"/>
                  </a:lnTo>
                  <a:lnTo>
                    <a:pt x="304" y="230"/>
                  </a:lnTo>
                  <a:lnTo>
                    <a:pt x="290" y="230"/>
                  </a:lnTo>
                  <a:lnTo>
                    <a:pt x="285" y="234"/>
                  </a:lnTo>
                  <a:lnTo>
                    <a:pt x="280" y="235"/>
                  </a:lnTo>
                  <a:lnTo>
                    <a:pt x="267" y="234"/>
                  </a:lnTo>
                  <a:lnTo>
                    <a:pt x="267" y="231"/>
                  </a:lnTo>
                  <a:lnTo>
                    <a:pt x="263" y="229"/>
                  </a:lnTo>
                  <a:lnTo>
                    <a:pt x="247" y="233"/>
                  </a:lnTo>
                  <a:lnTo>
                    <a:pt x="243" y="232"/>
                  </a:lnTo>
                  <a:lnTo>
                    <a:pt x="230" y="226"/>
                  </a:lnTo>
                  <a:lnTo>
                    <a:pt x="219" y="225"/>
                  </a:lnTo>
                  <a:lnTo>
                    <a:pt x="211" y="228"/>
                  </a:lnTo>
                  <a:lnTo>
                    <a:pt x="209" y="226"/>
                  </a:lnTo>
                  <a:lnTo>
                    <a:pt x="212" y="224"/>
                  </a:lnTo>
                  <a:lnTo>
                    <a:pt x="211" y="221"/>
                  </a:lnTo>
                  <a:lnTo>
                    <a:pt x="204" y="219"/>
                  </a:lnTo>
                  <a:lnTo>
                    <a:pt x="196" y="224"/>
                  </a:lnTo>
                  <a:lnTo>
                    <a:pt x="196" y="226"/>
                  </a:lnTo>
                  <a:lnTo>
                    <a:pt x="201" y="228"/>
                  </a:lnTo>
                  <a:lnTo>
                    <a:pt x="202" y="229"/>
                  </a:lnTo>
                  <a:lnTo>
                    <a:pt x="194" y="235"/>
                  </a:lnTo>
                  <a:lnTo>
                    <a:pt x="177" y="242"/>
                  </a:lnTo>
                  <a:lnTo>
                    <a:pt x="152" y="241"/>
                  </a:lnTo>
                  <a:lnTo>
                    <a:pt x="146" y="245"/>
                  </a:lnTo>
                  <a:lnTo>
                    <a:pt x="149" y="249"/>
                  </a:lnTo>
                  <a:lnTo>
                    <a:pt x="138" y="248"/>
                  </a:lnTo>
                  <a:lnTo>
                    <a:pt x="124" y="236"/>
                  </a:lnTo>
                  <a:lnTo>
                    <a:pt x="118" y="234"/>
                  </a:lnTo>
                  <a:lnTo>
                    <a:pt x="115" y="231"/>
                  </a:lnTo>
                  <a:lnTo>
                    <a:pt x="103" y="231"/>
                  </a:lnTo>
                  <a:lnTo>
                    <a:pt x="96" y="228"/>
                  </a:lnTo>
                  <a:lnTo>
                    <a:pt x="94" y="228"/>
                  </a:lnTo>
                  <a:lnTo>
                    <a:pt x="92" y="235"/>
                  </a:lnTo>
                  <a:lnTo>
                    <a:pt x="83" y="235"/>
                  </a:lnTo>
                  <a:lnTo>
                    <a:pt x="82" y="240"/>
                  </a:lnTo>
                  <a:lnTo>
                    <a:pt x="77" y="241"/>
                  </a:lnTo>
                  <a:lnTo>
                    <a:pt x="51" y="239"/>
                  </a:lnTo>
                  <a:lnTo>
                    <a:pt x="50" y="245"/>
                  </a:lnTo>
                  <a:lnTo>
                    <a:pt x="46" y="247"/>
                  </a:lnTo>
                  <a:lnTo>
                    <a:pt x="46" y="245"/>
                  </a:lnTo>
                  <a:lnTo>
                    <a:pt x="43" y="243"/>
                  </a:lnTo>
                  <a:lnTo>
                    <a:pt x="38" y="238"/>
                  </a:lnTo>
                  <a:lnTo>
                    <a:pt x="39" y="222"/>
                  </a:lnTo>
                  <a:lnTo>
                    <a:pt x="42" y="217"/>
                  </a:lnTo>
                  <a:lnTo>
                    <a:pt x="53" y="214"/>
                  </a:lnTo>
                  <a:lnTo>
                    <a:pt x="53" y="213"/>
                  </a:lnTo>
                  <a:lnTo>
                    <a:pt x="48" y="206"/>
                  </a:lnTo>
                  <a:lnTo>
                    <a:pt x="39" y="202"/>
                  </a:lnTo>
                  <a:lnTo>
                    <a:pt x="45" y="189"/>
                  </a:lnTo>
                  <a:lnTo>
                    <a:pt x="44" y="185"/>
                  </a:lnTo>
                  <a:lnTo>
                    <a:pt x="40" y="182"/>
                  </a:lnTo>
                  <a:lnTo>
                    <a:pt x="45" y="174"/>
                  </a:lnTo>
                  <a:lnTo>
                    <a:pt x="44" y="166"/>
                  </a:lnTo>
                  <a:lnTo>
                    <a:pt x="46" y="158"/>
                  </a:lnTo>
                  <a:lnTo>
                    <a:pt x="43" y="149"/>
                  </a:lnTo>
                  <a:lnTo>
                    <a:pt x="45" y="145"/>
                  </a:lnTo>
                  <a:lnTo>
                    <a:pt x="48" y="144"/>
                  </a:lnTo>
                  <a:lnTo>
                    <a:pt x="53" y="132"/>
                  </a:lnTo>
                  <a:lnTo>
                    <a:pt x="45" y="124"/>
                  </a:lnTo>
                  <a:lnTo>
                    <a:pt x="40" y="113"/>
                  </a:lnTo>
                  <a:lnTo>
                    <a:pt x="33" y="102"/>
                  </a:lnTo>
                  <a:lnTo>
                    <a:pt x="17" y="96"/>
                  </a:lnTo>
                  <a:lnTo>
                    <a:pt x="8" y="87"/>
                  </a:lnTo>
                  <a:lnTo>
                    <a:pt x="0" y="66"/>
                  </a:lnTo>
                  <a:lnTo>
                    <a:pt x="2" y="61"/>
                  </a:lnTo>
                  <a:lnTo>
                    <a:pt x="8" y="59"/>
                  </a:lnTo>
                  <a:lnTo>
                    <a:pt x="17" y="58"/>
                  </a:lnTo>
                  <a:lnTo>
                    <a:pt x="34" y="51"/>
                  </a:lnTo>
                  <a:lnTo>
                    <a:pt x="39" y="39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44" y="4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accent4"/>
            </a:solidFill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93" descr="Hawaiian Islands" title="Map of US"/>
            <p:cNvGrpSpPr>
              <a:grpSpLocks/>
            </p:cNvGrpSpPr>
            <p:nvPr/>
          </p:nvGrpSpPr>
          <p:grpSpPr bwMode="auto">
            <a:xfrm>
              <a:off x="2636838" y="5337175"/>
              <a:ext cx="1200150" cy="704850"/>
              <a:chOff x="1661" y="3362"/>
              <a:chExt cx="756" cy="444"/>
            </a:xfrm>
            <a:solidFill>
              <a:schemeClr val="accent5"/>
            </a:solidFill>
          </p:grpSpPr>
          <p:sp>
            <p:nvSpPr>
              <p:cNvPr id="181342" name="Hawaii"/>
              <p:cNvSpPr>
                <a:spLocks/>
              </p:cNvSpPr>
              <p:nvPr/>
            </p:nvSpPr>
            <p:spPr bwMode="auto">
              <a:xfrm>
                <a:off x="2261" y="3609"/>
                <a:ext cx="156" cy="197"/>
              </a:xfrm>
              <a:custGeom>
                <a:avLst/>
                <a:gdLst/>
                <a:ahLst/>
                <a:cxnLst>
                  <a:cxn ang="0">
                    <a:pos x="434" y="237"/>
                  </a:cxn>
                  <a:cxn ang="0">
                    <a:pos x="552" y="631"/>
                  </a:cxn>
                  <a:cxn ang="0">
                    <a:pos x="552" y="1024"/>
                  </a:cxn>
                  <a:cxn ang="0">
                    <a:pos x="158" y="1261"/>
                  </a:cxn>
                  <a:cxn ang="0">
                    <a:pos x="0" y="1537"/>
                  </a:cxn>
                  <a:cxn ang="0">
                    <a:pos x="0" y="1930"/>
                  </a:cxn>
                  <a:cxn ang="0">
                    <a:pos x="276" y="2088"/>
                  </a:cxn>
                  <a:cxn ang="0">
                    <a:pos x="276" y="2482"/>
                  </a:cxn>
                  <a:cxn ang="0">
                    <a:pos x="158" y="3388"/>
                  </a:cxn>
                  <a:cxn ang="0">
                    <a:pos x="158" y="3546"/>
                  </a:cxn>
                  <a:cxn ang="0">
                    <a:pos x="828" y="3939"/>
                  </a:cxn>
                  <a:cxn ang="0">
                    <a:pos x="1222" y="4333"/>
                  </a:cxn>
                  <a:cxn ang="0">
                    <a:pos x="1458" y="3781"/>
                  </a:cxn>
                  <a:cxn ang="0">
                    <a:pos x="1971" y="3269"/>
                  </a:cxn>
                  <a:cxn ang="0">
                    <a:pos x="3035" y="2600"/>
                  </a:cxn>
                  <a:cxn ang="0">
                    <a:pos x="3429" y="2324"/>
                  </a:cxn>
                  <a:cxn ang="0">
                    <a:pos x="3429" y="2207"/>
                  </a:cxn>
                  <a:cxn ang="0">
                    <a:pos x="3154" y="1694"/>
                  </a:cxn>
                  <a:cxn ang="0">
                    <a:pos x="2917" y="1418"/>
                  </a:cxn>
                  <a:cxn ang="0">
                    <a:pos x="2917" y="1143"/>
                  </a:cxn>
                  <a:cxn ang="0">
                    <a:pos x="2286" y="631"/>
                  </a:cxn>
                  <a:cxn ang="0">
                    <a:pos x="1616" y="237"/>
                  </a:cxn>
                  <a:cxn ang="0">
                    <a:pos x="670" y="0"/>
                  </a:cxn>
                  <a:cxn ang="0">
                    <a:pos x="434" y="237"/>
                  </a:cxn>
                </a:cxnLst>
                <a:rect l="0" t="0" r="r" b="b"/>
                <a:pathLst>
                  <a:path w="3429" h="4333">
                    <a:moveTo>
                      <a:pt x="434" y="237"/>
                    </a:moveTo>
                    <a:lnTo>
                      <a:pt x="552" y="631"/>
                    </a:lnTo>
                    <a:lnTo>
                      <a:pt x="552" y="1024"/>
                    </a:lnTo>
                    <a:lnTo>
                      <a:pt x="158" y="1261"/>
                    </a:lnTo>
                    <a:lnTo>
                      <a:pt x="0" y="1537"/>
                    </a:lnTo>
                    <a:lnTo>
                      <a:pt x="0" y="1930"/>
                    </a:lnTo>
                    <a:lnTo>
                      <a:pt x="276" y="2088"/>
                    </a:lnTo>
                    <a:lnTo>
                      <a:pt x="276" y="2482"/>
                    </a:lnTo>
                    <a:lnTo>
                      <a:pt x="158" y="3388"/>
                    </a:lnTo>
                    <a:lnTo>
                      <a:pt x="158" y="3546"/>
                    </a:lnTo>
                    <a:lnTo>
                      <a:pt x="828" y="3939"/>
                    </a:lnTo>
                    <a:lnTo>
                      <a:pt x="1222" y="4333"/>
                    </a:lnTo>
                    <a:lnTo>
                      <a:pt x="1458" y="3781"/>
                    </a:lnTo>
                    <a:lnTo>
                      <a:pt x="1971" y="3269"/>
                    </a:lnTo>
                    <a:lnTo>
                      <a:pt x="3035" y="2600"/>
                    </a:lnTo>
                    <a:lnTo>
                      <a:pt x="3429" y="2324"/>
                    </a:lnTo>
                    <a:lnTo>
                      <a:pt x="3429" y="2207"/>
                    </a:lnTo>
                    <a:lnTo>
                      <a:pt x="3154" y="1694"/>
                    </a:lnTo>
                    <a:lnTo>
                      <a:pt x="2917" y="1418"/>
                    </a:lnTo>
                    <a:lnTo>
                      <a:pt x="2917" y="1143"/>
                    </a:lnTo>
                    <a:lnTo>
                      <a:pt x="2286" y="631"/>
                    </a:lnTo>
                    <a:lnTo>
                      <a:pt x="1616" y="237"/>
                    </a:lnTo>
                    <a:lnTo>
                      <a:pt x="670" y="0"/>
                    </a:lnTo>
                    <a:lnTo>
                      <a:pt x="434" y="237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43" name="Hawaii"/>
              <p:cNvSpPr>
                <a:spLocks/>
              </p:cNvSpPr>
              <p:nvPr/>
            </p:nvSpPr>
            <p:spPr bwMode="auto">
              <a:xfrm>
                <a:off x="2172" y="3505"/>
                <a:ext cx="89" cy="61"/>
              </a:xfrm>
              <a:custGeom>
                <a:avLst/>
                <a:gdLst/>
                <a:ahLst/>
                <a:cxnLst>
                  <a:cxn ang="0">
                    <a:pos x="0" y="393"/>
                  </a:cxn>
                  <a:cxn ang="0">
                    <a:pos x="512" y="551"/>
                  </a:cxn>
                  <a:cxn ang="0">
                    <a:pos x="669" y="788"/>
                  </a:cxn>
                  <a:cxn ang="0">
                    <a:pos x="946" y="1182"/>
                  </a:cxn>
                  <a:cxn ang="0">
                    <a:pos x="1182" y="1339"/>
                  </a:cxn>
                  <a:cxn ang="0">
                    <a:pos x="1734" y="1063"/>
                  </a:cxn>
                  <a:cxn ang="0">
                    <a:pos x="1852" y="945"/>
                  </a:cxn>
                  <a:cxn ang="0">
                    <a:pos x="1970" y="670"/>
                  </a:cxn>
                  <a:cxn ang="0">
                    <a:pos x="1458" y="276"/>
                  </a:cxn>
                  <a:cxn ang="0">
                    <a:pos x="1063" y="118"/>
                  </a:cxn>
                  <a:cxn ang="0">
                    <a:pos x="669" y="118"/>
                  </a:cxn>
                  <a:cxn ang="0">
                    <a:pos x="394" y="0"/>
                  </a:cxn>
                  <a:cxn ang="0">
                    <a:pos x="275" y="0"/>
                  </a:cxn>
                  <a:cxn ang="0">
                    <a:pos x="157" y="118"/>
                  </a:cxn>
                  <a:cxn ang="0">
                    <a:pos x="0" y="393"/>
                  </a:cxn>
                </a:cxnLst>
                <a:rect l="0" t="0" r="r" b="b"/>
                <a:pathLst>
                  <a:path w="1970" h="1339">
                    <a:moveTo>
                      <a:pt x="0" y="393"/>
                    </a:moveTo>
                    <a:lnTo>
                      <a:pt x="512" y="551"/>
                    </a:lnTo>
                    <a:lnTo>
                      <a:pt x="669" y="788"/>
                    </a:lnTo>
                    <a:lnTo>
                      <a:pt x="946" y="1182"/>
                    </a:lnTo>
                    <a:lnTo>
                      <a:pt x="1182" y="1339"/>
                    </a:lnTo>
                    <a:lnTo>
                      <a:pt x="1734" y="1063"/>
                    </a:lnTo>
                    <a:lnTo>
                      <a:pt x="1852" y="945"/>
                    </a:lnTo>
                    <a:lnTo>
                      <a:pt x="1970" y="670"/>
                    </a:lnTo>
                    <a:lnTo>
                      <a:pt x="1458" y="276"/>
                    </a:lnTo>
                    <a:lnTo>
                      <a:pt x="1063" y="118"/>
                    </a:lnTo>
                    <a:lnTo>
                      <a:pt x="669" y="118"/>
                    </a:lnTo>
                    <a:lnTo>
                      <a:pt x="394" y="0"/>
                    </a:lnTo>
                    <a:lnTo>
                      <a:pt x="275" y="0"/>
                    </a:lnTo>
                    <a:lnTo>
                      <a:pt x="157" y="118"/>
                    </a:lnTo>
                    <a:lnTo>
                      <a:pt x="0" y="39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44" name="Hawaii"/>
              <p:cNvSpPr>
                <a:spLocks/>
              </p:cNvSpPr>
              <p:nvPr/>
            </p:nvSpPr>
            <p:spPr bwMode="auto">
              <a:xfrm>
                <a:off x="2172" y="3566"/>
                <a:ext cx="30" cy="23"/>
              </a:xfrm>
              <a:custGeom>
                <a:avLst/>
                <a:gdLst/>
                <a:ahLst/>
                <a:cxnLst>
                  <a:cxn ang="0">
                    <a:pos x="512" y="0"/>
                  </a:cxn>
                  <a:cxn ang="0">
                    <a:pos x="275" y="0"/>
                  </a:cxn>
                  <a:cxn ang="0">
                    <a:pos x="157" y="118"/>
                  </a:cxn>
                  <a:cxn ang="0">
                    <a:pos x="0" y="237"/>
                  </a:cxn>
                  <a:cxn ang="0">
                    <a:pos x="0" y="512"/>
                  </a:cxn>
                  <a:cxn ang="0">
                    <a:pos x="275" y="395"/>
                  </a:cxn>
                  <a:cxn ang="0">
                    <a:pos x="512" y="395"/>
                  </a:cxn>
                  <a:cxn ang="0">
                    <a:pos x="669" y="395"/>
                  </a:cxn>
                  <a:cxn ang="0">
                    <a:pos x="669" y="237"/>
                  </a:cxn>
                  <a:cxn ang="0">
                    <a:pos x="512" y="0"/>
                  </a:cxn>
                </a:cxnLst>
                <a:rect l="0" t="0" r="r" b="b"/>
                <a:pathLst>
                  <a:path w="669" h="512">
                    <a:moveTo>
                      <a:pt x="512" y="0"/>
                    </a:moveTo>
                    <a:lnTo>
                      <a:pt x="275" y="0"/>
                    </a:lnTo>
                    <a:lnTo>
                      <a:pt x="157" y="118"/>
                    </a:lnTo>
                    <a:lnTo>
                      <a:pt x="0" y="237"/>
                    </a:lnTo>
                    <a:lnTo>
                      <a:pt x="0" y="512"/>
                    </a:lnTo>
                    <a:lnTo>
                      <a:pt x="275" y="395"/>
                    </a:lnTo>
                    <a:lnTo>
                      <a:pt x="512" y="395"/>
                    </a:lnTo>
                    <a:lnTo>
                      <a:pt x="669" y="395"/>
                    </a:lnTo>
                    <a:lnTo>
                      <a:pt x="669" y="237"/>
                    </a:lnTo>
                    <a:lnTo>
                      <a:pt x="512" y="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45" name="Hawaii"/>
              <p:cNvSpPr>
                <a:spLocks/>
              </p:cNvSpPr>
              <p:nvPr/>
            </p:nvSpPr>
            <p:spPr bwMode="auto">
              <a:xfrm>
                <a:off x="2123" y="3518"/>
                <a:ext cx="36" cy="36"/>
              </a:xfrm>
              <a:custGeom>
                <a:avLst/>
                <a:gdLst/>
                <a:ahLst/>
                <a:cxnLst>
                  <a:cxn ang="0">
                    <a:pos x="0" y="117"/>
                  </a:cxn>
                  <a:cxn ang="0">
                    <a:pos x="0" y="275"/>
                  </a:cxn>
                  <a:cxn ang="0">
                    <a:pos x="158" y="394"/>
                  </a:cxn>
                  <a:cxn ang="0">
                    <a:pos x="276" y="669"/>
                  </a:cxn>
                  <a:cxn ang="0">
                    <a:pos x="513" y="787"/>
                  </a:cxn>
                  <a:cxn ang="0">
                    <a:pos x="788" y="787"/>
                  </a:cxn>
                  <a:cxn ang="0">
                    <a:pos x="788" y="512"/>
                  </a:cxn>
                  <a:cxn ang="0">
                    <a:pos x="788" y="394"/>
                  </a:cxn>
                  <a:cxn ang="0">
                    <a:pos x="671" y="117"/>
                  </a:cxn>
                  <a:cxn ang="0">
                    <a:pos x="276" y="0"/>
                  </a:cxn>
                  <a:cxn ang="0">
                    <a:pos x="0" y="117"/>
                  </a:cxn>
                </a:cxnLst>
                <a:rect l="0" t="0" r="r" b="b"/>
                <a:pathLst>
                  <a:path w="788" h="787">
                    <a:moveTo>
                      <a:pt x="0" y="117"/>
                    </a:moveTo>
                    <a:lnTo>
                      <a:pt x="0" y="275"/>
                    </a:lnTo>
                    <a:lnTo>
                      <a:pt x="158" y="394"/>
                    </a:lnTo>
                    <a:lnTo>
                      <a:pt x="276" y="669"/>
                    </a:lnTo>
                    <a:lnTo>
                      <a:pt x="513" y="787"/>
                    </a:lnTo>
                    <a:lnTo>
                      <a:pt x="788" y="787"/>
                    </a:lnTo>
                    <a:lnTo>
                      <a:pt x="788" y="512"/>
                    </a:lnTo>
                    <a:lnTo>
                      <a:pt x="788" y="394"/>
                    </a:lnTo>
                    <a:lnTo>
                      <a:pt x="671" y="117"/>
                    </a:lnTo>
                    <a:lnTo>
                      <a:pt x="276" y="0"/>
                    </a:lnTo>
                    <a:lnTo>
                      <a:pt x="0" y="117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46" name="Hawaii"/>
              <p:cNvSpPr>
                <a:spLocks/>
              </p:cNvSpPr>
              <p:nvPr/>
            </p:nvSpPr>
            <p:spPr bwMode="auto">
              <a:xfrm>
                <a:off x="2077" y="3482"/>
                <a:ext cx="95" cy="36"/>
              </a:xfrm>
              <a:custGeom>
                <a:avLst/>
                <a:gdLst/>
                <a:ahLst/>
                <a:cxnLst>
                  <a:cxn ang="0">
                    <a:pos x="394" y="118"/>
                  </a:cxn>
                  <a:cxn ang="0">
                    <a:pos x="119" y="276"/>
                  </a:cxn>
                  <a:cxn ang="0">
                    <a:pos x="0" y="512"/>
                  </a:cxn>
                  <a:cxn ang="0">
                    <a:pos x="0" y="788"/>
                  </a:cxn>
                  <a:cxn ang="0">
                    <a:pos x="237" y="512"/>
                  </a:cxn>
                  <a:cxn ang="0">
                    <a:pos x="789" y="512"/>
                  </a:cxn>
                  <a:cxn ang="0">
                    <a:pos x="1301" y="393"/>
                  </a:cxn>
                  <a:cxn ang="0">
                    <a:pos x="1696" y="393"/>
                  </a:cxn>
                  <a:cxn ang="0">
                    <a:pos x="1971" y="276"/>
                  </a:cxn>
                  <a:cxn ang="0">
                    <a:pos x="2090" y="118"/>
                  </a:cxn>
                  <a:cxn ang="0">
                    <a:pos x="1971" y="0"/>
                  </a:cxn>
                  <a:cxn ang="0">
                    <a:pos x="1301" y="0"/>
                  </a:cxn>
                  <a:cxn ang="0">
                    <a:pos x="946" y="118"/>
                  </a:cxn>
                  <a:cxn ang="0">
                    <a:pos x="671" y="118"/>
                  </a:cxn>
                  <a:cxn ang="0">
                    <a:pos x="394" y="118"/>
                  </a:cxn>
                </a:cxnLst>
                <a:rect l="0" t="0" r="r" b="b"/>
                <a:pathLst>
                  <a:path w="2090" h="788">
                    <a:moveTo>
                      <a:pt x="394" y="118"/>
                    </a:moveTo>
                    <a:lnTo>
                      <a:pt x="119" y="276"/>
                    </a:lnTo>
                    <a:lnTo>
                      <a:pt x="0" y="512"/>
                    </a:lnTo>
                    <a:lnTo>
                      <a:pt x="0" y="788"/>
                    </a:lnTo>
                    <a:lnTo>
                      <a:pt x="237" y="512"/>
                    </a:lnTo>
                    <a:lnTo>
                      <a:pt x="789" y="512"/>
                    </a:lnTo>
                    <a:lnTo>
                      <a:pt x="1301" y="393"/>
                    </a:lnTo>
                    <a:lnTo>
                      <a:pt x="1696" y="393"/>
                    </a:lnTo>
                    <a:lnTo>
                      <a:pt x="1971" y="276"/>
                    </a:lnTo>
                    <a:lnTo>
                      <a:pt x="2090" y="118"/>
                    </a:lnTo>
                    <a:lnTo>
                      <a:pt x="1971" y="0"/>
                    </a:lnTo>
                    <a:lnTo>
                      <a:pt x="1301" y="0"/>
                    </a:lnTo>
                    <a:lnTo>
                      <a:pt x="946" y="118"/>
                    </a:lnTo>
                    <a:lnTo>
                      <a:pt x="671" y="118"/>
                    </a:lnTo>
                    <a:lnTo>
                      <a:pt x="394" y="118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47" name="Hawaii"/>
              <p:cNvSpPr>
                <a:spLocks/>
              </p:cNvSpPr>
              <p:nvPr/>
            </p:nvSpPr>
            <p:spPr bwMode="auto">
              <a:xfrm>
                <a:off x="1962" y="3421"/>
                <a:ext cx="79" cy="61"/>
              </a:xfrm>
              <a:custGeom>
                <a:avLst/>
                <a:gdLst/>
                <a:ahLst/>
                <a:cxnLst>
                  <a:cxn ang="0">
                    <a:pos x="669" y="0"/>
                  </a:cxn>
                  <a:cxn ang="0">
                    <a:pos x="669" y="118"/>
                  </a:cxn>
                  <a:cxn ang="0">
                    <a:pos x="275" y="393"/>
                  </a:cxn>
                  <a:cxn ang="0">
                    <a:pos x="0" y="512"/>
                  </a:cxn>
                  <a:cxn ang="0">
                    <a:pos x="157" y="512"/>
                  </a:cxn>
                  <a:cxn ang="0">
                    <a:pos x="275" y="1063"/>
                  </a:cxn>
                  <a:cxn ang="0">
                    <a:pos x="551" y="1339"/>
                  </a:cxn>
                  <a:cxn ang="0">
                    <a:pos x="669" y="1339"/>
                  </a:cxn>
                  <a:cxn ang="0">
                    <a:pos x="906" y="1182"/>
                  </a:cxn>
                  <a:cxn ang="0">
                    <a:pos x="1063" y="1182"/>
                  </a:cxn>
                  <a:cxn ang="0">
                    <a:pos x="1340" y="1339"/>
                  </a:cxn>
                  <a:cxn ang="0">
                    <a:pos x="1458" y="1182"/>
                  </a:cxn>
                  <a:cxn ang="0">
                    <a:pos x="1575" y="1182"/>
                  </a:cxn>
                  <a:cxn ang="0">
                    <a:pos x="1734" y="1063"/>
                  </a:cxn>
                  <a:cxn ang="0">
                    <a:pos x="1575" y="788"/>
                  </a:cxn>
                  <a:cxn ang="0">
                    <a:pos x="1340" y="512"/>
                  </a:cxn>
                  <a:cxn ang="0">
                    <a:pos x="1063" y="118"/>
                  </a:cxn>
                  <a:cxn ang="0">
                    <a:pos x="906" y="0"/>
                  </a:cxn>
                  <a:cxn ang="0">
                    <a:pos x="669" y="0"/>
                  </a:cxn>
                </a:cxnLst>
                <a:rect l="0" t="0" r="r" b="b"/>
                <a:pathLst>
                  <a:path w="1734" h="1339">
                    <a:moveTo>
                      <a:pt x="669" y="0"/>
                    </a:moveTo>
                    <a:lnTo>
                      <a:pt x="669" y="118"/>
                    </a:lnTo>
                    <a:lnTo>
                      <a:pt x="275" y="393"/>
                    </a:lnTo>
                    <a:lnTo>
                      <a:pt x="0" y="512"/>
                    </a:lnTo>
                    <a:lnTo>
                      <a:pt x="157" y="512"/>
                    </a:lnTo>
                    <a:lnTo>
                      <a:pt x="275" y="1063"/>
                    </a:lnTo>
                    <a:lnTo>
                      <a:pt x="551" y="1339"/>
                    </a:lnTo>
                    <a:lnTo>
                      <a:pt x="669" y="1339"/>
                    </a:lnTo>
                    <a:lnTo>
                      <a:pt x="906" y="1182"/>
                    </a:lnTo>
                    <a:lnTo>
                      <a:pt x="1063" y="1182"/>
                    </a:lnTo>
                    <a:lnTo>
                      <a:pt x="1340" y="1339"/>
                    </a:lnTo>
                    <a:lnTo>
                      <a:pt x="1458" y="1182"/>
                    </a:lnTo>
                    <a:lnTo>
                      <a:pt x="1575" y="1182"/>
                    </a:lnTo>
                    <a:lnTo>
                      <a:pt x="1734" y="1063"/>
                    </a:lnTo>
                    <a:lnTo>
                      <a:pt x="1575" y="788"/>
                    </a:lnTo>
                    <a:lnTo>
                      <a:pt x="1340" y="512"/>
                    </a:lnTo>
                    <a:lnTo>
                      <a:pt x="1063" y="118"/>
                    </a:lnTo>
                    <a:lnTo>
                      <a:pt x="906" y="0"/>
                    </a:lnTo>
                    <a:lnTo>
                      <a:pt x="669" y="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48" name="Hawaii"/>
              <p:cNvSpPr>
                <a:spLocks/>
              </p:cNvSpPr>
              <p:nvPr/>
            </p:nvSpPr>
            <p:spPr bwMode="auto">
              <a:xfrm>
                <a:off x="1772" y="3362"/>
                <a:ext cx="72" cy="54"/>
              </a:xfrm>
              <a:custGeom>
                <a:avLst/>
                <a:gdLst/>
                <a:ahLst/>
                <a:cxnLst>
                  <a:cxn ang="0">
                    <a:pos x="0" y="512"/>
                  </a:cxn>
                  <a:cxn ang="0">
                    <a:pos x="0" y="787"/>
                  </a:cxn>
                  <a:cxn ang="0">
                    <a:pos x="118" y="787"/>
                  </a:cxn>
                  <a:cxn ang="0">
                    <a:pos x="394" y="787"/>
                  </a:cxn>
                  <a:cxn ang="0">
                    <a:pos x="473" y="1181"/>
                  </a:cxn>
                  <a:cxn ang="0">
                    <a:pos x="906" y="1181"/>
                  </a:cxn>
                  <a:cxn ang="0">
                    <a:pos x="1182" y="1064"/>
                  </a:cxn>
                  <a:cxn ang="0">
                    <a:pos x="1300" y="906"/>
                  </a:cxn>
                  <a:cxn ang="0">
                    <a:pos x="1419" y="512"/>
                  </a:cxn>
                  <a:cxn ang="0">
                    <a:pos x="1576" y="237"/>
                  </a:cxn>
                  <a:cxn ang="0">
                    <a:pos x="1300" y="0"/>
                  </a:cxn>
                  <a:cxn ang="0">
                    <a:pos x="906" y="0"/>
                  </a:cxn>
                  <a:cxn ang="0">
                    <a:pos x="118" y="237"/>
                  </a:cxn>
                  <a:cxn ang="0">
                    <a:pos x="0" y="512"/>
                  </a:cxn>
                </a:cxnLst>
                <a:rect l="0" t="0" r="r" b="b"/>
                <a:pathLst>
                  <a:path w="1576" h="1181">
                    <a:moveTo>
                      <a:pt x="0" y="512"/>
                    </a:moveTo>
                    <a:lnTo>
                      <a:pt x="0" y="787"/>
                    </a:lnTo>
                    <a:lnTo>
                      <a:pt x="118" y="787"/>
                    </a:lnTo>
                    <a:lnTo>
                      <a:pt x="394" y="787"/>
                    </a:lnTo>
                    <a:lnTo>
                      <a:pt x="473" y="1181"/>
                    </a:lnTo>
                    <a:lnTo>
                      <a:pt x="906" y="1181"/>
                    </a:lnTo>
                    <a:lnTo>
                      <a:pt x="1182" y="1064"/>
                    </a:lnTo>
                    <a:lnTo>
                      <a:pt x="1300" y="906"/>
                    </a:lnTo>
                    <a:lnTo>
                      <a:pt x="1419" y="512"/>
                    </a:lnTo>
                    <a:lnTo>
                      <a:pt x="1576" y="237"/>
                    </a:lnTo>
                    <a:lnTo>
                      <a:pt x="1300" y="0"/>
                    </a:lnTo>
                    <a:lnTo>
                      <a:pt x="906" y="0"/>
                    </a:lnTo>
                    <a:lnTo>
                      <a:pt x="118" y="237"/>
                    </a:lnTo>
                    <a:lnTo>
                      <a:pt x="0" y="512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49" name="Hawaii"/>
              <p:cNvSpPr>
                <a:spLocks/>
              </p:cNvSpPr>
              <p:nvPr/>
            </p:nvSpPr>
            <p:spPr bwMode="auto">
              <a:xfrm>
                <a:off x="1709" y="3403"/>
                <a:ext cx="38" cy="36"/>
              </a:xfrm>
              <a:custGeom>
                <a:avLst/>
                <a:gdLst/>
                <a:ahLst/>
                <a:cxnLst>
                  <a:cxn ang="0">
                    <a:pos x="315" y="275"/>
                  </a:cxn>
                  <a:cxn ang="0">
                    <a:pos x="0" y="512"/>
                  </a:cxn>
                  <a:cxn ang="0">
                    <a:pos x="157" y="630"/>
                  </a:cxn>
                  <a:cxn ang="0">
                    <a:pos x="434" y="787"/>
                  </a:cxn>
                  <a:cxn ang="0">
                    <a:pos x="552" y="394"/>
                  </a:cxn>
                  <a:cxn ang="0">
                    <a:pos x="670" y="275"/>
                  </a:cxn>
                  <a:cxn ang="0">
                    <a:pos x="828" y="0"/>
                  </a:cxn>
                  <a:cxn ang="0">
                    <a:pos x="670" y="0"/>
                  </a:cxn>
                  <a:cxn ang="0">
                    <a:pos x="552" y="0"/>
                  </a:cxn>
                  <a:cxn ang="0">
                    <a:pos x="315" y="275"/>
                  </a:cxn>
                </a:cxnLst>
                <a:rect l="0" t="0" r="r" b="b"/>
                <a:pathLst>
                  <a:path w="828" h="787">
                    <a:moveTo>
                      <a:pt x="315" y="275"/>
                    </a:moveTo>
                    <a:lnTo>
                      <a:pt x="0" y="512"/>
                    </a:lnTo>
                    <a:lnTo>
                      <a:pt x="157" y="630"/>
                    </a:lnTo>
                    <a:lnTo>
                      <a:pt x="434" y="787"/>
                    </a:lnTo>
                    <a:lnTo>
                      <a:pt x="552" y="394"/>
                    </a:lnTo>
                    <a:lnTo>
                      <a:pt x="670" y="275"/>
                    </a:lnTo>
                    <a:lnTo>
                      <a:pt x="828" y="0"/>
                    </a:lnTo>
                    <a:lnTo>
                      <a:pt x="670" y="0"/>
                    </a:lnTo>
                    <a:lnTo>
                      <a:pt x="552" y="0"/>
                    </a:lnTo>
                    <a:lnTo>
                      <a:pt x="315" y="275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50" name="Hawaii"/>
              <p:cNvSpPr>
                <a:spLocks/>
              </p:cNvSpPr>
              <p:nvPr/>
            </p:nvSpPr>
            <p:spPr bwMode="auto">
              <a:xfrm>
                <a:off x="1661" y="3444"/>
                <a:ext cx="20" cy="18"/>
              </a:xfrm>
              <a:custGeom>
                <a:avLst/>
                <a:gdLst/>
                <a:ahLst/>
                <a:cxnLst>
                  <a:cxn ang="0">
                    <a:pos x="158" y="0"/>
                  </a:cxn>
                  <a:cxn ang="0">
                    <a:pos x="0" y="276"/>
                  </a:cxn>
                  <a:cxn ang="0">
                    <a:pos x="158" y="393"/>
                  </a:cxn>
                  <a:cxn ang="0">
                    <a:pos x="433" y="276"/>
                  </a:cxn>
                  <a:cxn ang="0">
                    <a:pos x="433" y="158"/>
                  </a:cxn>
                  <a:cxn ang="0">
                    <a:pos x="433" y="0"/>
                  </a:cxn>
                  <a:cxn ang="0">
                    <a:pos x="158" y="0"/>
                  </a:cxn>
                </a:cxnLst>
                <a:rect l="0" t="0" r="r" b="b"/>
                <a:pathLst>
                  <a:path w="433" h="393">
                    <a:moveTo>
                      <a:pt x="158" y="0"/>
                    </a:moveTo>
                    <a:lnTo>
                      <a:pt x="0" y="276"/>
                    </a:lnTo>
                    <a:lnTo>
                      <a:pt x="158" y="393"/>
                    </a:lnTo>
                    <a:lnTo>
                      <a:pt x="433" y="276"/>
                    </a:lnTo>
                    <a:lnTo>
                      <a:pt x="433" y="158"/>
                    </a:lnTo>
                    <a:lnTo>
                      <a:pt x="433" y="0"/>
                    </a:lnTo>
                    <a:lnTo>
                      <a:pt x="158" y="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" name="Group 74" descr="State of Alaska" title="Map of US"/>
            <p:cNvGrpSpPr>
              <a:grpSpLocks/>
            </p:cNvGrpSpPr>
            <p:nvPr/>
          </p:nvGrpSpPr>
          <p:grpSpPr bwMode="auto">
            <a:xfrm>
              <a:off x="142875" y="4500563"/>
              <a:ext cx="2727325" cy="1716087"/>
              <a:chOff x="90" y="2835"/>
              <a:chExt cx="1718" cy="1081"/>
            </a:xfrm>
            <a:solidFill>
              <a:schemeClr val="accent6"/>
            </a:solidFill>
          </p:grpSpPr>
          <p:sp>
            <p:nvSpPr>
              <p:cNvPr id="181323" name="Alaska islands"/>
              <p:cNvSpPr>
                <a:spLocks/>
              </p:cNvSpPr>
              <p:nvPr/>
            </p:nvSpPr>
            <p:spPr bwMode="auto">
              <a:xfrm>
                <a:off x="273" y="3382"/>
                <a:ext cx="56" cy="35"/>
              </a:xfrm>
              <a:custGeom>
                <a:avLst/>
                <a:gdLst/>
                <a:ahLst/>
                <a:cxnLst>
                  <a:cxn ang="0">
                    <a:pos x="555" y="296"/>
                  </a:cxn>
                  <a:cxn ang="0">
                    <a:pos x="534" y="268"/>
                  </a:cxn>
                  <a:cxn ang="0">
                    <a:pos x="517" y="233"/>
                  </a:cxn>
                  <a:cxn ang="0">
                    <a:pos x="497" y="195"/>
                  </a:cxn>
                  <a:cxn ang="0">
                    <a:pos x="487" y="164"/>
                  </a:cxn>
                  <a:cxn ang="0">
                    <a:pos x="467" y="128"/>
                  </a:cxn>
                  <a:cxn ang="0">
                    <a:pos x="445" y="93"/>
                  </a:cxn>
                  <a:cxn ang="0">
                    <a:pos x="423" y="69"/>
                  </a:cxn>
                  <a:cxn ang="0">
                    <a:pos x="390" y="47"/>
                  </a:cxn>
                  <a:cxn ang="0">
                    <a:pos x="358" y="40"/>
                  </a:cxn>
                  <a:cxn ang="0">
                    <a:pos x="322" y="43"/>
                  </a:cxn>
                  <a:cxn ang="0">
                    <a:pos x="299" y="61"/>
                  </a:cxn>
                  <a:cxn ang="0">
                    <a:pos x="281" y="87"/>
                  </a:cxn>
                  <a:cxn ang="0">
                    <a:pos x="265" y="53"/>
                  </a:cxn>
                  <a:cxn ang="0">
                    <a:pos x="248" y="26"/>
                  </a:cxn>
                  <a:cxn ang="0">
                    <a:pos x="214" y="13"/>
                  </a:cxn>
                  <a:cxn ang="0">
                    <a:pos x="182" y="0"/>
                  </a:cxn>
                  <a:cxn ang="0">
                    <a:pos x="163" y="3"/>
                  </a:cxn>
                  <a:cxn ang="0">
                    <a:pos x="141" y="10"/>
                  </a:cxn>
                  <a:cxn ang="0">
                    <a:pos x="124" y="18"/>
                  </a:cxn>
                  <a:cxn ang="0">
                    <a:pos x="100" y="28"/>
                  </a:cxn>
                  <a:cxn ang="0">
                    <a:pos x="78" y="30"/>
                  </a:cxn>
                  <a:cxn ang="0">
                    <a:pos x="58" y="19"/>
                  </a:cxn>
                  <a:cxn ang="0">
                    <a:pos x="40" y="10"/>
                  </a:cxn>
                  <a:cxn ang="0">
                    <a:pos x="10" y="16"/>
                  </a:cxn>
                  <a:cxn ang="0">
                    <a:pos x="12" y="21"/>
                  </a:cxn>
                  <a:cxn ang="0">
                    <a:pos x="5" y="27"/>
                  </a:cxn>
                  <a:cxn ang="0">
                    <a:pos x="10" y="33"/>
                  </a:cxn>
                  <a:cxn ang="0">
                    <a:pos x="13" y="44"/>
                  </a:cxn>
                  <a:cxn ang="0">
                    <a:pos x="17" y="46"/>
                  </a:cxn>
                  <a:cxn ang="0">
                    <a:pos x="8" y="46"/>
                  </a:cxn>
                  <a:cxn ang="0">
                    <a:pos x="0" y="46"/>
                  </a:cxn>
                  <a:cxn ang="0">
                    <a:pos x="11" y="65"/>
                  </a:cxn>
                  <a:cxn ang="0">
                    <a:pos x="23" y="85"/>
                  </a:cxn>
                  <a:cxn ang="0">
                    <a:pos x="40" y="102"/>
                  </a:cxn>
                  <a:cxn ang="0">
                    <a:pos x="58" y="112"/>
                  </a:cxn>
                  <a:cxn ang="0">
                    <a:pos x="85" y="126"/>
                  </a:cxn>
                  <a:cxn ang="0">
                    <a:pos x="122" y="141"/>
                  </a:cxn>
                  <a:cxn ang="0">
                    <a:pos x="142" y="151"/>
                  </a:cxn>
                  <a:cxn ang="0">
                    <a:pos x="173" y="167"/>
                  </a:cxn>
                  <a:cxn ang="0">
                    <a:pos x="196" y="184"/>
                  </a:cxn>
                  <a:cxn ang="0">
                    <a:pos x="220" y="196"/>
                  </a:cxn>
                  <a:cxn ang="0">
                    <a:pos x="242" y="213"/>
                  </a:cxn>
                  <a:cxn ang="0">
                    <a:pos x="270" y="227"/>
                  </a:cxn>
                  <a:cxn ang="0">
                    <a:pos x="307" y="242"/>
                  </a:cxn>
                  <a:cxn ang="0">
                    <a:pos x="338" y="249"/>
                  </a:cxn>
                  <a:cxn ang="0">
                    <a:pos x="370" y="262"/>
                  </a:cxn>
                  <a:cxn ang="0">
                    <a:pos x="398" y="276"/>
                  </a:cxn>
                  <a:cxn ang="0">
                    <a:pos x="418" y="287"/>
                  </a:cxn>
                  <a:cxn ang="0">
                    <a:pos x="440" y="306"/>
                  </a:cxn>
                  <a:cxn ang="0">
                    <a:pos x="452" y="317"/>
                  </a:cxn>
                  <a:cxn ang="0">
                    <a:pos x="475" y="330"/>
                  </a:cxn>
                  <a:cxn ang="0">
                    <a:pos x="492" y="339"/>
                  </a:cxn>
                  <a:cxn ang="0">
                    <a:pos x="512" y="353"/>
                  </a:cxn>
                  <a:cxn ang="0">
                    <a:pos x="534" y="343"/>
                  </a:cxn>
                  <a:cxn ang="0">
                    <a:pos x="554" y="331"/>
                  </a:cxn>
                  <a:cxn ang="0">
                    <a:pos x="554" y="322"/>
                  </a:cxn>
                  <a:cxn ang="0">
                    <a:pos x="559" y="312"/>
                  </a:cxn>
                  <a:cxn ang="0">
                    <a:pos x="566" y="298"/>
                  </a:cxn>
                  <a:cxn ang="0">
                    <a:pos x="558" y="280"/>
                  </a:cxn>
                  <a:cxn ang="0">
                    <a:pos x="560" y="286"/>
                  </a:cxn>
                  <a:cxn ang="0">
                    <a:pos x="553" y="291"/>
                  </a:cxn>
                  <a:cxn ang="0">
                    <a:pos x="555" y="296"/>
                  </a:cxn>
                </a:cxnLst>
                <a:rect l="0" t="0" r="r" b="b"/>
                <a:pathLst>
                  <a:path w="566" h="353">
                    <a:moveTo>
                      <a:pt x="555" y="296"/>
                    </a:moveTo>
                    <a:lnTo>
                      <a:pt x="534" y="268"/>
                    </a:lnTo>
                    <a:lnTo>
                      <a:pt x="517" y="233"/>
                    </a:lnTo>
                    <a:lnTo>
                      <a:pt x="497" y="195"/>
                    </a:lnTo>
                    <a:lnTo>
                      <a:pt x="487" y="164"/>
                    </a:lnTo>
                    <a:lnTo>
                      <a:pt x="467" y="128"/>
                    </a:lnTo>
                    <a:lnTo>
                      <a:pt x="445" y="93"/>
                    </a:lnTo>
                    <a:lnTo>
                      <a:pt x="423" y="69"/>
                    </a:lnTo>
                    <a:lnTo>
                      <a:pt x="390" y="47"/>
                    </a:lnTo>
                    <a:lnTo>
                      <a:pt x="358" y="40"/>
                    </a:lnTo>
                    <a:lnTo>
                      <a:pt x="322" y="43"/>
                    </a:lnTo>
                    <a:lnTo>
                      <a:pt x="299" y="61"/>
                    </a:lnTo>
                    <a:lnTo>
                      <a:pt x="281" y="87"/>
                    </a:lnTo>
                    <a:lnTo>
                      <a:pt x="265" y="53"/>
                    </a:lnTo>
                    <a:lnTo>
                      <a:pt x="248" y="26"/>
                    </a:lnTo>
                    <a:lnTo>
                      <a:pt x="214" y="13"/>
                    </a:lnTo>
                    <a:lnTo>
                      <a:pt x="182" y="0"/>
                    </a:lnTo>
                    <a:lnTo>
                      <a:pt x="163" y="3"/>
                    </a:lnTo>
                    <a:lnTo>
                      <a:pt x="141" y="10"/>
                    </a:lnTo>
                    <a:lnTo>
                      <a:pt x="124" y="18"/>
                    </a:lnTo>
                    <a:lnTo>
                      <a:pt x="100" y="28"/>
                    </a:lnTo>
                    <a:lnTo>
                      <a:pt x="78" y="30"/>
                    </a:lnTo>
                    <a:lnTo>
                      <a:pt x="58" y="19"/>
                    </a:lnTo>
                    <a:lnTo>
                      <a:pt x="40" y="10"/>
                    </a:lnTo>
                    <a:lnTo>
                      <a:pt x="10" y="16"/>
                    </a:lnTo>
                    <a:lnTo>
                      <a:pt x="12" y="21"/>
                    </a:lnTo>
                    <a:lnTo>
                      <a:pt x="5" y="27"/>
                    </a:lnTo>
                    <a:lnTo>
                      <a:pt x="10" y="33"/>
                    </a:lnTo>
                    <a:lnTo>
                      <a:pt x="13" y="44"/>
                    </a:lnTo>
                    <a:lnTo>
                      <a:pt x="17" y="46"/>
                    </a:lnTo>
                    <a:lnTo>
                      <a:pt x="8" y="46"/>
                    </a:lnTo>
                    <a:lnTo>
                      <a:pt x="0" y="46"/>
                    </a:lnTo>
                    <a:lnTo>
                      <a:pt x="11" y="65"/>
                    </a:lnTo>
                    <a:lnTo>
                      <a:pt x="23" y="85"/>
                    </a:lnTo>
                    <a:lnTo>
                      <a:pt x="40" y="102"/>
                    </a:lnTo>
                    <a:lnTo>
                      <a:pt x="58" y="112"/>
                    </a:lnTo>
                    <a:lnTo>
                      <a:pt x="85" y="126"/>
                    </a:lnTo>
                    <a:lnTo>
                      <a:pt x="122" y="141"/>
                    </a:lnTo>
                    <a:lnTo>
                      <a:pt x="142" y="151"/>
                    </a:lnTo>
                    <a:lnTo>
                      <a:pt x="173" y="167"/>
                    </a:lnTo>
                    <a:lnTo>
                      <a:pt x="196" y="184"/>
                    </a:lnTo>
                    <a:lnTo>
                      <a:pt x="220" y="196"/>
                    </a:lnTo>
                    <a:lnTo>
                      <a:pt x="242" y="213"/>
                    </a:lnTo>
                    <a:lnTo>
                      <a:pt x="270" y="227"/>
                    </a:lnTo>
                    <a:lnTo>
                      <a:pt x="307" y="242"/>
                    </a:lnTo>
                    <a:lnTo>
                      <a:pt x="338" y="249"/>
                    </a:lnTo>
                    <a:lnTo>
                      <a:pt x="370" y="262"/>
                    </a:lnTo>
                    <a:lnTo>
                      <a:pt x="398" y="276"/>
                    </a:lnTo>
                    <a:lnTo>
                      <a:pt x="418" y="287"/>
                    </a:lnTo>
                    <a:lnTo>
                      <a:pt x="440" y="306"/>
                    </a:lnTo>
                    <a:lnTo>
                      <a:pt x="452" y="317"/>
                    </a:lnTo>
                    <a:lnTo>
                      <a:pt x="475" y="330"/>
                    </a:lnTo>
                    <a:lnTo>
                      <a:pt x="492" y="339"/>
                    </a:lnTo>
                    <a:lnTo>
                      <a:pt x="512" y="353"/>
                    </a:lnTo>
                    <a:lnTo>
                      <a:pt x="534" y="343"/>
                    </a:lnTo>
                    <a:lnTo>
                      <a:pt x="554" y="331"/>
                    </a:lnTo>
                    <a:lnTo>
                      <a:pt x="554" y="322"/>
                    </a:lnTo>
                    <a:lnTo>
                      <a:pt x="559" y="312"/>
                    </a:lnTo>
                    <a:lnTo>
                      <a:pt x="566" y="298"/>
                    </a:lnTo>
                    <a:lnTo>
                      <a:pt x="558" y="280"/>
                    </a:lnTo>
                    <a:lnTo>
                      <a:pt x="560" y="286"/>
                    </a:lnTo>
                    <a:lnTo>
                      <a:pt x="553" y="291"/>
                    </a:lnTo>
                    <a:lnTo>
                      <a:pt x="555" y="296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24" name="Alaska islands"/>
              <p:cNvSpPr>
                <a:spLocks/>
              </p:cNvSpPr>
              <p:nvPr/>
            </p:nvSpPr>
            <p:spPr bwMode="auto">
              <a:xfrm>
                <a:off x="230" y="3349"/>
                <a:ext cx="54" cy="29"/>
              </a:xfrm>
              <a:custGeom>
                <a:avLst/>
                <a:gdLst/>
                <a:ahLst/>
                <a:cxnLst>
                  <a:cxn ang="0">
                    <a:pos x="412" y="279"/>
                  </a:cxn>
                  <a:cxn ang="0">
                    <a:pos x="453" y="278"/>
                  </a:cxn>
                  <a:cxn ang="0">
                    <a:pos x="504" y="283"/>
                  </a:cxn>
                  <a:cxn ang="0">
                    <a:pos x="529" y="265"/>
                  </a:cxn>
                  <a:cxn ang="0">
                    <a:pos x="544" y="239"/>
                  </a:cxn>
                  <a:cxn ang="0">
                    <a:pos x="538" y="209"/>
                  </a:cxn>
                  <a:cxn ang="0">
                    <a:pos x="523" y="178"/>
                  </a:cxn>
                  <a:cxn ang="0">
                    <a:pos x="504" y="156"/>
                  </a:cxn>
                  <a:cxn ang="0">
                    <a:pos x="478" y="146"/>
                  </a:cxn>
                  <a:cxn ang="0">
                    <a:pos x="438" y="130"/>
                  </a:cxn>
                  <a:cxn ang="0">
                    <a:pos x="407" y="123"/>
                  </a:cxn>
                  <a:cxn ang="0">
                    <a:pos x="377" y="120"/>
                  </a:cxn>
                  <a:cxn ang="0">
                    <a:pos x="346" y="113"/>
                  </a:cxn>
                  <a:cxn ang="0">
                    <a:pos x="329" y="112"/>
                  </a:cxn>
                  <a:cxn ang="0">
                    <a:pos x="316" y="119"/>
                  </a:cxn>
                  <a:cxn ang="0">
                    <a:pos x="293" y="120"/>
                  </a:cxn>
                  <a:cxn ang="0">
                    <a:pos x="271" y="130"/>
                  </a:cxn>
                  <a:cxn ang="0">
                    <a:pos x="257" y="132"/>
                  </a:cxn>
                  <a:cxn ang="0">
                    <a:pos x="243" y="125"/>
                  </a:cxn>
                  <a:cxn ang="0">
                    <a:pos x="226" y="125"/>
                  </a:cxn>
                  <a:cxn ang="0">
                    <a:pos x="205" y="113"/>
                  </a:cxn>
                  <a:cxn ang="0">
                    <a:pos x="194" y="99"/>
                  </a:cxn>
                  <a:cxn ang="0">
                    <a:pos x="185" y="85"/>
                  </a:cxn>
                  <a:cxn ang="0">
                    <a:pos x="169" y="73"/>
                  </a:cxn>
                  <a:cxn ang="0">
                    <a:pos x="157" y="62"/>
                  </a:cxn>
                  <a:cxn ang="0">
                    <a:pos x="140" y="53"/>
                  </a:cxn>
                  <a:cxn ang="0">
                    <a:pos x="117" y="37"/>
                  </a:cxn>
                  <a:cxn ang="0">
                    <a:pos x="87" y="35"/>
                  </a:cxn>
                  <a:cxn ang="0">
                    <a:pos x="60" y="21"/>
                  </a:cxn>
                  <a:cxn ang="0">
                    <a:pos x="47" y="18"/>
                  </a:cxn>
                  <a:cxn ang="0">
                    <a:pos x="32" y="6"/>
                  </a:cxn>
                  <a:cxn ang="0">
                    <a:pos x="13" y="0"/>
                  </a:cxn>
                  <a:cxn ang="0">
                    <a:pos x="2" y="12"/>
                  </a:cxn>
                  <a:cxn ang="0">
                    <a:pos x="0" y="33"/>
                  </a:cxn>
                  <a:cxn ang="0">
                    <a:pos x="12" y="53"/>
                  </a:cxn>
                  <a:cxn ang="0">
                    <a:pos x="29" y="70"/>
                  </a:cxn>
                  <a:cxn ang="0">
                    <a:pos x="48" y="85"/>
                  </a:cxn>
                  <a:cxn ang="0">
                    <a:pos x="77" y="96"/>
                  </a:cxn>
                  <a:cxn ang="0">
                    <a:pos x="109" y="103"/>
                  </a:cxn>
                  <a:cxn ang="0">
                    <a:pos x="136" y="117"/>
                  </a:cxn>
                  <a:cxn ang="0">
                    <a:pos x="164" y="132"/>
                  </a:cxn>
                  <a:cxn ang="0">
                    <a:pos x="199" y="159"/>
                  </a:cxn>
                  <a:cxn ang="0">
                    <a:pos x="230" y="184"/>
                  </a:cxn>
                  <a:cxn ang="0">
                    <a:pos x="264" y="211"/>
                  </a:cxn>
                  <a:cxn ang="0">
                    <a:pos x="304" y="235"/>
                  </a:cxn>
                  <a:cxn ang="0">
                    <a:pos x="333" y="246"/>
                  </a:cxn>
                  <a:cxn ang="0">
                    <a:pos x="364" y="254"/>
                  </a:cxn>
                  <a:cxn ang="0">
                    <a:pos x="393" y="274"/>
                  </a:cxn>
                  <a:cxn ang="0">
                    <a:pos x="420" y="291"/>
                  </a:cxn>
                  <a:cxn ang="0">
                    <a:pos x="418" y="287"/>
                  </a:cxn>
                  <a:cxn ang="0">
                    <a:pos x="412" y="279"/>
                  </a:cxn>
                </a:cxnLst>
                <a:rect l="0" t="0" r="r" b="b"/>
                <a:pathLst>
                  <a:path w="544" h="291">
                    <a:moveTo>
                      <a:pt x="412" y="279"/>
                    </a:moveTo>
                    <a:lnTo>
                      <a:pt x="453" y="278"/>
                    </a:lnTo>
                    <a:lnTo>
                      <a:pt x="504" y="283"/>
                    </a:lnTo>
                    <a:lnTo>
                      <a:pt x="529" y="265"/>
                    </a:lnTo>
                    <a:lnTo>
                      <a:pt x="544" y="239"/>
                    </a:lnTo>
                    <a:lnTo>
                      <a:pt x="538" y="209"/>
                    </a:lnTo>
                    <a:lnTo>
                      <a:pt x="523" y="178"/>
                    </a:lnTo>
                    <a:lnTo>
                      <a:pt x="504" y="156"/>
                    </a:lnTo>
                    <a:lnTo>
                      <a:pt x="478" y="146"/>
                    </a:lnTo>
                    <a:lnTo>
                      <a:pt x="438" y="130"/>
                    </a:lnTo>
                    <a:lnTo>
                      <a:pt x="407" y="123"/>
                    </a:lnTo>
                    <a:lnTo>
                      <a:pt x="377" y="120"/>
                    </a:lnTo>
                    <a:lnTo>
                      <a:pt x="346" y="113"/>
                    </a:lnTo>
                    <a:lnTo>
                      <a:pt x="329" y="112"/>
                    </a:lnTo>
                    <a:lnTo>
                      <a:pt x="316" y="119"/>
                    </a:lnTo>
                    <a:lnTo>
                      <a:pt x="293" y="120"/>
                    </a:lnTo>
                    <a:lnTo>
                      <a:pt x="271" y="130"/>
                    </a:lnTo>
                    <a:lnTo>
                      <a:pt x="257" y="132"/>
                    </a:lnTo>
                    <a:lnTo>
                      <a:pt x="243" y="125"/>
                    </a:lnTo>
                    <a:lnTo>
                      <a:pt x="226" y="125"/>
                    </a:lnTo>
                    <a:lnTo>
                      <a:pt x="205" y="113"/>
                    </a:lnTo>
                    <a:lnTo>
                      <a:pt x="194" y="99"/>
                    </a:lnTo>
                    <a:lnTo>
                      <a:pt x="185" y="85"/>
                    </a:lnTo>
                    <a:lnTo>
                      <a:pt x="169" y="73"/>
                    </a:lnTo>
                    <a:lnTo>
                      <a:pt x="157" y="62"/>
                    </a:lnTo>
                    <a:lnTo>
                      <a:pt x="140" y="53"/>
                    </a:lnTo>
                    <a:lnTo>
                      <a:pt x="117" y="37"/>
                    </a:lnTo>
                    <a:lnTo>
                      <a:pt x="87" y="35"/>
                    </a:lnTo>
                    <a:lnTo>
                      <a:pt x="60" y="21"/>
                    </a:lnTo>
                    <a:lnTo>
                      <a:pt x="47" y="18"/>
                    </a:lnTo>
                    <a:lnTo>
                      <a:pt x="32" y="6"/>
                    </a:lnTo>
                    <a:lnTo>
                      <a:pt x="13" y="0"/>
                    </a:lnTo>
                    <a:lnTo>
                      <a:pt x="2" y="12"/>
                    </a:lnTo>
                    <a:lnTo>
                      <a:pt x="0" y="33"/>
                    </a:lnTo>
                    <a:lnTo>
                      <a:pt x="12" y="53"/>
                    </a:lnTo>
                    <a:lnTo>
                      <a:pt x="29" y="70"/>
                    </a:lnTo>
                    <a:lnTo>
                      <a:pt x="48" y="85"/>
                    </a:lnTo>
                    <a:lnTo>
                      <a:pt x="77" y="96"/>
                    </a:lnTo>
                    <a:lnTo>
                      <a:pt x="109" y="103"/>
                    </a:lnTo>
                    <a:lnTo>
                      <a:pt x="136" y="117"/>
                    </a:lnTo>
                    <a:lnTo>
                      <a:pt x="164" y="132"/>
                    </a:lnTo>
                    <a:lnTo>
                      <a:pt x="199" y="159"/>
                    </a:lnTo>
                    <a:lnTo>
                      <a:pt x="230" y="184"/>
                    </a:lnTo>
                    <a:lnTo>
                      <a:pt x="264" y="211"/>
                    </a:lnTo>
                    <a:lnTo>
                      <a:pt x="304" y="235"/>
                    </a:lnTo>
                    <a:lnTo>
                      <a:pt x="333" y="246"/>
                    </a:lnTo>
                    <a:lnTo>
                      <a:pt x="364" y="254"/>
                    </a:lnTo>
                    <a:lnTo>
                      <a:pt x="393" y="274"/>
                    </a:lnTo>
                    <a:lnTo>
                      <a:pt x="420" y="291"/>
                    </a:lnTo>
                    <a:lnTo>
                      <a:pt x="418" y="287"/>
                    </a:lnTo>
                    <a:lnTo>
                      <a:pt x="412" y="279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25" name="Alaska islands"/>
              <p:cNvSpPr>
                <a:spLocks/>
              </p:cNvSpPr>
              <p:nvPr/>
            </p:nvSpPr>
            <p:spPr bwMode="auto">
              <a:xfrm>
                <a:off x="211" y="3336"/>
                <a:ext cx="10" cy="10"/>
              </a:xfrm>
              <a:custGeom>
                <a:avLst/>
                <a:gdLst/>
                <a:ahLst/>
                <a:cxnLst>
                  <a:cxn ang="0">
                    <a:pos x="78" y="64"/>
                  </a:cxn>
                  <a:cxn ang="0">
                    <a:pos x="58" y="41"/>
                  </a:cxn>
                  <a:cxn ang="0">
                    <a:pos x="46" y="17"/>
                  </a:cxn>
                  <a:cxn ang="0">
                    <a:pos x="23" y="0"/>
                  </a:cxn>
                  <a:cxn ang="0">
                    <a:pos x="0" y="2"/>
                  </a:cxn>
                  <a:cxn ang="0">
                    <a:pos x="11" y="29"/>
                  </a:cxn>
                  <a:cxn ang="0">
                    <a:pos x="30" y="62"/>
                  </a:cxn>
                  <a:cxn ang="0">
                    <a:pos x="54" y="83"/>
                  </a:cxn>
                  <a:cxn ang="0">
                    <a:pos x="84" y="94"/>
                  </a:cxn>
                  <a:cxn ang="0">
                    <a:pos x="91" y="89"/>
                  </a:cxn>
                  <a:cxn ang="0">
                    <a:pos x="95" y="82"/>
                  </a:cxn>
                  <a:cxn ang="0">
                    <a:pos x="87" y="69"/>
                  </a:cxn>
                  <a:cxn ang="0">
                    <a:pos x="95" y="64"/>
                  </a:cxn>
                  <a:cxn ang="0">
                    <a:pos x="86" y="64"/>
                  </a:cxn>
                  <a:cxn ang="0">
                    <a:pos x="79" y="69"/>
                  </a:cxn>
                  <a:cxn ang="0">
                    <a:pos x="78" y="64"/>
                  </a:cxn>
                </a:cxnLst>
                <a:rect l="0" t="0" r="r" b="b"/>
                <a:pathLst>
                  <a:path w="95" h="94">
                    <a:moveTo>
                      <a:pt x="78" y="64"/>
                    </a:moveTo>
                    <a:lnTo>
                      <a:pt x="58" y="41"/>
                    </a:lnTo>
                    <a:lnTo>
                      <a:pt x="46" y="17"/>
                    </a:lnTo>
                    <a:lnTo>
                      <a:pt x="23" y="0"/>
                    </a:lnTo>
                    <a:lnTo>
                      <a:pt x="0" y="2"/>
                    </a:lnTo>
                    <a:lnTo>
                      <a:pt x="11" y="29"/>
                    </a:lnTo>
                    <a:lnTo>
                      <a:pt x="30" y="62"/>
                    </a:lnTo>
                    <a:lnTo>
                      <a:pt x="54" y="83"/>
                    </a:lnTo>
                    <a:lnTo>
                      <a:pt x="84" y="94"/>
                    </a:lnTo>
                    <a:lnTo>
                      <a:pt x="91" y="89"/>
                    </a:lnTo>
                    <a:lnTo>
                      <a:pt x="95" y="82"/>
                    </a:lnTo>
                    <a:lnTo>
                      <a:pt x="87" y="69"/>
                    </a:lnTo>
                    <a:lnTo>
                      <a:pt x="95" y="64"/>
                    </a:lnTo>
                    <a:lnTo>
                      <a:pt x="86" y="64"/>
                    </a:lnTo>
                    <a:lnTo>
                      <a:pt x="79" y="69"/>
                    </a:lnTo>
                    <a:lnTo>
                      <a:pt x="78" y="64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26" name="Alaska islands"/>
              <p:cNvSpPr>
                <a:spLocks/>
              </p:cNvSpPr>
              <p:nvPr/>
            </p:nvSpPr>
            <p:spPr bwMode="auto">
              <a:xfrm>
                <a:off x="196" y="3329"/>
                <a:ext cx="7" cy="6"/>
              </a:xfrm>
              <a:custGeom>
                <a:avLst/>
                <a:gdLst/>
                <a:ahLst/>
                <a:cxnLst>
                  <a:cxn ang="0">
                    <a:pos x="65" y="44"/>
                  </a:cxn>
                  <a:cxn ang="0">
                    <a:pos x="65" y="27"/>
                  </a:cxn>
                  <a:cxn ang="0">
                    <a:pos x="59" y="15"/>
                  </a:cxn>
                  <a:cxn ang="0">
                    <a:pos x="38" y="4"/>
                  </a:cxn>
                  <a:cxn ang="0">
                    <a:pos x="22" y="0"/>
                  </a:cxn>
                  <a:cxn ang="0">
                    <a:pos x="14" y="0"/>
                  </a:cxn>
                  <a:cxn ang="0">
                    <a:pos x="8" y="1"/>
                  </a:cxn>
                  <a:cxn ang="0">
                    <a:pos x="0" y="9"/>
                  </a:cxn>
                  <a:cxn ang="0">
                    <a:pos x="5" y="17"/>
                  </a:cxn>
                  <a:cxn ang="0">
                    <a:pos x="17" y="36"/>
                  </a:cxn>
                  <a:cxn ang="0">
                    <a:pos x="35" y="50"/>
                  </a:cxn>
                  <a:cxn ang="0">
                    <a:pos x="55" y="57"/>
                  </a:cxn>
                  <a:cxn ang="0">
                    <a:pos x="65" y="44"/>
                  </a:cxn>
                </a:cxnLst>
                <a:rect l="0" t="0" r="r" b="b"/>
                <a:pathLst>
                  <a:path w="65" h="57">
                    <a:moveTo>
                      <a:pt x="65" y="44"/>
                    </a:moveTo>
                    <a:lnTo>
                      <a:pt x="65" y="27"/>
                    </a:lnTo>
                    <a:lnTo>
                      <a:pt x="59" y="15"/>
                    </a:lnTo>
                    <a:lnTo>
                      <a:pt x="38" y="4"/>
                    </a:lnTo>
                    <a:lnTo>
                      <a:pt x="22" y="0"/>
                    </a:lnTo>
                    <a:lnTo>
                      <a:pt x="14" y="0"/>
                    </a:lnTo>
                    <a:lnTo>
                      <a:pt x="8" y="1"/>
                    </a:lnTo>
                    <a:lnTo>
                      <a:pt x="0" y="9"/>
                    </a:lnTo>
                    <a:lnTo>
                      <a:pt x="5" y="17"/>
                    </a:lnTo>
                    <a:lnTo>
                      <a:pt x="17" y="36"/>
                    </a:lnTo>
                    <a:lnTo>
                      <a:pt x="35" y="50"/>
                    </a:lnTo>
                    <a:lnTo>
                      <a:pt x="55" y="57"/>
                    </a:lnTo>
                    <a:lnTo>
                      <a:pt x="65" y="44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27" name="Alaska islands"/>
              <p:cNvSpPr>
                <a:spLocks/>
              </p:cNvSpPr>
              <p:nvPr/>
            </p:nvSpPr>
            <p:spPr bwMode="auto">
              <a:xfrm>
                <a:off x="186" y="3323"/>
                <a:ext cx="2" cy="2"/>
              </a:xfrm>
              <a:custGeom>
                <a:avLst/>
                <a:gdLst/>
                <a:ahLst/>
                <a:cxnLst>
                  <a:cxn ang="0">
                    <a:pos x="16" y="16"/>
                  </a:cxn>
                  <a:cxn ang="0">
                    <a:pos x="21" y="15"/>
                  </a:cxn>
                  <a:cxn ang="0">
                    <a:pos x="19" y="10"/>
                  </a:cxn>
                  <a:cxn ang="0">
                    <a:pos x="15" y="2"/>
                  </a:cxn>
                  <a:cxn ang="0">
                    <a:pos x="7" y="8"/>
                  </a:cxn>
                  <a:cxn ang="0">
                    <a:pos x="5" y="2"/>
                  </a:cxn>
                  <a:cxn ang="0">
                    <a:pos x="2" y="0"/>
                  </a:cxn>
                  <a:cxn ang="0">
                    <a:pos x="0" y="13"/>
                  </a:cxn>
                  <a:cxn ang="0">
                    <a:pos x="2" y="18"/>
                  </a:cxn>
                  <a:cxn ang="0">
                    <a:pos x="3" y="23"/>
                  </a:cxn>
                  <a:cxn ang="0">
                    <a:pos x="14" y="19"/>
                  </a:cxn>
                  <a:cxn ang="0">
                    <a:pos x="16" y="16"/>
                  </a:cxn>
                </a:cxnLst>
                <a:rect l="0" t="0" r="r" b="b"/>
                <a:pathLst>
                  <a:path w="21" h="23">
                    <a:moveTo>
                      <a:pt x="16" y="16"/>
                    </a:moveTo>
                    <a:lnTo>
                      <a:pt x="21" y="15"/>
                    </a:lnTo>
                    <a:lnTo>
                      <a:pt x="19" y="10"/>
                    </a:lnTo>
                    <a:lnTo>
                      <a:pt x="15" y="2"/>
                    </a:lnTo>
                    <a:lnTo>
                      <a:pt x="7" y="8"/>
                    </a:lnTo>
                    <a:lnTo>
                      <a:pt x="5" y="2"/>
                    </a:lnTo>
                    <a:lnTo>
                      <a:pt x="2" y="0"/>
                    </a:lnTo>
                    <a:lnTo>
                      <a:pt x="0" y="13"/>
                    </a:lnTo>
                    <a:lnTo>
                      <a:pt x="2" y="18"/>
                    </a:lnTo>
                    <a:lnTo>
                      <a:pt x="3" y="23"/>
                    </a:lnTo>
                    <a:lnTo>
                      <a:pt x="14" y="19"/>
                    </a:lnTo>
                    <a:lnTo>
                      <a:pt x="16" y="16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28" name="Alaska islands"/>
              <p:cNvSpPr>
                <a:spLocks/>
              </p:cNvSpPr>
              <p:nvPr/>
            </p:nvSpPr>
            <p:spPr bwMode="auto">
              <a:xfrm>
                <a:off x="178" y="3317"/>
                <a:ext cx="3" cy="5"/>
              </a:xfrm>
              <a:custGeom>
                <a:avLst/>
                <a:gdLst/>
                <a:ahLst/>
                <a:cxnLst>
                  <a:cxn ang="0">
                    <a:pos x="30" y="24"/>
                  </a:cxn>
                  <a:cxn ang="0">
                    <a:pos x="28" y="19"/>
                  </a:cxn>
                  <a:cxn ang="0">
                    <a:pos x="27" y="13"/>
                  </a:cxn>
                  <a:cxn ang="0">
                    <a:pos x="24" y="8"/>
                  </a:cxn>
                  <a:cxn ang="0">
                    <a:pos x="20" y="0"/>
                  </a:cxn>
                  <a:cxn ang="0">
                    <a:pos x="13" y="6"/>
                  </a:cxn>
                  <a:cxn ang="0">
                    <a:pos x="7" y="8"/>
                  </a:cxn>
                  <a:cxn ang="0">
                    <a:pos x="0" y="12"/>
                  </a:cxn>
                  <a:cxn ang="0">
                    <a:pos x="7" y="25"/>
                  </a:cxn>
                  <a:cxn ang="0">
                    <a:pos x="8" y="31"/>
                  </a:cxn>
                  <a:cxn ang="0">
                    <a:pos x="14" y="37"/>
                  </a:cxn>
                  <a:cxn ang="0">
                    <a:pos x="19" y="45"/>
                  </a:cxn>
                  <a:cxn ang="0">
                    <a:pos x="24" y="42"/>
                  </a:cxn>
                  <a:cxn ang="0">
                    <a:pos x="27" y="31"/>
                  </a:cxn>
                  <a:cxn ang="0">
                    <a:pos x="31" y="28"/>
                  </a:cxn>
                  <a:cxn ang="0">
                    <a:pos x="30" y="24"/>
                  </a:cxn>
                </a:cxnLst>
                <a:rect l="0" t="0" r="r" b="b"/>
                <a:pathLst>
                  <a:path w="31" h="45">
                    <a:moveTo>
                      <a:pt x="30" y="24"/>
                    </a:moveTo>
                    <a:lnTo>
                      <a:pt x="28" y="19"/>
                    </a:lnTo>
                    <a:lnTo>
                      <a:pt x="27" y="13"/>
                    </a:lnTo>
                    <a:lnTo>
                      <a:pt x="24" y="8"/>
                    </a:lnTo>
                    <a:lnTo>
                      <a:pt x="20" y="0"/>
                    </a:lnTo>
                    <a:lnTo>
                      <a:pt x="13" y="6"/>
                    </a:lnTo>
                    <a:lnTo>
                      <a:pt x="7" y="8"/>
                    </a:lnTo>
                    <a:lnTo>
                      <a:pt x="0" y="12"/>
                    </a:lnTo>
                    <a:lnTo>
                      <a:pt x="7" y="25"/>
                    </a:lnTo>
                    <a:lnTo>
                      <a:pt x="8" y="31"/>
                    </a:lnTo>
                    <a:lnTo>
                      <a:pt x="14" y="37"/>
                    </a:lnTo>
                    <a:lnTo>
                      <a:pt x="19" y="45"/>
                    </a:lnTo>
                    <a:lnTo>
                      <a:pt x="24" y="42"/>
                    </a:lnTo>
                    <a:lnTo>
                      <a:pt x="27" y="31"/>
                    </a:lnTo>
                    <a:lnTo>
                      <a:pt x="31" y="28"/>
                    </a:lnTo>
                    <a:lnTo>
                      <a:pt x="30" y="24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29" name="Alaska islands"/>
              <p:cNvSpPr>
                <a:spLocks/>
              </p:cNvSpPr>
              <p:nvPr/>
            </p:nvSpPr>
            <p:spPr bwMode="auto">
              <a:xfrm>
                <a:off x="167" y="3303"/>
                <a:ext cx="6" cy="11"/>
              </a:xfrm>
              <a:custGeom>
                <a:avLst/>
                <a:gdLst/>
                <a:ahLst/>
                <a:cxnLst>
                  <a:cxn ang="0">
                    <a:pos x="50" y="38"/>
                  </a:cxn>
                  <a:cxn ang="0">
                    <a:pos x="43" y="25"/>
                  </a:cxn>
                  <a:cxn ang="0">
                    <a:pos x="33" y="20"/>
                  </a:cxn>
                  <a:cxn ang="0">
                    <a:pos x="24" y="11"/>
                  </a:cxn>
                  <a:cxn ang="0">
                    <a:pos x="16" y="1"/>
                  </a:cxn>
                  <a:cxn ang="0">
                    <a:pos x="11" y="0"/>
                  </a:cxn>
                  <a:cxn ang="0">
                    <a:pos x="5" y="6"/>
                  </a:cxn>
                  <a:cxn ang="0">
                    <a:pos x="0" y="7"/>
                  </a:cxn>
                  <a:cxn ang="0">
                    <a:pos x="11" y="35"/>
                  </a:cxn>
                  <a:cxn ang="0">
                    <a:pos x="24" y="59"/>
                  </a:cxn>
                  <a:cxn ang="0">
                    <a:pos x="42" y="86"/>
                  </a:cxn>
                  <a:cxn ang="0">
                    <a:pos x="55" y="111"/>
                  </a:cxn>
                  <a:cxn ang="0">
                    <a:pos x="61" y="109"/>
                  </a:cxn>
                  <a:cxn ang="0">
                    <a:pos x="67" y="104"/>
                  </a:cxn>
                  <a:cxn ang="0">
                    <a:pos x="59" y="86"/>
                  </a:cxn>
                  <a:cxn ang="0">
                    <a:pos x="60" y="69"/>
                  </a:cxn>
                  <a:cxn ang="0">
                    <a:pos x="57" y="50"/>
                  </a:cxn>
                  <a:cxn ang="0">
                    <a:pos x="50" y="38"/>
                  </a:cxn>
                </a:cxnLst>
                <a:rect l="0" t="0" r="r" b="b"/>
                <a:pathLst>
                  <a:path w="67" h="111">
                    <a:moveTo>
                      <a:pt x="50" y="38"/>
                    </a:moveTo>
                    <a:lnTo>
                      <a:pt x="43" y="25"/>
                    </a:lnTo>
                    <a:lnTo>
                      <a:pt x="33" y="20"/>
                    </a:lnTo>
                    <a:lnTo>
                      <a:pt x="24" y="11"/>
                    </a:lnTo>
                    <a:lnTo>
                      <a:pt x="16" y="1"/>
                    </a:lnTo>
                    <a:lnTo>
                      <a:pt x="11" y="0"/>
                    </a:lnTo>
                    <a:lnTo>
                      <a:pt x="5" y="6"/>
                    </a:lnTo>
                    <a:lnTo>
                      <a:pt x="0" y="7"/>
                    </a:lnTo>
                    <a:lnTo>
                      <a:pt x="11" y="35"/>
                    </a:lnTo>
                    <a:lnTo>
                      <a:pt x="24" y="59"/>
                    </a:lnTo>
                    <a:lnTo>
                      <a:pt x="42" y="86"/>
                    </a:lnTo>
                    <a:lnTo>
                      <a:pt x="55" y="111"/>
                    </a:lnTo>
                    <a:lnTo>
                      <a:pt x="61" y="109"/>
                    </a:lnTo>
                    <a:lnTo>
                      <a:pt x="67" y="104"/>
                    </a:lnTo>
                    <a:lnTo>
                      <a:pt x="59" y="86"/>
                    </a:lnTo>
                    <a:lnTo>
                      <a:pt x="60" y="69"/>
                    </a:lnTo>
                    <a:lnTo>
                      <a:pt x="57" y="50"/>
                    </a:lnTo>
                    <a:lnTo>
                      <a:pt x="50" y="38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0" name="Alaska islands"/>
              <p:cNvSpPr>
                <a:spLocks/>
              </p:cNvSpPr>
              <p:nvPr/>
            </p:nvSpPr>
            <p:spPr bwMode="auto">
              <a:xfrm>
                <a:off x="153" y="3290"/>
                <a:ext cx="20" cy="11"/>
              </a:xfrm>
              <a:custGeom>
                <a:avLst/>
                <a:gdLst/>
                <a:ahLst/>
                <a:cxnLst>
                  <a:cxn ang="0">
                    <a:pos x="153" y="27"/>
                  </a:cxn>
                  <a:cxn ang="0">
                    <a:pos x="188" y="45"/>
                  </a:cxn>
                  <a:cxn ang="0">
                    <a:pos x="203" y="67"/>
                  </a:cxn>
                  <a:cxn ang="0">
                    <a:pos x="201" y="87"/>
                  </a:cxn>
                  <a:cxn ang="0">
                    <a:pos x="171" y="111"/>
                  </a:cxn>
                  <a:cxn ang="0">
                    <a:pos x="164" y="108"/>
                  </a:cxn>
                  <a:cxn ang="0">
                    <a:pos x="151" y="100"/>
                  </a:cxn>
                  <a:cxn ang="0">
                    <a:pos x="146" y="89"/>
                  </a:cxn>
                  <a:cxn ang="0">
                    <a:pos x="140" y="78"/>
                  </a:cxn>
                  <a:cxn ang="0">
                    <a:pos x="138" y="89"/>
                  </a:cxn>
                  <a:cxn ang="0">
                    <a:pos x="141" y="100"/>
                  </a:cxn>
                  <a:cxn ang="0">
                    <a:pos x="138" y="108"/>
                  </a:cxn>
                  <a:cxn ang="0">
                    <a:pos x="146" y="116"/>
                  </a:cxn>
                  <a:cxn ang="0">
                    <a:pos x="131" y="112"/>
                  </a:cxn>
                  <a:cxn ang="0">
                    <a:pos x="117" y="106"/>
                  </a:cxn>
                  <a:cxn ang="0">
                    <a:pos x="105" y="95"/>
                  </a:cxn>
                  <a:cxn ang="0">
                    <a:pos x="89" y="82"/>
                  </a:cxn>
                  <a:cxn ang="0">
                    <a:pos x="84" y="74"/>
                  </a:cxn>
                  <a:cxn ang="0">
                    <a:pos x="74" y="69"/>
                  </a:cxn>
                  <a:cxn ang="0">
                    <a:pos x="55" y="72"/>
                  </a:cxn>
                  <a:cxn ang="0">
                    <a:pos x="50" y="66"/>
                  </a:cxn>
                  <a:cxn ang="0">
                    <a:pos x="36" y="50"/>
                  </a:cxn>
                  <a:cxn ang="0">
                    <a:pos x="19" y="40"/>
                  </a:cxn>
                  <a:cxn ang="0">
                    <a:pos x="12" y="20"/>
                  </a:cxn>
                  <a:cxn ang="0">
                    <a:pos x="0" y="0"/>
                  </a:cxn>
                  <a:cxn ang="0">
                    <a:pos x="30" y="2"/>
                  </a:cxn>
                  <a:cxn ang="0">
                    <a:pos x="62" y="10"/>
                  </a:cxn>
                  <a:cxn ang="0">
                    <a:pos x="91" y="21"/>
                  </a:cxn>
                  <a:cxn ang="0">
                    <a:pos x="122" y="28"/>
                  </a:cxn>
                  <a:cxn ang="0">
                    <a:pos x="129" y="33"/>
                  </a:cxn>
                  <a:cxn ang="0">
                    <a:pos x="141" y="42"/>
                  </a:cxn>
                  <a:cxn ang="0">
                    <a:pos x="156" y="38"/>
                  </a:cxn>
                  <a:cxn ang="0">
                    <a:pos x="153" y="27"/>
                  </a:cxn>
                </a:cxnLst>
                <a:rect l="0" t="0" r="r" b="b"/>
                <a:pathLst>
                  <a:path w="203" h="116">
                    <a:moveTo>
                      <a:pt x="153" y="27"/>
                    </a:moveTo>
                    <a:lnTo>
                      <a:pt x="188" y="45"/>
                    </a:lnTo>
                    <a:lnTo>
                      <a:pt x="203" y="67"/>
                    </a:lnTo>
                    <a:lnTo>
                      <a:pt x="201" y="87"/>
                    </a:lnTo>
                    <a:lnTo>
                      <a:pt x="171" y="111"/>
                    </a:lnTo>
                    <a:lnTo>
                      <a:pt x="164" y="108"/>
                    </a:lnTo>
                    <a:lnTo>
                      <a:pt x="151" y="100"/>
                    </a:lnTo>
                    <a:lnTo>
                      <a:pt x="146" y="89"/>
                    </a:lnTo>
                    <a:lnTo>
                      <a:pt x="140" y="78"/>
                    </a:lnTo>
                    <a:lnTo>
                      <a:pt x="138" y="89"/>
                    </a:lnTo>
                    <a:lnTo>
                      <a:pt x="141" y="100"/>
                    </a:lnTo>
                    <a:lnTo>
                      <a:pt x="138" y="108"/>
                    </a:lnTo>
                    <a:lnTo>
                      <a:pt x="146" y="116"/>
                    </a:lnTo>
                    <a:lnTo>
                      <a:pt x="131" y="112"/>
                    </a:lnTo>
                    <a:lnTo>
                      <a:pt x="117" y="106"/>
                    </a:lnTo>
                    <a:lnTo>
                      <a:pt x="105" y="95"/>
                    </a:lnTo>
                    <a:lnTo>
                      <a:pt x="89" y="82"/>
                    </a:lnTo>
                    <a:lnTo>
                      <a:pt x="84" y="74"/>
                    </a:lnTo>
                    <a:lnTo>
                      <a:pt x="74" y="69"/>
                    </a:lnTo>
                    <a:lnTo>
                      <a:pt x="55" y="72"/>
                    </a:lnTo>
                    <a:lnTo>
                      <a:pt x="50" y="66"/>
                    </a:lnTo>
                    <a:lnTo>
                      <a:pt x="36" y="50"/>
                    </a:lnTo>
                    <a:lnTo>
                      <a:pt x="19" y="40"/>
                    </a:lnTo>
                    <a:lnTo>
                      <a:pt x="12" y="20"/>
                    </a:lnTo>
                    <a:lnTo>
                      <a:pt x="0" y="0"/>
                    </a:lnTo>
                    <a:lnTo>
                      <a:pt x="30" y="2"/>
                    </a:lnTo>
                    <a:lnTo>
                      <a:pt x="62" y="10"/>
                    </a:lnTo>
                    <a:lnTo>
                      <a:pt x="91" y="21"/>
                    </a:lnTo>
                    <a:lnTo>
                      <a:pt x="122" y="28"/>
                    </a:lnTo>
                    <a:lnTo>
                      <a:pt x="129" y="33"/>
                    </a:lnTo>
                    <a:lnTo>
                      <a:pt x="141" y="42"/>
                    </a:lnTo>
                    <a:lnTo>
                      <a:pt x="156" y="38"/>
                    </a:lnTo>
                    <a:lnTo>
                      <a:pt x="153" y="27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1" name="Alaska islands"/>
              <p:cNvSpPr>
                <a:spLocks/>
              </p:cNvSpPr>
              <p:nvPr/>
            </p:nvSpPr>
            <p:spPr bwMode="auto">
              <a:xfrm>
                <a:off x="137" y="3266"/>
                <a:ext cx="15" cy="18"/>
              </a:xfrm>
              <a:custGeom>
                <a:avLst/>
                <a:gdLst/>
                <a:ahLst/>
                <a:cxnLst>
                  <a:cxn ang="0">
                    <a:pos x="123" y="119"/>
                  </a:cxn>
                  <a:cxn ang="0">
                    <a:pos x="128" y="103"/>
                  </a:cxn>
                  <a:cxn ang="0">
                    <a:pos x="139" y="92"/>
                  </a:cxn>
                  <a:cxn ang="0">
                    <a:pos x="144" y="81"/>
                  </a:cxn>
                  <a:cxn ang="0">
                    <a:pos x="155" y="69"/>
                  </a:cxn>
                  <a:cxn ang="0">
                    <a:pos x="155" y="52"/>
                  </a:cxn>
                  <a:cxn ang="0">
                    <a:pos x="155" y="34"/>
                  </a:cxn>
                  <a:cxn ang="0">
                    <a:pos x="137" y="16"/>
                  </a:cxn>
                  <a:cxn ang="0">
                    <a:pos x="129" y="8"/>
                  </a:cxn>
                  <a:cxn ang="0">
                    <a:pos x="116" y="0"/>
                  </a:cxn>
                  <a:cxn ang="0">
                    <a:pos x="103" y="7"/>
                  </a:cxn>
                  <a:cxn ang="0">
                    <a:pos x="96" y="12"/>
                  </a:cxn>
                  <a:cxn ang="0">
                    <a:pos x="84" y="19"/>
                  </a:cxn>
                  <a:cxn ang="0">
                    <a:pos x="84" y="45"/>
                  </a:cxn>
                  <a:cxn ang="0">
                    <a:pos x="85" y="77"/>
                  </a:cxn>
                  <a:cxn ang="0">
                    <a:pos x="84" y="94"/>
                  </a:cxn>
                  <a:cxn ang="0">
                    <a:pos x="64" y="106"/>
                  </a:cxn>
                  <a:cxn ang="0">
                    <a:pos x="50" y="98"/>
                  </a:cxn>
                  <a:cxn ang="0">
                    <a:pos x="38" y="92"/>
                  </a:cxn>
                  <a:cxn ang="0">
                    <a:pos x="27" y="86"/>
                  </a:cxn>
                  <a:cxn ang="0">
                    <a:pos x="15" y="84"/>
                  </a:cxn>
                  <a:cxn ang="0">
                    <a:pos x="4" y="96"/>
                  </a:cxn>
                  <a:cxn ang="0">
                    <a:pos x="5" y="118"/>
                  </a:cxn>
                  <a:cxn ang="0">
                    <a:pos x="0" y="129"/>
                  </a:cxn>
                  <a:cxn ang="0">
                    <a:pos x="15" y="141"/>
                  </a:cxn>
                  <a:cxn ang="0">
                    <a:pos x="24" y="151"/>
                  </a:cxn>
                  <a:cxn ang="0">
                    <a:pos x="34" y="156"/>
                  </a:cxn>
                  <a:cxn ang="0">
                    <a:pos x="48" y="162"/>
                  </a:cxn>
                  <a:cxn ang="0">
                    <a:pos x="58" y="168"/>
                  </a:cxn>
                  <a:cxn ang="0">
                    <a:pos x="85" y="177"/>
                  </a:cxn>
                  <a:cxn ang="0">
                    <a:pos x="104" y="166"/>
                  </a:cxn>
                  <a:cxn ang="0">
                    <a:pos x="120" y="143"/>
                  </a:cxn>
                  <a:cxn ang="0">
                    <a:pos x="123" y="119"/>
                  </a:cxn>
                </a:cxnLst>
                <a:rect l="0" t="0" r="r" b="b"/>
                <a:pathLst>
                  <a:path w="155" h="177">
                    <a:moveTo>
                      <a:pt x="123" y="119"/>
                    </a:moveTo>
                    <a:lnTo>
                      <a:pt x="128" y="103"/>
                    </a:lnTo>
                    <a:lnTo>
                      <a:pt x="139" y="92"/>
                    </a:lnTo>
                    <a:lnTo>
                      <a:pt x="144" y="81"/>
                    </a:lnTo>
                    <a:lnTo>
                      <a:pt x="155" y="69"/>
                    </a:lnTo>
                    <a:lnTo>
                      <a:pt x="155" y="52"/>
                    </a:lnTo>
                    <a:lnTo>
                      <a:pt x="155" y="34"/>
                    </a:lnTo>
                    <a:lnTo>
                      <a:pt x="137" y="16"/>
                    </a:lnTo>
                    <a:lnTo>
                      <a:pt x="129" y="8"/>
                    </a:lnTo>
                    <a:lnTo>
                      <a:pt x="116" y="0"/>
                    </a:lnTo>
                    <a:lnTo>
                      <a:pt x="103" y="7"/>
                    </a:lnTo>
                    <a:lnTo>
                      <a:pt x="96" y="12"/>
                    </a:lnTo>
                    <a:lnTo>
                      <a:pt x="84" y="19"/>
                    </a:lnTo>
                    <a:lnTo>
                      <a:pt x="84" y="45"/>
                    </a:lnTo>
                    <a:lnTo>
                      <a:pt x="85" y="77"/>
                    </a:lnTo>
                    <a:lnTo>
                      <a:pt x="84" y="94"/>
                    </a:lnTo>
                    <a:lnTo>
                      <a:pt x="64" y="106"/>
                    </a:lnTo>
                    <a:lnTo>
                      <a:pt x="50" y="98"/>
                    </a:lnTo>
                    <a:lnTo>
                      <a:pt x="38" y="92"/>
                    </a:lnTo>
                    <a:lnTo>
                      <a:pt x="27" y="86"/>
                    </a:lnTo>
                    <a:lnTo>
                      <a:pt x="15" y="84"/>
                    </a:lnTo>
                    <a:lnTo>
                      <a:pt x="4" y="96"/>
                    </a:lnTo>
                    <a:lnTo>
                      <a:pt x="5" y="118"/>
                    </a:lnTo>
                    <a:lnTo>
                      <a:pt x="0" y="129"/>
                    </a:lnTo>
                    <a:lnTo>
                      <a:pt x="15" y="141"/>
                    </a:lnTo>
                    <a:lnTo>
                      <a:pt x="24" y="151"/>
                    </a:lnTo>
                    <a:lnTo>
                      <a:pt x="34" y="156"/>
                    </a:lnTo>
                    <a:lnTo>
                      <a:pt x="48" y="162"/>
                    </a:lnTo>
                    <a:lnTo>
                      <a:pt x="58" y="168"/>
                    </a:lnTo>
                    <a:lnTo>
                      <a:pt x="85" y="177"/>
                    </a:lnTo>
                    <a:lnTo>
                      <a:pt x="104" y="166"/>
                    </a:lnTo>
                    <a:lnTo>
                      <a:pt x="120" y="143"/>
                    </a:lnTo>
                    <a:lnTo>
                      <a:pt x="123" y="119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2" name="Alaska islands"/>
              <p:cNvSpPr>
                <a:spLocks/>
              </p:cNvSpPr>
              <p:nvPr/>
            </p:nvSpPr>
            <p:spPr bwMode="auto">
              <a:xfrm>
                <a:off x="121" y="3250"/>
                <a:ext cx="22" cy="16"/>
              </a:xfrm>
              <a:custGeom>
                <a:avLst/>
                <a:gdLst/>
                <a:ahLst/>
                <a:cxnLst>
                  <a:cxn ang="0">
                    <a:pos x="153" y="103"/>
                  </a:cxn>
                  <a:cxn ang="0">
                    <a:pos x="164" y="96"/>
                  </a:cxn>
                  <a:cxn ang="0">
                    <a:pos x="170" y="86"/>
                  </a:cxn>
                  <a:cxn ang="0">
                    <a:pos x="186" y="72"/>
                  </a:cxn>
                  <a:cxn ang="0">
                    <a:pos x="199" y="65"/>
                  </a:cxn>
                  <a:cxn ang="0">
                    <a:pos x="213" y="81"/>
                  </a:cxn>
                  <a:cxn ang="0">
                    <a:pos x="222" y="95"/>
                  </a:cxn>
                  <a:cxn ang="0">
                    <a:pos x="220" y="107"/>
                  </a:cxn>
                  <a:cxn ang="0">
                    <a:pos x="212" y="116"/>
                  </a:cxn>
                  <a:cxn ang="0">
                    <a:pos x="199" y="140"/>
                  </a:cxn>
                  <a:cxn ang="0">
                    <a:pos x="182" y="158"/>
                  </a:cxn>
                  <a:cxn ang="0">
                    <a:pos x="163" y="166"/>
                  </a:cxn>
                  <a:cxn ang="0">
                    <a:pos x="149" y="159"/>
                  </a:cxn>
                  <a:cxn ang="0">
                    <a:pos x="128" y="143"/>
                  </a:cxn>
                  <a:cxn ang="0">
                    <a:pos x="109" y="129"/>
                  </a:cxn>
                  <a:cxn ang="0">
                    <a:pos x="89" y="114"/>
                  </a:cxn>
                  <a:cxn ang="0">
                    <a:pos x="72" y="96"/>
                  </a:cxn>
                  <a:cxn ang="0">
                    <a:pos x="54" y="73"/>
                  </a:cxn>
                  <a:cxn ang="0">
                    <a:pos x="35" y="59"/>
                  </a:cxn>
                  <a:cxn ang="0">
                    <a:pos x="17" y="33"/>
                  </a:cxn>
                  <a:cxn ang="0">
                    <a:pos x="0" y="15"/>
                  </a:cxn>
                  <a:cxn ang="0">
                    <a:pos x="22" y="0"/>
                  </a:cxn>
                  <a:cxn ang="0">
                    <a:pos x="38" y="3"/>
                  </a:cxn>
                  <a:cxn ang="0">
                    <a:pos x="58" y="14"/>
                  </a:cxn>
                  <a:cxn ang="0">
                    <a:pos x="77" y="37"/>
                  </a:cxn>
                  <a:cxn ang="0">
                    <a:pos x="98" y="57"/>
                  </a:cxn>
                  <a:cxn ang="0">
                    <a:pos x="111" y="81"/>
                  </a:cxn>
                  <a:cxn ang="0">
                    <a:pos x="135" y="94"/>
                  </a:cxn>
                  <a:cxn ang="0">
                    <a:pos x="153" y="103"/>
                  </a:cxn>
                </a:cxnLst>
                <a:rect l="0" t="0" r="r" b="b"/>
                <a:pathLst>
                  <a:path w="222" h="166">
                    <a:moveTo>
                      <a:pt x="153" y="103"/>
                    </a:moveTo>
                    <a:lnTo>
                      <a:pt x="164" y="96"/>
                    </a:lnTo>
                    <a:lnTo>
                      <a:pt x="170" y="86"/>
                    </a:lnTo>
                    <a:lnTo>
                      <a:pt x="186" y="72"/>
                    </a:lnTo>
                    <a:lnTo>
                      <a:pt x="199" y="65"/>
                    </a:lnTo>
                    <a:lnTo>
                      <a:pt x="213" y="81"/>
                    </a:lnTo>
                    <a:lnTo>
                      <a:pt x="222" y="95"/>
                    </a:lnTo>
                    <a:lnTo>
                      <a:pt x="220" y="107"/>
                    </a:lnTo>
                    <a:lnTo>
                      <a:pt x="212" y="116"/>
                    </a:lnTo>
                    <a:lnTo>
                      <a:pt x="199" y="140"/>
                    </a:lnTo>
                    <a:lnTo>
                      <a:pt x="182" y="158"/>
                    </a:lnTo>
                    <a:lnTo>
                      <a:pt x="163" y="166"/>
                    </a:lnTo>
                    <a:lnTo>
                      <a:pt x="149" y="159"/>
                    </a:lnTo>
                    <a:lnTo>
                      <a:pt x="128" y="143"/>
                    </a:lnTo>
                    <a:lnTo>
                      <a:pt x="109" y="129"/>
                    </a:lnTo>
                    <a:lnTo>
                      <a:pt x="89" y="114"/>
                    </a:lnTo>
                    <a:lnTo>
                      <a:pt x="72" y="96"/>
                    </a:lnTo>
                    <a:lnTo>
                      <a:pt x="54" y="73"/>
                    </a:lnTo>
                    <a:lnTo>
                      <a:pt x="35" y="59"/>
                    </a:lnTo>
                    <a:lnTo>
                      <a:pt x="17" y="33"/>
                    </a:lnTo>
                    <a:lnTo>
                      <a:pt x="0" y="15"/>
                    </a:lnTo>
                    <a:lnTo>
                      <a:pt x="22" y="0"/>
                    </a:lnTo>
                    <a:lnTo>
                      <a:pt x="38" y="3"/>
                    </a:lnTo>
                    <a:lnTo>
                      <a:pt x="58" y="14"/>
                    </a:lnTo>
                    <a:lnTo>
                      <a:pt x="77" y="37"/>
                    </a:lnTo>
                    <a:lnTo>
                      <a:pt x="98" y="57"/>
                    </a:lnTo>
                    <a:lnTo>
                      <a:pt x="111" y="81"/>
                    </a:lnTo>
                    <a:lnTo>
                      <a:pt x="135" y="94"/>
                    </a:lnTo>
                    <a:lnTo>
                      <a:pt x="153" y="10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3" name="Alaska islands"/>
              <p:cNvSpPr>
                <a:spLocks/>
              </p:cNvSpPr>
              <p:nvPr/>
            </p:nvSpPr>
            <p:spPr bwMode="auto">
              <a:xfrm>
                <a:off x="113" y="3229"/>
                <a:ext cx="20" cy="16"/>
              </a:xfrm>
              <a:custGeom>
                <a:avLst/>
                <a:gdLst/>
                <a:ahLst/>
                <a:cxnLst>
                  <a:cxn ang="0">
                    <a:pos x="141" y="85"/>
                  </a:cxn>
                  <a:cxn ang="0">
                    <a:pos x="166" y="68"/>
                  </a:cxn>
                  <a:cxn ang="0">
                    <a:pos x="176" y="42"/>
                  </a:cxn>
                  <a:cxn ang="0">
                    <a:pos x="171" y="26"/>
                  </a:cxn>
                  <a:cxn ang="0">
                    <a:pos x="164" y="6"/>
                  </a:cxn>
                  <a:cxn ang="0">
                    <a:pos x="152" y="4"/>
                  </a:cxn>
                  <a:cxn ang="0">
                    <a:pos x="145" y="0"/>
                  </a:cxn>
                  <a:cxn ang="0">
                    <a:pos x="135" y="4"/>
                  </a:cxn>
                  <a:cxn ang="0">
                    <a:pos x="124" y="7"/>
                  </a:cxn>
                  <a:cxn ang="0">
                    <a:pos x="117" y="29"/>
                  </a:cxn>
                  <a:cxn ang="0">
                    <a:pos x="115" y="50"/>
                  </a:cxn>
                  <a:cxn ang="0">
                    <a:pos x="99" y="64"/>
                  </a:cxn>
                  <a:cxn ang="0">
                    <a:pos x="85" y="73"/>
                  </a:cxn>
                  <a:cxn ang="0">
                    <a:pos x="73" y="64"/>
                  </a:cxn>
                  <a:cxn ang="0">
                    <a:pos x="61" y="53"/>
                  </a:cxn>
                  <a:cxn ang="0">
                    <a:pos x="50" y="48"/>
                  </a:cxn>
                  <a:cxn ang="0">
                    <a:pos x="36" y="32"/>
                  </a:cxn>
                  <a:cxn ang="0">
                    <a:pos x="30" y="36"/>
                  </a:cxn>
                  <a:cxn ang="0">
                    <a:pos x="26" y="43"/>
                  </a:cxn>
                  <a:cxn ang="0">
                    <a:pos x="22" y="58"/>
                  </a:cxn>
                  <a:cxn ang="0">
                    <a:pos x="20" y="71"/>
                  </a:cxn>
                  <a:cxn ang="0">
                    <a:pos x="18" y="83"/>
                  </a:cxn>
                  <a:cxn ang="0">
                    <a:pos x="13" y="85"/>
                  </a:cxn>
                  <a:cxn ang="0">
                    <a:pos x="13" y="94"/>
                  </a:cxn>
                  <a:cxn ang="0">
                    <a:pos x="13" y="111"/>
                  </a:cxn>
                  <a:cxn ang="0">
                    <a:pos x="16" y="122"/>
                  </a:cxn>
                  <a:cxn ang="0">
                    <a:pos x="31" y="125"/>
                  </a:cxn>
                  <a:cxn ang="0">
                    <a:pos x="25" y="130"/>
                  </a:cxn>
                  <a:cxn ang="0">
                    <a:pos x="17" y="136"/>
                  </a:cxn>
                  <a:cxn ang="0">
                    <a:pos x="6" y="139"/>
                  </a:cxn>
                  <a:cxn ang="0">
                    <a:pos x="0" y="136"/>
                  </a:cxn>
                  <a:cxn ang="0">
                    <a:pos x="3" y="145"/>
                  </a:cxn>
                  <a:cxn ang="0">
                    <a:pos x="14" y="151"/>
                  </a:cxn>
                  <a:cxn ang="0">
                    <a:pos x="18" y="158"/>
                  </a:cxn>
                  <a:cxn ang="0">
                    <a:pos x="26" y="162"/>
                  </a:cxn>
                  <a:cxn ang="0">
                    <a:pos x="56" y="155"/>
                  </a:cxn>
                  <a:cxn ang="0">
                    <a:pos x="76" y="140"/>
                  </a:cxn>
                  <a:cxn ang="0">
                    <a:pos x="105" y="120"/>
                  </a:cxn>
                  <a:cxn ang="0">
                    <a:pos x="124" y="108"/>
                  </a:cxn>
                  <a:cxn ang="0">
                    <a:pos x="140" y="111"/>
                  </a:cxn>
                  <a:cxn ang="0">
                    <a:pos x="153" y="110"/>
                  </a:cxn>
                  <a:cxn ang="0">
                    <a:pos x="175" y="121"/>
                  </a:cxn>
                  <a:cxn ang="0">
                    <a:pos x="189" y="111"/>
                  </a:cxn>
                  <a:cxn ang="0">
                    <a:pos x="195" y="106"/>
                  </a:cxn>
                  <a:cxn ang="0">
                    <a:pos x="192" y="95"/>
                  </a:cxn>
                  <a:cxn ang="0">
                    <a:pos x="182" y="81"/>
                  </a:cxn>
                  <a:cxn ang="0">
                    <a:pos x="166" y="68"/>
                  </a:cxn>
                  <a:cxn ang="0">
                    <a:pos x="155" y="76"/>
                  </a:cxn>
                  <a:cxn ang="0">
                    <a:pos x="152" y="79"/>
                  </a:cxn>
                  <a:cxn ang="0">
                    <a:pos x="141" y="85"/>
                  </a:cxn>
                </a:cxnLst>
                <a:rect l="0" t="0" r="r" b="b"/>
                <a:pathLst>
                  <a:path w="195" h="162">
                    <a:moveTo>
                      <a:pt x="141" y="85"/>
                    </a:moveTo>
                    <a:lnTo>
                      <a:pt x="166" y="68"/>
                    </a:lnTo>
                    <a:lnTo>
                      <a:pt x="176" y="42"/>
                    </a:lnTo>
                    <a:lnTo>
                      <a:pt x="171" y="26"/>
                    </a:lnTo>
                    <a:lnTo>
                      <a:pt x="164" y="6"/>
                    </a:lnTo>
                    <a:lnTo>
                      <a:pt x="152" y="4"/>
                    </a:lnTo>
                    <a:lnTo>
                      <a:pt x="145" y="0"/>
                    </a:lnTo>
                    <a:lnTo>
                      <a:pt x="135" y="4"/>
                    </a:lnTo>
                    <a:lnTo>
                      <a:pt x="124" y="7"/>
                    </a:lnTo>
                    <a:lnTo>
                      <a:pt x="117" y="29"/>
                    </a:lnTo>
                    <a:lnTo>
                      <a:pt x="115" y="50"/>
                    </a:lnTo>
                    <a:lnTo>
                      <a:pt x="99" y="64"/>
                    </a:lnTo>
                    <a:lnTo>
                      <a:pt x="85" y="73"/>
                    </a:lnTo>
                    <a:lnTo>
                      <a:pt x="73" y="64"/>
                    </a:lnTo>
                    <a:lnTo>
                      <a:pt x="61" y="53"/>
                    </a:lnTo>
                    <a:lnTo>
                      <a:pt x="50" y="48"/>
                    </a:lnTo>
                    <a:lnTo>
                      <a:pt x="36" y="32"/>
                    </a:lnTo>
                    <a:lnTo>
                      <a:pt x="30" y="36"/>
                    </a:lnTo>
                    <a:lnTo>
                      <a:pt x="26" y="43"/>
                    </a:lnTo>
                    <a:lnTo>
                      <a:pt x="22" y="58"/>
                    </a:lnTo>
                    <a:lnTo>
                      <a:pt x="20" y="71"/>
                    </a:lnTo>
                    <a:lnTo>
                      <a:pt x="18" y="83"/>
                    </a:lnTo>
                    <a:lnTo>
                      <a:pt x="13" y="85"/>
                    </a:lnTo>
                    <a:lnTo>
                      <a:pt x="13" y="94"/>
                    </a:lnTo>
                    <a:lnTo>
                      <a:pt x="13" y="111"/>
                    </a:lnTo>
                    <a:lnTo>
                      <a:pt x="16" y="122"/>
                    </a:lnTo>
                    <a:lnTo>
                      <a:pt x="31" y="125"/>
                    </a:lnTo>
                    <a:lnTo>
                      <a:pt x="25" y="130"/>
                    </a:lnTo>
                    <a:lnTo>
                      <a:pt x="17" y="136"/>
                    </a:lnTo>
                    <a:lnTo>
                      <a:pt x="6" y="139"/>
                    </a:lnTo>
                    <a:lnTo>
                      <a:pt x="0" y="136"/>
                    </a:lnTo>
                    <a:lnTo>
                      <a:pt x="3" y="145"/>
                    </a:lnTo>
                    <a:lnTo>
                      <a:pt x="14" y="151"/>
                    </a:lnTo>
                    <a:lnTo>
                      <a:pt x="18" y="158"/>
                    </a:lnTo>
                    <a:lnTo>
                      <a:pt x="26" y="162"/>
                    </a:lnTo>
                    <a:lnTo>
                      <a:pt x="56" y="155"/>
                    </a:lnTo>
                    <a:lnTo>
                      <a:pt x="76" y="140"/>
                    </a:lnTo>
                    <a:lnTo>
                      <a:pt x="105" y="120"/>
                    </a:lnTo>
                    <a:lnTo>
                      <a:pt x="124" y="108"/>
                    </a:lnTo>
                    <a:lnTo>
                      <a:pt x="140" y="111"/>
                    </a:lnTo>
                    <a:lnTo>
                      <a:pt x="153" y="110"/>
                    </a:lnTo>
                    <a:lnTo>
                      <a:pt x="175" y="121"/>
                    </a:lnTo>
                    <a:lnTo>
                      <a:pt x="189" y="111"/>
                    </a:lnTo>
                    <a:lnTo>
                      <a:pt x="195" y="106"/>
                    </a:lnTo>
                    <a:lnTo>
                      <a:pt x="192" y="95"/>
                    </a:lnTo>
                    <a:lnTo>
                      <a:pt x="182" y="81"/>
                    </a:lnTo>
                    <a:lnTo>
                      <a:pt x="166" y="68"/>
                    </a:lnTo>
                    <a:lnTo>
                      <a:pt x="155" y="76"/>
                    </a:lnTo>
                    <a:lnTo>
                      <a:pt x="152" y="79"/>
                    </a:lnTo>
                    <a:lnTo>
                      <a:pt x="141" y="85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4" name="Alaska islands"/>
              <p:cNvSpPr>
                <a:spLocks/>
              </p:cNvSpPr>
              <p:nvPr/>
            </p:nvSpPr>
            <p:spPr bwMode="auto">
              <a:xfrm>
                <a:off x="116" y="3224"/>
                <a:ext cx="3" cy="2"/>
              </a:xfrm>
              <a:custGeom>
                <a:avLst/>
                <a:gdLst/>
                <a:ahLst/>
                <a:cxnLst>
                  <a:cxn ang="0">
                    <a:pos x="26" y="13"/>
                  </a:cxn>
                  <a:cxn ang="0">
                    <a:pos x="20" y="6"/>
                  </a:cxn>
                  <a:cxn ang="0">
                    <a:pos x="19" y="0"/>
                  </a:cxn>
                  <a:cxn ang="0">
                    <a:pos x="11" y="0"/>
                  </a:cxn>
                  <a:cxn ang="0">
                    <a:pos x="3" y="6"/>
                  </a:cxn>
                  <a:cxn ang="0">
                    <a:pos x="7" y="8"/>
                  </a:cxn>
                  <a:cxn ang="0">
                    <a:pos x="0" y="13"/>
                  </a:cxn>
                  <a:cxn ang="0">
                    <a:pos x="1" y="17"/>
                  </a:cxn>
                  <a:cxn ang="0">
                    <a:pos x="14" y="20"/>
                  </a:cxn>
                  <a:cxn ang="0">
                    <a:pos x="18" y="19"/>
                  </a:cxn>
                  <a:cxn ang="0">
                    <a:pos x="26" y="13"/>
                  </a:cxn>
                </a:cxnLst>
                <a:rect l="0" t="0" r="r" b="b"/>
                <a:pathLst>
                  <a:path w="26" h="20">
                    <a:moveTo>
                      <a:pt x="26" y="13"/>
                    </a:moveTo>
                    <a:lnTo>
                      <a:pt x="20" y="6"/>
                    </a:lnTo>
                    <a:lnTo>
                      <a:pt x="19" y="0"/>
                    </a:lnTo>
                    <a:lnTo>
                      <a:pt x="11" y="0"/>
                    </a:lnTo>
                    <a:lnTo>
                      <a:pt x="3" y="6"/>
                    </a:lnTo>
                    <a:lnTo>
                      <a:pt x="7" y="8"/>
                    </a:lnTo>
                    <a:lnTo>
                      <a:pt x="0" y="13"/>
                    </a:lnTo>
                    <a:lnTo>
                      <a:pt x="1" y="17"/>
                    </a:lnTo>
                    <a:lnTo>
                      <a:pt x="14" y="20"/>
                    </a:lnTo>
                    <a:lnTo>
                      <a:pt x="18" y="19"/>
                    </a:lnTo>
                    <a:lnTo>
                      <a:pt x="26" y="1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5" name="Alaska islands"/>
              <p:cNvSpPr>
                <a:spLocks/>
              </p:cNvSpPr>
              <p:nvPr/>
            </p:nvSpPr>
            <p:spPr bwMode="auto">
              <a:xfrm>
                <a:off x="111" y="3211"/>
                <a:ext cx="7" cy="5"/>
              </a:xfrm>
              <a:custGeom>
                <a:avLst/>
                <a:gdLst/>
                <a:ahLst/>
                <a:cxnLst>
                  <a:cxn ang="0">
                    <a:pos x="65" y="45"/>
                  </a:cxn>
                  <a:cxn ang="0">
                    <a:pos x="65" y="28"/>
                  </a:cxn>
                  <a:cxn ang="0">
                    <a:pos x="53" y="17"/>
                  </a:cxn>
                  <a:cxn ang="0">
                    <a:pos x="37" y="4"/>
                  </a:cxn>
                  <a:cxn ang="0">
                    <a:pos x="17" y="2"/>
                  </a:cxn>
                  <a:cxn ang="0">
                    <a:pos x="5" y="0"/>
                  </a:cxn>
                  <a:cxn ang="0">
                    <a:pos x="0" y="2"/>
                  </a:cxn>
                  <a:cxn ang="0">
                    <a:pos x="0" y="11"/>
                  </a:cxn>
                  <a:cxn ang="0">
                    <a:pos x="4" y="18"/>
                  </a:cxn>
                  <a:cxn ang="0">
                    <a:pos x="12" y="35"/>
                  </a:cxn>
                  <a:cxn ang="0">
                    <a:pos x="35" y="51"/>
                  </a:cxn>
                  <a:cxn ang="0">
                    <a:pos x="54" y="57"/>
                  </a:cxn>
                  <a:cxn ang="0">
                    <a:pos x="65" y="45"/>
                  </a:cxn>
                </a:cxnLst>
                <a:rect l="0" t="0" r="r" b="b"/>
                <a:pathLst>
                  <a:path w="65" h="57">
                    <a:moveTo>
                      <a:pt x="65" y="45"/>
                    </a:moveTo>
                    <a:lnTo>
                      <a:pt x="65" y="28"/>
                    </a:lnTo>
                    <a:lnTo>
                      <a:pt x="53" y="17"/>
                    </a:lnTo>
                    <a:lnTo>
                      <a:pt x="37" y="4"/>
                    </a:lnTo>
                    <a:lnTo>
                      <a:pt x="17" y="2"/>
                    </a:lnTo>
                    <a:lnTo>
                      <a:pt x="5" y="0"/>
                    </a:lnTo>
                    <a:lnTo>
                      <a:pt x="0" y="2"/>
                    </a:lnTo>
                    <a:lnTo>
                      <a:pt x="0" y="11"/>
                    </a:lnTo>
                    <a:lnTo>
                      <a:pt x="4" y="18"/>
                    </a:lnTo>
                    <a:lnTo>
                      <a:pt x="12" y="35"/>
                    </a:lnTo>
                    <a:lnTo>
                      <a:pt x="35" y="51"/>
                    </a:lnTo>
                    <a:lnTo>
                      <a:pt x="54" y="57"/>
                    </a:lnTo>
                    <a:lnTo>
                      <a:pt x="65" y="45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6" name="Alaska islands"/>
              <p:cNvSpPr>
                <a:spLocks/>
              </p:cNvSpPr>
              <p:nvPr/>
            </p:nvSpPr>
            <p:spPr bwMode="auto">
              <a:xfrm>
                <a:off x="97" y="3189"/>
                <a:ext cx="12" cy="30"/>
              </a:xfrm>
              <a:custGeom>
                <a:avLst/>
                <a:gdLst/>
                <a:ahLst/>
                <a:cxnLst>
                  <a:cxn ang="0">
                    <a:pos x="2" y="286"/>
                  </a:cxn>
                  <a:cxn ang="0">
                    <a:pos x="8" y="290"/>
                  </a:cxn>
                  <a:cxn ang="0">
                    <a:pos x="12" y="301"/>
                  </a:cxn>
                  <a:cxn ang="0">
                    <a:pos x="19" y="295"/>
                  </a:cxn>
                  <a:cxn ang="0">
                    <a:pos x="35" y="247"/>
                  </a:cxn>
                  <a:cxn ang="0">
                    <a:pos x="59" y="193"/>
                  </a:cxn>
                  <a:cxn ang="0">
                    <a:pos x="77" y="141"/>
                  </a:cxn>
                  <a:cxn ang="0">
                    <a:pos x="103" y="101"/>
                  </a:cxn>
                  <a:cxn ang="0">
                    <a:pos x="92" y="122"/>
                  </a:cxn>
                  <a:cxn ang="0">
                    <a:pos x="93" y="118"/>
                  </a:cxn>
                  <a:cxn ang="0">
                    <a:pos x="108" y="100"/>
                  </a:cxn>
                  <a:cxn ang="0">
                    <a:pos x="121" y="67"/>
                  </a:cxn>
                  <a:cxn ang="0">
                    <a:pos x="121" y="32"/>
                  </a:cxn>
                  <a:cxn ang="0">
                    <a:pos x="122" y="5"/>
                  </a:cxn>
                  <a:cxn ang="0">
                    <a:pos x="103" y="0"/>
                  </a:cxn>
                  <a:cxn ang="0">
                    <a:pos x="70" y="14"/>
                  </a:cxn>
                  <a:cxn ang="0">
                    <a:pos x="65" y="29"/>
                  </a:cxn>
                  <a:cxn ang="0">
                    <a:pos x="60" y="65"/>
                  </a:cxn>
                  <a:cxn ang="0">
                    <a:pos x="53" y="93"/>
                  </a:cxn>
                  <a:cxn ang="0">
                    <a:pos x="47" y="116"/>
                  </a:cxn>
                  <a:cxn ang="0">
                    <a:pos x="32" y="144"/>
                  </a:cxn>
                  <a:cxn ang="0">
                    <a:pos x="23" y="161"/>
                  </a:cxn>
                  <a:cxn ang="0">
                    <a:pos x="8" y="180"/>
                  </a:cxn>
                  <a:cxn ang="0">
                    <a:pos x="0" y="206"/>
                  </a:cxn>
                  <a:cxn ang="0">
                    <a:pos x="3" y="234"/>
                  </a:cxn>
                  <a:cxn ang="0">
                    <a:pos x="1" y="263"/>
                  </a:cxn>
                  <a:cxn ang="0">
                    <a:pos x="3" y="282"/>
                  </a:cxn>
                  <a:cxn ang="0">
                    <a:pos x="2" y="286"/>
                  </a:cxn>
                </a:cxnLst>
                <a:rect l="0" t="0" r="r" b="b"/>
                <a:pathLst>
                  <a:path w="122" h="301">
                    <a:moveTo>
                      <a:pt x="2" y="286"/>
                    </a:moveTo>
                    <a:lnTo>
                      <a:pt x="8" y="290"/>
                    </a:lnTo>
                    <a:lnTo>
                      <a:pt x="12" y="301"/>
                    </a:lnTo>
                    <a:lnTo>
                      <a:pt x="19" y="295"/>
                    </a:lnTo>
                    <a:lnTo>
                      <a:pt x="35" y="247"/>
                    </a:lnTo>
                    <a:lnTo>
                      <a:pt x="59" y="193"/>
                    </a:lnTo>
                    <a:lnTo>
                      <a:pt x="77" y="141"/>
                    </a:lnTo>
                    <a:lnTo>
                      <a:pt x="103" y="101"/>
                    </a:lnTo>
                    <a:lnTo>
                      <a:pt x="92" y="122"/>
                    </a:lnTo>
                    <a:lnTo>
                      <a:pt x="93" y="118"/>
                    </a:lnTo>
                    <a:lnTo>
                      <a:pt x="108" y="100"/>
                    </a:lnTo>
                    <a:lnTo>
                      <a:pt x="121" y="67"/>
                    </a:lnTo>
                    <a:lnTo>
                      <a:pt x="121" y="32"/>
                    </a:lnTo>
                    <a:lnTo>
                      <a:pt x="122" y="5"/>
                    </a:lnTo>
                    <a:lnTo>
                      <a:pt x="103" y="0"/>
                    </a:lnTo>
                    <a:lnTo>
                      <a:pt x="70" y="14"/>
                    </a:lnTo>
                    <a:lnTo>
                      <a:pt x="65" y="29"/>
                    </a:lnTo>
                    <a:lnTo>
                      <a:pt x="60" y="65"/>
                    </a:lnTo>
                    <a:lnTo>
                      <a:pt x="53" y="93"/>
                    </a:lnTo>
                    <a:lnTo>
                      <a:pt x="47" y="116"/>
                    </a:lnTo>
                    <a:lnTo>
                      <a:pt x="32" y="144"/>
                    </a:lnTo>
                    <a:lnTo>
                      <a:pt x="23" y="161"/>
                    </a:lnTo>
                    <a:lnTo>
                      <a:pt x="8" y="180"/>
                    </a:lnTo>
                    <a:lnTo>
                      <a:pt x="0" y="206"/>
                    </a:lnTo>
                    <a:lnTo>
                      <a:pt x="3" y="234"/>
                    </a:lnTo>
                    <a:lnTo>
                      <a:pt x="1" y="263"/>
                    </a:lnTo>
                    <a:lnTo>
                      <a:pt x="3" y="282"/>
                    </a:lnTo>
                    <a:lnTo>
                      <a:pt x="2" y="286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7" name="Alaska islands"/>
              <p:cNvSpPr>
                <a:spLocks/>
              </p:cNvSpPr>
              <p:nvPr/>
            </p:nvSpPr>
            <p:spPr bwMode="auto">
              <a:xfrm>
                <a:off x="99" y="3180"/>
                <a:ext cx="3" cy="2"/>
              </a:xfrm>
              <a:custGeom>
                <a:avLst/>
                <a:gdLst/>
                <a:ahLst/>
                <a:cxnLst>
                  <a:cxn ang="0">
                    <a:pos x="19" y="11"/>
                  </a:cxn>
                  <a:cxn ang="0">
                    <a:pos x="24" y="10"/>
                  </a:cxn>
                  <a:cxn ang="0">
                    <a:pos x="23" y="5"/>
                  </a:cxn>
                  <a:cxn ang="0">
                    <a:pos x="12" y="0"/>
                  </a:cxn>
                  <a:cxn ang="0">
                    <a:pos x="6" y="4"/>
                  </a:cxn>
                  <a:cxn ang="0">
                    <a:pos x="0" y="6"/>
                  </a:cxn>
                  <a:cxn ang="0">
                    <a:pos x="1" y="11"/>
                  </a:cxn>
                  <a:cxn ang="0">
                    <a:pos x="7" y="19"/>
                  </a:cxn>
                  <a:cxn ang="0">
                    <a:pos x="15" y="19"/>
                  </a:cxn>
                  <a:cxn ang="0">
                    <a:pos x="21" y="17"/>
                  </a:cxn>
                  <a:cxn ang="0">
                    <a:pos x="19" y="11"/>
                  </a:cxn>
                </a:cxnLst>
                <a:rect l="0" t="0" r="r" b="b"/>
                <a:pathLst>
                  <a:path w="24" h="19">
                    <a:moveTo>
                      <a:pt x="19" y="11"/>
                    </a:moveTo>
                    <a:lnTo>
                      <a:pt x="24" y="10"/>
                    </a:lnTo>
                    <a:lnTo>
                      <a:pt x="23" y="5"/>
                    </a:lnTo>
                    <a:lnTo>
                      <a:pt x="12" y="0"/>
                    </a:lnTo>
                    <a:lnTo>
                      <a:pt x="6" y="4"/>
                    </a:lnTo>
                    <a:lnTo>
                      <a:pt x="0" y="6"/>
                    </a:lnTo>
                    <a:lnTo>
                      <a:pt x="1" y="11"/>
                    </a:lnTo>
                    <a:lnTo>
                      <a:pt x="7" y="19"/>
                    </a:lnTo>
                    <a:lnTo>
                      <a:pt x="15" y="19"/>
                    </a:lnTo>
                    <a:lnTo>
                      <a:pt x="21" y="17"/>
                    </a:lnTo>
                    <a:lnTo>
                      <a:pt x="19" y="11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8" name="Alaska islands"/>
              <p:cNvSpPr>
                <a:spLocks/>
              </p:cNvSpPr>
              <p:nvPr/>
            </p:nvSpPr>
            <p:spPr bwMode="auto">
              <a:xfrm>
                <a:off x="90" y="3160"/>
                <a:ext cx="21" cy="8"/>
              </a:xfrm>
              <a:custGeom>
                <a:avLst/>
                <a:gdLst/>
                <a:ahLst/>
                <a:cxnLst>
                  <a:cxn ang="0">
                    <a:pos x="84" y="20"/>
                  </a:cxn>
                  <a:cxn ang="0">
                    <a:pos x="116" y="28"/>
                  </a:cxn>
                  <a:cxn ang="0">
                    <a:pos x="148" y="32"/>
                  </a:cxn>
                  <a:cxn ang="0">
                    <a:pos x="176" y="46"/>
                  </a:cxn>
                  <a:cxn ang="0">
                    <a:pos x="205" y="57"/>
                  </a:cxn>
                  <a:cxn ang="0">
                    <a:pos x="177" y="77"/>
                  </a:cxn>
                  <a:cxn ang="0">
                    <a:pos x="149" y="72"/>
                  </a:cxn>
                  <a:cxn ang="0">
                    <a:pos x="115" y="62"/>
                  </a:cxn>
                  <a:cxn ang="0">
                    <a:pos x="85" y="60"/>
                  </a:cxn>
                  <a:cxn ang="0">
                    <a:pos x="79" y="62"/>
                  </a:cxn>
                  <a:cxn ang="0">
                    <a:pos x="69" y="74"/>
                  </a:cxn>
                  <a:cxn ang="0">
                    <a:pos x="69" y="83"/>
                  </a:cxn>
                  <a:cxn ang="0">
                    <a:pos x="63" y="84"/>
                  </a:cxn>
                  <a:cxn ang="0">
                    <a:pos x="45" y="78"/>
                  </a:cxn>
                  <a:cxn ang="0">
                    <a:pos x="28" y="70"/>
                  </a:cxn>
                  <a:cxn ang="0">
                    <a:pos x="12" y="57"/>
                  </a:cxn>
                  <a:cxn ang="0">
                    <a:pos x="0" y="46"/>
                  </a:cxn>
                  <a:cxn ang="0">
                    <a:pos x="2" y="34"/>
                  </a:cxn>
                  <a:cxn ang="0">
                    <a:pos x="0" y="20"/>
                  </a:cxn>
                  <a:cxn ang="0">
                    <a:pos x="5" y="10"/>
                  </a:cxn>
                  <a:cxn ang="0">
                    <a:pos x="20" y="0"/>
                  </a:cxn>
                  <a:cxn ang="0">
                    <a:pos x="32" y="11"/>
                  </a:cxn>
                  <a:cxn ang="0">
                    <a:pos x="53" y="13"/>
                  </a:cxn>
                  <a:cxn ang="0">
                    <a:pos x="72" y="10"/>
                  </a:cxn>
                  <a:cxn ang="0">
                    <a:pos x="91" y="15"/>
                  </a:cxn>
                  <a:cxn ang="0">
                    <a:pos x="84" y="20"/>
                  </a:cxn>
                </a:cxnLst>
                <a:rect l="0" t="0" r="r" b="b"/>
                <a:pathLst>
                  <a:path w="205" h="84">
                    <a:moveTo>
                      <a:pt x="84" y="20"/>
                    </a:moveTo>
                    <a:lnTo>
                      <a:pt x="116" y="28"/>
                    </a:lnTo>
                    <a:lnTo>
                      <a:pt x="148" y="32"/>
                    </a:lnTo>
                    <a:lnTo>
                      <a:pt x="176" y="46"/>
                    </a:lnTo>
                    <a:lnTo>
                      <a:pt x="205" y="57"/>
                    </a:lnTo>
                    <a:lnTo>
                      <a:pt x="177" y="77"/>
                    </a:lnTo>
                    <a:lnTo>
                      <a:pt x="149" y="72"/>
                    </a:lnTo>
                    <a:lnTo>
                      <a:pt x="115" y="62"/>
                    </a:lnTo>
                    <a:lnTo>
                      <a:pt x="85" y="60"/>
                    </a:lnTo>
                    <a:lnTo>
                      <a:pt x="79" y="62"/>
                    </a:lnTo>
                    <a:lnTo>
                      <a:pt x="69" y="74"/>
                    </a:lnTo>
                    <a:lnTo>
                      <a:pt x="69" y="83"/>
                    </a:lnTo>
                    <a:lnTo>
                      <a:pt x="63" y="84"/>
                    </a:lnTo>
                    <a:lnTo>
                      <a:pt x="45" y="78"/>
                    </a:lnTo>
                    <a:lnTo>
                      <a:pt x="28" y="70"/>
                    </a:lnTo>
                    <a:lnTo>
                      <a:pt x="12" y="57"/>
                    </a:lnTo>
                    <a:lnTo>
                      <a:pt x="0" y="46"/>
                    </a:lnTo>
                    <a:lnTo>
                      <a:pt x="2" y="34"/>
                    </a:lnTo>
                    <a:lnTo>
                      <a:pt x="0" y="20"/>
                    </a:lnTo>
                    <a:lnTo>
                      <a:pt x="5" y="10"/>
                    </a:lnTo>
                    <a:lnTo>
                      <a:pt x="20" y="0"/>
                    </a:lnTo>
                    <a:lnTo>
                      <a:pt x="32" y="11"/>
                    </a:lnTo>
                    <a:lnTo>
                      <a:pt x="53" y="13"/>
                    </a:lnTo>
                    <a:lnTo>
                      <a:pt x="72" y="10"/>
                    </a:lnTo>
                    <a:lnTo>
                      <a:pt x="91" y="15"/>
                    </a:lnTo>
                    <a:lnTo>
                      <a:pt x="84" y="2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39" name="Alaska islands"/>
              <p:cNvSpPr>
                <a:spLocks/>
              </p:cNvSpPr>
              <p:nvPr/>
            </p:nvSpPr>
            <p:spPr bwMode="auto">
              <a:xfrm>
                <a:off x="109" y="3113"/>
                <a:ext cx="2" cy="2"/>
              </a:xfrm>
              <a:custGeom>
                <a:avLst/>
                <a:gdLst/>
                <a:ahLst/>
                <a:cxnLst>
                  <a:cxn ang="0">
                    <a:pos x="20" y="18"/>
                  </a:cxn>
                  <a:cxn ang="0">
                    <a:pos x="23" y="10"/>
                  </a:cxn>
                  <a:cxn ang="0">
                    <a:pos x="21" y="5"/>
                  </a:cxn>
                  <a:cxn ang="0">
                    <a:pos x="16" y="7"/>
                  </a:cxn>
                  <a:cxn ang="0">
                    <a:pos x="11" y="0"/>
                  </a:cxn>
                  <a:cxn ang="0">
                    <a:pos x="3" y="5"/>
                  </a:cxn>
                  <a:cxn ang="0">
                    <a:pos x="0" y="13"/>
                  </a:cxn>
                  <a:cxn ang="0">
                    <a:pos x="6" y="19"/>
                  </a:cxn>
                  <a:cxn ang="0">
                    <a:pos x="3" y="22"/>
                  </a:cxn>
                  <a:cxn ang="0">
                    <a:pos x="14" y="19"/>
                  </a:cxn>
                  <a:cxn ang="0">
                    <a:pos x="20" y="18"/>
                  </a:cxn>
                </a:cxnLst>
                <a:rect l="0" t="0" r="r" b="b"/>
                <a:pathLst>
                  <a:path w="23" h="22">
                    <a:moveTo>
                      <a:pt x="20" y="18"/>
                    </a:moveTo>
                    <a:lnTo>
                      <a:pt x="23" y="10"/>
                    </a:lnTo>
                    <a:lnTo>
                      <a:pt x="21" y="5"/>
                    </a:lnTo>
                    <a:lnTo>
                      <a:pt x="16" y="7"/>
                    </a:lnTo>
                    <a:lnTo>
                      <a:pt x="11" y="0"/>
                    </a:lnTo>
                    <a:lnTo>
                      <a:pt x="3" y="5"/>
                    </a:lnTo>
                    <a:lnTo>
                      <a:pt x="0" y="13"/>
                    </a:lnTo>
                    <a:lnTo>
                      <a:pt x="6" y="19"/>
                    </a:lnTo>
                    <a:lnTo>
                      <a:pt x="3" y="22"/>
                    </a:lnTo>
                    <a:lnTo>
                      <a:pt x="14" y="19"/>
                    </a:lnTo>
                    <a:lnTo>
                      <a:pt x="20" y="18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40" name="Alaska"/>
              <p:cNvSpPr>
                <a:spLocks noEditPoints="1"/>
              </p:cNvSpPr>
              <p:nvPr/>
            </p:nvSpPr>
            <p:spPr bwMode="auto">
              <a:xfrm>
                <a:off x="343" y="2835"/>
                <a:ext cx="1465" cy="1081"/>
              </a:xfrm>
              <a:custGeom>
                <a:avLst/>
                <a:gdLst/>
                <a:ahLst/>
                <a:cxnLst>
                  <a:cxn ang="0">
                    <a:pos x="10339" y="7519"/>
                  </a:cxn>
                  <a:cxn ang="0">
                    <a:pos x="11318" y="8195"/>
                  </a:cxn>
                  <a:cxn ang="0">
                    <a:pos x="11993" y="7838"/>
                  </a:cxn>
                  <a:cxn ang="0">
                    <a:pos x="14267" y="9720"/>
                  </a:cxn>
                  <a:cxn ang="0">
                    <a:pos x="14316" y="10781"/>
                  </a:cxn>
                  <a:cxn ang="0">
                    <a:pos x="13250" y="10131"/>
                  </a:cxn>
                  <a:cxn ang="0">
                    <a:pos x="12763" y="10276"/>
                  </a:cxn>
                  <a:cxn ang="0">
                    <a:pos x="11896" y="8772"/>
                  </a:cxn>
                  <a:cxn ang="0">
                    <a:pos x="11665" y="8888"/>
                  </a:cxn>
                  <a:cxn ang="0">
                    <a:pos x="9999" y="7791"/>
                  </a:cxn>
                  <a:cxn ang="0">
                    <a:pos x="8772" y="7126"/>
                  </a:cxn>
                  <a:cxn ang="0">
                    <a:pos x="8007" y="6808"/>
                  </a:cxn>
                  <a:cxn ang="0">
                    <a:pos x="6389" y="7133"/>
                  </a:cxn>
                  <a:cxn ang="0">
                    <a:pos x="6646" y="6480"/>
                  </a:cxn>
                  <a:cxn ang="0">
                    <a:pos x="5570" y="6690"/>
                  </a:cxn>
                  <a:cxn ang="0">
                    <a:pos x="5098" y="7251"/>
                  </a:cxn>
                  <a:cxn ang="0">
                    <a:pos x="3092" y="7270"/>
                  </a:cxn>
                  <a:cxn ang="0">
                    <a:pos x="2108" y="6736"/>
                  </a:cxn>
                  <a:cxn ang="0">
                    <a:pos x="3777" y="6584"/>
                  </a:cxn>
                  <a:cxn ang="0">
                    <a:pos x="3949" y="5955"/>
                  </a:cxn>
                  <a:cxn ang="0">
                    <a:pos x="3452" y="5541"/>
                  </a:cxn>
                  <a:cxn ang="0">
                    <a:pos x="2899" y="5097"/>
                  </a:cxn>
                  <a:cxn ang="0">
                    <a:pos x="3316" y="4506"/>
                  </a:cxn>
                  <a:cxn ang="0">
                    <a:pos x="2919" y="3641"/>
                  </a:cxn>
                  <a:cxn ang="0">
                    <a:pos x="3194" y="3310"/>
                  </a:cxn>
                  <a:cxn ang="0">
                    <a:pos x="3880" y="2888"/>
                  </a:cxn>
                  <a:cxn ang="0">
                    <a:pos x="4433" y="3019"/>
                  </a:cxn>
                  <a:cxn ang="0">
                    <a:pos x="5203" y="3196"/>
                  </a:cxn>
                  <a:cxn ang="0">
                    <a:pos x="5816" y="2686"/>
                  </a:cxn>
                  <a:cxn ang="0">
                    <a:pos x="5073" y="2283"/>
                  </a:cxn>
                  <a:cxn ang="0">
                    <a:pos x="4560" y="1766"/>
                  </a:cxn>
                  <a:cxn ang="0">
                    <a:pos x="4863" y="1207"/>
                  </a:cxn>
                  <a:cxn ang="0">
                    <a:pos x="5436" y="1303"/>
                  </a:cxn>
                  <a:cxn ang="0">
                    <a:pos x="5863" y="1581"/>
                  </a:cxn>
                  <a:cxn ang="0">
                    <a:pos x="6245" y="2029"/>
                  </a:cxn>
                  <a:cxn ang="0">
                    <a:pos x="6175" y="1269"/>
                  </a:cxn>
                  <a:cxn ang="0">
                    <a:pos x="6523" y="184"/>
                  </a:cxn>
                  <a:cxn ang="0">
                    <a:pos x="7785" y="74"/>
                  </a:cxn>
                  <a:cxn ang="0">
                    <a:pos x="8955" y="132"/>
                  </a:cxn>
                  <a:cxn ang="0">
                    <a:pos x="9372" y="1006"/>
                  </a:cxn>
                  <a:cxn ang="0">
                    <a:pos x="10214" y="1536"/>
                  </a:cxn>
                  <a:cxn ang="0">
                    <a:pos x="10913" y="1843"/>
                  </a:cxn>
                  <a:cxn ang="0">
                    <a:pos x="1584" y="6284"/>
                  </a:cxn>
                  <a:cxn ang="0">
                    <a:pos x="153" y="5773"/>
                  </a:cxn>
                  <a:cxn ang="0">
                    <a:pos x="256" y="6069"/>
                  </a:cxn>
                  <a:cxn ang="0">
                    <a:pos x="870" y="6402"/>
                  </a:cxn>
                  <a:cxn ang="0">
                    <a:pos x="1877" y="6851"/>
                  </a:cxn>
                  <a:cxn ang="0">
                    <a:pos x="5550" y="7304"/>
                  </a:cxn>
                  <a:cxn ang="0">
                    <a:pos x="4795" y="7544"/>
                  </a:cxn>
                  <a:cxn ang="0">
                    <a:pos x="5097" y="7876"/>
                  </a:cxn>
                  <a:cxn ang="0">
                    <a:pos x="5922" y="7505"/>
                  </a:cxn>
                  <a:cxn ang="0">
                    <a:pos x="2181" y="3096"/>
                  </a:cxn>
                  <a:cxn ang="0">
                    <a:pos x="2416" y="3682"/>
                  </a:cxn>
                  <a:cxn ang="0">
                    <a:pos x="2291" y="3157"/>
                  </a:cxn>
                  <a:cxn ang="0">
                    <a:pos x="3178" y="1521"/>
                  </a:cxn>
                  <a:cxn ang="0">
                    <a:pos x="3584" y="1838"/>
                  </a:cxn>
                  <a:cxn ang="0">
                    <a:pos x="3293" y="1175"/>
                  </a:cxn>
                </a:cxnLst>
                <a:rect l="0" t="0" r="r" b="b"/>
                <a:pathLst>
                  <a:path w="14649" h="10810">
                    <a:moveTo>
                      <a:pt x="10913" y="1843"/>
                    </a:moveTo>
                    <a:lnTo>
                      <a:pt x="10022" y="7347"/>
                    </a:lnTo>
                    <a:lnTo>
                      <a:pt x="10190" y="7439"/>
                    </a:lnTo>
                    <a:lnTo>
                      <a:pt x="10339" y="7519"/>
                    </a:lnTo>
                    <a:lnTo>
                      <a:pt x="10736" y="7495"/>
                    </a:lnTo>
                    <a:lnTo>
                      <a:pt x="10840" y="7791"/>
                    </a:lnTo>
                    <a:lnTo>
                      <a:pt x="11194" y="7982"/>
                    </a:lnTo>
                    <a:lnTo>
                      <a:pt x="11318" y="8195"/>
                    </a:lnTo>
                    <a:lnTo>
                      <a:pt x="11393" y="8235"/>
                    </a:lnTo>
                    <a:lnTo>
                      <a:pt x="11505" y="8295"/>
                    </a:lnTo>
                    <a:lnTo>
                      <a:pt x="11702" y="8065"/>
                    </a:lnTo>
                    <a:lnTo>
                      <a:pt x="11993" y="7838"/>
                    </a:lnTo>
                    <a:lnTo>
                      <a:pt x="12268" y="8084"/>
                    </a:lnTo>
                    <a:lnTo>
                      <a:pt x="12480" y="8271"/>
                    </a:lnTo>
                    <a:lnTo>
                      <a:pt x="13678" y="9474"/>
                    </a:lnTo>
                    <a:lnTo>
                      <a:pt x="14267" y="9720"/>
                    </a:lnTo>
                    <a:lnTo>
                      <a:pt x="14508" y="9851"/>
                    </a:lnTo>
                    <a:lnTo>
                      <a:pt x="14649" y="10168"/>
                    </a:lnTo>
                    <a:lnTo>
                      <a:pt x="14578" y="10610"/>
                    </a:lnTo>
                    <a:lnTo>
                      <a:pt x="14316" y="10781"/>
                    </a:lnTo>
                    <a:lnTo>
                      <a:pt x="13748" y="10810"/>
                    </a:lnTo>
                    <a:lnTo>
                      <a:pt x="13562" y="10709"/>
                    </a:lnTo>
                    <a:lnTo>
                      <a:pt x="13362" y="10504"/>
                    </a:lnTo>
                    <a:lnTo>
                      <a:pt x="13250" y="10131"/>
                    </a:lnTo>
                    <a:lnTo>
                      <a:pt x="13064" y="10030"/>
                    </a:lnTo>
                    <a:lnTo>
                      <a:pt x="13020" y="10247"/>
                    </a:lnTo>
                    <a:lnTo>
                      <a:pt x="12933" y="10272"/>
                    </a:lnTo>
                    <a:lnTo>
                      <a:pt x="12763" y="10276"/>
                    </a:lnTo>
                    <a:lnTo>
                      <a:pt x="11976" y="9200"/>
                    </a:lnTo>
                    <a:lnTo>
                      <a:pt x="11795" y="8957"/>
                    </a:lnTo>
                    <a:lnTo>
                      <a:pt x="11835" y="8883"/>
                    </a:lnTo>
                    <a:lnTo>
                      <a:pt x="11896" y="8772"/>
                    </a:lnTo>
                    <a:lnTo>
                      <a:pt x="11966" y="8642"/>
                    </a:lnTo>
                    <a:lnTo>
                      <a:pt x="11836" y="8571"/>
                    </a:lnTo>
                    <a:lnTo>
                      <a:pt x="11820" y="8779"/>
                    </a:lnTo>
                    <a:lnTo>
                      <a:pt x="11665" y="8888"/>
                    </a:lnTo>
                    <a:lnTo>
                      <a:pt x="10906" y="8379"/>
                    </a:lnTo>
                    <a:lnTo>
                      <a:pt x="10450" y="7892"/>
                    </a:lnTo>
                    <a:lnTo>
                      <a:pt x="10333" y="7972"/>
                    </a:lnTo>
                    <a:lnTo>
                      <a:pt x="9999" y="7791"/>
                    </a:lnTo>
                    <a:lnTo>
                      <a:pt x="9475" y="7604"/>
                    </a:lnTo>
                    <a:lnTo>
                      <a:pt x="9061" y="7524"/>
                    </a:lnTo>
                    <a:lnTo>
                      <a:pt x="8878" y="7376"/>
                    </a:lnTo>
                    <a:lnTo>
                      <a:pt x="8772" y="7126"/>
                    </a:lnTo>
                    <a:lnTo>
                      <a:pt x="8450" y="7144"/>
                    </a:lnTo>
                    <a:lnTo>
                      <a:pt x="8360" y="6999"/>
                    </a:lnTo>
                    <a:lnTo>
                      <a:pt x="8234" y="6787"/>
                    </a:lnTo>
                    <a:lnTo>
                      <a:pt x="8007" y="6808"/>
                    </a:lnTo>
                    <a:lnTo>
                      <a:pt x="7650" y="7023"/>
                    </a:lnTo>
                    <a:lnTo>
                      <a:pt x="7515" y="7095"/>
                    </a:lnTo>
                    <a:lnTo>
                      <a:pt x="6917" y="7179"/>
                    </a:lnTo>
                    <a:lnTo>
                      <a:pt x="6389" y="7133"/>
                    </a:lnTo>
                    <a:lnTo>
                      <a:pt x="6259" y="7063"/>
                    </a:lnTo>
                    <a:lnTo>
                      <a:pt x="6444" y="6851"/>
                    </a:lnTo>
                    <a:lnTo>
                      <a:pt x="6385" y="6650"/>
                    </a:lnTo>
                    <a:lnTo>
                      <a:pt x="6646" y="6480"/>
                    </a:lnTo>
                    <a:lnTo>
                      <a:pt x="6661" y="6318"/>
                    </a:lnTo>
                    <a:lnTo>
                      <a:pt x="6400" y="6490"/>
                    </a:lnTo>
                    <a:lnTo>
                      <a:pt x="5656" y="6664"/>
                    </a:lnTo>
                    <a:lnTo>
                      <a:pt x="5570" y="6690"/>
                    </a:lnTo>
                    <a:lnTo>
                      <a:pt x="5601" y="6946"/>
                    </a:lnTo>
                    <a:lnTo>
                      <a:pt x="5711" y="7007"/>
                    </a:lnTo>
                    <a:lnTo>
                      <a:pt x="5424" y="7092"/>
                    </a:lnTo>
                    <a:lnTo>
                      <a:pt x="5098" y="7251"/>
                    </a:lnTo>
                    <a:lnTo>
                      <a:pt x="4580" y="7187"/>
                    </a:lnTo>
                    <a:lnTo>
                      <a:pt x="3981" y="7271"/>
                    </a:lnTo>
                    <a:lnTo>
                      <a:pt x="3249" y="7114"/>
                    </a:lnTo>
                    <a:lnTo>
                      <a:pt x="3092" y="7270"/>
                    </a:lnTo>
                    <a:lnTo>
                      <a:pt x="2650" y="7199"/>
                    </a:lnTo>
                    <a:lnTo>
                      <a:pt x="2278" y="6997"/>
                    </a:lnTo>
                    <a:lnTo>
                      <a:pt x="2067" y="6810"/>
                    </a:lnTo>
                    <a:lnTo>
                      <a:pt x="2108" y="6736"/>
                    </a:lnTo>
                    <a:lnTo>
                      <a:pt x="2289" y="6666"/>
                    </a:lnTo>
                    <a:lnTo>
                      <a:pt x="3053" y="6767"/>
                    </a:lnTo>
                    <a:lnTo>
                      <a:pt x="3611" y="6758"/>
                    </a:lnTo>
                    <a:lnTo>
                      <a:pt x="3777" y="6584"/>
                    </a:lnTo>
                    <a:lnTo>
                      <a:pt x="4098" y="6300"/>
                    </a:lnTo>
                    <a:lnTo>
                      <a:pt x="4299" y="6241"/>
                    </a:lnTo>
                    <a:lnTo>
                      <a:pt x="4039" y="6100"/>
                    </a:lnTo>
                    <a:lnTo>
                      <a:pt x="3949" y="5955"/>
                    </a:lnTo>
                    <a:lnTo>
                      <a:pt x="3893" y="5925"/>
                    </a:lnTo>
                    <a:lnTo>
                      <a:pt x="3692" y="5984"/>
                    </a:lnTo>
                    <a:lnTo>
                      <a:pt x="3637" y="5954"/>
                    </a:lnTo>
                    <a:lnTo>
                      <a:pt x="3452" y="5541"/>
                    </a:lnTo>
                    <a:lnTo>
                      <a:pt x="3445" y="5466"/>
                    </a:lnTo>
                    <a:lnTo>
                      <a:pt x="3025" y="5310"/>
                    </a:lnTo>
                    <a:lnTo>
                      <a:pt x="2839" y="5209"/>
                    </a:lnTo>
                    <a:lnTo>
                      <a:pt x="2899" y="5097"/>
                    </a:lnTo>
                    <a:lnTo>
                      <a:pt x="3185" y="4747"/>
                    </a:lnTo>
                    <a:lnTo>
                      <a:pt x="3272" y="4721"/>
                    </a:lnTo>
                    <a:lnTo>
                      <a:pt x="3371" y="4536"/>
                    </a:lnTo>
                    <a:lnTo>
                      <a:pt x="3316" y="4506"/>
                    </a:lnTo>
                    <a:lnTo>
                      <a:pt x="2926" y="4294"/>
                    </a:lnTo>
                    <a:lnTo>
                      <a:pt x="2838" y="4102"/>
                    </a:lnTo>
                    <a:lnTo>
                      <a:pt x="2978" y="3842"/>
                    </a:lnTo>
                    <a:lnTo>
                      <a:pt x="2919" y="3641"/>
                    </a:lnTo>
                    <a:lnTo>
                      <a:pt x="2949" y="3585"/>
                    </a:lnTo>
                    <a:lnTo>
                      <a:pt x="3135" y="3686"/>
                    </a:lnTo>
                    <a:lnTo>
                      <a:pt x="3165" y="3630"/>
                    </a:lnTo>
                    <a:lnTo>
                      <a:pt x="3194" y="3310"/>
                    </a:lnTo>
                    <a:lnTo>
                      <a:pt x="3126" y="3128"/>
                    </a:lnTo>
                    <a:lnTo>
                      <a:pt x="3322" y="2898"/>
                    </a:lnTo>
                    <a:lnTo>
                      <a:pt x="3775" y="2903"/>
                    </a:lnTo>
                    <a:lnTo>
                      <a:pt x="3880" y="2888"/>
                    </a:lnTo>
                    <a:lnTo>
                      <a:pt x="4092" y="2762"/>
                    </a:lnTo>
                    <a:lnTo>
                      <a:pt x="4349" y="2732"/>
                    </a:lnTo>
                    <a:lnTo>
                      <a:pt x="4404" y="2763"/>
                    </a:lnTo>
                    <a:lnTo>
                      <a:pt x="4433" y="3019"/>
                    </a:lnTo>
                    <a:lnTo>
                      <a:pt x="4619" y="3120"/>
                    </a:lnTo>
                    <a:lnTo>
                      <a:pt x="4906" y="3035"/>
                    </a:lnTo>
                    <a:lnTo>
                      <a:pt x="4962" y="3065"/>
                    </a:lnTo>
                    <a:lnTo>
                      <a:pt x="5203" y="3196"/>
                    </a:lnTo>
                    <a:lnTo>
                      <a:pt x="5308" y="3180"/>
                    </a:lnTo>
                    <a:lnTo>
                      <a:pt x="5375" y="2881"/>
                    </a:lnTo>
                    <a:lnTo>
                      <a:pt x="5475" y="2695"/>
                    </a:lnTo>
                    <a:lnTo>
                      <a:pt x="5816" y="2686"/>
                    </a:lnTo>
                    <a:lnTo>
                      <a:pt x="5686" y="2616"/>
                    </a:lnTo>
                    <a:lnTo>
                      <a:pt x="5233" y="2564"/>
                    </a:lnTo>
                    <a:lnTo>
                      <a:pt x="5103" y="2493"/>
                    </a:lnTo>
                    <a:lnTo>
                      <a:pt x="5073" y="2283"/>
                    </a:lnTo>
                    <a:lnTo>
                      <a:pt x="4886" y="2182"/>
                    </a:lnTo>
                    <a:lnTo>
                      <a:pt x="4701" y="2083"/>
                    </a:lnTo>
                    <a:lnTo>
                      <a:pt x="4632" y="1900"/>
                    </a:lnTo>
                    <a:lnTo>
                      <a:pt x="4560" y="1766"/>
                    </a:lnTo>
                    <a:lnTo>
                      <a:pt x="4631" y="1636"/>
                    </a:lnTo>
                    <a:lnTo>
                      <a:pt x="4874" y="1454"/>
                    </a:lnTo>
                    <a:lnTo>
                      <a:pt x="4904" y="1398"/>
                    </a:lnTo>
                    <a:lnTo>
                      <a:pt x="4863" y="1207"/>
                    </a:lnTo>
                    <a:lnTo>
                      <a:pt x="4893" y="1152"/>
                    </a:lnTo>
                    <a:lnTo>
                      <a:pt x="5189" y="1048"/>
                    </a:lnTo>
                    <a:lnTo>
                      <a:pt x="5301" y="1108"/>
                    </a:lnTo>
                    <a:lnTo>
                      <a:pt x="5436" y="1303"/>
                    </a:lnTo>
                    <a:lnTo>
                      <a:pt x="5617" y="1280"/>
                    </a:lnTo>
                    <a:lnTo>
                      <a:pt x="5728" y="1340"/>
                    </a:lnTo>
                    <a:lnTo>
                      <a:pt x="5858" y="1411"/>
                    </a:lnTo>
                    <a:lnTo>
                      <a:pt x="5863" y="1581"/>
                    </a:lnTo>
                    <a:lnTo>
                      <a:pt x="5822" y="1655"/>
                    </a:lnTo>
                    <a:lnTo>
                      <a:pt x="5932" y="2028"/>
                    </a:lnTo>
                    <a:lnTo>
                      <a:pt x="6044" y="2089"/>
                    </a:lnTo>
                    <a:lnTo>
                      <a:pt x="6245" y="2029"/>
                    </a:lnTo>
                    <a:lnTo>
                      <a:pt x="6461" y="2074"/>
                    </a:lnTo>
                    <a:lnTo>
                      <a:pt x="6249" y="1887"/>
                    </a:lnTo>
                    <a:lnTo>
                      <a:pt x="6477" y="1601"/>
                    </a:lnTo>
                    <a:lnTo>
                      <a:pt x="6175" y="1269"/>
                    </a:lnTo>
                    <a:lnTo>
                      <a:pt x="6306" y="1028"/>
                    </a:lnTo>
                    <a:lnTo>
                      <a:pt x="6291" y="611"/>
                    </a:lnTo>
                    <a:lnTo>
                      <a:pt x="6262" y="356"/>
                    </a:lnTo>
                    <a:lnTo>
                      <a:pt x="6523" y="184"/>
                    </a:lnTo>
                    <a:lnTo>
                      <a:pt x="6764" y="315"/>
                    </a:lnTo>
                    <a:lnTo>
                      <a:pt x="7054" y="401"/>
                    </a:lnTo>
                    <a:lnTo>
                      <a:pt x="7507" y="141"/>
                    </a:lnTo>
                    <a:lnTo>
                      <a:pt x="7785" y="74"/>
                    </a:lnTo>
                    <a:lnTo>
                      <a:pt x="8115" y="85"/>
                    </a:lnTo>
                    <a:lnTo>
                      <a:pt x="8402" y="0"/>
                    </a:lnTo>
                    <a:lnTo>
                      <a:pt x="8473" y="134"/>
                    </a:lnTo>
                    <a:lnTo>
                      <a:pt x="8955" y="132"/>
                    </a:lnTo>
                    <a:lnTo>
                      <a:pt x="8918" y="377"/>
                    </a:lnTo>
                    <a:lnTo>
                      <a:pt x="9326" y="645"/>
                    </a:lnTo>
                    <a:lnTo>
                      <a:pt x="9346" y="920"/>
                    </a:lnTo>
                    <a:lnTo>
                      <a:pt x="9372" y="1006"/>
                    </a:lnTo>
                    <a:lnTo>
                      <a:pt x="9687" y="1178"/>
                    </a:lnTo>
                    <a:lnTo>
                      <a:pt x="9943" y="1461"/>
                    </a:lnTo>
                    <a:lnTo>
                      <a:pt x="10129" y="1562"/>
                    </a:lnTo>
                    <a:lnTo>
                      <a:pt x="10214" y="1536"/>
                    </a:lnTo>
                    <a:lnTo>
                      <a:pt x="10460" y="1525"/>
                    </a:lnTo>
                    <a:lnTo>
                      <a:pt x="10590" y="1595"/>
                    </a:lnTo>
                    <a:lnTo>
                      <a:pt x="10858" y="1812"/>
                    </a:lnTo>
                    <a:lnTo>
                      <a:pt x="10913" y="1843"/>
                    </a:lnTo>
                    <a:close/>
                    <a:moveTo>
                      <a:pt x="2034" y="6697"/>
                    </a:moveTo>
                    <a:lnTo>
                      <a:pt x="1937" y="6475"/>
                    </a:lnTo>
                    <a:lnTo>
                      <a:pt x="1703" y="6373"/>
                    </a:lnTo>
                    <a:lnTo>
                      <a:pt x="1584" y="6284"/>
                    </a:lnTo>
                    <a:lnTo>
                      <a:pt x="1396" y="6230"/>
                    </a:lnTo>
                    <a:lnTo>
                      <a:pt x="1055" y="6238"/>
                    </a:lnTo>
                    <a:lnTo>
                      <a:pt x="719" y="6104"/>
                    </a:lnTo>
                    <a:lnTo>
                      <a:pt x="153" y="5773"/>
                    </a:lnTo>
                    <a:lnTo>
                      <a:pt x="20" y="5796"/>
                    </a:lnTo>
                    <a:lnTo>
                      <a:pt x="0" y="5834"/>
                    </a:lnTo>
                    <a:lnTo>
                      <a:pt x="52" y="5959"/>
                    </a:lnTo>
                    <a:lnTo>
                      <a:pt x="256" y="6069"/>
                    </a:lnTo>
                    <a:lnTo>
                      <a:pt x="468" y="6256"/>
                    </a:lnTo>
                    <a:lnTo>
                      <a:pt x="580" y="6317"/>
                    </a:lnTo>
                    <a:lnTo>
                      <a:pt x="815" y="6372"/>
                    </a:lnTo>
                    <a:lnTo>
                      <a:pt x="870" y="6402"/>
                    </a:lnTo>
                    <a:lnTo>
                      <a:pt x="1297" y="6634"/>
                    </a:lnTo>
                    <a:lnTo>
                      <a:pt x="1532" y="6689"/>
                    </a:lnTo>
                    <a:lnTo>
                      <a:pt x="1617" y="6710"/>
                    </a:lnTo>
                    <a:lnTo>
                      <a:pt x="1877" y="6851"/>
                    </a:lnTo>
                    <a:lnTo>
                      <a:pt x="1963" y="6826"/>
                    </a:lnTo>
                    <a:lnTo>
                      <a:pt x="2034" y="6697"/>
                    </a:lnTo>
                    <a:close/>
                    <a:moveTo>
                      <a:pt x="5797" y="7294"/>
                    </a:moveTo>
                    <a:lnTo>
                      <a:pt x="5550" y="7304"/>
                    </a:lnTo>
                    <a:lnTo>
                      <a:pt x="5354" y="7534"/>
                    </a:lnTo>
                    <a:lnTo>
                      <a:pt x="5097" y="7563"/>
                    </a:lnTo>
                    <a:lnTo>
                      <a:pt x="4911" y="7462"/>
                    </a:lnTo>
                    <a:lnTo>
                      <a:pt x="4795" y="7544"/>
                    </a:lnTo>
                    <a:lnTo>
                      <a:pt x="4724" y="7674"/>
                    </a:lnTo>
                    <a:lnTo>
                      <a:pt x="4735" y="7921"/>
                    </a:lnTo>
                    <a:lnTo>
                      <a:pt x="4952" y="7965"/>
                    </a:lnTo>
                    <a:lnTo>
                      <a:pt x="5097" y="7876"/>
                    </a:lnTo>
                    <a:lnTo>
                      <a:pt x="5538" y="7947"/>
                    </a:lnTo>
                    <a:lnTo>
                      <a:pt x="5751" y="7821"/>
                    </a:lnTo>
                    <a:lnTo>
                      <a:pt x="5766" y="7661"/>
                    </a:lnTo>
                    <a:lnTo>
                      <a:pt x="5922" y="7505"/>
                    </a:lnTo>
                    <a:lnTo>
                      <a:pt x="5983" y="7394"/>
                    </a:lnTo>
                    <a:lnTo>
                      <a:pt x="5927" y="7363"/>
                    </a:lnTo>
                    <a:lnTo>
                      <a:pt x="5797" y="7294"/>
                    </a:lnTo>
                    <a:close/>
                    <a:moveTo>
                      <a:pt x="2181" y="3096"/>
                    </a:moveTo>
                    <a:lnTo>
                      <a:pt x="2064" y="3178"/>
                    </a:lnTo>
                    <a:lnTo>
                      <a:pt x="2120" y="3473"/>
                    </a:lnTo>
                    <a:lnTo>
                      <a:pt x="2305" y="3621"/>
                    </a:lnTo>
                    <a:lnTo>
                      <a:pt x="2416" y="3682"/>
                    </a:lnTo>
                    <a:lnTo>
                      <a:pt x="2637" y="3584"/>
                    </a:lnTo>
                    <a:lnTo>
                      <a:pt x="2578" y="3384"/>
                    </a:lnTo>
                    <a:lnTo>
                      <a:pt x="2336" y="3253"/>
                    </a:lnTo>
                    <a:lnTo>
                      <a:pt x="2291" y="3157"/>
                    </a:lnTo>
                    <a:lnTo>
                      <a:pt x="2181" y="3096"/>
                    </a:lnTo>
                    <a:close/>
                    <a:moveTo>
                      <a:pt x="3293" y="1175"/>
                    </a:moveTo>
                    <a:lnTo>
                      <a:pt x="3249" y="1391"/>
                    </a:lnTo>
                    <a:lnTo>
                      <a:pt x="3178" y="1521"/>
                    </a:lnTo>
                    <a:lnTo>
                      <a:pt x="3212" y="1636"/>
                    </a:lnTo>
                    <a:lnTo>
                      <a:pt x="3398" y="1737"/>
                    </a:lnTo>
                    <a:lnTo>
                      <a:pt x="3383" y="1897"/>
                    </a:lnTo>
                    <a:lnTo>
                      <a:pt x="3584" y="1838"/>
                    </a:lnTo>
                    <a:lnTo>
                      <a:pt x="3535" y="1617"/>
                    </a:lnTo>
                    <a:lnTo>
                      <a:pt x="3424" y="1245"/>
                    </a:lnTo>
                    <a:lnTo>
                      <a:pt x="3349" y="1205"/>
                    </a:lnTo>
                    <a:lnTo>
                      <a:pt x="3293" y="1175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" name="Group 30" descr="State of Michigan" title="Map of US"/>
            <p:cNvGrpSpPr>
              <a:grpSpLocks/>
            </p:cNvGrpSpPr>
            <p:nvPr/>
          </p:nvGrpSpPr>
          <p:grpSpPr bwMode="auto">
            <a:xfrm>
              <a:off x="4613275" y="1781175"/>
              <a:ext cx="984250" cy="928688"/>
              <a:chOff x="3163" y="1122"/>
              <a:chExt cx="620" cy="585"/>
            </a:xfrm>
            <a:solidFill>
              <a:schemeClr val="accent2"/>
            </a:solidFill>
          </p:grpSpPr>
          <p:sp>
            <p:nvSpPr>
              <p:cNvPr id="181279" name="Michigan"/>
              <p:cNvSpPr>
                <a:spLocks/>
              </p:cNvSpPr>
              <p:nvPr/>
            </p:nvSpPr>
            <p:spPr bwMode="auto">
              <a:xfrm>
                <a:off x="3468" y="1272"/>
                <a:ext cx="315" cy="435"/>
              </a:xfrm>
              <a:custGeom>
                <a:avLst/>
                <a:gdLst/>
                <a:ahLst/>
                <a:cxnLst>
                  <a:cxn ang="0">
                    <a:pos x="31" y="83"/>
                  </a:cxn>
                  <a:cxn ang="0">
                    <a:pos x="52" y="81"/>
                  </a:cxn>
                  <a:cxn ang="0">
                    <a:pos x="54" y="76"/>
                  </a:cxn>
                  <a:cxn ang="0">
                    <a:pos x="55" y="71"/>
                  </a:cxn>
                  <a:cxn ang="0">
                    <a:pos x="59" y="66"/>
                  </a:cxn>
                  <a:cxn ang="0">
                    <a:pos x="59" y="63"/>
                  </a:cxn>
                  <a:cxn ang="0">
                    <a:pos x="61" y="60"/>
                  </a:cxn>
                  <a:cxn ang="0">
                    <a:pos x="62" y="62"/>
                  </a:cxn>
                  <a:cxn ang="0">
                    <a:pos x="63" y="61"/>
                  </a:cxn>
                  <a:cxn ang="0">
                    <a:pos x="63" y="57"/>
                  </a:cxn>
                  <a:cxn ang="0">
                    <a:pos x="62" y="51"/>
                  </a:cxn>
                  <a:cxn ang="0">
                    <a:pos x="57" y="34"/>
                  </a:cxn>
                  <a:cxn ang="0">
                    <a:pos x="51" y="34"/>
                  </a:cxn>
                  <a:cxn ang="0">
                    <a:pos x="43" y="44"/>
                  </a:cxn>
                  <a:cxn ang="0">
                    <a:pos x="42" y="43"/>
                  </a:cxn>
                  <a:cxn ang="0">
                    <a:pos x="39" y="42"/>
                  </a:cxn>
                  <a:cxn ang="0">
                    <a:pos x="39" y="37"/>
                  </a:cxn>
                  <a:cxn ang="0">
                    <a:pos x="43" y="34"/>
                  </a:cxn>
                  <a:cxn ang="0">
                    <a:pos x="44" y="31"/>
                  </a:cxn>
                  <a:cxn ang="0">
                    <a:pos x="45" y="29"/>
                  </a:cxn>
                  <a:cxn ang="0">
                    <a:pos x="47" y="21"/>
                  </a:cxn>
                  <a:cxn ang="0">
                    <a:pos x="45" y="17"/>
                  </a:cxn>
                  <a:cxn ang="0">
                    <a:pos x="43" y="14"/>
                  </a:cxn>
                  <a:cxn ang="0">
                    <a:pos x="45" y="12"/>
                  </a:cxn>
                  <a:cxn ang="0">
                    <a:pos x="43" y="8"/>
                  </a:cxn>
                  <a:cxn ang="0">
                    <a:pos x="36" y="5"/>
                  </a:cxn>
                  <a:cxn ang="0">
                    <a:pos x="31" y="3"/>
                  </a:cxn>
                  <a:cxn ang="0">
                    <a:pos x="25" y="1"/>
                  </a:cxn>
                  <a:cxn ang="0">
                    <a:pos x="22" y="1"/>
                  </a:cxn>
                  <a:cxn ang="0">
                    <a:pos x="18" y="4"/>
                  </a:cxn>
                  <a:cxn ang="0">
                    <a:pos x="19" y="7"/>
                  </a:cxn>
                  <a:cxn ang="0">
                    <a:pos x="19" y="9"/>
                  </a:cxn>
                  <a:cxn ang="0">
                    <a:pos x="18" y="9"/>
                  </a:cxn>
                  <a:cxn ang="0">
                    <a:pos x="15" y="12"/>
                  </a:cxn>
                  <a:cxn ang="0">
                    <a:pos x="15" y="16"/>
                  </a:cxn>
                  <a:cxn ang="0">
                    <a:pos x="14" y="21"/>
                  </a:cxn>
                  <a:cxn ang="0">
                    <a:pos x="11" y="20"/>
                  </a:cxn>
                  <a:cxn ang="0">
                    <a:pos x="12" y="16"/>
                  </a:cxn>
                  <a:cxn ang="0">
                    <a:pos x="12" y="14"/>
                  </a:cxn>
                  <a:cxn ang="0">
                    <a:pos x="10" y="16"/>
                  </a:cxn>
                  <a:cxn ang="0">
                    <a:pos x="9" y="19"/>
                  </a:cxn>
                  <a:cxn ang="0">
                    <a:pos x="6" y="21"/>
                  </a:cxn>
                  <a:cxn ang="0">
                    <a:pos x="5" y="23"/>
                  </a:cxn>
                  <a:cxn ang="0">
                    <a:pos x="3" y="29"/>
                  </a:cxn>
                  <a:cxn ang="0">
                    <a:pos x="3" y="34"/>
                  </a:cxn>
                  <a:cxn ang="0">
                    <a:pos x="0" y="39"/>
                  </a:cxn>
                  <a:cxn ang="0">
                    <a:pos x="2" y="45"/>
                  </a:cxn>
                  <a:cxn ang="0">
                    <a:pos x="2" y="50"/>
                  </a:cxn>
                  <a:cxn ang="0">
                    <a:pos x="7" y="61"/>
                  </a:cxn>
                  <a:cxn ang="0">
                    <a:pos x="8" y="66"/>
                  </a:cxn>
                  <a:cxn ang="0">
                    <a:pos x="8" y="68"/>
                  </a:cxn>
                  <a:cxn ang="0">
                    <a:pos x="6" y="75"/>
                  </a:cxn>
                  <a:cxn ang="0">
                    <a:pos x="2" y="84"/>
                  </a:cxn>
                  <a:cxn ang="0">
                    <a:pos x="0" y="87"/>
                  </a:cxn>
                </a:cxnLst>
                <a:rect l="0" t="0" r="r" b="b"/>
                <a:pathLst>
                  <a:path w="63" h="87">
                    <a:moveTo>
                      <a:pt x="0" y="87"/>
                    </a:moveTo>
                    <a:lnTo>
                      <a:pt x="31" y="83"/>
                    </a:lnTo>
                    <a:lnTo>
                      <a:pt x="31" y="84"/>
                    </a:lnTo>
                    <a:lnTo>
                      <a:pt x="52" y="81"/>
                    </a:lnTo>
                    <a:lnTo>
                      <a:pt x="52" y="80"/>
                    </a:lnTo>
                    <a:lnTo>
                      <a:pt x="54" y="76"/>
                    </a:lnTo>
                    <a:lnTo>
                      <a:pt x="55" y="74"/>
                    </a:lnTo>
                    <a:lnTo>
                      <a:pt x="55" y="71"/>
                    </a:lnTo>
                    <a:lnTo>
                      <a:pt x="56" y="68"/>
                    </a:lnTo>
                    <a:lnTo>
                      <a:pt x="59" y="66"/>
                    </a:lnTo>
                    <a:lnTo>
                      <a:pt x="59" y="64"/>
                    </a:lnTo>
                    <a:lnTo>
                      <a:pt x="59" y="63"/>
                    </a:lnTo>
                    <a:lnTo>
                      <a:pt x="59" y="62"/>
                    </a:lnTo>
                    <a:lnTo>
                      <a:pt x="61" y="60"/>
                    </a:lnTo>
                    <a:lnTo>
                      <a:pt x="61" y="62"/>
                    </a:lnTo>
                    <a:lnTo>
                      <a:pt x="62" y="62"/>
                    </a:lnTo>
                    <a:lnTo>
                      <a:pt x="63" y="61"/>
                    </a:lnTo>
                    <a:lnTo>
                      <a:pt x="63" y="61"/>
                    </a:lnTo>
                    <a:lnTo>
                      <a:pt x="63" y="59"/>
                    </a:lnTo>
                    <a:lnTo>
                      <a:pt x="63" y="57"/>
                    </a:lnTo>
                    <a:lnTo>
                      <a:pt x="63" y="53"/>
                    </a:lnTo>
                    <a:lnTo>
                      <a:pt x="62" y="51"/>
                    </a:lnTo>
                    <a:lnTo>
                      <a:pt x="62" y="46"/>
                    </a:lnTo>
                    <a:lnTo>
                      <a:pt x="57" y="34"/>
                    </a:lnTo>
                    <a:lnTo>
                      <a:pt x="53" y="32"/>
                    </a:lnTo>
                    <a:lnTo>
                      <a:pt x="51" y="34"/>
                    </a:lnTo>
                    <a:lnTo>
                      <a:pt x="49" y="36"/>
                    </a:lnTo>
                    <a:lnTo>
                      <a:pt x="43" y="44"/>
                    </a:lnTo>
                    <a:lnTo>
                      <a:pt x="43" y="44"/>
                    </a:lnTo>
                    <a:lnTo>
                      <a:pt x="42" y="43"/>
                    </a:lnTo>
                    <a:lnTo>
                      <a:pt x="40" y="42"/>
                    </a:lnTo>
                    <a:lnTo>
                      <a:pt x="39" y="42"/>
                    </a:lnTo>
                    <a:lnTo>
                      <a:pt x="39" y="40"/>
                    </a:lnTo>
                    <a:lnTo>
                      <a:pt x="39" y="37"/>
                    </a:lnTo>
                    <a:lnTo>
                      <a:pt x="40" y="35"/>
                    </a:lnTo>
                    <a:lnTo>
                      <a:pt x="43" y="34"/>
                    </a:lnTo>
                    <a:lnTo>
                      <a:pt x="44" y="32"/>
                    </a:lnTo>
                    <a:lnTo>
                      <a:pt x="44" y="31"/>
                    </a:lnTo>
                    <a:lnTo>
                      <a:pt x="44" y="30"/>
                    </a:lnTo>
                    <a:lnTo>
                      <a:pt x="45" y="29"/>
                    </a:lnTo>
                    <a:lnTo>
                      <a:pt x="47" y="26"/>
                    </a:lnTo>
                    <a:lnTo>
                      <a:pt x="47" y="21"/>
                    </a:lnTo>
                    <a:lnTo>
                      <a:pt x="46" y="19"/>
                    </a:lnTo>
                    <a:lnTo>
                      <a:pt x="45" y="17"/>
                    </a:lnTo>
                    <a:lnTo>
                      <a:pt x="43" y="15"/>
                    </a:lnTo>
                    <a:lnTo>
                      <a:pt x="43" y="14"/>
                    </a:lnTo>
                    <a:lnTo>
                      <a:pt x="43" y="13"/>
                    </a:lnTo>
                    <a:lnTo>
                      <a:pt x="45" y="12"/>
                    </a:lnTo>
                    <a:lnTo>
                      <a:pt x="45" y="12"/>
                    </a:lnTo>
                    <a:lnTo>
                      <a:pt x="43" y="8"/>
                    </a:lnTo>
                    <a:lnTo>
                      <a:pt x="41" y="7"/>
                    </a:lnTo>
                    <a:lnTo>
                      <a:pt x="36" y="5"/>
                    </a:lnTo>
                    <a:lnTo>
                      <a:pt x="32" y="4"/>
                    </a:lnTo>
                    <a:lnTo>
                      <a:pt x="31" y="3"/>
                    </a:lnTo>
                    <a:lnTo>
                      <a:pt x="28" y="2"/>
                    </a:lnTo>
                    <a:lnTo>
                      <a:pt x="25" y="1"/>
                    </a:lnTo>
                    <a:lnTo>
                      <a:pt x="23" y="0"/>
                    </a:lnTo>
                    <a:lnTo>
                      <a:pt x="22" y="1"/>
                    </a:lnTo>
                    <a:lnTo>
                      <a:pt x="20" y="1"/>
                    </a:lnTo>
                    <a:lnTo>
                      <a:pt x="18" y="4"/>
                    </a:lnTo>
                    <a:lnTo>
                      <a:pt x="18" y="7"/>
                    </a:lnTo>
                    <a:lnTo>
                      <a:pt x="19" y="7"/>
                    </a:lnTo>
                    <a:lnTo>
                      <a:pt x="19" y="8"/>
                    </a:lnTo>
                    <a:lnTo>
                      <a:pt x="19" y="9"/>
                    </a:lnTo>
                    <a:lnTo>
                      <a:pt x="19" y="9"/>
                    </a:lnTo>
                    <a:lnTo>
                      <a:pt x="18" y="9"/>
                    </a:lnTo>
                    <a:lnTo>
                      <a:pt x="17" y="10"/>
                    </a:lnTo>
                    <a:lnTo>
                      <a:pt x="15" y="12"/>
                    </a:lnTo>
                    <a:lnTo>
                      <a:pt x="15" y="14"/>
                    </a:lnTo>
                    <a:lnTo>
                      <a:pt x="15" y="16"/>
                    </a:lnTo>
                    <a:lnTo>
                      <a:pt x="15" y="18"/>
                    </a:lnTo>
                    <a:lnTo>
                      <a:pt x="14" y="21"/>
                    </a:lnTo>
                    <a:lnTo>
                      <a:pt x="12" y="21"/>
                    </a:lnTo>
                    <a:lnTo>
                      <a:pt x="11" y="20"/>
                    </a:lnTo>
                    <a:lnTo>
                      <a:pt x="12" y="18"/>
                    </a:lnTo>
                    <a:lnTo>
                      <a:pt x="12" y="16"/>
                    </a:lnTo>
                    <a:lnTo>
                      <a:pt x="12" y="15"/>
                    </a:lnTo>
                    <a:lnTo>
                      <a:pt x="12" y="14"/>
                    </a:lnTo>
                    <a:lnTo>
                      <a:pt x="11" y="14"/>
                    </a:lnTo>
                    <a:lnTo>
                      <a:pt x="10" y="16"/>
                    </a:lnTo>
                    <a:lnTo>
                      <a:pt x="10" y="18"/>
                    </a:lnTo>
                    <a:lnTo>
                      <a:pt x="9" y="19"/>
                    </a:lnTo>
                    <a:lnTo>
                      <a:pt x="8" y="19"/>
                    </a:lnTo>
                    <a:lnTo>
                      <a:pt x="6" y="21"/>
                    </a:lnTo>
                    <a:lnTo>
                      <a:pt x="5" y="22"/>
                    </a:lnTo>
                    <a:lnTo>
                      <a:pt x="5" y="23"/>
                    </a:lnTo>
                    <a:lnTo>
                      <a:pt x="3" y="25"/>
                    </a:lnTo>
                    <a:lnTo>
                      <a:pt x="3" y="29"/>
                    </a:lnTo>
                    <a:lnTo>
                      <a:pt x="3" y="32"/>
                    </a:lnTo>
                    <a:lnTo>
                      <a:pt x="3" y="34"/>
                    </a:lnTo>
                    <a:lnTo>
                      <a:pt x="2" y="37"/>
                    </a:lnTo>
                    <a:lnTo>
                      <a:pt x="0" y="39"/>
                    </a:lnTo>
                    <a:lnTo>
                      <a:pt x="0" y="40"/>
                    </a:lnTo>
                    <a:lnTo>
                      <a:pt x="2" y="45"/>
                    </a:lnTo>
                    <a:lnTo>
                      <a:pt x="1" y="48"/>
                    </a:lnTo>
                    <a:lnTo>
                      <a:pt x="2" y="50"/>
                    </a:lnTo>
                    <a:lnTo>
                      <a:pt x="5" y="56"/>
                    </a:lnTo>
                    <a:lnTo>
                      <a:pt x="7" y="61"/>
                    </a:lnTo>
                    <a:lnTo>
                      <a:pt x="7" y="66"/>
                    </a:lnTo>
                    <a:lnTo>
                      <a:pt x="8" y="66"/>
                    </a:lnTo>
                    <a:lnTo>
                      <a:pt x="8" y="67"/>
                    </a:lnTo>
                    <a:lnTo>
                      <a:pt x="8" y="68"/>
                    </a:lnTo>
                    <a:lnTo>
                      <a:pt x="7" y="72"/>
                    </a:lnTo>
                    <a:lnTo>
                      <a:pt x="6" y="75"/>
                    </a:lnTo>
                    <a:lnTo>
                      <a:pt x="5" y="78"/>
                    </a:lnTo>
                    <a:lnTo>
                      <a:pt x="2" y="84"/>
                    </a:lnTo>
                    <a:lnTo>
                      <a:pt x="0" y="86"/>
                    </a:lnTo>
                    <a:lnTo>
                      <a:pt x="0" y="87"/>
                    </a:lnTo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280" name="Freeform 32"/>
              <p:cNvSpPr>
                <a:spLocks/>
              </p:cNvSpPr>
              <p:nvPr/>
            </p:nvSpPr>
            <p:spPr bwMode="auto">
              <a:xfrm>
                <a:off x="3163" y="1122"/>
                <a:ext cx="500" cy="245"/>
              </a:xfrm>
              <a:custGeom>
                <a:avLst/>
                <a:gdLst/>
                <a:ahLst/>
                <a:cxnLst>
                  <a:cxn ang="0">
                    <a:pos x="5" y="19"/>
                  </a:cxn>
                  <a:cxn ang="0">
                    <a:pos x="10" y="15"/>
                  </a:cxn>
                  <a:cxn ang="0">
                    <a:pos x="24" y="7"/>
                  </a:cxn>
                  <a:cxn ang="0">
                    <a:pos x="32" y="1"/>
                  </a:cxn>
                  <a:cxn ang="0">
                    <a:pos x="37" y="1"/>
                  </a:cxn>
                  <a:cxn ang="0">
                    <a:pos x="33" y="4"/>
                  </a:cxn>
                  <a:cxn ang="0">
                    <a:pos x="28" y="10"/>
                  </a:cxn>
                  <a:cxn ang="0">
                    <a:pos x="28" y="14"/>
                  </a:cxn>
                  <a:cxn ang="0">
                    <a:pos x="34" y="11"/>
                  </a:cxn>
                  <a:cxn ang="0">
                    <a:pos x="48" y="18"/>
                  </a:cxn>
                  <a:cxn ang="0">
                    <a:pos x="52" y="19"/>
                  </a:cxn>
                  <a:cxn ang="0">
                    <a:pos x="54" y="20"/>
                  </a:cxn>
                  <a:cxn ang="0">
                    <a:pos x="59" y="16"/>
                  </a:cxn>
                  <a:cxn ang="0">
                    <a:pos x="77" y="10"/>
                  </a:cxn>
                  <a:cxn ang="0">
                    <a:pos x="77" y="14"/>
                  </a:cxn>
                  <a:cxn ang="0">
                    <a:pos x="80" y="16"/>
                  </a:cxn>
                  <a:cxn ang="0">
                    <a:pos x="87" y="16"/>
                  </a:cxn>
                  <a:cxn ang="0">
                    <a:pos x="92" y="21"/>
                  </a:cxn>
                  <a:cxn ang="0">
                    <a:pos x="100" y="22"/>
                  </a:cxn>
                  <a:cxn ang="0">
                    <a:pos x="99" y="25"/>
                  </a:cxn>
                  <a:cxn ang="0">
                    <a:pos x="96" y="25"/>
                  </a:cxn>
                  <a:cxn ang="0">
                    <a:pos x="91" y="25"/>
                  </a:cxn>
                  <a:cxn ang="0">
                    <a:pos x="84" y="25"/>
                  </a:cxn>
                  <a:cxn ang="0">
                    <a:pos x="84" y="28"/>
                  </a:cxn>
                  <a:cxn ang="0">
                    <a:pos x="75" y="26"/>
                  </a:cxn>
                  <a:cxn ang="0">
                    <a:pos x="69" y="28"/>
                  </a:cxn>
                  <a:cxn ang="0">
                    <a:pos x="66" y="29"/>
                  </a:cxn>
                  <a:cxn ang="0">
                    <a:pos x="61" y="30"/>
                  </a:cxn>
                  <a:cxn ang="0">
                    <a:pos x="56" y="37"/>
                  </a:cxn>
                  <a:cxn ang="0">
                    <a:pos x="57" y="33"/>
                  </a:cxn>
                  <a:cxn ang="0">
                    <a:pos x="53" y="34"/>
                  </a:cxn>
                  <a:cxn ang="0">
                    <a:pos x="51" y="32"/>
                  </a:cxn>
                  <a:cxn ang="0">
                    <a:pos x="48" y="38"/>
                  </a:cxn>
                  <a:cxn ang="0">
                    <a:pos x="44" y="46"/>
                  </a:cxn>
                  <a:cxn ang="0">
                    <a:pos x="42" y="48"/>
                  </a:cxn>
                  <a:cxn ang="0">
                    <a:pos x="42" y="43"/>
                  </a:cxn>
                  <a:cxn ang="0">
                    <a:pos x="39" y="43"/>
                  </a:cxn>
                  <a:cxn ang="0">
                    <a:pos x="36" y="35"/>
                  </a:cxn>
                  <a:cxn ang="0">
                    <a:pos x="35" y="33"/>
                  </a:cxn>
                  <a:cxn ang="0">
                    <a:pos x="28" y="31"/>
                  </a:cxn>
                  <a:cxn ang="0">
                    <a:pos x="26" y="31"/>
                  </a:cxn>
                  <a:cxn ang="0">
                    <a:pos x="19" y="29"/>
                  </a:cxn>
                  <a:cxn ang="0">
                    <a:pos x="4" y="23"/>
                  </a:cxn>
                  <a:cxn ang="0">
                    <a:pos x="0" y="21"/>
                  </a:cxn>
                </a:cxnLst>
                <a:rect l="0" t="0" r="r" b="b"/>
                <a:pathLst>
                  <a:path w="100" h="49">
                    <a:moveTo>
                      <a:pt x="0" y="21"/>
                    </a:moveTo>
                    <a:lnTo>
                      <a:pt x="3" y="20"/>
                    </a:lnTo>
                    <a:lnTo>
                      <a:pt x="5" y="19"/>
                    </a:lnTo>
                    <a:lnTo>
                      <a:pt x="8" y="17"/>
                    </a:lnTo>
                    <a:lnTo>
                      <a:pt x="8" y="15"/>
                    </a:lnTo>
                    <a:lnTo>
                      <a:pt x="10" y="15"/>
                    </a:lnTo>
                    <a:lnTo>
                      <a:pt x="15" y="13"/>
                    </a:lnTo>
                    <a:lnTo>
                      <a:pt x="19" y="11"/>
                    </a:lnTo>
                    <a:lnTo>
                      <a:pt x="24" y="7"/>
                    </a:lnTo>
                    <a:lnTo>
                      <a:pt x="25" y="6"/>
                    </a:lnTo>
                    <a:lnTo>
                      <a:pt x="29" y="2"/>
                    </a:lnTo>
                    <a:lnTo>
                      <a:pt x="32" y="1"/>
                    </a:lnTo>
                    <a:lnTo>
                      <a:pt x="36" y="0"/>
                    </a:lnTo>
                    <a:lnTo>
                      <a:pt x="37" y="0"/>
                    </a:lnTo>
                    <a:lnTo>
                      <a:pt x="37" y="1"/>
                    </a:lnTo>
                    <a:lnTo>
                      <a:pt x="35" y="2"/>
                    </a:lnTo>
                    <a:lnTo>
                      <a:pt x="34" y="2"/>
                    </a:lnTo>
                    <a:lnTo>
                      <a:pt x="33" y="4"/>
                    </a:lnTo>
                    <a:lnTo>
                      <a:pt x="30" y="8"/>
                    </a:lnTo>
                    <a:lnTo>
                      <a:pt x="29" y="9"/>
                    </a:lnTo>
                    <a:lnTo>
                      <a:pt x="28" y="10"/>
                    </a:lnTo>
                    <a:lnTo>
                      <a:pt x="27" y="13"/>
                    </a:lnTo>
                    <a:lnTo>
                      <a:pt x="28" y="15"/>
                    </a:lnTo>
                    <a:lnTo>
                      <a:pt x="28" y="14"/>
                    </a:lnTo>
                    <a:lnTo>
                      <a:pt x="31" y="12"/>
                    </a:lnTo>
                    <a:lnTo>
                      <a:pt x="33" y="12"/>
                    </a:lnTo>
                    <a:lnTo>
                      <a:pt x="34" y="11"/>
                    </a:lnTo>
                    <a:lnTo>
                      <a:pt x="40" y="14"/>
                    </a:lnTo>
                    <a:lnTo>
                      <a:pt x="44" y="19"/>
                    </a:lnTo>
                    <a:lnTo>
                      <a:pt x="48" y="18"/>
                    </a:lnTo>
                    <a:lnTo>
                      <a:pt x="50" y="19"/>
                    </a:lnTo>
                    <a:lnTo>
                      <a:pt x="51" y="19"/>
                    </a:lnTo>
                    <a:lnTo>
                      <a:pt x="52" y="19"/>
                    </a:lnTo>
                    <a:lnTo>
                      <a:pt x="52" y="19"/>
                    </a:lnTo>
                    <a:lnTo>
                      <a:pt x="54" y="20"/>
                    </a:lnTo>
                    <a:lnTo>
                      <a:pt x="54" y="20"/>
                    </a:lnTo>
                    <a:lnTo>
                      <a:pt x="55" y="20"/>
                    </a:lnTo>
                    <a:lnTo>
                      <a:pt x="55" y="18"/>
                    </a:lnTo>
                    <a:lnTo>
                      <a:pt x="59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7" y="10"/>
                    </a:lnTo>
                    <a:lnTo>
                      <a:pt x="78" y="11"/>
                    </a:lnTo>
                    <a:lnTo>
                      <a:pt x="77" y="12"/>
                    </a:lnTo>
                    <a:lnTo>
                      <a:pt x="77" y="14"/>
                    </a:lnTo>
                    <a:lnTo>
                      <a:pt x="78" y="17"/>
                    </a:lnTo>
                    <a:lnTo>
                      <a:pt x="80" y="17"/>
                    </a:lnTo>
                    <a:lnTo>
                      <a:pt x="80" y="16"/>
                    </a:lnTo>
                    <a:lnTo>
                      <a:pt x="82" y="17"/>
                    </a:lnTo>
                    <a:lnTo>
                      <a:pt x="83" y="16"/>
                    </a:lnTo>
                    <a:lnTo>
                      <a:pt x="87" y="16"/>
                    </a:lnTo>
                    <a:lnTo>
                      <a:pt x="89" y="17"/>
                    </a:lnTo>
                    <a:lnTo>
                      <a:pt x="91" y="20"/>
                    </a:lnTo>
                    <a:lnTo>
                      <a:pt x="92" y="21"/>
                    </a:lnTo>
                    <a:lnTo>
                      <a:pt x="95" y="23"/>
                    </a:lnTo>
                    <a:lnTo>
                      <a:pt x="99" y="22"/>
                    </a:lnTo>
                    <a:lnTo>
                      <a:pt x="100" y="22"/>
                    </a:lnTo>
                    <a:lnTo>
                      <a:pt x="100" y="23"/>
                    </a:lnTo>
                    <a:lnTo>
                      <a:pt x="100" y="24"/>
                    </a:lnTo>
                    <a:lnTo>
                      <a:pt x="99" y="25"/>
                    </a:lnTo>
                    <a:lnTo>
                      <a:pt x="97" y="26"/>
                    </a:lnTo>
                    <a:lnTo>
                      <a:pt x="96" y="25"/>
                    </a:lnTo>
                    <a:lnTo>
                      <a:pt x="96" y="25"/>
                    </a:lnTo>
                    <a:lnTo>
                      <a:pt x="95" y="25"/>
                    </a:lnTo>
                    <a:lnTo>
                      <a:pt x="93" y="26"/>
                    </a:lnTo>
                    <a:lnTo>
                      <a:pt x="91" y="25"/>
                    </a:lnTo>
                    <a:lnTo>
                      <a:pt x="90" y="25"/>
                    </a:lnTo>
                    <a:lnTo>
                      <a:pt x="87" y="26"/>
                    </a:lnTo>
                    <a:lnTo>
                      <a:pt x="84" y="25"/>
                    </a:lnTo>
                    <a:lnTo>
                      <a:pt x="84" y="26"/>
                    </a:lnTo>
                    <a:lnTo>
                      <a:pt x="84" y="28"/>
                    </a:lnTo>
                    <a:lnTo>
                      <a:pt x="84" y="28"/>
                    </a:lnTo>
                    <a:lnTo>
                      <a:pt x="83" y="28"/>
                    </a:lnTo>
                    <a:lnTo>
                      <a:pt x="80" y="26"/>
                    </a:lnTo>
                    <a:lnTo>
                      <a:pt x="75" y="26"/>
                    </a:lnTo>
                    <a:lnTo>
                      <a:pt x="74" y="26"/>
                    </a:lnTo>
                    <a:lnTo>
                      <a:pt x="73" y="25"/>
                    </a:lnTo>
                    <a:lnTo>
                      <a:pt x="69" y="28"/>
                    </a:lnTo>
                    <a:lnTo>
                      <a:pt x="68" y="28"/>
                    </a:lnTo>
                    <a:lnTo>
                      <a:pt x="67" y="29"/>
                    </a:lnTo>
                    <a:lnTo>
                      <a:pt x="66" y="29"/>
                    </a:lnTo>
                    <a:lnTo>
                      <a:pt x="65" y="30"/>
                    </a:lnTo>
                    <a:lnTo>
                      <a:pt x="63" y="29"/>
                    </a:lnTo>
                    <a:lnTo>
                      <a:pt x="61" y="30"/>
                    </a:lnTo>
                    <a:lnTo>
                      <a:pt x="61" y="32"/>
                    </a:lnTo>
                    <a:lnTo>
                      <a:pt x="60" y="33"/>
                    </a:lnTo>
                    <a:lnTo>
                      <a:pt x="56" y="37"/>
                    </a:lnTo>
                    <a:lnTo>
                      <a:pt x="55" y="36"/>
                    </a:lnTo>
                    <a:lnTo>
                      <a:pt x="55" y="36"/>
                    </a:lnTo>
                    <a:lnTo>
                      <a:pt x="57" y="33"/>
                    </a:lnTo>
                    <a:lnTo>
                      <a:pt x="56" y="32"/>
                    </a:lnTo>
                    <a:lnTo>
                      <a:pt x="54" y="32"/>
                    </a:lnTo>
                    <a:lnTo>
                      <a:pt x="53" y="34"/>
                    </a:lnTo>
                    <a:lnTo>
                      <a:pt x="52" y="35"/>
                    </a:lnTo>
                    <a:lnTo>
                      <a:pt x="51" y="34"/>
                    </a:lnTo>
                    <a:lnTo>
                      <a:pt x="51" y="32"/>
                    </a:lnTo>
                    <a:lnTo>
                      <a:pt x="50" y="32"/>
                    </a:lnTo>
                    <a:lnTo>
                      <a:pt x="50" y="35"/>
                    </a:lnTo>
                    <a:lnTo>
                      <a:pt x="48" y="38"/>
                    </a:lnTo>
                    <a:lnTo>
                      <a:pt x="47" y="41"/>
                    </a:lnTo>
                    <a:lnTo>
                      <a:pt x="46" y="43"/>
                    </a:lnTo>
                    <a:lnTo>
                      <a:pt x="44" y="46"/>
                    </a:lnTo>
                    <a:lnTo>
                      <a:pt x="44" y="48"/>
                    </a:lnTo>
                    <a:lnTo>
                      <a:pt x="44" y="49"/>
                    </a:lnTo>
                    <a:lnTo>
                      <a:pt x="42" y="48"/>
                    </a:lnTo>
                    <a:lnTo>
                      <a:pt x="41" y="46"/>
                    </a:lnTo>
                    <a:lnTo>
                      <a:pt x="42" y="45"/>
                    </a:lnTo>
                    <a:lnTo>
                      <a:pt x="42" y="43"/>
                    </a:lnTo>
                    <a:lnTo>
                      <a:pt x="42" y="43"/>
                    </a:lnTo>
                    <a:lnTo>
                      <a:pt x="39" y="44"/>
                    </a:lnTo>
                    <a:lnTo>
                      <a:pt x="39" y="43"/>
                    </a:lnTo>
                    <a:lnTo>
                      <a:pt x="39" y="38"/>
                    </a:lnTo>
                    <a:lnTo>
                      <a:pt x="39" y="36"/>
                    </a:lnTo>
                    <a:lnTo>
                      <a:pt x="36" y="35"/>
                    </a:lnTo>
                    <a:lnTo>
                      <a:pt x="34" y="34"/>
                    </a:lnTo>
                    <a:lnTo>
                      <a:pt x="34" y="34"/>
                    </a:lnTo>
                    <a:lnTo>
                      <a:pt x="35" y="33"/>
                    </a:lnTo>
                    <a:lnTo>
                      <a:pt x="34" y="32"/>
                    </a:lnTo>
                    <a:lnTo>
                      <a:pt x="32" y="32"/>
                    </a:lnTo>
                    <a:lnTo>
                      <a:pt x="28" y="31"/>
                    </a:lnTo>
                    <a:lnTo>
                      <a:pt x="27" y="31"/>
                    </a:lnTo>
                    <a:lnTo>
                      <a:pt x="27" y="32"/>
                    </a:lnTo>
                    <a:lnTo>
                      <a:pt x="26" y="31"/>
                    </a:lnTo>
                    <a:lnTo>
                      <a:pt x="24" y="31"/>
                    </a:lnTo>
                    <a:lnTo>
                      <a:pt x="21" y="29"/>
                    </a:lnTo>
                    <a:lnTo>
                      <a:pt x="19" y="29"/>
                    </a:lnTo>
                    <a:lnTo>
                      <a:pt x="6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3" y="22"/>
                    </a:lnTo>
                    <a:lnTo>
                      <a:pt x="1" y="22"/>
                    </a:lnTo>
                    <a:lnTo>
                      <a:pt x="0" y="21"/>
                    </a:lnTo>
                  </a:path>
                </a:pathLst>
              </a:custGeom>
              <a:grpFill/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6" descr="District of Columbia" title="Capital"/>
            <p:cNvGrpSpPr/>
            <p:nvPr/>
          </p:nvGrpSpPr>
          <p:grpSpPr>
            <a:xfrm>
              <a:off x="6345238" y="3014663"/>
              <a:ext cx="823912" cy="314325"/>
              <a:chOff x="6345238" y="3014663"/>
              <a:chExt cx="823912" cy="314325"/>
            </a:xfrm>
          </p:grpSpPr>
          <p:sp>
            <p:nvSpPr>
              <p:cNvPr id="181307" name="Washington, D.C." descr="Washington DC" title="Capital"/>
              <p:cNvSpPr>
                <a:spLocks/>
              </p:cNvSpPr>
              <p:nvPr/>
            </p:nvSpPr>
            <p:spPr bwMode="auto">
              <a:xfrm>
                <a:off x="6891338" y="3067050"/>
                <a:ext cx="277812" cy="261938"/>
              </a:xfrm>
              <a:custGeom>
                <a:avLst/>
                <a:gdLst/>
                <a:ahLst/>
                <a:cxnLst>
                  <a:cxn ang="0">
                    <a:pos x="11" y="27"/>
                  </a:cxn>
                  <a:cxn ang="0">
                    <a:pos x="11" y="27"/>
                  </a:cxn>
                  <a:cxn ang="0">
                    <a:pos x="12" y="27"/>
                  </a:cxn>
                  <a:cxn ang="0">
                    <a:pos x="12" y="27"/>
                  </a:cxn>
                  <a:cxn ang="0">
                    <a:pos x="12" y="26"/>
                  </a:cxn>
                  <a:cxn ang="0">
                    <a:pos x="12" y="26"/>
                  </a:cxn>
                  <a:cxn ang="0">
                    <a:pos x="12" y="25"/>
                  </a:cxn>
                  <a:cxn ang="0">
                    <a:pos x="12" y="25"/>
                  </a:cxn>
                  <a:cxn ang="0">
                    <a:pos x="13" y="25"/>
                  </a:cxn>
                  <a:cxn ang="0">
                    <a:pos x="13" y="25"/>
                  </a:cxn>
                  <a:cxn ang="0">
                    <a:pos x="13" y="25"/>
                  </a:cxn>
                  <a:cxn ang="0">
                    <a:pos x="14" y="25"/>
                  </a:cxn>
                  <a:cxn ang="0">
                    <a:pos x="14" y="25"/>
                  </a:cxn>
                  <a:cxn ang="0">
                    <a:pos x="14" y="25"/>
                  </a:cxn>
                  <a:cxn ang="0">
                    <a:pos x="14" y="25"/>
                  </a:cxn>
                  <a:cxn ang="0">
                    <a:pos x="15" y="25"/>
                  </a:cxn>
                  <a:cxn ang="0">
                    <a:pos x="15" y="26"/>
                  </a:cxn>
                  <a:cxn ang="0">
                    <a:pos x="16" y="26"/>
                  </a:cxn>
                  <a:cxn ang="0">
                    <a:pos x="16" y="26"/>
                  </a:cxn>
                  <a:cxn ang="0">
                    <a:pos x="16" y="26"/>
                  </a:cxn>
                  <a:cxn ang="0">
                    <a:pos x="16" y="26"/>
                  </a:cxn>
                  <a:cxn ang="0">
                    <a:pos x="17" y="26"/>
                  </a:cxn>
                  <a:cxn ang="0">
                    <a:pos x="17" y="26"/>
                  </a:cxn>
                  <a:cxn ang="0">
                    <a:pos x="17" y="26"/>
                  </a:cxn>
                  <a:cxn ang="0">
                    <a:pos x="17" y="26"/>
                  </a:cxn>
                  <a:cxn ang="0">
                    <a:pos x="17" y="27"/>
                  </a:cxn>
                  <a:cxn ang="0">
                    <a:pos x="17" y="27"/>
                  </a:cxn>
                  <a:cxn ang="0">
                    <a:pos x="17" y="27"/>
                  </a:cxn>
                  <a:cxn ang="0">
                    <a:pos x="18" y="27"/>
                  </a:cxn>
                  <a:cxn ang="0">
                    <a:pos x="18" y="28"/>
                  </a:cxn>
                  <a:cxn ang="0">
                    <a:pos x="18" y="28"/>
                  </a:cxn>
                  <a:cxn ang="0">
                    <a:pos x="18" y="29"/>
                  </a:cxn>
                  <a:cxn ang="0">
                    <a:pos x="18" y="29"/>
                  </a:cxn>
                  <a:cxn ang="0">
                    <a:pos x="18" y="30"/>
                  </a:cxn>
                  <a:cxn ang="0">
                    <a:pos x="18" y="30"/>
                  </a:cxn>
                  <a:cxn ang="0">
                    <a:pos x="18" y="31"/>
                  </a:cxn>
                  <a:cxn ang="0">
                    <a:pos x="18" y="32"/>
                  </a:cxn>
                  <a:cxn ang="0">
                    <a:pos x="18" y="32"/>
                  </a:cxn>
                  <a:cxn ang="0">
                    <a:pos x="18" y="33"/>
                  </a:cxn>
                  <a:cxn ang="0">
                    <a:pos x="19" y="33"/>
                  </a:cxn>
                  <a:cxn ang="0">
                    <a:pos x="19" y="33"/>
                  </a:cxn>
                  <a:cxn ang="0">
                    <a:pos x="20" y="32"/>
                  </a:cxn>
                  <a:cxn ang="0">
                    <a:pos x="21" y="32"/>
                  </a:cxn>
                  <a:cxn ang="0">
                    <a:pos x="21" y="32"/>
                  </a:cxn>
                  <a:cxn ang="0">
                    <a:pos x="21" y="32"/>
                  </a:cxn>
                  <a:cxn ang="0">
                    <a:pos x="21" y="31"/>
                  </a:cxn>
                  <a:cxn ang="0">
                    <a:pos x="21" y="31"/>
                  </a:cxn>
                  <a:cxn ang="0">
                    <a:pos x="35" y="17"/>
                  </a:cxn>
                </a:cxnLst>
                <a:rect l="0" t="0" r="r" b="b"/>
                <a:pathLst>
                  <a:path w="35" h="33">
                    <a:moveTo>
                      <a:pt x="18" y="0"/>
                    </a:moveTo>
                    <a:lnTo>
                      <a:pt x="0" y="17"/>
                    </a:lnTo>
                    <a:lnTo>
                      <a:pt x="11" y="27"/>
                    </a:lnTo>
                    <a:lnTo>
                      <a:pt x="11" y="27"/>
                    </a:lnTo>
                    <a:lnTo>
                      <a:pt x="11" y="27"/>
                    </a:lnTo>
                    <a:lnTo>
                      <a:pt x="11" y="27"/>
                    </a:lnTo>
                    <a:lnTo>
                      <a:pt x="11" y="27"/>
                    </a:lnTo>
                    <a:lnTo>
                      <a:pt x="11" y="27"/>
                    </a:lnTo>
                    <a:lnTo>
                      <a:pt x="12" y="27"/>
                    </a:lnTo>
                    <a:lnTo>
                      <a:pt x="12" y="27"/>
                    </a:lnTo>
                    <a:lnTo>
                      <a:pt x="12" y="27"/>
                    </a:lnTo>
                    <a:lnTo>
                      <a:pt x="12" y="27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2" y="25"/>
                    </a:lnTo>
                    <a:lnTo>
                      <a:pt x="12" y="25"/>
                    </a:lnTo>
                    <a:lnTo>
                      <a:pt x="12" y="25"/>
                    </a:lnTo>
                    <a:lnTo>
                      <a:pt x="12" y="25"/>
                    </a:lnTo>
                    <a:lnTo>
                      <a:pt x="12" y="25"/>
                    </a:lnTo>
                    <a:lnTo>
                      <a:pt x="12" y="25"/>
                    </a:lnTo>
                    <a:lnTo>
                      <a:pt x="13" y="25"/>
                    </a:lnTo>
                    <a:lnTo>
                      <a:pt x="13" y="25"/>
                    </a:lnTo>
                    <a:lnTo>
                      <a:pt x="13" y="25"/>
                    </a:lnTo>
                    <a:lnTo>
                      <a:pt x="13" y="25"/>
                    </a:lnTo>
                    <a:lnTo>
                      <a:pt x="13" y="25"/>
                    </a:lnTo>
                    <a:lnTo>
                      <a:pt x="13" y="25"/>
                    </a:lnTo>
                    <a:lnTo>
                      <a:pt x="13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4" y="25"/>
                    </a:lnTo>
                    <a:lnTo>
                      <a:pt x="15" y="25"/>
                    </a:lnTo>
                    <a:lnTo>
                      <a:pt x="15" y="25"/>
                    </a:lnTo>
                    <a:lnTo>
                      <a:pt x="15" y="25"/>
                    </a:lnTo>
                    <a:lnTo>
                      <a:pt x="15" y="25"/>
                    </a:lnTo>
                    <a:lnTo>
                      <a:pt x="15" y="25"/>
                    </a:lnTo>
                    <a:lnTo>
                      <a:pt x="15" y="26"/>
                    </a:lnTo>
                    <a:lnTo>
                      <a:pt x="15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6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8" y="27"/>
                    </a:lnTo>
                    <a:lnTo>
                      <a:pt x="18" y="27"/>
                    </a:lnTo>
                    <a:lnTo>
                      <a:pt x="18" y="27"/>
                    </a:lnTo>
                    <a:lnTo>
                      <a:pt x="18" y="27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30"/>
                    </a:lnTo>
                    <a:lnTo>
                      <a:pt x="18" y="30"/>
                    </a:lnTo>
                    <a:lnTo>
                      <a:pt x="18" y="30"/>
                    </a:lnTo>
                    <a:lnTo>
                      <a:pt x="18" y="30"/>
                    </a:lnTo>
                    <a:lnTo>
                      <a:pt x="18" y="31"/>
                    </a:lnTo>
                    <a:lnTo>
                      <a:pt x="18" y="31"/>
                    </a:lnTo>
                    <a:lnTo>
                      <a:pt x="18" y="31"/>
                    </a:lnTo>
                    <a:lnTo>
                      <a:pt x="18" y="31"/>
                    </a:lnTo>
                    <a:lnTo>
                      <a:pt x="18" y="31"/>
                    </a:lnTo>
                    <a:lnTo>
                      <a:pt x="18" y="32"/>
                    </a:lnTo>
                    <a:lnTo>
                      <a:pt x="18" y="32"/>
                    </a:lnTo>
                    <a:lnTo>
                      <a:pt x="18" y="32"/>
                    </a:lnTo>
                    <a:lnTo>
                      <a:pt x="18" y="32"/>
                    </a:lnTo>
                    <a:lnTo>
                      <a:pt x="18" y="33"/>
                    </a:lnTo>
                    <a:lnTo>
                      <a:pt x="18" y="33"/>
                    </a:lnTo>
                    <a:lnTo>
                      <a:pt x="18" y="33"/>
                    </a:lnTo>
                    <a:lnTo>
                      <a:pt x="18" y="33"/>
                    </a:lnTo>
                    <a:lnTo>
                      <a:pt x="19" y="33"/>
                    </a:lnTo>
                    <a:lnTo>
                      <a:pt x="19" y="33"/>
                    </a:lnTo>
                    <a:lnTo>
                      <a:pt x="19" y="33"/>
                    </a:lnTo>
                    <a:lnTo>
                      <a:pt x="19" y="33"/>
                    </a:lnTo>
                    <a:lnTo>
                      <a:pt x="19" y="33"/>
                    </a:lnTo>
                    <a:lnTo>
                      <a:pt x="19" y="32"/>
                    </a:lnTo>
                    <a:lnTo>
                      <a:pt x="20" y="32"/>
                    </a:lnTo>
                    <a:lnTo>
                      <a:pt x="20" y="32"/>
                    </a:lnTo>
                    <a:lnTo>
                      <a:pt x="20" y="32"/>
                    </a:lnTo>
                    <a:lnTo>
                      <a:pt x="20" y="32"/>
                    </a:lnTo>
                    <a:lnTo>
                      <a:pt x="21" y="32"/>
                    </a:lnTo>
                    <a:lnTo>
                      <a:pt x="21" y="32"/>
                    </a:lnTo>
                    <a:lnTo>
                      <a:pt x="21" y="32"/>
                    </a:lnTo>
                    <a:lnTo>
                      <a:pt x="21" y="32"/>
                    </a:lnTo>
                    <a:lnTo>
                      <a:pt x="21" y="32"/>
                    </a:lnTo>
                    <a:lnTo>
                      <a:pt x="21" y="32"/>
                    </a:lnTo>
                    <a:lnTo>
                      <a:pt x="21" y="32"/>
                    </a:lnTo>
                    <a:lnTo>
                      <a:pt x="21" y="31"/>
                    </a:lnTo>
                    <a:lnTo>
                      <a:pt x="21" y="31"/>
                    </a:lnTo>
                    <a:lnTo>
                      <a:pt x="21" y="31"/>
                    </a:lnTo>
                    <a:lnTo>
                      <a:pt x="21" y="31"/>
                    </a:lnTo>
                    <a:lnTo>
                      <a:pt x="21" y="31"/>
                    </a:lnTo>
                    <a:lnTo>
                      <a:pt x="21" y="31"/>
                    </a:lnTo>
                    <a:lnTo>
                      <a:pt x="21" y="31"/>
                    </a:lnTo>
                    <a:lnTo>
                      <a:pt x="21" y="31"/>
                    </a:lnTo>
                    <a:lnTo>
                      <a:pt x="35" y="17"/>
                    </a:lnTo>
                    <a:lnTo>
                      <a:pt x="18" y="0"/>
                    </a:lnTo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321" name="Line for Wash., D.C." descr="Points to District of Columbia. The capitol of the U.S." title="Line"/>
              <p:cNvSpPr>
                <a:spLocks noChangeShapeType="1"/>
              </p:cNvSpPr>
              <p:nvPr/>
            </p:nvSpPr>
            <p:spPr bwMode="auto">
              <a:xfrm flipH="1" flipV="1">
                <a:off x="6345238" y="3014663"/>
                <a:ext cx="576262" cy="1143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1302" name="Maine" descr="State of Maine" title="Map of US"/>
            <p:cNvSpPr>
              <a:spLocks/>
            </p:cNvSpPr>
            <p:nvPr/>
          </p:nvSpPr>
          <p:spPr bwMode="auto">
            <a:xfrm>
              <a:off x="6835775" y="1384300"/>
              <a:ext cx="476250" cy="777875"/>
            </a:xfrm>
            <a:custGeom>
              <a:avLst/>
              <a:gdLst/>
              <a:ahLst/>
              <a:cxnLst>
                <a:cxn ang="0">
                  <a:pos x="12" y="87"/>
                </a:cxn>
                <a:cxn ang="0">
                  <a:pos x="12" y="90"/>
                </a:cxn>
                <a:cxn ang="0">
                  <a:pos x="15" y="92"/>
                </a:cxn>
                <a:cxn ang="0">
                  <a:pos x="16" y="94"/>
                </a:cxn>
                <a:cxn ang="0">
                  <a:pos x="17" y="98"/>
                </a:cxn>
                <a:cxn ang="0">
                  <a:pos x="18" y="95"/>
                </a:cxn>
                <a:cxn ang="0">
                  <a:pos x="20" y="89"/>
                </a:cxn>
                <a:cxn ang="0">
                  <a:pos x="22" y="84"/>
                </a:cxn>
                <a:cxn ang="0">
                  <a:pos x="21" y="83"/>
                </a:cxn>
                <a:cxn ang="0">
                  <a:pos x="25" y="77"/>
                </a:cxn>
                <a:cxn ang="0">
                  <a:pos x="26" y="79"/>
                </a:cxn>
                <a:cxn ang="0">
                  <a:pos x="27" y="79"/>
                </a:cxn>
                <a:cxn ang="0">
                  <a:pos x="27" y="76"/>
                </a:cxn>
                <a:cxn ang="0">
                  <a:pos x="31" y="75"/>
                </a:cxn>
                <a:cxn ang="0">
                  <a:pos x="32" y="72"/>
                </a:cxn>
                <a:cxn ang="0">
                  <a:pos x="34" y="72"/>
                </a:cxn>
                <a:cxn ang="0">
                  <a:pos x="36" y="69"/>
                </a:cxn>
                <a:cxn ang="0">
                  <a:pos x="37" y="65"/>
                </a:cxn>
                <a:cxn ang="0">
                  <a:pos x="38" y="63"/>
                </a:cxn>
                <a:cxn ang="0">
                  <a:pos x="41" y="63"/>
                </a:cxn>
                <a:cxn ang="0">
                  <a:pos x="43" y="60"/>
                </a:cxn>
                <a:cxn ang="0">
                  <a:pos x="45" y="58"/>
                </a:cxn>
                <a:cxn ang="0">
                  <a:pos x="48" y="59"/>
                </a:cxn>
                <a:cxn ang="0">
                  <a:pos x="53" y="54"/>
                </a:cxn>
                <a:cxn ang="0">
                  <a:pos x="57" y="50"/>
                </a:cxn>
                <a:cxn ang="0">
                  <a:pos x="58" y="50"/>
                </a:cxn>
                <a:cxn ang="0">
                  <a:pos x="60" y="47"/>
                </a:cxn>
                <a:cxn ang="0">
                  <a:pos x="59" y="45"/>
                </a:cxn>
                <a:cxn ang="0">
                  <a:pos x="58" y="45"/>
                </a:cxn>
                <a:cxn ang="0">
                  <a:pos x="59" y="44"/>
                </a:cxn>
                <a:cxn ang="0">
                  <a:pos x="57" y="40"/>
                </a:cxn>
                <a:cxn ang="0">
                  <a:pos x="55" y="39"/>
                </a:cxn>
                <a:cxn ang="0">
                  <a:pos x="53" y="40"/>
                </a:cxn>
                <a:cxn ang="0">
                  <a:pos x="50" y="34"/>
                </a:cxn>
                <a:cxn ang="0">
                  <a:pos x="51" y="33"/>
                </a:cxn>
                <a:cxn ang="0">
                  <a:pos x="49" y="32"/>
                </a:cxn>
                <a:cxn ang="0">
                  <a:pos x="46" y="32"/>
                </a:cxn>
                <a:cxn ang="0">
                  <a:pos x="44" y="31"/>
                </a:cxn>
                <a:cxn ang="0">
                  <a:pos x="43" y="27"/>
                </a:cxn>
                <a:cxn ang="0">
                  <a:pos x="30" y="1"/>
                </a:cxn>
                <a:cxn ang="0">
                  <a:pos x="26" y="1"/>
                </a:cxn>
                <a:cxn ang="0">
                  <a:pos x="25" y="3"/>
                </a:cxn>
                <a:cxn ang="0">
                  <a:pos x="22" y="4"/>
                </a:cxn>
                <a:cxn ang="0">
                  <a:pos x="18" y="7"/>
                </a:cxn>
                <a:cxn ang="0">
                  <a:pos x="17" y="3"/>
                </a:cxn>
                <a:cxn ang="0">
                  <a:pos x="15" y="2"/>
                </a:cxn>
                <a:cxn ang="0">
                  <a:pos x="8" y="21"/>
                </a:cxn>
                <a:cxn ang="0">
                  <a:pos x="9" y="24"/>
                </a:cxn>
                <a:cxn ang="0">
                  <a:pos x="8" y="28"/>
                </a:cxn>
                <a:cxn ang="0">
                  <a:pos x="6" y="30"/>
                </a:cxn>
                <a:cxn ang="0">
                  <a:pos x="7" y="40"/>
                </a:cxn>
                <a:cxn ang="0">
                  <a:pos x="5" y="45"/>
                </a:cxn>
                <a:cxn ang="0">
                  <a:pos x="5" y="49"/>
                </a:cxn>
                <a:cxn ang="0">
                  <a:pos x="4" y="49"/>
                </a:cxn>
                <a:cxn ang="0">
                  <a:pos x="4" y="52"/>
                </a:cxn>
                <a:cxn ang="0">
                  <a:pos x="2" y="51"/>
                </a:cxn>
              </a:cxnLst>
              <a:rect l="0" t="0" r="r" b="b"/>
              <a:pathLst>
                <a:path w="60" h="98">
                  <a:moveTo>
                    <a:pt x="0" y="52"/>
                  </a:moveTo>
                  <a:lnTo>
                    <a:pt x="12" y="87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5" y="93"/>
                  </a:lnTo>
                  <a:lnTo>
                    <a:pt x="16" y="94"/>
                  </a:lnTo>
                  <a:lnTo>
                    <a:pt x="16" y="95"/>
                  </a:lnTo>
                  <a:lnTo>
                    <a:pt x="17" y="98"/>
                  </a:lnTo>
                  <a:lnTo>
                    <a:pt x="18" y="97"/>
                  </a:lnTo>
                  <a:lnTo>
                    <a:pt x="18" y="95"/>
                  </a:lnTo>
                  <a:lnTo>
                    <a:pt x="18" y="92"/>
                  </a:lnTo>
                  <a:lnTo>
                    <a:pt x="20" y="89"/>
                  </a:lnTo>
                  <a:lnTo>
                    <a:pt x="21" y="85"/>
                  </a:lnTo>
                  <a:lnTo>
                    <a:pt x="22" y="84"/>
                  </a:lnTo>
                  <a:lnTo>
                    <a:pt x="22" y="83"/>
                  </a:lnTo>
                  <a:lnTo>
                    <a:pt x="21" y="83"/>
                  </a:lnTo>
                  <a:lnTo>
                    <a:pt x="21" y="81"/>
                  </a:lnTo>
                  <a:lnTo>
                    <a:pt x="25" y="77"/>
                  </a:lnTo>
                  <a:lnTo>
                    <a:pt x="25" y="77"/>
                  </a:lnTo>
                  <a:lnTo>
                    <a:pt x="26" y="79"/>
                  </a:lnTo>
                  <a:lnTo>
                    <a:pt x="26" y="80"/>
                  </a:lnTo>
                  <a:lnTo>
                    <a:pt x="27" y="79"/>
                  </a:lnTo>
                  <a:lnTo>
                    <a:pt x="27" y="77"/>
                  </a:lnTo>
                  <a:lnTo>
                    <a:pt x="27" y="76"/>
                  </a:lnTo>
                  <a:lnTo>
                    <a:pt x="30" y="76"/>
                  </a:lnTo>
                  <a:lnTo>
                    <a:pt x="31" y="75"/>
                  </a:lnTo>
                  <a:lnTo>
                    <a:pt x="31" y="73"/>
                  </a:lnTo>
                  <a:lnTo>
                    <a:pt x="32" y="72"/>
                  </a:lnTo>
                  <a:lnTo>
                    <a:pt x="33" y="73"/>
                  </a:lnTo>
                  <a:lnTo>
                    <a:pt x="34" y="72"/>
                  </a:lnTo>
                  <a:lnTo>
                    <a:pt x="35" y="71"/>
                  </a:lnTo>
                  <a:lnTo>
                    <a:pt x="36" y="69"/>
                  </a:lnTo>
                  <a:lnTo>
                    <a:pt x="35" y="67"/>
                  </a:lnTo>
                  <a:lnTo>
                    <a:pt x="37" y="65"/>
                  </a:lnTo>
                  <a:lnTo>
                    <a:pt x="37" y="63"/>
                  </a:lnTo>
                  <a:lnTo>
                    <a:pt x="38" y="63"/>
                  </a:lnTo>
                  <a:lnTo>
                    <a:pt x="40" y="64"/>
                  </a:lnTo>
                  <a:lnTo>
                    <a:pt x="41" y="63"/>
                  </a:lnTo>
                  <a:lnTo>
                    <a:pt x="42" y="62"/>
                  </a:lnTo>
                  <a:lnTo>
                    <a:pt x="43" y="60"/>
                  </a:lnTo>
                  <a:lnTo>
                    <a:pt x="43" y="60"/>
                  </a:lnTo>
                  <a:lnTo>
                    <a:pt x="45" y="58"/>
                  </a:lnTo>
                  <a:lnTo>
                    <a:pt x="47" y="58"/>
                  </a:lnTo>
                  <a:lnTo>
                    <a:pt x="48" y="59"/>
                  </a:lnTo>
                  <a:lnTo>
                    <a:pt x="51" y="55"/>
                  </a:lnTo>
                  <a:lnTo>
                    <a:pt x="53" y="54"/>
                  </a:lnTo>
                  <a:lnTo>
                    <a:pt x="56" y="52"/>
                  </a:lnTo>
                  <a:lnTo>
                    <a:pt x="57" y="50"/>
                  </a:lnTo>
                  <a:lnTo>
                    <a:pt x="57" y="50"/>
                  </a:lnTo>
                  <a:lnTo>
                    <a:pt x="58" y="50"/>
                  </a:lnTo>
                  <a:lnTo>
                    <a:pt x="59" y="49"/>
                  </a:lnTo>
                  <a:lnTo>
                    <a:pt x="60" y="47"/>
                  </a:lnTo>
                  <a:lnTo>
                    <a:pt x="60" y="46"/>
                  </a:lnTo>
                  <a:lnTo>
                    <a:pt x="59" y="45"/>
                  </a:lnTo>
                  <a:lnTo>
                    <a:pt x="58" y="46"/>
                  </a:lnTo>
                  <a:lnTo>
                    <a:pt x="58" y="45"/>
                  </a:lnTo>
                  <a:lnTo>
                    <a:pt x="58" y="44"/>
                  </a:lnTo>
                  <a:lnTo>
                    <a:pt x="59" y="44"/>
                  </a:lnTo>
                  <a:lnTo>
                    <a:pt x="58" y="42"/>
                  </a:lnTo>
                  <a:lnTo>
                    <a:pt x="57" y="40"/>
                  </a:lnTo>
                  <a:lnTo>
                    <a:pt x="56" y="39"/>
                  </a:lnTo>
                  <a:lnTo>
                    <a:pt x="55" y="39"/>
                  </a:lnTo>
                  <a:lnTo>
                    <a:pt x="54" y="40"/>
                  </a:lnTo>
                  <a:lnTo>
                    <a:pt x="53" y="40"/>
                  </a:lnTo>
                  <a:lnTo>
                    <a:pt x="51" y="39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1" y="33"/>
                  </a:lnTo>
                  <a:lnTo>
                    <a:pt x="50" y="32"/>
                  </a:lnTo>
                  <a:lnTo>
                    <a:pt x="49" y="32"/>
                  </a:lnTo>
                  <a:lnTo>
                    <a:pt x="48" y="33"/>
                  </a:lnTo>
                  <a:lnTo>
                    <a:pt x="46" y="32"/>
                  </a:lnTo>
                  <a:lnTo>
                    <a:pt x="45" y="32"/>
                  </a:lnTo>
                  <a:lnTo>
                    <a:pt x="44" y="31"/>
                  </a:lnTo>
                  <a:lnTo>
                    <a:pt x="43" y="28"/>
                  </a:lnTo>
                  <a:lnTo>
                    <a:pt x="43" y="27"/>
                  </a:lnTo>
                  <a:lnTo>
                    <a:pt x="36" y="5"/>
                  </a:lnTo>
                  <a:lnTo>
                    <a:pt x="30" y="1"/>
                  </a:lnTo>
                  <a:lnTo>
                    <a:pt x="28" y="0"/>
                  </a:lnTo>
                  <a:lnTo>
                    <a:pt x="26" y="1"/>
                  </a:lnTo>
                  <a:lnTo>
                    <a:pt x="26" y="2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22" y="4"/>
                  </a:lnTo>
                  <a:lnTo>
                    <a:pt x="19" y="7"/>
                  </a:lnTo>
                  <a:lnTo>
                    <a:pt x="18" y="7"/>
                  </a:lnTo>
                  <a:lnTo>
                    <a:pt x="17" y="5"/>
                  </a:lnTo>
                  <a:lnTo>
                    <a:pt x="17" y="3"/>
                  </a:lnTo>
                  <a:lnTo>
                    <a:pt x="16" y="2"/>
                  </a:lnTo>
                  <a:lnTo>
                    <a:pt x="15" y="2"/>
                  </a:lnTo>
                  <a:lnTo>
                    <a:pt x="13" y="3"/>
                  </a:lnTo>
                  <a:lnTo>
                    <a:pt x="8" y="21"/>
                  </a:lnTo>
                  <a:lnTo>
                    <a:pt x="7" y="23"/>
                  </a:lnTo>
                  <a:lnTo>
                    <a:pt x="9" y="24"/>
                  </a:lnTo>
                  <a:lnTo>
                    <a:pt x="9" y="26"/>
                  </a:lnTo>
                  <a:lnTo>
                    <a:pt x="8" y="28"/>
                  </a:lnTo>
                  <a:lnTo>
                    <a:pt x="7" y="28"/>
                  </a:lnTo>
                  <a:lnTo>
                    <a:pt x="6" y="30"/>
                  </a:lnTo>
                  <a:lnTo>
                    <a:pt x="8" y="37"/>
                  </a:lnTo>
                  <a:lnTo>
                    <a:pt x="7" y="40"/>
                  </a:lnTo>
                  <a:lnTo>
                    <a:pt x="7" y="41"/>
                  </a:lnTo>
                  <a:lnTo>
                    <a:pt x="5" y="45"/>
                  </a:lnTo>
                  <a:lnTo>
                    <a:pt x="4" y="46"/>
                  </a:lnTo>
                  <a:lnTo>
                    <a:pt x="5" y="49"/>
                  </a:lnTo>
                  <a:lnTo>
                    <a:pt x="5" y="49"/>
                  </a:lnTo>
                  <a:lnTo>
                    <a:pt x="4" y="49"/>
                  </a:lnTo>
                  <a:lnTo>
                    <a:pt x="4" y="51"/>
                  </a:lnTo>
                  <a:lnTo>
                    <a:pt x="4" y="52"/>
                  </a:lnTo>
                  <a:lnTo>
                    <a:pt x="3" y="52"/>
                  </a:lnTo>
                  <a:lnTo>
                    <a:pt x="2" y="51"/>
                  </a:lnTo>
                  <a:lnTo>
                    <a:pt x="0" y="52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301" name="New Hampshire" descr="State of New Hampshire" title="Map of US"/>
            <p:cNvSpPr>
              <a:spLocks/>
            </p:cNvSpPr>
            <p:nvPr/>
          </p:nvSpPr>
          <p:spPr bwMode="auto">
            <a:xfrm>
              <a:off x="6764338" y="1797050"/>
              <a:ext cx="206375" cy="452438"/>
            </a:xfrm>
            <a:custGeom>
              <a:avLst/>
              <a:gdLst/>
              <a:ahLst/>
              <a:cxnLst>
                <a:cxn ang="0">
                  <a:pos x="26" y="49"/>
                </a:cxn>
                <a:cxn ang="0">
                  <a:pos x="25" y="48"/>
                </a:cxn>
                <a:cxn ang="0">
                  <a:pos x="24" y="48"/>
                </a:cxn>
                <a:cxn ang="0">
                  <a:pos x="23" y="51"/>
                </a:cxn>
                <a:cxn ang="0">
                  <a:pos x="21" y="51"/>
                </a:cxn>
                <a:cxn ang="0">
                  <a:pos x="22" y="52"/>
                </a:cxn>
                <a:cxn ang="0">
                  <a:pos x="21" y="53"/>
                </a:cxn>
                <a:cxn ang="0">
                  <a:pos x="21" y="52"/>
                </a:cxn>
                <a:cxn ang="0">
                  <a:pos x="20" y="53"/>
                </a:cxn>
                <a:cxn ang="0">
                  <a:pos x="20" y="53"/>
                </a:cxn>
                <a:cxn ang="0">
                  <a:pos x="2" y="57"/>
                </a:cxn>
                <a:cxn ang="0">
                  <a:pos x="2" y="56"/>
                </a:cxn>
                <a:cxn ang="0">
                  <a:pos x="1" y="55"/>
                </a:cxn>
                <a:cxn ang="0">
                  <a:pos x="1" y="53"/>
                </a:cxn>
                <a:cxn ang="0">
                  <a:pos x="2" y="52"/>
                </a:cxn>
                <a:cxn ang="0">
                  <a:pos x="1" y="50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1" y="35"/>
                </a:cxn>
                <a:cxn ang="0">
                  <a:pos x="2" y="31"/>
                </a:cxn>
                <a:cxn ang="0">
                  <a:pos x="2" y="29"/>
                </a:cxn>
                <a:cxn ang="0">
                  <a:pos x="1" y="27"/>
                </a:cxn>
                <a:cxn ang="0">
                  <a:pos x="1" y="25"/>
                </a:cxn>
                <a:cxn ang="0">
                  <a:pos x="2" y="24"/>
                </a:cxn>
                <a:cxn ang="0">
                  <a:pos x="5" y="21"/>
                </a:cxn>
                <a:cxn ang="0">
                  <a:pos x="7" y="17"/>
                </a:cxn>
                <a:cxn ang="0">
                  <a:pos x="5" y="14"/>
                </a:cxn>
                <a:cxn ang="0">
                  <a:pos x="5" y="13"/>
                </a:cxn>
                <a:cxn ang="0">
                  <a:pos x="5" y="12"/>
                </a:cxn>
                <a:cxn ang="0">
                  <a:pos x="5" y="11"/>
                </a:cxn>
                <a:cxn ang="0">
                  <a:pos x="4" y="8"/>
                </a:cxn>
                <a:cxn ang="0">
                  <a:pos x="5" y="4"/>
                </a:cxn>
                <a:cxn ang="0">
                  <a:pos x="4" y="3"/>
                </a:cxn>
                <a:cxn ang="0">
                  <a:pos x="5" y="3"/>
                </a:cxn>
                <a:cxn ang="0">
                  <a:pos x="6" y="3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8" y="1"/>
                </a:cxn>
                <a:cxn ang="0">
                  <a:pos x="9" y="0"/>
                </a:cxn>
                <a:cxn ang="0">
                  <a:pos x="21" y="35"/>
                </a:cxn>
                <a:cxn ang="0">
                  <a:pos x="21" y="36"/>
                </a:cxn>
                <a:cxn ang="0">
                  <a:pos x="21" y="38"/>
                </a:cxn>
                <a:cxn ang="0">
                  <a:pos x="21" y="38"/>
                </a:cxn>
                <a:cxn ang="0">
                  <a:pos x="24" y="40"/>
                </a:cxn>
                <a:cxn ang="0">
                  <a:pos x="24" y="41"/>
                </a:cxn>
                <a:cxn ang="0">
                  <a:pos x="25" y="42"/>
                </a:cxn>
                <a:cxn ang="0">
                  <a:pos x="25" y="43"/>
                </a:cxn>
                <a:cxn ang="0">
                  <a:pos x="26" y="46"/>
                </a:cxn>
                <a:cxn ang="0">
                  <a:pos x="26" y="46"/>
                </a:cxn>
                <a:cxn ang="0">
                  <a:pos x="26" y="48"/>
                </a:cxn>
                <a:cxn ang="0">
                  <a:pos x="26" y="49"/>
                </a:cxn>
              </a:cxnLst>
              <a:rect l="0" t="0" r="r" b="b"/>
              <a:pathLst>
                <a:path w="26" h="57">
                  <a:moveTo>
                    <a:pt x="26" y="49"/>
                  </a:moveTo>
                  <a:lnTo>
                    <a:pt x="25" y="48"/>
                  </a:lnTo>
                  <a:lnTo>
                    <a:pt x="24" y="48"/>
                  </a:lnTo>
                  <a:lnTo>
                    <a:pt x="23" y="51"/>
                  </a:lnTo>
                  <a:lnTo>
                    <a:pt x="21" y="51"/>
                  </a:lnTo>
                  <a:lnTo>
                    <a:pt x="22" y="52"/>
                  </a:lnTo>
                  <a:lnTo>
                    <a:pt x="21" y="53"/>
                  </a:lnTo>
                  <a:lnTo>
                    <a:pt x="21" y="52"/>
                  </a:lnTo>
                  <a:lnTo>
                    <a:pt x="20" y="53"/>
                  </a:lnTo>
                  <a:lnTo>
                    <a:pt x="20" y="53"/>
                  </a:lnTo>
                  <a:lnTo>
                    <a:pt x="2" y="57"/>
                  </a:lnTo>
                  <a:lnTo>
                    <a:pt x="2" y="56"/>
                  </a:lnTo>
                  <a:lnTo>
                    <a:pt x="1" y="55"/>
                  </a:lnTo>
                  <a:lnTo>
                    <a:pt x="1" y="53"/>
                  </a:lnTo>
                  <a:lnTo>
                    <a:pt x="2" y="52"/>
                  </a:lnTo>
                  <a:lnTo>
                    <a:pt x="1" y="50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1" y="35"/>
                  </a:lnTo>
                  <a:lnTo>
                    <a:pt x="2" y="31"/>
                  </a:lnTo>
                  <a:lnTo>
                    <a:pt x="2" y="29"/>
                  </a:lnTo>
                  <a:lnTo>
                    <a:pt x="1" y="27"/>
                  </a:lnTo>
                  <a:lnTo>
                    <a:pt x="1" y="25"/>
                  </a:lnTo>
                  <a:lnTo>
                    <a:pt x="2" y="24"/>
                  </a:lnTo>
                  <a:lnTo>
                    <a:pt x="5" y="21"/>
                  </a:lnTo>
                  <a:lnTo>
                    <a:pt x="7" y="17"/>
                  </a:lnTo>
                  <a:lnTo>
                    <a:pt x="5" y="14"/>
                  </a:lnTo>
                  <a:lnTo>
                    <a:pt x="5" y="13"/>
                  </a:lnTo>
                  <a:lnTo>
                    <a:pt x="5" y="12"/>
                  </a:lnTo>
                  <a:lnTo>
                    <a:pt x="5" y="11"/>
                  </a:lnTo>
                  <a:lnTo>
                    <a:pt x="4" y="8"/>
                  </a:lnTo>
                  <a:lnTo>
                    <a:pt x="5" y="4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3"/>
                  </a:lnTo>
                  <a:lnTo>
                    <a:pt x="6" y="1"/>
                  </a:lnTo>
                  <a:lnTo>
                    <a:pt x="7" y="2"/>
                  </a:lnTo>
                  <a:lnTo>
                    <a:pt x="8" y="1"/>
                  </a:lnTo>
                  <a:lnTo>
                    <a:pt x="9" y="0"/>
                  </a:lnTo>
                  <a:lnTo>
                    <a:pt x="21" y="35"/>
                  </a:lnTo>
                  <a:lnTo>
                    <a:pt x="21" y="36"/>
                  </a:lnTo>
                  <a:lnTo>
                    <a:pt x="21" y="38"/>
                  </a:lnTo>
                  <a:lnTo>
                    <a:pt x="21" y="38"/>
                  </a:lnTo>
                  <a:lnTo>
                    <a:pt x="24" y="40"/>
                  </a:lnTo>
                  <a:lnTo>
                    <a:pt x="24" y="41"/>
                  </a:lnTo>
                  <a:lnTo>
                    <a:pt x="25" y="42"/>
                  </a:lnTo>
                  <a:lnTo>
                    <a:pt x="25" y="43"/>
                  </a:lnTo>
                  <a:lnTo>
                    <a:pt x="26" y="46"/>
                  </a:lnTo>
                  <a:lnTo>
                    <a:pt x="26" y="46"/>
                  </a:lnTo>
                  <a:lnTo>
                    <a:pt x="26" y="48"/>
                  </a:lnTo>
                  <a:lnTo>
                    <a:pt x="26" y="49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300" name="Vermont" descr="State of Vermont" title="Map of US"/>
            <p:cNvSpPr>
              <a:spLocks/>
            </p:cNvSpPr>
            <p:nvPr/>
          </p:nvSpPr>
          <p:spPr bwMode="auto">
            <a:xfrm>
              <a:off x="6589713" y="1860550"/>
              <a:ext cx="230187" cy="412750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" y="9"/>
                </a:cxn>
                <a:cxn ang="0">
                  <a:pos x="1" y="10"/>
                </a:cxn>
                <a:cxn ang="0">
                  <a:pos x="2" y="11"/>
                </a:cxn>
                <a:cxn ang="0">
                  <a:pos x="2" y="11"/>
                </a:cxn>
                <a:cxn ang="0">
                  <a:pos x="4" y="17"/>
                </a:cxn>
                <a:cxn ang="0">
                  <a:pos x="5" y="22"/>
                </a:cxn>
                <a:cxn ang="0">
                  <a:pos x="4" y="24"/>
                </a:cxn>
                <a:cxn ang="0">
                  <a:pos x="4" y="26"/>
                </a:cxn>
                <a:cxn ang="0">
                  <a:pos x="7" y="32"/>
                </a:cxn>
                <a:cxn ang="0">
                  <a:pos x="6" y="35"/>
                </a:cxn>
                <a:cxn ang="0">
                  <a:pos x="7" y="35"/>
                </a:cxn>
                <a:cxn ang="0">
                  <a:pos x="7" y="35"/>
                </a:cxn>
                <a:cxn ang="0">
                  <a:pos x="7" y="35"/>
                </a:cxn>
                <a:cxn ang="0">
                  <a:pos x="8" y="35"/>
                </a:cxn>
                <a:cxn ang="0">
                  <a:pos x="10" y="37"/>
                </a:cxn>
                <a:cxn ang="0">
                  <a:pos x="10" y="42"/>
                </a:cxn>
                <a:cxn ang="0">
                  <a:pos x="10" y="45"/>
                </a:cxn>
                <a:cxn ang="0">
                  <a:pos x="12" y="48"/>
                </a:cxn>
                <a:cxn ang="0">
                  <a:pos x="13" y="52"/>
                </a:cxn>
                <a:cxn ang="0">
                  <a:pos x="24" y="49"/>
                </a:cxn>
                <a:cxn ang="0">
                  <a:pos x="24" y="48"/>
                </a:cxn>
                <a:cxn ang="0">
                  <a:pos x="23" y="47"/>
                </a:cxn>
                <a:cxn ang="0">
                  <a:pos x="23" y="45"/>
                </a:cxn>
                <a:cxn ang="0">
                  <a:pos x="23" y="44"/>
                </a:cxn>
                <a:cxn ang="0">
                  <a:pos x="23" y="42"/>
                </a:cxn>
                <a:cxn ang="0">
                  <a:pos x="22" y="34"/>
                </a:cxn>
                <a:cxn ang="0">
                  <a:pos x="22" y="31"/>
                </a:cxn>
                <a:cxn ang="0">
                  <a:pos x="23" y="26"/>
                </a:cxn>
                <a:cxn ang="0">
                  <a:pos x="24" y="23"/>
                </a:cxn>
                <a:cxn ang="0">
                  <a:pos x="24" y="21"/>
                </a:cxn>
                <a:cxn ang="0">
                  <a:pos x="23" y="19"/>
                </a:cxn>
                <a:cxn ang="0">
                  <a:pos x="23" y="17"/>
                </a:cxn>
                <a:cxn ang="0">
                  <a:pos x="24" y="16"/>
                </a:cxn>
                <a:cxn ang="0">
                  <a:pos x="27" y="13"/>
                </a:cxn>
                <a:cxn ang="0">
                  <a:pos x="29" y="9"/>
                </a:cxn>
                <a:cxn ang="0">
                  <a:pos x="27" y="6"/>
                </a:cxn>
                <a:cxn ang="0">
                  <a:pos x="27" y="5"/>
                </a:cxn>
                <a:cxn ang="0">
                  <a:pos x="27" y="4"/>
                </a:cxn>
                <a:cxn ang="0">
                  <a:pos x="27" y="3"/>
                </a:cxn>
                <a:cxn ang="0">
                  <a:pos x="26" y="0"/>
                </a:cxn>
                <a:cxn ang="0">
                  <a:pos x="0" y="7"/>
                </a:cxn>
              </a:cxnLst>
              <a:rect l="0" t="0" r="r" b="b"/>
              <a:pathLst>
                <a:path w="29" h="52">
                  <a:moveTo>
                    <a:pt x="0" y="7"/>
                  </a:moveTo>
                  <a:lnTo>
                    <a:pt x="1" y="9"/>
                  </a:lnTo>
                  <a:lnTo>
                    <a:pt x="1" y="10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4" y="17"/>
                  </a:lnTo>
                  <a:lnTo>
                    <a:pt x="5" y="22"/>
                  </a:lnTo>
                  <a:lnTo>
                    <a:pt x="4" y="24"/>
                  </a:lnTo>
                  <a:lnTo>
                    <a:pt x="4" y="26"/>
                  </a:lnTo>
                  <a:lnTo>
                    <a:pt x="7" y="32"/>
                  </a:lnTo>
                  <a:lnTo>
                    <a:pt x="6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8" y="35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10" y="45"/>
                  </a:lnTo>
                  <a:lnTo>
                    <a:pt x="12" y="48"/>
                  </a:lnTo>
                  <a:lnTo>
                    <a:pt x="13" y="52"/>
                  </a:lnTo>
                  <a:lnTo>
                    <a:pt x="24" y="49"/>
                  </a:lnTo>
                  <a:lnTo>
                    <a:pt x="24" y="48"/>
                  </a:lnTo>
                  <a:lnTo>
                    <a:pt x="23" y="47"/>
                  </a:lnTo>
                  <a:lnTo>
                    <a:pt x="23" y="45"/>
                  </a:lnTo>
                  <a:lnTo>
                    <a:pt x="23" y="44"/>
                  </a:lnTo>
                  <a:lnTo>
                    <a:pt x="23" y="42"/>
                  </a:lnTo>
                  <a:lnTo>
                    <a:pt x="22" y="34"/>
                  </a:lnTo>
                  <a:lnTo>
                    <a:pt x="22" y="31"/>
                  </a:lnTo>
                  <a:lnTo>
                    <a:pt x="23" y="26"/>
                  </a:lnTo>
                  <a:lnTo>
                    <a:pt x="24" y="23"/>
                  </a:lnTo>
                  <a:lnTo>
                    <a:pt x="24" y="21"/>
                  </a:lnTo>
                  <a:lnTo>
                    <a:pt x="23" y="19"/>
                  </a:lnTo>
                  <a:lnTo>
                    <a:pt x="23" y="17"/>
                  </a:lnTo>
                  <a:lnTo>
                    <a:pt x="24" y="16"/>
                  </a:lnTo>
                  <a:lnTo>
                    <a:pt x="27" y="13"/>
                  </a:lnTo>
                  <a:lnTo>
                    <a:pt x="29" y="9"/>
                  </a:lnTo>
                  <a:lnTo>
                    <a:pt x="27" y="6"/>
                  </a:lnTo>
                  <a:lnTo>
                    <a:pt x="27" y="5"/>
                  </a:lnTo>
                  <a:lnTo>
                    <a:pt x="27" y="4"/>
                  </a:lnTo>
                  <a:lnTo>
                    <a:pt x="27" y="3"/>
                  </a:lnTo>
                  <a:lnTo>
                    <a:pt x="26" y="0"/>
                  </a:lnTo>
                  <a:lnTo>
                    <a:pt x="0" y="7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8" name="Massachusetts" descr="State of Massachusetts" title="Map of US"/>
            <p:cNvSpPr>
              <a:spLocks/>
            </p:cNvSpPr>
            <p:nvPr/>
          </p:nvSpPr>
          <p:spPr bwMode="auto">
            <a:xfrm>
              <a:off x="6692900" y="2178050"/>
              <a:ext cx="436563" cy="222250"/>
            </a:xfrm>
            <a:custGeom>
              <a:avLst/>
              <a:gdLst/>
              <a:ahLst/>
              <a:cxnLst>
                <a:cxn ang="0">
                  <a:pos x="11" y="9"/>
                </a:cxn>
                <a:cxn ang="0">
                  <a:pos x="29" y="5"/>
                </a:cxn>
                <a:cxn ang="0">
                  <a:pos x="30" y="5"/>
                </a:cxn>
                <a:cxn ang="0">
                  <a:pos x="30" y="3"/>
                </a:cxn>
                <a:cxn ang="0">
                  <a:pos x="33" y="0"/>
                </a:cxn>
                <a:cxn ang="0">
                  <a:pos x="35" y="1"/>
                </a:cxn>
                <a:cxn ang="0">
                  <a:pos x="38" y="5"/>
                </a:cxn>
                <a:cxn ang="0">
                  <a:pos x="38" y="6"/>
                </a:cxn>
                <a:cxn ang="0">
                  <a:pos x="36" y="9"/>
                </a:cxn>
                <a:cxn ang="0">
                  <a:pos x="36" y="12"/>
                </a:cxn>
                <a:cxn ang="0">
                  <a:pos x="40" y="13"/>
                </a:cxn>
                <a:cxn ang="0">
                  <a:pos x="44" y="19"/>
                </a:cxn>
                <a:cxn ang="0">
                  <a:pos x="49" y="21"/>
                </a:cxn>
                <a:cxn ang="0">
                  <a:pos x="53" y="17"/>
                </a:cxn>
                <a:cxn ang="0">
                  <a:pos x="50" y="15"/>
                </a:cxn>
                <a:cxn ang="0">
                  <a:pos x="49" y="13"/>
                </a:cxn>
                <a:cxn ang="0">
                  <a:pos x="51" y="14"/>
                </a:cxn>
                <a:cxn ang="0">
                  <a:pos x="55" y="21"/>
                </a:cxn>
                <a:cxn ang="0">
                  <a:pos x="53" y="21"/>
                </a:cxn>
                <a:cxn ang="0">
                  <a:pos x="49" y="24"/>
                </a:cxn>
                <a:cxn ang="0">
                  <a:pos x="45" y="26"/>
                </a:cxn>
                <a:cxn ang="0">
                  <a:pos x="45" y="25"/>
                </a:cxn>
                <a:cxn ang="0">
                  <a:pos x="44" y="23"/>
                </a:cxn>
                <a:cxn ang="0">
                  <a:pos x="41" y="28"/>
                </a:cxn>
                <a:cxn ang="0">
                  <a:pos x="39" y="27"/>
                </a:cxn>
                <a:cxn ang="0">
                  <a:pos x="38" y="26"/>
                </a:cxn>
                <a:cxn ang="0">
                  <a:pos x="37" y="25"/>
                </a:cxn>
                <a:cxn ang="0">
                  <a:pos x="34" y="24"/>
                </a:cxn>
                <a:cxn ang="0">
                  <a:pos x="32" y="21"/>
                </a:cxn>
                <a:cxn ang="0">
                  <a:pos x="26" y="21"/>
                </a:cxn>
                <a:cxn ang="0">
                  <a:pos x="11" y="25"/>
                </a:cxn>
                <a:cxn ang="0">
                  <a:pos x="10" y="24"/>
                </a:cxn>
                <a:cxn ang="0">
                  <a:pos x="0" y="26"/>
                </a:cxn>
              </a:cxnLst>
              <a:rect l="0" t="0" r="r" b="b"/>
              <a:pathLst>
                <a:path w="55" h="28">
                  <a:moveTo>
                    <a:pt x="0" y="12"/>
                  </a:moveTo>
                  <a:lnTo>
                    <a:pt x="11" y="9"/>
                  </a:lnTo>
                  <a:lnTo>
                    <a:pt x="29" y="6"/>
                  </a:lnTo>
                  <a:lnTo>
                    <a:pt x="29" y="5"/>
                  </a:lnTo>
                  <a:lnTo>
                    <a:pt x="30" y="4"/>
                  </a:lnTo>
                  <a:lnTo>
                    <a:pt x="30" y="5"/>
                  </a:lnTo>
                  <a:lnTo>
                    <a:pt x="31" y="4"/>
                  </a:lnTo>
                  <a:lnTo>
                    <a:pt x="30" y="3"/>
                  </a:lnTo>
                  <a:lnTo>
                    <a:pt x="32" y="3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35" y="1"/>
                  </a:lnTo>
                  <a:lnTo>
                    <a:pt x="36" y="3"/>
                  </a:lnTo>
                  <a:lnTo>
                    <a:pt x="38" y="5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37" y="7"/>
                  </a:lnTo>
                  <a:lnTo>
                    <a:pt x="36" y="9"/>
                  </a:lnTo>
                  <a:lnTo>
                    <a:pt x="35" y="11"/>
                  </a:lnTo>
                  <a:lnTo>
                    <a:pt x="36" y="12"/>
                  </a:lnTo>
                  <a:lnTo>
                    <a:pt x="38" y="12"/>
                  </a:lnTo>
                  <a:lnTo>
                    <a:pt x="40" y="13"/>
                  </a:lnTo>
                  <a:lnTo>
                    <a:pt x="43" y="16"/>
                  </a:lnTo>
                  <a:lnTo>
                    <a:pt x="44" y="19"/>
                  </a:lnTo>
                  <a:lnTo>
                    <a:pt x="45" y="20"/>
                  </a:lnTo>
                  <a:lnTo>
                    <a:pt x="49" y="21"/>
                  </a:lnTo>
                  <a:lnTo>
                    <a:pt x="51" y="20"/>
                  </a:lnTo>
                  <a:lnTo>
                    <a:pt x="53" y="17"/>
                  </a:lnTo>
                  <a:lnTo>
                    <a:pt x="52" y="17"/>
                  </a:lnTo>
                  <a:lnTo>
                    <a:pt x="50" y="15"/>
                  </a:lnTo>
                  <a:lnTo>
                    <a:pt x="49" y="14"/>
                  </a:lnTo>
                  <a:lnTo>
                    <a:pt x="49" y="13"/>
                  </a:lnTo>
                  <a:lnTo>
                    <a:pt x="50" y="14"/>
                  </a:lnTo>
                  <a:lnTo>
                    <a:pt x="51" y="14"/>
                  </a:lnTo>
                  <a:lnTo>
                    <a:pt x="53" y="17"/>
                  </a:lnTo>
                  <a:lnTo>
                    <a:pt x="55" y="21"/>
                  </a:lnTo>
                  <a:lnTo>
                    <a:pt x="55" y="22"/>
                  </a:lnTo>
                  <a:lnTo>
                    <a:pt x="53" y="21"/>
                  </a:lnTo>
                  <a:lnTo>
                    <a:pt x="51" y="23"/>
                  </a:lnTo>
                  <a:lnTo>
                    <a:pt x="49" y="24"/>
                  </a:lnTo>
                  <a:lnTo>
                    <a:pt x="46" y="26"/>
                  </a:lnTo>
                  <a:lnTo>
                    <a:pt x="45" y="26"/>
                  </a:lnTo>
                  <a:lnTo>
                    <a:pt x="45" y="26"/>
                  </a:lnTo>
                  <a:lnTo>
                    <a:pt x="45" y="25"/>
                  </a:lnTo>
                  <a:lnTo>
                    <a:pt x="44" y="23"/>
                  </a:lnTo>
                  <a:lnTo>
                    <a:pt x="44" y="23"/>
                  </a:lnTo>
                  <a:lnTo>
                    <a:pt x="42" y="25"/>
                  </a:lnTo>
                  <a:lnTo>
                    <a:pt x="41" y="28"/>
                  </a:lnTo>
                  <a:lnTo>
                    <a:pt x="40" y="28"/>
                  </a:lnTo>
                  <a:lnTo>
                    <a:pt x="39" y="27"/>
                  </a:lnTo>
                  <a:lnTo>
                    <a:pt x="39" y="27"/>
                  </a:lnTo>
                  <a:lnTo>
                    <a:pt x="38" y="26"/>
                  </a:lnTo>
                  <a:lnTo>
                    <a:pt x="38" y="26"/>
                  </a:lnTo>
                  <a:lnTo>
                    <a:pt x="37" y="25"/>
                  </a:lnTo>
                  <a:lnTo>
                    <a:pt x="37" y="25"/>
                  </a:lnTo>
                  <a:lnTo>
                    <a:pt x="34" y="24"/>
                  </a:lnTo>
                  <a:lnTo>
                    <a:pt x="33" y="22"/>
                  </a:lnTo>
                  <a:lnTo>
                    <a:pt x="32" y="21"/>
                  </a:lnTo>
                  <a:lnTo>
                    <a:pt x="31" y="20"/>
                  </a:lnTo>
                  <a:lnTo>
                    <a:pt x="26" y="21"/>
                  </a:lnTo>
                  <a:lnTo>
                    <a:pt x="12" y="25"/>
                  </a:lnTo>
                  <a:lnTo>
                    <a:pt x="11" y="25"/>
                  </a:lnTo>
                  <a:lnTo>
                    <a:pt x="11" y="25"/>
                  </a:lnTo>
                  <a:lnTo>
                    <a:pt x="10" y="24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12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9" name="Rhode Island" descr="State of Rhode Island" title="Map of US"/>
            <p:cNvSpPr>
              <a:spLocks/>
            </p:cNvSpPr>
            <p:nvPr/>
          </p:nvSpPr>
          <p:spPr bwMode="auto">
            <a:xfrm>
              <a:off x="6891338" y="2336800"/>
              <a:ext cx="119062" cy="11906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2"/>
                </a:cxn>
                <a:cxn ang="0">
                  <a:pos x="3" y="13"/>
                </a:cxn>
                <a:cxn ang="0">
                  <a:pos x="3" y="14"/>
                </a:cxn>
                <a:cxn ang="0">
                  <a:pos x="3" y="15"/>
                </a:cxn>
                <a:cxn ang="0">
                  <a:pos x="3" y="15"/>
                </a:cxn>
                <a:cxn ang="0">
                  <a:pos x="4" y="15"/>
                </a:cxn>
                <a:cxn ang="0">
                  <a:pos x="7" y="13"/>
                </a:cxn>
                <a:cxn ang="0">
                  <a:pos x="9" y="12"/>
                </a:cxn>
                <a:cxn ang="0">
                  <a:pos x="9" y="11"/>
                </a:cxn>
                <a:cxn ang="0">
                  <a:pos x="8" y="10"/>
                </a:cxn>
                <a:cxn ang="0">
                  <a:pos x="8" y="8"/>
                </a:cxn>
                <a:cxn ang="0">
                  <a:pos x="10" y="6"/>
                </a:cxn>
                <a:cxn ang="0">
                  <a:pos x="10" y="7"/>
                </a:cxn>
                <a:cxn ang="0">
                  <a:pos x="10" y="8"/>
                </a:cxn>
                <a:cxn ang="0">
                  <a:pos x="10" y="11"/>
                </a:cxn>
                <a:cxn ang="0">
                  <a:pos x="11" y="11"/>
                </a:cxn>
                <a:cxn ang="0">
                  <a:pos x="12" y="11"/>
                </a:cxn>
                <a:cxn ang="0">
                  <a:pos x="12" y="10"/>
                </a:cxn>
                <a:cxn ang="0">
                  <a:pos x="12" y="10"/>
                </a:cxn>
                <a:cxn ang="0">
                  <a:pos x="13" y="9"/>
                </a:cxn>
                <a:cxn ang="0">
                  <a:pos x="15" y="8"/>
                </a:cxn>
                <a:cxn ang="0">
                  <a:pos x="15" y="8"/>
                </a:cxn>
                <a:cxn ang="0">
                  <a:pos x="14" y="7"/>
                </a:cxn>
                <a:cxn ang="0">
                  <a:pos x="14" y="6"/>
                </a:cxn>
                <a:cxn ang="0">
                  <a:pos x="13" y="6"/>
                </a:cxn>
                <a:cxn ang="0">
                  <a:pos x="13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9" y="4"/>
                </a:cxn>
                <a:cxn ang="0">
                  <a:pos x="8" y="2"/>
                </a:cxn>
                <a:cxn ang="0">
                  <a:pos x="7" y="1"/>
                </a:cxn>
                <a:cxn ang="0">
                  <a:pos x="6" y="0"/>
                </a:cxn>
                <a:cxn ang="0">
                  <a:pos x="0" y="1"/>
                </a:cxn>
              </a:cxnLst>
              <a:rect l="0" t="0" r="r" b="b"/>
              <a:pathLst>
                <a:path w="15" h="15">
                  <a:moveTo>
                    <a:pt x="0" y="1"/>
                  </a:moveTo>
                  <a:lnTo>
                    <a:pt x="4" y="12"/>
                  </a:lnTo>
                  <a:lnTo>
                    <a:pt x="3" y="13"/>
                  </a:lnTo>
                  <a:lnTo>
                    <a:pt x="3" y="14"/>
                  </a:lnTo>
                  <a:lnTo>
                    <a:pt x="3" y="15"/>
                  </a:lnTo>
                  <a:lnTo>
                    <a:pt x="3" y="15"/>
                  </a:lnTo>
                  <a:lnTo>
                    <a:pt x="4" y="15"/>
                  </a:lnTo>
                  <a:lnTo>
                    <a:pt x="7" y="13"/>
                  </a:lnTo>
                  <a:lnTo>
                    <a:pt x="9" y="12"/>
                  </a:lnTo>
                  <a:lnTo>
                    <a:pt x="9" y="11"/>
                  </a:lnTo>
                  <a:lnTo>
                    <a:pt x="8" y="10"/>
                  </a:lnTo>
                  <a:lnTo>
                    <a:pt x="8" y="8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10" y="8"/>
                  </a:lnTo>
                  <a:lnTo>
                    <a:pt x="10" y="11"/>
                  </a:lnTo>
                  <a:lnTo>
                    <a:pt x="11" y="11"/>
                  </a:lnTo>
                  <a:lnTo>
                    <a:pt x="12" y="11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3" y="9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4" y="7"/>
                  </a:lnTo>
                  <a:lnTo>
                    <a:pt x="14" y="6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2" y="5"/>
                  </a:lnTo>
                  <a:lnTo>
                    <a:pt x="12" y="4"/>
                  </a:lnTo>
                  <a:lnTo>
                    <a:pt x="9" y="4"/>
                  </a:lnTo>
                  <a:lnTo>
                    <a:pt x="8" y="2"/>
                  </a:lnTo>
                  <a:lnTo>
                    <a:pt x="7" y="1"/>
                  </a:lnTo>
                  <a:lnTo>
                    <a:pt x="6" y="0"/>
                  </a:lnTo>
                  <a:lnTo>
                    <a:pt x="0" y="1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7" name="Connecticut" descr="State of Connecticut" title="Map of US"/>
            <p:cNvSpPr>
              <a:spLocks/>
            </p:cNvSpPr>
            <p:nvPr/>
          </p:nvSpPr>
          <p:spPr bwMode="auto">
            <a:xfrm>
              <a:off x="6700838" y="2344738"/>
              <a:ext cx="222250" cy="22225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9" y="3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1" y="3"/>
                </a:cxn>
                <a:cxn ang="0">
                  <a:pos x="25" y="0"/>
                </a:cxn>
                <a:cxn ang="0">
                  <a:pos x="28" y="11"/>
                </a:cxn>
                <a:cxn ang="0">
                  <a:pos x="27" y="12"/>
                </a:cxn>
                <a:cxn ang="0">
                  <a:pos x="27" y="13"/>
                </a:cxn>
                <a:cxn ang="0">
                  <a:pos x="27" y="14"/>
                </a:cxn>
                <a:cxn ang="0">
                  <a:pos x="27" y="14"/>
                </a:cxn>
                <a:cxn ang="0">
                  <a:pos x="26" y="14"/>
                </a:cxn>
                <a:cxn ang="0">
                  <a:pos x="21" y="16"/>
                </a:cxn>
                <a:cxn ang="0">
                  <a:pos x="20" y="16"/>
                </a:cxn>
                <a:cxn ang="0">
                  <a:pos x="19" y="17"/>
                </a:cxn>
                <a:cxn ang="0">
                  <a:pos x="19" y="18"/>
                </a:cxn>
                <a:cxn ang="0">
                  <a:pos x="19" y="18"/>
                </a:cxn>
                <a:cxn ang="0">
                  <a:pos x="16" y="18"/>
                </a:cxn>
                <a:cxn ang="0">
                  <a:pos x="12" y="20"/>
                </a:cxn>
                <a:cxn ang="0">
                  <a:pos x="12" y="20"/>
                </a:cxn>
                <a:cxn ang="0">
                  <a:pos x="9" y="22"/>
                </a:cxn>
                <a:cxn ang="0">
                  <a:pos x="4" y="26"/>
                </a:cxn>
                <a:cxn ang="0">
                  <a:pos x="2" y="28"/>
                </a:cxn>
                <a:cxn ang="0">
                  <a:pos x="0" y="26"/>
                </a:cxn>
                <a:cxn ang="0">
                  <a:pos x="3" y="23"/>
                </a:cxn>
                <a:cxn ang="0">
                  <a:pos x="3" y="22"/>
                </a:cxn>
                <a:cxn ang="0">
                  <a:pos x="2" y="21"/>
                </a:cxn>
                <a:cxn ang="0">
                  <a:pos x="0" y="6"/>
                </a:cxn>
              </a:cxnLst>
              <a:rect l="0" t="0" r="r" b="b"/>
              <a:pathLst>
                <a:path w="28" h="28">
                  <a:moveTo>
                    <a:pt x="0" y="6"/>
                  </a:moveTo>
                  <a:lnTo>
                    <a:pt x="9" y="3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1" y="3"/>
                  </a:lnTo>
                  <a:lnTo>
                    <a:pt x="25" y="0"/>
                  </a:lnTo>
                  <a:lnTo>
                    <a:pt x="28" y="11"/>
                  </a:lnTo>
                  <a:lnTo>
                    <a:pt x="27" y="12"/>
                  </a:lnTo>
                  <a:lnTo>
                    <a:pt x="27" y="13"/>
                  </a:lnTo>
                  <a:lnTo>
                    <a:pt x="27" y="14"/>
                  </a:lnTo>
                  <a:lnTo>
                    <a:pt x="27" y="14"/>
                  </a:lnTo>
                  <a:lnTo>
                    <a:pt x="26" y="14"/>
                  </a:lnTo>
                  <a:lnTo>
                    <a:pt x="21" y="16"/>
                  </a:lnTo>
                  <a:lnTo>
                    <a:pt x="20" y="16"/>
                  </a:lnTo>
                  <a:lnTo>
                    <a:pt x="19" y="17"/>
                  </a:lnTo>
                  <a:lnTo>
                    <a:pt x="19" y="18"/>
                  </a:lnTo>
                  <a:lnTo>
                    <a:pt x="19" y="18"/>
                  </a:lnTo>
                  <a:lnTo>
                    <a:pt x="16" y="18"/>
                  </a:lnTo>
                  <a:lnTo>
                    <a:pt x="12" y="20"/>
                  </a:lnTo>
                  <a:lnTo>
                    <a:pt x="12" y="20"/>
                  </a:lnTo>
                  <a:lnTo>
                    <a:pt x="9" y="22"/>
                  </a:lnTo>
                  <a:lnTo>
                    <a:pt x="4" y="26"/>
                  </a:lnTo>
                  <a:lnTo>
                    <a:pt x="2" y="28"/>
                  </a:lnTo>
                  <a:lnTo>
                    <a:pt x="0" y="26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2" y="21"/>
                  </a:lnTo>
                  <a:lnTo>
                    <a:pt x="0" y="6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87" name="New York" descr="State of New York" title="Map of US"/>
            <p:cNvSpPr>
              <a:spLocks/>
            </p:cNvSpPr>
            <p:nvPr/>
          </p:nvSpPr>
          <p:spPr bwMode="auto">
            <a:xfrm>
              <a:off x="5938838" y="1916113"/>
              <a:ext cx="984250" cy="754062"/>
            </a:xfrm>
            <a:custGeom>
              <a:avLst/>
              <a:gdLst/>
              <a:ahLst/>
              <a:cxnLst>
                <a:cxn ang="0">
                  <a:pos x="95" y="85"/>
                </a:cxn>
                <a:cxn ang="0">
                  <a:pos x="93" y="88"/>
                </a:cxn>
                <a:cxn ang="0">
                  <a:pos x="91" y="91"/>
                </a:cxn>
                <a:cxn ang="0">
                  <a:pos x="91" y="95"/>
                </a:cxn>
                <a:cxn ang="0">
                  <a:pos x="94" y="92"/>
                </a:cxn>
                <a:cxn ang="0">
                  <a:pos x="99" y="91"/>
                </a:cxn>
                <a:cxn ang="0">
                  <a:pos x="106" y="88"/>
                </a:cxn>
                <a:cxn ang="0">
                  <a:pos x="117" y="80"/>
                </a:cxn>
                <a:cxn ang="0">
                  <a:pos x="121" y="78"/>
                </a:cxn>
                <a:cxn ang="0">
                  <a:pos x="124" y="74"/>
                </a:cxn>
                <a:cxn ang="0">
                  <a:pos x="122" y="75"/>
                </a:cxn>
                <a:cxn ang="0">
                  <a:pos x="117" y="77"/>
                </a:cxn>
                <a:cxn ang="0">
                  <a:pos x="115" y="79"/>
                </a:cxn>
                <a:cxn ang="0">
                  <a:pos x="118" y="74"/>
                </a:cxn>
                <a:cxn ang="0">
                  <a:pos x="115" y="76"/>
                </a:cxn>
                <a:cxn ang="0">
                  <a:pos x="105" y="82"/>
                </a:cxn>
                <a:cxn ang="0">
                  <a:pos x="97" y="87"/>
                </a:cxn>
                <a:cxn ang="0">
                  <a:pos x="96" y="83"/>
                </a:cxn>
                <a:cxn ang="0">
                  <a:pos x="99" y="77"/>
                </a:cxn>
                <a:cxn ang="0">
                  <a:pos x="96" y="60"/>
                </a:cxn>
                <a:cxn ang="0">
                  <a:pos x="94" y="42"/>
                </a:cxn>
                <a:cxn ang="0">
                  <a:pos x="92" y="30"/>
                </a:cxn>
                <a:cxn ang="0">
                  <a:pos x="89" y="28"/>
                </a:cxn>
                <a:cxn ang="0">
                  <a:pos x="89" y="25"/>
                </a:cxn>
                <a:cxn ang="0">
                  <a:pos x="87" y="15"/>
                </a:cxn>
                <a:cxn ang="0">
                  <a:pos x="84" y="4"/>
                </a:cxn>
                <a:cxn ang="0">
                  <a:pos x="82" y="0"/>
                </a:cxn>
                <a:cxn ang="0">
                  <a:pos x="62" y="4"/>
                </a:cxn>
                <a:cxn ang="0">
                  <a:pos x="51" y="17"/>
                </a:cxn>
                <a:cxn ang="0">
                  <a:pos x="50" y="21"/>
                </a:cxn>
                <a:cxn ang="0">
                  <a:pos x="43" y="28"/>
                </a:cxn>
                <a:cxn ang="0">
                  <a:pos x="46" y="30"/>
                </a:cxn>
                <a:cxn ang="0">
                  <a:pos x="46" y="33"/>
                </a:cxn>
                <a:cxn ang="0">
                  <a:pos x="47" y="39"/>
                </a:cxn>
                <a:cxn ang="0">
                  <a:pos x="36" y="47"/>
                </a:cxn>
                <a:cxn ang="0">
                  <a:pos x="23" y="47"/>
                </a:cxn>
                <a:cxn ang="0">
                  <a:pos x="10" y="50"/>
                </a:cxn>
                <a:cxn ang="0">
                  <a:pos x="8" y="56"/>
                </a:cxn>
                <a:cxn ang="0">
                  <a:pos x="11" y="63"/>
                </a:cxn>
                <a:cxn ang="0">
                  <a:pos x="2" y="73"/>
                </a:cxn>
                <a:cxn ang="0">
                  <a:pos x="67" y="67"/>
                </a:cxn>
                <a:cxn ang="0">
                  <a:pos x="70" y="69"/>
                </a:cxn>
                <a:cxn ang="0">
                  <a:pos x="72" y="70"/>
                </a:cxn>
                <a:cxn ang="0">
                  <a:pos x="75" y="76"/>
                </a:cxn>
                <a:cxn ang="0">
                  <a:pos x="80" y="78"/>
                </a:cxn>
              </a:cxnLst>
              <a:rect l="0" t="0" r="r" b="b"/>
              <a:pathLst>
                <a:path w="124" h="95">
                  <a:moveTo>
                    <a:pt x="80" y="78"/>
                  </a:moveTo>
                  <a:lnTo>
                    <a:pt x="94" y="83"/>
                  </a:lnTo>
                  <a:lnTo>
                    <a:pt x="95" y="85"/>
                  </a:lnTo>
                  <a:lnTo>
                    <a:pt x="94" y="86"/>
                  </a:lnTo>
                  <a:lnTo>
                    <a:pt x="93" y="87"/>
                  </a:lnTo>
                  <a:lnTo>
                    <a:pt x="93" y="88"/>
                  </a:lnTo>
                  <a:lnTo>
                    <a:pt x="93" y="90"/>
                  </a:lnTo>
                  <a:lnTo>
                    <a:pt x="92" y="90"/>
                  </a:lnTo>
                  <a:lnTo>
                    <a:pt x="91" y="91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1" y="95"/>
                  </a:lnTo>
                  <a:lnTo>
                    <a:pt x="91" y="94"/>
                  </a:lnTo>
                  <a:lnTo>
                    <a:pt x="92" y="94"/>
                  </a:lnTo>
                  <a:lnTo>
                    <a:pt x="94" y="92"/>
                  </a:lnTo>
                  <a:lnTo>
                    <a:pt x="95" y="92"/>
                  </a:lnTo>
                  <a:lnTo>
                    <a:pt x="98" y="92"/>
                  </a:lnTo>
                  <a:lnTo>
                    <a:pt x="99" y="91"/>
                  </a:lnTo>
                  <a:lnTo>
                    <a:pt x="102" y="90"/>
                  </a:lnTo>
                  <a:lnTo>
                    <a:pt x="104" y="89"/>
                  </a:lnTo>
                  <a:lnTo>
                    <a:pt x="106" y="88"/>
                  </a:lnTo>
                  <a:lnTo>
                    <a:pt x="107" y="87"/>
                  </a:lnTo>
                  <a:lnTo>
                    <a:pt x="115" y="82"/>
                  </a:lnTo>
                  <a:lnTo>
                    <a:pt x="117" y="80"/>
                  </a:lnTo>
                  <a:lnTo>
                    <a:pt x="118" y="79"/>
                  </a:lnTo>
                  <a:lnTo>
                    <a:pt x="119" y="79"/>
                  </a:lnTo>
                  <a:lnTo>
                    <a:pt x="121" y="78"/>
                  </a:lnTo>
                  <a:lnTo>
                    <a:pt x="122" y="77"/>
                  </a:lnTo>
                  <a:lnTo>
                    <a:pt x="123" y="76"/>
                  </a:lnTo>
                  <a:lnTo>
                    <a:pt x="124" y="74"/>
                  </a:lnTo>
                  <a:lnTo>
                    <a:pt x="124" y="74"/>
                  </a:lnTo>
                  <a:lnTo>
                    <a:pt x="124" y="73"/>
                  </a:lnTo>
                  <a:lnTo>
                    <a:pt x="122" y="75"/>
                  </a:lnTo>
                  <a:lnTo>
                    <a:pt x="120" y="75"/>
                  </a:lnTo>
                  <a:lnTo>
                    <a:pt x="118" y="76"/>
                  </a:lnTo>
                  <a:lnTo>
                    <a:pt x="117" y="77"/>
                  </a:lnTo>
                  <a:lnTo>
                    <a:pt x="117" y="78"/>
                  </a:lnTo>
                  <a:lnTo>
                    <a:pt x="115" y="79"/>
                  </a:lnTo>
                  <a:lnTo>
                    <a:pt x="115" y="79"/>
                  </a:lnTo>
                  <a:lnTo>
                    <a:pt x="115" y="77"/>
                  </a:lnTo>
                  <a:lnTo>
                    <a:pt x="116" y="76"/>
                  </a:lnTo>
                  <a:lnTo>
                    <a:pt x="118" y="74"/>
                  </a:lnTo>
                  <a:lnTo>
                    <a:pt x="117" y="73"/>
                  </a:lnTo>
                  <a:lnTo>
                    <a:pt x="116" y="74"/>
                  </a:lnTo>
                  <a:lnTo>
                    <a:pt x="115" y="76"/>
                  </a:lnTo>
                  <a:lnTo>
                    <a:pt x="114" y="77"/>
                  </a:lnTo>
                  <a:lnTo>
                    <a:pt x="110" y="79"/>
                  </a:lnTo>
                  <a:lnTo>
                    <a:pt x="105" y="82"/>
                  </a:lnTo>
                  <a:lnTo>
                    <a:pt x="100" y="84"/>
                  </a:lnTo>
                  <a:lnTo>
                    <a:pt x="99" y="85"/>
                  </a:lnTo>
                  <a:lnTo>
                    <a:pt x="97" y="87"/>
                  </a:lnTo>
                  <a:lnTo>
                    <a:pt x="96" y="86"/>
                  </a:lnTo>
                  <a:lnTo>
                    <a:pt x="96" y="85"/>
                  </a:lnTo>
                  <a:lnTo>
                    <a:pt x="96" y="83"/>
                  </a:lnTo>
                  <a:lnTo>
                    <a:pt x="98" y="82"/>
                  </a:lnTo>
                  <a:lnTo>
                    <a:pt x="96" y="80"/>
                  </a:lnTo>
                  <a:lnTo>
                    <a:pt x="99" y="77"/>
                  </a:lnTo>
                  <a:lnTo>
                    <a:pt x="99" y="76"/>
                  </a:lnTo>
                  <a:lnTo>
                    <a:pt x="98" y="75"/>
                  </a:lnTo>
                  <a:lnTo>
                    <a:pt x="96" y="60"/>
                  </a:lnTo>
                  <a:lnTo>
                    <a:pt x="95" y="59"/>
                  </a:lnTo>
                  <a:lnTo>
                    <a:pt x="95" y="45"/>
                  </a:lnTo>
                  <a:lnTo>
                    <a:pt x="94" y="42"/>
                  </a:lnTo>
                  <a:lnTo>
                    <a:pt x="93" y="38"/>
                  </a:lnTo>
                  <a:lnTo>
                    <a:pt x="93" y="35"/>
                  </a:lnTo>
                  <a:lnTo>
                    <a:pt x="92" y="30"/>
                  </a:lnTo>
                  <a:lnTo>
                    <a:pt x="90" y="28"/>
                  </a:lnTo>
                  <a:lnTo>
                    <a:pt x="89" y="28"/>
                  </a:lnTo>
                  <a:lnTo>
                    <a:pt x="89" y="28"/>
                  </a:lnTo>
                  <a:lnTo>
                    <a:pt x="89" y="29"/>
                  </a:lnTo>
                  <a:lnTo>
                    <a:pt x="88" y="28"/>
                  </a:lnTo>
                  <a:lnTo>
                    <a:pt x="89" y="25"/>
                  </a:lnTo>
                  <a:lnTo>
                    <a:pt x="86" y="19"/>
                  </a:lnTo>
                  <a:lnTo>
                    <a:pt x="86" y="17"/>
                  </a:lnTo>
                  <a:lnTo>
                    <a:pt x="87" y="15"/>
                  </a:lnTo>
                  <a:lnTo>
                    <a:pt x="86" y="10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3" y="3"/>
                  </a:lnTo>
                  <a:lnTo>
                    <a:pt x="83" y="2"/>
                  </a:lnTo>
                  <a:lnTo>
                    <a:pt x="82" y="0"/>
                  </a:lnTo>
                  <a:lnTo>
                    <a:pt x="63" y="5"/>
                  </a:lnTo>
                  <a:lnTo>
                    <a:pt x="62" y="4"/>
                  </a:lnTo>
                  <a:lnTo>
                    <a:pt x="62" y="4"/>
                  </a:lnTo>
                  <a:lnTo>
                    <a:pt x="60" y="5"/>
                  </a:lnTo>
                  <a:lnTo>
                    <a:pt x="55" y="10"/>
                  </a:lnTo>
                  <a:lnTo>
                    <a:pt x="51" y="17"/>
                  </a:lnTo>
                  <a:lnTo>
                    <a:pt x="50" y="18"/>
                  </a:lnTo>
                  <a:lnTo>
                    <a:pt x="50" y="19"/>
                  </a:lnTo>
                  <a:lnTo>
                    <a:pt x="50" y="21"/>
                  </a:lnTo>
                  <a:lnTo>
                    <a:pt x="49" y="22"/>
                  </a:lnTo>
                  <a:lnTo>
                    <a:pt x="44" y="27"/>
                  </a:lnTo>
                  <a:lnTo>
                    <a:pt x="43" y="28"/>
                  </a:lnTo>
                  <a:lnTo>
                    <a:pt x="44" y="30"/>
                  </a:lnTo>
                  <a:lnTo>
                    <a:pt x="44" y="30"/>
                  </a:lnTo>
                  <a:lnTo>
                    <a:pt x="46" y="30"/>
                  </a:lnTo>
                  <a:lnTo>
                    <a:pt x="47" y="31"/>
                  </a:lnTo>
                  <a:lnTo>
                    <a:pt x="47" y="32"/>
                  </a:lnTo>
                  <a:lnTo>
                    <a:pt x="46" y="33"/>
                  </a:lnTo>
                  <a:lnTo>
                    <a:pt x="46" y="34"/>
                  </a:lnTo>
                  <a:lnTo>
                    <a:pt x="47" y="36"/>
                  </a:lnTo>
                  <a:lnTo>
                    <a:pt x="47" y="39"/>
                  </a:lnTo>
                  <a:lnTo>
                    <a:pt x="44" y="41"/>
                  </a:lnTo>
                  <a:lnTo>
                    <a:pt x="40" y="45"/>
                  </a:lnTo>
                  <a:lnTo>
                    <a:pt x="36" y="47"/>
                  </a:lnTo>
                  <a:lnTo>
                    <a:pt x="28" y="49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19" y="48"/>
                  </a:lnTo>
                  <a:lnTo>
                    <a:pt x="15" y="49"/>
                  </a:lnTo>
                  <a:lnTo>
                    <a:pt x="10" y="50"/>
                  </a:lnTo>
                  <a:lnTo>
                    <a:pt x="8" y="52"/>
                  </a:lnTo>
                  <a:lnTo>
                    <a:pt x="8" y="54"/>
                  </a:lnTo>
                  <a:lnTo>
                    <a:pt x="8" y="56"/>
                  </a:lnTo>
                  <a:lnTo>
                    <a:pt x="11" y="60"/>
                  </a:lnTo>
                  <a:lnTo>
                    <a:pt x="11" y="61"/>
                  </a:lnTo>
                  <a:lnTo>
                    <a:pt x="11" y="63"/>
                  </a:lnTo>
                  <a:lnTo>
                    <a:pt x="10" y="64"/>
                  </a:lnTo>
                  <a:lnTo>
                    <a:pt x="9" y="67"/>
                  </a:lnTo>
                  <a:lnTo>
                    <a:pt x="2" y="73"/>
                  </a:lnTo>
                  <a:lnTo>
                    <a:pt x="0" y="75"/>
                  </a:lnTo>
                  <a:lnTo>
                    <a:pt x="1" y="80"/>
                  </a:lnTo>
                  <a:lnTo>
                    <a:pt x="67" y="67"/>
                  </a:lnTo>
                  <a:lnTo>
                    <a:pt x="69" y="68"/>
                  </a:lnTo>
                  <a:lnTo>
                    <a:pt x="69" y="69"/>
                  </a:lnTo>
                  <a:lnTo>
                    <a:pt x="70" y="69"/>
                  </a:lnTo>
                  <a:lnTo>
                    <a:pt x="70" y="69"/>
                  </a:lnTo>
                  <a:lnTo>
                    <a:pt x="71" y="70"/>
                  </a:lnTo>
                  <a:lnTo>
                    <a:pt x="72" y="70"/>
                  </a:lnTo>
                  <a:lnTo>
                    <a:pt x="74" y="74"/>
                  </a:lnTo>
                  <a:lnTo>
                    <a:pt x="74" y="75"/>
                  </a:lnTo>
                  <a:lnTo>
                    <a:pt x="75" y="76"/>
                  </a:lnTo>
                  <a:lnTo>
                    <a:pt x="75" y="77"/>
                  </a:lnTo>
                  <a:lnTo>
                    <a:pt x="79" y="77"/>
                  </a:lnTo>
                  <a:lnTo>
                    <a:pt x="80" y="78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88" name="Pennsylvania" descr="State of Pennsylvania" title="Map of US"/>
            <p:cNvSpPr>
              <a:spLocks/>
            </p:cNvSpPr>
            <p:nvPr/>
          </p:nvSpPr>
          <p:spPr bwMode="auto">
            <a:xfrm>
              <a:off x="5859463" y="2447925"/>
              <a:ext cx="762000" cy="492125"/>
            </a:xfrm>
            <a:custGeom>
              <a:avLst/>
              <a:gdLst/>
              <a:ahLst/>
              <a:cxnLst>
                <a:cxn ang="0">
                  <a:pos x="24" y="59"/>
                </a:cxn>
                <a:cxn ang="0">
                  <a:pos x="67" y="51"/>
                </a:cxn>
                <a:cxn ang="0">
                  <a:pos x="81" y="48"/>
                </a:cxn>
                <a:cxn ang="0">
                  <a:pos x="81" y="48"/>
                </a:cxn>
                <a:cxn ang="0">
                  <a:pos x="81" y="48"/>
                </a:cxn>
                <a:cxn ang="0">
                  <a:pos x="82" y="46"/>
                </a:cxn>
                <a:cxn ang="0">
                  <a:pos x="83" y="45"/>
                </a:cxn>
                <a:cxn ang="0">
                  <a:pos x="85" y="45"/>
                </a:cxn>
                <a:cxn ang="0">
                  <a:pos x="86" y="45"/>
                </a:cxn>
                <a:cxn ang="0">
                  <a:pos x="90" y="42"/>
                </a:cxn>
                <a:cxn ang="0">
                  <a:pos x="91" y="40"/>
                </a:cxn>
                <a:cxn ang="0">
                  <a:pos x="93" y="37"/>
                </a:cxn>
                <a:cxn ang="0">
                  <a:pos x="96" y="36"/>
                </a:cxn>
                <a:cxn ang="0">
                  <a:pos x="96" y="35"/>
                </a:cxn>
                <a:cxn ang="0">
                  <a:pos x="94" y="34"/>
                </a:cxn>
                <a:cxn ang="0">
                  <a:pos x="93" y="33"/>
                </a:cxn>
                <a:cxn ang="0">
                  <a:pos x="92" y="32"/>
                </a:cxn>
                <a:cxn ang="0">
                  <a:pos x="91" y="32"/>
                </a:cxn>
                <a:cxn ang="0">
                  <a:pos x="89" y="31"/>
                </a:cxn>
                <a:cxn ang="0">
                  <a:pos x="89" y="29"/>
                </a:cxn>
                <a:cxn ang="0">
                  <a:pos x="87" y="28"/>
                </a:cxn>
                <a:cxn ang="0">
                  <a:pos x="86" y="28"/>
                </a:cxn>
                <a:cxn ang="0">
                  <a:pos x="86" y="24"/>
                </a:cxn>
                <a:cxn ang="0">
                  <a:pos x="87" y="24"/>
                </a:cxn>
                <a:cxn ang="0">
                  <a:pos x="87" y="22"/>
                </a:cxn>
                <a:cxn ang="0">
                  <a:pos x="85" y="20"/>
                </a:cxn>
                <a:cxn ang="0">
                  <a:pos x="85" y="20"/>
                </a:cxn>
                <a:cxn ang="0">
                  <a:pos x="86" y="19"/>
                </a:cxn>
                <a:cxn ang="0">
                  <a:pos x="88" y="17"/>
                </a:cxn>
                <a:cxn ang="0">
                  <a:pos x="89" y="14"/>
                </a:cxn>
                <a:cxn ang="0">
                  <a:pos x="89" y="13"/>
                </a:cxn>
                <a:cxn ang="0">
                  <a:pos x="89" y="11"/>
                </a:cxn>
                <a:cxn ang="0">
                  <a:pos x="90" y="11"/>
                </a:cxn>
                <a:cxn ang="0">
                  <a:pos x="89" y="10"/>
                </a:cxn>
                <a:cxn ang="0">
                  <a:pos x="85" y="10"/>
                </a:cxn>
                <a:cxn ang="0">
                  <a:pos x="85" y="9"/>
                </a:cxn>
                <a:cxn ang="0">
                  <a:pos x="84" y="8"/>
                </a:cxn>
                <a:cxn ang="0">
                  <a:pos x="84" y="7"/>
                </a:cxn>
                <a:cxn ang="0">
                  <a:pos x="82" y="3"/>
                </a:cxn>
                <a:cxn ang="0">
                  <a:pos x="81" y="3"/>
                </a:cxn>
                <a:cxn ang="0">
                  <a:pos x="80" y="2"/>
                </a:cxn>
                <a:cxn ang="0">
                  <a:pos x="80" y="2"/>
                </a:cxn>
                <a:cxn ang="0">
                  <a:pos x="79" y="2"/>
                </a:cxn>
                <a:cxn ang="0">
                  <a:pos x="79" y="1"/>
                </a:cxn>
                <a:cxn ang="0">
                  <a:pos x="77" y="0"/>
                </a:cxn>
                <a:cxn ang="0">
                  <a:pos x="11" y="13"/>
                </a:cxn>
                <a:cxn ang="0">
                  <a:pos x="10" y="8"/>
                </a:cxn>
                <a:cxn ang="0">
                  <a:pos x="6" y="11"/>
                </a:cxn>
                <a:cxn ang="0">
                  <a:pos x="6" y="12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4" y="13"/>
                </a:cxn>
                <a:cxn ang="0">
                  <a:pos x="1" y="16"/>
                </a:cxn>
                <a:cxn ang="0">
                  <a:pos x="0" y="16"/>
                </a:cxn>
                <a:cxn ang="0">
                  <a:pos x="4" y="44"/>
                </a:cxn>
                <a:cxn ang="0">
                  <a:pos x="8" y="62"/>
                </a:cxn>
                <a:cxn ang="0">
                  <a:pos x="24" y="59"/>
                </a:cxn>
              </a:cxnLst>
              <a:rect l="0" t="0" r="r" b="b"/>
              <a:pathLst>
                <a:path w="96" h="62">
                  <a:moveTo>
                    <a:pt x="24" y="59"/>
                  </a:moveTo>
                  <a:lnTo>
                    <a:pt x="67" y="51"/>
                  </a:lnTo>
                  <a:lnTo>
                    <a:pt x="81" y="48"/>
                  </a:lnTo>
                  <a:lnTo>
                    <a:pt x="81" y="48"/>
                  </a:lnTo>
                  <a:lnTo>
                    <a:pt x="81" y="48"/>
                  </a:lnTo>
                  <a:lnTo>
                    <a:pt x="82" y="46"/>
                  </a:lnTo>
                  <a:lnTo>
                    <a:pt x="83" y="45"/>
                  </a:lnTo>
                  <a:lnTo>
                    <a:pt x="85" y="45"/>
                  </a:lnTo>
                  <a:lnTo>
                    <a:pt x="86" y="45"/>
                  </a:lnTo>
                  <a:lnTo>
                    <a:pt x="90" y="42"/>
                  </a:lnTo>
                  <a:lnTo>
                    <a:pt x="91" y="40"/>
                  </a:lnTo>
                  <a:lnTo>
                    <a:pt x="93" y="37"/>
                  </a:lnTo>
                  <a:lnTo>
                    <a:pt x="96" y="36"/>
                  </a:lnTo>
                  <a:lnTo>
                    <a:pt x="96" y="35"/>
                  </a:lnTo>
                  <a:lnTo>
                    <a:pt x="94" y="34"/>
                  </a:lnTo>
                  <a:lnTo>
                    <a:pt x="93" y="33"/>
                  </a:lnTo>
                  <a:lnTo>
                    <a:pt x="92" y="32"/>
                  </a:lnTo>
                  <a:lnTo>
                    <a:pt x="91" y="32"/>
                  </a:lnTo>
                  <a:lnTo>
                    <a:pt x="89" y="31"/>
                  </a:lnTo>
                  <a:lnTo>
                    <a:pt x="89" y="29"/>
                  </a:lnTo>
                  <a:lnTo>
                    <a:pt x="87" y="28"/>
                  </a:lnTo>
                  <a:lnTo>
                    <a:pt x="86" y="28"/>
                  </a:lnTo>
                  <a:lnTo>
                    <a:pt x="86" y="24"/>
                  </a:lnTo>
                  <a:lnTo>
                    <a:pt x="87" y="24"/>
                  </a:lnTo>
                  <a:lnTo>
                    <a:pt x="87" y="22"/>
                  </a:lnTo>
                  <a:lnTo>
                    <a:pt x="85" y="20"/>
                  </a:lnTo>
                  <a:lnTo>
                    <a:pt x="85" y="20"/>
                  </a:lnTo>
                  <a:lnTo>
                    <a:pt x="86" y="19"/>
                  </a:lnTo>
                  <a:lnTo>
                    <a:pt x="88" y="17"/>
                  </a:lnTo>
                  <a:lnTo>
                    <a:pt x="89" y="14"/>
                  </a:lnTo>
                  <a:lnTo>
                    <a:pt x="89" y="13"/>
                  </a:lnTo>
                  <a:lnTo>
                    <a:pt x="89" y="11"/>
                  </a:lnTo>
                  <a:lnTo>
                    <a:pt x="90" y="11"/>
                  </a:lnTo>
                  <a:lnTo>
                    <a:pt x="89" y="10"/>
                  </a:lnTo>
                  <a:lnTo>
                    <a:pt x="85" y="10"/>
                  </a:lnTo>
                  <a:lnTo>
                    <a:pt x="85" y="9"/>
                  </a:lnTo>
                  <a:lnTo>
                    <a:pt x="84" y="8"/>
                  </a:lnTo>
                  <a:lnTo>
                    <a:pt x="84" y="7"/>
                  </a:lnTo>
                  <a:lnTo>
                    <a:pt x="82" y="3"/>
                  </a:lnTo>
                  <a:lnTo>
                    <a:pt x="81" y="3"/>
                  </a:lnTo>
                  <a:lnTo>
                    <a:pt x="80" y="2"/>
                  </a:lnTo>
                  <a:lnTo>
                    <a:pt x="80" y="2"/>
                  </a:lnTo>
                  <a:lnTo>
                    <a:pt x="79" y="2"/>
                  </a:lnTo>
                  <a:lnTo>
                    <a:pt x="79" y="1"/>
                  </a:lnTo>
                  <a:lnTo>
                    <a:pt x="77" y="0"/>
                  </a:lnTo>
                  <a:lnTo>
                    <a:pt x="11" y="13"/>
                  </a:lnTo>
                  <a:lnTo>
                    <a:pt x="10" y="8"/>
                  </a:lnTo>
                  <a:lnTo>
                    <a:pt x="6" y="11"/>
                  </a:lnTo>
                  <a:lnTo>
                    <a:pt x="6" y="12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4" y="13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4" y="44"/>
                  </a:lnTo>
                  <a:lnTo>
                    <a:pt x="8" y="62"/>
                  </a:lnTo>
                  <a:lnTo>
                    <a:pt x="24" y="59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6" name="New Jersey" descr="State of New Jersey" title="Map of US"/>
            <p:cNvSpPr>
              <a:spLocks/>
            </p:cNvSpPr>
            <p:nvPr/>
          </p:nvSpPr>
          <p:spPr bwMode="auto">
            <a:xfrm>
              <a:off x="6534150" y="2535238"/>
              <a:ext cx="182563" cy="396875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1" y="38"/>
                </a:cxn>
                <a:cxn ang="0">
                  <a:pos x="3" y="41"/>
                </a:cxn>
                <a:cxn ang="0">
                  <a:pos x="8" y="45"/>
                </a:cxn>
                <a:cxn ang="0">
                  <a:pos x="12" y="45"/>
                </a:cxn>
                <a:cxn ang="0">
                  <a:pos x="13" y="48"/>
                </a:cxn>
                <a:cxn ang="0">
                  <a:pos x="14" y="50"/>
                </a:cxn>
                <a:cxn ang="0">
                  <a:pos x="16" y="47"/>
                </a:cxn>
                <a:cxn ang="0">
                  <a:pos x="17" y="42"/>
                </a:cxn>
                <a:cxn ang="0">
                  <a:pos x="21" y="36"/>
                </a:cxn>
                <a:cxn ang="0">
                  <a:pos x="23" y="31"/>
                </a:cxn>
                <a:cxn ang="0">
                  <a:pos x="22" y="23"/>
                </a:cxn>
                <a:cxn ang="0">
                  <a:pos x="20" y="16"/>
                </a:cxn>
                <a:cxn ang="0">
                  <a:pos x="17" y="17"/>
                </a:cxn>
                <a:cxn ang="0">
                  <a:pos x="16" y="16"/>
                </a:cxn>
                <a:cxn ang="0">
                  <a:pos x="15" y="16"/>
                </a:cxn>
                <a:cxn ang="0">
                  <a:pos x="16" y="13"/>
                </a:cxn>
                <a:cxn ang="0">
                  <a:pos x="18" y="12"/>
                </a:cxn>
                <a:cxn ang="0">
                  <a:pos x="18" y="9"/>
                </a:cxn>
                <a:cxn ang="0">
                  <a:pos x="20" y="7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6"/>
                </a:cxn>
                <a:cxn ang="0">
                  <a:pos x="0" y="9"/>
                </a:cxn>
                <a:cxn ang="0">
                  <a:pos x="2" y="11"/>
                </a:cxn>
                <a:cxn ang="0">
                  <a:pos x="1" y="13"/>
                </a:cxn>
                <a:cxn ang="0">
                  <a:pos x="2" y="17"/>
                </a:cxn>
                <a:cxn ang="0">
                  <a:pos x="4" y="20"/>
                </a:cxn>
                <a:cxn ang="0">
                  <a:pos x="7" y="21"/>
                </a:cxn>
                <a:cxn ang="0">
                  <a:pos x="9" y="23"/>
                </a:cxn>
                <a:cxn ang="0">
                  <a:pos x="11" y="25"/>
                </a:cxn>
                <a:cxn ang="0">
                  <a:pos x="6" y="29"/>
                </a:cxn>
                <a:cxn ang="0">
                  <a:pos x="1" y="34"/>
                </a:cxn>
              </a:cxnLst>
              <a:rect l="0" t="0" r="r" b="b"/>
              <a:pathLst>
                <a:path w="23" h="50">
                  <a:moveTo>
                    <a:pt x="1" y="34"/>
                  </a:moveTo>
                  <a:lnTo>
                    <a:pt x="0" y="38"/>
                  </a:lnTo>
                  <a:lnTo>
                    <a:pt x="0" y="38"/>
                  </a:lnTo>
                  <a:lnTo>
                    <a:pt x="1" y="38"/>
                  </a:lnTo>
                  <a:lnTo>
                    <a:pt x="2" y="40"/>
                  </a:lnTo>
                  <a:lnTo>
                    <a:pt x="3" y="41"/>
                  </a:lnTo>
                  <a:lnTo>
                    <a:pt x="4" y="43"/>
                  </a:lnTo>
                  <a:lnTo>
                    <a:pt x="8" y="45"/>
                  </a:lnTo>
                  <a:lnTo>
                    <a:pt x="9" y="45"/>
                  </a:lnTo>
                  <a:lnTo>
                    <a:pt x="12" y="45"/>
                  </a:lnTo>
                  <a:lnTo>
                    <a:pt x="13" y="46"/>
                  </a:lnTo>
                  <a:lnTo>
                    <a:pt x="13" y="48"/>
                  </a:lnTo>
                  <a:lnTo>
                    <a:pt x="13" y="50"/>
                  </a:lnTo>
                  <a:lnTo>
                    <a:pt x="14" y="50"/>
                  </a:lnTo>
                  <a:lnTo>
                    <a:pt x="15" y="49"/>
                  </a:lnTo>
                  <a:lnTo>
                    <a:pt x="16" y="47"/>
                  </a:lnTo>
                  <a:lnTo>
                    <a:pt x="16" y="45"/>
                  </a:lnTo>
                  <a:lnTo>
                    <a:pt x="17" y="42"/>
                  </a:lnTo>
                  <a:lnTo>
                    <a:pt x="18" y="39"/>
                  </a:lnTo>
                  <a:lnTo>
                    <a:pt x="21" y="36"/>
                  </a:lnTo>
                  <a:lnTo>
                    <a:pt x="22" y="34"/>
                  </a:lnTo>
                  <a:lnTo>
                    <a:pt x="23" y="31"/>
                  </a:lnTo>
                  <a:lnTo>
                    <a:pt x="23" y="30"/>
                  </a:lnTo>
                  <a:lnTo>
                    <a:pt x="22" y="23"/>
                  </a:lnTo>
                  <a:lnTo>
                    <a:pt x="21" y="17"/>
                  </a:lnTo>
                  <a:lnTo>
                    <a:pt x="20" y="16"/>
                  </a:lnTo>
                  <a:lnTo>
                    <a:pt x="18" y="16"/>
                  </a:lnTo>
                  <a:lnTo>
                    <a:pt x="17" y="17"/>
                  </a:lnTo>
                  <a:lnTo>
                    <a:pt x="17" y="17"/>
                  </a:lnTo>
                  <a:lnTo>
                    <a:pt x="16" y="16"/>
                  </a:lnTo>
                  <a:lnTo>
                    <a:pt x="16" y="17"/>
                  </a:lnTo>
                  <a:lnTo>
                    <a:pt x="15" y="16"/>
                  </a:lnTo>
                  <a:lnTo>
                    <a:pt x="15" y="16"/>
                  </a:lnTo>
                  <a:lnTo>
                    <a:pt x="16" y="13"/>
                  </a:lnTo>
                  <a:lnTo>
                    <a:pt x="17" y="12"/>
                  </a:lnTo>
                  <a:lnTo>
                    <a:pt x="18" y="12"/>
                  </a:lnTo>
                  <a:lnTo>
                    <a:pt x="18" y="10"/>
                  </a:lnTo>
                  <a:lnTo>
                    <a:pt x="18" y="9"/>
                  </a:lnTo>
                  <a:lnTo>
                    <a:pt x="19" y="8"/>
                  </a:lnTo>
                  <a:lnTo>
                    <a:pt x="20" y="7"/>
                  </a:lnTo>
                  <a:lnTo>
                    <a:pt x="19" y="5"/>
                  </a:lnTo>
                  <a:lnTo>
                    <a:pt x="5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4" y="3"/>
                  </a:lnTo>
                  <a:lnTo>
                    <a:pt x="3" y="6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9"/>
                  </a:lnTo>
                  <a:lnTo>
                    <a:pt x="2" y="11"/>
                  </a:lnTo>
                  <a:lnTo>
                    <a:pt x="2" y="13"/>
                  </a:lnTo>
                  <a:lnTo>
                    <a:pt x="1" y="13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4" y="18"/>
                  </a:lnTo>
                  <a:lnTo>
                    <a:pt x="4" y="20"/>
                  </a:lnTo>
                  <a:lnTo>
                    <a:pt x="6" y="21"/>
                  </a:lnTo>
                  <a:lnTo>
                    <a:pt x="7" y="21"/>
                  </a:lnTo>
                  <a:lnTo>
                    <a:pt x="8" y="22"/>
                  </a:lnTo>
                  <a:lnTo>
                    <a:pt x="9" y="23"/>
                  </a:lnTo>
                  <a:lnTo>
                    <a:pt x="11" y="24"/>
                  </a:lnTo>
                  <a:lnTo>
                    <a:pt x="11" y="25"/>
                  </a:lnTo>
                  <a:lnTo>
                    <a:pt x="8" y="26"/>
                  </a:lnTo>
                  <a:lnTo>
                    <a:pt x="6" y="29"/>
                  </a:lnTo>
                  <a:lnTo>
                    <a:pt x="5" y="31"/>
                  </a:lnTo>
                  <a:lnTo>
                    <a:pt x="1" y="34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5" name="Delaware" descr="State of Delaware" title="Map of US"/>
            <p:cNvSpPr>
              <a:spLocks/>
            </p:cNvSpPr>
            <p:nvPr/>
          </p:nvSpPr>
          <p:spPr bwMode="auto">
            <a:xfrm>
              <a:off x="6502400" y="2805113"/>
              <a:ext cx="142875" cy="222250"/>
            </a:xfrm>
            <a:custGeom>
              <a:avLst/>
              <a:gdLst/>
              <a:ahLst/>
              <a:cxnLst>
                <a:cxn ang="0">
                  <a:pos x="18" y="26"/>
                </a:cxn>
                <a:cxn ang="0">
                  <a:pos x="18" y="24"/>
                </a:cxn>
                <a:cxn ang="0">
                  <a:pos x="16" y="21"/>
                </a:cxn>
                <a:cxn ang="0">
                  <a:pos x="14" y="19"/>
                </a:cxn>
                <a:cxn ang="0">
                  <a:pos x="12" y="17"/>
                </a:cxn>
                <a:cxn ang="0">
                  <a:pos x="10" y="16"/>
                </a:cxn>
                <a:cxn ang="0">
                  <a:pos x="10" y="15"/>
                </a:cxn>
                <a:cxn ang="0">
                  <a:pos x="8" y="11"/>
                </a:cxn>
                <a:cxn ang="0">
                  <a:pos x="7" y="9"/>
                </a:cxn>
                <a:cxn ang="0">
                  <a:pos x="5" y="7"/>
                </a:cxn>
                <a:cxn ang="0">
                  <a:pos x="4" y="6"/>
                </a:cxn>
                <a:cxn ang="0">
                  <a:pos x="4" y="5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7" y="28"/>
                </a:cxn>
                <a:cxn ang="0">
                  <a:pos x="18" y="26"/>
                </a:cxn>
              </a:cxnLst>
              <a:rect l="0" t="0" r="r" b="b"/>
              <a:pathLst>
                <a:path w="18" h="28">
                  <a:moveTo>
                    <a:pt x="18" y="26"/>
                  </a:moveTo>
                  <a:lnTo>
                    <a:pt x="18" y="24"/>
                  </a:lnTo>
                  <a:lnTo>
                    <a:pt x="16" y="21"/>
                  </a:lnTo>
                  <a:lnTo>
                    <a:pt x="14" y="19"/>
                  </a:lnTo>
                  <a:lnTo>
                    <a:pt x="12" y="17"/>
                  </a:lnTo>
                  <a:lnTo>
                    <a:pt x="10" y="16"/>
                  </a:lnTo>
                  <a:lnTo>
                    <a:pt x="10" y="15"/>
                  </a:lnTo>
                  <a:lnTo>
                    <a:pt x="8" y="11"/>
                  </a:lnTo>
                  <a:lnTo>
                    <a:pt x="7" y="9"/>
                  </a:lnTo>
                  <a:lnTo>
                    <a:pt x="5" y="7"/>
                  </a:lnTo>
                  <a:lnTo>
                    <a:pt x="4" y="6"/>
                  </a:lnTo>
                  <a:lnTo>
                    <a:pt x="4" y="5"/>
                  </a:lnTo>
                  <a:lnTo>
                    <a:pt x="4" y="4"/>
                  </a:lnTo>
                  <a:lnTo>
                    <a:pt x="4" y="4"/>
                  </a:lnTo>
                  <a:lnTo>
                    <a:pt x="5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7" y="28"/>
                  </a:lnTo>
                  <a:lnTo>
                    <a:pt x="18" y="26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4" name="Maryland" descr="State of Maryland" title="Map of US"/>
            <p:cNvSpPr>
              <a:spLocks/>
            </p:cNvSpPr>
            <p:nvPr/>
          </p:nvSpPr>
          <p:spPr bwMode="auto">
            <a:xfrm>
              <a:off x="6049963" y="2828925"/>
              <a:ext cx="595312" cy="285750"/>
            </a:xfrm>
            <a:custGeom>
              <a:avLst/>
              <a:gdLst/>
              <a:ahLst/>
              <a:cxnLst>
                <a:cxn ang="0">
                  <a:pos x="43" y="3"/>
                </a:cxn>
                <a:cxn ang="0">
                  <a:pos x="2" y="22"/>
                </a:cxn>
                <a:cxn ang="0">
                  <a:pos x="4" y="20"/>
                </a:cxn>
                <a:cxn ang="0">
                  <a:pos x="8" y="16"/>
                </a:cxn>
                <a:cxn ang="0">
                  <a:pos x="11" y="13"/>
                </a:cxn>
                <a:cxn ang="0">
                  <a:pos x="13" y="12"/>
                </a:cxn>
                <a:cxn ang="0">
                  <a:pos x="17" y="12"/>
                </a:cxn>
                <a:cxn ang="0">
                  <a:pos x="22" y="9"/>
                </a:cxn>
                <a:cxn ang="0">
                  <a:pos x="25" y="9"/>
                </a:cxn>
                <a:cxn ang="0">
                  <a:pos x="27" y="11"/>
                </a:cxn>
                <a:cxn ang="0">
                  <a:pos x="29" y="15"/>
                </a:cxn>
                <a:cxn ang="0">
                  <a:pos x="32" y="15"/>
                </a:cxn>
                <a:cxn ang="0">
                  <a:pos x="33" y="17"/>
                </a:cxn>
                <a:cxn ang="0">
                  <a:pos x="37" y="19"/>
                </a:cxn>
                <a:cxn ang="0">
                  <a:pos x="41" y="21"/>
                </a:cxn>
                <a:cxn ang="0">
                  <a:pos x="42" y="24"/>
                </a:cxn>
                <a:cxn ang="0">
                  <a:pos x="39" y="31"/>
                </a:cxn>
                <a:cxn ang="0">
                  <a:pos x="41" y="33"/>
                </a:cxn>
                <a:cxn ang="0">
                  <a:pos x="45" y="34"/>
                </a:cxn>
                <a:cxn ang="0">
                  <a:pos x="46" y="34"/>
                </a:cxn>
                <a:cxn ang="0">
                  <a:pos x="51" y="34"/>
                </a:cxn>
                <a:cxn ang="0">
                  <a:pos x="56" y="35"/>
                </a:cxn>
                <a:cxn ang="0">
                  <a:pos x="56" y="35"/>
                </a:cxn>
                <a:cxn ang="0">
                  <a:pos x="54" y="31"/>
                </a:cxn>
                <a:cxn ang="0">
                  <a:pos x="53" y="31"/>
                </a:cxn>
                <a:cxn ang="0">
                  <a:pos x="53" y="30"/>
                </a:cxn>
                <a:cxn ang="0">
                  <a:pos x="52" y="28"/>
                </a:cxn>
                <a:cxn ang="0">
                  <a:pos x="50" y="23"/>
                </a:cxn>
                <a:cxn ang="0">
                  <a:pos x="49" y="19"/>
                </a:cxn>
                <a:cxn ang="0">
                  <a:pos x="49" y="15"/>
                </a:cxn>
                <a:cxn ang="0">
                  <a:pos x="49" y="13"/>
                </a:cxn>
                <a:cxn ang="0">
                  <a:pos x="49" y="11"/>
                </a:cxn>
                <a:cxn ang="0">
                  <a:pos x="53" y="8"/>
                </a:cxn>
                <a:cxn ang="0">
                  <a:pos x="54" y="5"/>
                </a:cxn>
                <a:cxn ang="0">
                  <a:pos x="57" y="6"/>
                </a:cxn>
                <a:cxn ang="0">
                  <a:pos x="54" y="10"/>
                </a:cxn>
                <a:cxn ang="0">
                  <a:pos x="52" y="13"/>
                </a:cxn>
                <a:cxn ang="0">
                  <a:pos x="55" y="15"/>
                </a:cxn>
                <a:cxn ang="0">
                  <a:pos x="55" y="19"/>
                </a:cxn>
                <a:cxn ang="0">
                  <a:pos x="53" y="22"/>
                </a:cxn>
                <a:cxn ang="0">
                  <a:pos x="56" y="23"/>
                </a:cxn>
                <a:cxn ang="0">
                  <a:pos x="56" y="26"/>
                </a:cxn>
                <a:cxn ang="0">
                  <a:pos x="56" y="29"/>
                </a:cxn>
                <a:cxn ang="0">
                  <a:pos x="60" y="31"/>
                </a:cxn>
                <a:cxn ang="0">
                  <a:pos x="62" y="30"/>
                </a:cxn>
                <a:cxn ang="0">
                  <a:pos x="62" y="32"/>
                </a:cxn>
                <a:cxn ang="0">
                  <a:pos x="64" y="35"/>
                </a:cxn>
                <a:cxn ang="0">
                  <a:pos x="66" y="36"/>
                </a:cxn>
                <a:cxn ang="0">
                  <a:pos x="68" y="35"/>
                </a:cxn>
                <a:cxn ang="0">
                  <a:pos x="73" y="32"/>
                </a:cxn>
                <a:cxn ang="0">
                  <a:pos x="75" y="24"/>
                </a:cxn>
                <a:cxn ang="0">
                  <a:pos x="64" y="25"/>
                </a:cxn>
              </a:cxnLst>
              <a:rect l="0" t="0" r="r" b="b"/>
              <a:pathLst>
                <a:path w="75" h="36">
                  <a:moveTo>
                    <a:pt x="57" y="0"/>
                  </a:moveTo>
                  <a:lnTo>
                    <a:pt x="43" y="3"/>
                  </a:lnTo>
                  <a:lnTo>
                    <a:pt x="0" y="11"/>
                  </a:lnTo>
                  <a:lnTo>
                    <a:pt x="2" y="22"/>
                  </a:lnTo>
                  <a:lnTo>
                    <a:pt x="3" y="20"/>
                  </a:lnTo>
                  <a:lnTo>
                    <a:pt x="4" y="20"/>
                  </a:lnTo>
                  <a:lnTo>
                    <a:pt x="7" y="16"/>
                  </a:lnTo>
                  <a:lnTo>
                    <a:pt x="8" y="16"/>
                  </a:lnTo>
                  <a:lnTo>
                    <a:pt x="10" y="14"/>
                  </a:lnTo>
                  <a:lnTo>
                    <a:pt x="11" y="13"/>
                  </a:lnTo>
                  <a:lnTo>
                    <a:pt x="12" y="11"/>
                  </a:lnTo>
                  <a:lnTo>
                    <a:pt x="13" y="12"/>
                  </a:lnTo>
                  <a:lnTo>
                    <a:pt x="15" y="13"/>
                  </a:lnTo>
                  <a:lnTo>
                    <a:pt x="17" y="12"/>
                  </a:lnTo>
                  <a:lnTo>
                    <a:pt x="17" y="11"/>
                  </a:lnTo>
                  <a:lnTo>
                    <a:pt x="22" y="9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6" y="9"/>
                  </a:lnTo>
                  <a:lnTo>
                    <a:pt x="27" y="11"/>
                  </a:lnTo>
                  <a:lnTo>
                    <a:pt x="27" y="11"/>
                  </a:lnTo>
                  <a:lnTo>
                    <a:pt x="29" y="15"/>
                  </a:lnTo>
                  <a:lnTo>
                    <a:pt x="30" y="14"/>
                  </a:lnTo>
                  <a:lnTo>
                    <a:pt x="32" y="15"/>
                  </a:lnTo>
                  <a:lnTo>
                    <a:pt x="33" y="15"/>
                  </a:lnTo>
                  <a:lnTo>
                    <a:pt x="33" y="17"/>
                  </a:lnTo>
                  <a:lnTo>
                    <a:pt x="34" y="19"/>
                  </a:lnTo>
                  <a:lnTo>
                    <a:pt x="37" y="19"/>
                  </a:lnTo>
                  <a:lnTo>
                    <a:pt x="39" y="20"/>
                  </a:lnTo>
                  <a:lnTo>
                    <a:pt x="41" y="21"/>
                  </a:lnTo>
                  <a:lnTo>
                    <a:pt x="42" y="23"/>
                  </a:lnTo>
                  <a:lnTo>
                    <a:pt x="42" y="24"/>
                  </a:lnTo>
                  <a:lnTo>
                    <a:pt x="40" y="28"/>
                  </a:lnTo>
                  <a:lnTo>
                    <a:pt x="39" y="31"/>
                  </a:lnTo>
                  <a:lnTo>
                    <a:pt x="39" y="33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5" y="34"/>
                  </a:lnTo>
                  <a:lnTo>
                    <a:pt x="46" y="34"/>
                  </a:lnTo>
                  <a:lnTo>
                    <a:pt x="46" y="34"/>
                  </a:lnTo>
                  <a:lnTo>
                    <a:pt x="48" y="33"/>
                  </a:lnTo>
                  <a:lnTo>
                    <a:pt x="51" y="34"/>
                  </a:lnTo>
                  <a:lnTo>
                    <a:pt x="54" y="35"/>
                  </a:lnTo>
                  <a:lnTo>
                    <a:pt x="56" y="35"/>
                  </a:lnTo>
                  <a:lnTo>
                    <a:pt x="56" y="35"/>
                  </a:lnTo>
                  <a:lnTo>
                    <a:pt x="56" y="35"/>
                  </a:lnTo>
                  <a:lnTo>
                    <a:pt x="56" y="34"/>
                  </a:lnTo>
                  <a:lnTo>
                    <a:pt x="54" y="31"/>
                  </a:lnTo>
                  <a:lnTo>
                    <a:pt x="53" y="31"/>
                  </a:lnTo>
                  <a:lnTo>
                    <a:pt x="53" y="31"/>
                  </a:lnTo>
                  <a:lnTo>
                    <a:pt x="53" y="30"/>
                  </a:lnTo>
                  <a:lnTo>
                    <a:pt x="53" y="30"/>
                  </a:lnTo>
                  <a:lnTo>
                    <a:pt x="54" y="29"/>
                  </a:lnTo>
                  <a:lnTo>
                    <a:pt x="52" y="28"/>
                  </a:lnTo>
                  <a:lnTo>
                    <a:pt x="51" y="26"/>
                  </a:lnTo>
                  <a:lnTo>
                    <a:pt x="50" y="23"/>
                  </a:lnTo>
                  <a:lnTo>
                    <a:pt x="49" y="22"/>
                  </a:lnTo>
                  <a:lnTo>
                    <a:pt x="49" y="19"/>
                  </a:lnTo>
                  <a:lnTo>
                    <a:pt x="50" y="16"/>
                  </a:lnTo>
                  <a:lnTo>
                    <a:pt x="49" y="15"/>
                  </a:lnTo>
                  <a:lnTo>
                    <a:pt x="49" y="14"/>
                  </a:lnTo>
                  <a:lnTo>
                    <a:pt x="49" y="13"/>
                  </a:lnTo>
                  <a:lnTo>
                    <a:pt x="49" y="12"/>
                  </a:lnTo>
                  <a:lnTo>
                    <a:pt x="49" y="11"/>
                  </a:lnTo>
                  <a:lnTo>
                    <a:pt x="50" y="10"/>
                  </a:lnTo>
                  <a:lnTo>
                    <a:pt x="53" y="8"/>
                  </a:lnTo>
                  <a:lnTo>
                    <a:pt x="53" y="7"/>
                  </a:lnTo>
                  <a:lnTo>
                    <a:pt x="54" y="5"/>
                  </a:lnTo>
                  <a:lnTo>
                    <a:pt x="56" y="5"/>
                  </a:lnTo>
                  <a:lnTo>
                    <a:pt x="57" y="6"/>
                  </a:lnTo>
                  <a:lnTo>
                    <a:pt x="55" y="8"/>
                  </a:lnTo>
                  <a:lnTo>
                    <a:pt x="54" y="10"/>
                  </a:lnTo>
                  <a:lnTo>
                    <a:pt x="53" y="11"/>
                  </a:lnTo>
                  <a:lnTo>
                    <a:pt x="52" y="13"/>
                  </a:lnTo>
                  <a:lnTo>
                    <a:pt x="53" y="15"/>
                  </a:lnTo>
                  <a:lnTo>
                    <a:pt x="55" y="15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3" y="21"/>
                  </a:lnTo>
                  <a:lnTo>
                    <a:pt x="53" y="22"/>
                  </a:lnTo>
                  <a:lnTo>
                    <a:pt x="55" y="22"/>
                  </a:lnTo>
                  <a:lnTo>
                    <a:pt x="56" y="23"/>
                  </a:lnTo>
                  <a:lnTo>
                    <a:pt x="55" y="25"/>
                  </a:lnTo>
                  <a:lnTo>
                    <a:pt x="56" y="26"/>
                  </a:lnTo>
                  <a:lnTo>
                    <a:pt x="56" y="27"/>
                  </a:lnTo>
                  <a:lnTo>
                    <a:pt x="56" y="29"/>
                  </a:lnTo>
                  <a:lnTo>
                    <a:pt x="59" y="31"/>
                  </a:lnTo>
                  <a:lnTo>
                    <a:pt x="60" y="31"/>
                  </a:lnTo>
                  <a:lnTo>
                    <a:pt x="61" y="30"/>
                  </a:lnTo>
                  <a:lnTo>
                    <a:pt x="62" y="30"/>
                  </a:lnTo>
                  <a:lnTo>
                    <a:pt x="63" y="30"/>
                  </a:lnTo>
                  <a:lnTo>
                    <a:pt x="62" y="32"/>
                  </a:lnTo>
                  <a:lnTo>
                    <a:pt x="64" y="34"/>
                  </a:lnTo>
                  <a:lnTo>
                    <a:pt x="64" y="35"/>
                  </a:lnTo>
                  <a:lnTo>
                    <a:pt x="64" y="36"/>
                  </a:lnTo>
                  <a:lnTo>
                    <a:pt x="66" y="36"/>
                  </a:lnTo>
                  <a:lnTo>
                    <a:pt x="67" y="36"/>
                  </a:lnTo>
                  <a:lnTo>
                    <a:pt x="68" y="35"/>
                  </a:lnTo>
                  <a:lnTo>
                    <a:pt x="73" y="33"/>
                  </a:lnTo>
                  <a:lnTo>
                    <a:pt x="73" y="32"/>
                  </a:lnTo>
                  <a:lnTo>
                    <a:pt x="74" y="31"/>
                  </a:lnTo>
                  <a:lnTo>
                    <a:pt x="75" y="24"/>
                  </a:lnTo>
                  <a:lnTo>
                    <a:pt x="75" y="23"/>
                  </a:lnTo>
                  <a:lnTo>
                    <a:pt x="64" y="25"/>
                  </a:lnTo>
                  <a:lnTo>
                    <a:pt x="57" y="0"/>
                  </a:lnTo>
                </a:path>
              </a:pathLst>
            </a:cu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3" name="Florida" descr="State of Florida" title="Map of US"/>
            <p:cNvSpPr>
              <a:spLocks/>
            </p:cNvSpPr>
            <p:nvPr/>
          </p:nvSpPr>
          <p:spPr bwMode="auto">
            <a:xfrm>
              <a:off x="5160963" y="4416425"/>
              <a:ext cx="1190625" cy="896938"/>
            </a:xfrm>
            <a:custGeom>
              <a:avLst/>
              <a:gdLst/>
              <a:ahLst/>
              <a:cxnLst>
                <a:cxn ang="0">
                  <a:pos x="1" y="10"/>
                </a:cxn>
                <a:cxn ang="0">
                  <a:pos x="1" y="12"/>
                </a:cxn>
                <a:cxn ang="0">
                  <a:pos x="3" y="15"/>
                </a:cxn>
                <a:cxn ang="0">
                  <a:pos x="4" y="18"/>
                </a:cxn>
                <a:cxn ang="0">
                  <a:pos x="5" y="20"/>
                </a:cxn>
                <a:cxn ang="0">
                  <a:pos x="4" y="23"/>
                </a:cxn>
                <a:cxn ang="0">
                  <a:pos x="9" y="22"/>
                </a:cxn>
                <a:cxn ang="0">
                  <a:pos x="11" y="19"/>
                </a:cxn>
                <a:cxn ang="0">
                  <a:pos x="13" y="18"/>
                </a:cxn>
                <a:cxn ang="0">
                  <a:pos x="11" y="21"/>
                </a:cxn>
                <a:cxn ang="0">
                  <a:pos x="23" y="17"/>
                </a:cxn>
                <a:cxn ang="0">
                  <a:pos x="23" y="19"/>
                </a:cxn>
                <a:cxn ang="0">
                  <a:pos x="31" y="21"/>
                </a:cxn>
                <a:cxn ang="0">
                  <a:pos x="35" y="22"/>
                </a:cxn>
                <a:cxn ang="0">
                  <a:pos x="39" y="23"/>
                </a:cxn>
                <a:cxn ang="0">
                  <a:pos x="39" y="24"/>
                </a:cxn>
                <a:cxn ang="0">
                  <a:pos x="44" y="30"/>
                </a:cxn>
                <a:cxn ang="0">
                  <a:pos x="43" y="31"/>
                </a:cxn>
                <a:cxn ang="0">
                  <a:pos x="42" y="32"/>
                </a:cxn>
                <a:cxn ang="0">
                  <a:pos x="50" y="30"/>
                </a:cxn>
                <a:cxn ang="0">
                  <a:pos x="61" y="25"/>
                </a:cxn>
                <a:cxn ang="0">
                  <a:pos x="61" y="21"/>
                </a:cxn>
                <a:cxn ang="0">
                  <a:pos x="75" y="26"/>
                </a:cxn>
                <a:cxn ang="0">
                  <a:pos x="84" y="34"/>
                </a:cxn>
                <a:cxn ang="0">
                  <a:pos x="90" y="37"/>
                </a:cxn>
                <a:cxn ang="0">
                  <a:pos x="94" y="43"/>
                </a:cxn>
                <a:cxn ang="0">
                  <a:pos x="93" y="58"/>
                </a:cxn>
                <a:cxn ang="0">
                  <a:pos x="97" y="66"/>
                </a:cxn>
                <a:cxn ang="0">
                  <a:pos x="96" y="61"/>
                </a:cxn>
                <a:cxn ang="0">
                  <a:pos x="100" y="63"/>
                </a:cxn>
                <a:cxn ang="0">
                  <a:pos x="101" y="61"/>
                </a:cxn>
                <a:cxn ang="0">
                  <a:pos x="101" y="64"/>
                </a:cxn>
                <a:cxn ang="0">
                  <a:pos x="98" y="70"/>
                </a:cxn>
                <a:cxn ang="0">
                  <a:pos x="101" y="74"/>
                </a:cxn>
                <a:cxn ang="0">
                  <a:pos x="109" y="83"/>
                </a:cxn>
                <a:cxn ang="0">
                  <a:pos x="111" y="84"/>
                </a:cxn>
                <a:cxn ang="0">
                  <a:pos x="115" y="90"/>
                </a:cxn>
                <a:cxn ang="0">
                  <a:pos x="121" y="100"/>
                </a:cxn>
                <a:cxn ang="0">
                  <a:pos x="132" y="107"/>
                </a:cxn>
                <a:cxn ang="0">
                  <a:pos x="136" y="110"/>
                </a:cxn>
                <a:cxn ang="0">
                  <a:pos x="134" y="111"/>
                </a:cxn>
                <a:cxn ang="0">
                  <a:pos x="133" y="112"/>
                </a:cxn>
                <a:cxn ang="0">
                  <a:pos x="137" y="113"/>
                </a:cxn>
                <a:cxn ang="0">
                  <a:pos x="148" y="107"/>
                </a:cxn>
                <a:cxn ang="0">
                  <a:pos x="147" y="100"/>
                </a:cxn>
                <a:cxn ang="0">
                  <a:pos x="149" y="90"/>
                </a:cxn>
                <a:cxn ang="0">
                  <a:pos x="147" y="74"/>
                </a:cxn>
                <a:cxn ang="0">
                  <a:pos x="138" y="59"/>
                </a:cxn>
                <a:cxn ang="0">
                  <a:pos x="134" y="52"/>
                </a:cxn>
                <a:cxn ang="0">
                  <a:pos x="134" y="46"/>
                </a:cxn>
                <a:cxn ang="0">
                  <a:pos x="126" y="35"/>
                </a:cxn>
                <a:cxn ang="0">
                  <a:pos x="120" y="29"/>
                </a:cxn>
                <a:cxn ang="0">
                  <a:pos x="112" y="10"/>
                </a:cxn>
                <a:cxn ang="0">
                  <a:pos x="110" y="8"/>
                </a:cxn>
                <a:cxn ang="0">
                  <a:pos x="108" y="2"/>
                </a:cxn>
                <a:cxn ang="0">
                  <a:pos x="100" y="1"/>
                </a:cxn>
                <a:cxn ang="0">
                  <a:pos x="101" y="8"/>
                </a:cxn>
                <a:cxn ang="0">
                  <a:pos x="97" y="9"/>
                </a:cxn>
                <a:cxn ang="0">
                  <a:pos x="48" y="8"/>
                </a:cxn>
                <a:cxn ang="0">
                  <a:pos x="46" y="4"/>
                </a:cxn>
              </a:cxnLst>
              <a:rect l="0" t="0" r="r" b="b"/>
              <a:pathLst>
                <a:path w="150" h="113">
                  <a:moveTo>
                    <a:pt x="46" y="4"/>
                  </a:moveTo>
                  <a:lnTo>
                    <a:pt x="1" y="9"/>
                  </a:lnTo>
                  <a:lnTo>
                    <a:pt x="1" y="10"/>
                  </a:lnTo>
                  <a:lnTo>
                    <a:pt x="1" y="10"/>
                  </a:lnTo>
                  <a:lnTo>
                    <a:pt x="0" y="11"/>
                  </a:lnTo>
                  <a:lnTo>
                    <a:pt x="1" y="12"/>
                  </a:lnTo>
                  <a:lnTo>
                    <a:pt x="2" y="14"/>
                  </a:lnTo>
                  <a:lnTo>
                    <a:pt x="3" y="15"/>
                  </a:lnTo>
                  <a:lnTo>
                    <a:pt x="3" y="15"/>
                  </a:lnTo>
                  <a:lnTo>
                    <a:pt x="5" y="16"/>
                  </a:lnTo>
                  <a:lnTo>
                    <a:pt x="5" y="17"/>
                  </a:lnTo>
                  <a:lnTo>
                    <a:pt x="4" y="18"/>
                  </a:lnTo>
                  <a:lnTo>
                    <a:pt x="4" y="19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4" y="21"/>
                  </a:lnTo>
                  <a:lnTo>
                    <a:pt x="4" y="23"/>
                  </a:lnTo>
                  <a:lnTo>
                    <a:pt x="5" y="23"/>
                  </a:lnTo>
                  <a:lnTo>
                    <a:pt x="8" y="22"/>
                  </a:lnTo>
                  <a:lnTo>
                    <a:pt x="9" y="22"/>
                  </a:lnTo>
                  <a:lnTo>
                    <a:pt x="9" y="19"/>
                  </a:lnTo>
                  <a:lnTo>
                    <a:pt x="10" y="18"/>
                  </a:lnTo>
                  <a:lnTo>
                    <a:pt x="11" y="19"/>
                  </a:lnTo>
                  <a:lnTo>
                    <a:pt x="12" y="19"/>
                  </a:lnTo>
                  <a:lnTo>
                    <a:pt x="12" y="18"/>
                  </a:lnTo>
                  <a:lnTo>
                    <a:pt x="13" y="18"/>
                  </a:lnTo>
                  <a:lnTo>
                    <a:pt x="13" y="19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3" y="20"/>
                  </a:lnTo>
                  <a:lnTo>
                    <a:pt x="15" y="20"/>
                  </a:lnTo>
                  <a:lnTo>
                    <a:pt x="23" y="17"/>
                  </a:lnTo>
                  <a:lnTo>
                    <a:pt x="25" y="17"/>
                  </a:lnTo>
                  <a:lnTo>
                    <a:pt x="25" y="18"/>
                  </a:lnTo>
                  <a:lnTo>
                    <a:pt x="23" y="19"/>
                  </a:lnTo>
                  <a:lnTo>
                    <a:pt x="24" y="20"/>
                  </a:lnTo>
                  <a:lnTo>
                    <a:pt x="27" y="20"/>
                  </a:lnTo>
                  <a:lnTo>
                    <a:pt x="31" y="21"/>
                  </a:lnTo>
                  <a:lnTo>
                    <a:pt x="34" y="23"/>
                  </a:lnTo>
                  <a:lnTo>
                    <a:pt x="35" y="23"/>
                  </a:lnTo>
                  <a:lnTo>
                    <a:pt x="35" y="22"/>
                  </a:lnTo>
                  <a:lnTo>
                    <a:pt x="36" y="22"/>
                  </a:lnTo>
                  <a:lnTo>
                    <a:pt x="37" y="22"/>
                  </a:lnTo>
                  <a:lnTo>
                    <a:pt x="39" y="23"/>
                  </a:lnTo>
                  <a:lnTo>
                    <a:pt x="39" y="23"/>
                  </a:lnTo>
                  <a:lnTo>
                    <a:pt x="39" y="24"/>
                  </a:lnTo>
                  <a:lnTo>
                    <a:pt x="39" y="24"/>
                  </a:lnTo>
                  <a:lnTo>
                    <a:pt x="39" y="25"/>
                  </a:lnTo>
                  <a:lnTo>
                    <a:pt x="44" y="28"/>
                  </a:lnTo>
                  <a:lnTo>
                    <a:pt x="44" y="30"/>
                  </a:lnTo>
                  <a:lnTo>
                    <a:pt x="44" y="31"/>
                  </a:lnTo>
                  <a:lnTo>
                    <a:pt x="43" y="31"/>
                  </a:lnTo>
                  <a:lnTo>
                    <a:pt x="43" y="31"/>
                  </a:lnTo>
                  <a:lnTo>
                    <a:pt x="42" y="30"/>
                  </a:lnTo>
                  <a:lnTo>
                    <a:pt x="42" y="31"/>
                  </a:lnTo>
                  <a:lnTo>
                    <a:pt x="42" y="32"/>
                  </a:lnTo>
                  <a:lnTo>
                    <a:pt x="43" y="3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52" y="29"/>
                  </a:lnTo>
                  <a:lnTo>
                    <a:pt x="57" y="25"/>
                  </a:lnTo>
                  <a:lnTo>
                    <a:pt x="61" y="25"/>
                  </a:lnTo>
                  <a:lnTo>
                    <a:pt x="61" y="24"/>
                  </a:lnTo>
                  <a:lnTo>
                    <a:pt x="60" y="23"/>
                  </a:lnTo>
                  <a:lnTo>
                    <a:pt x="61" y="21"/>
                  </a:lnTo>
                  <a:lnTo>
                    <a:pt x="67" y="21"/>
                  </a:lnTo>
                  <a:lnTo>
                    <a:pt x="75" y="25"/>
                  </a:lnTo>
                  <a:lnTo>
                    <a:pt x="75" y="26"/>
                  </a:lnTo>
                  <a:lnTo>
                    <a:pt x="77" y="28"/>
                  </a:lnTo>
                  <a:lnTo>
                    <a:pt x="79" y="30"/>
                  </a:lnTo>
                  <a:lnTo>
                    <a:pt x="84" y="34"/>
                  </a:lnTo>
                  <a:lnTo>
                    <a:pt x="85" y="35"/>
                  </a:lnTo>
                  <a:lnTo>
                    <a:pt x="86" y="37"/>
                  </a:lnTo>
                  <a:lnTo>
                    <a:pt x="90" y="37"/>
                  </a:lnTo>
                  <a:lnTo>
                    <a:pt x="93" y="41"/>
                  </a:lnTo>
                  <a:lnTo>
                    <a:pt x="94" y="42"/>
                  </a:lnTo>
                  <a:lnTo>
                    <a:pt x="94" y="43"/>
                  </a:lnTo>
                  <a:lnTo>
                    <a:pt x="95" y="48"/>
                  </a:lnTo>
                  <a:lnTo>
                    <a:pt x="95" y="53"/>
                  </a:lnTo>
                  <a:lnTo>
                    <a:pt x="93" y="58"/>
                  </a:lnTo>
                  <a:lnTo>
                    <a:pt x="93" y="63"/>
                  </a:lnTo>
                  <a:lnTo>
                    <a:pt x="94" y="64"/>
                  </a:lnTo>
                  <a:lnTo>
                    <a:pt x="97" y="66"/>
                  </a:lnTo>
                  <a:lnTo>
                    <a:pt x="98" y="64"/>
                  </a:lnTo>
                  <a:lnTo>
                    <a:pt x="97" y="64"/>
                  </a:lnTo>
                  <a:lnTo>
                    <a:pt x="96" y="61"/>
                  </a:lnTo>
                  <a:lnTo>
                    <a:pt x="97" y="60"/>
                  </a:lnTo>
                  <a:lnTo>
                    <a:pt x="98" y="60"/>
                  </a:lnTo>
                  <a:lnTo>
                    <a:pt x="100" y="63"/>
                  </a:lnTo>
                  <a:lnTo>
                    <a:pt x="100" y="63"/>
                  </a:lnTo>
                  <a:lnTo>
                    <a:pt x="101" y="61"/>
                  </a:lnTo>
                  <a:lnTo>
                    <a:pt x="101" y="61"/>
                  </a:lnTo>
                  <a:lnTo>
                    <a:pt x="102" y="62"/>
                  </a:lnTo>
                  <a:lnTo>
                    <a:pt x="102" y="63"/>
                  </a:lnTo>
                  <a:lnTo>
                    <a:pt x="101" y="64"/>
                  </a:lnTo>
                  <a:lnTo>
                    <a:pt x="100" y="66"/>
                  </a:lnTo>
                  <a:lnTo>
                    <a:pt x="99" y="69"/>
                  </a:lnTo>
                  <a:lnTo>
                    <a:pt x="98" y="70"/>
                  </a:lnTo>
                  <a:lnTo>
                    <a:pt x="98" y="71"/>
                  </a:lnTo>
                  <a:lnTo>
                    <a:pt x="99" y="72"/>
                  </a:lnTo>
                  <a:lnTo>
                    <a:pt x="101" y="74"/>
                  </a:lnTo>
                  <a:lnTo>
                    <a:pt x="104" y="80"/>
                  </a:lnTo>
                  <a:lnTo>
                    <a:pt x="108" y="83"/>
                  </a:lnTo>
                  <a:lnTo>
                    <a:pt x="109" y="83"/>
                  </a:lnTo>
                  <a:lnTo>
                    <a:pt x="109" y="81"/>
                  </a:lnTo>
                  <a:lnTo>
                    <a:pt x="110" y="81"/>
                  </a:lnTo>
                  <a:lnTo>
                    <a:pt x="111" y="84"/>
                  </a:lnTo>
                  <a:lnTo>
                    <a:pt x="111" y="85"/>
                  </a:lnTo>
                  <a:lnTo>
                    <a:pt x="113" y="89"/>
                  </a:lnTo>
                  <a:lnTo>
                    <a:pt x="115" y="90"/>
                  </a:lnTo>
                  <a:lnTo>
                    <a:pt x="116" y="90"/>
                  </a:lnTo>
                  <a:lnTo>
                    <a:pt x="120" y="99"/>
                  </a:lnTo>
                  <a:lnTo>
                    <a:pt x="121" y="100"/>
                  </a:lnTo>
                  <a:lnTo>
                    <a:pt x="125" y="100"/>
                  </a:lnTo>
                  <a:lnTo>
                    <a:pt x="127" y="101"/>
                  </a:lnTo>
                  <a:lnTo>
                    <a:pt x="132" y="107"/>
                  </a:lnTo>
                  <a:lnTo>
                    <a:pt x="134" y="109"/>
                  </a:lnTo>
                  <a:lnTo>
                    <a:pt x="135" y="109"/>
                  </a:lnTo>
                  <a:lnTo>
                    <a:pt x="136" y="110"/>
                  </a:lnTo>
                  <a:lnTo>
                    <a:pt x="136" y="111"/>
                  </a:lnTo>
                  <a:lnTo>
                    <a:pt x="135" y="111"/>
                  </a:lnTo>
                  <a:lnTo>
                    <a:pt x="134" y="111"/>
                  </a:lnTo>
                  <a:lnTo>
                    <a:pt x="134" y="111"/>
                  </a:lnTo>
                  <a:lnTo>
                    <a:pt x="133" y="111"/>
                  </a:lnTo>
                  <a:lnTo>
                    <a:pt x="133" y="112"/>
                  </a:lnTo>
                  <a:lnTo>
                    <a:pt x="134" y="113"/>
                  </a:lnTo>
                  <a:lnTo>
                    <a:pt x="136" y="113"/>
                  </a:lnTo>
                  <a:lnTo>
                    <a:pt x="137" y="113"/>
                  </a:lnTo>
                  <a:lnTo>
                    <a:pt x="139" y="112"/>
                  </a:lnTo>
                  <a:lnTo>
                    <a:pt x="147" y="110"/>
                  </a:lnTo>
                  <a:lnTo>
                    <a:pt x="148" y="107"/>
                  </a:lnTo>
                  <a:lnTo>
                    <a:pt x="148" y="106"/>
                  </a:lnTo>
                  <a:lnTo>
                    <a:pt x="147" y="102"/>
                  </a:lnTo>
                  <a:lnTo>
                    <a:pt x="147" y="100"/>
                  </a:lnTo>
                  <a:lnTo>
                    <a:pt x="149" y="97"/>
                  </a:lnTo>
                  <a:lnTo>
                    <a:pt x="150" y="97"/>
                  </a:lnTo>
                  <a:lnTo>
                    <a:pt x="149" y="90"/>
                  </a:lnTo>
                  <a:lnTo>
                    <a:pt x="149" y="86"/>
                  </a:lnTo>
                  <a:lnTo>
                    <a:pt x="149" y="80"/>
                  </a:lnTo>
                  <a:lnTo>
                    <a:pt x="147" y="74"/>
                  </a:lnTo>
                  <a:lnTo>
                    <a:pt x="146" y="72"/>
                  </a:lnTo>
                  <a:lnTo>
                    <a:pt x="141" y="66"/>
                  </a:lnTo>
                  <a:lnTo>
                    <a:pt x="138" y="59"/>
                  </a:lnTo>
                  <a:lnTo>
                    <a:pt x="134" y="53"/>
                  </a:lnTo>
                  <a:lnTo>
                    <a:pt x="134" y="53"/>
                  </a:lnTo>
                  <a:lnTo>
                    <a:pt x="134" y="52"/>
                  </a:lnTo>
                  <a:lnTo>
                    <a:pt x="133" y="49"/>
                  </a:lnTo>
                  <a:lnTo>
                    <a:pt x="133" y="47"/>
                  </a:lnTo>
                  <a:lnTo>
                    <a:pt x="134" y="46"/>
                  </a:lnTo>
                  <a:lnTo>
                    <a:pt x="134" y="45"/>
                  </a:lnTo>
                  <a:lnTo>
                    <a:pt x="129" y="38"/>
                  </a:lnTo>
                  <a:lnTo>
                    <a:pt x="126" y="35"/>
                  </a:lnTo>
                  <a:lnTo>
                    <a:pt x="124" y="34"/>
                  </a:lnTo>
                  <a:lnTo>
                    <a:pt x="124" y="33"/>
                  </a:lnTo>
                  <a:lnTo>
                    <a:pt x="120" y="29"/>
                  </a:lnTo>
                  <a:lnTo>
                    <a:pt x="116" y="21"/>
                  </a:lnTo>
                  <a:lnTo>
                    <a:pt x="115" y="16"/>
                  </a:lnTo>
                  <a:lnTo>
                    <a:pt x="112" y="10"/>
                  </a:lnTo>
                  <a:lnTo>
                    <a:pt x="112" y="9"/>
                  </a:lnTo>
                  <a:lnTo>
                    <a:pt x="111" y="8"/>
                  </a:lnTo>
                  <a:lnTo>
                    <a:pt x="110" y="8"/>
                  </a:lnTo>
                  <a:lnTo>
                    <a:pt x="110" y="3"/>
                  </a:lnTo>
                  <a:lnTo>
                    <a:pt x="109" y="1"/>
                  </a:lnTo>
                  <a:lnTo>
                    <a:pt x="108" y="2"/>
                  </a:lnTo>
                  <a:lnTo>
                    <a:pt x="105" y="2"/>
                  </a:lnTo>
                  <a:lnTo>
                    <a:pt x="102" y="0"/>
                  </a:lnTo>
                  <a:lnTo>
                    <a:pt x="100" y="1"/>
                  </a:lnTo>
                  <a:lnTo>
                    <a:pt x="100" y="2"/>
                  </a:lnTo>
                  <a:lnTo>
                    <a:pt x="99" y="3"/>
                  </a:lnTo>
                  <a:lnTo>
                    <a:pt x="101" y="8"/>
                  </a:lnTo>
                  <a:lnTo>
                    <a:pt x="100" y="10"/>
                  </a:lnTo>
                  <a:lnTo>
                    <a:pt x="98" y="10"/>
                  </a:lnTo>
                  <a:lnTo>
                    <a:pt x="97" y="9"/>
                  </a:lnTo>
                  <a:lnTo>
                    <a:pt x="96" y="7"/>
                  </a:lnTo>
                  <a:lnTo>
                    <a:pt x="49" y="10"/>
                  </a:lnTo>
                  <a:lnTo>
                    <a:pt x="48" y="8"/>
                  </a:lnTo>
                  <a:lnTo>
                    <a:pt x="48" y="7"/>
                  </a:lnTo>
                  <a:lnTo>
                    <a:pt x="47" y="5"/>
                  </a:lnTo>
                  <a:lnTo>
                    <a:pt x="46" y="4"/>
                  </a:lnTo>
                </a:path>
              </a:pathLst>
            </a:custGeom>
            <a:solidFill>
              <a:schemeClr val="accent3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1" name="South Carolina" descr="State of South Carolina" title="Map of US"/>
            <p:cNvSpPr>
              <a:spLocks/>
            </p:cNvSpPr>
            <p:nvPr/>
          </p:nvSpPr>
          <p:spPr bwMode="auto">
            <a:xfrm>
              <a:off x="5676900" y="3694113"/>
              <a:ext cx="666750" cy="508000"/>
            </a:xfrm>
            <a:custGeom>
              <a:avLst/>
              <a:gdLst/>
              <a:ahLst/>
              <a:cxnLst>
                <a:cxn ang="0">
                  <a:pos x="49" y="64"/>
                </a:cxn>
                <a:cxn ang="0">
                  <a:pos x="46" y="63"/>
                </a:cxn>
                <a:cxn ang="0">
                  <a:pos x="45" y="58"/>
                </a:cxn>
                <a:cxn ang="0">
                  <a:pos x="40" y="54"/>
                </a:cxn>
                <a:cxn ang="0">
                  <a:pos x="37" y="48"/>
                </a:cxn>
                <a:cxn ang="0">
                  <a:pos x="35" y="45"/>
                </a:cxn>
                <a:cxn ang="0">
                  <a:pos x="30" y="41"/>
                </a:cxn>
                <a:cxn ang="0">
                  <a:pos x="28" y="39"/>
                </a:cxn>
                <a:cxn ang="0">
                  <a:pos x="26" y="36"/>
                </a:cxn>
                <a:cxn ang="0">
                  <a:pos x="18" y="30"/>
                </a:cxn>
                <a:cxn ang="0">
                  <a:pos x="15" y="28"/>
                </a:cxn>
                <a:cxn ang="0">
                  <a:pos x="11" y="22"/>
                </a:cxn>
                <a:cxn ang="0">
                  <a:pos x="9" y="20"/>
                </a:cxn>
                <a:cxn ang="0">
                  <a:pos x="1" y="17"/>
                </a:cxn>
                <a:cxn ang="0">
                  <a:pos x="1" y="12"/>
                </a:cxn>
                <a:cxn ang="0">
                  <a:pos x="3" y="10"/>
                </a:cxn>
                <a:cxn ang="0">
                  <a:pos x="3" y="9"/>
                </a:cxn>
                <a:cxn ang="0">
                  <a:pos x="10" y="6"/>
                </a:cxn>
                <a:cxn ang="0">
                  <a:pos x="14" y="3"/>
                </a:cxn>
                <a:cxn ang="0">
                  <a:pos x="15" y="3"/>
                </a:cxn>
                <a:cxn ang="0">
                  <a:pos x="37" y="1"/>
                </a:cxn>
                <a:cxn ang="0">
                  <a:pos x="38" y="2"/>
                </a:cxn>
                <a:cxn ang="0">
                  <a:pos x="43" y="4"/>
                </a:cxn>
                <a:cxn ang="0">
                  <a:pos x="62" y="4"/>
                </a:cxn>
                <a:cxn ang="0">
                  <a:pos x="83" y="20"/>
                </a:cxn>
                <a:cxn ang="0">
                  <a:pos x="80" y="23"/>
                </a:cxn>
                <a:cxn ang="0">
                  <a:pos x="76" y="29"/>
                </a:cxn>
                <a:cxn ang="0">
                  <a:pos x="76" y="34"/>
                </a:cxn>
                <a:cxn ang="0">
                  <a:pos x="75" y="36"/>
                </a:cxn>
                <a:cxn ang="0">
                  <a:pos x="73" y="37"/>
                </a:cxn>
                <a:cxn ang="0">
                  <a:pos x="71" y="39"/>
                </a:cxn>
                <a:cxn ang="0">
                  <a:pos x="69" y="43"/>
                </a:cxn>
                <a:cxn ang="0">
                  <a:pos x="65" y="47"/>
                </a:cxn>
                <a:cxn ang="0">
                  <a:pos x="61" y="50"/>
                </a:cxn>
                <a:cxn ang="0">
                  <a:pos x="59" y="52"/>
                </a:cxn>
                <a:cxn ang="0">
                  <a:pos x="56" y="53"/>
                </a:cxn>
                <a:cxn ang="0">
                  <a:pos x="56" y="54"/>
                </a:cxn>
                <a:cxn ang="0">
                  <a:pos x="55" y="56"/>
                </a:cxn>
                <a:cxn ang="0">
                  <a:pos x="52" y="58"/>
                </a:cxn>
                <a:cxn ang="0">
                  <a:pos x="52" y="58"/>
                </a:cxn>
                <a:cxn ang="0">
                  <a:pos x="53" y="59"/>
                </a:cxn>
                <a:cxn ang="0">
                  <a:pos x="53" y="60"/>
                </a:cxn>
                <a:cxn ang="0">
                  <a:pos x="51" y="62"/>
                </a:cxn>
                <a:cxn ang="0">
                  <a:pos x="50" y="64"/>
                </a:cxn>
              </a:cxnLst>
              <a:rect l="0" t="0" r="r" b="b"/>
              <a:pathLst>
                <a:path w="84" h="64">
                  <a:moveTo>
                    <a:pt x="50" y="64"/>
                  </a:moveTo>
                  <a:lnTo>
                    <a:pt x="49" y="64"/>
                  </a:lnTo>
                  <a:lnTo>
                    <a:pt x="47" y="64"/>
                  </a:lnTo>
                  <a:lnTo>
                    <a:pt x="46" y="63"/>
                  </a:lnTo>
                  <a:lnTo>
                    <a:pt x="46" y="62"/>
                  </a:lnTo>
                  <a:lnTo>
                    <a:pt x="45" y="58"/>
                  </a:lnTo>
                  <a:lnTo>
                    <a:pt x="43" y="55"/>
                  </a:lnTo>
                  <a:lnTo>
                    <a:pt x="40" y="54"/>
                  </a:lnTo>
                  <a:lnTo>
                    <a:pt x="39" y="49"/>
                  </a:lnTo>
                  <a:lnTo>
                    <a:pt x="37" y="48"/>
                  </a:lnTo>
                  <a:lnTo>
                    <a:pt x="36" y="45"/>
                  </a:lnTo>
                  <a:lnTo>
                    <a:pt x="35" y="45"/>
                  </a:lnTo>
                  <a:lnTo>
                    <a:pt x="32" y="44"/>
                  </a:lnTo>
                  <a:lnTo>
                    <a:pt x="30" y="41"/>
                  </a:lnTo>
                  <a:lnTo>
                    <a:pt x="28" y="40"/>
                  </a:lnTo>
                  <a:lnTo>
                    <a:pt x="28" y="39"/>
                  </a:lnTo>
                  <a:lnTo>
                    <a:pt x="27" y="37"/>
                  </a:lnTo>
                  <a:lnTo>
                    <a:pt x="26" y="36"/>
                  </a:lnTo>
                  <a:lnTo>
                    <a:pt x="24" y="35"/>
                  </a:lnTo>
                  <a:lnTo>
                    <a:pt x="18" y="30"/>
                  </a:lnTo>
                  <a:lnTo>
                    <a:pt x="16" y="29"/>
                  </a:lnTo>
                  <a:lnTo>
                    <a:pt x="15" y="28"/>
                  </a:lnTo>
                  <a:lnTo>
                    <a:pt x="13" y="26"/>
                  </a:lnTo>
                  <a:lnTo>
                    <a:pt x="11" y="22"/>
                  </a:lnTo>
                  <a:lnTo>
                    <a:pt x="10" y="21"/>
                  </a:lnTo>
                  <a:lnTo>
                    <a:pt x="9" y="20"/>
                  </a:lnTo>
                  <a:lnTo>
                    <a:pt x="6" y="19"/>
                  </a:lnTo>
                  <a:lnTo>
                    <a:pt x="1" y="17"/>
                  </a:lnTo>
                  <a:lnTo>
                    <a:pt x="0" y="15"/>
                  </a:lnTo>
                  <a:lnTo>
                    <a:pt x="1" y="12"/>
                  </a:lnTo>
                  <a:lnTo>
                    <a:pt x="3" y="11"/>
                  </a:lnTo>
                  <a:lnTo>
                    <a:pt x="3" y="10"/>
                  </a:lnTo>
                  <a:lnTo>
                    <a:pt x="3" y="9"/>
                  </a:lnTo>
                  <a:lnTo>
                    <a:pt x="3" y="9"/>
                  </a:lnTo>
                  <a:lnTo>
                    <a:pt x="8" y="6"/>
                  </a:lnTo>
                  <a:lnTo>
                    <a:pt x="10" y="6"/>
                  </a:lnTo>
                  <a:lnTo>
                    <a:pt x="10" y="5"/>
                  </a:lnTo>
                  <a:lnTo>
                    <a:pt x="14" y="3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37" y="0"/>
                  </a:lnTo>
                  <a:lnTo>
                    <a:pt x="37" y="1"/>
                  </a:lnTo>
                  <a:lnTo>
                    <a:pt x="37" y="2"/>
                  </a:lnTo>
                  <a:lnTo>
                    <a:pt x="38" y="2"/>
                  </a:lnTo>
                  <a:lnTo>
                    <a:pt x="39" y="1"/>
                  </a:lnTo>
                  <a:lnTo>
                    <a:pt x="43" y="4"/>
                  </a:lnTo>
                  <a:lnTo>
                    <a:pt x="43" y="7"/>
                  </a:lnTo>
                  <a:lnTo>
                    <a:pt x="62" y="4"/>
                  </a:lnTo>
                  <a:lnTo>
                    <a:pt x="84" y="19"/>
                  </a:lnTo>
                  <a:lnTo>
                    <a:pt x="83" y="20"/>
                  </a:lnTo>
                  <a:lnTo>
                    <a:pt x="81" y="21"/>
                  </a:lnTo>
                  <a:lnTo>
                    <a:pt x="80" y="23"/>
                  </a:lnTo>
                  <a:lnTo>
                    <a:pt x="77" y="27"/>
                  </a:lnTo>
                  <a:lnTo>
                    <a:pt x="76" y="29"/>
                  </a:lnTo>
                  <a:lnTo>
                    <a:pt x="75" y="32"/>
                  </a:lnTo>
                  <a:lnTo>
                    <a:pt x="76" y="34"/>
                  </a:lnTo>
                  <a:lnTo>
                    <a:pt x="75" y="35"/>
                  </a:lnTo>
                  <a:lnTo>
                    <a:pt x="75" y="36"/>
                  </a:lnTo>
                  <a:lnTo>
                    <a:pt x="74" y="37"/>
                  </a:lnTo>
                  <a:lnTo>
                    <a:pt x="73" y="37"/>
                  </a:lnTo>
                  <a:lnTo>
                    <a:pt x="72" y="38"/>
                  </a:lnTo>
                  <a:lnTo>
                    <a:pt x="71" y="39"/>
                  </a:lnTo>
                  <a:lnTo>
                    <a:pt x="70" y="41"/>
                  </a:lnTo>
                  <a:lnTo>
                    <a:pt x="69" y="43"/>
                  </a:lnTo>
                  <a:lnTo>
                    <a:pt x="66" y="45"/>
                  </a:lnTo>
                  <a:lnTo>
                    <a:pt x="65" y="47"/>
                  </a:lnTo>
                  <a:lnTo>
                    <a:pt x="63" y="48"/>
                  </a:lnTo>
                  <a:lnTo>
                    <a:pt x="61" y="50"/>
                  </a:lnTo>
                  <a:lnTo>
                    <a:pt x="60" y="51"/>
                  </a:lnTo>
                  <a:lnTo>
                    <a:pt x="59" y="52"/>
                  </a:lnTo>
                  <a:lnTo>
                    <a:pt x="58" y="53"/>
                  </a:lnTo>
                  <a:lnTo>
                    <a:pt x="56" y="53"/>
                  </a:lnTo>
                  <a:lnTo>
                    <a:pt x="56" y="54"/>
                  </a:lnTo>
                  <a:lnTo>
                    <a:pt x="56" y="54"/>
                  </a:lnTo>
                  <a:lnTo>
                    <a:pt x="56" y="55"/>
                  </a:lnTo>
                  <a:lnTo>
                    <a:pt x="55" y="56"/>
                  </a:lnTo>
                  <a:lnTo>
                    <a:pt x="54" y="58"/>
                  </a:lnTo>
                  <a:lnTo>
                    <a:pt x="52" y="58"/>
                  </a:lnTo>
                  <a:lnTo>
                    <a:pt x="52" y="58"/>
                  </a:lnTo>
                  <a:lnTo>
                    <a:pt x="52" y="58"/>
                  </a:lnTo>
                  <a:lnTo>
                    <a:pt x="52" y="59"/>
                  </a:lnTo>
                  <a:lnTo>
                    <a:pt x="53" y="59"/>
                  </a:lnTo>
                  <a:lnTo>
                    <a:pt x="53" y="59"/>
                  </a:lnTo>
                  <a:lnTo>
                    <a:pt x="53" y="60"/>
                  </a:lnTo>
                  <a:lnTo>
                    <a:pt x="52" y="61"/>
                  </a:lnTo>
                  <a:lnTo>
                    <a:pt x="51" y="62"/>
                  </a:lnTo>
                  <a:lnTo>
                    <a:pt x="50" y="63"/>
                  </a:lnTo>
                  <a:lnTo>
                    <a:pt x="50" y="64"/>
                  </a:lnTo>
                </a:path>
              </a:pathLst>
            </a:custGeom>
            <a:solidFill>
              <a:schemeClr val="accent3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2" name="Georgia" descr="State of Georgia" title="Map of US"/>
            <p:cNvSpPr>
              <a:spLocks/>
            </p:cNvSpPr>
            <p:nvPr/>
          </p:nvSpPr>
          <p:spPr bwMode="auto">
            <a:xfrm>
              <a:off x="5375275" y="3765550"/>
              <a:ext cx="706438" cy="730250"/>
            </a:xfrm>
            <a:custGeom>
              <a:avLst/>
              <a:gdLst/>
              <a:ahLst/>
              <a:cxnLst>
                <a:cxn ang="0">
                  <a:pos x="12" y="49"/>
                </a:cxn>
                <a:cxn ang="0">
                  <a:pos x="14" y="53"/>
                </a:cxn>
                <a:cxn ang="0">
                  <a:pos x="16" y="55"/>
                </a:cxn>
                <a:cxn ang="0">
                  <a:pos x="16" y="58"/>
                </a:cxn>
                <a:cxn ang="0">
                  <a:pos x="18" y="61"/>
                </a:cxn>
                <a:cxn ang="0">
                  <a:pos x="16" y="66"/>
                </a:cxn>
                <a:cxn ang="0">
                  <a:pos x="15" y="72"/>
                </a:cxn>
                <a:cxn ang="0">
                  <a:pos x="17" y="82"/>
                </a:cxn>
                <a:cxn ang="0">
                  <a:pos x="19" y="86"/>
                </a:cxn>
                <a:cxn ang="0">
                  <a:pos x="21" y="89"/>
                </a:cxn>
                <a:cxn ang="0">
                  <a:pos x="22" y="92"/>
                </a:cxn>
                <a:cxn ang="0">
                  <a:pos x="70" y="91"/>
                </a:cxn>
                <a:cxn ang="0">
                  <a:pos x="73" y="92"/>
                </a:cxn>
                <a:cxn ang="0">
                  <a:pos x="72" y="86"/>
                </a:cxn>
                <a:cxn ang="0">
                  <a:pos x="73" y="83"/>
                </a:cxn>
                <a:cxn ang="0">
                  <a:pos x="78" y="84"/>
                </a:cxn>
                <a:cxn ang="0">
                  <a:pos x="82" y="84"/>
                </a:cxn>
                <a:cxn ang="0">
                  <a:pos x="81" y="78"/>
                </a:cxn>
                <a:cxn ang="0">
                  <a:pos x="82" y="74"/>
                </a:cxn>
                <a:cxn ang="0">
                  <a:pos x="85" y="64"/>
                </a:cxn>
                <a:cxn ang="0">
                  <a:pos x="87" y="58"/>
                </a:cxn>
                <a:cxn ang="0">
                  <a:pos x="89" y="56"/>
                </a:cxn>
                <a:cxn ang="0">
                  <a:pos x="88" y="55"/>
                </a:cxn>
                <a:cxn ang="0">
                  <a:pos x="88" y="55"/>
                </a:cxn>
                <a:cxn ang="0">
                  <a:pos x="84" y="54"/>
                </a:cxn>
                <a:cxn ang="0">
                  <a:pos x="83" y="49"/>
                </a:cxn>
                <a:cxn ang="0">
                  <a:pos x="78" y="45"/>
                </a:cxn>
                <a:cxn ang="0">
                  <a:pos x="75" y="39"/>
                </a:cxn>
                <a:cxn ang="0">
                  <a:pos x="73" y="36"/>
                </a:cxn>
                <a:cxn ang="0">
                  <a:pos x="68" y="32"/>
                </a:cxn>
                <a:cxn ang="0">
                  <a:pos x="66" y="30"/>
                </a:cxn>
                <a:cxn ang="0">
                  <a:pos x="65" y="27"/>
                </a:cxn>
                <a:cxn ang="0">
                  <a:pos x="56" y="21"/>
                </a:cxn>
                <a:cxn ang="0">
                  <a:pos x="53" y="19"/>
                </a:cxn>
                <a:cxn ang="0">
                  <a:pos x="49" y="13"/>
                </a:cxn>
                <a:cxn ang="0">
                  <a:pos x="47" y="11"/>
                </a:cxn>
                <a:cxn ang="0">
                  <a:pos x="39" y="8"/>
                </a:cxn>
                <a:cxn ang="0">
                  <a:pos x="39" y="3"/>
                </a:cxn>
                <a:cxn ang="0">
                  <a:pos x="41" y="1"/>
                </a:cxn>
                <a:cxn ang="0">
                  <a:pos x="41" y="0"/>
                </a:cxn>
                <a:cxn ang="0">
                  <a:pos x="0" y="5"/>
                </a:cxn>
              </a:cxnLst>
              <a:rect l="0" t="0" r="r" b="b"/>
              <a:pathLst>
                <a:path w="89" h="92">
                  <a:moveTo>
                    <a:pt x="0" y="5"/>
                  </a:moveTo>
                  <a:lnTo>
                    <a:pt x="12" y="49"/>
                  </a:lnTo>
                  <a:lnTo>
                    <a:pt x="13" y="50"/>
                  </a:lnTo>
                  <a:lnTo>
                    <a:pt x="14" y="53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17" y="57"/>
                  </a:lnTo>
                  <a:lnTo>
                    <a:pt x="16" y="58"/>
                  </a:lnTo>
                  <a:lnTo>
                    <a:pt x="18" y="60"/>
                  </a:lnTo>
                  <a:lnTo>
                    <a:pt x="18" y="61"/>
                  </a:lnTo>
                  <a:lnTo>
                    <a:pt x="16" y="63"/>
                  </a:lnTo>
                  <a:lnTo>
                    <a:pt x="16" y="66"/>
                  </a:lnTo>
                  <a:lnTo>
                    <a:pt x="15" y="68"/>
                  </a:lnTo>
                  <a:lnTo>
                    <a:pt x="15" y="72"/>
                  </a:lnTo>
                  <a:lnTo>
                    <a:pt x="17" y="76"/>
                  </a:lnTo>
                  <a:lnTo>
                    <a:pt x="17" y="82"/>
                  </a:lnTo>
                  <a:lnTo>
                    <a:pt x="19" y="85"/>
                  </a:lnTo>
                  <a:lnTo>
                    <a:pt x="19" y="86"/>
                  </a:lnTo>
                  <a:lnTo>
                    <a:pt x="20" y="87"/>
                  </a:lnTo>
                  <a:lnTo>
                    <a:pt x="21" y="89"/>
                  </a:lnTo>
                  <a:lnTo>
                    <a:pt x="21" y="90"/>
                  </a:lnTo>
                  <a:lnTo>
                    <a:pt x="22" y="92"/>
                  </a:lnTo>
                  <a:lnTo>
                    <a:pt x="69" y="89"/>
                  </a:lnTo>
                  <a:lnTo>
                    <a:pt x="70" y="91"/>
                  </a:lnTo>
                  <a:lnTo>
                    <a:pt x="71" y="92"/>
                  </a:lnTo>
                  <a:lnTo>
                    <a:pt x="73" y="92"/>
                  </a:lnTo>
                  <a:lnTo>
                    <a:pt x="74" y="90"/>
                  </a:lnTo>
                  <a:lnTo>
                    <a:pt x="72" y="86"/>
                  </a:lnTo>
                  <a:lnTo>
                    <a:pt x="73" y="84"/>
                  </a:lnTo>
                  <a:lnTo>
                    <a:pt x="73" y="83"/>
                  </a:lnTo>
                  <a:lnTo>
                    <a:pt x="74" y="82"/>
                  </a:lnTo>
                  <a:lnTo>
                    <a:pt x="78" y="84"/>
                  </a:lnTo>
                  <a:lnTo>
                    <a:pt x="81" y="84"/>
                  </a:lnTo>
                  <a:lnTo>
                    <a:pt x="82" y="84"/>
                  </a:lnTo>
                  <a:lnTo>
                    <a:pt x="82" y="80"/>
                  </a:lnTo>
                  <a:lnTo>
                    <a:pt x="81" y="78"/>
                  </a:lnTo>
                  <a:lnTo>
                    <a:pt x="81" y="76"/>
                  </a:lnTo>
                  <a:lnTo>
                    <a:pt x="82" y="74"/>
                  </a:lnTo>
                  <a:lnTo>
                    <a:pt x="84" y="67"/>
                  </a:lnTo>
                  <a:lnTo>
                    <a:pt x="85" y="64"/>
                  </a:lnTo>
                  <a:lnTo>
                    <a:pt x="86" y="61"/>
                  </a:lnTo>
                  <a:lnTo>
                    <a:pt x="87" y="58"/>
                  </a:lnTo>
                  <a:lnTo>
                    <a:pt x="89" y="57"/>
                  </a:lnTo>
                  <a:lnTo>
                    <a:pt x="89" y="56"/>
                  </a:lnTo>
                  <a:lnTo>
                    <a:pt x="89" y="56"/>
                  </a:lnTo>
                  <a:lnTo>
                    <a:pt x="88" y="55"/>
                  </a:lnTo>
                  <a:lnTo>
                    <a:pt x="88" y="55"/>
                  </a:lnTo>
                  <a:lnTo>
                    <a:pt x="88" y="55"/>
                  </a:lnTo>
                  <a:lnTo>
                    <a:pt x="85" y="55"/>
                  </a:lnTo>
                  <a:lnTo>
                    <a:pt x="84" y="54"/>
                  </a:lnTo>
                  <a:lnTo>
                    <a:pt x="84" y="53"/>
                  </a:lnTo>
                  <a:lnTo>
                    <a:pt x="83" y="49"/>
                  </a:lnTo>
                  <a:lnTo>
                    <a:pt x="81" y="46"/>
                  </a:lnTo>
                  <a:lnTo>
                    <a:pt x="78" y="45"/>
                  </a:lnTo>
                  <a:lnTo>
                    <a:pt x="77" y="40"/>
                  </a:lnTo>
                  <a:lnTo>
                    <a:pt x="75" y="39"/>
                  </a:lnTo>
                  <a:lnTo>
                    <a:pt x="74" y="36"/>
                  </a:lnTo>
                  <a:lnTo>
                    <a:pt x="73" y="36"/>
                  </a:lnTo>
                  <a:lnTo>
                    <a:pt x="70" y="35"/>
                  </a:lnTo>
                  <a:lnTo>
                    <a:pt x="68" y="32"/>
                  </a:lnTo>
                  <a:lnTo>
                    <a:pt x="66" y="31"/>
                  </a:lnTo>
                  <a:lnTo>
                    <a:pt x="66" y="30"/>
                  </a:lnTo>
                  <a:lnTo>
                    <a:pt x="65" y="28"/>
                  </a:lnTo>
                  <a:lnTo>
                    <a:pt x="65" y="27"/>
                  </a:lnTo>
                  <a:lnTo>
                    <a:pt x="62" y="26"/>
                  </a:lnTo>
                  <a:lnTo>
                    <a:pt x="56" y="21"/>
                  </a:lnTo>
                  <a:lnTo>
                    <a:pt x="54" y="20"/>
                  </a:lnTo>
                  <a:lnTo>
                    <a:pt x="53" y="19"/>
                  </a:lnTo>
                  <a:lnTo>
                    <a:pt x="51" y="17"/>
                  </a:lnTo>
                  <a:lnTo>
                    <a:pt x="49" y="13"/>
                  </a:lnTo>
                  <a:lnTo>
                    <a:pt x="48" y="12"/>
                  </a:lnTo>
                  <a:lnTo>
                    <a:pt x="47" y="11"/>
                  </a:lnTo>
                  <a:lnTo>
                    <a:pt x="44" y="10"/>
                  </a:lnTo>
                  <a:lnTo>
                    <a:pt x="39" y="8"/>
                  </a:lnTo>
                  <a:lnTo>
                    <a:pt x="38" y="7"/>
                  </a:lnTo>
                  <a:lnTo>
                    <a:pt x="39" y="3"/>
                  </a:lnTo>
                  <a:lnTo>
                    <a:pt x="41" y="2"/>
                  </a:lnTo>
                  <a:lnTo>
                    <a:pt x="41" y="1"/>
                  </a:lnTo>
                  <a:lnTo>
                    <a:pt x="42" y="0"/>
                  </a:lnTo>
                  <a:lnTo>
                    <a:pt x="41" y="0"/>
                  </a:lnTo>
                  <a:lnTo>
                    <a:pt x="16" y="3"/>
                  </a:lnTo>
                  <a:lnTo>
                    <a:pt x="0" y="5"/>
                  </a:lnTo>
                </a:path>
              </a:pathLst>
            </a:custGeom>
            <a:solidFill>
              <a:schemeClr val="accent3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85" name="Alabama" descr="State of Alabama" title="Map of US"/>
            <p:cNvSpPr>
              <a:spLocks/>
            </p:cNvSpPr>
            <p:nvPr/>
          </p:nvSpPr>
          <p:spPr bwMode="auto">
            <a:xfrm>
              <a:off x="5026025" y="3805238"/>
              <a:ext cx="500063" cy="80168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6"/>
                </a:cxn>
                <a:cxn ang="0">
                  <a:pos x="1" y="67"/>
                </a:cxn>
                <a:cxn ang="0">
                  <a:pos x="1" y="70"/>
                </a:cxn>
                <a:cxn ang="0">
                  <a:pos x="4" y="100"/>
                </a:cxn>
                <a:cxn ang="0">
                  <a:pos x="5" y="100"/>
                </a:cxn>
                <a:cxn ang="0">
                  <a:pos x="6" y="99"/>
                </a:cxn>
                <a:cxn ang="0">
                  <a:pos x="9" y="100"/>
                </a:cxn>
                <a:cxn ang="0">
                  <a:pos x="10" y="99"/>
                </a:cxn>
                <a:cxn ang="0">
                  <a:pos x="10" y="94"/>
                </a:cxn>
                <a:cxn ang="0">
                  <a:pos x="11" y="91"/>
                </a:cxn>
                <a:cxn ang="0">
                  <a:pos x="13" y="94"/>
                </a:cxn>
                <a:cxn ang="0">
                  <a:pos x="13" y="96"/>
                </a:cxn>
                <a:cxn ang="0">
                  <a:pos x="14" y="98"/>
                </a:cxn>
                <a:cxn ang="0">
                  <a:pos x="16" y="101"/>
                </a:cxn>
                <a:cxn ang="0">
                  <a:pos x="17" y="101"/>
                </a:cxn>
                <a:cxn ang="0">
                  <a:pos x="19" y="101"/>
                </a:cxn>
                <a:cxn ang="0">
                  <a:pos x="21" y="99"/>
                </a:cxn>
                <a:cxn ang="0">
                  <a:pos x="21" y="98"/>
                </a:cxn>
                <a:cxn ang="0">
                  <a:pos x="22" y="97"/>
                </a:cxn>
                <a:cxn ang="0">
                  <a:pos x="22" y="97"/>
                </a:cxn>
                <a:cxn ang="0">
                  <a:pos x="22" y="97"/>
                </a:cxn>
                <a:cxn ang="0">
                  <a:pos x="21" y="96"/>
                </a:cxn>
                <a:cxn ang="0">
                  <a:pos x="21" y="96"/>
                </a:cxn>
                <a:cxn ang="0">
                  <a:pos x="22" y="94"/>
                </a:cxn>
                <a:cxn ang="0">
                  <a:pos x="22" y="93"/>
                </a:cxn>
                <a:cxn ang="0">
                  <a:pos x="20" y="92"/>
                </a:cxn>
                <a:cxn ang="0">
                  <a:pos x="20" y="92"/>
                </a:cxn>
                <a:cxn ang="0">
                  <a:pos x="19" y="91"/>
                </a:cxn>
                <a:cxn ang="0">
                  <a:pos x="18" y="89"/>
                </a:cxn>
                <a:cxn ang="0">
                  <a:pos x="17" y="88"/>
                </a:cxn>
                <a:cxn ang="0">
                  <a:pos x="18" y="87"/>
                </a:cxn>
                <a:cxn ang="0">
                  <a:pos x="18" y="87"/>
                </a:cxn>
                <a:cxn ang="0">
                  <a:pos x="18" y="86"/>
                </a:cxn>
                <a:cxn ang="0">
                  <a:pos x="63" y="81"/>
                </a:cxn>
                <a:cxn ang="0">
                  <a:pos x="63" y="80"/>
                </a:cxn>
                <a:cxn ang="0">
                  <a:pos x="61" y="77"/>
                </a:cxn>
                <a:cxn ang="0">
                  <a:pos x="61" y="71"/>
                </a:cxn>
                <a:cxn ang="0">
                  <a:pos x="59" y="67"/>
                </a:cxn>
                <a:cxn ang="0">
                  <a:pos x="59" y="63"/>
                </a:cxn>
                <a:cxn ang="0">
                  <a:pos x="60" y="61"/>
                </a:cxn>
                <a:cxn ang="0">
                  <a:pos x="60" y="58"/>
                </a:cxn>
                <a:cxn ang="0">
                  <a:pos x="62" y="56"/>
                </a:cxn>
                <a:cxn ang="0">
                  <a:pos x="62" y="55"/>
                </a:cxn>
                <a:cxn ang="0">
                  <a:pos x="60" y="53"/>
                </a:cxn>
                <a:cxn ang="0">
                  <a:pos x="61" y="51"/>
                </a:cxn>
                <a:cxn ang="0">
                  <a:pos x="60" y="50"/>
                </a:cxn>
                <a:cxn ang="0">
                  <a:pos x="58" y="49"/>
                </a:cxn>
                <a:cxn ang="0">
                  <a:pos x="58" y="48"/>
                </a:cxn>
                <a:cxn ang="0">
                  <a:pos x="57" y="45"/>
                </a:cxn>
                <a:cxn ang="0">
                  <a:pos x="56" y="44"/>
                </a:cxn>
                <a:cxn ang="0">
                  <a:pos x="44" y="0"/>
                </a:cxn>
                <a:cxn ang="0">
                  <a:pos x="0" y="4"/>
                </a:cxn>
              </a:cxnLst>
              <a:rect l="0" t="0" r="r" b="b"/>
              <a:pathLst>
                <a:path w="63" h="101">
                  <a:moveTo>
                    <a:pt x="0" y="4"/>
                  </a:moveTo>
                  <a:lnTo>
                    <a:pt x="2" y="6"/>
                  </a:lnTo>
                  <a:lnTo>
                    <a:pt x="1" y="67"/>
                  </a:lnTo>
                  <a:lnTo>
                    <a:pt x="1" y="70"/>
                  </a:lnTo>
                  <a:lnTo>
                    <a:pt x="4" y="100"/>
                  </a:lnTo>
                  <a:lnTo>
                    <a:pt x="5" y="100"/>
                  </a:lnTo>
                  <a:lnTo>
                    <a:pt x="6" y="99"/>
                  </a:lnTo>
                  <a:lnTo>
                    <a:pt x="9" y="100"/>
                  </a:lnTo>
                  <a:lnTo>
                    <a:pt x="10" y="99"/>
                  </a:lnTo>
                  <a:lnTo>
                    <a:pt x="10" y="94"/>
                  </a:lnTo>
                  <a:lnTo>
                    <a:pt x="11" y="91"/>
                  </a:lnTo>
                  <a:lnTo>
                    <a:pt x="13" y="94"/>
                  </a:lnTo>
                  <a:lnTo>
                    <a:pt x="13" y="96"/>
                  </a:lnTo>
                  <a:lnTo>
                    <a:pt x="14" y="98"/>
                  </a:lnTo>
                  <a:lnTo>
                    <a:pt x="16" y="101"/>
                  </a:lnTo>
                  <a:lnTo>
                    <a:pt x="17" y="101"/>
                  </a:lnTo>
                  <a:lnTo>
                    <a:pt x="19" y="101"/>
                  </a:lnTo>
                  <a:lnTo>
                    <a:pt x="21" y="99"/>
                  </a:lnTo>
                  <a:lnTo>
                    <a:pt x="21" y="98"/>
                  </a:lnTo>
                  <a:lnTo>
                    <a:pt x="22" y="97"/>
                  </a:lnTo>
                  <a:lnTo>
                    <a:pt x="22" y="97"/>
                  </a:lnTo>
                  <a:lnTo>
                    <a:pt x="22" y="97"/>
                  </a:lnTo>
                  <a:lnTo>
                    <a:pt x="21" y="96"/>
                  </a:lnTo>
                  <a:lnTo>
                    <a:pt x="21" y="96"/>
                  </a:lnTo>
                  <a:lnTo>
                    <a:pt x="22" y="94"/>
                  </a:lnTo>
                  <a:lnTo>
                    <a:pt x="22" y="93"/>
                  </a:lnTo>
                  <a:lnTo>
                    <a:pt x="20" y="92"/>
                  </a:lnTo>
                  <a:lnTo>
                    <a:pt x="20" y="92"/>
                  </a:lnTo>
                  <a:lnTo>
                    <a:pt x="19" y="91"/>
                  </a:lnTo>
                  <a:lnTo>
                    <a:pt x="18" y="89"/>
                  </a:lnTo>
                  <a:lnTo>
                    <a:pt x="17" y="88"/>
                  </a:lnTo>
                  <a:lnTo>
                    <a:pt x="18" y="87"/>
                  </a:lnTo>
                  <a:lnTo>
                    <a:pt x="18" y="87"/>
                  </a:lnTo>
                  <a:lnTo>
                    <a:pt x="18" y="86"/>
                  </a:lnTo>
                  <a:lnTo>
                    <a:pt x="63" y="81"/>
                  </a:lnTo>
                  <a:lnTo>
                    <a:pt x="63" y="80"/>
                  </a:lnTo>
                  <a:lnTo>
                    <a:pt x="61" y="77"/>
                  </a:lnTo>
                  <a:lnTo>
                    <a:pt x="61" y="71"/>
                  </a:lnTo>
                  <a:lnTo>
                    <a:pt x="59" y="67"/>
                  </a:lnTo>
                  <a:lnTo>
                    <a:pt x="59" y="63"/>
                  </a:lnTo>
                  <a:lnTo>
                    <a:pt x="60" y="61"/>
                  </a:lnTo>
                  <a:lnTo>
                    <a:pt x="60" y="58"/>
                  </a:lnTo>
                  <a:lnTo>
                    <a:pt x="62" y="56"/>
                  </a:lnTo>
                  <a:lnTo>
                    <a:pt x="62" y="55"/>
                  </a:lnTo>
                  <a:lnTo>
                    <a:pt x="60" y="53"/>
                  </a:lnTo>
                  <a:lnTo>
                    <a:pt x="61" y="51"/>
                  </a:lnTo>
                  <a:lnTo>
                    <a:pt x="60" y="50"/>
                  </a:lnTo>
                  <a:lnTo>
                    <a:pt x="58" y="49"/>
                  </a:lnTo>
                  <a:lnTo>
                    <a:pt x="58" y="48"/>
                  </a:lnTo>
                  <a:lnTo>
                    <a:pt x="57" y="45"/>
                  </a:lnTo>
                  <a:lnTo>
                    <a:pt x="56" y="44"/>
                  </a:lnTo>
                  <a:lnTo>
                    <a:pt x="44" y="0"/>
                  </a:lnTo>
                  <a:lnTo>
                    <a:pt x="0" y="4"/>
                  </a:lnTo>
                </a:path>
              </a:pathLst>
            </a:custGeom>
            <a:solidFill>
              <a:schemeClr val="accent3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84" name="Mississippi" descr="State of Mississippi" title="Map of US"/>
            <p:cNvSpPr>
              <a:spLocks/>
            </p:cNvSpPr>
            <p:nvPr/>
          </p:nvSpPr>
          <p:spPr bwMode="auto">
            <a:xfrm>
              <a:off x="4605338" y="3836988"/>
              <a:ext cx="452437" cy="801687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18" y="2"/>
                </a:cxn>
                <a:cxn ang="0">
                  <a:pos x="18" y="4"/>
                </a:cxn>
                <a:cxn ang="0">
                  <a:pos x="15" y="6"/>
                </a:cxn>
                <a:cxn ang="0">
                  <a:pos x="14" y="10"/>
                </a:cxn>
                <a:cxn ang="0">
                  <a:pos x="14" y="13"/>
                </a:cxn>
                <a:cxn ang="0">
                  <a:pos x="13" y="15"/>
                </a:cxn>
                <a:cxn ang="0">
                  <a:pos x="10" y="17"/>
                </a:cxn>
                <a:cxn ang="0">
                  <a:pos x="8" y="20"/>
                </a:cxn>
                <a:cxn ang="0">
                  <a:pos x="8" y="21"/>
                </a:cxn>
                <a:cxn ang="0">
                  <a:pos x="8" y="23"/>
                </a:cxn>
                <a:cxn ang="0">
                  <a:pos x="6" y="25"/>
                </a:cxn>
                <a:cxn ang="0">
                  <a:pos x="6" y="27"/>
                </a:cxn>
                <a:cxn ang="0">
                  <a:pos x="5" y="30"/>
                </a:cxn>
                <a:cxn ang="0">
                  <a:pos x="3" y="33"/>
                </a:cxn>
                <a:cxn ang="0">
                  <a:pos x="4" y="36"/>
                </a:cxn>
                <a:cxn ang="0">
                  <a:pos x="5" y="38"/>
                </a:cxn>
                <a:cxn ang="0">
                  <a:pos x="6" y="40"/>
                </a:cxn>
                <a:cxn ang="0">
                  <a:pos x="6" y="40"/>
                </a:cxn>
                <a:cxn ang="0">
                  <a:pos x="6" y="41"/>
                </a:cxn>
                <a:cxn ang="0">
                  <a:pos x="5" y="42"/>
                </a:cxn>
                <a:cxn ang="0">
                  <a:pos x="5" y="44"/>
                </a:cxn>
                <a:cxn ang="0">
                  <a:pos x="5" y="45"/>
                </a:cxn>
                <a:cxn ang="0">
                  <a:pos x="5" y="47"/>
                </a:cxn>
                <a:cxn ang="0">
                  <a:pos x="7" y="51"/>
                </a:cxn>
                <a:cxn ang="0">
                  <a:pos x="8" y="54"/>
                </a:cxn>
                <a:cxn ang="0">
                  <a:pos x="8" y="57"/>
                </a:cxn>
                <a:cxn ang="0">
                  <a:pos x="10" y="58"/>
                </a:cxn>
                <a:cxn ang="0">
                  <a:pos x="10" y="60"/>
                </a:cxn>
                <a:cxn ang="0">
                  <a:pos x="8" y="61"/>
                </a:cxn>
                <a:cxn ang="0">
                  <a:pos x="7" y="62"/>
                </a:cxn>
                <a:cxn ang="0">
                  <a:pos x="6" y="66"/>
                </a:cxn>
                <a:cxn ang="0">
                  <a:pos x="3" y="71"/>
                </a:cxn>
                <a:cxn ang="0">
                  <a:pos x="0" y="80"/>
                </a:cxn>
                <a:cxn ang="0">
                  <a:pos x="0" y="86"/>
                </a:cxn>
                <a:cxn ang="0">
                  <a:pos x="32" y="85"/>
                </a:cxn>
                <a:cxn ang="0">
                  <a:pos x="33" y="86"/>
                </a:cxn>
                <a:cxn ang="0">
                  <a:pos x="32" y="89"/>
                </a:cxn>
                <a:cxn ang="0">
                  <a:pos x="32" y="94"/>
                </a:cxn>
                <a:cxn ang="0">
                  <a:pos x="35" y="97"/>
                </a:cxn>
                <a:cxn ang="0">
                  <a:pos x="36" y="101"/>
                </a:cxn>
                <a:cxn ang="0">
                  <a:pos x="38" y="101"/>
                </a:cxn>
                <a:cxn ang="0">
                  <a:pos x="42" y="98"/>
                </a:cxn>
                <a:cxn ang="0">
                  <a:pos x="50" y="96"/>
                </a:cxn>
                <a:cxn ang="0">
                  <a:pos x="52" y="96"/>
                </a:cxn>
                <a:cxn ang="0">
                  <a:pos x="55" y="95"/>
                </a:cxn>
                <a:cxn ang="0">
                  <a:pos x="55" y="96"/>
                </a:cxn>
                <a:cxn ang="0">
                  <a:pos x="57" y="97"/>
                </a:cxn>
                <a:cxn ang="0">
                  <a:pos x="57" y="96"/>
                </a:cxn>
                <a:cxn ang="0">
                  <a:pos x="54" y="66"/>
                </a:cxn>
                <a:cxn ang="0">
                  <a:pos x="53" y="63"/>
                </a:cxn>
                <a:cxn ang="0">
                  <a:pos x="55" y="2"/>
                </a:cxn>
                <a:cxn ang="0">
                  <a:pos x="53" y="0"/>
                </a:cxn>
              </a:cxnLst>
              <a:rect l="0" t="0" r="r" b="b"/>
              <a:pathLst>
                <a:path w="57" h="101">
                  <a:moveTo>
                    <a:pt x="53" y="0"/>
                  </a:moveTo>
                  <a:lnTo>
                    <a:pt x="18" y="2"/>
                  </a:lnTo>
                  <a:lnTo>
                    <a:pt x="18" y="4"/>
                  </a:lnTo>
                  <a:lnTo>
                    <a:pt x="15" y="6"/>
                  </a:lnTo>
                  <a:lnTo>
                    <a:pt x="14" y="10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0" y="17"/>
                  </a:lnTo>
                  <a:lnTo>
                    <a:pt x="8" y="20"/>
                  </a:lnTo>
                  <a:lnTo>
                    <a:pt x="8" y="21"/>
                  </a:lnTo>
                  <a:lnTo>
                    <a:pt x="8" y="23"/>
                  </a:lnTo>
                  <a:lnTo>
                    <a:pt x="6" y="25"/>
                  </a:lnTo>
                  <a:lnTo>
                    <a:pt x="6" y="27"/>
                  </a:lnTo>
                  <a:lnTo>
                    <a:pt x="5" y="30"/>
                  </a:lnTo>
                  <a:lnTo>
                    <a:pt x="3" y="33"/>
                  </a:lnTo>
                  <a:lnTo>
                    <a:pt x="4" y="36"/>
                  </a:lnTo>
                  <a:lnTo>
                    <a:pt x="5" y="38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6" y="41"/>
                  </a:lnTo>
                  <a:lnTo>
                    <a:pt x="5" y="42"/>
                  </a:lnTo>
                  <a:lnTo>
                    <a:pt x="5" y="44"/>
                  </a:lnTo>
                  <a:lnTo>
                    <a:pt x="5" y="45"/>
                  </a:lnTo>
                  <a:lnTo>
                    <a:pt x="5" y="47"/>
                  </a:lnTo>
                  <a:lnTo>
                    <a:pt x="7" y="51"/>
                  </a:lnTo>
                  <a:lnTo>
                    <a:pt x="8" y="54"/>
                  </a:lnTo>
                  <a:lnTo>
                    <a:pt x="8" y="57"/>
                  </a:lnTo>
                  <a:lnTo>
                    <a:pt x="10" y="58"/>
                  </a:lnTo>
                  <a:lnTo>
                    <a:pt x="10" y="60"/>
                  </a:lnTo>
                  <a:lnTo>
                    <a:pt x="8" y="61"/>
                  </a:lnTo>
                  <a:lnTo>
                    <a:pt x="7" y="62"/>
                  </a:lnTo>
                  <a:lnTo>
                    <a:pt x="6" y="66"/>
                  </a:lnTo>
                  <a:lnTo>
                    <a:pt x="3" y="71"/>
                  </a:lnTo>
                  <a:lnTo>
                    <a:pt x="0" y="80"/>
                  </a:lnTo>
                  <a:lnTo>
                    <a:pt x="0" y="86"/>
                  </a:lnTo>
                  <a:lnTo>
                    <a:pt x="32" y="85"/>
                  </a:lnTo>
                  <a:lnTo>
                    <a:pt x="33" y="86"/>
                  </a:lnTo>
                  <a:lnTo>
                    <a:pt x="32" y="89"/>
                  </a:lnTo>
                  <a:lnTo>
                    <a:pt x="32" y="94"/>
                  </a:lnTo>
                  <a:lnTo>
                    <a:pt x="35" y="97"/>
                  </a:lnTo>
                  <a:lnTo>
                    <a:pt x="36" y="101"/>
                  </a:lnTo>
                  <a:lnTo>
                    <a:pt x="38" y="101"/>
                  </a:lnTo>
                  <a:lnTo>
                    <a:pt x="42" y="98"/>
                  </a:lnTo>
                  <a:lnTo>
                    <a:pt x="50" y="96"/>
                  </a:lnTo>
                  <a:lnTo>
                    <a:pt x="52" y="96"/>
                  </a:lnTo>
                  <a:lnTo>
                    <a:pt x="55" y="95"/>
                  </a:lnTo>
                  <a:lnTo>
                    <a:pt x="55" y="96"/>
                  </a:lnTo>
                  <a:lnTo>
                    <a:pt x="57" y="97"/>
                  </a:lnTo>
                  <a:lnTo>
                    <a:pt x="57" y="96"/>
                  </a:lnTo>
                  <a:lnTo>
                    <a:pt x="54" y="66"/>
                  </a:lnTo>
                  <a:lnTo>
                    <a:pt x="53" y="63"/>
                  </a:lnTo>
                  <a:lnTo>
                    <a:pt x="55" y="2"/>
                  </a:lnTo>
                  <a:lnTo>
                    <a:pt x="53" y="0"/>
                  </a:lnTo>
                </a:path>
              </a:pathLst>
            </a:custGeom>
            <a:solidFill>
              <a:schemeClr val="accent3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90" name="North Carolina" descr="State of North Carolina" title="Map of US"/>
            <p:cNvSpPr>
              <a:spLocks/>
            </p:cNvSpPr>
            <p:nvPr/>
          </p:nvSpPr>
          <p:spPr bwMode="auto">
            <a:xfrm>
              <a:off x="5502275" y="3352800"/>
              <a:ext cx="1150938" cy="492125"/>
            </a:xfrm>
            <a:custGeom>
              <a:avLst/>
              <a:gdLst/>
              <a:ahLst/>
              <a:cxnLst>
                <a:cxn ang="0">
                  <a:pos x="2" y="50"/>
                </a:cxn>
                <a:cxn ang="0">
                  <a:pos x="4" y="48"/>
                </a:cxn>
                <a:cxn ang="0">
                  <a:pos x="6" y="44"/>
                </a:cxn>
                <a:cxn ang="0">
                  <a:pos x="17" y="38"/>
                </a:cxn>
                <a:cxn ang="0">
                  <a:pos x="22" y="33"/>
                </a:cxn>
                <a:cxn ang="0">
                  <a:pos x="24" y="32"/>
                </a:cxn>
                <a:cxn ang="0">
                  <a:pos x="26" y="31"/>
                </a:cxn>
                <a:cxn ang="0">
                  <a:pos x="28" y="30"/>
                </a:cxn>
                <a:cxn ang="0">
                  <a:pos x="34" y="28"/>
                </a:cxn>
                <a:cxn ang="0">
                  <a:pos x="40" y="20"/>
                </a:cxn>
                <a:cxn ang="0">
                  <a:pos x="40" y="16"/>
                </a:cxn>
                <a:cxn ang="0">
                  <a:pos x="44" y="16"/>
                </a:cxn>
                <a:cxn ang="0">
                  <a:pos x="52" y="15"/>
                </a:cxn>
                <a:cxn ang="0">
                  <a:pos x="137" y="1"/>
                </a:cxn>
                <a:cxn ang="0">
                  <a:pos x="139" y="2"/>
                </a:cxn>
                <a:cxn ang="0">
                  <a:pos x="141" y="6"/>
                </a:cxn>
                <a:cxn ang="0">
                  <a:pos x="141" y="7"/>
                </a:cxn>
                <a:cxn ang="0">
                  <a:pos x="138" y="6"/>
                </a:cxn>
                <a:cxn ang="0">
                  <a:pos x="137" y="7"/>
                </a:cxn>
                <a:cxn ang="0">
                  <a:pos x="132" y="10"/>
                </a:cxn>
                <a:cxn ang="0">
                  <a:pos x="128" y="14"/>
                </a:cxn>
                <a:cxn ang="0">
                  <a:pos x="129" y="14"/>
                </a:cxn>
                <a:cxn ang="0">
                  <a:pos x="136" y="11"/>
                </a:cxn>
                <a:cxn ang="0">
                  <a:pos x="138" y="13"/>
                </a:cxn>
                <a:cxn ang="0">
                  <a:pos x="140" y="14"/>
                </a:cxn>
                <a:cxn ang="0">
                  <a:pos x="143" y="11"/>
                </a:cxn>
                <a:cxn ang="0">
                  <a:pos x="145" y="17"/>
                </a:cxn>
                <a:cxn ang="0">
                  <a:pos x="142" y="21"/>
                </a:cxn>
                <a:cxn ang="0">
                  <a:pos x="139" y="24"/>
                </a:cxn>
                <a:cxn ang="0">
                  <a:pos x="134" y="24"/>
                </a:cxn>
                <a:cxn ang="0">
                  <a:pos x="133" y="23"/>
                </a:cxn>
                <a:cxn ang="0">
                  <a:pos x="132" y="22"/>
                </a:cxn>
                <a:cxn ang="0">
                  <a:pos x="131" y="25"/>
                </a:cxn>
                <a:cxn ang="0">
                  <a:pos x="133" y="26"/>
                </a:cxn>
                <a:cxn ang="0">
                  <a:pos x="134" y="30"/>
                </a:cxn>
                <a:cxn ang="0">
                  <a:pos x="128" y="33"/>
                </a:cxn>
                <a:cxn ang="0">
                  <a:pos x="128" y="35"/>
                </a:cxn>
                <a:cxn ang="0">
                  <a:pos x="136" y="32"/>
                </a:cxn>
                <a:cxn ang="0">
                  <a:pos x="139" y="33"/>
                </a:cxn>
                <a:cxn ang="0">
                  <a:pos x="132" y="39"/>
                </a:cxn>
                <a:cxn ang="0">
                  <a:pos x="125" y="44"/>
                </a:cxn>
                <a:cxn ang="0">
                  <a:pos x="124" y="45"/>
                </a:cxn>
                <a:cxn ang="0">
                  <a:pos x="117" y="54"/>
                </a:cxn>
                <a:cxn ang="0">
                  <a:pos x="113" y="61"/>
                </a:cxn>
                <a:cxn ang="0">
                  <a:pos x="84" y="47"/>
                </a:cxn>
                <a:cxn ang="0">
                  <a:pos x="61" y="44"/>
                </a:cxn>
                <a:cxn ang="0">
                  <a:pos x="59" y="44"/>
                </a:cxn>
                <a:cxn ang="0">
                  <a:pos x="37" y="46"/>
                </a:cxn>
                <a:cxn ang="0">
                  <a:pos x="32" y="49"/>
                </a:cxn>
                <a:cxn ang="0">
                  <a:pos x="0" y="55"/>
                </a:cxn>
              </a:cxnLst>
              <a:rect l="0" t="0" r="r" b="b"/>
              <a:pathLst>
                <a:path w="145" h="62">
                  <a:moveTo>
                    <a:pt x="0" y="55"/>
                  </a:moveTo>
                  <a:lnTo>
                    <a:pt x="1" y="50"/>
                  </a:lnTo>
                  <a:lnTo>
                    <a:pt x="2" y="50"/>
                  </a:lnTo>
                  <a:lnTo>
                    <a:pt x="3" y="50"/>
                  </a:lnTo>
                  <a:lnTo>
                    <a:pt x="4" y="49"/>
                  </a:lnTo>
                  <a:lnTo>
                    <a:pt x="4" y="48"/>
                  </a:lnTo>
                  <a:lnTo>
                    <a:pt x="4" y="47"/>
                  </a:lnTo>
                  <a:lnTo>
                    <a:pt x="5" y="46"/>
                  </a:lnTo>
                  <a:lnTo>
                    <a:pt x="6" y="44"/>
                  </a:lnTo>
                  <a:lnTo>
                    <a:pt x="9" y="43"/>
                  </a:lnTo>
                  <a:lnTo>
                    <a:pt x="13" y="42"/>
                  </a:lnTo>
                  <a:lnTo>
                    <a:pt x="17" y="38"/>
                  </a:lnTo>
                  <a:lnTo>
                    <a:pt x="19" y="38"/>
                  </a:lnTo>
                  <a:lnTo>
                    <a:pt x="21" y="35"/>
                  </a:lnTo>
                  <a:lnTo>
                    <a:pt x="22" y="33"/>
                  </a:lnTo>
                  <a:lnTo>
                    <a:pt x="22" y="33"/>
                  </a:lnTo>
                  <a:lnTo>
                    <a:pt x="23" y="33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5" y="30"/>
                  </a:lnTo>
                  <a:lnTo>
                    <a:pt x="26" y="31"/>
                  </a:lnTo>
                  <a:lnTo>
                    <a:pt x="27" y="31"/>
                  </a:lnTo>
                  <a:lnTo>
                    <a:pt x="28" y="31"/>
                  </a:lnTo>
                  <a:lnTo>
                    <a:pt x="28" y="30"/>
                  </a:lnTo>
                  <a:lnTo>
                    <a:pt x="30" y="28"/>
                  </a:lnTo>
                  <a:lnTo>
                    <a:pt x="32" y="28"/>
                  </a:lnTo>
                  <a:lnTo>
                    <a:pt x="34" y="28"/>
                  </a:lnTo>
                  <a:lnTo>
                    <a:pt x="37" y="23"/>
                  </a:lnTo>
                  <a:lnTo>
                    <a:pt x="40" y="22"/>
                  </a:lnTo>
                  <a:lnTo>
                    <a:pt x="40" y="20"/>
                  </a:lnTo>
                  <a:lnTo>
                    <a:pt x="40" y="19"/>
                  </a:lnTo>
                  <a:lnTo>
                    <a:pt x="40" y="17"/>
                  </a:lnTo>
                  <a:lnTo>
                    <a:pt x="40" y="16"/>
                  </a:lnTo>
                  <a:lnTo>
                    <a:pt x="40" y="16"/>
                  </a:lnTo>
                  <a:lnTo>
                    <a:pt x="45" y="15"/>
                  </a:lnTo>
                  <a:lnTo>
                    <a:pt x="44" y="16"/>
                  </a:lnTo>
                  <a:lnTo>
                    <a:pt x="49" y="15"/>
                  </a:lnTo>
                  <a:lnTo>
                    <a:pt x="51" y="15"/>
                  </a:lnTo>
                  <a:lnTo>
                    <a:pt x="52" y="15"/>
                  </a:lnTo>
                  <a:lnTo>
                    <a:pt x="95" y="8"/>
                  </a:lnTo>
                  <a:lnTo>
                    <a:pt x="136" y="0"/>
                  </a:lnTo>
                  <a:lnTo>
                    <a:pt x="137" y="1"/>
                  </a:lnTo>
                  <a:lnTo>
                    <a:pt x="137" y="1"/>
                  </a:lnTo>
                  <a:lnTo>
                    <a:pt x="138" y="2"/>
                  </a:lnTo>
                  <a:lnTo>
                    <a:pt x="139" y="2"/>
                  </a:lnTo>
                  <a:lnTo>
                    <a:pt x="140" y="3"/>
                  </a:lnTo>
                  <a:lnTo>
                    <a:pt x="140" y="4"/>
                  </a:lnTo>
                  <a:lnTo>
                    <a:pt x="141" y="6"/>
                  </a:lnTo>
                  <a:lnTo>
                    <a:pt x="141" y="7"/>
                  </a:lnTo>
                  <a:lnTo>
                    <a:pt x="141" y="7"/>
                  </a:lnTo>
                  <a:lnTo>
                    <a:pt x="141" y="7"/>
                  </a:lnTo>
                  <a:lnTo>
                    <a:pt x="140" y="6"/>
                  </a:lnTo>
                  <a:lnTo>
                    <a:pt x="139" y="6"/>
                  </a:lnTo>
                  <a:lnTo>
                    <a:pt x="138" y="6"/>
                  </a:lnTo>
                  <a:lnTo>
                    <a:pt x="137" y="6"/>
                  </a:lnTo>
                  <a:lnTo>
                    <a:pt x="137" y="6"/>
                  </a:lnTo>
                  <a:lnTo>
                    <a:pt x="137" y="7"/>
                  </a:lnTo>
                  <a:lnTo>
                    <a:pt x="137" y="8"/>
                  </a:lnTo>
                  <a:lnTo>
                    <a:pt x="133" y="9"/>
                  </a:lnTo>
                  <a:lnTo>
                    <a:pt x="132" y="10"/>
                  </a:lnTo>
                  <a:lnTo>
                    <a:pt x="131" y="12"/>
                  </a:lnTo>
                  <a:lnTo>
                    <a:pt x="128" y="12"/>
                  </a:lnTo>
                  <a:lnTo>
                    <a:pt x="128" y="14"/>
                  </a:lnTo>
                  <a:lnTo>
                    <a:pt x="128" y="14"/>
                  </a:lnTo>
                  <a:lnTo>
                    <a:pt x="128" y="14"/>
                  </a:lnTo>
                  <a:lnTo>
                    <a:pt x="129" y="14"/>
                  </a:lnTo>
                  <a:lnTo>
                    <a:pt x="132" y="13"/>
                  </a:lnTo>
                  <a:lnTo>
                    <a:pt x="134" y="12"/>
                  </a:lnTo>
                  <a:lnTo>
                    <a:pt x="136" y="11"/>
                  </a:lnTo>
                  <a:lnTo>
                    <a:pt x="138" y="11"/>
                  </a:lnTo>
                  <a:lnTo>
                    <a:pt x="139" y="12"/>
                  </a:lnTo>
                  <a:lnTo>
                    <a:pt x="138" y="13"/>
                  </a:lnTo>
                  <a:lnTo>
                    <a:pt x="139" y="14"/>
                  </a:lnTo>
                  <a:lnTo>
                    <a:pt x="139" y="14"/>
                  </a:lnTo>
                  <a:lnTo>
                    <a:pt x="140" y="14"/>
                  </a:lnTo>
                  <a:lnTo>
                    <a:pt x="141" y="13"/>
                  </a:lnTo>
                  <a:lnTo>
                    <a:pt x="142" y="11"/>
                  </a:lnTo>
                  <a:lnTo>
                    <a:pt x="143" y="11"/>
                  </a:lnTo>
                  <a:lnTo>
                    <a:pt x="144" y="13"/>
                  </a:lnTo>
                  <a:lnTo>
                    <a:pt x="145" y="16"/>
                  </a:lnTo>
                  <a:lnTo>
                    <a:pt x="145" y="17"/>
                  </a:lnTo>
                  <a:lnTo>
                    <a:pt x="145" y="18"/>
                  </a:lnTo>
                  <a:lnTo>
                    <a:pt x="143" y="20"/>
                  </a:lnTo>
                  <a:lnTo>
                    <a:pt x="142" y="21"/>
                  </a:lnTo>
                  <a:lnTo>
                    <a:pt x="142" y="22"/>
                  </a:lnTo>
                  <a:lnTo>
                    <a:pt x="140" y="23"/>
                  </a:lnTo>
                  <a:lnTo>
                    <a:pt x="139" y="24"/>
                  </a:lnTo>
                  <a:lnTo>
                    <a:pt x="138" y="24"/>
                  </a:lnTo>
                  <a:lnTo>
                    <a:pt x="135" y="24"/>
                  </a:lnTo>
                  <a:lnTo>
                    <a:pt x="134" y="24"/>
                  </a:lnTo>
                  <a:lnTo>
                    <a:pt x="134" y="24"/>
                  </a:lnTo>
                  <a:lnTo>
                    <a:pt x="134" y="24"/>
                  </a:lnTo>
                  <a:lnTo>
                    <a:pt x="133" y="23"/>
                  </a:lnTo>
                  <a:lnTo>
                    <a:pt x="133" y="22"/>
                  </a:lnTo>
                  <a:lnTo>
                    <a:pt x="133" y="22"/>
                  </a:lnTo>
                  <a:lnTo>
                    <a:pt x="132" y="22"/>
                  </a:lnTo>
                  <a:lnTo>
                    <a:pt x="131" y="22"/>
                  </a:lnTo>
                  <a:lnTo>
                    <a:pt x="132" y="25"/>
                  </a:lnTo>
                  <a:lnTo>
                    <a:pt x="131" y="25"/>
                  </a:lnTo>
                  <a:lnTo>
                    <a:pt x="131" y="25"/>
                  </a:lnTo>
                  <a:lnTo>
                    <a:pt x="132" y="26"/>
                  </a:lnTo>
                  <a:lnTo>
                    <a:pt x="133" y="26"/>
                  </a:lnTo>
                  <a:lnTo>
                    <a:pt x="134" y="28"/>
                  </a:lnTo>
                  <a:lnTo>
                    <a:pt x="133" y="29"/>
                  </a:lnTo>
                  <a:lnTo>
                    <a:pt x="134" y="30"/>
                  </a:lnTo>
                  <a:lnTo>
                    <a:pt x="131" y="34"/>
                  </a:lnTo>
                  <a:lnTo>
                    <a:pt x="130" y="34"/>
                  </a:lnTo>
                  <a:lnTo>
                    <a:pt x="128" y="33"/>
                  </a:lnTo>
                  <a:lnTo>
                    <a:pt x="127" y="33"/>
                  </a:lnTo>
                  <a:lnTo>
                    <a:pt x="126" y="34"/>
                  </a:lnTo>
                  <a:lnTo>
                    <a:pt x="128" y="35"/>
                  </a:lnTo>
                  <a:lnTo>
                    <a:pt x="131" y="35"/>
                  </a:lnTo>
                  <a:lnTo>
                    <a:pt x="133" y="34"/>
                  </a:lnTo>
                  <a:lnTo>
                    <a:pt x="136" y="32"/>
                  </a:lnTo>
                  <a:lnTo>
                    <a:pt x="137" y="31"/>
                  </a:lnTo>
                  <a:lnTo>
                    <a:pt x="137" y="32"/>
                  </a:lnTo>
                  <a:lnTo>
                    <a:pt x="139" y="33"/>
                  </a:lnTo>
                  <a:lnTo>
                    <a:pt x="137" y="35"/>
                  </a:lnTo>
                  <a:lnTo>
                    <a:pt x="135" y="38"/>
                  </a:lnTo>
                  <a:lnTo>
                    <a:pt x="132" y="39"/>
                  </a:lnTo>
                  <a:lnTo>
                    <a:pt x="131" y="39"/>
                  </a:lnTo>
                  <a:lnTo>
                    <a:pt x="128" y="40"/>
                  </a:lnTo>
                  <a:lnTo>
                    <a:pt x="125" y="44"/>
                  </a:lnTo>
                  <a:lnTo>
                    <a:pt x="123" y="45"/>
                  </a:lnTo>
                  <a:lnTo>
                    <a:pt x="123" y="45"/>
                  </a:lnTo>
                  <a:lnTo>
                    <a:pt x="124" y="45"/>
                  </a:lnTo>
                  <a:lnTo>
                    <a:pt x="120" y="47"/>
                  </a:lnTo>
                  <a:lnTo>
                    <a:pt x="119" y="50"/>
                  </a:lnTo>
                  <a:lnTo>
                    <a:pt x="117" y="54"/>
                  </a:lnTo>
                  <a:lnTo>
                    <a:pt x="116" y="59"/>
                  </a:lnTo>
                  <a:lnTo>
                    <a:pt x="115" y="60"/>
                  </a:lnTo>
                  <a:lnTo>
                    <a:pt x="113" y="61"/>
                  </a:lnTo>
                  <a:lnTo>
                    <a:pt x="107" y="62"/>
                  </a:lnTo>
                  <a:lnTo>
                    <a:pt x="106" y="62"/>
                  </a:lnTo>
                  <a:lnTo>
                    <a:pt x="84" y="47"/>
                  </a:lnTo>
                  <a:lnTo>
                    <a:pt x="65" y="50"/>
                  </a:lnTo>
                  <a:lnTo>
                    <a:pt x="65" y="47"/>
                  </a:lnTo>
                  <a:lnTo>
                    <a:pt x="61" y="44"/>
                  </a:lnTo>
                  <a:lnTo>
                    <a:pt x="60" y="45"/>
                  </a:lnTo>
                  <a:lnTo>
                    <a:pt x="59" y="44"/>
                  </a:lnTo>
                  <a:lnTo>
                    <a:pt x="59" y="44"/>
                  </a:lnTo>
                  <a:lnTo>
                    <a:pt x="59" y="43"/>
                  </a:lnTo>
                  <a:lnTo>
                    <a:pt x="37" y="46"/>
                  </a:lnTo>
                  <a:lnTo>
                    <a:pt x="37" y="46"/>
                  </a:lnTo>
                  <a:lnTo>
                    <a:pt x="36" y="46"/>
                  </a:lnTo>
                  <a:lnTo>
                    <a:pt x="32" y="48"/>
                  </a:lnTo>
                  <a:lnTo>
                    <a:pt x="32" y="49"/>
                  </a:lnTo>
                  <a:lnTo>
                    <a:pt x="30" y="49"/>
                  </a:lnTo>
                  <a:lnTo>
                    <a:pt x="25" y="52"/>
                  </a:lnTo>
                  <a:lnTo>
                    <a:pt x="0" y="55"/>
                  </a:ln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89" name="Virginia" descr="State of Virginia" title="Map of US"/>
            <p:cNvSpPr>
              <a:spLocks/>
            </p:cNvSpPr>
            <p:nvPr/>
          </p:nvSpPr>
          <p:spPr bwMode="auto">
            <a:xfrm>
              <a:off x="5605463" y="2940050"/>
              <a:ext cx="992187" cy="563563"/>
            </a:xfrm>
            <a:custGeom>
              <a:avLst/>
              <a:gdLst/>
              <a:ahLst/>
              <a:cxnLst>
                <a:cxn ang="0">
                  <a:pos x="39" y="67"/>
                </a:cxn>
                <a:cxn ang="0">
                  <a:pos x="32" y="68"/>
                </a:cxn>
                <a:cxn ang="0">
                  <a:pos x="27" y="68"/>
                </a:cxn>
                <a:cxn ang="0">
                  <a:pos x="7" y="68"/>
                </a:cxn>
                <a:cxn ang="0">
                  <a:pos x="11" y="62"/>
                </a:cxn>
                <a:cxn ang="0">
                  <a:pos x="13" y="59"/>
                </a:cxn>
                <a:cxn ang="0">
                  <a:pos x="24" y="49"/>
                </a:cxn>
                <a:cxn ang="0">
                  <a:pos x="26" y="53"/>
                </a:cxn>
                <a:cxn ang="0">
                  <a:pos x="33" y="53"/>
                </a:cxn>
                <a:cxn ang="0">
                  <a:pos x="36" y="52"/>
                </a:cxn>
                <a:cxn ang="0">
                  <a:pos x="42" y="51"/>
                </a:cxn>
                <a:cxn ang="0">
                  <a:pos x="44" y="49"/>
                </a:cxn>
                <a:cxn ang="0">
                  <a:pos x="51" y="43"/>
                </a:cxn>
                <a:cxn ang="0">
                  <a:pos x="54" y="34"/>
                </a:cxn>
                <a:cxn ang="0">
                  <a:pos x="60" y="22"/>
                </a:cxn>
                <a:cxn ang="0">
                  <a:pos x="63" y="23"/>
                </a:cxn>
                <a:cxn ang="0">
                  <a:pos x="67" y="14"/>
                </a:cxn>
                <a:cxn ang="0">
                  <a:pos x="72" y="11"/>
                </a:cxn>
                <a:cxn ang="0">
                  <a:pos x="75" y="6"/>
                </a:cxn>
                <a:cxn ang="0">
                  <a:pos x="75" y="1"/>
                </a:cxn>
                <a:cxn ang="0">
                  <a:pos x="83" y="4"/>
                </a:cxn>
                <a:cxn ang="0">
                  <a:pos x="85" y="0"/>
                </a:cxn>
                <a:cxn ang="0">
                  <a:pos x="89" y="1"/>
                </a:cxn>
                <a:cxn ang="0">
                  <a:pos x="93" y="5"/>
                </a:cxn>
                <a:cxn ang="0">
                  <a:pos x="98" y="9"/>
                </a:cxn>
                <a:cxn ang="0">
                  <a:pos x="95" y="17"/>
                </a:cxn>
                <a:cxn ang="0">
                  <a:pos x="99" y="18"/>
                </a:cxn>
                <a:cxn ang="0">
                  <a:pos x="103" y="21"/>
                </a:cxn>
                <a:cxn ang="0">
                  <a:pos x="106" y="21"/>
                </a:cxn>
                <a:cxn ang="0">
                  <a:pos x="113" y="24"/>
                </a:cxn>
                <a:cxn ang="0">
                  <a:pos x="113" y="27"/>
                </a:cxn>
                <a:cxn ang="0">
                  <a:pos x="112" y="31"/>
                </a:cxn>
                <a:cxn ang="0">
                  <a:pos x="116" y="35"/>
                </a:cxn>
                <a:cxn ang="0">
                  <a:pos x="113" y="36"/>
                </a:cxn>
                <a:cxn ang="0">
                  <a:pos x="114" y="37"/>
                </a:cxn>
                <a:cxn ang="0">
                  <a:pos x="112" y="38"/>
                </a:cxn>
                <a:cxn ang="0">
                  <a:pos x="115" y="40"/>
                </a:cxn>
                <a:cxn ang="0">
                  <a:pos x="115" y="44"/>
                </a:cxn>
                <a:cxn ang="0">
                  <a:pos x="112" y="44"/>
                </a:cxn>
                <a:cxn ang="0">
                  <a:pos x="117" y="45"/>
                </a:cxn>
                <a:cxn ang="0">
                  <a:pos x="123" y="44"/>
                </a:cxn>
                <a:cxn ang="0">
                  <a:pos x="124" y="51"/>
                </a:cxn>
              </a:cxnLst>
              <a:rect l="0" t="0" r="r" b="b"/>
              <a:pathLst>
                <a:path w="125" h="71">
                  <a:moveTo>
                    <a:pt x="123" y="52"/>
                  </a:moveTo>
                  <a:lnTo>
                    <a:pt x="82" y="60"/>
                  </a:lnTo>
                  <a:lnTo>
                    <a:pt x="39" y="67"/>
                  </a:lnTo>
                  <a:lnTo>
                    <a:pt x="38" y="67"/>
                  </a:lnTo>
                  <a:lnTo>
                    <a:pt x="36" y="67"/>
                  </a:lnTo>
                  <a:lnTo>
                    <a:pt x="32" y="68"/>
                  </a:lnTo>
                  <a:lnTo>
                    <a:pt x="32" y="67"/>
                  </a:lnTo>
                  <a:lnTo>
                    <a:pt x="27" y="68"/>
                  </a:lnTo>
                  <a:lnTo>
                    <a:pt x="27" y="68"/>
                  </a:lnTo>
                  <a:lnTo>
                    <a:pt x="0" y="71"/>
                  </a:lnTo>
                  <a:lnTo>
                    <a:pt x="1" y="70"/>
                  </a:lnTo>
                  <a:lnTo>
                    <a:pt x="7" y="68"/>
                  </a:lnTo>
                  <a:lnTo>
                    <a:pt x="7" y="66"/>
                  </a:lnTo>
                  <a:lnTo>
                    <a:pt x="11" y="64"/>
                  </a:lnTo>
                  <a:lnTo>
                    <a:pt x="11" y="62"/>
                  </a:lnTo>
                  <a:lnTo>
                    <a:pt x="11" y="62"/>
                  </a:lnTo>
                  <a:lnTo>
                    <a:pt x="13" y="61"/>
                  </a:lnTo>
                  <a:lnTo>
                    <a:pt x="13" y="59"/>
                  </a:lnTo>
                  <a:lnTo>
                    <a:pt x="15" y="57"/>
                  </a:lnTo>
                  <a:lnTo>
                    <a:pt x="23" y="50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24" y="51"/>
                  </a:lnTo>
                  <a:lnTo>
                    <a:pt x="26" y="53"/>
                  </a:lnTo>
                  <a:lnTo>
                    <a:pt x="30" y="54"/>
                  </a:lnTo>
                  <a:lnTo>
                    <a:pt x="31" y="54"/>
                  </a:lnTo>
                  <a:lnTo>
                    <a:pt x="33" y="53"/>
                  </a:lnTo>
                  <a:lnTo>
                    <a:pt x="34" y="52"/>
                  </a:lnTo>
                  <a:lnTo>
                    <a:pt x="35" y="51"/>
                  </a:lnTo>
                  <a:lnTo>
                    <a:pt x="36" y="52"/>
                  </a:lnTo>
                  <a:lnTo>
                    <a:pt x="37" y="53"/>
                  </a:lnTo>
                  <a:lnTo>
                    <a:pt x="38" y="52"/>
                  </a:lnTo>
                  <a:lnTo>
                    <a:pt x="42" y="51"/>
                  </a:lnTo>
                  <a:lnTo>
                    <a:pt x="43" y="48"/>
                  </a:lnTo>
                  <a:lnTo>
                    <a:pt x="43" y="48"/>
                  </a:lnTo>
                  <a:lnTo>
                    <a:pt x="44" y="49"/>
                  </a:lnTo>
                  <a:lnTo>
                    <a:pt x="48" y="46"/>
                  </a:lnTo>
                  <a:lnTo>
                    <a:pt x="49" y="47"/>
                  </a:lnTo>
                  <a:lnTo>
                    <a:pt x="51" y="43"/>
                  </a:lnTo>
                  <a:lnTo>
                    <a:pt x="51" y="42"/>
                  </a:lnTo>
                  <a:lnTo>
                    <a:pt x="51" y="39"/>
                  </a:lnTo>
                  <a:lnTo>
                    <a:pt x="54" y="34"/>
                  </a:lnTo>
                  <a:lnTo>
                    <a:pt x="57" y="21"/>
                  </a:lnTo>
                  <a:lnTo>
                    <a:pt x="58" y="21"/>
                  </a:lnTo>
                  <a:lnTo>
                    <a:pt x="60" y="22"/>
                  </a:lnTo>
                  <a:lnTo>
                    <a:pt x="60" y="23"/>
                  </a:lnTo>
                  <a:lnTo>
                    <a:pt x="61" y="24"/>
                  </a:lnTo>
                  <a:lnTo>
                    <a:pt x="63" y="23"/>
                  </a:lnTo>
                  <a:lnTo>
                    <a:pt x="65" y="21"/>
                  </a:lnTo>
                  <a:lnTo>
                    <a:pt x="66" y="16"/>
                  </a:lnTo>
                  <a:lnTo>
                    <a:pt x="67" y="14"/>
                  </a:lnTo>
                  <a:lnTo>
                    <a:pt x="69" y="15"/>
                  </a:lnTo>
                  <a:lnTo>
                    <a:pt x="71" y="12"/>
                  </a:lnTo>
                  <a:lnTo>
                    <a:pt x="72" y="11"/>
                  </a:lnTo>
                  <a:lnTo>
                    <a:pt x="73" y="10"/>
                  </a:lnTo>
                  <a:lnTo>
                    <a:pt x="74" y="7"/>
                  </a:lnTo>
                  <a:lnTo>
                    <a:pt x="75" y="6"/>
                  </a:lnTo>
                  <a:lnTo>
                    <a:pt x="75" y="5"/>
                  </a:lnTo>
                  <a:lnTo>
                    <a:pt x="74" y="5"/>
                  </a:lnTo>
                  <a:lnTo>
                    <a:pt x="75" y="1"/>
                  </a:lnTo>
                  <a:lnTo>
                    <a:pt x="75" y="0"/>
                  </a:lnTo>
                  <a:lnTo>
                    <a:pt x="76" y="0"/>
                  </a:lnTo>
                  <a:lnTo>
                    <a:pt x="83" y="4"/>
                  </a:lnTo>
                  <a:lnTo>
                    <a:pt x="84" y="5"/>
                  </a:lnTo>
                  <a:lnTo>
                    <a:pt x="84" y="5"/>
                  </a:lnTo>
                  <a:lnTo>
                    <a:pt x="85" y="0"/>
                  </a:lnTo>
                  <a:lnTo>
                    <a:pt x="86" y="0"/>
                  </a:lnTo>
                  <a:lnTo>
                    <a:pt x="88" y="1"/>
                  </a:lnTo>
                  <a:lnTo>
                    <a:pt x="89" y="1"/>
                  </a:lnTo>
                  <a:lnTo>
                    <a:pt x="89" y="3"/>
                  </a:lnTo>
                  <a:lnTo>
                    <a:pt x="90" y="5"/>
                  </a:lnTo>
                  <a:lnTo>
                    <a:pt x="93" y="5"/>
                  </a:lnTo>
                  <a:lnTo>
                    <a:pt x="95" y="6"/>
                  </a:lnTo>
                  <a:lnTo>
                    <a:pt x="97" y="7"/>
                  </a:lnTo>
                  <a:lnTo>
                    <a:pt x="98" y="9"/>
                  </a:lnTo>
                  <a:lnTo>
                    <a:pt x="98" y="10"/>
                  </a:lnTo>
                  <a:lnTo>
                    <a:pt x="96" y="14"/>
                  </a:lnTo>
                  <a:lnTo>
                    <a:pt x="95" y="17"/>
                  </a:lnTo>
                  <a:lnTo>
                    <a:pt x="95" y="19"/>
                  </a:lnTo>
                  <a:lnTo>
                    <a:pt x="97" y="19"/>
                  </a:lnTo>
                  <a:lnTo>
                    <a:pt x="99" y="18"/>
                  </a:lnTo>
                  <a:lnTo>
                    <a:pt x="101" y="20"/>
                  </a:lnTo>
                  <a:lnTo>
                    <a:pt x="102" y="20"/>
                  </a:lnTo>
                  <a:lnTo>
                    <a:pt x="103" y="21"/>
                  </a:lnTo>
                  <a:lnTo>
                    <a:pt x="104" y="22"/>
                  </a:lnTo>
                  <a:lnTo>
                    <a:pt x="105" y="22"/>
                  </a:lnTo>
                  <a:lnTo>
                    <a:pt x="106" y="21"/>
                  </a:lnTo>
                  <a:lnTo>
                    <a:pt x="107" y="21"/>
                  </a:lnTo>
                  <a:lnTo>
                    <a:pt x="110" y="23"/>
                  </a:lnTo>
                  <a:lnTo>
                    <a:pt x="113" y="24"/>
                  </a:lnTo>
                  <a:lnTo>
                    <a:pt x="114" y="26"/>
                  </a:lnTo>
                  <a:lnTo>
                    <a:pt x="114" y="26"/>
                  </a:lnTo>
                  <a:lnTo>
                    <a:pt x="113" y="27"/>
                  </a:lnTo>
                  <a:lnTo>
                    <a:pt x="114" y="30"/>
                  </a:lnTo>
                  <a:lnTo>
                    <a:pt x="113" y="30"/>
                  </a:lnTo>
                  <a:lnTo>
                    <a:pt x="112" y="31"/>
                  </a:lnTo>
                  <a:lnTo>
                    <a:pt x="112" y="31"/>
                  </a:lnTo>
                  <a:lnTo>
                    <a:pt x="115" y="33"/>
                  </a:lnTo>
                  <a:lnTo>
                    <a:pt x="116" y="35"/>
                  </a:lnTo>
                  <a:lnTo>
                    <a:pt x="116" y="35"/>
                  </a:lnTo>
                  <a:lnTo>
                    <a:pt x="116" y="36"/>
                  </a:lnTo>
                  <a:lnTo>
                    <a:pt x="113" y="36"/>
                  </a:lnTo>
                  <a:lnTo>
                    <a:pt x="113" y="37"/>
                  </a:lnTo>
                  <a:lnTo>
                    <a:pt x="114" y="37"/>
                  </a:lnTo>
                  <a:lnTo>
                    <a:pt x="114" y="37"/>
                  </a:lnTo>
                  <a:lnTo>
                    <a:pt x="114" y="38"/>
                  </a:lnTo>
                  <a:lnTo>
                    <a:pt x="113" y="39"/>
                  </a:lnTo>
                  <a:lnTo>
                    <a:pt x="112" y="38"/>
                  </a:lnTo>
                  <a:lnTo>
                    <a:pt x="112" y="39"/>
                  </a:lnTo>
                  <a:lnTo>
                    <a:pt x="113" y="40"/>
                  </a:lnTo>
                  <a:lnTo>
                    <a:pt x="115" y="40"/>
                  </a:lnTo>
                  <a:lnTo>
                    <a:pt x="117" y="41"/>
                  </a:lnTo>
                  <a:lnTo>
                    <a:pt x="117" y="42"/>
                  </a:lnTo>
                  <a:lnTo>
                    <a:pt x="115" y="44"/>
                  </a:lnTo>
                  <a:lnTo>
                    <a:pt x="114" y="44"/>
                  </a:lnTo>
                  <a:lnTo>
                    <a:pt x="112" y="43"/>
                  </a:lnTo>
                  <a:lnTo>
                    <a:pt x="112" y="44"/>
                  </a:lnTo>
                  <a:lnTo>
                    <a:pt x="113" y="45"/>
                  </a:lnTo>
                  <a:lnTo>
                    <a:pt x="115" y="46"/>
                  </a:lnTo>
                  <a:lnTo>
                    <a:pt x="117" y="45"/>
                  </a:lnTo>
                  <a:lnTo>
                    <a:pt x="119" y="44"/>
                  </a:lnTo>
                  <a:lnTo>
                    <a:pt x="120" y="44"/>
                  </a:lnTo>
                  <a:lnTo>
                    <a:pt x="123" y="44"/>
                  </a:lnTo>
                  <a:lnTo>
                    <a:pt x="123" y="44"/>
                  </a:lnTo>
                  <a:lnTo>
                    <a:pt x="125" y="50"/>
                  </a:lnTo>
                  <a:lnTo>
                    <a:pt x="124" y="51"/>
                  </a:lnTo>
                  <a:lnTo>
                    <a:pt x="123" y="51"/>
                  </a:lnTo>
                  <a:lnTo>
                    <a:pt x="123" y="52"/>
                  </a:ln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303" name="West Virginia" descr="State of West Virginia" title="Map of US"/>
            <p:cNvSpPr>
              <a:spLocks/>
            </p:cNvSpPr>
            <p:nvPr/>
          </p:nvSpPr>
          <p:spPr bwMode="auto">
            <a:xfrm>
              <a:off x="5700713" y="2789238"/>
              <a:ext cx="579437" cy="57943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24" y="3"/>
                </a:cxn>
                <a:cxn ang="0">
                  <a:pos x="24" y="7"/>
                </a:cxn>
                <a:cxn ang="0">
                  <a:pos x="23" y="16"/>
                </a:cxn>
                <a:cxn ang="0">
                  <a:pos x="23" y="19"/>
                </a:cxn>
                <a:cxn ang="0">
                  <a:pos x="21" y="23"/>
                </a:cxn>
                <a:cxn ang="0">
                  <a:pos x="18" y="27"/>
                </a:cxn>
                <a:cxn ang="0">
                  <a:pos x="16" y="28"/>
                </a:cxn>
                <a:cxn ang="0">
                  <a:pos x="13" y="29"/>
                </a:cxn>
                <a:cxn ang="0">
                  <a:pos x="11" y="31"/>
                </a:cxn>
                <a:cxn ang="0">
                  <a:pos x="10" y="37"/>
                </a:cxn>
                <a:cxn ang="0">
                  <a:pos x="7" y="37"/>
                </a:cxn>
                <a:cxn ang="0">
                  <a:pos x="4" y="42"/>
                </a:cxn>
                <a:cxn ang="0">
                  <a:pos x="4" y="47"/>
                </a:cxn>
                <a:cxn ang="0">
                  <a:pos x="2" y="50"/>
                </a:cxn>
                <a:cxn ang="0">
                  <a:pos x="0" y="53"/>
                </a:cxn>
                <a:cxn ang="0">
                  <a:pos x="0" y="56"/>
                </a:cxn>
                <a:cxn ang="0">
                  <a:pos x="4" y="62"/>
                </a:cxn>
                <a:cxn ang="0">
                  <a:pos x="6" y="65"/>
                </a:cxn>
                <a:cxn ang="0">
                  <a:pos x="8" y="66"/>
                </a:cxn>
                <a:cxn ang="0">
                  <a:pos x="9" y="67"/>
                </a:cxn>
                <a:cxn ang="0">
                  <a:pos x="12" y="68"/>
                </a:cxn>
                <a:cxn ang="0">
                  <a:pos x="12" y="70"/>
                </a:cxn>
                <a:cxn ang="0">
                  <a:pos x="18" y="73"/>
                </a:cxn>
                <a:cxn ang="0">
                  <a:pos x="21" y="72"/>
                </a:cxn>
                <a:cxn ang="0">
                  <a:pos x="23" y="70"/>
                </a:cxn>
                <a:cxn ang="0">
                  <a:pos x="25" y="72"/>
                </a:cxn>
                <a:cxn ang="0">
                  <a:pos x="30" y="70"/>
                </a:cxn>
                <a:cxn ang="0">
                  <a:pos x="31" y="67"/>
                </a:cxn>
                <a:cxn ang="0">
                  <a:pos x="36" y="65"/>
                </a:cxn>
                <a:cxn ang="0">
                  <a:pos x="40" y="62"/>
                </a:cxn>
                <a:cxn ang="0">
                  <a:pos x="39" y="58"/>
                </a:cxn>
                <a:cxn ang="0">
                  <a:pos x="45" y="40"/>
                </a:cxn>
                <a:cxn ang="0">
                  <a:pos x="48" y="41"/>
                </a:cxn>
                <a:cxn ang="0">
                  <a:pos x="49" y="43"/>
                </a:cxn>
                <a:cxn ang="0">
                  <a:pos x="53" y="40"/>
                </a:cxn>
                <a:cxn ang="0">
                  <a:pos x="55" y="33"/>
                </a:cxn>
                <a:cxn ang="0">
                  <a:pos x="59" y="31"/>
                </a:cxn>
                <a:cxn ang="0">
                  <a:pos x="61" y="29"/>
                </a:cxn>
                <a:cxn ang="0">
                  <a:pos x="63" y="25"/>
                </a:cxn>
                <a:cxn ang="0">
                  <a:pos x="62" y="24"/>
                </a:cxn>
                <a:cxn ang="0">
                  <a:pos x="63" y="19"/>
                </a:cxn>
                <a:cxn ang="0">
                  <a:pos x="71" y="23"/>
                </a:cxn>
                <a:cxn ang="0">
                  <a:pos x="73" y="24"/>
                </a:cxn>
                <a:cxn ang="0">
                  <a:pos x="71" y="16"/>
                </a:cxn>
                <a:cxn ang="0">
                  <a:pos x="70" y="14"/>
                </a:cxn>
                <a:cxn ang="0">
                  <a:pos x="67" y="14"/>
                </a:cxn>
                <a:cxn ang="0">
                  <a:pos x="61" y="15"/>
                </a:cxn>
                <a:cxn ang="0">
                  <a:pos x="59" y="17"/>
                </a:cxn>
                <a:cxn ang="0">
                  <a:pos x="56" y="16"/>
                </a:cxn>
                <a:cxn ang="0">
                  <a:pos x="54" y="19"/>
                </a:cxn>
                <a:cxn ang="0">
                  <a:pos x="51" y="21"/>
                </a:cxn>
                <a:cxn ang="0">
                  <a:pos x="47" y="25"/>
                </a:cxn>
                <a:cxn ang="0">
                  <a:pos x="44" y="16"/>
                </a:cxn>
                <a:cxn ang="0">
                  <a:pos x="24" y="1"/>
                </a:cxn>
              </a:cxnLst>
              <a:rect l="0" t="0" r="r" b="b"/>
              <a:pathLst>
                <a:path w="73" h="73">
                  <a:moveTo>
                    <a:pt x="24" y="1"/>
                  </a:moveTo>
                  <a:lnTo>
                    <a:pt x="24" y="0"/>
                  </a:lnTo>
                  <a:lnTo>
                    <a:pt x="23" y="1"/>
                  </a:lnTo>
                  <a:lnTo>
                    <a:pt x="24" y="3"/>
                  </a:lnTo>
                  <a:lnTo>
                    <a:pt x="21" y="5"/>
                  </a:lnTo>
                  <a:lnTo>
                    <a:pt x="24" y="7"/>
                  </a:lnTo>
                  <a:lnTo>
                    <a:pt x="23" y="14"/>
                  </a:lnTo>
                  <a:lnTo>
                    <a:pt x="23" y="16"/>
                  </a:lnTo>
                  <a:lnTo>
                    <a:pt x="23" y="18"/>
                  </a:lnTo>
                  <a:lnTo>
                    <a:pt x="23" y="19"/>
                  </a:lnTo>
                  <a:lnTo>
                    <a:pt x="23" y="21"/>
                  </a:lnTo>
                  <a:lnTo>
                    <a:pt x="21" y="23"/>
                  </a:lnTo>
                  <a:lnTo>
                    <a:pt x="20" y="23"/>
                  </a:lnTo>
                  <a:lnTo>
                    <a:pt x="18" y="27"/>
                  </a:lnTo>
                  <a:lnTo>
                    <a:pt x="17" y="28"/>
                  </a:lnTo>
                  <a:lnTo>
                    <a:pt x="16" y="28"/>
                  </a:lnTo>
                  <a:lnTo>
                    <a:pt x="14" y="28"/>
                  </a:lnTo>
                  <a:lnTo>
                    <a:pt x="13" y="29"/>
                  </a:lnTo>
                  <a:lnTo>
                    <a:pt x="13" y="30"/>
                  </a:lnTo>
                  <a:lnTo>
                    <a:pt x="11" y="31"/>
                  </a:lnTo>
                  <a:lnTo>
                    <a:pt x="10" y="35"/>
                  </a:lnTo>
                  <a:lnTo>
                    <a:pt x="10" y="37"/>
                  </a:lnTo>
                  <a:lnTo>
                    <a:pt x="8" y="40"/>
                  </a:lnTo>
                  <a:lnTo>
                    <a:pt x="7" y="37"/>
                  </a:lnTo>
                  <a:lnTo>
                    <a:pt x="6" y="37"/>
                  </a:lnTo>
                  <a:lnTo>
                    <a:pt x="4" y="42"/>
                  </a:lnTo>
                  <a:lnTo>
                    <a:pt x="4" y="45"/>
                  </a:lnTo>
                  <a:lnTo>
                    <a:pt x="4" y="47"/>
                  </a:lnTo>
                  <a:lnTo>
                    <a:pt x="3" y="48"/>
                  </a:lnTo>
                  <a:lnTo>
                    <a:pt x="2" y="50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4" y="62"/>
                  </a:lnTo>
                  <a:lnTo>
                    <a:pt x="6" y="65"/>
                  </a:lnTo>
                  <a:lnTo>
                    <a:pt x="6" y="65"/>
                  </a:lnTo>
                  <a:lnTo>
                    <a:pt x="7" y="65"/>
                  </a:lnTo>
                  <a:lnTo>
                    <a:pt x="8" y="66"/>
                  </a:lnTo>
                  <a:lnTo>
                    <a:pt x="9" y="67"/>
                  </a:lnTo>
                  <a:lnTo>
                    <a:pt x="9" y="67"/>
                  </a:lnTo>
                  <a:lnTo>
                    <a:pt x="11" y="68"/>
                  </a:lnTo>
                  <a:lnTo>
                    <a:pt x="12" y="68"/>
                  </a:lnTo>
                  <a:lnTo>
                    <a:pt x="12" y="68"/>
                  </a:lnTo>
                  <a:lnTo>
                    <a:pt x="12" y="70"/>
                  </a:lnTo>
                  <a:lnTo>
                    <a:pt x="14" y="72"/>
                  </a:lnTo>
                  <a:lnTo>
                    <a:pt x="18" y="73"/>
                  </a:lnTo>
                  <a:lnTo>
                    <a:pt x="19" y="73"/>
                  </a:lnTo>
                  <a:lnTo>
                    <a:pt x="21" y="72"/>
                  </a:lnTo>
                  <a:lnTo>
                    <a:pt x="22" y="71"/>
                  </a:lnTo>
                  <a:lnTo>
                    <a:pt x="23" y="70"/>
                  </a:lnTo>
                  <a:lnTo>
                    <a:pt x="24" y="71"/>
                  </a:lnTo>
                  <a:lnTo>
                    <a:pt x="25" y="72"/>
                  </a:lnTo>
                  <a:lnTo>
                    <a:pt x="26" y="71"/>
                  </a:lnTo>
                  <a:lnTo>
                    <a:pt x="30" y="70"/>
                  </a:lnTo>
                  <a:lnTo>
                    <a:pt x="31" y="67"/>
                  </a:lnTo>
                  <a:lnTo>
                    <a:pt x="31" y="67"/>
                  </a:lnTo>
                  <a:lnTo>
                    <a:pt x="32" y="68"/>
                  </a:lnTo>
                  <a:lnTo>
                    <a:pt x="36" y="65"/>
                  </a:lnTo>
                  <a:lnTo>
                    <a:pt x="37" y="66"/>
                  </a:lnTo>
                  <a:lnTo>
                    <a:pt x="40" y="62"/>
                  </a:lnTo>
                  <a:lnTo>
                    <a:pt x="39" y="61"/>
                  </a:lnTo>
                  <a:lnTo>
                    <a:pt x="39" y="58"/>
                  </a:lnTo>
                  <a:lnTo>
                    <a:pt x="42" y="53"/>
                  </a:lnTo>
                  <a:lnTo>
                    <a:pt x="45" y="40"/>
                  </a:lnTo>
                  <a:lnTo>
                    <a:pt x="46" y="40"/>
                  </a:lnTo>
                  <a:lnTo>
                    <a:pt x="48" y="41"/>
                  </a:lnTo>
                  <a:lnTo>
                    <a:pt x="48" y="42"/>
                  </a:lnTo>
                  <a:lnTo>
                    <a:pt x="49" y="43"/>
                  </a:lnTo>
                  <a:lnTo>
                    <a:pt x="51" y="42"/>
                  </a:lnTo>
                  <a:lnTo>
                    <a:pt x="53" y="40"/>
                  </a:lnTo>
                  <a:lnTo>
                    <a:pt x="54" y="35"/>
                  </a:lnTo>
                  <a:lnTo>
                    <a:pt x="55" y="33"/>
                  </a:lnTo>
                  <a:lnTo>
                    <a:pt x="57" y="34"/>
                  </a:lnTo>
                  <a:lnTo>
                    <a:pt x="59" y="31"/>
                  </a:lnTo>
                  <a:lnTo>
                    <a:pt x="60" y="30"/>
                  </a:lnTo>
                  <a:lnTo>
                    <a:pt x="61" y="29"/>
                  </a:lnTo>
                  <a:lnTo>
                    <a:pt x="62" y="26"/>
                  </a:lnTo>
                  <a:lnTo>
                    <a:pt x="63" y="25"/>
                  </a:lnTo>
                  <a:lnTo>
                    <a:pt x="63" y="24"/>
                  </a:lnTo>
                  <a:lnTo>
                    <a:pt x="62" y="24"/>
                  </a:lnTo>
                  <a:lnTo>
                    <a:pt x="63" y="20"/>
                  </a:lnTo>
                  <a:lnTo>
                    <a:pt x="63" y="19"/>
                  </a:lnTo>
                  <a:lnTo>
                    <a:pt x="64" y="19"/>
                  </a:lnTo>
                  <a:lnTo>
                    <a:pt x="71" y="23"/>
                  </a:lnTo>
                  <a:lnTo>
                    <a:pt x="72" y="24"/>
                  </a:lnTo>
                  <a:lnTo>
                    <a:pt x="73" y="24"/>
                  </a:lnTo>
                  <a:lnTo>
                    <a:pt x="73" y="20"/>
                  </a:lnTo>
                  <a:lnTo>
                    <a:pt x="71" y="16"/>
                  </a:lnTo>
                  <a:lnTo>
                    <a:pt x="71" y="16"/>
                  </a:lnTo>
                  <a:lnTo>
                    <a:pt x="70" y="14"/>
                  </a:lnTo>
                  <a:lnTo>
                    <a:pt x="69" y="14"/>
                  </a:lnTo>
                  <a:lnTo>
                    <a:pt x="67" y="14"/>
                  </a:lnTo>
                  <a:lnTo>
                    <a:pt x="66" y="14"/>
                  </a:lnTo>
                  <a:lnTo>
                    <a:pt x="61" y="15"/>
                  </a:lnTo>
                  <a:lnTo>
                    <a:pt x="61" y="17"/>
                  </a:lnTo>
                  <a:lnTo>
                    <a:pt x="59" y="17"/>
                  </a:lnTo>
                  <a:lnTo>
                    <a:pt x="57" y="17"/>
                  </a:lnTo>
                  <a:lnTo>
                    <a:pt x="56" y="16"/>
                  </a:lnTo>
                  <a:lnTo>
                    <a:pt x="55" y="18"/>
                  </a:lnTo>
                  <a:lnTo>
                    <a:pt x="54" y="19"/>
                  </a:lnTo>
                  <a:lnTo>
                    <a:pt x="52" y="20"/>
                  </a:lnTo>
                  <a:lnTo>
                    <a:pt x="51" y="21"/>
                  </a:lnTo>
                  <a:lnTo>
                    <a:pt x="48" y="25"/>
                  </a:lnTo>
                  <a:lnTo>
                    <a:pt x="47" y="25"/>
                  </a:lnTo>
                  <a:lnTo>
                    <a:pt x="46" y="26"/>
                  </a:lnTo>
                  <a:lnTo>
                    <a:pt x="44" y="16"/>
                  </a:lnTo>
                  <a:lnTo>
                    <a:pt x="28" y="19"/>
                  </a:lnTo>
                  <a:lnTo>
                    <a:pt x="24" y="1"/>
                  </a:ln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86" name="Ohio" descr="State of Ohio" title="Map of US"/>
            <p:cNvSpPr>
              <a:spLocks/>
            </p:cNvSpPr>
            <p:nvPr/>
          </p:nvSpPr>
          <p:spPr bwMode="auto">
            <a:xfrm>
              <a:off x="5343525" y="2574925"/>
              <a:ext cx="547688" cy="619125"/>
            </a:xfrm>
            <a:custGeom>
              <a:avLst/>
              <a:gdLst/>
              <a:ahLst/>
              <a:cxnLst>
                <a:cxn ang="0">
                  <a:pos x="7" y="68"/>
                </a:cxn>
                <a:cxn ang="0">
                  <a:pos x="10" y="69"/>
                </a:cxn>
                <a:cxn ang="0">
                  <a:pos x="12" y="68"/>
                </a:cxn>
                <a:cxn ang="0">
                  <a:pos x="17" y="73"/>
                </a:cxn>
                <a:cxn ang="0">
                  <a:pos x="23" y="74"/>
                </a:cxn>
                <a:cxn ang="0">
                  <a:pos x="27" y="75"/>
                </a:cxn>
                <a:cxn ang="0">
                  <a:pos x="31" y="75"/>
                </a:cxn>
                <a:cxn ang="0">
                  <a:pos x="34" y="75"/>
                </a:cxn>
                <a:cxn ang="0">
                  <a:pos x="36" y="73"/>
                </a:cxn>
                <a:cxn ang="0">
                  <a:pos x="39" y="73"/>
                </a:cxn>
                <a:cxn ang="0">
                  <a:pos x="42" y="76"/>
                </a:cxn>
                <a:cxn ang="0">
                  <a:pos x="44" y="78"/>
                </a:cxn>
                <a:cxn ang="0">
                  <a:pos x="48" y="75"/>
                </a:cxn>
                <a:cxn ang="0">
                  <a:pos x="49" y="72"/>
                </a:cxn>
                <a:cxn ang="0">
                  <a:pos x="51" y="64"/>
                </a:cxn>
                <a:cxn ang="0">
                  <a:pos x="53" y="67"/>
                </a:cxn>
                <a:cxn ang="0">
                  <a:pos x="55" y="62"/>
                </a:cxn>
                <a:cxn ang="0">
                  <a:pos x="58" y="57"/>
                </a:cxn>
                <a:cxn ang="0">
                  <a:pos x="59" y="55"/>
                </a:cxn>
                <a:cxn ang="0">
                  <a:pos x="62" y="55"/>
                </a:cxn>
                <a:cxn ang="0">
                  <a:pos x="65" y="50"/>
                </a:cxn>
                <a:cxn ang="0">
                  <a:pos x="68" y="48"/>
                </a:cxn>
                <a:cxn ang="0">
                  <a:pos x="68" y="45"/>
                </a:cxn>
                <a:cxn ang="0">
                  <a:pos x="68" y="41"/>
                </a:cxn>
                <a:cxn ang="0">
                  <a:pos x="66" y="33"/>
                </a:cxn>
                <a:cxn ang="0">
                  <a:pos x="68" y="28"/>
                </a:cxn>
                <a:cxn ang="0">
                  <a:pos x="69" y="28"/>
                </a:cxn>
                <a:cxn ang="0">
                  <a:pos x="57" y="4"/>
                </a:cxn>
                <a:cxn ang="0">
                  <a:pos x="52" y="8"/>
                </a:cxn>
                <a:cxn ang="0">
                  <a:pos x="46" y="13"/>
                </a:cxn>
                <a:cxn ang="0">
                  <a:pos x="42" y="13"/>
                </a:cxn>
                <a:cxn ang="0">
                  <a:pos x="37" y="17"/>
                </a:cxn>
                <a:cxn ang="0">
                  <a:pos x="33" y="15"/>
                </a:cxn>
                <a:cxn ang="0">
                  <a:pos x="31" y="16"/>
                </a:cxn>
                <a:cxn ang="0">
                  <a:pos x="31" y="14"/>
                </a:cxn>
                <a:cxn ang="0">
                  <a:pos x="24" y="12"/>
                </a:cxn>
                <a:cxn ang="0">
                  <a:pos x="21" y="12"/>
                </a:cxn>
                <a:cxn ang="0">
                  <a:pos x="0" y="14"/>
                </a:cxn>
              </a:cxnLst>
              <a:rect l="0" t="0" r="r" b="b"/>
              <a:pathLst>
                <a:path w="69" h="78">
                  <a:moveTo>
                    <a:pt x="0" y="14"/>
                  </a:moveTo>
                  <a:lnTo>
                    <a:pt x="7" y="68"/>
                  </a:lnTo>
                  <a:lnTo>
                    <a:pt x="8" y="68"/>
                  </a:lnTo>
                  <a:lnTo>
                    <a:pt x="10" y="69"/>
                  </a:lnTo>
                  <a:lnTo>
                    <a:pt x="11" y="69"/>
                  </a:lnTo>
                  <a:lnTo>
                    <a:pt x="12" y="68"/>
                  </a:lnTo>
                  <a:lnTo>
                    <a:pt x="16" y="70"/>
                  </a:lnTo>
                  <a:lnTo>
                    <a:pt x="17" y="73"/>
                  </a:lnTo>
                  <a:lnTo>
                    <a:pt x="19" y="74"/>
                  </a:lnTo>
                  <a:lnTo>
                    <a:pt x="23" y="74"/>
                  </a:lnTo>
                  <a:lnTo>
                    <a:pt x="26" y="76"/>
                  </a:lnTo>
                  <a:lnTo>
                    <a:pt x="27" y="75"/>
                  </a:lnTo>
                  <a:lnTo>
                    <a:pt x="28" y="74"/>
                  </a:lnTo>
                  <a:lnTo>
                    <a:pt x="31" y="75"/>
                  </a:lnTo>
                  <a:lnTo>
                    <a:pt x="34" y="75"/>
                  </a:lnTo>
                  <a:lnTo>
                    <a:pt x="34" y="75"/>
                  </a:lnTo>
                  <a:lnTo>
                    <a:pt x="35" y="74"/>
                  </a:lnTo>
                  <a:lnTo>
                    <a:pt x="36" y="73"/>
                  </a:lnTo>
                  <a:lnTo>
                    <a:pt x="38" y="72"/>
                  </a:lnTo>
                  <a:lnTo>
                    <a:pt x="39" y="73"/>
                  </a:lnTo>
                  <a:lnTo>
                    <a:pt x="40" y="75"/>
                  </a:lnTo>
                  <a:lnTo>
                    <a:pt x="42" y="76"/>
                  </a:lnTo>
                  <a:lnTo>
                    <a:pt x="44" y="77"/>
                  </a:lnTo>
                  <a:lnTo>
                    <a:pt x="44" y="78"/>
                  </a:lnTo>
                  <a:lnTo>
                    <a:pt x="46" y="77"/>
                  </a:lnTo>
                  <a:lnTo>
                    <a:pt x="48" y="75"/>
                  </a:lnTo>
                  <a:lnTo>
                    <a:pt x="49" y="74"/>
                  </a:lnTo>
                  <a:lnTo>
                    <a:pt x="49" y="72"/>
                  </a:lnTo>
                  <a:lnTo>
                    <a:pt x="49" y="69"/>
                  </a:lnTo>
                  <a:lnTo>
                    <a:pt x="51" y="64"/>
                  </a:lnTo>
                  <a:lnTo>
                    <a:pt x="52" y="64"/>
                  </a:lnTo>
                  <a:lnTo>
                    <a:pt x="53" y="67"/>
                  </a:lnTo>
                  <a:lnTo>
                    <a:pt x="55" y="64"/>
                  </a:lnTo>
                  <a:lnTo>
                    <a:pt x="55" y="62"/>
                  </a:lnTo>
                  <a:lnTo>
                    <a:pt x="56" y="59"/>
                  </a:lnTo>
                  <a:lnTo>
                    <a:pt x="58" y="57"/>
                  </a:lnTo>
                  <a:lnTo>
                    <a:pt x="58" y="56"/>
                  </a:lnTo>
                  <a:lnTo>
                    <a:pt x="59" y="55"/>
                  </a:lnTo>
                  <a:lnTo>
                    <a:pt x="61" y="55"/>
                  </a:lnTo>
                  <a:lnTo>
                    <a:pt x="62" y="55"/>
                  </a:lnTo>
                  <a:lnTo>
                    <a:pt x="62" y="54"/>
                  </a:lnTo>
                  <a:lnTo>
                    <a:pt x="65" y="50"/>
                  </a:lnTo>
                  <a:lnTo>
                    <a:pt x="66" y="50"/>
                  </a:lnTo>
                  <a:lnTo>
                    <a:pt x="68" y="48"/>
                  </a:lnTo>
                  <a:lnTo>
                    <a:pt x="68" y="46"/>
                  </a:lnTo>
                  <a:lnTo>
                    <a:pt x="68" y="45"/>
                  </a:lnTo>
                  <a:lnTo>
                    <a:pt x="68" y="43"/>
                  </a:lnTo>
                  <a:lnTo>
                    <a:pt x="68" y="41"/>
                  </a:lnTo>
                  <a:lnTo>
                    <a:pt x="69" y="34"/>
                  </a:lnTo>
                  <a:lnTo>
                    <a:pt x="66" y="33"/>
                  </a:lnTo>
                  <a:lnTo>
                    <a:pt x="69" y="31"/>
                  </a:lnTo>
                  <a:lnTo>
                    <a:pt x="68" y="28"/>
                  </a:lnTo>
                  <a:lnTo>
                    <a:pt x="69" y="27"/>
                  </a:lnTo>
                  <a:lnTo>
                    <a:pt x="69" y="28"/>
                  </a:lnTo>
                  <a:lnTo>
                    <a:pt x="65" y="0"/>
                  </a:lnTo>
                  <a:lnTo>
                    <a:pt x="57" y="4"/>
                  </a:lnTo>
                  <a:lnTo>
                    <a:pt x="53" y="7"/>
                  </a:lnTo>
                  <a:lnTo>
                    <a:pt x="52" y="8"/>
                  </a:lnTo>
                  <a:lnTo>
                    <a:pt x="48" y="12"/>
                  </a:lnTo>
                  <a:lnTo>
                    <a:pt x="46" y="13"/>
                  </a:lnTo>
                  <a:lnTo>
                    <a:pt x="45" y="13"/>
                  </a:lnTo>
                  <a:lnTo>
                    <a:pt x="42" y="13"/>
                  </a:lnTo>
                  <a:lnTo>
                    <a:pt x="41" y="14"/>
                  </a:lnTo>
                  <a:lnTo>
                    <a:pt x="37" y="17"/>
                  </a:lnTo>
                  <a:lnTo>
                    <a:pt x="36" y="16"/>
                  </a:lnTo>
                  <a:lnTo>
                    <a:pt x="33" y="15"/>
                  </a:lnTo>
                  <a:lnTo>
                    <a:pt x="32" y="16"/>
                  </a:lnTo>
                  <a:lnTo>
                    <a:pt x="31" y="16"/>
                  </a:lnTo>
                  <a:lnTo>
                    <a:pt x="32" y="14"/>
                  </a:lnTo>
                  <a:lnTo>
                    <a:pt x="31" y="14"/>
                  </a:lnTo>
                  <a:lnTo>
                    <a:pt x="29" y="14"/>
                  </a:lnTo>
                  <a:lnTo>
                    <a:pt x="24" y="12"/>
                  </a:lnTo>
                  <a:lnTo>
                    <a:pt x="23" y="12"/>
                  </a:lnTo>
                  <a:lnTo>
                    <a:pt x="21" y="12"/>
                  </a:lnTo>
                  <a:lnTo>
                    <a:pt x="21" y="11"/>
                  </a:lnTo>
                  <a:lnTo>
                    <a:pt x="0" y="14"/>
                  </a:ln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83" name="Tennessee" descr="State of Tennessee" title="Map of US"/>
            <p:cNvSpPr>
              <a:spLocks/>
            </p:cNvSpPr>
            <p:nvPr/>
          </p:nvSpPr>
          <p:spPr bwMode="auto">
            <a:xfrm>
              <a:off x="4748213" y="3479800"/>
              <a:ext cx="1071562" cy="381000"/>
            </a:xfrm>
            <a:custGeom>
              <a:avLst/>
              <a:gdLst/>
              <a:ahLst/>
              <a:cxnLst>
                <a:cxn ang="0">
                  <a:pos x="135" y="0"/>
                </a:cxn>
                <a:cxn ang="0">
                  <a:pos x="108" y="3"/>
                </a:cxn>
                <a:cxn ang="0">
                  <a:pos x="107" y="5"/>
                </a:cxn>
                <a:cxn ang="0">
                  <a:pos x="38" y="11"/>
                </a:cxn>
                <a:cxn ang="0">
                  <a:pos x="37" y="10"/>
                </a:cxn>
                <a:cxn ang="0">
                  <a:pos x="35" y="10"/>
                </a:cxn>
                <a:cxn ang="0">
                  <a:pos x="35" y="12"/>
                </a:cxn>
                <a:cxn ang="0">
                  <a:pos x="35" y="13"/>
                </a:cxn>
                <a:cxn ang="0">
                  <a:pos x="11" y="16"/>
                </a:cxn>
                <a:cxn ang="0">
                  <a:pos x="10" y="18"/>
                </a:cxn>
                <a:cxn ang="0">
                  <a:pos x="9" y="22"/>
                </a:cxn>
                <a:cxn ang="0">
                  <a:pos x="9" y="23"/>
                </a:cxn>
                <a:cxn ang="0">
                  <a:pos x="8" y="26"/>
                </a:cxn>
                <a:cxn ang="0">
                  <a:pos x="8" y="27"/>
                </a:cxn>
                <a:cxn ang="0">
                  <a:pos x="8" y="28"/>
                </a:cxn>
                <a:cxn ang="0">
                  <a:pos x="7" y="30"/>
                </a:cxn>
                <a:cxn ang="0">
                  <a:pos x="5" y="32"/>
                </a:cxn>
                <a:cxn ang="0">
                  <a:pos x="5" y="36"/>
                </a:cxn>
                <a:cxn ang="0">
                  <a:pos x="2" y="39"/>
                </a:cxn>
                <a:cxn ang="0">
                  <a:pos x="3" y="42"/>
                </a:cxn>
                <a:cxn ang="0">
                  <a:pos x="3" y="46"/>
                </a:cxn>
                <a:cxn ang="0">
                  <a:pos x="2" y="46"/>
                </a:cxn>
                <a:cxn ang="0">
                  <a:pos x="0" y="48"/>
                </a:cxn>
                <a:cxn ang="0">
                  <a:pos x="35" y="45"/>
                </a:cxn>
                <a:cxn ang="0">
                  <a:pos x="79" y="41"/>
                </a:cxn>
                <a:cxn ang="0">
                  <a:pos x="95" y="39"/>
                </a:cxn>
                <a:cxn ang="0">
                  <a:pos x="96" y="34"/>
                </a:cxn>
                <a:cxn ang="0">
                  <a:pos x="97" y="34"/>
                </a:cxn>
                <a:cxn ang="0">
                  <a:pos x="98" y="34"/>
                </a:cxn>
                <a:cxn ang="0">
                  <a:pos x="99" y="33"/>
                </a:cxn>
                <a:cxn ang="0">
                  <a:pos x="99" y="32"/>
                </a:cxn>
                <a:cxn ang="0">
                  <a:pos x="99" y="31"/>
                </a:cxn>
                <a:cxn ang="0">
                  <a:pos x="100" y="30"/>
                </a:cxn>
                <a:cxn ang="0">
                  <a:pos x="101" y="28"/>
                </a:cxn>
                <a:cxn ang="0">
                  <a:pos x="104" y="27"/>
                </a:cxn>
                <a:cxn ang="0">
                  <a:pos x="108" y="26"/>
                </a:cxn>
                <a:cxn ang="0">
                  <a:pos x="112" y="22"/>
                </a:cxn>
                <a:cxn ang="0">
                  <a:pos x="114" y="22"/>
                </a:cxn>
                <a:cxn ang="0">
                  <a:pos x="116" y="19"/>
                </a:cxn>
                <a:cxn ang="0">
                  <a:pos x="117" y="17"/>
                </a:cxn>
                <a:cxn ang="0">
                  <a:pos x="117" y="17"/>
                </a:cxn>
                <a:cxn ang="0">
                  <a:pos x="118" y="17"/>
                </a:cxn>
                <a:cxn ang="0">
                  <a:pos x="119" y="16"/>
                </a:cxn>
                <a:cxn ang="0">
                  <a:pos x="119" y="16"/>
                </a:cxn>
                <a:cxn ang="0">
                  <a:pos x="120" y="14"/>
                </a:cxn>
                <a:cxn ang="0">
                  <a:pos x="121" y="15"/>
                </a:cxn>
                <a:cxn ang="0">
                  <a:pos x="122" y="16"/>
                </a:cxn>
                <a:cxn ang="0">
                  <a:pos x="123" y="15"/>
                </a:cxn>
                <a:cxn ang="0">
                  <a:pos x="124" y="14"/>
                </a:cxn>
                <a:cxn ang="0">
                  <a:pos x="125" y="12"/>
                </a:cxn>
                <a:cxn ang="0">
                  <a:pos x="127" y="12"/>
                </a:cxn>
                <a:cxn ang="0">
                  <a:pos x="129" y="12"/>
                </a:cxn>
                <a:cxn ang="0">
                  <a:pos x="132" y="7"/>
                </a:cxn>
                <a:cxn ang="0">
                  <a:pos x="135" y="6"/>
                </a:cxn>
                <a:cxn ang="0">
                  <a:pos x="135" y="4"/>
                </a:cxn>
                <a:cxn ang="0">
                  <a:pos x="135" y="3"/>
                </a:cxn>
                <a:cxn ang="0">
                  <a:pos x="135" y="1"/>
                </a:cxn>
                <a:cxn ang="0">
                  <a:pos x="135" y="0"/>
                </a:cxn>
              </a:cxnLst>
              <a:rect l="0" t="0" r="r" b="b"/>
              <a:pathLst>
                <a:path w="135" h="48">
                  <a:moveTo>
                    <a:pt x="135" y="0"/>
                  </a:moveTo>
                  <a:lnTo>
                    <a:pt x="108" y="3"/>
                  </a:lnTo>
                  <a:lnTo>
                    <a:pt x="107" y="5"/>
                  </a:lnTo>
                  <a:lnTo>
                    <a:pt x="38" y="11"/>
                  </a:lnTo>
                  <a:lnTo>
                    <a:pt x="37" y="10"/>
                  </a:lnTo>
                  <a:lnTo>
                    <a:pt x="35" y="10"/>
                  </a:lnTo>
                  <a:lnTo>
                    <a:pt x="35" y="12"/>
                  </a:lnTo>
                  <a:lnTo>
                    <a:pt x="35" y="13"/>
                  </a:lnTo>
                  <a:lnTo>
                    <a:pt x="11" y="16"/>
                  </a:lnTo>
                  <a:lnTo>
                    <a:pt x="10" y="18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8" y="26"/>
                  </a:lnTo>
                  <a:lnTo>
                    <a:pt x="8" y="27"/>
                  </a:lnTo>
                  <a:lnTo>
                    <a:pt x="8" y="28"/>
                  </a:lnTo>
                  <a:lnTo>
                    <a:pt x="7" y="30"/>
                  </a:lnTo>
                  <a:lnTo>
                    <a:pt x="5" y="32"/>
                  </a:lnTo>
                  <a:lnTo>
                    <a:pt x="5" y="36"/>
                  </a:lnTo>
                  <a:lnTo>
                    <a:pt x="2" y="39"/>
                  </a:lnTo>
                  <a:lnTo>
                    <a:pt x="3" y="42"/>
                  </a:lnTo>
                  <a:lnTo>
                    <a:pt x="3" y="46"/>
                  </a:lnTo>
                  <a:lnTo>
                    <a:pt x="2" y="46"/>
                  </a:lnTo>
                  <a:lnTo>
                    <a:pt x="0" y="48"/>
                  </a:lnTo>
                  <a:lnTo>
                    <a:pt x="35" y="45"/>
                  </a:lnTo>
                  <a:lnTo>
                    <a:pt x="79" y="41"/>
                  </a:lnTo>
                  <a:lnTo>
                    <a:pt x="95" y="39"/>
                  </a:lnTo>
                  <a:lnTo>
                    <a:pt x="96" y="34"/>
                  </a:lnTo>
                  <a:lnTo>
                    <a:pt x="97" y="34"/>
                  </a:lnTo>
                  <a:lnTo>
                    <a:pt x="98" y="34"/>
                  </a:lnTo>
                  <a:lnTo>
                    <a:pt x="99" y="33"/>
                  </a:lnTo>
                  <a:lnTo>
                    <a:pt x="99" y="32"/>
                  </a:lnTo>
                  <a:lnTo>
                    <a:pt x="99" y="31"/>
                  </a:lnTo>
                  <a:lnTo>
                    <a:pt x="100" y="30"/>
                  </a:lnTo>
                  <a:lnTo>
                    <a:pt x="101" y="28"/>
                  </a:lnTo>
                  <a:lnTo>
                    <a:pt x="104" y="27"/>
                  </a:lnTo>
                  <a:lnTo>
                    <a:pt x="108" y="26"/>
                  </a:lnTo>
                  <a:lnTo>
                    <a:pt x="112" y="22"/>
                  </a:lnTo>
                  <a:lnTo>
                    <a:pt x="114" y="22"/>
                  </a:lnTo>
                  <a:lnTo>
                    <a:pt x="116" y="19"/>
                  </a:lnTo>
                  <a:lnTo>
                    <a:pt x="117" y="17"/>
                  </a:lnTo>
                  <a:lnTo>
                    <a:pt x="117" y="17"/>
                  </a:lnTo>
                  <a:lnTo>
                    <a:pt x="118" y="17"/>
                  </a:lnTo>
                  <a:lnTo>
                    <a:pt x="119" y="16"/>
                  </a:lnTo>
                  <a:lnTo>
                    <a:pt x="119" y="16"/>
                  </a:lnTo>
                  <a:lnTo>
                    <a:pt x="120" y="14"/>
                  </a:lnTo>
                  <a:lnTo>
                    <a:pt x="121" y="15"/>
                  </a:lnTo>
                  <a:lnTo>
                    <a:pt x="122" y="16"/>
                  </a:lnTo>
                  <a:lnTo>
                    <a:pt x="123" y="15"/>
                  </a:lnTo>
                  <a:lnTo>
                    <a:pt x="124" y="14"/>
                  </a:lnTo>
                  <a:lnTo>
                    <a:pt x="125" y="12"/>
                  </a:lnTo>
                  <a:lnTo>
                    <a:pt x="127" y="12"/>
                  </a:lnTo>
                  <a:lnTo>
                    <a:pt x="129" y="12"/>
                  </a:lnTo>
                  <a:lnTo>
                    <a:pt x="132" y="7"/>
                  </a:lnTo>
                  <a:lnTo>
                    <a:pt x="135" y="6"/>
                  </a:lnTo>
                  <a:lnTo>
                    <a:pt x="135" y="4"/>
                  </a:lnTo>
                  <a:lnTo>
                    <a:pt x="135" y="3"/>
                  </a:lnTo>
                  <a:lnTo>
                    <a:pt x="135" y="1"/>
                  </a:lnTo>
                  <a:lnTo>
                    <a:pt x="135" y="0"/>
                  </a:ln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82" name="Kentucky" descr="State of Kentucky" title="Map of US"/>
            <p:cNvSpPr>
              <a:spLocks/>
            </p:cNvSpPr>
            <p:nvPr/>
          </p:nvSpPr>
          <p:spPr bwMode="auto">
            <a:xfrm>
              <a:off x="4835525" y="3114675"/>
              <a:ext cx="960438" cy="492125"/>
            </a:xfrm>
            <a:custGeom>
              <a:avLst/>
              <a:gdLst/>
              <a:ahLst/>
              <a:cxnLst>
                <a:cxn ang="0">
                  <a:pos x="24" y="60"/>
                </a:cxn>
                <a:cxn ang="0">
                  <a:pos x="24" y="56"/>
                </a:cxn>
                <a:cxn ang="0">
                  <a:pos x="27" y="57"/>
                </a:cxn>
                <a:cxn ang="0">
                  <a:pos x="97" y="49"/>
                </a:cxn>
                <a:cxn ang="0">
                  <a:pos x="104" y="46"/>
                </a:cxn>
                <a:cxn ang="0">
                  <a:pos x="108" y="42"/>
                </a:cxn>
                <a:cxn ang="0">
                  <a:pos x="108" y="40"/>
                </a:cxn>
                <a:cxn ang="0">
                  <a:pos x="110" y="37"/>
                </a:cxn>
                <a:cxn ang="0">
                  <a:pos x="120" y="28"/>
                </a:cxn>
                <a:cxn ang="0">
                  <a:pos x="120" y="27"/>
                </a:cxn>
                <a:cxn ang="0">
                  <a:pos x="118" y="26"/>
                </a:cxn>
                <a:cxn ang="0">
                  <a:pos x="116" y="24"/>
                </a:cxn>
                <a:cxn ang="0">
                  <a:pos x="115" y="24"/>
                </a:cxn>
                <a:cxn ang="0">
                  <a:pos x="109" y="16"/>
                </a:cxn>
                <a:cxn ang="0">
                  <a:pos x="109" y="14"/>
                </a:cxn>
                <a:cxn ang="0">
                  <a:pos x="109" y="10"/>
                </a:cxn>
                <a:cxn ang="0">
                  <a:pos x="106" y="8"/>
                </a:cxn>
                <a:cxn ang="0">
                  <a:pos x="103" y="5"/>
                </a:cxn>
                <a:cxn ang="0">
                  <a:pos x="100" y="5"/>
                </a:cxn>
                <a:cxn ang="0">
                  <a:pos x="98" y="6"/>
                </a:cxn>
                <a:cxn ang="0">
                  <a:pos x="95" y="7"/>
                </a:cxn>
                <a:cxn ang="0">
                  <a:pos x="91" y="6"/>
                </a:cxn>
                <a:cxn ang="0">
                  <a:pos x="87" y="6"/>
                </a:cxn>
                <a:cxn ang="0">
                  <a:pos x="81" y="5"/>
                </a:cxn>
                <a:cxn ang="0">
                  <a:pos x="76" y="0"/>
                </a:cxn>
                <a:cxn ang="0">
                  <a:pos x="74" y="1"/>
                </a:cxn>
                <a:cxn ang="0">
                  <a:pos x="71" y="0"/>
                </a:cxn>
                <a:cxn ang="0">
                  <a:pos x="70" y="2"/>
                </a:cxn>
                <a:cxn ang="0">
                  <a:pos x="70" y="7"/>
                </a:cxn>
                <a:cxn ang="0">
                  <a:pos x="66" y="9"/>
                </a:cxn>
                <a:cxn ang="0">
                  <a:pos x="62" y="10"/>
                </a:cxn>
                <a:cxn ang="0">
                  <a:pos x="56" y="21"/>
                </a:cxn>
                <a:cxn ang="0">
                  <a:pos x="51" y="25"/>
                </a:cxn>
                <a:cxn ang="0">
                  <a:pos x="48" y="23"/>
                </a:cxn>
                <a:cxn ang="0">
                  <a:pos x="45" y="28"/>
                </a:cxn>
                <a:cxn ang="0">
                  <a:pos x="42" y="29"/>
                </a:cxn>
                <a:cxn ang="0">
                  <a:pos x="39" y="28"/>
                </a:cxn>
                <a:cxn ang="0">
                  <a:pos x="37" y="32"/>
                </a:cxn>
                <a:cxn ang="0">
                  <a:pos x="31" y="29"/>
                </a:cxn>
                <a:cxn ang="0">
                  <a:pos x="24" y="30"/>
                </a:cxn>
                <a:cxn ang="0">
                  <a:pos x="24" y="32"/>
                </a:cxn>
                <a:cxn ang="0">
                  <a:pos x="22" y="32"/>
                </a:cxn>
                <a:cxn ang="0">
                  <a:pos x="22" y="33"/>
                </a:cxn>
                <a:cxn ang="0">
                  <a:pos x="21" y="35"/>
                </a:cxn>
                <a:cxn ang="0">
                  <a:pos x="20" y="37"/>
                </a:cxn>
                <a:cxn ang="0">
                  <a:pos x="22" y="39"/>
                </a:cxn>
                <a:cxn ang="0">
                  <a:pos x="15" y="41"/>
                </a:cxn>
                <a:cxn ang="0">
                  <a:pos x="16" y="48"/>
                </a:cxn>
                <a:cxn ang="0">
                  <a:pos x="12" y="47"/>
                </a:cxn>
                <a:cxn ang="0">
                  <a:pos x="7" y="46"/>
                </a:cxn>
                <a:cxn ang="0">
                  <a:pos x="4" y="50"/>
                </a:cxn>
                <a:cxn ang="0">
                  <a:pos x="5" y="51"/>
                </a:cxn>
                <a:cxn ang="0">
                  <a:pos x="7" y="54"/>
                </a:cxn>
                <a:cxn ang="0">
                  <a:pos x="4" y="59"/>
                </a:cxn>
                <a:cxn ang="0">
                  <a:pos x="1" y="60"/>
                </a:cxn>
              </a:cxnLst>
              <a:rect l="0" t="0" r="r" b="b"/>
              <a:pathLst>
                <a:path w="121" h="62">
                  <a:moveTo>
                    <a:pt x="0" y="62"/>
                  </a:moveTo>
                  <a:lnTo>
                    <a:pt x="24" y="60"/>
                  </a:lnTo>
                  <a:lnTo>
                    <a:pt x="24" y="58"/>
                  </a:lnTo>
                  <a:lnTo>
                    <a:pt x="24" y="56"/>
                  </a:lnTo>
                  <a:lnTo>
                    <a:pt x="26" y="56"/>
                  </a:lnTo>
                  <a:lnTo>
                    <a:pt x="27" y="57"/>
                  </a:lnTo>
                  <a:lnTo>
                    <a:pt x="95" y="51"/>
                  </a:lnTo>
                  <a:lnTo>
                    <a:pt x="97" y="49"/>
                  </a:lnTo>
                  <a:lnTo>
                    <a:pt x="98" y="48"/>
                  </a:lnTo>
                  <a:lnTo>
                    <a:pt x="104" y="46"/>
                  </a:lnTo>
                  <a:lnTo>
                    <a:pt x="104" y="44"/>
                  </a:lnTo>
                  <a:lnTo>
                    <a:pt x="108" y="42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10" y="39"/>
                  </a:lnTo>
                  <a:lnTo>
                    <a:pt x="110" y="37"/>
                  </a:lnTo>
                  <a:lnTo>
                    <a:pt x="112" y="35"/>
                  </a:lnTo>
                  <a:lnTo>
                    <a:pt x="120" y="28"/>
                  </a:lnTo>
                  <a:lnTo>
                    <a:pt x="121" y="27"/>
                  </a:lnTo>
                  <a:lnTo>
                    <a:pt x="120" y="27"/>
                  </a:lnTo>
                  <a:lnTo>
                    <a:pt x="118" y="26"/>
                  </a:lnTo>
                  <a:lnTo>
                    <a:pt x="118" y="26"/>
                  </a:lnTo>
                  <a:lnTo>
                    <a:pt x="117" y="25"/>
                  </a:lnTo>
                  <a:lnTo>
                    <a:pt x="116" y="24"/>
                  </a:lnTo>
                  <a:lnTo>
                    <a:pt x="115" y="24"/>
                  </a:lnTo>
                  <a:lnTo>
                    <a:pt x="115" y="24"/>
                  </a:lnTo>
                  <a:lnTo>
                    <a:pt x="112" y="21"/>
                  </a:lnTo>
                  <a:lnTo>
                    <a:pt x="109" y="16"/>
                  </a:lnTo>
                  <a:lnTo>
                    <a:pt x="109" y="15"/>
                  </a:lnTo>
                  <a:lnTo>
                    <a:pt x="109" y="14"/>
                  </a:lnTo>
                  <a:lnTo>
                    <a:pt x="109" y="12"/>
                  </a:lnTo>
                  <a:lnTo>
                    <a:pt x="109" y="10"/>
                  </a:lnTo>
                  <a:lnTo>
                    <a:pt x="108" y="9"/>
                  </a:lnTo>
                  <a:lnTo>
                    <a:pt x="106" y="8"/>
                  </a:lnTo>
                  <a:lnTo>
                    <a:pt x="104" y="7"/>
                  </a:lnTo>
                  <a:lnTo>
                    <a:pt x="103" y="5"/>
                  </a:lnTo>
                  <a:lnTo>
                    <a:pt x="102" y="4"/>
                  </a:lnTo>
                  <a:lnTo>
                    <a:pt x="100" y="5"/>
                  </a:lnTo>
                  <a:lnTo>
                    <a:pt x="99" y="6"/>
                  </a:lnTo>
                  <a:lnTo>
                    <a:pt x="98" y="6"/>
                  </a:lnTo>
                  <a:lnTo>
                    <a:pt x="98" y="7"/>
                  </a:lnTo>
                  <a:lnTo>
                    <a:pt x="95" y="7"/>
                  </a:lnTo>
                  <a:lnTo>
                    <a:pt x="92" y="6"/>
                  </a:lnTo>
                  <a:lnTo>
                    <a:pt x="91" y="6"/>
                  </a:lnTo>
                  <a:lnTo>
                    <a:pt x="90" y="8"/>
                  </a:lnTo>
                  <a:lnTo>
                    <a:pt x="87" y="6"/>
                  </a:lnTo>
                  <a:lnTo>
                    <a:pt x="83" y="6"/>
                  </a:lnTo>
                  <a:lnTo>
                    <a:pt x="81" y="5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75" y="1"/>
                  </a:lnTo>
                  <a:lnTo>
                    <a:pt x="74" y="1"/>
                  </a:lnTo>
                  <a:lnTo>
                    <a:pt x="72" y="0"/>
                  </a:lnTo>
                  <a:lnTo>
                    <a:pt x="71" y="0"/>
                  </a:lnTo>
                  <a:lnTo>
                    <a:pt x="70" y="1"/>
                  </a:lnTo>
                  <a:lnTo>
                    <a:pt x="70" y="2"/>
                  </a:lnTo>
                  <a:lnTo>
                    <a:pt x="71" y="6"/>
                  </a:lnTo>
                  <a:lnTo>
                    <a:pt x="70" y="7"/>
                  </a:lnTo>
                  <a:lnTo>
                    <a:pt x="69" y="8"/>
                  </a:lnTo>
                  <a:lnTo>
                    <a:pt x="66" y="9"/>
                  </a:lnTo>
                  <a:lnTo>
                    <a:pt x="64" y="9"/>
                  </a:lnTo>
                  <a:lnTo>
                    <a:pt x="62" y="10"/>
                  </a:lnTo>
                  <a:lnTo>
                    <a:pt x="62" y="13"/>
                  </a:lnTo>
                  <a:lnTo>
                    <a:pt x="56" y="21"/>
                  </a:lnTo>
                  <a:lnTo>
                    <a:pt x="55" y="25"/>
                  </a:lnTo>
                  <a:lnTo>
                    <a:pt x="51" y="25"/>
                  </a:lnTo>
                  <a:lnTo>
                    <a:pt x="49" y="23"/>
                  </a:lnTo>
                  <a:lnTo>
                    <a:pt x="48" y="23"/>
                  </a:lnTo>
                  <a:lnTo>
                    <a:pt x="47" y="24"/>
                  </a:lnTo>
                  <a:lnTo>
                    <a:pt x="45" y="28"/>
                  </a:lnTo>
                  <a:lnTo>
                    <a:pt x="44" y="30"/>
                  </a:lnTo>
                  <a:lnTo>
                    <a:pt x="42" y="29"/>
                  </a:lnTo>
                  <a:lnTo>
                    <a:pt x="41" y="27"/>
                  </a:lnTo>
                  <a:lnTo>
                    <a:pt x="39" y="28"/>
                  </a:lnTo>
                  <a:lnTo>
                    <a:pt x="38" y="31"/>
                  </a:lnTo>
                  <a:lnTo>
                    <a:pt x="37" y="32"/>
                  </a:lnTo>
                  <a:lnTo>
                    <a:pt x="36" y="31"/>
                  </a:lnTo>
                  <a:lnTo>
                    <a:pt x="31" y="29"/>
                  </a:lnTo>
                  <a:lnTo>
                    <a:pt x="27" y="30"/>
                  </a:lnTo>
                  <a:lnTo>
                    <a:pt x="24" y="30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3" y="33"/>
                  </a:lnTo>
                  <a:lnTo>
                    <a:pt x="22" y="32"/>
                  </a:lnTo>
                  <a:lnTo>
                    <a:pt x="21" y="32"/>
                  </a:lnTo>
                  <a:lnTo>
                    <a:pt x="22" y="33"/>
                  </a:lnTo>
                  <a:lnTo>
                    <a:pt x="21" y="34"/>
                  </a:lnTo>
                  <a:lnTo>
                    <a:pt x="21" y="35"/>
                  </a:lnTo>
                  <a:lnTo>
                    <a:pt x="20" y="36"/>
                  </a:lnTo>
                  <a:lnTo>
                    <a:pt x="20" y="37"/>
                  </a:lnTo>
                  <a:lnTo>
                    <a:pt x="22" y="39"/>
                  </a:lnTo>
                  <a:lnTo>
                    <a:pt x="22" y="39"/>
                  </a:lnTo>
                  <a:lnTo>
                    <a:pt x="17" y="40"/>
                  </a:lnTo>
                  <a:lnTo>
                    <a:pt x="15" y="41"/>
                  </a:lnTo>
                  <a:lnTo>
                    <a:pt x="15" y="43"/>
                  </a:lnTo>
                  <a:lnTo>
                    <a:pt x="16" y="48"/>
                  </a:lnTo>
                  <a:lnTo>
                    <a:pt x="14" y="49"/>
                  </a:lnTo>
                  <a:lnTo>
                    <a:pt x="12" y="47"/>
                  </a:lnTo>
                  <a:lnTo>
                    <a:pt x="10" y="46"/>
                  </a:lnTo>
                  <a:lnTo>
                    <a:pt x="7" y="46"/>
                  </a:lnTo>
                  <a:lnTo>
                    <a:pt x="5" y="47"/>
                  </a:lnTo>
                  <a:lnTo>
                    <a:pt x="4" y="50"/>
                  </a:lnTo>
                  <a:lnTo>
                    <a:pt x="5" y="51"/>
                  </a:lnTo>
                  <a:lnTo>
                    <a:pt x="5" y="51"/>
                  </a:lnTo>
                  <a:lnTo>
                    <a:pt x="6" y="52"/>
                  </a:lnTo>
                  <a:lnTo>
                    <a:pt x="7" y="54"/>
                  </a:lnTo>
                  <a:lnTo>
                    <a:pt x="5" y="59"/>
                  </a:lnTo>
                  <a:lnTo>
                    <a:pt x="4" y="59"/>
                  </a:lnTo>
                  <a:lnTo>
                    <a:pt x="3" y="59"/>
                  </a:lnTo>
                  <a:lnTo>
                    <a:pt x="1" y="60"/>
                  </a:lnTo>
                  <a:lnTo>
                    <a:pt x="0" y="62"/>
                  </a:ln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81" name="Indiana" descr="State of Indiana" title="Map of US"/>
            <p:cNvSpPr>
              <a:spLocks/>
            </p:cNvSpPr>
            <p:nvPr/>
          </p:nvSpPr>
          <p:spPr bwMode="auto">
            <a:xfrm>
              <a:off x="5002213" y="2678113"/>
              <a:ext cx="396875" cy="698500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6" y="55"/>
                </a:cxn>
                <a:cxn ang="0">
                  <a:pos x="5" y="55"/>
                </a:cxn>
                <a:cxn ang="0">
                  <a:pos x="6" y="57"/>
                </a:cxn>
                <a:cxn ang="0">
                  <a:pos x="5" y="60"/>
                </a:cxn>
                <a:cxn ang="0">
                  <a:pos x="7" y="63"/>
                </a:cxn>
                <a:cxn ang="0">
                  <a:pos x="7" y="68"/>
                </a:cxn>
                <a:cxn ang="0">
                  <a:pos x="5" y="72"/>
                </a:cxn>
                <a:cxn ang="0">
                  <a:pos x="5" y="73"/>
                </a:cxn>
                <a:cxn ang="0">
                  <a:pos x="4" y="77"/>
                </a:cxn>
                <a:cxn ang="0">
                  <a:pos x="1" y="79"/>
                </a:cxn>
                <a:cxn ang="0">
                  <a:pos x="1" y="82"/>
                </a:cxn>
                <a:cxn ang="0">
                  <a:pos x="0" y="86"/>
                </a:cxn>
                <a:cxn ang="0">
                  <a:pos x="0" y="87"/>
                </a:cxn>
                <a:cxn ang="0">
                  <a:pos x="0" y="87"/>
                </a:cxn>
                <a:cxn ang="0">
                  <a:pos x="1" y="87"/>
                </a:cxn>
                <a:cxn ang="0">
                  <a:pos x="2" y="88"/>
                </a:cxn>
                <a:cxn ang="0">
                  <a:pos x="3" y="87"/>
                </a:cxn>
                <a:cxn ang="0">
                  <a:pos x="3" y="87"/>
                </a:cxn>
                <a:cxn ang="0">
                  <a:pos x="3" y="85"/>
                </a:cxn>
                <a:cxn ang="0">
                  <a:pos x="6" y="85"/>
                </a:cxn>
                <a:cxn ang="0">
                  <a:pos x="10" y="84"/>
                </a:cxn>
                <a:cxn ang="0">
                  <a:pos x="15" y="86"/>
                </a:cxn>
                <a:cxn ang="0">
                  <a:pos x="16" y="87"/>
                </a:cxn>
                <a:cxn ang="0">
                  <a:pos x="17" y="86"/>
                </a:cxn>
                <a:cxn ang="0">
                  <a:pos x="18" y="83"/>
                </a:cxn>
                <a:cxn ang="0">
                  <a:pos x="20" y="82"/>
                </a:cxn>
                <a:cxn ang="0">
                  <a:pos x="21" y="84"/>
                </a:cxn>
                <a:cxn ang="0">
                  <a:pos x="23" y="85"/>
                </a:cxn>
                <a:cxn ang="0">
                  <a:pos x="24" y="84"/>
                </a:cxn>
                <a:cxn ang="0">
                  <a:pos x="26" y="79"/>
                </a:cxn>
                <a:cxn ang="0">
                  <a:pos x="27" y="78"/>
                </a:cxn>
                <a:cxn ang="0">
                  <a:pos x="28" y="78"/>
                </a:cxn>
                <a:cxn ang="0">
                  <a:pos x="30" y="80"/>
                </a:cxn>
                <a:cxn ang="0">
                  <a:pos x="34" y="80"/>
                </a:cxn>
                <a:cxn ang="0">
                  <a:pos x="35" y="76"/>
                </a:cxn>
                <a:cxn ang="0">
                  <a:pos x="41" y="68"/>
                </a:cxn>
                <a:cxn ang="0">
                  <a:pos x="41" y="65"/>
                </a:cxn>
                <a:cxn ang="0">
                  <a:pos x="43" y="64"/>
                </a:cxn>
                <a:cxn ang="0">
                  <a:pos x="45" y="64"/>
                </a:cxn>
                <a:cxn ang="0">
                  <a:pos x="47" y="63"/>
                </a:cxn>
                <a:cxn ang="0">
                  <a:pos x="49" y="62"/>
                </a:cxn>
                <a:cxn ang="0">
                  <a:pos x="50" y="61"/>
                </a:cxn>
                <a:cxn ang="0">
                  <a:pos x="49" y="57"/>
                </a:cxn>
                <a:cxn ang="0">
                  <a:pos x="49" y="56"/>
                </a:cxn>
                <a:cxn ang="0">
                  <a:pos x="50" y="55"/>
                </a:cxn>
                <a:cxn ang="0">
                  <a:pos x="43" y="1"/>
                </a:cxn>
                <a:cxn ang="0">
                  <a:pos x="43" y="0"/>
                </a:cxn>
                <a:cxn ang="0">
                  <a:pos x="12" y="4"/>
                </a:cxn>
                <a:cxn ang="0">
                  <a:pos x="11" y="5"/>
                </a:cxn>
                <a:cxn ang="0">
                  <a:pos x="8" y="6"/>
                </a:cxn>
                <a:cxn ang="0">
                  <a:pos x="7" y="6"/>
                </a:cxn>
                <a:cxn ang="0">
                  <a:pos x="4" y="7"/>
                </a:cxn>
                <a:cxn ang="0">
                  <a:pos x="2" y="5"/>
                </a:cxn>
              </a:cxnLst>
              <a:rect l="0" t="0" r="r" b="b"/>
              <a:pathLst>
                <a:path w="50" h="88">
                  <a:moveTo>
                    <a:pt x="2" y="5"/>
                  </a:moveTo>
                  <a:lnTo>
                    <a:pt x="6" y="55"/>
                  </a:lnTo>
                  <a:lnTo>
                    <a:pt x="5" y="55"/>
                  </a:lnTo>
                  <a:lnTo>
                    <a:pt x="6" y="57"/>
                  </a:lnTo>
                  <a:lnTo>
                    <a:pt x="5" y="60"/>
                  </a:lnTo>
                  <a:lnTo>
                    <a:pt x="7" y="63"/>
                  </a:lnTo>
                  <a:lnTo>
                    <a:pt x="7" y="68"/>
                  </a:lnTo>
                  <a:lnTo>
                    <a:pt x="5" y="72"/>
                  </a:lnTo>
                  <a:lnTo>
                    <a:pt x="5" y="73"/>
                  </a:lnTo>
                  <a:lnTo>
                    <a:pt x="4" y="77"/>
                  </a:lnTo>
                  <a:lnTo>
                    <a:pt x="1" y="79"/>
                  </a:lnTo>
                  <a:lnTo>
                    <a:pt x="1" y="82"/>
                  </a:lnTo>
                  <a:lnTo>
                    <a:pt x="0" y="86"/>
                  </a:lnTo>
                  <a:lnTo>
                    <a:pt x="0" y="87"/>
                  </a:lnTo>
                  <a:lnTo>
                    <a:pt x="0" y="87"/>
                  </a:lnTo>
                  <a:lnTo>
                    <a:pt x="1" y="87"/>
                  </a:lnTo>
                  <a:lnTo>
                    <a:pt x="2" y="88"/>
                  </a:lnTo>
                  <a:lnTo>
                    <a:pt x="3" y="87"/>
                  </a:lnTo>
                  <a:lnTo>
                    <a:pt x="3" y="87"/>
                  </a:lnTo>
                  <a:lnTo>
                    <a:pt x="3" y="85"/>
                  </a:lnTo>
                  <a:lnTo>
                    <a:pt x="6" y="85"/>
                  </a:lnTo>
                  <a:lnTo>
                    <a:pt x="10" y="84"/>
                  </a:lnTo>
                  <a:lnTo>
                    <a:pt x="15" y="86"/>
                  </a:lnTo>
                  <a:lnTo>
                    <a:pt x="16" y="87"/>
                  </a:lnTo>
                  <a:lnTo>
                    <a:pt x="17" y="86"/>
                  </a:lnTo>
                  <a:lnTo>
                    <a:pt x="18" y="83"/>
                  </a:lnTo>
                  <a:lnTo>
                    <a:pt x="20" y="82"/>
                  </a:lnTo>
                  <a:lnTo>
                    <a:pt x="21" y="84"/>
                  </a:lnTo>
                  <a:lnTo>
                    <a:pt x="23" y="85"/>
                  </a:lnTo>
                  <a:lnTo>
                    <a:pt x="24" y="84"/>
                  </a:lnTo>
                  <a:lnTo>
                    <a:pt x="26" y="79"/>
                  </a:lnTo>
                  <a:lnTo>
                    <a:pt x="27" y="78"/>
                  </a:lnTo>
                  <a:lnTo>
                    <a:pt x="28" y="78"/>
                  </a:lnTo>
                  <a:lnTo>
                    <a:pt x="30" y="80"/>
                  </a:lnTo>
                  <a:lnTo>
                    <a:pt x="34" y="80"/>
                  </a:lnTo>
                  <a:lnTo>
                    <a:pt x="35" y="76"/>
                  </a:lnTo>
                  <a:lnTo>
                    <a:pt x="41" y="68"/>
                  </a:lnTo>
                  <a:lnTo>
                    <a:pt x="41" y="65"/>
                  </a:lnTo>
                  <a:lnTo>
                    <a:pt x="43" y="64"/>
                  </a:lnTo>
                  <a:lnTo>
                    <a:pt x="45" y="64"/>
                  </a:lnTo>
                  <a:lnTo>
                    <a:pt x="47" y="63"/>
                  </a:lnTo>
                  <a:lnTo>
                    <a:pt x="49" y="62"/>
                  </a:lnTo>
                  <a:lnTo>
                    <a:pt x="50" y="61"/>
                  </a:lnTo>
                  <a:lnTo>
                    <a:pt x="49" y="57"/>
                  </a:lnTo>
                  <a:lnTo>
                    <a:pt x="49" y="56"/>
                  </a:lnTo>
                  <a:lnTo>
                    <a:pt x="50" y="55"/>
                  </a:lnTo>
                  <a:lnTo>
                    <a:pt x="43" y="1"/>
                  </a:lnTo>
                  <a:lnTo>
                    <a:pt x="43" y="0"/>
                  </a:lnTo>
                  <a:lnTo>
                    <a:pt x="12" y="4"/>
                  </a:lnTo>
                  <a:lnTo>
                    <a:pt x="11" y="5"/>
                  </a:lnTo>
                  <a:lnTo>
                    <a:pt x="8" y="6"/>
                  </a:lnTo>
                  <a:lnTo>
                    <a:pt x="7" y="6"/>
                  </a:lnTo>
                  <a:lnTo>
                    <a:pt x="4" y="7"/>
                  </a:lnTo>
                  <a:lnTo>
                    <a:pt x="2" y="5"/>
                  </a:ln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77" name="Illinois" descr="State of Illinois" title="Map of US"/>
            <p:cNvSpPr>
              <a:spLocks/>
            </p:cNvSpPr>
            <p:nvPr/>
          </p:nvSpPr>
          <p:spPr bwMode="auto">
            <a:xfrm>
              <a:off x="4541838" y="2598738"/>
              <a:ext cx="515937" cy="920750"/>
            </a:xfrm>
            <a:custGeom>
              <a:avLst/>
              <a:gdLst/>
              <a:ahLst/>
              <a:cxnLst>
                <a:cxn ang="0">
                  <a:pos x="11" y="3"/>
                </a:cxn>
                <a:cxn ang="0">
                  <a:pos x="15" y="6"/>
                </a:cxn>
                <a:cxn ang="0">
                  <a:pos x="18" y="10"/>
                </a:cxn>
                <a:cxn ang="0">
                  <a:pos x="19" y="15"/>
                </a:cxn>
                <a:cxn ang="0">
                  <a:pos x="17" y="18"/>
                </a:cxn>
                <a:cxn ang="0">
                  <a:pos x="14" y="23"/>
                </a:cxn>
                <a:cxn ang="0">
                  <a:pos x="11" y="24"/>
                </a:cxn>
                <a:cxn ang="0">
                  <a:pos x="6" y="26"/>
                </a:cxn>
                <a:cxn ang="0">
                  <a:pos x="5" y="30"/>
                </a:cxn>
                <a:cxn ang="0">
                  <a:pos x="8" y="33"/>
                </a:cxn>
                <a:cxn ang="0">
                  <a:pos x="5" y="41"/>
                </a:cxn>
                <a:cxn ang="0">
                  <a:pos x="2" y="44"/>
                </a:cxn>
                <a:cxn ang="0">
                  <a:pos x="1" y="47"/>
                </a:cxn>
                <a:cxn ang="0">
                  <a:pos x="0" y="50"/>
                </a:cxn>
                <a:cxn ang="0">
                  <a:pos x="2" y="58"/>
                </a:cxn>
                <a:cxn ang="0">
                  <a:pos x="7" y="65"/>
                </a:cxn>
                <a:cxn ang="0">
                  <a:pos x="13" y="70"/>
                </a:cxn>
                <a:cxn ang="0">
                  <a:pos x="16" y="78"/>
                </a:cxn>
                <a:cxn ang="0">
                  <a:pos x="19" y="76"/>
                </a:cxn>
                <a:cxn ang="0">
                  <a:pos x="23" y="79"/>
                </a:cxn>
                <a:cxn ang="0">
                  <a:pos x="23" y="85"/>
                </a:cxn>
                <a:cxn ang="0">
                  <a:pos x="20" y="89"/>
                </a:cxn>
                <a:cxn ang="0">
                  <a:pos x="23" y="94"/>
                </a:cxn>
                <a:cxn ang="0">
                  <a:pos x="30" y="98"/>
                </a:cxn>
                <a:cxn ang="0">
                  <a:pos x="36" y="106"/>
                </a:cxn>
                <a:cxn ang="0">
                  <a:pos x="37" y="108"/>
                </a:cxn>
                <a:cxn ang="0">
                  <a:pos x="36" y="110"/>
                </a:cxn>
                <a:cxn ang="0">
                  <a:pos x="40" y="116"/>
                </a:cxn>
                <a:cxn ang="0">
                  <a:pos x="41" y="115"/>
                </a:cxn>
                <a:cxn ang="0">
                  <a:pos x="42" y="112"/>
                </a:cxn>
                <a:cxn ang="0">
                  <a:pos x="47" y="111"/>
                </a:cxn>
                <a:cxn ang="0">
                  <a:pos x="51" y="114"/>
                </a:cxn>
                <a:cxn ang="0">
                  <a:pos x="52" y="108"/>
                </a:cxn>
                <a:cxn ang="0">
                  <a:pos x="54" y="106"/>
                </a:cxn>
                <a:cxn ang="0">
                  <a:pos x="59" y="104"/>
                </a:cxn>
                <a:cxn ang="0">
                  <a:pos x="57" y="101"/>
                </a:cxn>
                <a:cxn ang="0">
                  <a:pos x="58" y="99"/>
                </a:cxn>
                <a:cxn ang="0">
                  <a:pos x="58" y="97"/>
                </a:cxn>
                <a:cxn ang="0">
                  <a:pos x="58" y="96"/>
                </a:cxn>
                <a:cxn ang="0">
                  <a:pos x="59" y="89"/>
                </a:cxn>
                <a:cxn ang="0">
                  <a:pos x="63" y="83"/>
                </a:cxn>
                <a:cxn ang="0">
                  <a:pos x="65" y="78"/>
                </a:cxn>
                <a:cxn ang="0">
                  <a:pos x="63" y="70"/>
                </a:cxn>
                <a:cxn ang="0">
                  <a:pos x="63" y="65"/>
                </a:cxn>
                <a:cxn ang="0">
                  <a:pos x="60" y="15"/>
                </a:cxn>
                <a:cxn ang="0">
                  <a:pos x="58" y="14"/>
                </a:cxn>
                <a:cxn ang="0">
                  <a:pos x="57" y="8"/>
                </a:cxn>
                <a:cxn ang="0">
                  <a:pos x="54" y="4"/>
                </a:cxn>
              </a:cxnLst>
              <a:rect l="0" t="0" r="r" b="b"/>
              <a:pathLst>
                <a:path w="65" h="116">
                  <a:moveTo>
                    <a:pt x="54" y="0"/>
                  </a:moveTo>
                  <a:lnTo>
                    <a:pt x="11" y="3"/>
                  </a:lnTo>
                  <a:lnTo>
                    <a:pt x="12" y="4"/>
                  </a:lnTo>
                  <a:lnTo>
                    <a:pt x="15" y="6"/>
                  </a:lnTo>
                  <a:lnTo>
                    <a:pt x="15" y="8"/>
                  </a:lnTo>
                  <a:lnTo>
                    <a:pt x="18" y="10"/>
                  </a:lnTo>
                  <a:lnTo>
                    <a:pt x="19" y="13"/>
                  </a:lnTo>
                  <a:lnTo>
                    <a:pt x="19" y="15"/>
                  </a:lnTo>
                  <a:lnTo>
                    <a:pt x="18" y="17"/>
                  </a:lnTo>
                  <a:lnTo>
                    <a:pt x="17" y="18"/>
                  </a:lnTo>
                  <a:lnTo>
                    <a:pt x="17" y="20"/>
                  </a:lnTo>
                  <a:lnTo>
                    <a:pt x="14" y="23"/>
                  </a:lnTo>
                  <a:lnTo>
                    <a:pt x="12" y="24"/>
                  </a:lnTo>
                  <a:lnTo>
                    <a:pt x="11" y="24"/>
                  </a:lnTo>
                  <a:lnTo>
                    <a:pt x="8" y="25"/>
                  </a:lnTo>
                  <a:lnTo>
                    <a:pt x="6" y="26"/>
                  </a:lnTo>
                  <a:lnTo>
                    <a:pt x="5" y="28"/>
                  </a:lnTo>
                  <a:lnTo>
                    <a:pt x="5" y="30"/>
                  </a:lnTo>
                  <a:lnTo>
                    <a:pt x="7" y="31"/>
                  </a:lnTo>
                  <a:lnTo>
                    <a:pt x="8" y="33"/>
                  </a:lnTo>
                  <a:lnTo>
                    <a:pt x="7" y="36"/>
                  </a:lnTo>
                  <a:lnTo>
                    <a:pt x="5" y="41"/>
                  </a:lnTo>
                  <a:lnTo>
                    <a:pt x="3" y="42"/>
                  </a:lnTo>
                  <a:lnTo>
                    <a:pt x="2" y="44"/>
                  </a:lnTo>
                  <a:lnTo>
                    <a:pt x="2" y="46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0" y="50"/>
                  </a:lnTo>
                  <a:lnTo>
                    <a:pt x="0" y="54"/>
                  </a:lnTo>
                  <a:lnTo>
                    <a:pt x="2" y="58"/>
                  </a:lnTo>
                  <a:lnTo>
                    <a:pt x="2" y="59"/>
                  </a:lnTo>
                  <a:lnTo>
                    <a:pt x="7" y="65"/>
                  </a:lnTo>
                  <a:lnTo>
                    <a:pt x="11" y="69"/>
                  </a:lnTo>
                  <a:lnTo>
                    <a:pt x="13" y="70"/>
                  </a:lnTo>
                  <a:lnTo>
                    <a:pt x="15" y="77"/>
                  </a:lnTo>
                  <a:lnTo>
                    <a:pt x="16" y="78"/>
                  </a:lnTo>
                  <a:lnTo>
                    <a:pt x="18" y="77"/>
                  </a:lnTo>
                  <a:lnTo>
                    <a:pt x="19" y="76"/>
                  </a:lnTo>
                  <a:lnTo>
                    <a:pt x="23" y="78"/>
                  </a:lnTo>
                  <a:lnTo>
                    <a:pt x="23" y="79"/>
                  </a:lnTo>
                  <a:lnTo>
                    <a:pt x="22" y="82"/>
                  </a:lnTo>
                  <a:lnTo>
                    <a:pt x="23" y="85"/>
                  </a:lnTo>
                  <a:lnTo>
                    <a:pt x="20" y="88"/>
                  </a:lnTo>
                  <a:lnTo>
                    <a:pt x="20" y="89"/>
                  </a:lnTo>
                  <a:lnTo>
                    <a:pt x="21" y="92"/>
                  </a:lnTo>
                  <a:lnTo>
                    <a:pt x="23" y="94"/>
                  </a:lnTo>
                  <a:lnTo>
                    <a:pt x="28" y="97"/>
                  </a:lnTo>
                  <a:lnTo>
                    <a:pt x="30" y="98"/>
                  </a:lnTo>
                  <a:lnTo>
                    <a:pt x="35" y="102"/>
                  </a:lnTo>
                  <a:lnTo>
                    <a:pt x="36" y="106"/>
                  </a:lnTo>
                  <a:lnTo>
                    <a:pt x="37" y="108"/>
                  </a:lnTo>
                  <a:lnTo>
                    <a:pt x="37" y="108"/>
                  </a:lnTo>
                  <a:lnTo>
                    <a:pt x="36" y="110"/>
                  </a:lnTo>
                  <a:lnTo>
                    <a:pt x="36" y="110"/>
                  </a:lnTo>
                  <a:lnTo>
                    <a:pt x="39" y="116"/>
                  </a:lnTo>
                  <a:lnTo>
                    <a:pt x="40" y="116"/>
                  </a:lnTo>
                  <a:lnTo>
                    <a:pt x="40" y="115"/>
                  </a:lnTo>
                  <a:lnTo>
                    <a:pt x="41" y="115"/>
                  </a:lnTo>
                  <a:lnTo>
                    <a:pt x="41" y="115"/>
                  </a:lnTo>
                  <a:lnTo>
                    <a:pt x="42" y="112"/>
                  </a:lnTo>
                  <a:lnTo>
                    <a:pt x="44" y="111"/>
                  </a:lnTo>
                  <a:lnTo>
                    <a:pt x="47" y="111"/>
                  </a:lnTo>
                  <a:lnTo>
                    <a:pt x="49" y="112"/>
                  </a:lnTo>
                  <a:lnTo>
                    <a:pt x="51" y="114"/>
                  </a:lnTo>
                  <a:lnTo>
                    <a:pt x="53" y="113"/>
                  </a:lnTo>
                  <a:lnTo>
                    <a:pt x="52" y="108"/>
                  </a:lnTo>
                  <a:lnTo>
                    <a:pt x="52" y="106"/>
                  </a:lnTo>
                  <a:lnTo>
                    <a:pt x="54" y="106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7" y="102"/>
                  </a:lnTo>
                  <a:lnTo>
                    <a:pt x="57" y="101"/>
                  </a:lnTo>
                  <a:lnTo>
                    <a:pt x="58" y="100"/>
                  </a:lnTo>
                  <a:lnTo>
                    <a:pt x="58" y="99"/>
                  </a:lnTo>
                  <a:lnTo>
                    <a:pt x="59" y="98"/>
                  </a:lnTo>
                  <a:lnTo>
                    <a:pt x="58" y="97"/>
                  </a:lnTo>
                  <a:lnTo>
                    <a:pt x="58" y="97"/>
                  </a:lnTo>
                  <a:lnTo>
                    <a:pt x="58" y="96"/>
                  </a:lnTo>
                  <a:lnTo>
                    <a:pt x="59" y="92"/>
                  </a:lnTo>
                  <a:lnTo>
                    <a:pt x="59" y="89"/>
                  </a:lnTo>
                  <a:lnTo>
                    <a:pt x="62" y="87"/>
                  </a:lnTo>
                  <a:lnTo>
                    <a:pt x="63" y="83"/>
                  </a:lnTo>
                  <a:lnTo>
                    <a:pt x="63" y="82"/>
                  </a:lnTo>
                  <a:lnTo>
                    <a:pt x="65" y="78"/>
                  </a:lnTo>
                  <a:lnTo>
                    <a:pt x="65" y="73"/>
                  </a:lnTo>
                  <a:lnTo>
                    <a:pt x="63" y="70"/>
                  </a:lnTo>
                  <a:lnTo>
                    <a:pt x="64" y="67"/>
                  </a:lnTo>
                  <a:lnTo>
                    <a:pt x="63" y="65"/>
                  </a:lnTo>
                  <a:lnTo>
                    <a:pt x="64" y="65"/>
                  </a:lnTo>
                  <a:lnTo>
                    <a:pt x="60" y="15"/>
                  </a:lnTo>
                  <a:lnTo>
                    <a:pt x="59" y="15"/>
                  </a:lnTo>
                  <a:lnTo>
                    <a:pt x="58" y="14"/>
                  </a:lnTo>
                  <a:lnTo>
                    <a:pt x="57" y="9"/>
                  </a:lnTo>
                  <a:lnTo>
                    <a:pt x="57" y="8"/>
                  </a:lnTo>
                  <a:lnTo>
                    <a:pt x="55" y="6"/>
                  </a:lnTo>
                  <a:lnTo>
                    <a:pt x="54" y="4"/>
                  </a:lnTo>
                  <a:lnTo>
                    <a:pt x="54" y="0"/>
                  </a:lnTo>
                </a:path>
              </a:pathLst>
            </a:custGeom>
            <a:solidFill>
              <a:schemeClr val="accent4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76" name="Wisconsin" descr="State of Wisconsin" title="Map of US"/>
            <p:cNvSpPr>
              <a:spLocks/>
            </p:cNvSpPr>
            <p:nvPr/>
          </p:nvSpPr>
          <p:spPr bwMode="auto">
            <a:xfrm>
              <a:off x="4335463" y="1884363"/>
              <a:ext cx="690562" cy="738187"/>
            </a:xfrm>
            <a:custGeom>
              <a:avLst/>
              <a:gdLst/>
              <a:ahLst/>
              <a:cxnLst>
                <a:cxn ang="0">
                  <a:pos x="37" y="91"/>
                </a:cxn>
                <a:cxn ang="0">
                  <a:pos x="30" y="88"/>
                </a:cxn>
                <a:cxn ang="0">
                  <a:pos x="28" y="79"/>
                </a:cxn>
                <a:cxn ang="0">
                  <a:pos x="29" y="76"/>
                </a:cxn>
                <a:cxn ang="0">
                  <a:pos x="27" y="72"/>
                </a:cxn>
                <a:cxn ang="0">
                  <a:pos x="26" y="66"/>
                </a:cxn>
                <a:cxn ang="0">
                  <a:pos x="21" y="61"/>
                </a:cxn>
                <a:cxn ang="0">
                  <a:pos x="15" y="55"/>
                </a:cxn>
                <a:cxn ang="0">
                  <a:pos x="10" y="53"/>
                </a:cxn>
                <a:cxn ang="0">
                  <a:pos x="9" y="51"/>
                </a:cxn>
                <a:cxn ang="0">
                  <a:pos x="5" y="49"/>
                </a:cxn>
                <a:cxn ang="0">
                  <a:pos x="3" y="47"/>
                </a:cxn>
                <a:cxn ang="0">
                  <a:pos x="3" y="38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2" y="26"/>
                </a:cxn>
                <a:cxn ang="0">
                  <a:pos x="6" y="21"/>
                </a:cxn>
                <a:cxn ang="0">
                  <a:pos x="9" y="19"/>
                </a:cxn>
                <a:cxn ang="0">
                  <a:pos x="9" y="7"/>
                </a:cxn>
                <a:cxn ang="0">
                  <a:pos x="12" y="7"/>
                </a:cxn>
                <a:cxn ang="0">
                  <a:pos x="16" y="7"/>
                </a:cxn>
                <a:cxn ang="0">
                  <a:pos x="28" y="1"/>
                </a:cxn>
                <a:cxn ang="0">
                  <a:pos x="29" y="1"/>
                </a:cxn>
                <a:cxn ang="0">
                  <a:pos x="29" y="4"/>
                </a:cxn>
                <a:cxn ang="0">
                  <a:pos x="28" y="8"/>
                </a:cxn>
                <a:cxn ang="0">
                  <a:pos x="32" y="6"/>
                </a:cxn>
                <a:cxn ang="0">
                  <a:pos x="35" y="8"/>
                </a:cxn>
                <a:cxn ang="0">
                  <a:pos x="38" y="9"/>
                </a:cxn>
                <a:cxn ang="0">
                  <a:pos x="40" y="12"/>
                </a:cxn>
                <a:cxn ang="0">
                  <a:pos x="54" y="16"/>
                </a:cxn>
                <a:cxn ang="0">
                  <a:pos x="59" y="18"/>
                </a:cxn>
                <a:cxn ang="0">
                  <a:pos x="62" y="19"/>
                </a:cxn>
                <a:cxn ang="0">
                  <a:pos x="63" y="18"/>
                </a:cxn>
                <a:cxn ang="0">
                  <a:pos x="69" y="19"/>
                </a:cxn>
                <a:cxn ang="0">
                  <a:pos x="69" y="21"/>
                </a:cxn>
                <a:cxn ang="0">
                  <a:pos x="71" y="22"/>
                </a:cxn>
                <a:cxn ang="0">
                  <a:pos x="74" y="25"/>
                </a:cxn>
                <a:cxn ang="0">
                  <a:pos x="74" y="31"/>
                </a:cxn>
                <a:cxn ang="0">
                  <a:pos x="77" y="30"/>
                </a:cxn>
                <a:cxn ang="0">
                  <a:pos x="76" y="33"/>
                </a:cxn>
                <a:cxn ang="0">
                  <a:pos x="79" y="36"/>
                </a:cxn>
                <a:cxn ang="0">
                  <a:pos x="75" y="40"/>
                </a:cxn>
                <a:cxn ang="0">
                  <a:pos x="73" y="46"/>
                </a:cxn>
                <a:cxn ang="0">
                  <a:pos x="73" y="48"/>
                </a:cxn>
                <a:cxn ang="0">
                  <a:pos x="78" y="42"/>
                </a:cxn>
                <a:cxn ang="0">
                  <a:pos x="82" y="40"/>
                </a:cxn>
                <a:cxn ang="0">
                  <a:pos x="83" y="37"/>
                </a:cxn>
                <a:cxn ang="0">
                  <a:pos x="84" y="35"/>
                </a:cxn>
                <a:cxn ang="0">
                  <a:pos x="85" y="33"/>
                </a:cxn>
                <a:cxn ang="0">
                  <a:pos x="86" y="31"/>
                </a:cxn>
                <a:cxn ang="0">
                  <a:pos x="87" y="32"/>
                </a:cxn>
                <a:cxn ang="0">
                  <a:pos x="85" y="40"/>
                </a:cxn>
                <a:cxn ang="0">
                  <a:pos x="83" y="43"/>
                </a:cxn>
                <a:cxn ang="0">
                  <a:pos x="81" y="48"/>
                </a:cxn>
                <a:cxn ang="0">
                  <a:pos x="81" y="54"/>
                </a:cxn>
                <a:cxn ang="0">
                  <a:pos x="79" y="58"/>
                </a:cxn>
                <a:cxn ang="0">
                  <a:pos x="79" y="65"/>
                </a:cxn>
                <a:cxn ang="0">
                  <a:pos x="77" y="72"/>
                </a:cxn>
                <a:cxn ang="0">
                  <a:pos x="80" y="85"/>
                </a:cxn>
                <a:cxn ang="0">
                  <a:pos x="80" y="87"/>
                </a:cxn>
                <a:cxn ang="0">
                  <a:pos x="80" y="90"/>
                </a:cxn>
              </a:cxnLst>
              <a:rect l="0" t="0" r="r" b="b"/>
              <a:pathLst>
                <a:path w="87" h="93">
                  <a:moveTo>
                    <a:pt x="37" y="93"/>
                  </a:moveTo>
                  <a:lnTo>
                    <a:pt x="37" y="91"/>
                  </a:lnTo>
                  <a:lnTo>
                    <a:pt x="35" y="89"/>
                  </a:lnTo>
                  <a:lnTo>
                    <a:pt x="30" y="88"/>
                  </a:lnTo>
                  <a:lnTo>
                    <a:pt x="29" y="82"/>
                  </a:lnTo>
                  <a:lnTo>
                    <a:pt x="28" y="79"/>
                  </a:lnTo>
                  <a:lnTo>
                    <a:pt x="29" y="78"/>
                  </a:lnTo>
                  <a:lnTo>
                    <a:pt x="29" y="76"/>
                  </a:lnTo>
                  <a:lnTo>
                    <a:pt x="28" y="75"/>
                  </a:lnTo>
                  <a:lnTo>
                    <a:pt x="27" y="72"/>
                  </a:lnTo>
                  <a:lnTo>
                    <a:pt x="26" y="68"/>
                  </a:lnTo>
                  <a:lnTo>
                    <a:pt x="26" y="66"/>
                  </a:lnTo>
                  <a:lnTo>
                    <a:pt x="26" y="65"/>
                  </a:lnTo>
                  <a:lnTo>
                    <a:pt x="21" y="61"/>
                  </a:lnTo>
                  <a:lnTo>
                    <a:pt x="17" y="58"/>
                  </a:lnTo>
                  <a:lnTo>
                    <a:pt x="15" y="55"/>
                  </a:lnTo>
                  <a:lnTo>
                    <a:pt x="11" y="53"/>
                  </a:lnTo>
                  <a:lnTo>
                    <a:pt x="10" y="53"/>
                  </a:lnTo>
                  <a:lnTo>
                    <a:pt x="10" y="51"/>
                  </a:lnTo>
                  <a:lnTo>
                    <a:pt x="9" y="51"/>
                  </a:lnTo>
                  <a:lnTo>
                    <a:pt x="5" y="50"/>
                  </a:lnTo>
                  <a:lnTo>
                    <a:pt x="5" y="49"/>
                  </a:lnTo>
                  <a:lnTo>
                    <a:pt x="3" y="48"/>
                  </a:lnTo>
                  <a:lnTo>
                    <a:pt x="3" y="47"/>
                  </a:lnTo>
                  <a:lnTo>
                    <a:pt x="3" y="41"/>
                  </a:lnTo>
                  <a:lnTo>
                    <a:pt x="3" y="38"/>
                  </a:lnTo>
                  <a:lnTo>
                    <a:pt x="3" y="36"/>
                  </a:lnTo>
                  <a:lnTo>
                    <a:pt x="4" y="34"/>
                  </a:lnTo>
                  <a:lnTo>
                    <a:pt x="3" y="31"/>
                  </a:lnTo>
                  <a:lnTo>
                    <a:pt x="0" y="30"/>
                  </a:lnTo>
                  <a:lnTo>
                    <a:pt x="1" y="27"/>
                  </a:lnTo>
                  <a:lnTo>
                    <a:pt x="2" y="26"/>
                  </a:lnTo>
                  <a:lnTo>
                    <a:pt x="2" y="24"/>
                  </a:lnTo>
                  <a:lnTo>
                    <a:pt x="6" y="21"/>
                  </a:lnTo>
                  <a:lnTo>
                    <a:pt x="8" y="21"/>
                  </a:lnTo>
                  <a:lnTo>
                    <a:pt x="9" y="19"/>
                  </a:lnTo>
                  <a:lnTo>
                    <a:pt x="8" y="8"/>
                  </a:lnTo>
                  <a:lnTo>
                    <a:pt x="9" y="7"/>
                  </a:lnTo>
                  <a:lnTo>
                    <a:pt x="10" y="6"/>
                  </a:lnTo>
                  <a:lnTo>
                    <a:pt x="12" y="7"/>
                  </a:lnTo>
                  <a:lnTo>
                    <a:pt x="14" y="7"/>
                  </a:lnTo>
                  <a:lnTo>
                    <a:pt x="16" y="7"/>
                  </a:lnTo>
                  <a:lnTo>
                    <a:pt x="20" y="4"/>
                  </a:lnTo>
                  <a:lnTo>
                    <a:pt x="28" y="1"/>
                  </a:lnTo>
                  <a:lnTo>
                    <a:pt x="29" y="0"/>
                  </a:lnTo>
                  <a:lnTo>
                    <a:pt x="29" y="1"/>
                  </a:lnTo>
                  <a:lnTo>
                    <a:pt x="29" y="3"/>
                  </a:lnTo>
                  <a:lnTo>
                    <a:pt x="29" y="4"/>
                  </a:lnTo>
                  <a:lnTo>
                    <a:pt x="29" y="5"/>
                  </a:lnTo>
                  <a:lnTo>
                    <a:pt x="28" y="8"/>
                  </a:lnTo>
                  <a:lnTo>
                    <a:pt x="31" y="6"/>
                  </a:lnTo>
                  <a:lnTo>
                    <a:pt x="32" y="6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6" y="9"/>
                  </a:lnTo>
                  <a:lnTo>
                    <a:pt x="38" y="9"/>
                  </a:lnTo>
                  <a:lnTo>
                    <a:pt x="39" y="10"/>
                  </a:lnTo>
                  <a:lnTo>
                    <a:pt x="40" y="12"/>
                  </a:lnTo>
                  <a:lnTo>
                    <a:pt x="41" y="13"/>
                  </a:lnTo>
                  <a:lnTo>
                    <a:pt x="54" y="16"/>
                  </a:lnTo>
                  <a:lnTo>
                    <a:pt x="56" y="16"/>
                  </a:lnTo>
                  <a:lnTo>
                    <a:pt x="59" y="18"/>
                  </a:lnTo>
                  <a:lnTo>
                    <a:pt x="61" y="18"/>
                  </a:lnTo>
                  <a:lnTo>
                    <a:pt x="62" y="19"/>
                  </a:lnTo>
                  <a:lnTo>
                    <a:pt x="62" y="18"/>
                  </a:lnTo>
                  <a:lnTo>
                    <a:pt x="63" y="18"/>
                  </a:lnTo>
                  <a:lnTo>
                    <a:pt x="67" y="19"/>
                  </a:lnTo>
                  <a:lnTo>
                    <a:pt x="69" y="19"/>
                  </a:lnTo>
                  <a:lnTo>
                    <a:pt x="70" y="20"/>
                  </a:lnTo>
                  <a:lnTo>
                    <a:pt x="69" y="21"/>
                  </a:lnTo>
                  <a:lnTo>
                    <a:pt x="69" y="21"/>
                  </a:lnTo>
                  <a:lnTo>
                    <a:pt x="71" y="22"/>
                  </a:lnTo>
                  <a:lnTo>
                    <a:pt x="74" y="23"/>
                  </a:lnTo>
                  <a:lnTo>
                    <a:pt x="74" y="25"/>
                  </a:lnTo>
                  <a:lnTo>
                    <a:pt x="74" y="30"/>
                  </a:lnTo>
                  <a:lnTo>
                    <a:pt x="74" y="31"/>
                  </a:lnTo>
                  <a:lnTo>
                    <a:pt x="77" y="30"/>
                  </a:lnTo>
                  <a:lnTo>
                    <a:pt x="77" y="30"/>
                  </a:lnTo>
                  <a:lnTo>
                    <a:pt x="77" y="32"/>
                  </a:lnTo>
                  <a:lnTo>
                    <a:pt x="76" y="33"/>
                  </a:lnTo>
                  <a:lnTo>
                    <a:pt x="77" y="35"/>
                  </a:lnTo>
                  <a:lnTo>
                    <a:pt x="79" y="36"/>
                  </a:lnTo>
                  <a:lnTo>
                    <a:pt x="78" y="36"/>
                  </a:lnTo>
                  <a:lnTo>
                    <a:pt x="75" y="40"/>
                  </a:lnTo>
                  <a:lnTo>
                    <a:pt x="74" y="44"/>
                  </a:lnTo>
                  <a:lnTo>
                    <a:pt x="73" y="46"/>
                  </a:lnTo>
                  <a:lnTo>
                    <a:pt x="72" y="47"/>
                  </a:lnTo>
                  <a:lnTo>
                    <a:pt x="73" y="48"/>
                  </a:lnTo>
                  <a:lnTo>
                    <a:pt x="75" y="47"/>
                  </a:lnTo>
                  <a:lnTo>
                    <a:pt x="78" y="42"/>
                  </a:lnTo>
                  <a:lnTo>
                    <a:pt x="80" y="40"/>
                  </a:lnTo>
                  <a:lnTo>
                    <a:pt x="82" y="40"/>
                  </a:lnTo>
                  <a:lnTo>
                    <a:pt x="82" y="38"/>
                  </a:lnTo>
                  <a:lnTo>
                    <a:pt x="83" y="37"/>
                  </a:lnTo>
                  <a:lnTo>
                    <a:pt x="84" y="36"/>
                  </a:lnTo>
                  <a:lnTo>
                    <a:pt x="84" y="35"/>
                  </a:lnTo>
                  <a:lnTo>
                    <a:pt x="84" y="33"/>
                  </a:lnTo>
                  <a:lnTo>
                    <a:pt x="85" y="33"/>
                  </a:lnTo>
                  <a:lnTo>
                    <a:pt x="85" y="32"/>
                  </a:lnTo>
                  <a:lnTo>
                    <a:pt x="86" y="31"/>
                  </a:lnTo>
                  <a:lnTo>
                    <a:pt x="86" y="31"/>
                  </a:lnTo>
                  <a:lnTo>
                    <a:pt x="87" y="32"/>
                  </a:lnTo>
                  <a:lnTo>
                    <a:pt x="87" y="34"/>
                  </a:lnTo>
                  <a:lnTo>
                    <a:pt x="85" y="40"/>
                  </a:lnTo>
                  <a:lnTo>
                    <a:pt x="84" y="41"/>
                  </a:lnTo>
                  <a:lnTo>
                    <a:pt x="83" y="43"/>
                  </a:lnTo>
                  <a:lnTo>
                    <a:pt x="83" y="44"/>
                  </a:lnTo>
                  <a:lnTo>
                    <a:pt x="81" y="48"/>
                  </a:lnTo>
                  <a:lnTo>
                    <a:pt x="81" y="52"/>
                  </a:lnTo>
                  <a:lnTo>
                    <a:pt x="81" y="54"/>
                  </a:lnTo>
                  <a:lnTo>
                    <a:pt x="79" y="57"/>
                  </a:lnTo>
                  <a:lnTo>
                    <a:pt x="79" y="58"/>
                  </a:lnTo>
                  <a:lnTo>
                    <a:pt x="79" y="61"/>
                  </a:lnTo>
                  <a:lnTo>
                    <a:pt x="79" y="65"/>
                  </a:lnTo>
                  <a:lnTo>
                    <a:pt x="79" y="67"/>
                  </a:lnTo>
                  <a:lnTo>
                    <a:pt x="77" y="72"/>
                  </a:lnTo>
                  <a:lnTo>
                    <a:pt x="78" y="80"/>
                  </a:lnTo>
                  <a:lnTo>
                    <a:pt x="80" y="85"/>
                  </a:lnTo>
                  <a:lnTo>
                    <a:pt x="80" y="86"/>
                  </a:lnTo>
                  <a:lnTo>
                    <a:pt x="80" y="87"/>
                  </a:lnTo>
                  <a:lnTo>
                    <a:pt x="80" y="88"/>
                  </a:lnTo>
                  <a:lnTo>
                    <a:pt x="80" y="90"/>
                  </a:lnTo>
                  <a:lnTo>
                    <a:pt x="37" y="93"/>
                  </a:lnTo>
                </a:path>
              </a:pathLst>
            </a:custGeom>
            <a:solidFill>
              <a:schemeClr val="accent4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75" name="Louisiana" descr="State of Louisiana" title="Map of US"/>
            <p:cNvSpPr>
              <a:spLocks/>
            </p:cNvSpPr>
            <p:nvPr/>
          </p:nvSpPr>
          <p:spPr bwMode="auto">
            <a:xfrm>
              <a:off x="4248150" y="4194175"/>
              <a:ext cx="738188" cy="6429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53" y="12"/>
                </a:cxn>
                <a:cxn ang="0">
                  <a:pos x="53" y="16"/>
                </a:cxn>
                <a:cxn ang="0">
                  <a:pos x="48" y="26"/>
                </a:cxn>
                <a:cxn ang="0">
                  <a:pos x="77" y="40"/>
                </a:cxn>
                <a:cxn ang="0">
                  <a:pos x="77" y="49"/>
                </a:cxn>
                <a:cxn ang="0">
                  <a:pos x="76" y="55"/>
                </a:cxn>
                <a:cxn ang="0">
                  <a:pos x="70" y="53"/>
                </a:cxn>
                <a:cxn ang="0">
                  <a:pos x="68" y="59"/>
                </a:cxn>
                <a:cxn ang="0">
                  <a:pos x="75" y="58"/>
                </a:cxn>
                <a:cxn ang="0">
                  <a:pos x="80" y="58"/>
                </a:cxn>
                <a:cxn ang="0">
                  <a:pos x="78" y="60"/>
                </a:cxn>
                <a:cxn ang="0">
                  <a:pos x="81" y="62"/>
                </a:cxn>
                <a:cxn ang="0">
                  <a:pos x="86" y="58"/>
                </a:cxn>
                <a:cxn ang="0">
                  <a:pos x="89" y="58"/>
                </a:cxn>
                <a:cxn ang="0">
                  <a:pos x="89" y="62"/>
                </a:cxn>
                <a:cxn ang="0">
                  <a:pos x="82" y="68"/>
                </a:cxn>
                <a:cxn ang="0">
                  <a:pos x="86" y="73"/>
                </a:cxn>
                <a:cxn ang="0">
                  <a:pos x="93" y="78"/>
                </a:cxn>
                <a:cxn ang="0">
                  <a:pos x="86" y="77"/>
                </a:cxn>
                <a:cxn ang="0">
                  <a:pos x="77" y="72"/>
                </a:cxn>
                <a:cxn ang="0">
                  <a:pos x="74" y="76"/>
                </a:cxn>
                <a:cxn ang="0">
                  <a:pos x="72" y="79"/>
                </a:cxn>
                <a:cxn ang="0">
                  <a:pos x="69" y="76"/>
                </a:cxn>
                <a:cxn ang="0">
                  <a:pos x="65" y="76"/>
                </a:cxn>
                <a:cxn ang="0">
                  <a:pos x="59" y="78"/>
                </a:cxn>
                <a:cxn ang="0">
                  <a:pos x="50" y="72"/>
                </a:cxn>
                <a:cxn ang="0">
                  <a:pos x="46" y="69"/>
                </a:cxn>
                <a:cxn ang="0">
                  <a:pos x="45" y="68"/>
                </a:cxn>
                <a:cxn ang="0">
                  <a:pos x="42" y="67"/>
                </a:cxn>
                <a:cxn ang="0">
                  <a:pos x="40" y="66"/>
                </a:cxn>
                <a:cxn ang="0">
                  <a:pos x="37" y="71"/>
                </a:cxn>
                <a:cxn ang="0">
                  <a:pos x="17" y="67"/>
                </a:cxn>
                <a:cxn ang="0">
                  <a:pos x="4" y="67"/>
                </a:cxn>
                <a:cxn ang="0">
                  <a:pos x="6" y="64"/>
                </a:cxn>
                <a:cxn ang="0">
                  <a:pos x="7" y="56"/>
                </a:cxn>
                <a:cxn ang="0">
                  <a:pos x="7" y="51"/>
                </a:cxn>
                <a:cxn ang="0">
                  <a:pos x="10" y="45"/>
                </a:cxn>
                <a:cxn ang="0">
                  <a:pos x="8" y="37"/>
                </a:cxn>
                <a:cxn ang="0">
                  <a:pos x="7" y="34"/>
                </a:cxn>
                <a:cxn ang="0">
                  <a:pos x="5" y="31"/>
                </a:cxn>
                <a:cxn ang="0">
                  <a:pos x="1" y="23"/>
                </a:cxn>
              </a:cxnLst>
              <a:rect l="0" t="0" r="r" b="b"/>
              <a:pathLst>
                <a:path w="93" h="81">
                  <a:moveTo>
                    <a:pt x="0" y="1"/>
                  </a:moveTo>
                  <a:lnTo>
                    <a:pt x="50" y="0"/>
                  </a:lnTo>
                  <a:lnTo>
                    <a:pt x="50" y="1"/>
                  </a:lnTo>
                  <a:lnTo>
                    <a:pt x="52" y="6"/>
                  </a:lnTo>
                  <a:lnTo>
                    <a:pt x="53" y="9"/>
                  </a:lnTo>
                  <a:lnTo>
                    <a:pt x="53" y="12"/>
                  </a:lnTo>
                  <a:lnTo>
                    <a:pt x="55" y="13"/>
                  </a:lnTo>
                  <a:lnTo>
                    <a:pt x="55" y="15"/>
                  </a:lnTo>
                  <a:lnTo>
                    <a:pt x="53" y="16"/>
                  </a:lnTo>
                  <a:lnTo>
                    <a:pt x="52" y="17"/>
                  </a:lnTo>
                  <a:lnTo>
                    <a:pt x="51" y="21"/>
                  </a:lnTo>
                  <a:lnTo>
                    <a:pt x="48" y="26"/>
                  </a:lnTo>
                  <a:lnTo>
                    <a:pt x="45" y="35"/>
                  </a:lnTo>
                  <a:lnTo>
                    <a:pt x="45" y="41"/>
                  </a:lnTo>
                  <a:lnTo>
                    <a:pt x="77" y="40"/>
                  </a:lnTo>
                  <a:lnTo>
                    <a:pt x="78" y="41"/>
                  </a:lnTo>
                  <a:lnTo>
                    <a:pt x="77" y="44"/>
                  </a:lnTo>
                  <a:lnTo>
                    <a:pt x="77" y="49"/>
                  </a:lnTo>
                  <a:lnTo>
                    <a:pt x="80" y="52"/>
                  </a:lnTo>
                  <a:lnTo>
                    <a:pt x="81" y="56"/>
                  </a:lnTo>
                  <a:lnTo>
                    <a:pt x="76" y="55"/>
                  </a:lnTo>
                  <a:lnTo>
                    <a:pt x="72" y="53"/>
                  </a:lnTo>
                  <a:lnTo>
                    <a:pt x="71" y="53"/>
                  </a:lnTo>
                  <a:lnTo>
                    <a:pt x="70" y="53"/>
                  </a:lnTo>
                  <a:lnTo>
                    <a:pt x="67" y="56"/>
                  </a:lnTo>
                  <a:lnTo>
                    <a:pt x="67" y="58"/>
                  </a:lnTo>
                  <a:lnTo>
                    <a:pt x="68" y="59"/>
                  </a:lnTo>
                  <a:lnTo>
                    <a:pt x="70" y="60"/>
                  </a:lnTo>
                  <a:lnTo>
                    <a:pt x="73" y="60"/>
                  </a:lnTo>
                  <a:lnTo>
                    <a:pt x="75" y="58"/>
                  </a:lnTo>
                  <a:lnTo>
                    <a:pt x="76" y="58"/>
                  </a:lnTo>
                  <a:lnTo>
                    <a:pt x="79" y="58"/>
                  </a:lnTo>
                  <a:lnTo>
                    <a:pt x="80" y="58"/>
                  </a:lnTo>
                  <a:lnTo>
                    <a:pt x="80" y="58"/>
                  </a:lnTo>
                  <a:lnTo>
                    <a:pt x="79" y="59"/>
                  </a:lnTo>
                  <a:lnTo>
                    <a:pt x="78" y="60"/>
                  </a:lnTo>
                  <a:lnTo>
                    <a:pt x="78" y="61"/>
                  </a:lnTo>
                  <a:lnTo>
                    <a:pt x="79" y="62"/>
                  </a:lnTo>
                  <a:lnTo>
                    <a:pt x="81" y="62"/>
                  </a:lnTo>
                  <a:lnTo>
                    <a:pt x="81" y="62"/>
                  </a:lnTo>
                  <a:lnTo>
                    <a:pt x="83" y="59"/>
                  </a:lnTo>
                  <a:lnTo>
                    <a:pt x="86" y="58"/>
                  </a:lnTo>
                  <a:lnTo>
                    <a:pt x="88" y="57"/>
                  </a:lnTo>
                  <a:lnTo>
                    <a:pt x="89" y="57"/>
                  </a:lnTo>
                  <a:lnTo>
                    <a:pt x="89" y="58"/>
                  </a:lnTo>
                  <a:lnTo>
                    <a:pt x="89" y="60"/>
                  </a:lnTo>
                  <a:lnTo>
                    <a:pt x="89" y="60"/>
                  </a:lnTo>
                  <a:lnTo>
                    <a:pt x="89" y="62"/>
                  </a:lnTo>
                  <a:lnTo>
                    <a:pt x="87" y="62"/>
                  </a:lnTo>
                  <a:lnTo>
                    <a:pt x="85" y="66"/>
                  </a:lnTo>
                  <a:lnTo>
                    <a:pt x="82" y="68"/>
                  </a:lnTo>
                  <a:lnTo>
                    <a:pt x="82" y="70"/>
                  </a:lnTo>
                  <a:lnTo>
                    <a:pt x="83" y="71"/>
                  </a:lnTo>
                  <a:lnTo>
                    <a:pt x="86" y="73"/>
                  </a:lnTo>
                  <a:lnTo>
                    <a:pt x="93" y="76"/>
                  </a:lnTo>
                  <a:lnTo>
                    <a:pt x="93" y="77"/>
                  </a:lnTo>
                  <a:lnTo>
                    <a:pt x="93" y="78"/>
                  </a:lnTo>
                  <a:lnTo>
                    <a:pt x="92" y="79"/>
                  </a:lnTo>
                  <a:lnTo>
                    <a:pt x="87" y="81"/>
                  </a:lnTo>
                  <a:lnTo>
                    <a:pt x="86" y="77"/>
                  </a:lnTo>
                  <a:lnTo>
                    <a:pt x="84" y="76"/>
                  </a:lnTo>
                  <a:lnTo>
                    <a:pt x="78" y="74"/>
                  </a:lnTo>
                  <a:lnTo>
                    <a:pt x="77" y="72"/>
                  </a:lnTo>
                  <a:lnTo>
                    <a:pt x="77" y="71"/>
                  </a:lnTo>
                  <a:lnTo>
                    <a:pt x="75" y="72"/>
                  </a:lnTo>
                  <a:lnTo>
                    <a:pt x="74" y="76"/>
                  </a:lnTo>
                  <a:lnTo>
                    <a:pt x="75" y="76"/>
                  </a:lnTo>
                  <a:lnTo>
                    <a:pt x="75" y="77"/>
                  </a:lnTo>
                  <a:lnTo>
                    <a:pt x="72" y="79"/>
                  </a:lnTo>
                  <a:lnTo>
                    <a:pt x="71" y="79"/>
                  </a:lnTo>
                  <a:lnTo>
                    <a:pt x="70" y="77"/>
                  </a:lnTo>
                  <a:lnTo>
                    <a:pt x="69" y="76"/>
                  </a:lnTo>
                  <a:lnTo>
                    <a:pt x="67" y="77"/>
                  </a:lnTo>
                  <a:lnTo>
                    <a:pt x="66" y="76"/>
                  </a:lnTo>
                  <a:lnTo>
                    <a:pt x="65" y="76"/>
                  </a:lnTo>
                  <a:lnTo>
                    <a:pt x="63" y="79"/>
                  </a:lnTo>
                  <a:lnTo>
                    <a:pt x="60" y="79"/>
                  </a:lnTo>
                  <a:lnTo>
                    <a:pt x="59" y="78"/>
                  </a:lnTo>
                  <a:lnTo>
                    <a:pt x="56" y="78"/>
                  </a:lnTo>
                  <a:lnTo>
                    <a:pt x="52" y="72"/>
                  </a:lnTo>
                  <a:lnTo>
                    <a:pt x="50" y="72"/>
                  </a:lnTo>
                  <a:lnTo>
                    <a:pt x="47" y="71"/>
                  </a:lnTo>
                  <a:lnTo>
                    <a:pt x="46" y="69"/>
                  </a:lnTo>
                  <a:lnTo>
                    <a:pt x="46" y="69"/>
                  </a:lnTo>
                  <a:lnTo>
                    <a:pt x="45" y="69"/>
                  </a:lnTo>
                  <a:lnTo>
                    <a:pt x="45" y="69"/>
                  </a:lnTo>
                  <a:lnTo>
                    <a:pt x="45" y="68"/>
                  </a:lnTo>
                  <a:lnTo>
                    <a:pt x="44" y="67"/>
                  </a:lnTo>
                  <a:lnTo>
                    <a:pt x="43" y="68"/>
                  </a:lnTo>
                  <a:lnTo>
                    <a:pt x="42" y="67"/>
                  </a:lnTo>
                  <a:lnTo>
                    <a:pt x="41" y="67"/>
                  </a:lnTo>
                  <a:lnTo>
                    <a:pt x="41" y="66"/>
                  </a:lnTo>
                  <a:lnTo>
                    <a:pt x="40" y="66"/>
                  </a:lnTo>
                  <a:lnTo>
                    <a:pt x="36" y="69"/>
                  </a:lnTo>
                  <a:lnTo>
                    <a:pt x="38" y="71"/>
                  </a:lnTo>
                  <a:lnTo>
                    <a:pt x="37" y="71"/>
                  </a:lnTo>
                  <a:lnTo>
                    <a:pt x="32" y="71"/>
                  </a:lnTo>
                  <a:lnTo>
                    <a:pt x="23" y="70"/>
                  </a:lnTo>
                  <a:lnTo>
                    <a:pt x="17" y="67"/>
                  </a:lnTo>
                  <a:lnTo>
                    <a:pt x="5" y="69"/>
                  </a:lnTo>
                  <a:lnTo>
                    <a:pt x="4" y="69"/>
                  </a:lnTo>
                  <a:lnTo>
                    <a:pt x="4" y="67"/>
                  </a:lnTo>
                  <a:lnTo>
                    <a:pt x="4" y="67"/>
                  </a:lnTo>
                  <a:lnTo>
                    <a:pt x="5" y="66"/>
                  </a:lnTo>
                  <a:lnTo>
                    <a:pt x="6" y="64"/>
                  </a:lnTo>
                  <a:lnTo>
                    <a:pt x="8" y="59"/>
                  </a:lnTo>
                  <a:lnTo>
                    <a:pt x="7" y="58"/>
                  </a:lnTo>
                  <a:lnTo>
                    <a:pt x="7" y="56"/>
                  </a:lnTo>
                  <a:lnTo>
                    <a:pt x="7" y="55"/>
                  </a:lnTo>
                  <a:lnTo>
                    <a:pt x="7" y="54"/>
                  </a:lnTo>
                  <a:lnTo>
                    <a:pt x="7" y="51"/>
                  </a:lnTo>
                  <a:lnTo>
                    <a:pt x="9" y="50"/>
                  </a:lnTo>
                  <a:lnTo>
                    <a:pt x="9" y="48"/>
                  </a:lnTo>
                  <a:lnTo>
                    <a:pt x="10" y="45"/>
                  </a:lnTo>
                  <a:lnTo>
                    <a:pt x="10" y="42"/>
                  </a:lnTo>
                  <a:lnTo>
                    <a:pt x="9" y="39"/>
                  </a:lnTo>
                  <a:lnTo>
                    <a:pt x="8" y="37"/>
                  </a:lnTo>
                  <a:lnTo>
                    <a:pt x="7" y="36"/>
                  </a:lnTo>
                  <a:lnTo>
                    <a:pt x="8" y="35"/>
                  </a:lnTo>
                  <a:lnTo>
                    <a:pt x="7" y="34"/>
                  </a:lnTo>
                  <a:lnTo>
                    <a:pt x="6" y="32"/>
                  </a:lnTo>
                  <a:lnTo>
                    <a:pt x="5" y="31"/>
                  </a:lnTo>
                  <a:lnTo>
                    <a:pt x="5" y="31"/>
                  </a:lnTo>
                  <a:lnTo>
                    <a:pt x="5" y="29"/>
                  </a:lnTo>
                  <a:lnTo>
                    <a:pt x="4" y="26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0" y="1"/>
                  </a:lnTo>
                </a:path>
              </a:pathLst>
            </a:custGeom>
            <a:solidFill>
              <a:schemeClr val="accent4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304" name="Arkansas" descr="State of Arkansas" title="Map of US"/>
            <p:cNvSpPr>
              <a:spLocks/>
            </p:cNvSpPr>
            <p:nvPr/>
          </p:nvSpPr>
          <p:spPr bwMode="auto">
            <a:xfrm>
              <a:off x="4160838" y="3606800"/>
              <a:ext cx="650875" cy="59531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74" y="0"/>
                </a:cxn>
                <a:cxn ang="0">
                  <a:pos x="74" y="1"/>
                </a:cxn>
                <a:cxn ang="0">
                  <a:pos x="75" y="2"/>
                </a:cxn>
                <a:cxn ang="0">
                  <a:pos x="76" y="4"/>
                </a:cxn>
                <a:cxn ang="0">
                  <a:pos x="76" y="5"/>
                </a:cxn>
                <a:cxn ang="0">
                  <a:pos x="73" y="7"/>
                </a:cxn>
                <a:cxn ang="0">
                  <a:pos x="72" y="10"/>
                </a:cxn>
                <a:cxn ang="0">
                  <a:pos x="71" y="11"/>
                </a:cxn>
                <a:cxn ang="0">
                  <a:pos x="82" y="10"/>
                </a:cxn>
                <a:cxn ang="0">
                  <a:pos x="82" y="11"/>
                </a:cxn>
                <a:cxn ang="0">
                  <a:pos x="82" y="12"/>
                </a:cxn>
                <a:cxn ang="0">
                  <a:pos x="81" y="14"/>
                </a:cxn>
                <a:cxn ang="0">
                  <a:pos x="79" y="16"/>
                </a:cxn>
                <a:cxn ang="0">
                  <a:pos x="79" y="20"/>
                </a:cxn>
                <a:cxn ang="0">
                  <a:pos x="77" y="23"/>
                </a:cxn>
                <a:cxn ang="0">
                  <a:pos x="77" y="26"/>
                </a:cxn>
                <a:cxn ang="0">
                  <a:pos x="77" y="30"/>
                </a:cxn>
                <a:cxn ang="0">
                  <a:pos x="76" y="30"/>
                </a:cxn>
                <a:cxn ang="0">
                  <a:pos x="74" y="31"/>
                </a:cxn>
                <a:cxn ang="0">
                  <a:pos x="74" y="33"/>
                </a:cxn>
                <a:cxn ang="0">
                  <a:pos x="71" y="35"/>
                </a:cxn>
                <a:cxn ang="0">
                  <a:pos x="70" y="39"/>
                </a:cxn>
                <a:cxn ang="0">
                  <a:pos x="70" y="42"/>
                </a:cxn>
                <a:cxn ang="0">
                  <a:pos x="70" y="44"/>
                </a:cxn>
                <a:cxn ang="0">
                  <a:pos x="67" y="46"/>
                </a:cxn>
                <a:cxn ang="0">
                  <a:pos x="65" y="49"/>
                </a:cxn>
                <a:cxn ang="0">
                  <a:pos x="64" y="50"/>
                </a:cxn>
                <a:cxn ang="0">
                  <a:pos x="64" y="52"/>
                </a:cxn>
                <a:cxn ang="0">
                  <a:pos x="62" y="54"/>
                </a:cxn>
                <a:cxn ang="0">
                  <a:pos x="62" y="56"/>
                </a:cxn>
                <a:cxn ang="0">
                  <a:pos x="61" y="59"/>
                </a:cxn>
                <a:cxn ang="0">
                  <a:pos x="59" y="62"/>
                </a:cxn>
                <a:cxn ang="0">
                  <a:pos x="60" y="65"/>
                </a:cxn>
                <a:cxn ang="0">
                  <a:pos x="62" y="67"/>
                </a:cxn>
                <a:cxn ang="0">
                  <a:pos x="62" y="69"/>
                </a:cxn>
                <a:cxn ang="0">
                  <a:pos x="62" y="69"/>
                </a:cxn>
                <a:cxn ang="0">
                  <a:pos x="62" y="70"/>
                </a:cxn>
                <a:cxn ang="0">
                  <a:pos x="61" y="71"/>
                </a:cxn>
                <a:cxn ang="0">
                  <a:pos x="61" y="73"/>
                </a:cxn>
                <a:cxn ang="0">
                  <a:pos x="61" y="74"/>
                </a:cxn>
                <a:cxn ang="0">
                  <a:pos x="11" y="75"/>
                </a:cxn>
                <a:cxn ang="0">
                  <a:pos x="11" y="64"/>
                </a:cxn>
                <a:cxn ang="0">
                  <a:pos x="9" y="63"/>
                </a:cxn>
                <a:cxn ang="0">
                  <a:pos x="6" y="65"/>
                </a:cxn>
                <a:cxn ang="0">
                  <a:pos x="6" y="64"/>
                </a:cxn>
                <a:cxn ang="0">
                  <a:pos x="3" y="62"/>
                </a:cxn>
                <a:cxn ang="0">
                  <a:pos x="4" y="26"/>
                </a:cxn>
                <a:cxn ang="0">
                  <a:pos x="0" y="3"/>
                </a:cxn>
              </a:cxnLst>
              <a:rect l="0" t="0" r="r" b="b"/>
              <a:pathLst>
                <a:path w="82" h="75">
                  <a:moveTo>
                    <a:pt x="0" y="3"/>
                  </a:moveTo>
                  <a:lnTo>
                    <a:pt x="74" y="0"/>
                  </a:lnTo>
                  <a:lnTo>
                    <a:pt x="74" y="1"/>
                  </a:lnTo>
                  <a:lnTo>
                    <a:pt x="75" y="2"/>
                  </a:lnTo>
                  <a:lnTo>
                    <a:pt x="76" y="4"/>
                  </a:lnTo>
                  <a:lnTo>
                    <a:pt x="76" y="5"/>
                  </a:lnTo>
                  <a:lnTo>
                    <a:pt x="73" y="7"/>
                  </a:lnTo>
                  <a:lnTo>
                    <a:pt x="72" y="10"/>
                  </a:lnTo>
                  <a:lnTo>
                    <a:pt x="71" y="11"/>
                  </a:lnTo>
                  <a:lnTo>
                    <a:pt x="82" y="10"/>
                  </a:lnTo>
                  <a:lnTo>
                    <a:pt x="82" y="11"/>
                  </a:lnTo>
                  <a:lnTo>
                    <a:pt x="82" y="12"/>
                  </a:lnTo>
                  <a:lnTo>
                    <a:pt x="81" y="14"/>
                  </a:lnTo>
                  <a:lnTo>
                    <a:pt x="79" y="16"/>
                  </a:lnTo>
                  <a:lnTo>
                    <a:pt x="79" y="20"/>
                  </a:lnTo>
                  <a:lnTo>
                    <a:pt x="77" y="23"/>
                  </a:lnTo>
                  <a:lnTo>
                    <a:pt x="77" y="26"/>
                  </a:lnTo>
                  <a:lnTo>
                    <a:pt x="77" y="30"/>
                  </a:lnTo>
                  <a:lnTo>
                    <a:pt x="76" y="30"/>
                  </a:lnTo>
                  <a:lnTo>
                    <a:pt x="74" y="31"/>
                  </a:lnTo>
                  <a:lnTo>
                    <a:pt x="74" y="33"/>
                  </a:lnTo>
                  <a:lnTo>
                    <a:pt x="71" y="35"/>
                  </a:lnTo>
                  <a:lnTo>
                    <a:pt x="70" y="39"/>
                  </a:lnTo>
                  <a:lnTo>
                    <a:pt x="70" y="42"/>
                  </a:lnTo>
                  <a:lnTo>
                    <a:pt x="70" y="44"/>
                  </a:lnTo>
                  <a:lnTo>
                    <a:pt x="67" y="46"/>
                  </a:lnTo>
                  <a:lnTo>
                    <a:pt x="65" y="49"/>
                  </a:lnTo>
                  <a:lnTo>
                    <a:pt x="64" y="50"/>
                  </a:lnTo>
                  <a:lnTo>
                    <a:pt x="64" y="52"/>
                  </a:lnTo>
                  <a:lnTo>
                    <a:pt x="62" y="54"/>
                  </a:lnTo>
                  <a:lnTo>
                    <a:pt x="62" y="56"/>
                  </a:lnTo>
                  <a:lnTo>
                    <a:pt x="61" y="59"/>
                  </a:lnTo>
                  <a:lnTo>
                    <a:pt x="59" y="62"/>
                  </a:lnTo>
                  <a:lnTo>
                    <a:pt x="60" y="65"/>
                  </a:lnTo>
                  <a:lnTo>
                    <a:pt x="62" y="67"/>
                  </a:lnTo>
                  <a:lnTo>
                    <a:pt x="62" y="69"/>
                  </a:lnTo>
                  <a:lnTo>
                    <a:pt x="62" y="69"/>
                  </a:lnTo>
                  <a:lnTo>
                    <a:pt x="62" y="70"/>
                  </a:lnTo>
                  <a:lnTo>
                    <a:pt x="61" y="71"/>
                  </a:lnTo>
                  <a:lnTo>
                    <a:pt x="61" y="73"/>
                  </a:lnTo>
                  <a:lnTo>
                    <a:pt x="61" y="74"/>
                  </a:lnTo>
                  <a:lnTo>
                    <a:pt x="11" y="75"/>
                  </a:lnTo>
                  <a:lnTo>
                    <a:pt x="11" y="64"/>
                  </a:lnTo>
                  <a:lnTo>
                    <a:pt x="9" y="63"/>
                  </a:lnTo>
                  <a:lnTo>
                    <a:pt x="6" y="65"/>
                  </a:lnTo>
                  <a:lnTo>
                    <a:pt x="6" y="64"/>
                  </a:lnTo>
                  <a:lnTo>
                    <a:pt x="3" y="62"/>
                  </a:lnTo>
                  <a:lnTo>
                    <a:pt x="4" y="26"/>
                  </a:lnTo>
                  <a:lnTo>
                    <a:pt x="0" y="3"/>
                  </a:lnTo>
                </a:path>
              </a:pathLst>
            </a:custGeom>
            <a:solidFill>
              <a:schemeClr val="accent4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74" name="Missouri" descr="State of Missouri" title="Map of US"/>
            <p:cNvSpPr>
              <a:spLocks/>
            </p:cNvSpPr>
            <p:nvPr/>
          </p:nvSpPr>
          <p:spPr bwMode="auto">
            <a:xfrm>
              <a:off x="4017963" y="2940050"/>
              <a:ext cx="873125" cy="754063"/>
            </a:xfrm>
            <a:custGeom>
              <a:avLst/>
              <a:gdLst/>
              <a:ahLst/>
              <a:cxnLst>
                <a:cxn ang="0">
                  <a:pos x="92" y="84"/>
                </a:cxn>
                <a:cxn ang="0">
                  <a:pos x="93" y="86"/>
                </a:cxn>
                <a:cxn ang="0">
                  <a:pos x="94" y="89"/>
                </a:cxn>
                <a:cxn ang="0">
                  <a:pos x="89" y="94"/>
                </a:cxn>
                <a:cxn ang="0">
                  <a:pos x="100" y="94"/>
                </a:cxn>
                <a:cxn ang="0">
                  <a:pos x="101" y="90"/>
                </a:cxn>
                <a:cxn ang="0">
                  <a:pos x="103" y="84"/>
                </a:cxn>
                <a:cxn ang="0">
                  <a:pos x="106" y="81"/>
                </a:cxn>
                <a:cxn ang="0">
                  <a:pos x="108" y="81"/>
                </a:cxn>
                <a:cxn ang="0">
                  <a:pos x="109" y="74"/>
                </a:cxn>
                <a:cxn ang="0">
                  <a:pos x="108" y="73"/>
                </a:cxn>
                <a:cxn ang="0">
                  <a:pos x="107" y="72"/>
                </a:cxn>
                <a:cxn ang="0">
                  <a:pos x="106" y="73"/>
                </a:cxn>
                <a:cxn ang="0">
                  <a:pos x="102" y="67"/>
                </a:cxn>
                <a:cxn ang="0">
                  <a:pos x="103" y="65"/>
                </a:cxn>
                <a:cxn ang="0">
                  <a:pos x="102" y="62"/>
                </a:cxn>
                <a:cxn ang="0">
                  <a:pos x="96" y="55"/>
                </a:cxn>
                <a:cxn ang="0">
                  <a:pos x="89" y="51"/>
                </a:cxn>
                <a:cxn ang="0">
                  <a:pos x="86" y="46"/>
                </a:cxn>
                <a:cxn ang="0">
                  <a:pos x="89" y="42"/>
                </a:cxn>
                <a:cxn ang="0">
                  <a:pos x="89" y="36"/>
                </a:cxn>
                <a:cxn ang="0">
                  <a:pos x="85" y="33"/>
                </a:cxn>
                <a:cxn ang="0">
                  <a:pos x="82" y="35"/>
                </a:cxn>
                <a:cxn ang="0">
                  <a:pos x="79" y="27"/>
                </a:cxn>
                <a:cxn ang="0">
                  <a:pos x="73" y="22"/>
                </a:cxn>
                <a:cxn ang="0">
                  <a:pos x="68" y="15"/>
                </a:cxn>
                <a:cxn ang="0">
                  <a:pos x="66" y="7"/>
                </a:cxn>
                <a:cxn ang="0">
                  <a:pos x="67" y="4"/>
                </a:cxn>
                <a:cxn ang="0">
                  <a:pos x="0" y="2"/>
                </a:cxn>
                <a:cxn ang="0">
                  <a:pos x="2" y="5"/>
                </a:cxn>
                <a:cxn ang="0">
                  <a:pos x="5" y="11"/>
                </a:cxn>
                <a:cxn ang="0">
                  <a:pos x="5" y="14"/>
                </a:cxn>
                <a:cxn ang="0">
                  <a:pos x="13" y="19"/>
                </a:cxn>
                <a:cxn ang="0">
                  <a:pos x="10" y="24"/>
                </a:cxn>
                <a:cxn ang="0">
                  <a:pos x="13" y="26"/>
                </a:cxn>
                <a:cxn ang="0">
                  <a:pos x="16" y="31"/>
                </a:cxn>
                <a:cxn ang="0">
                  <a:pos x="18" y="32"/>
                </a:cxn>
                <a:cxn ang="0">
                  <a:pos x="18" y="87"/>
                </a:cxn>
              </a:cxnLst>
              <a:rect l="0" t="0" r="r" b="b"/>
              <a:pathLst>
                <a:path w="110" h="95">
                  <a:moveTo>
                    <a:pt x="18" y="87"/>
                  </a:moveTo>
                  <a:lnTo>
                    <a:pt x="92" y="84"/>
                  </a:lnTo>
                  <a:lnTo>
                    <a:pt x="92" y="85"/>
                  </a:lnTo>
                  <a:lnTo>
                    <a:pt x="93" y="86"/>
                  </a:lnTo>
                  <a:lnTo>
                    <a:pt x="94" y="88"/>
                  </a:lnTo>
                  <a:lnTo>
                    <a:pt x="94" y="89"/>
                  </a:lnTo>
                  <a:lnTo>
                    <a:pt x="91" y="91"/>
                  </a:lnTo>
                  <a:lnTo>
                    <a:pt x="89" y="94"/>
                  </a:lnTo>
                  <a:lnTo>
                    <a:pt x="89" y="95"/>
                  </a:lnTo>
                  <a:lnTo>
                    <a:pt x="100" y="94"/>
                  </a:lnTo>
                  <a:lnTo>
                    <a:pt x="101" y="91"/>
                  </a:lnTo>
                  <a:lnTo>
                    <a:pt x="101" y="90"/>
                  </a:lnTo>
                  <a:lnTo>
                    <a:pt x="102" y="86"/>
                  </a:lnTo>
                  <a:lnTo>
                    <a:pt x="103" y="84"/>
                  </a:lnTo>
                  <a:lnTo>
                    <a:pt x="104" y="82"/>
                  </a:lnTo>
                  <a:lnTo>
                    <a:pt x="106" y="81"/>
                  </a:lnTo>
                  <a:lnTo>
                    <a:pt x="107" y="81"/>
                  </a:lnTo>
                  <a:lnTo>
                    <a:pt x="108" y="81"/>
                  </a:lnTo>
                  <a:lnTo>
                    <a:pt x="110" y="76"/>
                  </a:lnTo>
                  <a:lnTo>
                    <a:pt x="109" y="74"/>
                  </a:lnTo>
                  <a:lnTo>
                    <a:pt x="108" y="73"/>
                  </a:lnTo>
                  <a:lnTo>
                    <a:pt x="108" y="73"/>
                  </a:lnTo>
                  <a:lnTo>
                    <a:pt x="107" y="72"/>
                  </a:lnTo>
                  <a:lnTo>
                    <a:pt x="107" y="72"/>
                  </a:lnTo>
                  <a:lnTo>
                    <a:pt x="106" y="72"/>
                  </a:lnTo>
                  <a:lnTo>
                    <a:pt x="106" y="73"/>
                  </a:lnTo>
                  <a:lnTo>
                    <a:pt x="105" y="73"/>
                  </a:lnTo>
                  <a:lnTo>
                    <a:pt x="102" y="67"/>
                  </a:lnTo>
                  <a:lnTo>
                    <a:pt x="102" y="67"/>
                  </a:lnTo>
                  <a:lnTo>
                    <a:pt x="103" y="65"/>
                  </a:lnTo>
                  <a:lnTo>
                    <a:pt x="103" y="64"/>
                  </a:lnTo>
                  <a:lnTo>
                    <a:pt x="102" y="62"/>
                  </a:lnTo>
                  <a:lnTo>
                    <a:pt x="101" y="59"/>
                  </a:lnTo>
                  <a:lnTo>
                    <a:pt x="96" y="55"/>
                  </a:lnTo>
                  <a:lnTo>
                    <a:pt x="94" y="54"/>
                  </a:lnTo>
                  <a:lnTo>
                    <a:pt x="89" y="51"/>
                  </a:lnTo>
                  <a:lnTo>
                    <a:pt x="87" y="49"/>
                  </a:lnTo>
                  <a:lnTo>
                    <a:pt x="86" y="46"/>
                  </a:lnTo>
                  <a:lnTo>
                    <a:pt x="86" y="45"/>
                  </a:lnTo>
                  <a:lnTo>
                    <a:pt x="89" y="42"/>
                  </a:lnTo>
                  <a:lnTo>
                    <a:pt x="88" y="39"/>
                  </a:lnTo>
                  <a:lnTo>
                    <a:pt x="89" y="36"/>
                  </a:lnTo>
                  <a:lnTo>
                    <a:pt x="89" y="35"/>
                  </a:lnTo>
                  <a:lnTo>
                    <a:pt x="85" y="33"/>
                  </a:lnTo>
                  <a:lnTo>
                    <a:pt x="84" y="34"/>
                  </a:lnTo>
                  <a:lnTo>
                    <a:pt x="82" y="35"/>
                  </a:lnTo>
                  <a:lnTo>
                    <a:pt x="81" y="34"/>
                  </a:lnTo>
                  <a:lnTo>
                    <a:pt x="79" y="27"/>
                  </a:lnTo>
                  <a:lnTo>
                    <a:pt x="77" y="26"/>
                  </a:lnTo>
                  <a:lnTo>
                    <a:pt x="73" y="22"/>
                  </a:lnTo>
                  <a:lnTo>
                    <a:pt x="68" y="16"/>
                  </a:lnTo>
                  <a:lnTo>
                    <a:pt x="68" y="15"/>
                  </a:lnTo>
                  <a:lnTo>
                    <a:pt x="66" y="11"/>
                  </a:lnTo>
                  <a:lnTo>
                    <a:pt x="66" y="7"/>
                  </a:lnTo>
                  <a:lnTo>
                    <a:pt x="67" y="5"/>
                  </a:lnTo>
                  <a:lnTo>
                    <a:pt x="67" y="4"/>
                  </a:lnTo>
                  <a:lnTo>
                    <a:pt x="62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5"/>
                  </a:lnTo>
                  <a:lnTo>
                    <a:pt x="3" y="8"/>
                  </a:lnTo>
                  <a:lnTo>
                    <a:pt x="5" y="11"/>
                  </a:lnTo>
                  <a:lnTo>
                    <a:pt x="6" y="11"/>
                  </a:lnTo>
                  <a:lnTo>
                    <a:pt x="5" y="14"/>
                  </a:lnTo>
                  <a:lnTo>
                    <a:pt x="6" y="14"/>
                  </a:lnTo>
                  <a:lnTo>
                    <a:pt x="13" y="19"/>
                  </a:lnTo>
                  <a:lnTo>
                    <a:pt x="11" y="22"/>
                  </a:lnTo>
                  <a:lnTo>
                    <a:pt x="10" y="24"/>
                  </a:lnTo>
                  <a:lnTo>
                    <a:pt x="11" y="26"/>
                  </a:lnTo>
                  <a:lnTo>
                    <a:pt x="13" y="26"/>
                  </a:lnTo>
                  <a:lnTo>
                    <a:pt x="14" y="30"/>
                  </a:lnTo>
                  <a:lnTo>
                    <a:pt x="16" y="31"/>
                  </a:lnTo>
                  <a:lnTo>
                    <a:pt x="17" y="32"/>
                  </a:lnTo>
                  <a:lnTo>
                    <a:pt x="18" y="32"/>
                  </a:lnTo>
                  <a:lnTo>
                    <a:pt x="18" y="77"/>
                  </a:lnTo>
                  <a:lnTo>
                    <a:pt x="18" y="87"/>
                  </a:lnTo>
                </a:path>
              </a:pathLst>
            </a:custGeom>
            <a:solidFill>
              <a:schemeClr val="accent4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73" name="Iowa" descr="State of Iowa" title="Map of US"/>
            <p:cNvSpPr>
              <a:spLocks/>
            </p:cNvSpPr>
            <p:nvPr/>
          </p:nvSpPr>
          <p:spPr bwMode="auto">
            <a:xfrm>
              <a:off x="3914775" y="2455863"/>
              <a:ext cx="777875" cy="515937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82" y="4"/>
                </a:cxn>
                <a:cxn ang="0">
                  <a:pos x="81" y="7"/>
                </a:cxn>
                <a:cxn ang="0">
                  <a:pos x="83" y="16"/>
                </a:cxn>
                <a:cxn ang="0">
                  <a:pos x="89" y="19"/>
                </a:cxn>
                <a:cxn ang="0">
                  <a:pos x="91" y="22"/>
                </a:cxn>
                <a:cxn ang="0">
                  <a:pos x="94" y="26"/>
                </a:cxn>
                <a:cxn ang="0">
                  <a:pos x="98" y="31"/>
                </a:cxn>
                <a:cxn ang="0">
                  <a:pos x="97" y="35"/>
                </a:cxn>
                <a:cxn ang="0">
                  <a:pos x="96" y="38"/>
                </a:cxn>
                <a:cxn ang="0">
                  <a:pos x="91" y="42"/>
                </a:cxn>
                <a:cxn ang="0">
                  <a:pos x="87" y="43"/>
                </a:cxn>
                <a:cxn ang="0">
                  <a:pos x="84" y="46"/>
                </a:cxn>
                <a:cxn ang="0">
                  <a:pos x="86" y="49"/>
                </a:cxn>
                <a:cxn ang="0">
                  <a:pos x="86" y="54"/>
                </a:cxn>
                <a:cxn ang="0">
                  <a:pos x="82" y="60"/>
                </a:cxn>
                <a:cxn ang="0">
                  <a:pos x="81" y="64"/>
                </a:cxn>
                <a:cxn ang="0">
                  <a:pos x="75" y="61"/>
                </a:cxn>
                <a:cxn ang="0">
                  <a:pos x="12" y="62"/>
                </a:cxn>
                <a:cxn ang="0">
                  <a:pos x="12" y="58"/>
                </a:cxn>
                <a:cxn ang="0">
                  <a:pos x="10" y="55"/>
                </a:cxn>
                <a:cxn ang="0">
                  <a:pos x="11" y="51"/>
                </a:cxn>
                <a:cxn ang="0">
                  <a:pos x="9" y="47"/>
                </a:cxn>
                <a:cxn ang="0">
                  <a:pos x="9" y="44"/>
                </a:cxn>
                <a:cxn ang="0">
                  <a:pos x="6" y="40"/>
                </a:cxn>
                <a:cxn ang="0">
                  <a:pos x="5" y="37"/>
                </a:cxn>
                <a:cxn ang="0">
                  <a:pos x="3" y="32"/>
                </a:cxn>
                <a:cxn ang="0">
                  <a:pos x="4" y="28"/>
                </a:cxn>
                <a:cxn ang="0">
                  <a:pos x="1" y="24"/>
                </a:cxn>
                <a:cxn ang="0">
                  <a:pos x="1" y="22"/>
                </a:cxn>
                <a:cxn ang="0">
                  <a:pos x="1" y="14"/>
                </a:cxn>
                <a:cxn ang="0">
                  <a:pos x="2" y="11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1" y="3"/>
                </a:cxn>
              </a:cxnLst>
              <a:rect l="0" t="0" r="r" b="b"/>
              <a:pathLst>
                <a:path w="98" h="65">
                  <a:moveTo>
                    <a:pt x="2" y="3"/>
                  </a:moveTo>
                  <a:lnTo>
                    <a:pt x="80" y="0"/>
                  </a:lnTo>
                  <a:lnTo>
                    <a:pt x="81" y="3"/>
                  </a:lnTo>
                  <a:lnTo>
                    <a:pt x="82" y="4"/>
                  </a:lnTo>
                  <a:lnTo>
                    <a:pt x="82" y="6"/>
                  </a:lnTo>
                  <a:lnTo>
                    <a:pt x="81" y="7"/>
                  </a:lnTo>
                  <a:lnTo>
                    <a:pt x="82" y="10"/>
                  </a:lnTo>
                  <a:lnTo>
                    <a:pt x="83" y="16"/>
                  </a:lnTo>
                  <a:lnTo>
                    <a:pt x="88" y="17"/>
                  </a:lnTo>
                  <a:lnTo>
                    <a:pt x="89" y="19"/>
                  </a:lnTo>
                  <a:lnTo>
                    <a:pt x="90" y="21"/>
                  </a:lnTo>
                  <a:lnTo>
                    <a:pt x="91" y="22"/>
                  </a:lnTo>
                  <a:lnTo>
                    <a:pt x="94" y="24"/>
                  </a:lnTo>
                  <a:lnTo>
                    <a:pt x="94" y="26"/>
                  </a:lnTo>
                  <a:lnTo>
                    <a:pt x="97" y="28"/>
                  </a:lnTo>
                  <a:lnTo>
                    <a:pt x="98" y="31"/>
                  </a:lnTo>
                  <a:lnTo>
                    <a:pt x="98" y="33"/>
                  </a:lnTo>
                  <a:lnTo>
                    <a:pt x="97" y="35"/>
                  </a:lnTo>
                  <a:lnTo>
                    <a:pt x="96" y="36"/>
                  </a:lnTo>
                  <a:lnTo>
                    <a:pt x="96" y="38"/>
                  </a:lnTo>
                  <a:lnTo>
                    <a:pt x="93" y="41"/>
                  </a:lnTo>
                  <a:lnTo>
                    <a:pt x="91" y="42"/>
                  </a:lnTo>
                  <a:lnTo>
                    <a:pt x="90" y="42"/>
                  </a:lnTo>
                  <a:lnTo>
                    <a:pt x="87" y="43"/>
                  </a:lnTo>
                  <a:lnTo>
                    <a:pt x="85" y="44"/>
                  </a:lnTo>
                  <a:lnTo>
                    <a:pt x="84" y="46"/>
                  </a:lnTo>
                  <a:lnTo>
                    <a:pt x="84" y="48"/>
                  </a:lnTo>
                  <a:lnTo>
                    <a:pt x="86" y="49"/>
                  </a:lnTo>
                  <a:lnTo>
                    <a:pt x="87" y="51"/>
                  </a:lnTo>
                  <a:lnTo>
                    <a:pt x="86" y="54"/>
                  </a:lnTo>
                  <a:lnTo>
                    <a:pt x="84" y="59"/>
                  </a:lnTo>
                  <a:lnTo>
                    <a:pt x="82" y="60"/>
                  </a:lnTo>
                  <a:lnTo>
                    <a:pt x="81" y="62"/>
                  </a:lnTo>
                  <a:lnTo>
                    <a:pt x="81" y="64"/>
                  </a:lnTo>
                  <a:lnTo>
                    <a:pt x="80" y="65"/>
                  </a:lnTo>
                  <a:lnTo>
                    <a:pt x="75" y="61"/>
                  </a:lnTo>
                  <a:lnTo>
                    <a:pt x="12" y="63"/>
                  </a:lnTo>
                  <a:lnTo>
                    <a:pt x="12" y="62"/>
                  </a:lnTo>
                  <a:lnTo>
                    <a:pt x="11" y="60"/>
                  </a:lnTo>
                  <a:lnTo>
                    <a:pt x="12" y="58"/>
                  </a:lnTo>
                  <a:lnTo>
                    <a:pt x="11" y="56"/>
                  </a:lnTo>
                  <a:lnTo>
                    <a:pt x="10" y="55"/>
                  </a:lnTo>
                  <a:lnTo>
                    <a:pt x="11" y="53"/>
                  </a:lnTo>
                  <a:lnTo>
                    <a:pt x="11" y="51"/>
                  </a:lnTo>
                  <a:lnTo>
                    <a:pt x="9" y="50"/>
                  </a:lnTo>
                  <a:lnTo>
                    <a:pt x="9" y="47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7" y="42"/>
                  </a:lnTo>
                  <a:lnTo>
                    <a:pt x="6" y="40"/>
                  </a:lnTo>
                  <a:lnTo>
                    <a:pt x="7" y="39"/>
                  </a:lnTo>
                  <a:lnTo>
                    <a:pt x="5" y="37"/>
                  </a:lnTo>
                  <a:lnTo>
                    <a:pt x="4" y="34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8"/>
                  </a:lnTo>
                  <a:lnTo>
                    <a:pt x="1" y="26"/>
                  </a:lnTo>
                  <a:lnTo>
                    <a:pt x="1" y="24"/>
                  </a:lnTo>
                  <a:lnTo>
                    <a:pt x="1" y="24"/>
                  </a:lnTo>
                  <a:lnTo>
                    <a:pt x="1" y="22"/>
                  </a:lnTo>
                  <a:lnTo>
                    <a:pt x="0" y="18"/>
                  </a:lnTo>
                  <a:lnTo>
                    <a:pt x="1" y="14"/>
                  </a:lnTo>
                  <a:lnTo>
                    <a:pt x="1" y="12"/>
                  </a:lnTo>
                  <a:lnTo>
                    <a:pt x="2" y="11"/>
                  </a:lnTo>
                  <a:lnTo>
                    <a:pt x="1" y="8"/>
                  </a:lnTo>
                  <a:lnTo>
                    <a:pt x="0" y="7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3"/>
                  </a:lnTo>
                  <a:lnTo>
                    <a:pt x="2" y="3"/>
                  </a:lnTo>
                </a:path>
              </a:pathLst>
            </a:custGeom>
            <a:solidFill>
              <a:schemeClr val="accent4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72" name="Minnesota" descr="State of Minnesota" title="Map of US"/>
            <p:cNvSpPr>
              <a:spLocks/>
            </p:cNvSpPr>
            <p:nvPr/>
          </p:nvSpPr>
          <p:spPr bwMode="auto">
            <a:xfrm>
              <a:off x="3843338" y="1511300"/>
              <a:ext cx="865187" cy="968375"/>
            </a:xfrm>
            <a:custGeom>
              <a:avLst/>
              <a:gdLst/>
              <a:ahLst/>
              <a:cxnLst>
                <a:cxn ang="0">
                  <a:pos x="11" y="84"/>
                </a:cxn>
                <a:cxn ang="0">
                  <a:pos x="5" y="77"/>
                </a:cxn>
                <a:cxn ang="0">
                  <a:pos x="9" y="72"/>
                </a:cxn>
                <a:cxn ang="0">
                  <a:pos x="9" y="67"/>
                </a:cxn>
                <a:cxn ang="0">
                  <a:pos x="7" y="57"/>
                </a:cxn>
                <a:cxn ang="0">
                  <a:pos x="6" y="52"/>
                </a:cxn>
                <a:cxn ang="0">
                  <a:pos x="6" y="39"/>
                </a:cxn>
                <a:cxn ang="0">
                  <a:pos x="3" y="32"/>
                </a:cxn>
                <a:cxn ang="0">
                  <a:pos x="1" y="19"/>
                </a:cxn>
                <a:cxn ang="0">
                  <a:pos x="2" y="14"/>
                </a:cxn>
                <a:cxn ang="0">
                  <a:pos x="0" y="8"/>
                </a:cxn>
                <a:cxn ang="0">
                  <a:pos x="29" y="3"/>
                </a:cxn>
                <a:cxn ang="0">
                  <a:pos x="31" y="0"/>
                </a:cxn>
                <a:cxn ang="0">
                  <a:pos x="34" y="6"/>
                </a:cxn>
                <a:cxn ang="0">
                  <a:pos x="35" y="12"/>
                </a:cxn>
                <a:cxn ang="0">
                  <a:pos x="39" y="13"/>
                </a:cxn>
                <a:cxn ang="0">
                  <a:pos x="42" y="15"/>
                </a:cxn>
                <a:cxn ang="0">
                  <a:pos x="47" y="15"/>
                </a:cxn>
                <a:cxn ang="0">
                  <a:pos x="48" y="17"/>
                </a:cxn>
                <a:cxn ang="0">
                  <a:pos x="53" y="15"/>
                </a:cxn>
                <a:cxn ang="0">
                  <a:pos x="63" y="16"/>
                </a:cxn>
                <a:cxn ang="0">
                  <a:pos x="64" y="17"/>
                </a:cxn>
                <a:cxn ang="0">
                  <a:pos x="65" y="18"/>
                </a:cxn>
                <a:cxn ang="0">
                  <a:pos x="67" y="21"/>
                </a:cxn>
                <a:cxn ang="0">
                  <a:pos x="70" y="20"/>
                </a:cxn>
                <a:cxn ang="0">
                  <a:pos x="72" y="20"/>
                </a:cxn>
                <a:cxn ang="0">
                  <a:pos x="76" y="23"/>
                </a:cxn>
                <a:cxn ang="0">
                  <a:pos x="79" y="25"/>
                </a:cxn>
                <a:cxn ang="0">
                  <a:pos x="83" y="25"/>
                </a:cxn>
                <a:cxn ang="0">
                  <a:pos x="89" y="22"/>
                </a:cxn>
                <a:cxn ang="0">
                  <a:pos x="99" y="23"/>
                </a:cxn>
                <a:cxn ang="0">
                  <a:pos x="101" y="24"/>
                </a:cxn>
                <a:cxn ang="0">
                  <a:pos x="105" y="25"/>
                </a:cxn>
                <a:cxn ang="0">
                  <a:pos x="106" y="27"/>
                </a:cxn>
                <a:cxn ang="0">
                  <a:pos x="99" y="30"/>
                </a:cxn>
                <a:cxn ang="0">
                  <a:pos x="95" y="33"/>
                </a:cxn>
                <a:cxn ang="0">
                  <a:pos x="89" y="36"/>
                </a:cxn>
                <a:cxn ang="0">
                  <a:pos x="72" y="53"/>
                </a:cxn>
                <a:cxn ang="0">
                  <a:pos x="70" y="55"/>
                </a:cxn>
                <a:cxn ang="0">
                  <a:pos x="70" y="67"/>
                </a:cxn>
                <a:cxn ang="0">
                  <a:pos x="64" y="71"/>
                </a:cxn>
                <a:cxn ang="0">
                  <a:pos x="63" y="74"/>
                </a:cxn>
                <a:cxn ang="0">
                  <a:pos x="65" y="78"/>
                </a:cxn>
                <a:cxn ang="0">
                  <a:pos x="65" y="83"/>
                </a:cxn>
                <a:cxn ang="0">
                  <a:pos x="65" y="88"/>
                </a:cxn>
                <a:cxn ang="0">
                  <a:pos x="65" y="95"/>
                </a:cxn>
                <a:cxn ang="0">
                  <a:pos x="67" y="97"/>
                </a:cxn>
                <a:cxn ang="0">
                  <a:pos x="72" y="98"/>
                </a:cxn>
                <a:cxn ang="0">
                  <a:pos x="73" y="100"/>
                </a:cxn>
                <a:cxn ang="0">
                  <a:pos x="79" y="105"/>
                </a:cxn>
                <a:cxn ang="0">
                  <a:pos x="88" y="112"/>
                </a:cxn>
                <a:cxn ang="0">
                  <a:pos x="88" y="115"/>
                </a:cxn>
                <a:cxn ang="0">
                  <a:pos x="11" y="122"/>
                </a:cxn>
              </a:cxnLst>
              <a:rect l="0" t="0" r="r" b="b"/>
              <a:pathLst>
                <a:path w="109" h="122">
                  <a:moveTo>
                    <a:pt x="11" y="122"/>
                  </a:moveTo>
                  <a:lnTo>
                    <a:pt x="11" y="84"/>
                  </a:lnTo>
                  <a:lnTo>
                    <a:pt x="6" y="79"/>
                  </a:lnTo>
                  <a:lnTo>
                    <a:pt x="5" y="77"/>
                  </a:lnTo>
                  <a:lnTo>
                    <a:pt x="8" y="74"/>
                  </a:lnTo>
                  <a:lnTo>
                    <a:pt x="9" y="72"/>
                  </a:lnTo>
                  <a:lnTo>
                    <a:pt x="9" y="71"/>
                  </a:lnTo>
                  <a:lnTo>
                    <a:pt x="9" y="67"/>
                  </a:lnTo>
                  <a:lnTo>
                    <a:pt x="9" y="65"/>
                  </a:lnTo>
                  <a:lnTo>
                    <a:pt x="7" y="57"/>
                  </a:lnTo>
                  <a:lnTo>
                    <a:pt x="6" y="56"/>
                  </a:lnTo>
                  <a:lnTo>
                    <a:pt x="6" y="52"/>
                  </a:lnTo>
                  <a:lnTo>
                    <a:pt x="6" y="50"/>
                  </a:lnTo>
                  <a:lnTo>
                    <a:pt x="6" y="39"/>
                  </a:lnTo>
                  <a:lnTo>
                    <a:pt x="4" y="33"/>
                  </a:lnTo>
                  <a:lnTo>
                    <a:pt x="3" y="32"/>
                  </a:lnTo>
                  <a:lnTo>
                    <a:pt x="1" y="25"/>
                  </a:lnTo>
                  <a:lnTo>
                    <a:pt x="1" y="19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1" y="9"/>
                  </a:lnTo>
                  <a:lnTo>
                    <a:pt x="0" y="8"/>
                  </a:lnTo>
                  <a:lnTo>
                    <a:pt x="28" y="8"/>
                  </a:lnTo>
                  <a:lnTo>
                    <a:pt x="29" y="3"/>
                  </a:lnTo>
                  <a:lnTo>
                    <a:pt x="29" y="0"/>
                  </a:lnTo>
                  <a:lnTo>
                    <a:pt x="31" y="0"/>
                  </a:lnTo>
                  <a:lnTo>
                    <a:pt x="34" y="1"/>
                  </a:lnTo>
                  <a:lnTo>
                    <a:pt x="34" y="6"/>
                  </a:lnTo>
                  <a:lnTo>
                    <a:pt x="35" y="9"/>
                  </a:lnTo>
                  <a:lnTo>
                    <a:pt x="35" y="12"/>
                  </a:lnTo>
                  <a:lnTo>
                    <a:pt x="38" y="14"/>
                  </a:lnTo>
                  <a:lnTo>
                    <a:pt x="39" y="13"/>
                  </a:lnTo>
                  <a:lnTo>
                    <a:pt x="41" y="14"/>
                  </a:lnTo>
                  <a:lnTo>
                    <a:pt x="42" y="15"/>
                  </a:lnTo>
                  <a:lnTo>
                    <a:pt x="45" y="15"/>
                  </a:lnTo>
                  <a:lnTo>
                    <a:pt x="47" y="15"/>
                  </a:lnTo>
                  <a:lnTo>
                    <a:pt x="48" y="16"/>
                  </a:lnTo>
                  <a:lnTo>
                    <a:pt x="48" y="17"/>
                  </a:lnTo>
                  <a:lnTo>
                    <a:pt x="52" y="17"/>
                  </a:lnTo>
                  <a:lnTo>
                    <a:pt x="53" y="15"/>
                  </a:lnTo>
                  <a:lnTo>
                    <a:pt x="59" y="15"/>
                  </a:lnTo>
                  <a:lnTo>
                    <a:pt x="63" y="16"/>
                  </a:lnTo>
                  <a:lnTo>
                    <a:pt x="64" y="16"/>
                  </a:lnTo>
                  <a:lnTo>
                    <a:pt x="64" y="17"/>
                  </a:lnTo>
                  <a:lnTo>
                    <a:pt x="65" y="18"/>
                  </a:lnTo>
                  <a:lnTo>
                    <a:pt x="65" y="18"/>
                  </a:lnTo>
                  <a:lnTo>
                    <a:pt x="66" y="19"/>
                  </a:lnTo>
                  <a:lnTo>
                    <a:pt x="67" y="21"/>
                  </a:lnTo>
                  <a:lnTo>
                    <a:pt x="68" y="22"/>
                  </a:lnTo>
                  <a:lnTo>
                    <a:pt x="70" y="20"/>
                  </a:lnTo>
                  <a:lnTo>
                    <a:pt x="71" y="20"/>
                  </a:lnTo>
                  <a:lnTo>
                    <a:pt x="72" y="20"/>
                  </a:lnTo>
                  <a:lnTo>
                    <a:pt x="73" y="22"/>
                  </a:lnTo>
                  <a:lnTo>
                    <a:pt x="76" y="23"/>
                  </a:lnTo>
                  <a:lnTo>
                    <a:pt x="77" y="24"/>
                  </a:lnTo>
                  <a:lnTo>
                    <a:pt x="79" y="25"/>
                  </a:lnTo>
                  <a:lnTo>
                    <a:pt x="81" y="25"/>
                  </a:lnTo>
                  <a:lnTo>
                    <a:pt x="83" y="25"/>
                  </a:lnTo>
                  <a:lnTo>
                    <a:pt x="88" y="21"/>
                  </a:lnTo>
                  <a:lnTo>
                    <a:pt x="89" y="22"/>
                  </a:lnTo>
                  <a:lnTo>
                    <a:pt x="91" y="23"/>
                  </a:lnTo>
                  <a:lnTo>
                    <a:pt x="99" y="23"/>
                  </a:lnTo>
                  <a:lnTo>
                    <a:pt x="100" y="23"/>
                  </a:lnTo>
                  <a:lnTo>
                    <a:pt x="101" y="24"/>
                  </a:lnTo>
                  <a:lnTo>
                    <a:pt x="103" y="26"/>
                  </a:lnTo>
                  <a:lnTo>
                    <a:pt x="105" y="25"/>
                  </a:lnTo>
                  <a:lnTo>
                    <a:pt x="109" y="25"/>
                  </a:lnTo>
                  <a:lnTo>
                    <a:pt x="106" y="27"/>
                  </a:lnTo>
                  <a:lnTo>
                    <a:pt x="102" y="29"/>
                  </a:lnTo>
                  <a:lnTo>
                    <a:pt x="99" y="30"/>
                  </a:lnTo>
                  <a:lnTo>
                    <a:pt x="97" y="31"/>
                  </a:lnTo>
                  <a:lnTo>
                    <a:pt x="95" y="33"/>
                  </a:lnTo>
                  <a:lnTo>
                    <a:pt x="91" y="35"/>
                  </a:lnTo>
                  <a:lnTo>
                    <a:pt x="89" y="36"/>
                  </a:lnTo>
                  <a:lnTo>
                    <a:pt x="82" y="44"/>
                  </a:lnTo>
                  <a:lnTo>
                    <a:pt x="72" y="53"/>
                  </a:lnTo>
                  <a:lnTo>
                    <a:pt x="71" y="54"/>
                  </a:lnTo>
                  <a:lnTo>
                    <a:pt x="70" y="55"/>
                  </a:lnTo>
                  <a:lnTo>
                    <a:pt x="71" y="66"/>
                  </a:lnTo>
                  <a:lnTo>
                    <a:pt x="70" y="67"/>
                  </a:lnTo>
                  <a:lnTo>
                    <a:pt x="68" y="68"/>
                  </a:lnTo>
                  <a:lnTo>
                    <a:pt x="64" y="71"/>
                  </a:lnTo>
                  <a:lnTo>
                    <a:pt x="64" y="73"/>
                  </a:lnTo>
                  <a:lnTo>
                    <a:pt x="63" y="74"/>
                  </a:lnTo>
                  <a:lnTo>
                    <a:pt x="62" y="77"/>
                  </a:lnTo>
                  <a:lnTo>
                    <a:pt x="65" y="78"/>
                  </a:lnTo>
                  <a:lnTo>
                    <a:pt x="66" y="81"/>
                  </a:lnTo>
                  <a:lnTo>
                    <a:pt x="65" y="83"/>
                  </a:lnTo>
                  <a:lnTo>
                    <a:pt x="65" y="85"/>
                  </a:lnTo>
                  <a:lnTo>
                    <a:pt x="65" y="88"/>
                  </a:lnTo>
                  <a:lnTo>
                    <a:pt x="65" y="94"/>
                  </a:lnTo>
                  <a:lnTo>
                    <a:pt x="65" y="95"/>
                  </a:lnTo>
                  <a:lnTo>
                    <a:pt x="67" y="96"/>
                  </a:lnTo>
                  <a:lnTo>
                    <a:pt x="67" y="97"/>
                  </a:lnTo>
                  <a:lnTo>
                    <a:pt x="71" y="98"/>
                  </a:lnTo>
                  <a:lnTo>
                    <a:pt x="72" y="98"/>
                  </a:lnTo>
                  <a:lnTo>
                    <a:pt x="72" y="100"/>
                  </a:lnTo>
                  <a:lnTo>
                    <a:pt x="73" y="100"/>
                  </a:lnTo>
                  <a:lnTo>
                    <a:pt x="77" y="102"/>
                  </a:lnTo>
                  <a:lnTo>
                    <a:pt x="79" y="105"/>
                  </a:lnTo>
                  <a:lnTo>
                    <a:pt x="83" y="108"/>
                  </a:lnTo>
                  <a:lnTo>
                    <a:pt x="88" y="112"/>
                  </a:lnTo>
                  <a:lnTo>
                    <a:pt x="88" y="113"/>
                  </a:lnTo>
                  <a:lnTo>
                    <a:pt x="88" y="115"/>
                  </a:lnTo>
                  <a:lnTo>
                    <a:pt x="89" y="119"/>
                  </a:lnTo>
                  <a:lnTo>
                    <a:pt x="11" y="122"/>
                  </a:lnTo>
                </a:path>
              </a:pathLst>
            </a:custGeom>
            <a:solidFill>
              <a:schemeClr val="accent4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70" name="Oklahoma" descr="State of Oklahoma" title="Map of US"/>
            <p:cNvSpPr>
              <a:spLocks/>
            </p:cNvSpPr>
            <p:nvPr/>
          </p:nvSpPr>
          <p:spPr bwMode="auto">
            <a:xfrm>
              <a:off x="3065463" y="3519488"/>
              <a:ext cx="1119187" cy="579437"/>
            </a:xfrm>
            <a:custGeom>
              <a:avLst/>
              <a:gdLst/>
              <a:ahLst/>
              <a:cxnLst>
                <a:cxn ang="0">
                  <a:pos x="17" y="1"/>
                </a:cxn>
                <a:cxn ang="0">
                  <a:pos x="0" y="10"/>
                </a:cxn>
                <a:cxn ang="0">
                  <a:pos x="48" y="53"/>
                </a:cxn>
                <a:cxn ang="0">
                  <a:pos x="51" y="54"/>
                </a:cxn>
                <a:cxn ang="0">
                  <a:pos x="54" y="58"/>
                </a:cxn>
                <a:cxn ang="0">
                  <a:pos x="59" y="57"/>
                </a:cxn>
                <a:cxn ang="0">
                  <a:pos x="61" y="59"/>
                </a:cxn>
                <a:cxn ang="0">
                  <a:pos x="62" y="61"/>
                </a:cxn>
                <a:cxn ang="0">
                  <a:pos x="67" y="62"/>
                </a:cxn>
                <a:cxn ang="0">
                  <a:pos x="70" y="63"/>
                </a:cxn>
                <a:cxn ang="0">
                  <a:pos x="71" y="62"/>
                </a:cxn>
                <a:cxn ang="0">
                  <a:pos x="74" y="65"/>
                </a:cxn>
                <a:cxn ang="0">
                  <a:pos x="80" y="64"/>
                </a:cxn>
                <a:cxn ang="0">
                  <a:pos x="82" y="66"/>
                </a:cxn>
                <a:cxn ang="0">
                  <a:pos x="82" y="69"/>
                </a:cxn>
                <a:cxn ang="0">
                  <a:pos x="86" y="67"/>
                </a:cxn>
                <a:cxn ang="0">
                  <a:pos x="92" y="70"/>
                </a:cxn>
                <a:cxn ang="0">
                  <a:pos x="94" y="69"/>
                </a:cxn>
                <a:cxn ang="0">
                  <a:pos x="96" y="70"/>
                </a:cxn>
                <a:cxn ang="0">
                  <a:pos x="96" y="72"/>
                </a:cxn>
                <a:cxn ang="0">
                  <a:pos x="97" y="71"/>
                </a:cxn>
                <a:cxn ang="0">
                  <a:pos x="100" y="68"/>
                </a:cxn>
                <a:cxn ang="0">
                  <a:pos x="101" y="69"/>
                </a:cxn>
                <a:cxn ang="0">
                  <a:pos x="103" y="70"/>
                </a:cxn>
                <a:cxn ang="0">
                  <a:pos x="105" y="69"/>
                </a:cxn>
                <a:cxn ang="0">
                  <a:pos x="106" y="70"/>
                </a:cxn>
                <a:cxn ang="0">
                  <a:pos x="110" y="73"/>
                </a:cxn>
                <a:cxn ang="0">
                  <a:pos x="114" y="70"/>
                </a:cxn>
                <a:cxn ang="0">
                  <a:pos x="120" y="68"/>
                </a:cxn>
                <a:cxn ang="0">
                  <a:pos x="123" y="68"/>
                </a:cxn>
                <a:cxn ang="0">
                  <a:pos x="129" y="68"/>
                </a:cxn>
                <a:cxn ang="0">
                  <a:pos x="138" y="72"/>
                </a:cxn>
                <a:cxn ang="0">
                  <a:pos x="140" y="73"/>
                </a:cxn>
                <a:cxn ang="0">
                  <a:pos x="141" y="37"/>
                </a:cxn>
                <a:cxn ang="0">
                  <a:pos x="138" y="4"/>
                </a:cxn>
              </a:cxnLst>
              <a:rect l="0" t="0" r="r" b="b"/>
              <a:pathLst>
                <a:path w="141" h="73">
                  <a:moveTo>
                    <a:pt x="138" y="4"/>
                  </a:moveTo>
                  <a:lnTo>
                    <a:pt x="17" y="1"/>
                  </a:lnTo>
                  <a:lnTo>
                    <a:pt x="1" y="0"/>
                  </a:lnTo>
                  <a:lnTo>
                    <a:pt x="0" y="10"/>
                  </a:lnTo>
                  <a:lnTo>
                    <a:pt x="49" y="13"/>
                  </a:lnTo>
                  <a:lnTo>
                    <a:pt x="48" y="53"/>
                  </a:lnTo>
                  <a:lnTo>
                    <a:pt x="50" y="54"/>
                  </a:lnTo>
                  <a:lnTo>
                    <a:pt x="51" y="54"/>
                  </a:lnTo>
                  <a:lnTo>
                    <a:pt x="53" y="58"/>
                  </a:lnTo>
                  <a:lnTo>
                    <a:pt x="54" y="58"/>
                  </a:lnTo>
                  <a:lnTo>
                    <a:pt x="58" y="58"/>
                  </a:lnTo>
                  <a:lnTo>
                    <a:pt x="59" y="57"/>
                  </a:lnTo>
                  <a:lnTo>
                    <a:pt x="61" y="58"/>
                  </a:lnTo>
                  <a:lnTo>
                    <a:pt x="61" y="59"/>
                  </a:lnTo>
                  <a:lnTo>
                    <a:pt x="61" y="60"/>
                  </a:lnTo>
                  <a:lnTo>
                    <a:pt x="62" y="61"/>
                  </a:lnTo>
                  <a:lnTo>
                    <a:pt x="63" y="61"/>
                  </a:lnTo>
                  <a:lnTo>
                    <a:pt x="67" y="62"/>
                  </a:lnTo>
                  <a:lnTo>
                    <a:pt x="69" y="63"/>
                  </a:lnTo>
                  <a:lnTo>
                    <a:pt x="70" y="63"/>
                  </a:lnTo>
                  <a:lnTo>
                    <a:pt x="70" y="63"/>
                  </a:lnTo>
                  <a:lnTo>
                    <a:pt x="71" y="62"/>
                  </a:lnTo>
                  <a:lnTo>
                    <a:pt x="72" y="64"/>
                  </a:lnTo>
                  <a:lnTo>
                    <a:pt x="74" y="65"/>
                  </a:lnTo>
                  <a:lnTo>
                    <a:pt x="75" y="63"/>
                  </a:lnTo>
                  <a:lnTo>
                    <a:pt x="80" y="64"/>
                  </a:lnTo>
                  <a:lnTo>
                    <a:pt x="80" y="65"/>
                  </a:lnTo>
                  <a:lnTo>
                    <a:pt x="82" y="66"/>
                  </a:lnTo>
                  <a:lnTo>
                    <a:pt x="82" y="67"/>
                  </a:lnTo>
                  <a:lnTo>
                    <a:pt x="82" y="69"/>
                  </a:lnTo>
                  <a:lnTo>
                    <a:pt x="86" y="70"/>
                  </a:lnTo>
                  <a:lnTo>
                    <a:pt x="86" y="67"/>
                  </a:lnTo>
                  <a:lnTo>
                    <a:pt x="88" y="67"/>
                  </a:lnTo>
                  <a:lnTo>
                    <a:pt x="92" y="70"/>
                  </a:lnTo>
                  <a:lnTo>
                    <a:pt x="92" y="70"/>
                  </a:lnTo>
                  <a:lnTo>
                    <a:pt x="94" y="69"/>
                  </a:lnTo>
                  <a:lnTo>
                    <a:pt x="96" y="69"/>
                  </a:lnTo>
                  <a:lnTo>
                    <a:pt x="96" y="70"/>
                  </a:lnTo>
                  <a:lnTo>
                    <a:pt x="95" y="71"/>
                  </a:lnTo>
                  <a:lnTo>
                    <a:pt x="96" y="72"/>
                  </a:lnTo>
                  <a:lnTo>
                    <a:pt x="97" y="72"/>
                  </a:lnTo>
                  <a:lnTo>
                    <a:pt x="97" y="71"/>
                  </a:lnTo>
                  <a:lnTo>
                    <a:pt x="98" y="69"/>
                  </a:lnTo>
                  <a:lnTo>
                    <a:pt x="100" y="68"/>
                  </a:lnTo>
                  <a:lnTo>
                    <a:pt x="100" y="68"/>
                  </a:lnTo>
                  <a:lnTo>
                    <a:pt x="101" y="69"/>
                  </a:lnTo>
                  <a:lnTo>
                    <a:pt x="103" y="70"/>
                  </a:lnTo>
                  <a:lnTo>
                    <a:pt x="103" y="70"/>
                  </a:lnTo>
                  <a:lnTo>
                    <a:pt x="104" y="69"/>
                  </a:lnTo>
                  <a:lnTo>
                    <a:pt x="105" y="69"/>
                  </a:lnTo>
                  <a:lnTo>
                    <a:pt x="106" y="70"/>
                  </a:lnTo>
                  <a:lnTo>
                    <a:pt x="106" y="70"/>
                  </a:lnTo>
                  <a:lnTo>
                    <a:pt x="107" y="71"/>
                  </a:lnTo>
                  <a:lnTo>
                    <a:pt x="110" y="73"/>
                  </a:lnTo>
                  <a:lnTo>
                    <a:pt x="113" y="70"/>
                  </a:lnTo>
                  <a:lnTo>
                    <a:pt x="114" y="70"/>
                  </a:lnTo>
                  <a:lnTo>
                    <a:pt x="117" y="70"/>
                  </a:lnTo>
                  <a:lnTo>
                    <a:pt x="120" y="68"/>
                  </a:lnTo>
                  <a:lnTo>
                    <a:pt x="122" y="68"/>
                  </a:lnTo>
                  <a:lnTo>
                    <a:pt x="123" y="68"/>
                  </a:lnTo>
                  <a:lnTo>
                    <a:pt x="127" y="69"/>
                  </a:lnTo>
                  <a:lnTo>
                    <a:pt x="129" y="68"/>
                  </a:lnTo>
                  <a:lnTo>
                    <a:pt x="130" y="68"/>
                  </a:lnTo>
                  <a:lnTo>
                    <a:pt x="138" y="72"/>
                  </a:lnTo>
                  <a:lnTo>
                    <a:pt x="139" y="72"/>
                  </a:lnTo>
                  <a:lnTo>
                    <a:pt x="140" y="73"/>
                  </a:lnTo>
                  <a:lnTo>
                    <a:pt x="141" y="73"/>
                  </a:lnTo>
                  <a:lnTo>
                    <a:pt x="141" y="37"/>
                  </a:lnTo>
                  <a:lnTo>
                    <a:pt x="138" y="14"/>
                  </a:lnTo>
                  <a:lnTo>
                    <a:pt x="138" y="4"/>
                  </a:lnTo>
                </a:path>
              </a:pathLst>
            </a:cu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9" name="Kansas" descr="State of Kansas" title="Map of US"/>
            <p:cNvSpPr>
              <a:spLocks/>
            </p:cNvSpPr>
            <p:nvPr/>
          </p:nvSpPr>
          <p:spPr bwMode="auto">
            <a:xfrm>
              <a:off x="3200400" y="3035300"/>
              <a:ext cx="960438" cy="5159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09" y="2"/>
                </a:cxn>
                <a:cxn ang="0">
                  <a:pos x="116" y="7"/>
                </a:cxn>
                <a:cxn ang="0">
                  <a:pos x="114" y="10"/>
                </a:cxn>
                <a:cxn ang="0">
                  <a:pos x="113" y="12"/>
                </a:cxn>
                <a:cxn ang="0">
                  <a:pos x="114" y="14"/>
                </a:cxn>
                <a:cxn ang="0">
                  <a:pos x="116" y="14"/>
                </a:cxn>
                <a:cxn ang="0">
                  <a:pos x="117" y="18"/>
                </a:cxn>
                <a:cxn ang="0">
                  <a:pos x="119" y="19"/>
                </a:cxn>
                <a:cxn ang="0">
                  <a:pos x="120" y="20"/>
                </a:cxn>
                <a:cxn ang="0">
                  <a:pos x="121" y="20"/>
                </a:cxn>
                <a:cxn ang="0">
                  <a:pos x="121" y="65"/>
                </a:cxn>
                <a:cxn ang="0">
                  <a:pos x="0" y="62"/>
                </a:cxn>
                <a:cxn ang="0">
                  <a:pos x="3" y="0"/>
                </a:cxn>
              </a:cxnLst>
              <a:rect l="0" t="0" r="r" b="b"/>
              <a:pathLst>
                <a:path w="121" h="65">
                  <a:moveTo>
                    <a:pt x="3" y="0"/>
                  </a:moveTo>
                  <a:lnTo>
                    <a:pt x="109" y="2"/>
                  </a:lnTo>
                  <a:lnTo>
                    <a:pt x="116" y="7"/>
                  </a:lnTo>
                  <a:lnTo>
                    <a:pt x="114" y="10"/>
                  </a:lnTo>
                  <a:lnTo>
                    <a:pt x="113" y="12"/>
                  </a:lnTo>
                  <a:lnTo>
                    <a:pt x="114" y="14"/>
                  </a:lnTo>
                  <a:lnTo>
                    <a:pt x="116" y="14"/>
                  </a:lnTo>
                  <a:lnTo>
                    <a:pt x="117" y="18"/>
                  </a:lnTo>
                  <a:lnTo>
                    <a:pt x="119" y="19"/>
                  </a:lnTo>
                  <a:lnTo>
                    <a:pt x="120" y="20"/>
                  </a:lnTo>
                  <a:lnTo>
                    <a:pt x="121" y="20"/>
                  </a:lnTo>
                  <a:lnTo>
                    <a:pt x="121" y="65"/>
                  </a:lnTo>
                  <a:lnTo>
                    <a:pt x="0" y="62"/>
                  </a:lnTo>
                  <a:lnTo>
                    <a:pt x="3" y="0"/>
                  </a:lnTo>
                </a:path>
              </a:pathLst>
            </a:cu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8" name="Nebraska" descr="State of Nebraska" title="Map of US"/>
            <p:cNvSpPr>
              <a:spLocks/>
            </p:cNvSpPr>
            <p:nvPr/>
          </p:nvSpPr>
          <p:spPr bwMode="auto">
            <a:xfrm>
              <a:off x="2986088" y="2519363"/>
              <a:ext cx="1079500" cy="531812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4" y="0"/>
                </a:cxn>
                <a:cxn ang="0">
                  <a:pos x="87" y="4"/>
                </a:cxn>
                <a:cxn ang="0">
                  <a:pos x="90" y="7"/>
                </a:cxn>
                <a:cxn ang="0">
                  <a:pos x="93" y="7"/>
                </a:cxn>
                <a:cxn ang="0">
                  <a:pos x="95" y="7"/>
                </a:cxn>
                <a:cxn ang="0">
                  <a:pos x="96" y="8"/>
                </a:cxn>
                <a:cxn ang="0">
                  <a:pos x="98" y="11"/>
                </a:cxn>
                <a:cxn ang="0">
                  <a:pos x="100" y="11"/>
                </a:cxn>
                <a:cxn ang="0">
                  <a:pos x="102" y="11"/>
                </a:cxn>
                <a:cxn ang="0">
                  <a:pos x="104" y="9"/>
                </a:cxn>
                <a:cxn ang="0">
                  <a:pos x="107" y="9"/>
                </a:cxn>
                <a:cxn ang="0">
                  <a:pos x="108" y="10"/>
                </a:cxn>
                <a:cxn ang="0">
                  <a:pos x="115" y="14"/>
                </a:cxn>
                <a:cxn ang="0">
                  <a:pos x="118" y="16"/>
                </a:cxn>
                <a:cxn ang="0">
                  <a:pos x="118" y="18"/>
                </a:cxn>
                <a:cxn ang="0">
                  <a:pos x="121" y="20"/>
                </a:cxn>
                <a:cxn ang="0">
                  <a:pos x="121" y="21"/>
                </a:cxn>
                <a:cxn ang="0">
                  <a:pos x="120" y="24"/>
                </a:cxn>
                <a:cxn ang="0">
                  <a:pos x="121" y="26"/>
                </a:cxn>
                <a:cxn ang="0">
                  <a:pos x="122" y="29"/>
                </a:cxn>
                <a:cxn ang="0">
                  <a:pos x="124" y="31"/>
                </a:cxn>
                <a:cxn ang="0">
                  <a:pos x="123" y="32"/>
                </a:cxn>
                <a:cxn ang="0">
                  <a:pos x="124" y="34"/>
                </a:cxn>
                <a:cxn ang="0">
                  <a:pos x="126" y="36"/>
                </a:cxn>
                <a:cxn ang="0">
                  <a:pos x="127" y="37"/>
                </a:cxn>
                <a:cxn ang="0">
                  <a:pos x="126" y="39"/>
                </a:cxn>
                <a:cxn ang="0">
                  <a:pos x="126" y="42"/>
                </a:cxn>
                <a:cxn ang="0">
                  <a:pos x="128" y="43"/>
                </a:cxn>
                <a:cxn ang="0">
                  <a:pos x="128" y="45"/>
                </a:cxn>
                <a:cxn ang="0">
                  <a:pos x="127" y="47"/>
                </a:cxn>
                <a:cxn ang="0">
                  <a:pos x="128" y="48"/>
                </a:cxn>
                <a:cxn ang="0">
                  <a:pos x="129" y="50"/>
                </a:cxn>
                <a:cxn ang="0">
                  <a:pos x="128" y="52"/>
                </a:cxn>
                <a:cxn ang="0">
                  <a:pos x="129" y="54"/>
                </a:cxn>
                <a:cxn ang="0">
                  <a:pos x="130" y="55"/>
                </a:cxn>
                <a:cxn ang="0">
                  <a:pos x="131" y="56"/>
                </a:cxn>
                <a:cxn ang="0">
                  <a:pos x="132" y="58"/>
                </a:cxn>
                <a:cxn ang="0">
                  <a:pos x="133" y="61"/>
                </a:cxn>
                <a:cxn ang="0">
                  <a:pos x="135" y="64"/>
                </a:cxn>
                <a:cxn ang="0">
                  <a:pos x="136" y="64"/>
                </a:cxn>
                <a:cxn ang="0">
                  <a:pos x="135" y="67"/>
                </a:cxn>
                <a:cxn ang="0">
                  <a:pos x="136" y="67"/>
                </a:cxn>
                <a:cxn ang="0">
                  <a:pos x="30" y="65"/>
                </a:cxn>
                <a:cxn ang="0">
                  <a:pos x="31" y="44"/>
                </a:cxn>
                <a:cxn ang="0">
                  <a:pos x="0" y="41"/>
                </a:cxn>
                <a:cxn ang="0">
                  <a:pos x="0" y="41"/>
                </a:cxn>
              </a:cxnLst>
              <a:rect l="0" t="0" r="r" b="b"/>
              <a:pathLst>
                <a:path w="136" h="67">
                  <a:moveTo>
                    <a:pt x="0" y="41"/>
                  </a:moveTo>
                  <a:lnTo>
                    <a:pt x="4" y="0"/>
                  </a:lnTo>
                  <a:lnTo>
                    <a:pt x="87" y="4"/>
                  </a:lnTo>
                  <a:lnTo>
                    <a:pt x="90" y="7"/>
                  </a:lnTo>
                  <a:lnTo>
                    <a:pt x="93" y="7"/>
                  </a:lnTo>
                  <a:lnTo>
                    <a:pt x="95" y="7"/>
                  </a:lnTo>
                  <a:lnTo>
                    <a:pt x="96" y="8"/>
                  </a:lnTo>
                  <a:lnTo>
                    <a:pt x="98" y="11"/>
                  </a:lnTo>
                  <a:lnTo>
                    <a:pt x="100" y="11"/>
                  </a:lnTo>
                  <a:lnTo>
                    <a:pt x="102" y="11"/>
                  </a:lnTo>
                  <a:lnTo>
                    <a:pt x="104" y="9"/>
                  </a:lnTo>
                  <a:lnTo>
                    <a:pt x="107" y="9"/>
                  </a:lnTo>
                  <a:lnTo>
                    <a:pt x="108" y="10"/>
                  </a:lnTo>
                  <a:lnTo>
                    <a:pt x="115" y="14"/>
                  </a:lnTo>
                  <a:lnTo>
                    <a:pt x="118" y="16"/>
                  </a:lnTo>
                  <a:lnTo>
                    <a:pt x="118" y="18"/>
                  </a:lnTo>
                  <a:lnTo>
                    <a:pt x="121" y="20"/>
                  </a:lnTo>
                  <a:lnTo>
                    <a:pt x="121" y="21"/>
                  </a:lnTo>
                  <a:lnTo>
                    <a:pt x="120" y="24"/>
                  </a:lnTo>
                  <a:lnTo>
                    <a:pt x="121" y="26"/>
                  </a:lnTo>
                  <a:lnTo>
                    <a:pt x="122" y="29"/>
                  </a:lnTo>
                  <a:lnTo>
                    <a:pt x="124" y="31"/>
                  </a:lnTo>
                  <a:lnTo>
                    <a:pt x="123" y="32"/>
                  </a:lnTo>
                  <a:lnTo>
                    <a:pt x="124" y="34"/>
                  </a:lnTo>
                  <a:lnTo>
                    <a:pt x="126" y="36"/>
                  </a:lnTo>
                  <a:lnTo>
                    <a:pt x="127" y="37"/>
                  </a:lnTo>
                  <a:lnTo>
                    <a:pt x="126" y="39"/>
                  </a:lnTo>
                  <a:lnTo>
                    <a:pt x="126" y="42"/>
                  </a:lnTo>
                  <a:lnTo>
                    <a:pt x="128" y="43"/>
                  </a:lnTo>
                  <a:lnTo>
                    <a:pt x="128" y="45"/>
                  </a:lnTo>
                  <a:lnTo>
                    <a:pt x="127" y="47"/>
                  </a:lnTo>
                  <a:lnTo>
                    <a:pt x="128" y="48"/>
                  </a:lnTo>
                  <a:lnTo>
                    <a:pt x="129" y="50"/>
                  </a:lnTo>
                  <a:lnTo>
                    <a:pt x="128" y="52"/>
                  </a:lnTo>
                  <a:lnTo>
                    <a:pt x="129" y="54"/>
                  </a:lnTo>
                  <a:lnTo>
                    <a:pt x="130" y="55"/>
                  </a:lnTo>
                  <a:lnTo>
                    <a:pt x="131" y="56"/>
                  </a:lnTo>
                  <a:lnTo>
                    <a:pt x="132" y="58"/>
                  </a:lnTo>
                  <a:lnTo>
                    <a:pt x="133" y="61"/>
                  </a:lnTo>
                  <a:lnTo>
                    <a:pt x="135" y="64"/>
                  </a:lnTo>
                  <a:lnTo>
                    <a:pt x="136" y="64"/>
                  </a:lnTo>
                  <a:lnTo>
                    <a:pt x="135" y="67"/>
                  </a:lnTo>
                  <a:lnTo>
                    <a:pt x="136" y="67"/>
                  </a:lnTo>
                  <a:lnTo>
                    <a:pt x="30" y="65"/>
                  </a:lnTo>
                  <a:lnTo>
                    <a:pt x="31" y="44"/>
                  </a:lnTo>
                  <a:lnTo>
                    <a:pt x="0" y="41"/>
                  </a:lnTo>
                  <a:lnTo>
                    <a:pt x="0" y="41"/>
                  </a:lnTo>
                </a:path>
              </a:pathLst>
            </a:cu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7" name="South Dakota" descr="State of South Dakota" title="Map of US"/>
            <p:cNvSpPr>
              <a:spLocks/>
            </p:cNvSpPr>
            <p:nvPr/>
          </p:nvSpPr>
          <p:spPr bwMode="auto">
            <a:xfrm>
              <a:off x="3017838" y="2035175"/>
              <a:ext cx="912812" cy="611188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3" y="20"/>
                </a:cxn>
                <a:cxn ang="0">
                  <a:pos x="5" y="0"/>
                </a:cxn>
                <a:cxn ang="0">
                  <a:pos x="113" y="5"/>
                </a:cxn>
                <a:cxn ang="0">
                  <a:pos x="113" y="6"/>
                </a:cxn>
                <a:cxn ang="0">
                  <a:pos x="112" y="8"/>
                </a:cxn>
                <a:cxn ang="0">
                  <a:pos x="109" y="11"/>
                </a:cxn>
                <a:cxn ang="0">
                  <a:pos x="110" y="13"/>
                </a:cxn>
                <a:cxn ang="0">
                  <a:pos x="115" y="18"/>
                </a:cxn>
                <a:cxn ang="0">
                  <a:pos x="115" y="56"/>
                </a:cxn>
                <a:cxn ang="0">
                  <a:pos x="114" y="56"/>
                </a:cxn>
                <a:cxn ang="0">
                  <a:pos x="113" y="56"/>
                </a:cxn>
                <a:cxn ang="0">
                  <a:pos x="113" y="57"/>
                </a:cxn>
                <a:cxn ang="0">
                  <a:pos x="114" y="58"/>
                </a:cxn>
                <a:cxn ang="0">
                  <a:pos x="113" y="60"/>
                </a:cxn>
                <a:cxn ang="0">
                  <a:pos x="114" y="61"/>
                </a:cxn>
                <a:cxn ang="0">
                  <a:pos x="115" y="64"/>
                </a:cxn>
                <a:cxn ang="0">
                  <a:pos x="114" y="65"/>
                </a:cxn>
                <a:cxn ang="0">
                  <a:pos x="114" y="67"/>
                </a:cxn>
                <a:cxn ang="0">
                  <a:pos x="113" y="71"/>
                </a:cxn>
                <a:cxn ang="0">
                  <a:pos x="114" y="75"/>
                </a:cxn>
                <a:cxn ang="0">
                  <a:pos x="114" y="77"/>
                </a:cxn>
                <a:cxn ang="0">
                  <a:pos x="114" y="77"/>
                </a:cxn>
                <a:cxn ang="0">
                  <a:pos x="111" y="75"/>
                </a:cxn>
                <a:cxn ang="0">
                  <a:pos x="104" y="71"/>
                </a:cxn>
                <a:cxn ang="0">
                  <a:pos x="103" y="70"/>
                </a:cxn>
                <a:cxn ang="0">
                  <a:pos x="100" y="70"/>
                </a:cxn>
                <a:cxn ang="0">
                  <a:pos x="98" y="72"/>
                </a:cxn>
                <a:cxn ang="0">
                  <a:pos x="96" y="72"/>
                </a:cxn>
                <a:cxn ang="0">
                  <a:pos x="94" y="72"/>
                </a:cxn>
                <a:cxn ang="0">
                  <a:pos x="92" y="69"/>
                </a:cxn>
                <a:cxn ang="0">
                  <a:pos x="91" y="68"/>
                </a:cxn>
                <a:cxn ang="0">
                  <a:pos x="89" y="69"/>
                </a:cxn>
                <a:cxn ang="0">
                  <a:pos x="86" y="69"/>
                </a:cxn>
                <a:cxn ang="0">
                  <a:pos x="84" y="65"/>
                </a:cxn>
                <a:cxn ang="0">
                  <a:pos x="0" y="61"/>
                </a:cxn>
              </a:cxnLst>
              <a:rect l="0" t="0" r="r" b="b"/>
              <a:pathLst>
                <a:path w="115" h="77">
                  <a:moveTo>
                    <a:pt x="0" y="61"/>
                  </a:moveTo>
                  <a:lnTo>
                    <a:pt x="3" y="20"/>
                  </a:lnTo>
                  <a:lnTo>
                    <a:pt x="5" y="0"/>
                  </a:lnTo>
                  <a:lnTo>
                    <a:pt x="113" y="5"/>
                  </a:lnTo>
                  <a:lnTo>
                    <a:pt x="113" y="6"/>
                  </a:lnTo>
                  <a:lnTo>
                    <a:pt x="112" y="8"/>
                  </a:lnTo>
                  <a:lnTo>
                    <a:pt x="109" y="11"/>
                  </a:lnTo>
                  <a:lnTo>
                    <a:pt x="110" y="13"/>
                  </a:lnTo>
                  <a:lnTo>
                    <a:pt x="115" y="18"/>
                  </a:lnTo>
                  <a:lnTo>
                    <a:pt x="115" y="56"/>
                  </a:lnTo>
                  <a:lnTo>
                    <a:pt x="114" y="56"/>
                  </a:lnTo>
                  <a:lnTo>
                    <a:pt x="113" y="56"/>
                  </a:lnTo>
                  <a:lnTo>
                    <a:pt x="113" y="57"/>
                  </a:lnTo>
                  <a:lnTo>
                    <a:pt x="114" y="58"/>
                  </a:lnTo>
                  <a:lnTo>
                    <a:pt x="113" y="60"/>
                  </a:lnTo>
                  <a:lnTo>
                    <a:pt x="114" y="61"/>
                  </a:lnTo>
                  <a:lnTo>
                    <a:pt x="115" y="64"/>
                  </a:lnTo>
                  <a:lnTo>
                    <a:pt x="114" y="65"/>
                  </a:lnTo>
                  <a:lnTo>
                    <a:pt x="114" y="67"/>
                  </a:lnTo>
                  <a:lnTo>
                    <a:pt x="113" y="71"/>
                  </a:lnTo>
                  <a:lnTo>
                    <a:pt x="114" y="75"/>
                  </a:lnTo>
                  <a:lnTo>
                    <a:pt x="114" y="77"/>
                  </a:lnTo>
                  <a:lnTo>
                    <a:pt x="114" y="77"/>
                  </a:lnTo>
                  <a:lnTo>
                    <a:pt x="111" y="75"/>
                  </a:lnTo>
                  <a:lnTo>
                    <a:pt x="104" y="71"/>
                  </a:lnTo>
                  <a:lnTo>
                    <a:pt x="103" y="70"/>
                  </a:lnTo>
                  <a:lnTo>
                    <a:pt x="100" y="70"/>
                  </a:lnTo>
                  <a:lnTo>
                    <a:pt x="98" y="72"/>
                  </a:lnTo>
                  <a:lnTo>
                    <a:pt x="96" y="72"/>
                  </a:lnTo>
                  <a:lnTo>
                    <a:pt x="94" y="72"/>
                  </a:lnTo>
                  <a:lnTo>
                    <a:pt x="92" y="69"/>
                  </a:lnTo>
                  <a:lnTo>
                    <a:pt x="91" y="68"/>
                  </a:lnTo>
                  <a:lnTo>
                    <a:pt x="89" y="69"/>
                  </a:lnTo>
                  <a:lnTo>
                    <a:pt x="86" y="69"/>
                  </a:lnTo>
                  <a:lnTo>
                    <a:pt x="84" y="65"/>
                  </a:lnTo>
                  <a:lnTo>
                    <a:pt x="0" y="61"/>
                  </a:lnTo>
                </a:path>
              </a:pathLst>
            </a:cu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6" name="North Dakota" descr="State of North Dakota" title="Map of US"/>
            <p:cNvSpPr>
              <a:spLocks/>
            </p:cNvSpPr>
            <p:nvPr/>
          </p:nvSpPr>
          <p:spPr bwMode="auto">
            <a:xfrm>
              <a:off x="3057525" y="1535113"/>
              <a:ext cx="857250" cy="539750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5" y="0"/>
                </a:cxn>
                <a:cxn ang="0">
                  <a:pos x="53" y="3"/>
                </a:cxn>
                <a:cxn ang="0">
                  <a:pos x="99" y="5"/>
                </a:cxn>
                <a:cxn ang="0">
                  <a:pos x="100" y="6"/>
                </a:cxn>
                <a:cxn ang="0">
                  <a:pos x="101" y="11"/>
                </a:cxn>
                <a:cxn ang="0">
                  <a:pos x="101" y="12"/>
                </a:cxn>
                <a:cxn ang="0">
                  <a:pos x="100" y="16"/>
                </a:cxn>
                <a:cxn ang="0">
                  <a:pos x="100" y="22"/>
                </a:cxn>
                <a:cxn ang="0">
                  <a:pos x="102" y="29"/>
                </a:cxn>
                <a:cxn ang="0">
                  <a:pos x="103" y="30"/>
                </a:cxn>
                <a:cxn ang="0">
                  <a:pos x="105" y="36"/>
                </a:cxn>
                <a:cxn ang="0">
                  <a:pos x="105" y="47"/>
                </a:cxn>
                <a:cxn ang="0">
                  <a:pos x="105" y="49"/>
                </a:cxn>
                <a:cxn ang="0">
                  <a:pos x="105" y="53"/>
                </a:cxn>
                <a:cxn ang="0">
                  <a:pos x="106" y="54"/>
                </a:cxn>
                <a:cxn ang="0">
                  <a:pos x="108" y="62"/>
                </a:cxn>
                <a:cxn ang="0">
                  <a:pos x="108" y="64"/>
                </a:cxn>
                <a:cxn ang="0">
                  <a:pos x="108" y="68"/>
                </a:cxn>
                <a:cxn ang="0">
                  <a:pos x="0" y="63"/>
                </a:cxn>
              </a:cxnLst>
              <a:rect l="0" t="0" r="r" b="b"/>
              <a:pathLst>
                <a:path w="108" h="68">
                  <a:moveTo>
                    <a:pt x="0" y="63"/>
                  </a:moveTo>
                  <a:lnTo>
                    <a:pt x="5" y="0"/>
                  </a:lnTo>
                  <a:lnTo>
                    <a:pt x="53" y="3"/>
                  </a:lnTo>
                  <a:lnTo>
                    <a:pt x="99" y="5"/>
                  </a:lnTo>
                  <a:lnTo>
                    <a:pt x="100" y="6"/>
                  </a:lnTo>
                  <a:lnTo>
                    <a:pt x="101" y="11"/>
                  </a:lnTo>
                  <a:lnTo>
                    <a:pt x="101" y="12"/>
                  </a:lnTo>
                  <a:lnTo>
                    <a:pt x="100" y="16"/>
                  </a:lnTo>
                  <a:lnTo>
                    <a:pt x="100" y="22"/>
                  </a:lnTo>
                  <a:lnTo>
                    <a:pt x="102" y="29"/>
                  </a:lnTo>
                  <a:lnTo>
                    <a:pt x="103" y="30"/>
                  </a:lnTo>
                  <a:lnTo>
                    <a:pt x="105" y="36"/>
                  </a:lnTo>
                  <a:lnTo>
                    <a:pt x="105" y="47"/>
                  </a:lnTo>
                  <a:lnTo>
                    <a:pt x="105" y="49"/>
                  </a:lnTo>
                  <a:lnTo>
                    <a:pt x="105" y="53"/>
                  </a:lnTo>
                  <a:lnTo>
                    <a:pt x="106" y="54"/>
                  </a:lnTo>
                  <a:lnTo>
                    <a:pt x="108" y="62"/>
                  </a:lnTo>
                  <a:lnTo>
                    <a:pt x="108" y="64"/>
                  </a:lnTo>
                  <a:lnTo>
                    <a:pt x="108" y="68"/>
                  </a:lnTo>
                  <a:lnTo>
                    <a:pt x="0" y="63"/>
                  </a:lnTo>
                </a:path>
              </a:pathLst>
            </a:cu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71" name="Texas" descr="State of Texas" title="Map of US"/>
            <p:cNvSpPr>
              <a:spLocks/>
            </p:cNvSpPr>
            <p:nvPr/>
          </p:nvSpPr>
          <p:spPr bwMode="auto">
            <a:xfrm>
              <a:off x="2501900" y="3598863"/>
              <a:ext cx="1825625" cy="1785937"/>
            </a:xfrm>
            <a:custGeom>
              <a:avLst/>
              <a:gdLst/>
              <a:ahLst/>
              <a:cxnLst>
                <a:cxn ang="0">
                  <a:pos x="209" y="62"/>
                </a:cxn>
                <a:cxn ang="0">
                  <a:pos x="194" y="58"/>
                </a:cxn>
                <a:cxn ang="0">
                  <a:pos x="185" y="60"/>
                </a:cxn>
                <a:cxn ang="0">
                  <a:pos x="177" y="60"/>
                </a:cxn>
                <a:cxn ang="0">
                  <a:pos x="175" y="60"/>
                </a:cxn>
                <a:cxn ang="0">
                  <a:pos x="171" y="58"/>
                </a:cxn>
                <a:cxn ang="0">
                  <a:pos x="167" y="62"/>
                </a:cxn>
                <a:cxn ang="0">
                  <a:pos x="165" y="59"/>
                </a:cxn>
                <a:cxn ang="0">
                  <a:pos x="157" y="57"/>
                </a:cxn>
                <a:cxn ang="0">
                  <a:pos x="153" y="56"/>
                </a:cxn>
                <a:cxn ang="0">
                  <a:pos x="145" y="55"/>
                </a:cxn>
                <a:cxn ang="0">
                  <a:pos x="141" y="53"/>
                </a:cxn>
                <a:cxn ang="0">
                  <a:pos x="133" y="51"/>
                </a:cxn>
                <a:cxn ang="0">
                  <a:pos x="130" y="47"/>
                </a:cxn>
                <a:cxn ang="0">
                  <a:pos x="122" y="44"/>
                </a:cxn>
                <a:cxn ang="0">
                  <a:pos x="71" y="0"/>
                </a:cxn>
                <a:cxn ang="0">
                  <a:pos x="0" y="88"/>
                </a:cxn>
                <a:cxn ang="0">
                  <a:pos x="1" y="92"/>
                </a:cxn>
                <a:cxn ang="0">
                  <a:pos x="7" y="99"/>
                </a:cxn>
                <a:cxn ang="0">
                  <a:pos x="28" y="121"/>
                </a:cxn>
                <a:cxn ang="0">
                  <a:pos x="31" y="128"/>
                </a:cxn>
                <a:cxn ang="0">
                  <a:pos x="46" y="150"/>
                </a:cxn>
                <a:cxn ang="0">
                  <a:pos x="60" y="153"/>
                </a:cxn>
                <a:cxn ang="0">
                  <a:pos x="68" y="140"/>
                </a:cxn>
                <a:cxn ang="0">
                  <a:pos x="73" y="138"/>
                </a:cxn>
                <a:cxn ang="0">
                  <a:pos x="82" y="141"/>
                </a:cxn>
                <a:cxn ang="0">
                  <a:pos x="91" y="146"/>
                </a:cxn>
                <a:cxn ang="0">
                  <a:pos x="94" y="148"/>
                </a:cxn>
                <a:cxn ang="0">
                  <a:pos x="102" y="158"/>
                </a:cxn>
                <a:cxn ang="0">
                  <a:pos x="115" y="182"/>
                </a:cxn>
                <a:cxn ang="0">
                  <a:pos x="122" y="190"/>
                </a:cxn>
                <a:cxn ang="0">
                  <a:pos x="124" y="202"/>
                </a:cxn>
                <a:cxn ang="0">
                  <a:pos x="135" y="215"/>
                </a:cxn>
                <a:cxn ang="0">
                  <a:pos x="154" y="221"/>
                </a:cxn>
                <a:cxn ang="0">
                  <a:pos x="164" y="223"/>
                </a:cxn>
                <a:cxn ang="0">
                  <a:pos x="163" y="220"/>
                </a:cxn>
                <a:cxn ang="0">
                  <a:pos x="160" y="198"/>
                </a:cxn>
                <a:cxn ang="0">
                  <a:pos x="158" y="195"/>
                </a:cxn>
                <a:cxn ang="0">
                  <a:pos x="163" y="187"/>
                </a:cxn>
                <a:cxn ang="0">
                  <a:pos x="164" y="184"/>
                </a:cxn>
                <a:cxn ang="0">
                  <a:pos x="167" y="177"/>
                </a:cxn>
                <a:cxn ang="0">
                  <a:pos x="170" y="177"/>
                </a:cxn>
                <a:cxn ang="0">
                  <a:pos x="172" y="174"/>
                </a:cxn>
                <a:cxn ang="0">
                  <a:pos x="174" y="174"/>
                </a:cxn>
                <a:cxn ang="0">
                  <a:pos x="179" y="171"/>
                </a:cxn>
                <a:cxn ang="0">
                  <a:pos x="181" y="167"/>
                </a:cxn>
                <a:cxn ang="0">
                  <a:pos x="183" y="168"/>
                </a:cxn>
                <a:cxn ang="0">
                  <a:pos x="201" y="159"/>
                </a:cxn>
                <a:cxn ang="0">
                  <a:pos x="205" y="148"/>
                </a:cxn>
                <a:cxn ang="0">
                  <a:pos x="209" y="147"/>
                </a:cxn>
                <a:cxn ang="0">
                  <a:pos x="221" y="145"/>
                </a:cxn>
                <a:cxn ang="0">
                  <a:pos x="224" y="144"/>
                </a:cxn>
                <a:cxn ang="0">
                  <a:pos x="226" y="139"/>
                </a:cxn>
                <a:cxn ang="0">
                  <a:pos x="227" y="130"/>
                </a:cxn>
                <a:cxn ang="0">
                  <a:pos x="229" y="123"/>
                </a:cxn>
                <a:cxn ang="0">
                  <a:pos x="228" y="112"/>
                </a:cxn>
                <a:cxn ang="0">
                  <a:pos x="226" y="107"/>
                </a:cxn>
                <a:cxn ang="0">
                  <a:pos x="224" y="101"/>
                </a:cxn>
                <a:cxn ang="0">
                  <a:pos x="220" y="65"/>
                </a:cxn>
                <a:cxn ang="0">
                  <a:pos x="212" y="63"/>
                </a:cxn>
              </a:cxnLst>
              <a:rect l="0" t="0" r="r" b="b"/>
              <a:pathLst>
                <a:path w="230" h="225">
                  <a:moveTo>
                    <a:pt x="212" y="63"/>
                  </a:moveTo>
                  <a:lnTo>
                    <a:pt x="211" y="63"/>
                  </a:lnTo>
                  <a:lnTo>
                    <a:pt x="210" y="62"/>
                  </a:lnTo>
                  <a:lnTo>
                    <a:pt x="209" y="62"/>
                  </a:lnTo>
                  <a:lnTo>
                    <a:pt x="201" y="58"/>
                  </a:lnTo>
                  <a:lnTo>
                    <a:pt x="200" y="58"/>
                  </a:lnTo>
                  <a:lnTo>
                    <a:pt x="198" y="59"/>
                  </a:lnTo>
                  <a:lnTo>
                    <a:pt x="194" y="58"/>
                  </a:lnTo>
                  <a:lnTo>
                    <a:pt x="193" y="58"/>
                  </a:lnTo>
                  <a:lnTo>
                    <a:pt x="192" y="58"/>
                  </a:lnTo>
                  <a:lnTo>
                    <a:pt x="188" y="60"/>
                  </a:lnTo>
                  <a:lnTo>
                    <a:pt x="185" y="60"/>
                  </a:lnTo>
                  <a:lnTo>
                    <a:pt x="184" y="60"/>
                  </a:lnTo>
                  <a:lnTo>
                    <a:pt x="181" y="63"/>
                  </a:lnTo>
                  <a:lnTo>
                    <a:pt x="178" y="61"/>
                  </a:lnTo>
                  <a:lnTo>
                    <a:pt x="177" y="60"/>
                  </a:lnTo>
                  <a:lnTo>
                    <a:pt x="177" y="60"/>
                  </a:lnTo>
                  <a:lnTo>
                    <a:pt x="176" y="59"/>
                  </a:lnTo>
                  <a:lnTo>
                    <a:pt x="175" y="59"/>
                  </a:lnTo>
                  <a:lnTo>
                    <a:pt x="175" y="60"/>
                  </a:lnTo>
                  <a:lnTo>
                    <a:pt x="174" y="60"/>
                  </a:lnTo>
                  <a:lnTo>
                    <a:pt x="172" y="59"/>
                  </a:lnTo>
                  <a:lnTo>
                    <a:pt x="171" y="58"/>
                  </a:lnTo>
                  <a:lnTo>
                    <a:pt x="171" y="58"/>
                  </a:lnTo>
                  <a:lnTo>
                    <a:pt x="169" y="59"/>
                  </a:lnTo>
                  <a:lnTo>
                    <a:pt x="168" y="61"/>
                  </a:lnTo>
                  <a:lnTo>
                    <a:pt x="168" y="62"/>
                  </a:lnTo>
                  <a:lnTo>
                    <a:pt x="167" y="62"/>
                  </a:lnTo>
                  <a:lnTo>
                    <a:pt x="166" y="61"/>
                  </a:lnTo>
                  <a:lnTo>
                    <a:pt x="167" y="60"/>
                  </a:lnTo>
                  <a:lnTo>
                    <a:pt x="167" y="59"/>
                  </a:lnTo>
                  <a:lnTo>
                    <a:pt x="165" y="59"/>
                  </a:lnTo>
                  <a:lnTo>
                    <a:pt x="163" y="60"/>
                  </a:lnTo>
                  <a:lnTo>
                    <a:pt x="163" y="60"/>
                  </a:lnTo>
                  <a:lnTo>
                    <a:pt x="159" y="57"/>
                  </a:lnTo>
                  <a:lnTo>
                    <a:pt x="157" y="57"/>
                  </a:lnTo>
                  <a:lnTo>
                    <a:pt x="157" y="60"/>
                  </a:lnTo>
                  <a:lnTo>
                    <a:pt x="153" y="59"/>
                  </a:lnTo>
                  <a:lnTo>
                    <a:pt x="153" y="57"/>
                  </a:lnTo>
                  <a:lnTo>
                    <a:pt x="153" y="56"/>
                  </a:lnTo>
                  <a:lnTo>
                    <a:pt x="151" y="55"/>
                  </a:lnTo>
                  <a:lnTo>
                    <a:pt x="151" y="54"/>
                  </a:lnTo>
                  <a:lnTo>
                    <a:pt x="146" y="53"/>
                  </a:lnTo>
                  <a:lnTo>
                    <a:pt x="145" y="55"/>
                  </a:lnTo>
                  <a:lnTo>
                    <a:pt x="143" y="54"/>
                  </a:lnTo>
                  <a:lnTo>
                    <a:pt x="143" y="52"/>
                  </a:lnTo>
                  <a:lnTo>
                    <a:pt x="141" y="53"/>
                  </a:lnTo>
                  <a:lnTo>
                    <a:pt x="141" y="53"/>
                  </a:lnTo>
                  <a:lnTo>
                    <a:pt x="140" y="53"/>
                  </a:lnTo>
                  <a:lnTo>
                    <a:pt x="138" y="52"/>
                  </a:lnTo>
                  <a:lnTo>
                    <a:pt x="134" y="51"/>
                  </a:lnTo>
                  <a:lnTo>
                    <a:pt x="133" y="51"/>
                  </a:lnTo>
                  <a:lnTo>
                    <a:pt x="132" y="50"/>
                  </a:lnTo>
                  <a:lnTo>
                    <a:pt x="132" y="49"/>
                  </a:lnTo>
                  <a:lnTo>
                    <a:pt x="132" y="48"/>
                  </a:lnTo>
                  <a:lnTo>
                    <a:pt x="130" y="47"/>
                  </a:lnTo>
                  <a:lnTo>
                    <a:pt x="129" y="48"/>
                  </a:lnTo>
                  <a:lnTo>
                    <a:pt x="125" y="48"/>
                  </a:lnTo>
                  <a:lnTo>
                    <a:pt x="124" y="48"/>
                  </a:lnTo>
                  <a:lnTo>
                    <a:pt x="122" y="44"/>
                  </a:lnTo>
                  <a:lnTo>
                    <a:pt x="121" y="44"/>
                  </a:lnTo>
                  <a:lnTo>
                    <a:pt x="119" y="43"/>
                  </a:lnTo>
                  <a:lnTo>
                    <a:pt x="120" y="3"/>
                  </a:lnTo>
                  <a:lnTo>
                    <a:pt x="71" y="0"/>
                  </a:lnTo>
                  <a:lnTo>
                    <a:pt x="70" y="0"/>
                  </a:lnTo>
                  <a:lnTo>
                    <a:pt x="63" y="94"/>
                  </a:lnTo>
                  <a:lnTo>
                    <a:pt x="1" y="88"/>
                  </a:lnTo>
                  <a:lnTo>
                    <a:pt x="0" y="88"/>
                  </a:lnTo>
                  <a:lnTo>
                    <a:pt x="1" y="89"/>
                  </a:lnTo>
                  <a:lnTo>
                    <a:pt x="1" y="89"/>
                  </a:lnTo>
                  <a:lnTo>
                    <a:pt x="0" y="90"/>
                  </a:lnTo>
                  <a:lnTo>
                    <a:pt x="1" y="92"/>
                  </a:lnTo>
                  <a:lnTo>
                    <a:pt x="1" y="92"/>
                  </a:lnTo>
                  <a:lnTo>
                    <a:pt x="4" y="95"/>
                  </a:lnTo>
                  <a:lnTo>
                    <a:pt x="5" y="97"/>
                  </a:lnTo>
                  <a:lnTo>
                    <a:pt x="7" y="99"/>
                  </a:lnTo>
                  <a:lnTo>
                    <a:pt x="10" y="102"/>
                  </a:lnTo>
                  <a:lnTo>
                    <a:pt x="19" y="113"/>
                  </a:lnTo>
                  <a:lnTo>
                    <a:pt x="27" y="120"/>
                  </a:lnTo>
                  <a:lnTo>
                    <a:pt x="28" y="121"/>
                  </a:lnTo>
                  <a:lnTo>
                    <a:pt x="29" y="122"/>
                  </a:lnTo>
                  <a:lnTo>
                    <a:pt x="29" y="124"/>
                  </a:lnTo>
                  <a:lnTo>
                    <a:pt x="29" y="125"/>
                  </a:lnTo>
                  <a:lnTo>
                    <a:pt x="31" y="128"/>
                  </a:lnTo>
                  <a:lnTo>
                    <a:pt x="31" y="134"/>
                  </a:lnTo>
                  <a:lnTo>
                    <a:pt x="31" y="137"/>
                  </a:lnTo>
                  <a:lnTo>
                    <a:pt x="34" y="141"/>
                  </a:lnTo>
                  <a:lnTo>
                    <a:pt x="46" y="150"/>
                  </a:lnTo>
                  <a:lnTo>
                    <a:pt x="54" y="155"/>
                  </a:lnTo>
                  <a:lnTo>
                    <a:pt x="57" y="156"/>
                  </a:lnTo>
                  <a:lnTo>
                    <a:pt x="58" y="155"/>
                  </a:lnTo>
                  <a:lnTo>
                    <a:pt x="60" y="153"/>
                  </a:lnTo>
                  <a:lnTo>
                    <a:pt x="62" y="151"/>
                  </a:lnTo>
                  <a:lnTo>
                    <a:pt x="65" y="143"/>
                  </a:lnTo>
                  <a:lnTo>
                    <a:pt x="67" y="141"/>
                  </a:lnTo>
                  <a:lnTo>
                    <a:pt x="68" y="140"/>
                  </a:lnTo>
                  <a:lnTo>
                    <a:pt x="71" y="141"/>
                  </a:lnTo>
                  <a:lnTo>
                    <a:pt x="72" y="141"/>
                  </a:lnTo>
                  <a:lnTo>
                    <a:pt x="72" y="139"/>
                  </a:lnTo>
                  <a:lnTo>
                    <a:pt x="73" y="138"/>
                  </a:lnTo>
                  <a:lnTo>
                    <a:pt x="75" y="139"/>
                  </a:lnTo>
                  <a:lnTo>
                    <a:pt x="76" y="140"/>
                  </a:lnTo>
                  <a:lnTo>
                    <a:pt x="81" y="141"/>
                  </a:lnTo>
                  <a:lnTo>
                    <a:pt x="82" y="141"/>
                  </a:lnTo>
                  <a:lnTo>
                    <a:pt x="85" y="142"/>
                  </a:lnTo>
                  <a:lnTo>
                    <a:pt x="87" y="141"/>
                  </a:lnTo>
                  <a:lnTo>
                    <a:pt x="90" y="144"/>
                  </a:lnTo>
                  <a:lnTo>
                    <a:pt x="91" y="146"/>
                  </a:lnTo>
                  <a:lnTo>
                    <a:pt x="92" y="146"/>
                  </a:lnTo>
                  <a:lnTo>
                    <a:pt x="92" y="147"/>
                  </a:lnTo>
                  <a:lnTo>
                    <a:pt x="93" y="147"/>
                  </a:lnTo>
                  <a:lnTo>
                    <a:pt x="94" y="148"/>
                  </a:lnTo>
                  <a:lnTo>
                    <a:pt x="97" y="151"/>
                  </a:lnTo>
                  <a:lnTo>
                    <a:pt x="100" y="154"/>
                  </a:lnTo>
                  <a:lnTo>
                    <a:pt x="102" y="157"/>
                  </a:lnTo>
                  <a:lnTo>
                    <a:pt x="102" y="158"/>
                  </a:lnTo>
                  <a:lnTo>
                    <a:pt x="107" y="171"/>
                  </a:lnTo>
                  <a:lnTo>
                    <a:pt x="108" y="173"/>
                  </a:lnTo>
                  <a:lnTo>
                    <a:pt x="114" y="180"/>
                  </a:lnTo>
                  <a:lnTo>
                    <a:pt x="115" y="182"/>
                  </a:lnTo>
                  <a:lnTo>
                    <a:pt x="119" y="186"/>
                  </a:lnTo>
                  <a:lnTo>
                    <a:pt x="120" y="187"/>
                  </a:lnTo>
                  <a:lnTo>
                    <a:pt x="121" y="189"/>
                  </a:lnTo>
                  <a:lnTo>
                    <a:pt x="122" y="190"/>
                  </a:lnTo>
                  <a:lnTo>
                    <a:pt x="121" y="194"/>
                  </a:lnTo>
                  <a:lnTo>
                    <a:pt x="123" y="196"/>
                  </a:lnTo>
                  <a:lnTo>
                    <a:pt x="123" y="201"/>
                  </a:lnTo>
                  <a:lnTo>
                    <a:pt x="124" y="202"/>
                  </a:lnTo>
                  <a:lnTo>
                    <a:pt x="129" y="210"/>
                  </a:lnTo>
                  <a:lnTo>
                    <a:pt x="129" y="213"/>
                  </a:lnTo>
                  <a:lnTo>
                    <a:pt x="132" y="213"/>
                  </a:lnTo>
                  <a:lnTo>
                    <a:pt x="135" y="215"/>
                  </a:lnTo>
                  <a:lnTo>
                    <a:pt x="139" y="216"/>
                  </a:lnTo>
                  <a:lnTo>
                    <a:pt x="145" y="220"/>
                  </a:lnTo>
                  <a:lnTo>
                    <a:pt x="153" y="221"/>
                  </a:lnTo>
                  <a:lnTo>
                    <a:pt x="154" y="221"/>
                  </a:lnTo>
                  <a:lnTo>
                    <a:pt x="159" y="224"/>
                  </a:lnTo>
                  <a:lnTo>
                    <a:pt x="161" y="225"/>
                  </a:lnTo>
                  <a:lnTo>
                    <a:pt x="163" y="222"/>
                  </a:lnTo>
                  <a:lnTo>
                    <a:pt x="164" y="223"/>
                  </a:lnTo>
                  <a:lnTo>
                    <a:pt x="165" y="222"/>
                  </a:lnTo>
                  <a:lnTo>
                    <a:pt x="165" y="221"/>
                  </a:lnTo>
                  <a:lnTo>
                    <a:pt x="163" y="220"/>
                  </a:lnTo>
                  <a:lnTo>
                    <a:pt x="163" y="220"/>
                  </a:lnTo>
                  <a:lnTo>
                    <a:pt x="162" y="217"/>
                  </a:lnTo>
                  <a:lnTo>
                    <a:pt x="159" y="208"/>
                  </a:lnTo>
                  <a:lnTo>
                    <a:pt x="158" y="204"/>
                  </a:lnTo>
                  <a:lnTo>
                    <a:pt x="160" y="198"/>
                  </a:lnTo>
                  <a:lnTo>
                    <a:pt x="160" y="196"/>
                  </a:lnTo>
                  <a:lnTo>
                    <a:pt x="159" y="196"/>
                  </a:lnTo>
                  <a:lnTo>
                    <a:pt x="159" y="196"/>
                  </a:lnTo>
                  <a:lnTo>
                    <a:pt x="158" y="195"/>
                  </a:lnTo>
                  <a:lnTo>
                    <a:pt x="158" y="195"/>
                  </a:lnTo>
                  <a:lnTo>
                    <a:pt x="159" y="194"/>
                  </a:lnTo>
                  <a:lnTo>
                    <a:pt x="161" y="193"/>
                  </a:lnTo>
                  <a:lnTo>
                    <a:pt x="163" y="187"/>
                  </a:lnTo>
                  <a:lnTo>
                    <a:pt x="162" y="187"/>
                  </a:lnTo>
                  <a:lnTo>
                    <a:pt x="161" y="184"/>
                  </a:lnTo>
                  <a:lnTo>
                    <a:pt x="162" y="183"/>
                  </a:lnTo>
                  <a:lnTo>
                    <a:pt x="164" y="184"/>
                  </a:lnTo>
                  <a:lnTo>
                    <a:pt x="167" y="182"/>
                  </a:lnTo>
                  <a:lnTo>
                    <a:pt x="168" y="179"/>
                  </a:lnTo>
                  <a:lnTo>
                    <a:pt x="166" y="178"/>
                  </a:lnTo>
                  <a:lnTo>
                    <a:pt x="167" y="177"/>
                  </a:lnTo>
                  <a:lnTo>
                    <a:pt x="168" y="177"/>
                  </a:lnTo>
                  <a:lnTo>
                    <a:pt x="168" y="177"/>
                  </a:lnTo>
                  <a:lnTo>
                    <a:pt x="169" y="177"/>
                  </a:lnTo>
                  <a:lnTo>
                    <a:pt x="170" y="177"/>
                  </a:lnTo>
                  <a:lnTo>
                    <a:pt x="171" y="177"/>
                  </a:lnTo>
                  <a:lnTo>
                    <a:pt x="172" y="177"/>
                  </a:lnTo>
                  <a:lnTo>
                    <a:pt x="172" y="176"/>
                  </a:lnTo>
                  <a:lnTo>
                    <a:pt x="172" y="174"/>
                  </a:lnTo>
                  <a:lnTo>
                    <a:pt x="172" y="173"/>
                  </a:lnTo>
                  <a:lnTo>
                    <a:pt x="173" y="173"/>
                  </a:lnTo>
                  <a:lnTo>
                    <a:pt x="174" y="173"/>
                  </a:lnTo>
                  <a:lnTo>
                    <a:pt x="174" y="174"/>
                  </a:lnTo>
                  <a:lnTo>
                    <a:pt x="179" y="172"/>
                  </a:lnTo>
                  <a:lnTo>
                    <a:pt x="179" y="172"/>
                  </a:lnTo>
                  <a:lnTo>
                    <a:pt x="179" y="171"/>
                  </a:lnTo>
                  <a:lnTo>
                    <a:pt x="179" y="171"/>
                  </a:lnTo>
                  <a:lnTo>
                    <a:pt x="177" y="170"/>
                  </a:lnTo>
                  <a:lnTo>
                    <a:pt x="177" y="169"/>
                  </a:lnTo>
                  <a:lnTo>
                    <a:pt x="181" y="167"/>
                  </a:lnTo>
                  <a:lnTo>
                    <a:pt x="181" y="167"/>
                  </a:lnTo>
                  <a:lnTo>
                    <a:pt x="183" y="166"/>
                  </a:lnTo>
                  <a:lnTo>
                    <a:pt x="183" y="167"/>
                  </a:lnTo>
                  <a:lnTo>
                    <a:pt x="182" y="167"/>
                  </a:lnTo>
                  <a:lnTo>
                    <a:pt x="183" y="168"/>
                  </a:lnTo>
                  <a:lnTo>
                    <a:pt x="184" y="168"/>
                  </a:lnTo>
                  <a:lnTo>
                    <a:pt x="184" y="168"/>
                  </a:lnTo>
                  <a:lnTo>
                    <a:pt x="191" y="166"/>
                  </a:lnTo>
                  <a:lnTo>
                    <a:pt x="201" y="159"/>
                  </a:lnTo>
                  <a:lnTo>
                    <a:pt x="202" y="156"/>
                  </a:lnTo>
                  <a:lnTo>
                    <a:pt x="207" y="152"/>
                  </a:lnTo>
                  <a:lnTo>
                    <a:pt x="207" y="151"/>
                  </a:lnTo>
                  <a:lnTo>
                    <a:pt x="205" y="148"/>
                  </a:lnTo>
                  <a:lnTo>
                    <a:pt x="205" y="146"/>
                  </a:lnTo>
                  <a:lnTo>
                    <a:pt x="208" y="145"/>
                  </a:lnTo>
                  <a:lnTo>
                    <a:pt x="209" y="145"/>
                  </a:lnTo>
                  <a:lnTo>
                    <a:pt x="209" y="147"/>
                  </a:lnTo>
                  <a:lnTo>
                    <a:pt x="209" y="148"/>
                  </a:lnTo>
                  <a:lnTo>
                    <a:pt x="213" y="148"/>
                  </a:lnTo>
                  <a:lnTo>
                    <a:pt x="213" y="149"/>
                  </a:lnTo>
                  <a:lnTo>
                    <a:pt x="221" y="145"/>
                  </a:lnTo>
                  <a:lnTo>
                    <a:pt x="225" y="145"/>
                  </a:lnTo>
                  <a:lnTo>
                    <a:pt x="225" y="145"/>
                  </a:lnTo>
                  <a:lnTo>
                    <a:pt x="225" y="144"/>
                  </a:lnTo>
                  <a:lnTo>
                    <a:pt x="224" y="144"/>
                  </a:lnTo>
                  <a:lnTo>
                    <a:pt x="224" y="142"/>
                  </a:lnTo>
                  <a:lnTo>
                    <a:pt x="225" y="142"/>
                  </a:lnTo>
                  <a:lnTo>
                    <a:pt x="225" y="141"/>
                  </a:lnTo>
                  <a:lnTo>
                    <a:pt x="226" y="139"/>
                  </a:lnTo>
                  <a:lnTo>
                    <a:pt x="228" y="134"/>
                  </a:lnTo>
                  <a:lnTo>
                    <a:pt x="227" y="133"/>
                  </a:lnTo>
                  <a:lnTo>
                    <a:pt x="227" y="131"/>
                  </a:lnTo>
                  <a:lnTo>
                    <a:pt x="227" y="130"/>
                  </a:lnTo>
                  <a:lnTo>
                    <a:pt x="227" y="129"/>
                  </a:lnTo>
                  <a:lnTo>
                    <a:pt x="227" y="126"/>
                  </a:lnTo>
                  <a:lnTo>
                    <a:pt x="229" y="125"/>
                  </a:lnTo>
                  <a:lnTo>
                    <a:pt x="229" y="123"/>
                  </a:lnTo>
                  <a:lnTo>
                    <a:pt x="230" y="120"/>
                  </a:lnTo>
                  <a:lnTo>
                    <a:pt x="230" y="117"/>
                  </a:lnTo>
                  <a:lnTo>
                    <a:pt x="229" y="114"/>
                  </a:lnTo>
                  <a:lnTo>
                    <a:pt x="228" y="112"/>
                  </a:lnTo>
                  <a:lnTo>
                    <a:pt x="228" y="111"/>
                  </a:lnTo>
                  <a:lnTo>
                    <a:pt x="228" y="110"/>
                  </a:lnTo>
                  <a:lnTo>
                    <a:pt x="227" y="109"/>
                  </a:lnTo>
                  <a:lnTo>
                    <a:pt x="226" y="107"/>
                  </a:lnTo>
                  <a:lnTo>
                    <a:pt x="225" y="106"/>
                  </a:lnTo>
                  <a:lnTo>
                    <a:pt x="225" y="106"/>
                  </a:lnTo>
                  <a:lnTo>
                    <a:pt x="225" y="104"/>
                  </a:lnTo>
                  <a:lnTo>
                    <a:pt x="224" y="101"/>
                  </a:lnTo>
                  <a:lnTo>
                    <a:pt x="221" y="98"/>
                  </a:lnTo>
                  <a:lnTo>
                    <a:pt x="221" y="97"/>
                  </a:lnTo>
                  <a:lnTo>
                    <a:pt x="220" y="76"/>
                  </a:lnTo>
                  <a:lnTo>
                    <a:pt x="220" y="65"/>
                  </a:lnTo>
                  <a:lnTo>
                    <a:pt x="217" y="64"/>
                  </a:lnTo>
                  <a:lnTo>
                    <a:pt x="215" y="66"/>
                  </a:lnTo>
                  <a:lnTo>
                    <a:pt x="215" y="65"/>
                  </a:lnTo>
                  <a:lnTo>
                    <a:pt x="212" y="63"/>
                  </a:lnTo>
                </a:path>
              </a:pathLst>
            </a:cu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4" name="Colorado" descr="State of Colorado" title="Map of US"/>
            <p:cNvSpPr>
              <a:spLocks/>
            </p:cNvSpPr>
            <p:nvPr/>
          </p:nvSpPr>
          <p:spPr bwMode="auto">
            <a:xfrm>
              <a:off x="2287588" y="2781300"/>
              <a:ext cx="944562" cy="746125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11" y="0"/>
                </a:cxn>
                <a:cxn ang="0">
                  <a:pos x="89" y="8"/>
                </a:cxn>
                <a:cxn ang="0">
                  <a:pos x="119" y="11"/>
                </a:cxn>
                <a:cxn ang="0">
                  <a:pos x="118" y="32"/>
                </a:cxn>
                <a:cxn ang="0">
                  <a:pos x="115" y="94"/>
                </a:cxn>
                <a:cxn ang="0">
                  <a:pos x="99" y="93"/>
                </a:cxn>
                <a:cxn ang="0">
                  <a:pos x="0" y="82"/>
                </a:cxn>
              </a:cxnLst>
              <a:rect l="0" t="0" r="r" b="b"/>
              <a:pathLst>
                <a:path w="119" h="94">
                  <a:moveTo>
                    <a:pt x="0" y="82"/>
                  </a:moveTo>
                  <a:lnTo>
                    <a:pt x="11" y="0"/>
                  </a:lnTo>
                  <a:lnTo>
                    <a:pt x="89" y="8"/>
                  </a:lnTo>
                  <a:lnTo>
                    <a:pt x="119" y="11"/>
                  </a:lnTo>
                  <a:lnTo>
                    <a:pt x="118" y="32"/>
                  </a:lnTo>
                  <a:lnTo>
                    <a:pt x="115" y="94"/>
                  </a:lnTo>
                  <a:lnTo>
                    <a:pt x="99" y="93"/>
                  </a:lnTo>
                  <a:lnTo>
                    <a:pt x="0" y="82"/>
                  </a:lnTo>
                </a:path>
              </a:pathLst>
            </a:cu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1" name="Wyoming" descr="State of Wyoming" title="Map of US"/>
            <p:cNvSpPr>
              <a:spLocks/>
            </p:cNvSpPr>
            <p:nvPr/>
          </p:nvSpPr>
          <p:spPr bwMode="auto">
            <a:xfrm>
              <a:off x="2136775" y="2090738"/>
              <a:ext cx="904875" cy="754062"/>
            </a:xfrm>
            <a:custGeom>
              <a:avLst/>
              <a:gdLst/>
              <a:ahLst/>
              <a:cxnLst>
                <a:cxn ang="0">
                  <a:pos x="107" y="95"/>
                </a:cxn>
                <a:cxn ang="0">
                  <a:pos x="111" y="54"/>
                </a:cxn>
                <a:cxn ang="0">
                  <a:pos x="114" y="13"/>
                </a:cxn>
                <a:cxn ang="0">
                  <a:pos x="12" y="0"/>
                </a:cxn>
                <a:cxn ang="0">
                  <a:pos x="11" y="11"/>
                </a:cxn>
                <a:cxn ang="0">
                  <a:pos x="3" y="62"/>
                </a:cxn>
                <a:cxn ang="0">
                  <a:pos x="3" y="62"/>
                </a:cxn>
                <a:cxn ang="0">
                  <a:pos x="0" y="82"/>
                </a:cxn>
                <a:cxn ang="0">
                  <a:pos x="30" y="87"/>
                </a:cxn>
                <a:cxn ang="0">
                  <a:pos x="107" y="95"/>
                </a:cxn>
                <a:cxn ang="0">
                  <a:pos x="107" y="95"/>
                </a:cxn>
              </a:cxnLst>
              <a:rect l="0" t="0" r="r" b="b"/>
              <a:pathLst>
                <a:path w="114" h="95">
                  <a:moveTo>
                    <a:pt x="107" y="95"/>
                  </a:moveTo>
                  <a:lnTo>
                    <a:pt x="111" y="54"/>
                  </a:lnTo>
                  <a:lnTo>
                    <a:pt x="114" y="13"/>
                  </a:lnTo>
                  <a:lnTo>
                    <a:pt x="12" y="0"/>
                  </a:lnTo>
                  <a:lnTo>
                    <a:pt x="11" y="11"/>
                  </a:lnTo>
                  <a:lnTo>
                    <a:pt x="3" y="62"/>
                  </a:lnTo>
                  <a:lnTo>
                    <a:pt x="3" y="62"/>
                  </a:lnTo>
                  <a:lnTo>
                    <a:pt x="0" y="82"/>
                  </a:lnTo>
                  <a:lnTo>
                    <a:pt x="30" y="87"/>
                  </a:lnTo>
                  <a:lnTo>
                    <a:pt x="107" y="95"/>
                  </a:lnTo>
                  <a:lnTo>
                    <a:pt x="107" y="95"/>
                  </a:lnTo>
                </a:path>
              </a:pathLst>
            </a:cu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0" name="Montana" descr="State of Montana" title="Map of US"/>
            <p:cNvSpPr>
              <a:spLocks/>
            </p:cNvSpPr>
            <p:nvPr/>
          </p:nvSpPr>
          <p:spPr bwMode="auto">
            <a:xfrm>
              <a:off x="1763713" y="1344613"/>
              <a:ext cx="1333500" cy="849312"/>
            </a:xfrm>
            <a:custGeom>
              <a:avLst/>
              <a:gdLst/>
              <a:ahLst/>
              <a:cxnLst>
                <a:cxn ang="0">
                  <a:pos x="59" y="94"/>
                </a:cxn>
                <a:cxn ang="0">
                  <a:pos x="56" y="103"/>
                </a:cxn>
                <a:cxn ang="0">
                  <a:pos x="53" y="99"/>
                </a:cxn>
                <a:cxn ang="0">
                  <a:pos x="52" y="102"/>
                </a:cxn>
                <a:cxn ang="0">
                  <a:pos x="47" y="102"/>
                </a:cxn>
                <a:cxn ang="0">
                  <a:pos x="41" y="101"/>
                </a:cxn>
                <a:cxn ang="0">
                  <a:pos x="39" y="100"/>
                </a:cxn>
                <a:cxn ang="0">
                  <a:pos x="37" y="101"/>
                </a:cxn>
                <a:cxn ang="0">
                  <a:pos x="32" y="101"/>
                </a:cxn>
                <a:cxn ang="0">
                  <a:pos x="29" y="102"/>
                </a:cxn>
                <a:cxn ang="0">
                  <a:pos x="28" y="99"/>
                </a:cxn>
                <a:cxn ang="0">
                  <a:pos x="28" y="95"/>
                </a:cxn>
                <a:cxn ang="0">
                  <a:pos x="25" y="93"/>
                </a:cxn>
                <a:cxn ang="0">
                  <a:pos x="25" y="88"/>
                </a:cxn>
                <a:cxn ang="0">
                  <a:pos x="23" y="85"/>
                </a:cxn>
                <a:cxn ang="0">
                  <a:pos x="22" y="78"/>
                </a:cxn>
                <a:cxn ang="0">
                  <a:pos x="22" y="74"/>
                </a:cxn>
                <a:cxn ang="0">
                  <a:pos x="21" y="73"/>
                </a:cxn>
                <a:cxn ang="0">
                  <a:pos x="19" y="73"/>
                </a:cxn>
                <a:cxn ang="0">
                  <a:pos x="14" y="76"/>
                </a:cxn>
                <a:cxn ang="0">
                  <a:pos x="12" y="72"/>
                </a:cxn>
                <a:cxn ang="0">
                  <a:pos x="12" y="69"/>
                </a:cxn>
                <a:cxn ang="0">
                  <a:pos x="14" y="65"/>
                </a:cxn>
                <a:cxn ang="0">
                  <a:pos x="14" y="62"/>
                </a:cxn>
                <a:cxn ang="0">
                  <a:pos x="15" y="60"/>
                </a:cxn>
                <a:cxn ang="0">
                  <a:pos x="17" y="52"/>
                </a:cxn>
                <a:cxn ang="0">
                  <a:pos x="14" y="50"/>
                </a:cxn>
                <a:cxn ang="0">
                  <a:pos x="11" y="47"/>
                </a:cxn>
                <a:cxn ang="0">
                  <a:pos x="8" y="39"/>
                </a:cxn>
                <a:cxn ang="0">
                  <a:pos x="3" y="33"/>
                </a:cxn>
                <a:cxn ang="0">
                  <a:pos x="2" y="31"/>
                </a:cxn>
                <a:cxn ang="0">
                  <a:pos x="2" y="26"/>
                </a:cxn>
                <a:cxn ang="0">
                  <a:pos x="4" y="0"/>
                </a:cxn>
                <a:cxn ang="0">
                  <a:pos x="60" y="10"/>
                </a:cxn>
                <a:cxn ang="0">
                  <a:pos x="168" y="24"/>
                </a:cxn>
                <a:cxn ang="0">
                  <a:pos x="161" y="107"/>
                </a:cxn>
              </a:cxnLst>
              <a:rect l="0" t="0" r="r" b="b"/>
              <a:pathLst>
                <a:path w="168" h="107">
                  <a:moveTo>
                    <a:pt x="161" y="107"/>
                  </a:moveTo>
                  <a:lnTo>
                    <a:pt x="59" y="94"/>
                  </a:lnTo>
                  <a:lnTo>
                    <a:pt x="58" y="105"/>
                  </a:lnTo>
                  <a:lnTo>
                    <a:pt x="56" y="103"/>
                  </a:lnTo>
                  <a:lnTo>
                    <a:pt x="55" y="101"/>
                  </a:lnTo>
                  <a:lnTo>
                    <a:pt x="53" y="99"/>
                  </a:lnTo>
                  <a:lnTo>
                    <a:pt x="52" y="100"/>
                  </a:lnTo>
                  <a:lnTo>
                    <a:pt x="52" y="102"/>
                  </a:lnTo>
                  <a:lnTo>
                    <a:pt x="48" y="102"/>
                  </a:lnTo>
                  <a:lnTo>
                    <a:pt x="47" y="102"/>
                  </a:lnTo>
                  <a:lnTo>
                    <a:pt x="45" y="101"/>
                  </a:lnTo>
                  <a:lnTo>
                    <a:pt x="41" y="101"/>
                  </a:lnTo>
                  <a:lnTo>
                    <a:pt x="40" y="100"/>
                  </a:lnTo>
                  <a:lnTo>
                    <a:pt x="39" y="100"/>
                  </a:lnTo>
                  <a:lnTo>
                    <a:pt x="38" y="102"/>
                  </a:lnTo>
                  <a:lnTo>
                    <a:pt x="37" y="101"/>
                  </a:lnTo>
                  <a:lnTo>
                    <a:pt x="33" y="100"/>
                  </a:lnTo>
                  <a:lnTo>
                    <a:pt x="32" y="101"/>
                  </a:lnTo>
                  <a:lnTo>
                    <a:pt x="31" y="103"/>
                  </a:lnTo>
                  <a:lnTo>
                    <a:pt x="29" y="102"/>
                  </a:lnTo>
                  <a:lnTo>
                    <a:pt x="28" y="99"/>
                  </a:lnTo>
                  <a:lnTo>
                    <a:pt x="28" y="99"/>
                  </a:lnTo>
                  <a:lnTo>
                    <a:pt x="29" y="96"/>
                  </a:lnTo>
                  <a:lnTo>
                    <a:pt x="28" y="95"/>
                  </a:lnTo>
                  <a:lnTo>
                    <a:pt x="27" y="93"/>
                  </a:lnTo>
                  <a:lnTo>
                    <a:pt x="25" y="93"/>
                  </a:lnTo>
                  <a:lnTo>
                    <a:pt x="24" y="90"/>
                  </a:lnTo>
                  <a:lnTo>
                    <a:pt x="25" y="88"/>
                  </a:lnTo>
                  <a:lnTo>
                    <a:pt x="25" y="87"/>
                  </a:lnTo>
                  <a:lnTo>
                    <a:pt x="23" y="85"/>
                  </a:lnTo>
                  <a:lnTo>
                    <a:pt x="22" y="82"/>
                  </a:lnTo>
                  <a:lnTo>
                    <a:pt x="22" y="78"/>
                  </a:lnTo>
                  <a:lnTo>
                    <a:pt x="22" y="75"/>
                  </a:lnTo>
                  <a:lnTo>
                    <a:pt x="22" y="74"/>
                  </a:lnTo>
                  <a:lnTo>
                    <a:pt x="21" y="74"/>
                  </a:lnTo>
                  <a:lnTo>
                    <a:pt x="21" y="73"/>
                  </a:lnTo>
                  <a:lnTo>
                    <a:pt x="20" y="72"/>
                  </a:lnTo>
                  <a:lnTo>
                    <a:pt x="19" y="73"/>
                  </a:lnTo>
                  <a:lnTo>
                    <a:pt x="15" y="76"/>
                  </a:lnTo>
                  <a:lnTo>
                    <a:pt x="14" y="76"/>
                  </a:lnTo>
                  <a:lnTo>
                    <a:pt x="11" y="73"/>
                  </a:lnTo>
                  <a:lnTo>
                    <a:pt x="12" y="72"/>
                  </a:lnTo>
                  <a:lnTo>
                    <a:pt x="12" y="71"/>
                  </a:lnTo>
                  <a:lnTo>
                    <a:pt x="12" y="69"/>
                  </a:lnTo>
                  <a:lnTo>
                    <a:pt x="14" y="67"/>
                  </a:lnTo>
                  <a:lnTo>
                    <a:pt x="14" y="65"/>
                  </a:lnTo>
                  <a:lnTo>
                    <a:pt x="14" y="65"/>
                  </a:lnTo>
                  <a:lnTo>
                    <a:pt x="14" y="62"/>
                  </a:lnTo>
                  <a:lnTo>
                    <a:pt x="15" y="61"/>
                  </a:lnTo>
                  <a:lnTo>
                    <a:pt x="15" y="60"/>
                  </a:lnTo>
                  <a:lnTo>
                    <a:pt x="19" y="53"/>
                  </a:lnTo>
                  <a:lnTo>
                    <a:pt x="17" y="52"/>
                  </a:lnTo>
                  <a:lnTo>
                    <a:pt x="14" y="51"/>
                  </a:lnTo>
                  <a:lnTo>
                    <a:pt x="14" y="50"/>
                  </a:lnTo>
                  <a:lnTo>
                    <a:pt x="12" y="50"/>
                  </a:lnTo>
                  <a:lnTo>
                    <a:pt x="11" y="47"/>
                  </a:lnTo>
                  <a:lnTo>
                    <a:pt x="10" y="44"/>
                  </a:lnTo>
                  <a:lnTo>
                    <a:pt x="8" y="39"/>
                  </a:lnTo>
                  <a:lnTo>
                    <a:pt x="4" y="36"/>
                  </a:lnTo>
                  <a:lnTo>
                    <a:pt x="3" y="33"/>
                  </a:lnTo>
                  <a:lnTo>
                    <a:pt x="2" y="32"/>
                  </a:lnTo>
                  <a:lnTo>
                    <a:pt x="2" y="31"/>
                  </a:lnTo>
                  <a:lnTo>
                    <a:pt x="3" y="29"/>
                  </a:lnTo>
                  <a:lnTo>
                    <a:pt x="2" y="26"/>
                  </a:lnTo>
                  <a:lnTo>
                    <a:pt x="0" y="20"/>
                  </a:lnTo>
                  <a:lnTo>
                    <a:pt x="4" y="0"/>
                  </a:lnTo>
                  <a:lnTo>
                    <a:pt x="19" y="3"/>
                  </a:lnTo>
                  <a:lnTo>
                    <a:pt x="60" y="10"/>
                  </a:lnTo>
                  <a:lnTo>
                    <a:pt x="103" y="17"/>
                  </a:lnTo>
                  <a:lnTo>
                    <a:pt x="168" y="24"/>
                  </a:lnTo>
                  <a:lnTo>
                    <a:pt x="163" y="87"/>
                  </a:lnTo>
                  <a:lnTo>
                    <a:pt x="161" y="107"/>
                  </a:lnTo>
                </a:path>
              </a:pathLst>
            </a:cu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5" name="New Mexico" descr="State of New Mexico" title="Map of US"/>
            <p:cNvSpPr>
              <a:spLocks/>
            </p:cNvSpPr>
            <p:nvPr/>
          </p:nvSpPr>
          <p:spPr bwMode="auto">
            <a:xfrm>
              <a:off x="2160588" y="3432175"/>
              <a:ext cx="912812" cy="944563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117"/>
                </a:cxn>
                <a:cxn ang="0">
                  <a:pos x="0" y="117"/>
                </a:cxn>
                <a:cxn ang="0">
                  <a:pos x="15" y="119"/>
                </a:cxn>
                <a:cxn ang="0">
                  <a:pos x="16" y="110"/>
                </a:cxn>
                <a:cxn ang="0">
                  <a:pos x="44" y="113"/>
                </a:cxn>
                <a:cxn ang="0">
                  <a:pos x="44" y="113"/>
                </a:cxn>
                <a:cxn ang="0">
                  <a:pos x="43" y="111"/>
                </a:cxn>
                <a:cxn ang="0">
                  <a:pos x="44" y="110"/>
                </a:cxn>
                <a:cxn ang="0">
                  <a:pos x="44" y="110"/>
                </a:cxn>
                <a:cxn ang="0">
                  <a:pos x="43" y="109"/>
                </a:cxn>
                <a:cxn ang="0">
                  <a:pos x="44" y="109"/>
                </a:cxn>
                <a:cxn ang="0">
                  <a:pos x="106" y="115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115" y="11"/>
                </a:cxn>
                <a:cxn ang="0">
                  <a:pos x="16" y="0"/>
                </a:cxn>
              </a:cxnLst>
              <a:rect l="0" t="0" r="r" b="b"/>
              <a:pathLst>
                <a:path w="115" h="119">
                  <a:moveTo>
                    <a:pt x="16" y="0"/>
                  </a:moveTo>
                  <a:lnTo>
                    <a:pt x="0" y="117"/>
                  </a:lnTo>
                  <a:lnTo>
                    <a:pt x="0" y="117"/>
                  </a:lnTo>
                  <a:lnTo>
                    <a:pt x="15" y="119"/>
                  </a:lnTo>
                  <a:lnTo>
                    <a:pt x="16" y="110"/>
                  </a:lnTo>
                  <a:lnTo>
                    <a:pt x="44" y="113"/>
                  </a:lnTo>
                  <a:lnTo>
                    <a:pt x="44" y="113"/>
                  </a:lnTo>
                  <a:lnTo>
                    <a:pt x="43" y="111"/>
                  </a:lnTo>
                  <a:lnTo>
                    <a:pt x="44" y="110"/>
                  </a:lnTo>
                  <a:lnTo>
                    <a:pt x="44" y="110"/>
                  </a:lnTo>
                  <a:lnTo>
                    <a:pt x="43" y="109"/>
                  </a:lnTo>
                  <a:lnTo>
                    <a:pt x="44" y="109"/>
                  </a:lnTo>
                  <a:lnTo>
                    <a:pt x="106" y="115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115" y="11"/>
                  </a:lnTo>
                  <a:lnTo>
                    <a:pt x="16" y="0"/>
                  </a:lnTo>
                </a:path>
              </a:pathLst>
            </a:custGeom>
            <a:solidFill>
              <a:schemeClr val="accent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3" name="Arizona" descr="State of Arizona" title="Map of US"/>
            <p:cNvSpPr>
              <a:spLocks/>
            </p:cNvSpPr>
            <p:nvPr/>
          </p:nvSpPr>
          <p:spPr bwMode="auto">
            <a:xfrm>
              <a:off x="1398588" y="3336925"/>
              <a:ext cx="889000" cy="1023938"/>
            </a:xfrm>
            <a:custGeom>
              <a:avLst/>
              <a:gdLst/>
              <a:ahLst/>
              <a:cxnLst>
                <a:cxn ang="0">
                  <a:pos x="95" y="129"/>
                </a:cxn>
                <a:cxn ang="0">
                  <a:pos x="112" y="12"/>
                </a:cxn>
                <a:cxn ang="0">
                  <a:pos x="30" y="0"/>
                </a:cxn>
                <a:cxn ang="0">
                  <a:pos x="28" y="10"/>
                </a:cxn>
                <a:cxn ang="0">
                  <a:pos x="25" y="19"/>
                </a:cxn>
                <a:cxn ang="0">
                  <a:pos x="24" y="19"/>
                </a:cxn>
                <a:cxn ang="0">
                  <a:pos x="22" y="18"/>
                </a:cxn>
                <a:cxn ang="0">
                  <a:pos x="22" y="17"/>
                </a:cxn>
                <a:cxn ang="0">
                  <a:pos x="21" y="16"/>
                </a:cxn>
                <a:cxn ang="0">
                  <a:pos x="18" y="15"/>
                </a:cxn>
                <a:cxn ang="0">
                  <a:pos x="16" y="15"/>
                </a:cxn>
                <a:cxn ang="0">
                  <a:pos x="15" y="16"/>
                </a:cxn>
                <a:cxn ang="0">
                  <a:pos x="16" y="20"/>
                </a:cxn>
                <a:cxn ang="0">
                  <a:pos x="14" y="30"/>
                </a:cxn>
                <a:cxn ang="0">
                  <a:pos x="15" y="32"/>
                </a:cxn>
                <a:cxn ang="0">
                  <a:pos x="14" y="36"/>
                </a:cxn>
                <a:cxn ang="0">
                  <a:pos x="13" y="37"/>
                </a:cxn>
                <a:cxn ang="0">
                  <a:pos x="13" y="38"/>
                </a:cxn>
                <a:cxn ang="0">
                  <a:pos x="13" y="41"/>
                </a:cxn>
                <a:cxn ang="0">
                  <a:pos x="13" y="42"/>
                </a:cxn>
                <a:cxn ang="0">
                  <a:pos x="13" y="43"/>
                </a:cxn>
                <a:cxn ang="0">
                  <a:pos x="14" y="46"/>
                </a:cxn>
                <a:cxn ang="0">
                  <a:pos x="14" y="48"/>
                </a:cxn>
                <a:cxn ang="0">
                  <a:pos x="15" y="49"/>
                </a:cxn>
                <a:cxn ang="0">
                  <a:pos x="16" y="52"/>
                </a:cxn>
                <a:cxn ang="0">
                  <a:pos x="17" y="52"/>
                </a:cxn>
                <a:cxn ang="0">
                  <a:pos x="18" y="54"/>
                </a:cxn>
                <a:cxn ang="0">
                  <a:pos x="18" y="56"/>
                </a:cxn>
                <a:cxn ang="0">
                  <a:pos x="18" y="56"/>
                </a:cxn>
                <a:cxn ang="0">
                  <a:pos x="17" y="56"/>
                </a:cxn>
                <a:cxn ang="0">
                  <a:pos x="15" y="57"/>
                </a:cxn>
                <a:cxn ang="0">
                  <a:pos x="13" y="58"/>
                </a:cxn>
                <a:cxn ang="0">
                  <a:pos x="11" y="61"/>
                </a:cxn>
                <a:cxn ang="0">
                  <a:pos x="10" y="66"/>
                </a:cxn>
                <a:cxn ang="0">
                  <a:pos x="6" y="70"/>
                </a:cxn>
                <a:cxn ang="0">
                  <a:pos x="5" y="70"/>
                </a:cxn>
                <a:cxn ang="0">
                  <a:pos x="4" y="72"/>
                </a:cxn>
                <a:cxn ang="0">
                  <a:pos x="5" y="73"/>
                </a:cxn>
                <a:cxn ang="0">
                  <a:pos x="5" y="74"/>
                </a:cxn>
                <a:cxn ang="0">
                  <a:pos x="4" y="77"/>
                </a:cxn>
                <a:cxn ang="0">
                  <a:pos x="4" y="78"/>
                </a:cxn>
                <a:cxn ang="0">
                  <a:pos x="7" y="80"/>
                </a:cxn>
                <a:cxn ang="0">
                  <a:pos x="7" y="81"/>
                </a:cxn>
                <a:cxn ang="0">
                  <a:pos x="6" y="82"/>
                </a:cxn>
                <a:cxn ang="0">
                  <a:pos x="6" y="83"/>
                </a:cxn>
                <a:cxn ang="0">
                  <a:pos x="5" y="85"/>
                </a:cxn>
                <a:cxn ang="0">
                  <a:pos x="4" y="85"/>
                </a:cxn>
                <a:cxn ang="0">
                  <a:pos x="1" y="84"/>
                </a:cxn>
                <a:cxn ang="0">
                  <a:pos x="0" y="89"/>
                </a:cxn>
                <a:cxn ang="0">
                  <a:pos x="60" y="124"/>
                </a:cxn>
                <a:cxn ang="0">
                  <a:pos x="95" y="129"/>
                </a:cxn>
                <a:cxn ang="0">
                  <a:pos x="95" y="129"/>
                </a:cxn>
              </a:cxnLst>
              <a:rect l="0" t="0" r="r" b="b"/>
              <a:pathLst>
                <a:path w="112" h="129">
                  <a:moveTo>
                    <a:pt x="95" y="129"/>
                  </a:moveTo>
                  <a:lnTo>
                    <a:pt x="112" y="12"/>
                  </a:lnTo>
                  <a:lnTo>
                    <a:pt x="30" y="0"/>
                  </a:lnTo>
                  <a:lnTo>
                    <a:pt x="28" y="10"/>
                  </a:lnTo>
                  <a:lnTo>
                    <a:pt x="25" y="19"/>
                  </a:lnTo>
                  <a:lnTo>
                    <a:pt x="24" y="19"/>
                  </a:lnTo>
                  <a:lnTo>
                    <a:pt x="22" y="18"/>
                  </a:lnTo>
                  <a:lnTo>
                    <a:pt x="22" y="17"/>
                  </a:lnTo>
                  <a:lnTo>
                    <a:pt x="21" y="16"/>
                  </a:lnTo>
                  <a:lnTo>
                    <a:pt x="18" y="15"/>
                  </a:lnTo>
                  <a:lnTo>
                    <a:pt x="16" y="15"/>
                  </a:lnTo>
                  <a:lnTo>
                    <a:pt x="15" y="16"/>
                  </a:lnTo>
                  <a:lnTo>
                    <a:pt x="16" y="20"/>
                  </a:lnTo>
                  <a:lnTo>
                    <a:pt x="14" y="30"/>
                  </a:lnTo>
                  <a:lnTo>
                    <a:pt x="15" y="32"/>
                  </a:lnTo>
                  <a:lnTo>
                    <a:pt x="14" y="36"/>
                  </a:lnTo>
                  <a:lnTo>
                    <a:pt x="13" y="37"/>
                  </a:lnTo>
                  <a:lnTo>
                    <a:pt x="13" y="38"/>
                  </a:lnTo>
                  <a:lnTo>
                    <a:pt x="13" y="41"/>
                  </a:lnTo>
                  <a:lnTo>
                    <a:pt x="13" y="42"/>
                  </a:lnTo>
                  <a:lnTo>
                    <a:pt x="13" y="43"/>
                  </a:lnTo>
                  <a:lnTo>
                    <a:pt x="14" y="46"/>
                  </a:lnTo>
                  <a:lnTo>
                    <a:pt x="14" y="48"/>
                  </a:lnTo>
                  <a:lnTo>
                    <a:pt x="15" y="49"/>
                  </a:lnTo>
                  <a:lnTo>
                    <a:pt x="16" y="52"/>
                  </a:lnTo>
                  <a:lnTo>
                    <a:pt x="17" y="52"/>
                  </a:lnTo>
                  <a:lnTo>
                    <a:pt x="18" y="54"/>
                  </a:lnTo>
                  <a:lnTo>
                    <a:pt x="18" y="56"/>
                  </a:lnTo>
                  <a:lnTo>
                    <a:pt x="18" y="56"/>
                  </a:lnTo>
                  <a:lnTo>
                    <a:pt x="17" y="56"/>
                  </a:lnTo>
                  <a:lnTo>
                    <a:pt x="15" y="57"/>
                  </a:lnTo>
                  <a:lnTo>
                    <a:pt x="13" y="58"/>
                  </a:lnTo>
                  <a:lnTo>
                    <a:pt x="11" y="61"/>
                  </a:lnTo>
                  <a:lnTo>
                    <a:pt x="10" y="66"/>
                  </a:lnTo>
                  <a:lnTo>
                    <a:pt x="6" y="70"/>
                  </a:lnTo>
                  <a:lnTo>
                    <a:pt x="5" y="70"/>
                  </a:lnTo>
                  <a:lnTo>
                    <a:pt x="4" y="72"/>
                  </a:lnTo>
                  <a:lnTo>
                    <a:pt x="5" y="73"/>
                  </a:lnTo>
                  <a:lnTo>
                    <a:pt x="5" y="74"/>
                  </a:lnTo>
                  <a:lnTo>
                    <a:pt x="4" y="77"/>
                  </a:lnTo>
                  <a:lnTo>
                    <a:pt x="4" y="78"/>
                  </a:lnTo>
                  <a:lnTo>
                    <a:pt x="7" y="80"/>
                  </a:lnTo>
                  <a:lnTo>
                    <a:pt x="7" y="81"/>
                  </a:lnTo>
                  <a:lnTo>
                    <a:pt x="6" y="82"/>
                  </a:lnTo>
                  <a:lnTo>
                    <a:pt x="6" y="83"/>
                  </a:lnTo>
                  <a:lnTo>
                    <a:pt x="5" y="85"/>
                  </a:lnTo>
                  <a:lnTo>
                    <a:pt x="4" y="85"/>
                  </a:lnTo>
                  <a:lnTo>
                    <a:pt x="1" y="84"/>
                  </a:lnTo>
                  <a:lnTo>
                    <a:pt x="0" y="89"/>
                  </a:lnTo>
                  <a:lnTo>
                    <a:pt x="60" y="124"/>
                  </a:lnTo>
                  <a:lnTo>
                    <a:pt x="95" y="129"/>
                  </a:lnTo>
                  <a:lnTo>
                    <a:pt x="95" y="129"/>
                  </a:lnTo>
                </a:path>
              </a:pathLst>
            </a:custGeom>
            <a:solidFill>
              <a:schemeClr val="accent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305" name="Utah" descr="State of Utah" title="Map of US"/>
            <p:cNvSpPr>
              <a:spLocks/>
            </p:cNvSpPr>
            <p:nvPr/>
          </p:nvSpPr>
          <p:spPr bwMode="auto">
            <a:xfrm>
              <a:off x="1644650" y="2519363"/>
              <a:ext cx="730250" cy="912812"/>
            </a:xfrm>
            <a:custGeom>
              <a:avLst/>
              <a:gdLst/>
              <a:ahLst/>
              <a:cxnLst>
                <a:cxn ang="0">
                  <a:pos x="81" y="115"/>
                </a:cxn>
                <a:cxn ang="0">
                  <a:pos x="92" y="33"/>
                </a:cxn>
                <a:cxn ang="0">
                  <a:pos x="62" y="28"/>
                </a:cxn>
                <a:cxn ang="0">
                  <a:pos x="65" y="8"/>
                </a:cxn>
                <a:cxn ang="0">
                  <a:pos x="19" y="0"/>
                </a:cxn>
                <a:cxn ang="0">
                  <a:pos x="0" y="102"/>
                </a:cxn>
                <a:cxn ang="0">
                  <a:pos x="81" y="115"/>
                </a:cxn>
              </a:cxnLst>
              <a:rect l="0" t="0" r="r" b="b"/>
              <a:pathLst>
                <a:path w="92" h="115">
                  <a:moveTo>
                    <a:pt x="81" y="115"/>
                  </a:moveTo>
                  <a:lnTo>
                    <a:pt x="92" y="33"/>
                  </a:lnTo>
                  <a:lnTo>
                    <a:pt x="62" y="28"/>
                  </a:lnTo>
                  <a:lnTo>
                    <a:pt x="65" y="8"/>
                  </a:lnTo>
                  <a:lnTo>
                    <a:pt x="19" y="0"/>
                  </a:lnTo>
                  <a:lnTo>
                    <a:pt x="0" y="102"/>
                  </a:lnTo>
                  <a:lnTo>
                    <a:pt x="81" y="115"/>
                  </a:lnTo>
                </a:path>
              </a:pathLst>
            </a:custGeom>
            <a:solidFill>
              <a:schemeClr val="accent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62" name="Nevada" descr="State of Nevada" title="Map"/>
            <p:cNvSpPr>
              <a:spLocks/>
            </p:cNvSpPr>
            <p:nvPr/>
          </p:nvSpPr>
          <p:spPr bwMode="auto">
            <a:xfrm>
              <a:off x="962025" y="2360613"/>
              <a:ext cx="833438" cy="1277937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61"/>
                </a:cxn>
                <a:cxn ang="0">
                  <a:pos x="68" y="161"/>
                </a:cxn>
                <a:cxn ang="0">
                  <a:pos x="68" y="160"/>
                </a:cxn>
                <a:cxn ang="0">
                  <a:pos x="69" y="159"/>
                </a:cxn>
                <a:cxn ang="0">
                  <a:pos x="70" y="154"/>
                </a:cxn>
                <a:cxn ang="0">
                  <a:pos x="69" y="153"/>
                </a:cxn>
                <a:cxn ang="0">
                  <a:pos x="71" y="143"/>
                </a:cxn>
                <a:cxn ang="0">
                  <a:pos x="70" y="139"/>
                </a:cxn>
                <a:cxn ang="0">
                  <a:pos x="71" y="138"/>
                </a:cxn>
                <a:cxn ang="0">
                  <a:pos x="73" y="138"/>
                </a:cxn>
                <a:cxn ang="0">
                  <a:pos x="76" y="139"/>
                </a:cxn>
                <a:cxn ang="0">
                  <a:pos x="77" y="140"/>
                </a:cxn>
                <a:cxn ang="0">
                  <a:pos x="77" y="141"/>
                </a:cxn>
                <a:cxn ang="0">
                  <a:pos x="79" y="142"/>
                </a:cxn>
                <a:cxn ang="0">
                  <a:pos x="80" y="142"/>
                </a:cxn>
                <a:cxn ang="0">
                  <a:pos x="83" y="133"/>
                </a:cxn>
                <a:cxn ang="0">
                  <a:pos x="86" y="122"/>
                </a:cxn>
                <a:cxn ang="0">
                  <a:pos x="105" y="20"/>
                </a:cxn>
                <a:cxn ang="0">
                  <a:pos x="60" y="11"/>
                </a:cxn>
                <a:cxn ang="0">
                  <a:pos x="16" y="0"/>
                </a:cxn>
              </a:cxnLst>
              <a:rect l="0" t="0" r="r" b="b"/>
              <a:pathLst>
                <a:path w="105" h="161">
                  <a:moveTo>
                    <a:pt x="16" y="0"/>
                  </a:moveTo>
                  <a:lnTo>
                    <a:pt x="0" y="61"/>
                  </a:lnTo>
                  <a:lnTo>
                    <a:pt x="68" y="161"/>
                  </a:lnTo>
                  <a:lnTo>
                    <a:pt x="68" y="160"/>
                  </a:lnTo>
                  <a:lnTo>
                    <a:pt x="69" y="159"/>
                  </a:lnTo>
                  <a:lnTo>
                    <a:pt x="70" y="154"/>
                  </a:lnTo>
                  <a:lnTo>
                    <a:pt x="69" y="153"/>
                  </a:lnTo>
                  <a:lnTo>
                    <a:pt x="71" y="143"/>
                  </a:lnTo>
                  <a:lnTo>
                    <a:pt x="70" y="139"/>
                  </a:lnTo>
                  <a:lnTo>
                    <a:pt x="71" y="138"/>
                  </a:lnTo>
                  <a:lnTo>
                    <a:pt x="73" y="138"/>
                  </a:lnTo>
                  <a:lnTo>
                    <a:pt x="76" y="139"/>
                  </a:lnTo>
                  <a:lnTo>
                    <a:pt x="77" y="140"/>
                  </a:lnTo>
                  <a:lnTo>
                    <a:pt x="77" y="141"/>
                  </a:lnTo>
                  <a:lnTo>
                    <a:pt x="79" y="142"/>
                  </a:lnTo>
                  <a:lnTo>
                    <a:pt x="80" y="142"/>
                  </a:lnTo>
                  <a:lnTo>
                    <a:pt x="83" y="133"/>
                  </a:lnTo>
                  <a:lnTo>
                    <a:pt x="86" y="122"/>
                  </a:lnTo>
                  <a:lnTo>
                    <a:pt x="105" y="20"/>
                  </a:lnTo>
                  <a:lnTo>
                    <a:pt x="60" y="11"/>
                  </a:lnTo>
                  <a:lnTo>
                    <a:pt x="16" y="0"/>
                  </a:lnTo>
                </a:path>
              </a:pathLst>
            </a:custGeom>
            <a:solidFill>
              <a:schemeClr val="accent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58" name="California" descr="State of California" title="Map of US"/>
            <p:cNvSpPr>
              <a:spLocks/>
            </p:cNvSpPr>
            <p:nvPr/>
          </p:nvSpPr>
          <p:spPr bwMode="auto">
            <a:xfrm>
              <a:off x="501650" y="2225675"/>
              <a:ext cx="1039813" cy="1785938"/>
            </a:xfrm>
            <a:custGeom>
              <a:avLst/>
              <a:gdLst/>
              <a:ahLst/>
              <a:cxnLst>
                <a:cxn ang="0">
                  <a:pos x="74" y="219"/>
                </a:cxn>
                <a:cxn ang="0">
                  <a:pos x="74" y="216"/>
                </a:cxn>
                <a:cxn ang="0">
                  <a:pos x="73" y="214"/>
                </a:cxn>
                <a:cxn ang="0">
                  <a:pos x="69" y="199"/>
                </a:cxn>
                <a:cxn ang="0">
                  <a:pos x="62" y="191"/>
                </a:cxn>
                <a:cxn ang="0">
                  <a:pos x="59" y="187"/>
                </a:cxn>
                <a:cxn ang="0">
                  <a:pos x="57" y="183"/>
                </a:cxn>
                <a:cxn ang="0">
                  <a:pos x="47" y="179"/>
                </a:cxn>
                <a:cxn ang="0">
                  <a:pos x="40" y="172"/>
                </a:cxn>
                <a:cxn ang="0">
                  <a:pos x="27" y="167"/>
                </a:cxn>
                <a:cxn ang="0">
                  <a:pos x="27" y="162"/>
                </a:cxn>
                <a:cxn ang="0">
                  <a:pos x="28" y="155"/>
                </a:cxn>
                <a:cxn ang="0">
                  <a:pos x="25" y="149"/>
                </a:cxn>
                <a:cxn ang="0">
                  <a:pos x="27" y="146"/>
                </a:cxn>
                <a:cxn ang="0">
                  <a:pos x="19" y="133"/>
                </a:cxn>
                <a:cxn ang="0">
                  <a:pos x="14" y="124"/>
                </a:cxn>
                <a:cxn ang="0">
                  <a:pos x="17" y="118"/>
                </a:cxn>
                <a:cxn ang="0">
                  <a:pos x="18" y="111"/>
                </a:cxn>
                <a:cxn ang="0">
                  <a:pos x="11" y="105"/>
                </a:cxn>
                <a:cxn ang="0">
                  <a:pos x="12" y="96"/>
                </a:cxn>
                <a:cxn ang="0">
                  <a:pos x="14" y="92"/>
                </a:cxn>
                <a:cxn ang="0">
                  <a:pos x="15" y="96"/>
                </a:cxn>
                <a:cxn ang="0">
                  <a:pos x="18" y="96"/>
                </a:cxn>
                <a:cxn ang="0">
                  <a:pos x="17" y="87"/>
                </a:cxn>
                <a:cxn ang="0">
                  <a:pos x="14" y="89"/>
                </a:cxn>
                <a:cxn ang="0">
                  <a:pos x="9" y="86"/>
                </a:cxn>
                <a:cxn ang="0">
                  <a:pos x="8" y="75"/>
                </a:cxn>
                <a:cxn ang="0">
                  <a:pos x="1" y="63"/>
                </a:cxn>
                <a:cxn ang="0">
                  <a:pos x="2" y="57"/>
                </a:cxn>
                <a:cxn ang="0">
                  <a:pos x="5" y="49"/>
                </a:cxn>
                <a:cxn ang="0">
                  <a:pos x="2" y="39"/>
                </a:cxn>
                <a:cxn ang="0">
                  <a:pos x="0" y="35"/>
                </a:cxn>
                <a:cxn ang="0">
                  <a:pos x="0" y="30"/>
                </a:cxn>
                <a:cxn ang="0">
                  <a:pos x="8" y="19"/>
                </a:cxn>
                <a:cxn ang="0">
                  <a:pos x="11" y="12"/>
                </a:cxn>
                <a:cxn ang="0">
                  <a:pos x="12" y="2"/>
                </a:cxn>
                <a:cxn ang="0">
                  <a:pos x="58" y="79"/>
                </a:cxn>
                <a:cxn ang="0">
                  <a:pos x="126" y="182"/>
                </a:cxn>
                <a:cxn ang="0">
                  <a:pos x="127" y="188"/>
                </a:cxn>
                <a:cxn ang="0">
                  <a:pos x="130" y="192"/>
                </a:cxn>
                <a:cxn ang="0">
                  <a:pos x="131" y="196"/>
                </a:cxn>
                <a:cxn ang="0">
                  <a:pos x="126" y="198"/>
                </a:cxn>
                <a:cxn ang="0">
                  <a:pos x="119" y="210"/>
                </a:cxn>
                <a:cxn ang="0">
                  <a:pos x="118" y="213"/>
                </a:cxn>
                <a:cxn ang="0">
                  <a:pos x="117" y="218"/>
                </a:cxn>
                <a:cxn ang="0">
                  <a:pos x="119" y="222"/>
                </a:cxn>
                <a:cxn ang="0">
                  <a:pos x="117" y="224"/>
                </a:cxn>
              </a:cxnLst>
              <a:rect l="0" t="0" r="r" b="b"/>
              <a:pathLst>
                <a:path w="131" h="225">
                  <a:moveTo>
                    <a:pt x="114" y="224"/>
                  </a:moveTo>
                  <a:lnTo>
                    <a:pt x="74" y="220"/>
                  </a:lnTo>
                  <a:lnTo>
                    <a:pt x="74" y="219"/>
                  </a:lnTo>
                  <a:lnTo>
                    <a:pt x="74" y="217"/>
                  </a:lnTo>
                  <a:lnTo>
                    <a:pt x="74" y="217"/>
                  </a:lnTo>
                  <a:lnTo>
                    <a:pt x="74" y="216"/>
                  </a:lnTo>
                  <a:lnTo>
                    <a:pt x="74" y="216"/>
                  </a:lnTo>
                  <a:lnTo>
                    <a:pt x="73" y="215"/>
                  </a:lnTo>
                  <a:lnTo>
                    <a:pt x="73" y="214"/>
                  </a:lnTo>
                  <a:lnTo>
                    <a:pt x="73" y="213"/>
                  </a:lnTo>
                  <a:lnTo>
                    <a:pt x="73" y="206"/>
                  </a:lnTo>
                  <a:lnTo>
                    <a:pt x="69" y="199"/>
                  </a:lnTo>
                  <a:lnTo>
                    <a:pt x="67" y="197"/>
                  </a:lnTo>
                  <a:lnTo>
                    <a:pt x="66" y="194"/>
                  </a:lnTo>
                  <a:lnTo>
                    <a:pt x="62" y="191"/>
                  </a:lnTo>
                  <a:lnTo>
                    <a:pt x="59" y="191"/>
                  </a:lnTo>
                  <a:lnTo>
                    <a:pt x="58" y="189"/>
                  </a:lnTo>
                  <a:lnTo>
                    <a:pt x="59" y="187"/>
                  </a:lnTo>
                  <a:lnTo>
                    <a:pt x="58" y="186"/>
                  </a:lnTo>
                  <a:lnTo>
                    <a:pt x="58" y="185"/>
                  </a:lnTo>
                  <a:lnTo>
                    <a:pt x="57" y="183"/>
                  </a:lnTo>
                  <a:lnTo>
                    <a:pt x="53" y="183"/>
                  </a:lnTo>
                  <a:lnTo>
                    <a:pt x="50" y="182"/>
                  </a:lnTo>
                  <a:lnTo>
                    <a:pt x="47" y="179"/>
                  </a:lnTo>
                  <a:lnTo>
                    <a:pt x="46" y="175"/>
                  </a:lnTo>
                  <a:lnTo>
                    <a:pt x="43" y="173"/>
                  </a:lnTo>
                  <a:lnTo>
                    <a:pt x="40" y="172"/>
                  </a:lnTo>
                  <a:lnTo>
                    <a:pt x="33" y="169"/>
                  </a:lnTo>
                  <a:lnTo>
                    <a:pt x="30" y="169"/>
                  </a:lnTo>
                  <a:lnTo>
                    <a:pt x="27" y="167"/>
                  </a:lnTo>
                  <a:lnTo>
                    <a:pt x="25" y="165"/>
                  </a:lnTo>
                  <a:lnTo>
                    <a:pt x="26" y="163"/>
                  </a:lnTo>
                  <a:lnTo>
                    <a:pt x="27" y="162"/>
                  </a:lnTo>
                  <a:lnTo>
                    <a:pt x="27" y="158"/>
                  </a:lnTo>
                  <a:lnTo>
                    <a:pt x="28" y="156"/>
                  </a:lnTo>
                  <a:lnTo>
                    <a:pt x="28" y="155"/>
                  </a:lnTo>
                  <a:lnTo>
                    <a:pt x="28" y="152"/>
                  </a:lnTo>
                  <a:lnTo>
                    <a:pt x="26" y="151"/>
                  </a:lnTo>
                  <a:lnTo>
                    <a:pt x="25" y="149"/>
                  </a:lnTo>
                  <a:lnTo>
                    <a:pt x="26" y="148"/>
                  </a:lnTo>
                  <a:lnTo>
                    <a:pt x="26" y="148"/>
                  </a:lnTo>
                  <a:lnTo>
                    <a:pt x="27" y="146"/>
                  </a:lnTo>
                  <a:lnTo>
                    <a:pt x="25" y="145"/>
                  </a:lnTo>
                  <a:lnTo>
                    <a:pt x="20" y="136"/>
                  </a:lnTo>
                  <a:lnTo>
                    <a:pt x="19" y="133"/>
                  </a:lnTo>
                  <a:lnTo>
                    <a:pt x="18" y="131"/>
                  </a:lnTo>
                  <a:lnTo>
                    <a:pt x="18" y="129"/>
                  </a:lnTo>
                  <a:lnTo>
                    <a:pt x="14" y="124"/>
                  </a:lnTo>
                  <a:lnTo>
                    <a:pt x="15" y="119"/>
                  </a:lnTo>
                  <a:lnTo>
                    <a:pt x="16" y="118"/>
                  </a:lnTo>
                  <a:lnTo>
                    <a:pt x="17" y="118"/>
                  </a:lnTo>
                  <a:lnTo>
                    <a:pt x="18" y="116"/>
                  </a:lnTo>
                  <a:lnTo>
                    <a:pt x="19" y="112"/>
                  </a:lnTo>
                  <a:lnTo>
                    <a:pt x="18" y="111"/>
                  </a:lnTo>
                  <a:lnTo>
                    <a:pt x="15" y="110"/>
                  </a:lnTo>
                  <a:lnTo>
                    <a:pt x="12" y="108"/>
                  </a:lnTo>
                  <a:lnTo>
                    <a:pt x="11" y="105"/>
                  </a:lnTo>
                  <a:lnTo>
                    <a:pt x="12" y="98"/>
                  </a:lnTo>
                  <a:lnTo>
                    <a:pt x="12" y="97"/>
                  </a:lnTo>
                  <a:lnTo>
                    <a:pt x="12" y="96"/>
                  </a:lnTo>
                  <a:lnTo>
                    <a:pt x="13" y="95"/>
                  </a:lnTo>
                  <a:lnTo>
                    <a:pt x="13" y="92"/>
                  </a:lnTo>
                  <a:lnTo>
                    <a:pt x="14" y="92"/>
                  </a:lnTo>
                  <a:lnTo>
                    <a:pt x="14" y="93"/>
                  </a:lnTo>
                  <a:lnTo>
                    <a:pt x="14" y="95"/>
                  </a:lnTo>
                  <a:lnTo>
                    <a:pt x="15" y="96"/>
                  </a:lnTo>
                  <a:lnTo>
                    <a:pt x="17" y="98"/>
                  </a:lnTo>
                  <a:lnTo>
                    <a:pt x="18" y="97"/>
                  </a:lnTo>
                  <a:lnTo>
                    <a:pt x="18" y="96"/>
                  </a:lnTo>
                  <a:lnTo>
                    <a:pt x="17" y="92"/>
                  </a:lnTo>
                  <a:lnTo>
                    <a:pt x="16" y="90"/>
                  </a:lnTo>
                  <a:lnTo>
                    <a:pt x="17" y="87"/>
                  </a:lnTo>
                  <a:lnTo>
                    <a:pt x="16" y="87"/>
                  </a:lnTo>
                  <a:lnTo>
                    <a:pt x="14" y="88"/>
                  </a:lnTo>
                  <a:lnTo>
                    <a:pt x="14" y="89"/>
                  </a:lnTo>
                  <a:lnTo>
                    <a:pt x="14" y="91"/>
                  </a:lnTo>
                  <a:lnTo>
                    <a:pt x="11" y="90"/>
                  </a:lnTo>
                  <a:lnTo>
                    <a:pt x="9" y="86"/>
                  </a:lnTo>
                  <a:lnTo>
                    <a:pt x="7" y="85"/>
                  </a:lnTo>
                  <a:lnTo>
                    <a:pt x="8" y="83"/>
                  </a:lnTo>
                  <a:lnTo>
                    <a:pt x="8" y="75"/>
                  </a:lnTo>
                  <a:lnTo>
                    <a:pt x="5" y="72"/>
                  </a:lnTo>
                  <a:lnTo>
                    <a:pt x="3" y="69"/>
                  </a:lnTo>
                  <a:lnTo>
                    <a:pt x="1" y="63"/>
                  </a:lnTo>
                  <a:lnTo>
                    <a:pt x="2" y="61"/>
                  </a:lnTo>
                  <a:lnTo>
                    <a:pt x="2" y="59"/>
                  </a:lnTo>
                  <a:lnTo>
                    <a:pt x="2" y="57"/>
                  </a:lnTo>
                  <a:lnTo>
                    <a:pt x="3" y="53"/>
                  </a:lnTo>
                  <a:lnTo>
                    <a:pt x="4" y="51"/>
                  </a:lnTo>
                  <a:lnTo>
                    <a:pt x="5" y="49"/>
                  </a:lnTo>
                  <a:lnTo>
                    <a:pt x="4" y="45"/>
                  </a:lnTo>
                  <a:lnTo>
                    <a:pt x="2" y="41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1" y="37"/>
                  </a:lnTo>
                  <a:lnTo>
                    <a:pt x="0" y="35"/>
                  </a:lnTo>
                  <a:lnTo>
                    <a:pt x="0" y="33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2" y="26"/>
                  </a:lnTo>
                  <a:lnTo>
                    <a:pt x="8" y="20"/>
                  </a:lnTo>
                  <a:lnTo>
                    <a:pt x="8" y="19"/>
                  </a:lnTo>
                  <a:lnTo>
                    <a:pt x="8" y="16"/>
                  </a:lnTo>
                  <a:lnTo>
                    <a:pt x="10" y="15"/>
                  </a:lnTo>
                  <a:lnTo>
                    <a:pt x="11" y="12"/>
                  </a:lnTo>
                  <a:lnTo>
                    <a:pt x="12" y="7"/>
                  </a:lnTo>
                  <a:lnTo>
                    <a:pt x="10" y="4"/>
                  </a:lnTo>
                  <a:lnTo>
                    <a:pt x="12" y="2"/>
                  </a:lnTo>
                  <a:lnTo>
                    <a:pt x="13" y="0"/>
                  </a:lnTo>
                  <a:lnTo>
                    <a:pt x="74" y="17"/>
                  </a:lnTo>
                  <a:lnTo>
                    <a:pt x="58" y="79"/>
                  </a:lnTo>
                  <a:lnTo>
                    <a:pt x="126" y="178"/>
                  </a:lnTo>
                  <a:lnTo>
                    <a:pt x="126" y="181"/>
                  </a:lnTo>
                  <a:lnTo>
                    <a:pt x="126" y="182"/>
                  </a:lnTo>
                  <a:lnTo>
                    <a:pt x="126" y="183"/>
                  </a:lnTo>
                  <a:lnTo>
                    <a:pt x="127" y="186"/>
                  </a:lnTo>
                  <a:lnTo>
                    <a:pt x="127" y="188"/>
                  </a:lnTo>
                  <a:lnTo>
                    <a:pt x="128" y="189"/>
                  </a:lnTo>
                  <a:lnTo>
                    <a:pt x="129" y="192"/>
                  </a:lnTo>
                  <a:lnTo>
                    <a:pt x="130" y="192"/>
                  </a:lnTo>
                  <a:lnTo>
                    <a:pt x="131" y="193"/>
                  </a:lnTo>
                  <a:lnTo>
                    <a:pt x="131" y="196"/>
                  </a:lnTo>
                  <a:lnTo>
                    <a:pt x="131" y="196"/>
                  </a:lnTo>
                  <a:lnTo>
                    <a:pt x="130" y="196"/>
                  </a:lnTo>
                  <a:lnTo>
                    <a:pt x="128" y="197"/>
                  </a:lnTo>
                  <a:lnTo>
                    <a:pt x="126" y="198"/>
                  </a:lnTo>
                  <a:lnTo>
                    <a:pt x="124" y="201"/>
                  </a:lnTo>
                  <a:lnTo>
                    <a:pt x="123" y="206"/>
                  </a:lnTo>
                  <a:lnTo>
                    <a:pt x="119" y="210"/>
                  </a:lnTo>
                  <a:lnTo>
                    <a:pt x="118" y="210"/>
                  </a:lnTo>
                  <a:lnTo>
                    <a:pt x="117" y="212"/>
                  </a:lnTo>
                  <a:lnTo>
                    <a:pt x="118" y="213"/>
                  </a:lnTo>
                  <a:lnTo>
                    <a:pt x="118" y="214"/>
                  </a:lnTo>
                  <a:lnTo>
                    <a:pt x="117" y="217"/>
                  </a:lnTo>
                  <a:lnTo>
                    <a:pt x="117" y="218"/>
                  </a:lnTo>
                  <a:lnTo>
                    <a:pt x="120" y="220"/>
                  </a:lnTo>
                  <a:lnTo>
                    <a:pt x="120" y="221"/>
                  </a:lnTo>
                  <a:lnTo>
                    <a:pt x="119" y="222"/>
                  </a:lnTo>
                  <a:lnTo>
                    <a:pt x="119" y="223"/>
                  </a:lnTo>
                  <a:lnTo>
                    <a:pt x="118" y="225"/>
                  </a:lnTo>
                  <a:lnTo>
                    <a:pt x="117" y="224"/>
                  </a:lnTo>
                  <a:lnTo>
                    <a:pt x="114" y="224"/>
                  </a:lnTo>
                </a:path>
              </a:pathLst>
            </a:custGeom>
            <a:solidFill>
              <a:schemeClr val="accent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59" name="Idaho" descr="State of Idaho" title="Map of US"/>
            <p:cNvSpPr>
              <a:spLocks/>
            </p:cNvSpPr>
            <p:nvPr/>
          </p:nvSpPr>
          <p:spPr bwMode="auto">
            <a:xfrm>
              <a:off x="1446213" y="1320800"/>
              <a:ext cx="777875" cy="1262063"/>
            </a:xfrm>
            <a:custGeom>
              <a:avLst/>
              <a:gdLst/>
              <a:ahLst/>
              <a:cxnLst>
                <a:cxn ang="0">
                  <a:pos x="8" y="105"/>
                </a:cxn>
                <a:cxn ang="0">
                  <a:pos x="10" y="100"/>
                </a:cxn>
                <a:cxn ang="0">
                  <a:pos x="11" y="99"/>
                </a:cxn>
                <a:cxn ang="0">
                  <a:pos x="10" y="96"/>
                </a:cxn>
                <a:cxn ang="0">
                  <a:pos x="7" y="94"/>
                </a:cxn>
                <a:cxn ang="0">
                  <a:pos x="12" y="86"/>
                </a:cxn>
                <a:cxn ang="0">
                  <a:pos x="15" y="83"/>
                </a:cxn>
                <a:cxn ang="0">
                  <a:pos x="17" y="80"/>
                </a:cxn>
                <a:cxn ang="0">
                  <a:pos x="24" y="67"/>
                </a:cxn>
                <a:cxn ang="0">
                  <a:pos x="21" y="65"/>
                </a:cxn>
                <a:cxn ang="0">
                  <a:pos x="19" y="61"/>
                </a:cxn>
                <a:cxn ang="0">
                  <a:pos x="19" y="57"/>
                </a:cxn>
                <a:cxn ang="0">
                  <a:pos x="19" y="55"/>
                </a:cxn>
                <a:cxn ang="0">
                  <a:pos x="19" y="52"/>
                </a:cxn>
                <a:cxn ang="0">
                  <a:pos x="31" y="0"/>
                </a:cxn>
                <a:cxn ang="0">
                  <a:pos x="40" y="23"/>
                </a:cxn>
                <a:cxn ang="0">
                  <a:pos x="43" y="32"/>
                </a:cxn>
                <a:cxn ang="0">
                  <a:pos x="42" y="35"/>
                </a:cxn>
                <a:cxn ang="0">
                  <a:pos x="44" y="39"/>
                </a:cxn>
                <a:cxn ang="0">
                  <a:pos x="50" y="47"/>
                </a:cxn>
                <a:cxn ang="0">
                  <a:pos x="52" y="53"/>
                </a:cxn>
                <a:cxn ang="0">
                  <a:pos x="54" y="54"/>
                </a:cxn>
                <a:cxn ang="0">
                  <a:pos x="59" y="56"/>
                </a:cxn>
                <a:cxn ang="0">
                  <a:pos x="56" y="64"/>
                </a:cxn>
                <a:cxn ang="0">
                  <a:pos x="54" y="68"/>
                </a:cxn>
                <a:cxn ang="0">
                  <a:pos x="54" y="70"/>
                </a:cxn>
                <a:cxn ang="0">
                  <a:pos x="52" y="74"/>
                </a:cxn>
                <a:cxn ang="0">
                  <a:pos x="51" y="76"/>
                </a:cxn>
                <a:cxn ang="0">
                  <a:pos x="55" y="79"/>
                </a:cxn>
                <a:cxn ang="0">
                  <a:pos x="60" y="75"/>
                </a:cxn>
                <a:cxn ang="0">
                  <a:pos x="61" y="77"/>
                </a:cxn>
                <a:cxn ang="0">
                  <a:pos x="63" y="78"/>
                </a:cxn>
                <a:cxn ang="0">
                  <a:pos x="62" y="85"/>
                </a:cxn>
                <a:cxn ang="0">
                  <a:pos x="65" y="90"/>
                </a:cxn>
                <a:cxn ang="0">
                  <a:pos x="64" y="93"/>
                </a:cxn>
                <a:cxn ang="0">
                  <a:pos x="67" y="96"/>
                </a:cxn>
                <a:cxn ang="0">
                  <a:pos x="69" y="99"/>
                </a:cxn>
                <a:cxn ang="0">
                  <a:pos x="68" y="102"/>
                </a:cxn>
                <a:cxn ang="0">
                  <a:pos x="71" y="106"/>
                </a:cxn>
                <a:cxn ang="0">
                  <a:pos x="73" y="103"/>
                </a:cxn>
                <a:cxn ang="0">
                  <a:pos x="78" y="105"/>
                </a:cxn>
                <a:cxn ang="0">
                  <a:pos x="80" y="103"/>
                </a:cxn>
                <a:cxn ang="0">
                  <a:pos x="85" y="104"/>
                </a:cxn>
                <a:cxn ang="0">
                  <a:pos x="88" y="105"/>
                </a:cxn>
                <a:cxn ang="0">
                  <a:pos x="92" y="103"/>
                </a:cxn>
                <a:cxn ang="0">
                  <a:pos x="95" y="104"/>
                </a:cxn>
                <a:cxn ang="0">
                  <a:pos x="98" y="108"/>
                </a:cxn>
                <a:cxn ang="0">
                  <a:pos x="90" y="159"/>
                </a:cxn>
                <a:cxn ang="0">
                  <a:pos x="0" y="142"/>
                </a:cxn>
              </a:cxnLst>
              <a:rect l="0" t="0" r="r" b="b"/>
              <a:pathLst>
                <a:path w="98" h="159">
                  <a:moveTo>
                    <a:pt x="0" y="142"/>
                  </a:moveTo>
                  <a:lnTo>
                    <a:pt x="8" y="105"/>
                  </a:lnTo>
                  <a:lnTo>
                    <a:pt x="10" y="102"/>
                  </a:lnTo>
                  <a:lnTo>
                    <a:pt x="10" y="100"/>
                  </a:lnTo>
                  <a:lnTo>
                    <a:pt x="10" y="100"/>
                  </a:lnTo>
                  <a:lnTo>
                    <a:pt x="11" y="99"/>
                  </a:lnTo>
                  <a:lnTo>
                    <a:pt x="11" y="98"/>
                  </a:lnTo>
                  <a:lnTo>
                    <a:pt x="10" y="96"/>
                  </a:lnTo>
                  <a:lnTo>
                    <a:pt x="8" y="95"/>
                  </a:lnTo>
                  <a:lnTo>
                    <a:pt x="7" y="94"/>
                  </a:lnTo>
                  <a:lnTo>
                    <a:pt x="8" y="91"/>
                  </a:lnTo>
                  <a:lnTo>
                    <a:pt x="12" y="86"/>
                  </a:lnTo>
                  <a:lnTo>
                    <a:pt x="14" y="85"/>
                  </a:lnTo>
                  <a:lnTo>
                    <a:pt x="15" y="83"/>
                  </a:lnTo>
                  <a:lnTo>
                    <a:pt x="16" y="81"/>
                  </a:lnTo>
                  <a:lnTo>
                    <a:pt x="17" y="80"/>
                  </a:lnTo>
                  <a:lnTo>
                    <a:pt x="24" y="69"/>
                  </a:lnTo>
                  <a:lnTo>
                    <a:pt x="24" y="67"/>
                  </a:lnTo>
                  <a:lnTo>
                    <a:pt x="22" y="65"/>
                  </a:lnTo>
                  <a:lnTo>
                    <a:pt x="21" y="65"/>
                  </a:lnTo>
                  <a:lnTo>
                    <a:pt x="19" y="63"/>
                  </a:lnTo>
                  <a:lnTo>
                    <a:pt x="19" y="61"/>
                  </a:lnTo>
                  <a:lnTo>
                    <a:pt x="19" y="58"/>
                  </a:lnTo>
                  <a:lnTo>
                    <a:pt x="19" y="57"/>
                  </a:lnTo>
                  <a:lnTo>
                    <a:pt x="20" y="56"/>
                  </a:lnTo>
                  <a:lnTo>
                    <a:pt x="19" y="55"/>
                  </a:lnTo>
                  <a:lnTo>
                    <a:pt x="19" y="53"/>
                  </a:lnTo>
                  <a:lnTo>
                    <a:pt x="19" y="52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44" y="3"/>
                  </a:lnTo>
                  <a:lnTo>
                    <a:pt x="40" y="23"/>
                  </a:lnTo>
                  <a:lnTo>
                    <a:pt x="43" y="29"/>
                  </a:lnTo>
                  <a:lnTo>
                    <a:pt x="43" y="32"/>
                  </a:lnTo>
                  <a:lnTo>
                    <a:pt x="43" y="34"/>
                  </a:lnTo>
                  <a:lnTo>
                    <a:pt x="42" y="35"/>
                  </a:lnTo>
                  <a:lnTo>
                    <a:pt x="43" y="36"/>
                  </a:lnTo>
                  <a:lnTo>
                    <a:pt x="44" y="39"/>
                  </a:lnTo>
                  <a:lnTo>
                    <a:pt x="48" y="42"/>
                  </a:lnTo>
                  <a:lnTo>
                    <a:pt x="50" y="47"/>
                  </a:lnTo>
                  <a:lnTo>
                    <a:pt x="51" y="50"/>
                  </a:lnTo>
                  <a:lnTo>
                    <a:pt x="52" y="53"/>
                  </a:lnTo>
                  <a:lnTo>
                    <a:pt x="54" y="53"/>
                  </a:lnTo>
                  <a:lnTo>
                    <a:pt x="54" y="54"/>
                  </a:lnTo>
                  <a:lnTo>
                    <a:pt x="58" y="55"/>
                  </a:lnTo>
                  <a:lnTo>
                    <a:pt x="59" y="56"/>
                  </a:lnTo>
                  <a:lnTo>
                    <a:pt x="55" y="63"/>
                  </a:lnTo>
                  <a:lnTo>
                    <a:pt x="56" y="64"/>
                  </a:lnTo>
                  <a:lnTo>
                    <a:pt x="54" y="65"/>
                  </a:lnTo>
                  <a:lnTo>
                    <a:pt x="54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2" y="72"/>
                  </a:lnTo>
                  <a:lnTo>
                    <a:pt x="52" y="74"/>
                  </a:lnTo>
                  <a:lnTo>
                    <a:pt x="52" y="75"/>
                  </a:lnTo>
                  <a:lnTo>
                    <a:pt x="51" y="76"/>
                  </a:lnTo>
                  <a:lnTo>
                    <a:pt x="54" y="79"/>
                  </a:lnTo>
                  <a:lnTo>
                    <a:pt x="55" y="79"/>
                  </a:lnTo>
                  <a:lnTo>
                    <a:pt x="59" y="75"/>
                  </a:lnTo>
                  <a:lnTo>
                    <a:pt x="60" y="75"/>
                  </a:lnTo>
                  <a:lnTo>
                    <a:pt x="61" y="75"/>
                  </a:lnTo>
                  <a:lnTo>
                    <a:pt x="61" y="77"/>
                  </a:lnTo>
                  <a:lnTo>
                    <a:pt x="62" y="77"/>
                  </a:lnTo>
                  <a:lnTo>
                    <a:pt x="63" y="78"/>
                  </a:lnTo>
                  <a:lnTo>
                    <a:pt x="62" y="81"/>
                  </a:lnTo>
                  <a:lnTo>
                    <a:pt x="62" y="85"/>
                  </a:lnTo>
                  <a:lnTo>
                    <a:pt x="63" y="88"/>
                  </a:lnTo>
                  <a:lnTo>
                    <a:pt x="65" y="90"/>
                  </a:lnTo>
                  <a:lnTo>
                    <a:pt x="65" y="91"/>
                  </a:lnTo>
                  <a:lnTo>
                    <a:pt x="64" y="93"/>
                  </a:lnTo>
                  <a:lnTo>
                    <a:pt x="65" y="96"/>
                  </a:lnTo>
                  <a:lnTo>
                    <a:pt x="67" y="96"/>
                  </a:lnTo>
                  <a:lnTo>
                    <a:pt x="69" y="98"/>
                  </a:lnTo>
                  <a:lnTo>
                    <a:pt x="69" y="99"/>
                  </a:lnTo>
                  <a:lnTo>
                    <a:pt x="68" y="102"/>
                  </a:lnTo>
                  <a:lnTo>
                    <a:pt x="68" y="102"/>
                  </a:lnTo>
                  <a:lnTo>
                    <a:pt x="69" y="105"/>
                  </a:lnTo>
                  <a:lnTo>
                    <a:pt x="71" y="106"/>
                  </a:lnTo>
                  <a:lnTo>
                    <a:pt x="72" y="104"/>
                  </a:lnTo>
                  <a:lnTo>
                    <a:pt x="73" y="103"/>
                  </a:lnTo>
                  <a:lnTo>
                    <a:pt x="77" y="104"/>
                  </a:lnTo>
                  <a:lnTo>
                    <a:pt x="78" y="105"/>
                  </a:lnTo>
                  <a:lnTo>
                    <a:pt x="79" y="103"/>
                  </a:lnTo>
                  <a:lnTo>
                    <a:pt x="80" y="103"/>
                  </a:lnTo>
                  <a:lnTo>
                    <a:pt x="81" y="104"/>
                  </a:lnTo>
                  <a:lnTo>
                    <a:pt x="85" y="104"/>
                  </a:lnTo>
                  <a:lnTo>
                    <a:pt x="87" y="105"/>
                  </a:lnTo>
                  <a:lnTo>
                    <a:pt x="88" y="105"/>
                  </a:lnTo>
                  <a:lnTo>
                    <a:pt x="92" y="105"/>
                  </a:lnTo>
                  <a:lnTo>
                    <a:pt x="92" y="103"/>
                  </a:lnTo>
                  <a:lnTo>
                    <a:pt x="93" y="102"/>
                  </a:lnTo>
                  <a:lnTo>
                    <a:pt x="95" y="104"/>
                  </a:lnTo>
                  <a:lnTo>
                    <a:pt x="96" y="106"/>
                  </a:lnTo>
                  <a:lnTo>
                    <a:pt x="98" y="108"/>
                  </a:lnTo>
                  <a:lnTo>
                    <a:pt x="90" y="159"/>
                  </a:lnTo>
                  <a:lnTo>
                    <a:pt x="90" y="159"/>
                  </a:lnTo>
                  <a:lnTo>
                    <a:pt x="44" y="151"/>
                  </a:lnTo>
                  <a:lnTo>
                    <a:pt x="0" y="142"/>
                  </a:lnTo>
                </a:path>
              </a:pathLst>
            </a:custGeom>
            <a:solidFill>
              <a:schemeClr val="accent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57" name="Oregon" descr="State of Oregon" title="Map of US"/>
            <p:cNvSpPr>
              <a:spLocks/>
            </p:cNvSpPr>
            <p:nvPr/>
          </p:nvSpPr>
          <p:spPr bwMode="auto">
            <a:xfrm>
              <a:off x="588963" y="1566863"/>
              <a:ext cx="1047750" cy="881062"/>
            </a:xfrm>
            <a:custGeom>
              <a:avLst/>
              <a:gdLst/>
              <a:ahLst/>
              <a:cxnLst>
                <a:cxn ang="0">
                  <a:pos x="1" y="82"/>
                </a:cxn>
                <a:cxn ang="0">
                  <a:pos x="0" y="76"/>
                </a:cxn>
                <a:cxn ang="0">
                  <a:pos x="2" y="71"/>
                </a:cxn>
                <a:cxn ang="0">
                  <a:pos x="2" y="63"/>
                </a:cxn>
                <a:cxn ang="0">
                  <a:pos x="4" y="61"/>
                </a:cxn>
                <a:cxn ang="0">
                  <a:pos x="6" y="58"/>
                </a:cxn>
                <a:cxn ang="0">
                  <a:pos x="7" y="55"/>
                </a:cxn>
                <a:cxn ang="0">
                  <a:pos x="13" y="46"/>
                </a:cxn>
                <a:cxn ang="0">
                  <a:pos x="20" y="28"/>
                </a:cxn>
                <a:cxn ang="0">
                  <a:pos x="25" y="16"/>
                </a:cxn>
                <a:cxn ang="0">
                  <a:pos x="29" y="4"/>
                </a:cxn>
                <a:cxn ang="0">
                  <a:pos x="30" y="1"/>
                </a:cxn>
                <a:cxn ang="0">
                  <a:pos x="33" y="1"/>
                </a:cxn>
                <a:cxn ang="0">
                  <a:pos x="36" y="2"/>
                </a:cxn>
                <a:cxn ang="0">
                  <a:pos x="38" y="4"/>
                </a:cxn>
                <a:cxn ang="0">
                  <a:pos x="43" y="6"/>
                </a:cxn>
                <a:cxn ang="0">
                  <a:pos x="43" y="10"/>
                </a:cxn>
                <a:cxn ang="0">
                  <a:pos x="44" y="17"/>
                </a:cxn>
                <a:cxn ang="0">
                  <a:pos x="53" y="20"/>
                </a:cxn>
                <a:cxn ang="0">
                  <a:pos x="59" y="20"/>
                </a:cxn>
                <a:cxn ang="0">
                  <a:pos x="66" y="23"/>
                </a:cxn>
                <a:cxn ang="0">
                  <a:pos x="75" y="23"/>
                </a:cxn>
                <a:cxn ang="0">
                  <a:pos x="79" y="24"/>
                </a:cxn>
                <a:cxn ang="0">
                  <a:pos x="83" y="23"/>
                </a:cxn>
                <a:cxn ang="0">
                  <a:pos x="87" y="24"/>
                </a:cxn>
                <a:cxn ang="0">
                  <a:pos x="90" y="23"/>
                </a:cxn>
                <a:cxn ang="0">
                  <a:pos x="93" y="24"/>
                </a:cxn>
                <a:cxn ang="0">
                  <a:pos x="96" y="24"/>
                </a:cxn>
                <a:cxn ang="0">
                  <a:pos x="127" y="30"/>
                </a:cxn>
                <a:cxn ang="0">
                  <a:pos x="128" y="34"/>
                </a:cxn>
                <a:cxn ang="0">
                  <a:pos x="131" y="35"/>
                </a:cxn>
                <a:cxn ang="0">
                  <a:pos x="125" y="49"/>
                </a:cxn>
                <a:cxn ang="0">
                  <a:pos x="123" y="52"/>
                </a:cxn>
                <a:cxn ang="0">
                  <a:pos x="120" y="55"/>
                </a:cxn>
                <a:cxn ang="0">
                  <a:pos x="115" y="63"/>
                </a:cxn>
                <a:cxn ang="0">
                  <a:pos x="118" y="65"/>
                </a:cxn>
                <a:cxn ang="0">
                  <a:pos x="118" y="68"/>
                </a:cxn>
                <a:cxn ang="0">
                  <a:pos x="118" y="69"/>
                </a:cxn>
                <a:cxn ang="0">
                  <a:pos x="116" y="74"/>
                </a:cxn>
                <a:cxn ang="0">
                  <a:pos x="63" y="100"/>
                </a:cxn>
              </a:cxnLst>
              <a:rect l="0" t="0" r="r" b="b"/>
              <a:pathLst>
                <a:path w="132" h="111">
                  <a:moveTo>
                    <a:pt x="2" y="83"/>
                  </a:moveTo>
                  <a:lnTo>
                    <a:pt x="1" y="82"/>
                  </a:lnTo>
                  <a:lnTo>
                    <a:pt x="0" y="78"/>
                  </a:lnTo>
                  <a:lnTo>
                    <a:pt x="0" y="76"/>
                  </a:lnTo>
                  <a:lnTo>
                    <a:pt x="0" y="74"/>
                  </a:lnTo>
                  <a:lnTo>
                    <a:pt x="2" y="71"/>
                  </a:lnTo>
                  <a:lnTo>
                    <a:pt x="1" y="65"/>
                  </a:lnTo>
                  <a:lnTo>
                    <a:pt x="2" y="63"/>
                  </a:lnTo>
                  <a:lnTo>
                    <a:pt x="3" y="62"/>
                  </a:lnTo>
                  <a:lnTo>
                    <a:pt x="4" y="61"/>
                  </a:lnTo>
                  <a:lnTo>
                    <a:pt x="5" y="59"/>
                  </a:lnTo>
                  <a:lnTo>
                    <a:pt x="6" y="58"/>
                  </a:lnTo>
                  <a:lnTo>
                    <a:pt x="6" y="55"/>
                  </a:lnTo>
                  <a:lnTo>
                    <a:pt x="7" y="55"/>
                  </a:lnTo>
                  <a:lnTo>
                    <a:pt x="11" y="51"/>
                  </a:lnTo>
                  <a:lnTo>
                    <a:pt x="13" y="46"/>
                  </a:lnTo>
                  <a:lnTo>
                    <a:pt x="16" y="40"/>
                  </a:lnTo>
                  <a:lnTo>
                    <a:pt x="20" y="28"/>
                  </a:lnTo>
                  <a:lnTo>
                    <a:pt x="23" y="24"/>
                  </a:lnTo>
                  <a:lnTo>
                    <a:pt x="25" y="16"/>
                  </a:lnTo>
                  <a:lnTo>
                    <a:pt x="28" y="7"/>
                  </a:lnTo>
                  <a:lnTo>
                    <a:pt x="29" y="4"/>
                  </a:lnTo>
                  <a:lnTo>
                    <a:pt x="30" y="2"/>
                  </a:lnTo>
                  <a:lnTo>
                    <a:pt x="30" y="1"/>
                  </a:lnTo>
                  <a:lnTo>
                    <a:pt x="31" y="0"/>
                  </a:lnTo>
                  <a:lnTo>
                    <a:pt x="33" y="1"/>
                  </a:lnTo>
                  <a:lnTo>
                    <a:pt x="34" y="1"/>
                  </a:lnTo>
                  <a:lnTo>
                    <a:pt x="36" y="2"/>
                  </a:lnTo>
                  <a:lnTo>
                    <a:pt x="37" y="3"/>
                  </a:lnTo>
                  <a:lnTo>
                    <a:pt x="38" y="4"/>
                  </a:lnTo>
                  <a:lnTo>
                    <a:pt x="40" y="4"/>
                  </a:lnTo>
                  <a:lnTo>
                    <a:pt x="43" y="6"/>
                  </a:lnTo>
                  <a:lnTo>
                    <a:pt x="44" y="9"/>
                  </a:lnTo>
                  <a:lnTo>
                    <a:pt x="43" y="10"/>
                  </a:lnTo>
                  <a:lnTo>
                    <a:pt x="43" y="16"/>
                  </a:lnTo>
                  <a:lnTo>
                    <a:pt x="44" y="17"/>
                  </a:lnTo>
                  <a:lnTo>
                    <a:pt x="48" y="19"/>
                  </a:lnTo>
                  <a:lnTo>
                    <a:pt x="53" y="20"/>
                  </a:lnTo>
                  <a:lnTo>
                    <a:pt x="56" y="19"/>
                  </a:lnTo>
                  <a:lnTo>
                    <a:pt x="59" y="20"/>
                  </a:lnTo>
                  <a:lnTo>
                    <a:pt x="64" y="21"/>
                  </a:lnTo>
                  <a:lnTo>
                    <a:pt x="66" y="23"/>
                  </a:lnTo>
                  <a:lnTo>
                    <a:pt x="72" y="22"/>
                  </a:lnTo>
                  <a:lnTo>
                    <a:pt x="75" y="23"/>
                  </a:lnTo>
                  <a:lnTo>
                    <a:pt x="76" y="24"/>
                  </a:lnTo>
                  <a:lnTo>
                    <a:pt x="79" y="24"/>
                  </a:lnTo>
                  <a:lnTo>
                    <a:pt x="81" y="24"/>
                  </a:lnTo>
                  <a:lnTo>
                    <a:pt x="83" y="23"/>
                  </a:lnTo>
                  <a:lnTo>
                    <a:pt x="85" y="23"/>
                  </a:lnTo>
                  <a:lnTo>
                    <a:pt x="87" y="24"/>
                  </a:lnTo>
                  <a:lnTo>
                    <a:pt x="88" y="23"/>
                  </a:lnTo>
                  <a:lnTo>
                    <a:pt x="90" y="23"/>
                  </a:lnTo>
                  <a:lnTo>
                    <a:pt x="91" y="24"/>
                  </a:lnTo>
                  <a:lnTo>
                    <a:pt x="93" y="24"/>
                  </a:lnTo>
                  <a:lnTo>
                    <a:pt x="94" y="24"/>
                  </a:lnTo>
                  <a:lnTo>
                    <a:pt x="96" y="24"/>
                  </a:lnTo>
                  <a:lnTo>
                    <a:pt x="98" y="23"/>
                  </a:lnTo>
                  <a:lnTo>
                    <a:pt x="127" y="30"/>
                  </a:lnTo>
                  <a:lnTo>
                    <a:pt x="127" y="32"/>
                  </a:lnTo>
                  <a:lnTo>
                    <a:pt x="128" y="34"/>
                  </a:lnTo>
                  <a:lnTo>
                    <a:pt x="130" y="34"/>
                  </a:lnTo>
                  <a:lnTo>
                    <a:pt x="131" y="35"/>
                  </a:lnTo>
                  <a:lnTo>
                    <a:pt x="132" y="38"/>
                  </a:lnTo>
                  <a:lnTo>
                    <a:pt x="125" y="49"/>
                  </a:lnTo>
                  <a:lnTo>
                    <a:pt x="124" y="50"/>
                  </a:lnTo>
                  <a:lnTo>
                    <a:pt x="123" y="52"/>
                  </a:lnTo>
                  <a:lnTo>
                    <a:pt x="122" y="54"/>
                  </a:lnTo>
                  <a:lnTo>
                    <a:pt x="120" y="55"/>
                  </a:lnTo>
                  <a:lnTo>
                    <a:pt x="116" y="60"/>
                  </a:lnTo>
                  <a:lnTo>
                    <a:pt x="115" y="63"/>
                  </a:lnTo>
                  <a:lnTo>
                    <a:pt x="116" y="64"/>
                  </a:lnTo>
                  <a:lnTo>
                    <a:pt x="118" y="65"/>
                  </a:lnTo>
                  <a:lnTo>
                    <a:pt x="119" y="67"/>
                  </a:lnTo>
                  <a:lnTo>
                    <a:pt x="118" y="68"/>
                  </a:lnTo>
                  <a:lnTo>
                    <a:pt x="118" y="69"/>
                  </a:lnTo>
                  <a:lnTo>
                    <a:pt x="118" y="69"/>
                  </a:lnTo>
                  <a:lnTo>
                    <a:pt x="118" y="71"/>
                  </a:lnTo>
                  <a:lnTo>
                    <a:pt x="116" y="74"/>
                  </a:lnTo>
                  <a:lnTo>
                    <a:pt x="107" y="111"/>
                  </a:lnTo>
                  <a:lnTo>
                    <a:pt x="63" y="100"/>
                  </a:lnTo>
                  <a:lnTo>
                    <a:pt x="2" y="83"/>
                  </a:lnTo>
                </a:path>
              </a:pathLst>
            </a:custGeom>
            <a:solidFill>
              <a:schemeClr val="accent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256" name="Washington" descr="State of Washington" title="Map of US"/>
            <p:cNvSpPr>
              <a:spLocks/>
            </p:cNvSpPr>
            <p:nvPr/>
          </p:nvSpPr>
          <p:spPr bwMode="auto">
            <a:xfrm>
              <a:off x="819150" y="1169988"/>
              <a:ext cx="873125" cy="635000"/>
            </a:xfrm>
            <a:custGeom>
              <a:avLst/>
              <a:gdLst/>
              <a:ahLst/>
              <a:cxnLst>
                <a:cxn ang="0">
                  <a:pos x="2" y="49"/>
                </a:cxn>
                <a:cxn ang="0">
                  <a:pos x="0" y="48"/>
                </a:cxn>
                <a:cxn ang="0">
                  <a:pos x="1" y="45"/>
                </a:cxn>
                <a:cxn ang="0">
                  <a:pos x="1" y="43"/>
                </a:cxn>
                <a:cxn ang="0">
                  <a:pos x="2" y="42"/>
                </a:cxn>
                <a:cxn ang="0">
                  <a:pos x="2" y="44"/>
                </a:cxn>
                <a:cxn ang="0">
                  <a:pos x="2" y="45"/>
                </a:cxn>
                <a:cxn ang="0">
                  <a:pos x="4" y="44"/>
                </a:cxn>
                <a:cxn ang="0">
                  <a:pos x="4" y="42"/>
                </a:cxn>
                <a:cxn ang="0">
                  <a:pos x="4" y="40"/>
                </a:cxn>
                <a:cxn ang="0">
                  <a:pos x="3" y="36"/>
                </a:cxn>
                <a:cxn ang="0">
                  <a:pos x="5" y="36"/>
                </a:cxn>
                <a:cxn ang="0">
                  <a:pos x="7" y="36"/>
                </a:cxn>
                <a:cxn ang="0">
                  <a:pos x="5" y="34"/>
                </a:cxn>
                <a:cxn ang="0">
                  <a:pos x="3" y="34"/>
                </a:cxn>
                <a:cxn ang="0">
                  <a:pos x="3" y="31"/>
                </a:cxn>
                <a:cxn ang="0">
                  <a:pos x="4" y="26"/>
                </a:cxn>
                <a:cxn ang="0">
                  <a:pos x="4" y="20"/>
                </a:cxn>
                <a:cxn ang="0">
                  <a:pos x="2" y="13"/>
                </a:cxn>
                <a:cxn ang="0">
                  <a:pos x="3" y="7"/>
                </a:cxn>
                <a:cxn ang="0">
                  <a:pos x="14" y="11"/>
                </a:cxn>
                <a:cxn ang="0">
                  <a:pos x="24" y="15"/>
                </a:cxn>
                <a:cxn ang="0">
                  <a:pos x="28" y="17"/>
                </a:cxn>
                <a:cxn ang="0">
                  <a:pos x="30" y="19"/>
                </a:cxn>
                <a:cxn ang="0">
                  <a:pos x="30" y="25"/>
                </a:cxn>
                <a:cxn ang="0">
                  <a:pos x="27" y="28"/>
                </a:cxn>
                <a:cxn ang="0">
                  <a:pos x="28" y="31"/>
                </a:cxn>
                <a:cxn ang="0">
                  <a:pos x="27" y="33"/>
                </a:cxn>
                <a:cxn ang="0">
                  <a:pos x="28" y="34"/>
                </a:cxn>
                <a:cxn ang="0">
                  <a:pos x="31" y="29"/>
                </a:cxn>
                <a:cxn ang="0">
                  <a:pos x="33" y="26"/>
                </a:cxn>
                <a:cxn ang="0">
                  <a:pos x="36" y="22"/>
                </a:cxn>
                <a:cxn ang="0">
                  <a:pos x="32" y="12"/>
                </a:cxn>
                <a:cxn ang="0">
                  <a:pos x="33" y="11"/>
                </a:cxn>
                <a:cxn ang="0">
                  <a:pos x="35" y="9"/>
                </a:cxn>
                <a:cxn ang="0">
                  <a:pos x="34" y="5"/>
                </a:cxn>
                <a:cxn ang="0">
                  <a:pos x="33" y="0"/>
                </a:cxn>
                <a:cxn ang="0">
                  <a:pos x="76" y="11"/>
                </a:cxn>
                <a:cxn ang="0">
                  <a:pos x="110" y="19"/>
                </a:cxn>
                <a:cxn ang="0">
                  <a:pos x="98" y="71"/>
                </a:cxn>
                <a:cxn ang="0">
                  <a:pos x="97" y="73"/>
                </a:cxn>
                <a:cxn ang="0">
                  <a:pos x="98" y="74"/>
                </a:cxn>
                <a:cxn ang="0">
                  <a:pos x="98" y="76"/>
                </a:cxn>
                <a:cxn ang="0">
                  <a:pos x="98" y="77"/>
                </a:cxn>
                <a:cxn ang="0">
                  <a:pos x="98" y="80"/>
                </a:cxn>
                <a:cxn ang="0">
                  <a:pos x="67" y="74"/>
                </a:cxn>
                <a:cxn ang="0">
                  <a:pos x="64" y="74"/>
                </a:cxn>
                <a:cxn ang="0">
                  <a:pos x="61" y="73"/>
                </a:cxn>
                <a:cxn ang="0">
                  <a:pos x="58" y="74"/>
                </a:cxn>
                <a:cxn ang="0">
                  <a:pos x="54" y="73"/>
                </a:cxn>
                <a:cxn ang="0">
                  <a:pos x="50" y="74"/>
                </a:cxn>
                <a:cxn ang="0">
                  <a:pos x="46" y="73"/>
                </a:cxn>
                <a:cxn ang="0">
                  <a:pos x="37" y="73"/>
                </a:cxn>
                <a:cxn ang="0">
                  <a:pos x="30" y="70"/>
                </a:cxn>
                <a:cxn ang="0">
                  <a:pos x="24" y="70"/>
                </a:cxn>
                <a:cxn ang="0">
                  <a:pos x="15" y="67"/>
                </a:cxn>
                <a:cxn ang="0">
                  <a:pos x="14" y="60"/>
                </a:cxn>
                <a:cxn ang="0">
                  <a:pos x="14" y="56"/>
                </a:cxn>
                <a:cxn ang="0">
                  <a:pos x="9" y="54"/>
                </a:cxn>
                <a:cxn ang="0">
                  <a:pos x="7" y="52"/>
                </a:cxn>
              </a:cxnLst>
              <a:rect l="0" t="0" r="r" b="b"/>
              <a:pathLst>
                <a:path w="110" h="80">
                  <a:moveTo>
                    <a:pt x="4" y="51"/>
                  </a:moveTo>
                  <a:lnTo>
                    <a:pt x="2" y="49"/>
                  </a:lnTo>
                  <a:lnTo>
                    <a:pt x="1" y="49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" y="45"/>
                  </a:lnTo>
                  <a:lnTo>
                    <a:pt x="1" y="44"/>
                  </a:lnTo>
                  <a:lnTo>
                    <a:pt x="1" y="43"/>
                  </a:lnTo>
                  <a:lnTo>
                    <a:pt x="1" y="42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2" y="45"/>
                  </a:lnTo>
                  <a:lnTo>
                    <a:pt x="2" y="46"/>
                  </a:lnTo>
                  <a:lnTo>
                    <a:pt x="4" y="44"/>
                  </a:lnTo>
                  <a:lnTo>
                    <a:pt x="4" y="43"/>
                  </a:lnTo>
                  <a:lnTo>
                    <a:pt x="4" y="42"/>
                  </a:lnTo>
                  <a:lnTo>
                    <a:pt x="5" y="41"/>
                  </a:lnTo>
                  <a:lnTo>
                    <a:pt x="4" y="40"/>
                  </a:lnTo>
                  <a:lnTo>
                    <a:pt x="3" y="40"/>
                  </a:lnTo>
                  <a:lnTo>
                    <a:pt x="3" y="36"/>
                  </a:lnTo>
                  <a:lnTo>
                    <a:pt x="3" y="36"/>
                  </a:lnTo>
                  <a:lnTo>
                    <a:pt x="5" y="36"/>
                  </a:lnTo>
                  <a:lnTo>
                    <a:pt x="5" y="36"/>
                  </a:lnTo>
                  <a:lnTo>
                    <a:pt x="7" y="36"/>
                  </a:lnTo>
                  <a:lnTo>
                    <a:pt x="5" y="34"/>
                  </a:lnTo>
                  <a:lnTo>
                    <a:pt x="5" y="34"/>
                  </a:lnTo>
                  <a:lnTo>
                    <a:pt x="5" y="34"/>
                  </a:lnTo>
                  <a:lnTo>
                    <a:pt x="3" y="34"/>
                  </a:lnTo>
                  <a:lnTo>
                    <a:pt x="3" y="32"/>
                  </a:lnTo>
                  <a:lnTo>
                    <a:pt x="3" y="31"/>
                  </a:lnTo>
                  <a:lnTo>
                    <a:pt x="4" y="28"/>
                  </a:lnTo>
                  <a:lnTo>
                    <a:pt x="4" y="26"/>
                  </a:lnTo>
                  <a:lnTo>
                    <a:pt x="4" y="25"/>
                  </a:lnTo>
                  <a:lnTo>
                    <a:pt x="4" y="20"/>
                  </a:lnTo>
                  <a:lnTo>
                    <a:pt x="4" y="19"/>
                  </a:lnTo>
                  <a:lnTo>
                    <a:pt x="2" y="13"/>
                  </a:lnTo>
                  <a:lnTo>
                    <a:pt x="3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14" y="11"/>
                  </a:lnTo>
                  <a:lnTo>
                    <a:pt x="19" y="14"/>
                  </a:lnTo>
                  <a:lnTo>
                    <a:pt x="24" y="15"/>
                  </a:lnTo>
                  <a:lnTo>
                    <a:pt x="26" y="17"/>
                  </a:lnTo>
                  <a:lnTo>
                    <a:pt x="28" y="17"/>
                  </a:lnTo>
                  <a:lnTo>
                    <a:pt x="29" y="17"/>
                  </a:lnTo>
                  <a:lnTo>
                    <a:pt x="30" y="19"/>
                  </a:lnTo>
                  <a:lnTo>
                    <a:pt x="30" y="24"/>
                  </a:lnTo>
                  <a:lnTo>
                    <a:pt x="30" y="25"/>
                  </a:lnTo>
                  <a:lnTo>
                    <a:pt x="28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8" y="31"/>
                  </a:lnTo>
                  <a:lnTo>
                    <a:pt x="28" y="32"/>
                  </a:lnTo>
                  <a:lnTo>
                    <a:pt x="27" y="33"/>
                  </a:lnTo>
                  <a:lnTo>
                    <a:pt x="27" y="34"/>
                  </a:lnTo>
                  <a:lnTo>
                    <a:pt x="28" y="34"/>
                  </a:lnTo>
                  <a:lnTo>
                    <a:pt x="30" y="33"/>
                  </a:lnTo>
                  <a:lnTo>
                    <a:pt x="31" y="29"/>
                  </a:lnTo>
                  <a:lnTo>
                    <a:pt x="32" y="28"/>
                  </a:lnTo>
                  <a:lnTo>
                    <a:pt x="33" y="26"/>
                  </a:lnTo>
                  <a:lnTo>
                    <a:pt x="36" y="23"/>
                  </a:lnTo>
                  <a:lnTo>
                    <a:pt x="36" y="22"/>
                  </a:lnTo>
                  <a:lnTo>
                    <a:pt x="35" y="18"/>
                  </a:lnTo>
                  <a:lnTo>
                    <a:pt x="32" y="12"/>
                  </a:lnTo>
                  <a:lnTo>
                    <a:pt x="32" y="11"/>
                  </a:lnTo>
                  <a:lnTo>
                    <a:pt x="33" y="11"/>
                  </a:lnTo>
                  <a:lnTo>
                    <a:pt x="34" y="11"/>
                  </a:lnTo>
                  <a:lnTo>
                    <a:pt x="35" y="9"/>
                  </a:lnTo>
                  <a:lnTo>
                    <a:pt x="35" y="6"/>
                  </a:lnTo>
                  <a:lnTo>
                    <a:pt x="34" y="5"/>
                  </a:lnTo>
                  <a:lnTo>
                    <a:pt x="33" y="4"/>
                  </a:lnTo>
                  <a:lnTo>
                    <a:pt x="33" y="0"/>
                  </a:lnTo>
                  <a:lnTo>
                    <a:pt x="55" y="6"/>
                  </a:lnTo>
                  <a:lnTo>
                    <a:pt x="76" y="11"/>
                  </a:lnTo>
                  <a:lnTo>
                    <a:pt x="110" y="19"/>
                  </a:lnTo>
                  <a:lnTo>
                    <a:pt x="110" y="19"/>
                  </a:lnTo>
                  <a:lnTo>
                    <a:pt x="98" y="71"/>
                  </a:lnTo>
                  <a:lnTo>
                    <a:pt x="98" y="71"/>
                  </a:lnTo>
                  <a:lnTo>
                    <a:pt x="98" y="72"/>
                  </a:lnTo>
                  <a:lnTo>
                    <a:pt x="97" y="73"/>
                  </a:lnTo>
                  <a:lnTo>
                    <a:pt x="98" y="74"/>
                  </a:lnTo>
                  <a:lnTo>
                    <a:pt x="98" y="74"/>
                  </a:lnTo>
                  <a:lnTo>
                    <a:pt x="99" y="75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7"/>
                  </a:lnTo>
                  <a:lnTo>
                    <a:pt x="98" y="79"/>
                  </a:lnTo>
                  <a:lnTo>
                    <a:pt x="98" y="80"/>
                  </a:lnTo>
                  <a:lnTo>
                    <a:pt x="69" y="73"/>
                  </a:lnTo>
                  <a:lnTo>
                    <a:pt x="67" y="74"/>
                  </a:lnTo>
                  <a:lnTo>
                    <a:pt x="65" y="74"/>
                  </a:lnTo>
                  <a:lnTo>
                    <a:pt x="64" y="74"/>
                  </a:lnTo>
                  <a:lnTo>
                    <a:pt x="62" y="74"/>
                  </a:lnTo>
                  <a:lnTo>
                    <a:pt x="61" y="73"/>
                  </a:lnTo>
                  <a:lnTo>
                    <a:pt x="59" y="73"/>
                  </a:lnTo>
                  <a:lnTo>
                    <a:pt x="58" y="74"/>
                  </a:lnTo>
                  <a:lnTo>
                    <a:pt x="56" y="73"/>
                  </a:lnTo>
                  <a:lnTo>
                    <a:pt x="54" y="73"/>
                  </a:lnTo>
                  <a:lnTo>
                    <a:pt x="52" y="74"/>
                  </a:lnTo>
                  <a:lnTo>
                    <a:pt x="50" y="74"/>
                  </a:lnTo>
                  <a:lnTo>
                    <a:pt x="47" y="74"/>
                  </a:lnTo>
                  <a:lnTo>
                    <a:pt x="46" y="73"/>
                  </a:lnTo>
                  <a:lnTo>
                    <a:pt x="43" y="72"/>
                  </a:lnTo>
                  <a:lnTo>
                    <a:pt x="37" y="73"/>
                  </a:lnTo>
                  <a:lnTo>
                    <a:pt x="35" y="71"/>
                  </a:lnTo>
                  <a:lnTo>
                    <a:pt x="30" y="70"/>
                  </a:lnTo>
                  <a:lnTo>
                    <a:pt x="27" y="69"/>
                  </a:lnTo>
                  <a:lnTo>
                    <a:pt x="24" y="70"/>
                  </a:lnTo>
                  <a:lnTo>
                    <a:pt x="19" y="69"/>
                  </a:lnTo>
                  <a:lnTo>
                    <a:pt x="15" y="67"/>
                  </a:lnTo>
                  <a:lnTo>
                    <a:pt x="14" y="66"/>
                  </a:lnTo>
                  <a:lnTo>
                    <a:pt x="14" y="60"/>
                  </a:lnTo>
                  <a:lnTo>
                    <a:pt x="15" y="59"/>
                  </a:lnTo>
                  <a:lnTo>
                    <a:pt x="14" y="56"/>
                  </a:lnTo>
                  <a:lnTo>
                    <a:pt x="11" y="54"/>
                  </a:lnTo>
                  <a:lnTo>
                    <a:pt x="9" y="54"/>
                  </a:lnTo>
                  <a:lnTo>
                    <a:pt x="8" y="53"/>
                  </a:lnTo>
                  <a:lnTo>
                    <a:pt x="7" y="52"/>
                  </a:lnTo>
                  <a:lnTo>
                    <a:pt x="4" y="51"/>
                  </a:lnTo>
                </a:path>
              </a:pathLst>
            </a:custGeom>
            <a:solidFill>
              <a:schemeClr val="accent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5" descr="Six geographical areas that are color coded." title="category"/>
          <p:cNvGrpSpPr/>
          <p:nvPr/>
        </p:nvGrpSpPr>
        <p:grpSpPr>
          <a:xfrm>
            <a:off x="7019986" y="3886200"/>
            <a:ext cx="1743014" cy="2216210"/>
            <a:chOff x="7019986" y="3886200"/>
            <a:chExt cx="1743014" cy="2216210"/>
          </a:xfrm>
        </p:grpSpPr>
        <p:sp>
          <p:nvSpPr>
            <p:cNvPr id="181320" name="Category 6 legend label"/>
            <p:cNvSpPr>
              <a:spLocks noChangeArrowheads="1"/>
            </p:cNvSpPr>
            <p:nvPr/>
          </p:nvSpPr>
          <p:spPr bwMode="auto">
            <a:xfrm>
              <a:off x="7324786" y="5702300"/>
              <a:ext cx="1438214" cy="40011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>
                  <a:latin typeface="Tahoma" pitchFamily="34" charset="0"/>
                  <a:cs typeface="Tahoma" pitchFamily="34" charset="0"/>
                </a:rPr>
                <a:t>Category 6</a:t>
              </a:r>
            </a:p>
          </p:txBody>
        </p:sp>
        <p:sp>
          <p:nvSpPr>
            <p:cNvPr id="181319" name="Category 5 legend label"/>
            <p:cNvSpPr>
              <a:spLocks noChangeArrowheads="1"/>
            </p:cNvSpPr>
            <p:nvPr/>
          </p:nvSpPr>
          <p:spPr bwMode="auto">
            <a:xfrm>
              <a:off x="7324786" y="5353050"/>
              <a:ext cx="1438214" cy="40011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>
                  <a:latin typeface="Tahoma" pitchFamily="34" charset="0"/>
                  <a:cs typeface="Tahoma" pitchFamily="34" charset="0"/>
                </a:rPr>
                <a:t>Category 5</a:t>
              </a:r>
            </a:p>
          </p:txBody>
        </p:sp>
        <p:sp>
          <p:nvSpPr>
            <p:cNvPr id="181318" name="Category 4 legend label"/>
            <p:cNvSpPr>
              <a:spLocks noChangeArrowheads="1"/>
            </p:cNvSpPr>
            <p:nvPr/>
          </p:nvSpPr>
          <p:spPr bwMode="auto">
            <a:xfrm>
              <a:off x="7324786" y="4978400"/>
              <a:ext cx="1438214" cy="40011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>
                  <a:latin typeface="Tahoma" pitchFamily="34" charset="0"/>
                  <a:cs typeface="Tahoma" pitchFamily="34" charset="0"/>
                </a:rPr>
                <a:t>Category 4</a:t>
              </a:r>
            </a:p>
          </p:txBody>
        </p:sp>
        <p:sp>
          <p:nvSpPr>
            <p:cNvPr id="181317" name="Category 3 legend label"/>
            <p:cNvSpPr>
              <a:spLocks noChangeArrowheads="1"/>
            </p:cNvSpPr>
            <p:nvPr/>
          </p:nvSpPr>
          <p:spPr bwMode="auto">
            <a:xfrm>
              <a:off x="7324786" y="4610100"/>
              <a:ext cx="1438214" cy="40011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>
                  <a:latin typeface="Tahoma" pitchFamily="34" charset="0"/>
                  <a:cs typeface="Tahoma" pitchFamily="34" charset="0"/>
                </a:rPr>
                <a:t>Category 3</a:t>
              </a:r>
            </a:p>
          </p:txBody>
        </p:sp>
        <p:sp>
          <p:nvSpPr>
            <p:cNvPr id="181316" name="Category 2 legend label"/>
            <p:cNvSpPr>
              <a:spLocks noChangeArrowheads="1"/>
            </p:cNvSpPr>
            <p:nvPr/>
          </p:nvSpPr>
          <p:spPr bwMode="auto">
            <a:xfrm>
              <a:off x="7324786" y="4260850"/>
              <a:ext cx="1438214" cy="40011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>
                  <a:latin typeface="Tahoma" pitchFamily="34" charset="0"/>
                  <a:cs typeface="Tahoma" pitchFamily="34" charset="0"/>
                </a:rPr>
                <a:t>Category 2</a:t>
              </a:r>
            </a:p>
          </p:txBody>
        </p:sp>
        <p:sp>
          <p:nvSpPr>
            <p:cNvPr id="181315" name="Category 1 legend label" descr="States are color coded for six geographical areas." title="Map"/>
            <p:cNvSpPr>
              <a:spLocks noChangeArrowheads="1"/>
            </p:cNvSpPr>
            <p:nvPr/>
          </p:nvSpPr>
          <p:spPr bwMode="auto">
            <a:xfrm>
              <a:off x="7324786" y="3886200"/>
              <a:ext cx="1438214" cy="40011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>
                  <a:latin typeface="Tahoma" pitchFamily="34" charset="0"/>
                  <a:cs typeface="Tahoma" pitchFamily="34" charset="0"/>
                </a:rPr>
                <a:t>Category 1</a:t>
              </a:r>
            </a:p>
          </p:txBody>
        </p:sp>
        <p:sp>
          <p:nvSpPr>
            <p:cNvPr id="181313" name="West Pacific" descr="Dark green color" title="States"/>
            <p:cNvSpPr>
              <a:spLocks noChangeArrowheads="1"/>
            </p:cNvSpPr>
            <p:nvPr/>
          </p:nvSpPr>
          <p:spPr bwMode="auto">
            <a:xfrm>
              <a:off x="7019986" y="5788055"/>
              <a:ext cx="228600" cy="228600"/>
            </a:xfrm>
            <a:prstGeom prst="rect">
              <a:avLst/>
            </a:prstGeom>
            <a:solidFill>
              <a:schemeClr val="accent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12" name="West" descr="Amber yellow color" title="States"/>
            <p:cNvSpPr>
              <a:spLocks noChangeArrowheads="1"/>
            </p:cNvSpPr>
            <p:nvPr/>
          </p:nvSpPr>
          <p:spPr bwMode="auto">
            <a:xfrm>
              <a:off x="7019986" y="5438805"/>
              <a:ext cx="228600" cy="228600"/>
            </a:xfrm>
            <a:prstGeom prst="rect">
              <a:avLst/>
            </a:prstGeom>
            <a:solidFill>
              <a:schemeClr val="accent5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11" name="Mid-West" descr="light green color" title="States"/>
            <p:cNvSpPr>
              <a:spLocks noChangeArrowheads="1"/>
            </p:cNvSpPr>
            <p:nvPr/>
          </p:nvSpPr>
          <p:spPr bwMode="auto">
            <a:xfrm>
              <a:off x="7019986" y="5064155"/>
              <a:ext cx="228600" cy="228600"/>
            </a:xfrm>
            <a:prstGeom prst="rect">
              <a:avLst/>
            </a:prstGeom>
            <a:solidFill>
              <a:schemeClr val="accent4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10" name="East South Central" descr="Magenta color" title="State"/>
            <p:cNvSpPr>
              <a:spLocks noChangeArrowheads="1"/>
            </p:cNvSpPr>
            <p:nvPr/>
          </p:nvSpPr>
          <p:spPr bwMode="auto">
            <a:xfrm>
              <a:off x="7019986" y="4695855"/>
              <a:ext cx="228600" cy="228600"/>
            </a:xfrm>
            <a:prstGeom prst="rect">
              <a:avLst/>
            </a:prstGeom>
            <a:solidFill>
              <a:schemeClr val="accent3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09" name="East North Central" descr="Light green blue" title="States"/>
            <p:cNvSpPr>
              <a:spLocks noChangeArrowheads="1"/>
            </p:cNvSpPr>
            <p:nvPr/>
          </p:nvSpPr>
          <p:spPr bwMode="auto">
            <a:xfrm>
              <a:off x="7019986" y="4346605"/>
              <a:ext cx="228600" cy="228600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08" name="North-East" descr="Six color coded" title="Category"/>
            <p:cNvSpPr>
              <a:spLocks noChangeArrowheads="1"/>
            </p:cNvSpPr>
            <p:nvPr/>
          </p:nvSpPr>
          <p:spPr bwMode="auto">
            <a:xfrm>
              <a:off x="7019986" y="3971955"/>
              <a:ext cx="228600" cy="228600"/>
            </a:xfrm>
            <a:prstGeom prst="rect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" name="Title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Vertical, clustered, CI</a:t>
            </a:r>
            <a:endParaRPr lang="en-US" sz="3600" dirty="0">
              <a:latin typeface="Swis721 BT" pitchFamily="34" charset="0"/>
            </a:endParaRPr>
          </a:p>
        </p:txBody>
      </p:sp>
      <p:graphicFrame>
        <p:nvGraphicFramePr>
          <p:cNvPr id="2" name="Object 2" descr="Chart" title="Vertical cliuster CI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560642"/>
              </p:ext>
            </p:extLst>
          </p:nvPr>
        </p:nvGraphicFramePr>
        <p:xfrm>
          <a:off x="163902" y="1073150"/>
          <a:ext cx="8767372" cy="5010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8" name="Group 17" descr="Shows break symbol and mask over number so axis shows it starts at 0." title="Y axis"/>
          <p:cNvGrpSpPr/>
          <p:nvPr/>
        </p:nvGrpSpPr>
        <p:grpSpPr>
          <a:xfrm>
            <a:off x="582462" y="4534927"/>
            <a:ext cx="683138" cy="534378"/>
            <a:chOff x="539332" y="5216381"/>
            <a:chExt cx="683138" cy="534378"/>
          </a:xfrm>
        </p:grpSpPr>
        <p:grpSp>
          <p:nvGrpSpPr>
            <p:cNvPr id="19" name="Group 18"/>
            <p:cNvGrpSpPr/>
            <p:nvPr/>
          </p:nvGrpSpPr>
          <p:grpSpPr>
            <a:xfrm>
              <a:off x="611997" y="5216381"/>
              <a:ext cx="610473" cy="484703"/>
              <a:chOff x="611997" y="5216381"/>
              <a:chExt cx="610473" cy="484703"/>
            </a:xfrm>
          </p:grpSpPr>
          <p:grpSp>
            <p:nvGrpSpPr>
              <p:cNvPr id="21" name="Group 20" descr="Break symbol on Y axis"/>
              <p:cNvGrpSpPr/>
              <p:nvPr/>
            </p:nvGrpSpPr>
            <p:grpSpPr>
              <a:xfrm>
                <a:off x="1006570" y="5216381"/>
                <a:ext cx="215900" cy="185738"/>
                <a:chOff x="698500" y="5124450"/>
                <a:chExt cx="215900" cy="185738"/>
              </a:xfrm>
            </p:grpSpPr>
            <p:sp useBgFill="1">
              <p:nvSpPr>
                <p:cNvPr id="23" name="Rectangle 22"/>
                <p:cNvSpPr>
                  <a:spLocks noChangeArrowheads="1"/>
                </p:cNvSpPr>
                <p:nvPr/>
              </p:nvSpPr>
              <p:spPr bwMode="auto">
                <a:xfrm rot="3763670">
                  <a:off x="749504" y="5168673"/>
                  <a:ext cx="87695" cy="91440"/>
                </a:xfrm>
                <a:prstGeom prst="rect">
                  <a:avLst/>
                </a:prstGeom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grpSp>
              <p:nvGrpSpPr>
                <p:cNvPr id="24" name="Group 18"/>
                <p:cNvGrpSpPr>
                  <a:grpSpLocks/>
                </p:cNvGrpSpPr>
                <p:nvPr/>
              </p:nvGrpSpPr>
              <p:grpSpPr bwMode="auto">
                <a:xfrm>
                  <a:off x="698500" y="5124450"/>
                  <a:ext cx="215900" cy="185738"/>
                  <a:chOff x="818" y="3015"/>
                  <a:chExt cx="136" cy="117"/>
                </a:xfrm>
              </p:grpSpPr>
              <p:sp>
                <p:nvSpPr>
                  <p:cNvPr id="25" name="Line 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21" y="3065"/>
                    <a:ext cx="133" cy="67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6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18" y="3015"/>
                    <a:ext cx="132" cy="6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</p:grpSp>
          </p:grpSp>
          <p:sp>
            <p:nvSpPr>
              <p:cNvPr id="22" name="Rectangle 21" descr="Masking out a number so y axis ends with 0" title="Y axis"/>
              <p:cNvSpPr/>
              <p:nvPr/>
            </p:nvSpPr>
            <p:spPr>
              <a:xfrm>
                <a:off x="611997" y="5475826"/>
                <a:ext cx="135423" cy="22525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sp useBgFill="1">
          <p:nvSpPr>
            <p:cNvPr id="20" name="Rectangle 19"/>
            <p:cNvSpPr/>
            <p:nvPr/>
          </p:nvSpPr>
          <p:spPr>
            <a:xfrm>
              <a:off x="539332" y="5402119"/>
              <a:ext cx="206731" cy="3486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6" name="Straight Connector 5" descr="line" title="Straight"/>
          <p:cNvCxnSpPr/>
          <p:nvPr/>
        </p:nvCxnSpPr>
        <p:spPr>
          <a:xfrm>
            <a:off x="1724025" y="5473700"/>
            <a:ext cx="1828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 descr="line" title="Horizontal"/>
          <p:cNvCxnSpPr/>
          <p:nvPr/>
        </p:nvCxnSpPr>
        <p:spPr>
          <a:xfrm>
            <a:off x="4057650" y="5461000"/>
            <a:ext cx="1828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 descr="line" title="Horizontal"/>
          <p:cNvCxnSpPr/>
          <p:nvPr/>
        </p:nvCxnSpPr>
        <p:spPr>
          <a:xfrm>
            <a:off x="6429375" y="5454650"/>
            <a:ext cx="1828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22263" y="6134100"/>
            <a:ext cx="168116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200" dirty="0">
                <a:latin typeface="Swis721 BT" pitchFamily="34" charset="0"/>
              </a:rPr>
              <a:t>NOTE:  Preliminary data.</a:t>
            </a:r>
          </a:p>
          <a:p>
            <a:pPr algn="l"/>
            <a:r>
              <a:rPr lang="en-US" sz="1200" dirty="0">
                <a:latin typeface="Swis721 BT" pitchFamily="34" charset="0"/>
              </a:rPr>
              <a:t>SOURCE: CDC/NCHS</a:t>
            </a:r>
          </a:p>
        </p:txBody>
      </p:sp>
    </p:spTree>
    <p:extLst>
      <p:ext uri="{BB962C8B-B14F-4D97-AF65-F5344CB8AC3E}">
        <p14:creationId xmlns:p14="http://schemas.microsoft.com/office/powerpoint/2010/main" val="415483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</a:t>
            </a:r>
            <a:endParaRPr lang="en-US" dirty="0"/>
          </a:p>
        </p:txBody>
      </p:sp>
      <p:graphicFrame>
        <p:nvGraphicFramePr>
          <p:cNvPr id="5" name="Content Placeholder 4" descr="Table showing Calories consumed and Hours of exercise for a week." title="Table slid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896376"/>
              </p:ext>
            </p:extLst>
          </p:nvPr>
        </p:nvGraphicFramePr>
        <p:xfrm>
          <a:off x="457200" y="1600200"/>
          <a:ext cx="8229600" cy="16510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Calories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 Consumed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2000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2100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1900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1700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2500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Hours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 of Exercise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1.0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1.0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0.5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1.5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0.0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8768" marR="48768"/>
                </a:tc>
              </a:tr>
            </a:tbl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520939"/>
      </p:ext>
    </p:extLst>
  </p:cSld>
  <p:clrMapOvr>
    <a:masterClrMapping/>
  </p:clrMapOvr>
</p:sld>
</file>

<file path=ppt/theme/theme1.xml><?xml version="1.0" encoding="utf-8"?>
<a:theme xmlns:a="http://schemas.openxmlformats.org/drawingml/2006/main" name="NCHS2010conference">
  <a:themeElements>
    <a:clrScheme name="NCHS 2010 conference">
      <a:dk1>
        <a:srgbClr val="FFFFFF"/>
      </a:dk1>
      <a:lt1>
        <a:srgbClr val="000000"/>
      </a:lt1>
      <a:dk2>
        <a:srgbClr val="C4D1EB"/>
      </a:dk2>
      <a:lt2>
        <a:srgbClr val="17375E"/>
      </a:lt2>
      <a:accent1>
        <a:srgbClr val="47A5F3"/>
      </a:accent1>
      <a:accent2>
        <a:srgbClr val="8CCDCF"/>
      </a:accent2>
      <a:accent3>
        <a:srgbClr val="A780DA"/>
      </a:accent3>
      <a:accent4>
        <a:srgbClr val="99D05C"/>
      </a:accent4>
      <a:accent5>
        <a:srgbClr val="DBCF85"/>
      </a:accent5>
      <a:accent6>
        <a:srgbClr val="6AB477"/>
      </a:accent6>
      <a:hlink>
        <a:srgbClr val="9999FF"/>
      </a:hlink>
      <a:folHlink>
        <a:srgbClr val="656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3955</TotalTime>
  <Words>121</Words>
  <Application>Microsoft Office PowerPoint</Application>
  <PresentationFormat>On-screen Show (4:3)</PresentationFormat>
  <Paragraphs>51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Swis721 BT</vt:lpstr>
      <vt:lpstr>Tahoma</vt:lpstr>
      <vt:lpstr>Wingdings</vt:lpstr>
      <vt:lpstr>NCHS2010conference</vt:lpstr>
      <vt:lpstr>2015 National Conference on  Health Statistics</vt:lpstr>
      <vt:lpstr>Bullet list</vt:lpstr>
      <vt:lpstr>Horizontal bar</vt:lpstr>
      <vt:lpstr>Vertical bar</vt:lpstr>
      <vt:lpstr>Line with markers</vt:lpstr>
      <vt:lpstr>Pie</vt:lpstr>
      <vt:lpstr>Map</vt:lpstr>
      <vt:lpstr>Vertical, clustered, CI</vt:lpstr>
      <vt:lpstr>Table</vt:lpstr>
      <vt:lpstr>Section header</vt:lpstr>
    </vt:vector>
  </TitlesOfParts>
  <Company>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Tommy Seibert</dc:creator>
  <cp:lastModifiedBy>Day, Dorothy (Dottie) (CDC/OPHSS/NCHS)</cp:lastModifiedBy>
  <cp:revision>170</cp:revision>
  <dcterms:created xsi:type="dcterms:W3CDTF">2010-07-23T19:51:19Z</dcterms:created>
  <dcterms:modified xsi:type="dcterms:W3CDTF">2015-08-05T13:03:00Z</dcterms:modified>
</cp:coreProperties>
</file>