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340"/>
    <a:srgbClr val="FFD200"/>
    <a:srgbClr val="D87339"/>
    <a:srgbClr val="76AE99"/>
    <a:srgbClr val="5A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9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1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3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1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8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5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9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1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2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9BDA-8C83-43C6-9F51-CE3F2BCBF105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59D24-F701-487B-95AD-24D0CFE2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8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9" t="825" r="9163" b="14443"/>
          <a:stretch/>
        </p:blipFill>
        <p:spPr>
          <a:xfrm>
            <a:off x="-219269" y="1"/>
            <a:ext cx="9363269" cy="685800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-219270" y="0"/>
            <a:ext cx="4791269" cy="6858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220" y="5562598"/>
            <a:ext cx="1969012" cy="7620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508" y="5691129"/>
            <a:ext cx="1702092" cy="504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69033"/>
            <a:ext cx="1155429" cy="1155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-219268" y="228600"/>
            <a:ext cx="47912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cs typeface="Gotham Black" pitchFamily="50" charset="0"/>
              </a:rPr>
              <a:t>CDC’s FREE Milestone </a:t>
            </a:r>
          </a:p>
          <a:p>
            <a:pPr algn="ctr"/>
            <a:r>
              <a:rPr lang="en-US" sz="2800" dirty="0" smtClean="0">
                <a:cs typeface="Gotham Black" pitchFamily="50" charset="0"/>
              </a:rPr>
              <a:t>Tracker App</a:t>
            </a:r>
          </a:p>
          <a:p>
            <a:pPr algn="ctr"/>
            <a:endParaRPr lang="en-US" sz="900" i="1" dirty="0" smtClean="0">
              <a:cs typeface="Gotham Book" pitchFamily="50" charset="0"/>
            </a:endParaRPr>
          </a:p>
          <a:p>
            <a:pPr algn="ctr"/>
            <a:r>
              <a:rPr lang="en-US" sz="2000" i="1" dirty="0" smtClean="0">
                <a:cs typeface="Gotham Book" pitchFamily="50" charset="0"/>
              </a:rPr>
              <a:t>Because milestones matter!</a:t>
            </a:r>
            <a:endParaRPr lang="en-US" sz="2000" i="1" dirty="0">
              <a:cs typeface="Gotham Book" pitchFamily="50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33600" y="6324600"/>
            <a:ext cx="4876797" cy="762000"/>
          </a:xfrm>
          <a:prstGeom prst="roundRect">
            <a:avLst/>
          </a:prstGeom>
          <a:solidFill>
            <a:srgbClr val="5A4099"/>
          </a:solidFill>
          <a:ln w="38100"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33600" y="6427857"/>
            <a:ext cx="487679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  <a:cs typeface="Gotham Book" pitchFamily="50" charset="0"/>
              </a:rPr>
              <a:t>Learn more at cdc.gov/</a:t>
            </a:r>
            <a:r>
              <a:rPr lang="en-US" sz="1700" b="1" dirty="0" err="1" smtClean="0">
                <a:solidFill>
                  <a:schemeClr val="bg1"/>
                </a:solidFill>
                <a:cs typeface="Gotham Book" pitchFamily="50" charset="0"/>
              </a:rPr>
              <a:t>MilestoneTracker</a:t>
            </a:r>
            <a:endParaRPr lang="en-US" sz="1700" b="1" dirty="0">
              <a:solidFill>
                <a:schemeClr val="bg1"/>
              </a:solidFill>
              <a:cs typeface="Gotham Book" pitchFamily="50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06247" y="1879191"/>
            <a:ext cx="3691920" cy="702472"/>
            <a:chOff x="306247" y="1600200"/>
            <a:chExt cx="3691920" cy="702472"/>
          </a:xfrm>
        </p:grpSpPr>
        <p:sp>
          <p:nvSpPr>
            <p:cNvPr id="11" name="Rounded Rectangle 10"/>
            <p:cNvSpPr/>
            <p:nvPr/>
          </p:nvSpPr>
          <p:spPr>
            <a:xfrm>
              <a:off x="306247" y="1600200"/>
              <a:ext cx="685800" cy="686921"/>
            </a:xfrm>
            <a:prstGeom prst="roundRect">
              <a:avLst/>
            </a:prstGeom>
            <a:solidFill>
              <a:srgbClr val="76AE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1752600"/>
              <a:ext cx="550988" cy="422033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1178767" y="1656341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Gotham Book" pitchFamily="50" charset="0"/>
                </a:rPr>
                <a:t>Milestone checklists for 2 months to 5 years</a:t>
              </a:r>
              <a:endParaRPr lang="en-US" dirty="0">
                <a:cs typeface="Gotham Book" pitchFamily="50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6247" y="2741935"/>
            <a:ext cx="3696585" cy="686921"/>
            <a:chOff x="306247" y="2598672"/>
            <a:chExt cx="3696585" cy="686921"/>
          </a:xfrm>
        </p:grpSpPr>
        <p:sp>
          <p:nvSpPr>
            <p:cNvPr id="12" name="Rounded Rectangle 11"/>
            <p:cNvSpPr/>
            <p:nvPr/>
          </p:nvSpPr>
          <p:spPr>
            <a:xfrm>
              <a:off x="306247" y="2598672"/>
              <a:ext cx="685800" cy="686921"/>
            </a:xfrm>
            <a:prstGeom prst="roundRect">
              <a:avLst/>
            </a:prstGeom>
            <a:solidFill>
              <a:srgbClr val="5A40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396677" y="2663890"/>
              <a:ext cx="534847" cy="5334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3432" y="2618966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Gotham Book" pitchFamily="50" charset="0"/>
                </a:rPr>
                <a:t>Summary of your </a:t>
              </a:r>
              <a:r>
                <a:rPr lang="en-US" dirty="0">
                  <a:cs typeface="Gotham Book" pitchFamily="50" charset="0"/>
                </a:rPr>
                <a:t>c</a:t>
              </a:r>
              <a:r>
                <a:rPr lang="en-US" dirty="0" smtClean="0">
                  <a:cs typeface="Gotham Book" pitchFamily="50" charset="0"/>
                </a:rPr>
                <a:t>hild’s </a:t>
              </a:r>
              <a:r>
                <a:rPr lang="en-US" dirty="0">
                  <a:cs typeface="Gotham Book" pitchFamily="50" charset="0"/>
                </a:rPr>
                <a:t>m</a:t>
              </a:r>
              <a:r>
                <a:rPr lang="en-US" dirty="0" smtClean="0">
                  <a:cs typeface="Gotham Book" pitchFamily="50" charset="0"/>
                </a:rPr>
                <a:t>ilestones</a:t>
              </a:r>
              <a:endParaRPr lang="en-US" dirty="0">
                <a:cs typeface="Gotham Book" pitchFamily="50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06247" y="5256679"/>
            <a:ext cx="3884755" cy="686921"/>
            <a:chOff x="306247" y="5539526"/>
            <a:chExt cx="3884755" cy="686921"/>
          </a:xfrm>
        </p:grpSpPr>
        <p:sp>
          <p:nvSpPr>
            <p:cNvPr id="15" name="Rounded Rectangle 14"/>
            <p:cNvSpPr/>
            <p:nvPr/>
          </p:nvSpPr>
          <p:spPr>
            <a:xfrm>
              <a:off x="306247" y="5539526"/>
              <a:ext cx="685800" cy="686921"/>
            </a:xfrm>
            <a:prstGeom prst="roundRect">
              <a:avLst/>
            </a:prstGeom>
            <a:solidFill>
              <a:srgbClr val="B4534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96677" y="5630516"/>
              <a:ext cx="504940" cy="504940"/>
            </a:xfrm>
            <a:prstGeom prst="ellipse">
              <a:avLst/>
            </a:prstGeom>
            <a:solidFill>
              <a:srgbClr val="B4534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649147" y="5691129"/>
              <a:ext cx="0" cy="19185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649147" y="5864325"/>
              <a:ext cx="152400" cy="15240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166326" y="5698320"/>
              <a:ext cx="3024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Gotham Book" pitchFamily="50" charset="0"/>
                </a:rPr>
                <a:t>Appointment reminders</a:t>
              </a:r>
              <a:endParaRPr lang="en-US" dirty="0">
                <a:cs typeface="Gotham Book" pitchFamily="50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6247" y="4429950"/>
            <a:ext cx="3691920" cy="697403"/>
            <a:chOff x="306247" y="4572000"/>
            <a:chExt cx="3691920" cy="697403"/>
          </a:xfrm>
        </p:grpSpPr>
        <p:sp>
          <p:nvSpPr>
            <p:cNvPr id="14" name="Rounded Rectangle 13"/>
            <p:cNvSpPr/>
            <p:nvPr/>
          </p:nvSpPr>
          <p:spPr>
            <a:xfrm>
              <a:off x="306247" y="4572000"/>
              <a:ext cx="685800" cy="686921"/>
            </a:xfrm>
            <a:prstGeom prst="roundRect">
              <a:avLst/>
            </a:prstGeom>
            <a:solidFill>
              <a:srgbClr val="FFD2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4623072"/>
              <a:ext cx="4593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spc="600" dirty="0" smtClean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!</a:t>
              </a:r>
              <a:endParaRPr lang="en-US" sz="2000" spc="6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78767" y="461259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Gotham Book" pitchFamily="50" charset="0"/>
                </a:rPr>
                <a:t>Tips for what to do if you have concerns</a:t>
              </a:r>
              <a:endParaRPr lang="en-US" dirty="0">
                <a:cs typeface="Gotham Book" pitchFamily="50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6247" y="3581256"/>
            <a:ext cx="3696585" cy="696294"/>
            <a:chOff x="306247" y="3581400"/>
            <a:chExt cx="3696585" cy="696294"/>
          </a:xfrm>
        </p:grpSpPr>
        <p:sp>
          <p:nvSpPr>
            <p:cNvPr id="13" name="Rounded Rectangle 12"/>
            <p:cNvSpPr/>
            <p:nvPr/>
          </p:nvSpPr>
          <p:spPr>
            <a:xfrm>
              <a:off x="306247" y="3581400"/>
              <a:ext cx="685800" cy="686921"/>
            </a:xfrm>
            <a:prstGeom prst="roundRect">
              <a:avLst/>
            </a:prstGeom>
            <a:solidFill>
              <a:srgbClr val="D8733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651406"/>
              <a:ext cx="512183" cy="546907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1183432" y="3631363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cs typeface="Gotham Book" pitchFamily="50" charset="0"/>
                </a:rPr>
                <a:t>Activities to help </a:t>
              </a:r>
              <a:r>
                <a:rPr lang="en-US" dirty="0">
                  <a:cs typeface="Gotham Book" pitchFamily="50" charset="0"/>
                </a:rPr>
                <a:t>y</a:t>
              </a:r>
              <a:r>
                <a:rPr lang="en-US" dirty="0" smtClean="0">
                  <a:cs typeface="Gotham Book" pitchFamily="50" charset="0"/>
                </a:rPr>
                <a:t>our </a:t>
              </a:r>
              <a:r>
                <a:rPr lang="en-US" dirty="0">
                  <a:cs typeface="Gotham Book" pitchFamily="50" charset="0"/>
                </a:rPr>
                <a:t>c</a:t>
              </a:r>
              <a:r>
                <a:rPr lang="en-US" dirty="0" smtClean="0">
                  <a:cs typeface="Gotham Book" pitchFamily="50" charset="0"/>
                </a:rPr>
                <a:t>hild’s </a:t>
              </a:r>
              <a:r>
                <a:rPr lang="en-US" dirty="0">
                  <a:cs typeface="Gotham Book" pitchFamily="50" charset="0"/>
                </a:rPr>
                <a:t>d</a:t>
              </a:r>
              <a:r>
                <a:rPr lang="en-US" dirty="0" smtClean="0">
                  <a:cs typeface="Gotham Book" pitchFamily="50" charset="0"/>
                </a:rPr>
                <a:t>evelopment</a:t>
              </a:r>
              <a:endParaRPr lang="en-US" dirty="0">
                <a:cs typeface="Gotham Book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228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 Black</vt:lpstr>
      <vt:lpstr>Gotham Book</vt:lpstr>
      <vt:lpstr>Open Sans Extrabold</vt:lpstr>
      <vt:lpstr>Office Theme</vt:lpstr>
      <vt:lpstr>PowerPoint Presentation</vt:lpstr>
    </vt:vector>
  </TitlesOfParts>
  <Company>Porter Novelli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Rue</dc:creator>
  <cp:lastModifiedBy>Slaughter, Karnesha (CDC/ONDIEH/NCBDDD)</cp:lastModifiedBy>
  <cp:revision>8</cp:revision>
  <dcterms:created xsi:type="dcterms:W3CDTF">2017-09-22T12:57:25Z</dcterms:created>
  <dcterms:modified xsi:type="dcterms:W3CDTF">2017-11-28T16:03:04Z</dcterms:modified>
</cp:coreProperties>
</file>