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298" r:id="rId6"/>
    <p:sldId id="259" r:id="rId7"/>
    <p:sldId id="286" r:id="rId8"/>
    <p:sldId id="293" r:id="rId9"/>
    <p:sldId id="299" r:id="rId10"/>
    <p:sldId id="288" r:id="rId11"/>
    <p:sldId id="262" r:id="rId12"/>
    <p:sldId id="289" r:id="rId13"/>
    <p:sldId id="301" r:id="rId14"/>
    <p:sldId id="300" r:id="rId15"/>
    <p:sldId id="295" r:id="rId16"/>
    <p:sldId id="273" r:id="rId17"/>
    <p:sldId id="283" r:id="rId18"/>
    <p:sldId id="284"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id="{0B9AB00E-49F4-9747-BEEA-B54B32EC870E}">
          <p14:sldIdLst>
            <p14:sldId id="298"/>
          </p14:sldIdLst>
        </p14:section>
        <p14:section name="Understanding the Topic" id="{7A23A243-1719-0540-9E24-47B30A0AA9C6}">
          <p14:sldIdLst>
            <p14:sldId id="259"/>
            <p14:sldId id="286"/>
            <p14:sldId id="293"/>
            <p14:sldId id="299"/>
            <p14:sldId id="288"/>
          </p14:sldIdLst>
        </p14:section>
        <p14:section name="From the Expert" id="{CABA4EBC-FC3A-BB4E-A302-A63641358471}">
          <p14:sldIdLst>
            <p14:sldId id="262"/>
            <p14:sldId id="289"/>
          </p14:sldIdLst>
        </p14:section>
        <p14:section name="Call to Action" id="{35039F30-5847-254B-AC21-A2D9D0AF2451}">
          <p14:sldIdLst>
            <p14:sldId id="301"/>
          </p14:sldIdLst>
        </p14:section>
        <p14:section name="Activity" id="{758EAFB7-1EC7-8B4E-89F3-4D64B35E1390}">
          <p14:sldIdLst>
            <p14:sldId id="300"/>
            <p14:sldId id="295"/>
            <p14:sldId id="273"/>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DF98E4-E8F6-4884-B35F-7942F12E89AA}" v="628" dt="2021-12-22T18:43:54.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1" autoAdjust="0"/>
    <p:restoredTop sz="86418" autoAdjust="0"/>
  </p:normalViewPr>
  <p:slideViewPr>
    <p:cSldViewPr snapToGrid="0" snapToObjects="1">
      <p:cViewPr varScale="1">
        <p:scale>
          <a:sx n="29" d="100"/>
          <a:sy n="29" d="100"/>
        </p:scale>
        <p:origin x="78" y="147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ardy, Alicia (CDC/OD/OADC) (CTR)" userId="570df698-c921-498a-a3da-44422fcc5090" providerId="ADAL" clId="{95DAEBDE-264B-4A27-BCD3-414016301DBF}"/>
    <pc:docChg chg="undo custSel addSld delSld modSld modSection">
      <pc:chgData name="McHardy, Alicia (CDC/OD/OADC) (CTR)" userId="570df698-c921-498a-a3da-44422fcc5090" providerId="ADAL" clId="{95DAEBDE-264B-4A27-BCD3-414016301DBF}" dt="2021-08-06T20:00:21.223" v="1146" actId="17846"/>
      <pc:docMkLst>
        <pc:docMk/>
      </pc:docMkLst>
      <pc:sldChg chg="addSp delSp modSp mod modNotesTx">
        <pc:chgData name="McHardy, Alicia (CDC/OD/OADC) (CTR)" userId="570df698-c921-498a-a3da-44422fcc5090" providerId="ADAL" clId="{95DAEBDE-264B-4A27-BCD3-414016301DBF}" dt="2021-08-06T19:51:09.487" v="811" actId="13926"/>
        <pc:sldMkLst>
          <pc:docMk/>
          <pc:sldMk cId="555697965" sldId="256"/>
        </pc:sldMkLst>
        <pc:spChg chg="mod">
          <ac:chgData name="McHardy, Alicia (CDC/OD/OADC) (CTR)" userId="570df698-c921-498a-a3da-44422fcc5090" providerId="ADAL" clId="{95DAEBDE-264B-4A27-BCD3-414016301DBF}" dt="2021-08-06T19:51:09.487" v="811" actId="13926"/>
          <ac:spMkLst>
            <pc:docMk/>
            <pc:sldMk cId="555697965" sldId="256"/>
            <ac:spMk id="2" creationId="{C9AA9382-BE15-3E4C-85B6-9549BE945773}"/>
          </ac:spMkLst>
        </pc:spChg>
        <pc:spChg chg="add mod">
          <ac:chgData name="McHardy, Alicia (CDC/OD/OADC) (CTR)" userId="570df698-c921-498a-a3da-44422fcc5090" providerId="ADAL" clId="{95DAEBDE-264B-4A27-BCD3-414016301DBF}" dt="2021-08-06T19:48:52.472" v="802" actId="13822"/>
          <ac:spMkLst>
            <pc:docMk/>
            <pc:sldMk cId="555697965" sldId="256"/>
            <ac:spMk id="10" creationId="{6CCD45A9-7426-4159-B860-19F177D88379}"/>
          </ac:spMkLst>
        </pc:spChg>
        <pc:picChg chg="del">
          <ac:chgData name="McHardy, Alicia (CDC/OD/OADC) (CTR)" userId="570df698-c921-498a-a3da-44422fcc5090" providerId="ADAL" clId="{95DAEBDE-264B-4A27-BCD3-414016301DBF}" dt="2021-08-06T19:48:40.331" v="797" actId="478"/>
          <ac:picMkLst>
            <pc:docMk/>
            <pc:sldMk cId="555697965" sldId="256"/>
            <ac:picMk id="8" creationId="{BFF77983-2296-4EEB-B1B7-4572B8A26C8F}"/>
          </ac:picMkLst>
        </pc:picChg>
      </pc:sldChg>
      <pc:sldChg chg="delSp modSp mod modNotesTx">
        <pc:chgData name="McHardy, Alicia (CDC/OD/OADC) (CTR)" userId="570df698-c921-498a-a3da-44422fcc5090" providerId="ADAL" clId="{95DAEBDE-264B-4A27-BCD3-414016301DBF}" dt="2021-08-06T19:41:06.964" v="222" actId="20577"/>
        <pc:sldMkLst>
          <pc:docMk/>
          <pc:sldMk cId="2238371641" sldId="259"/>
        </pc:sldMkLst>
        <pc:spChg chg="mod">
          <ac:chgData name="McHardy, Alicia (CDC/OD/OADC) (CTR)" userId="570df698-c921-498a-a3da-44422fcc5090" providerId="ADAL" clId="{95DAEBDE-264B-4A27-BCD3-414016301DBF}" dt="2021-08-06T19:40:40.567" v="194" actId="13926"/>
          <ac:spMkLst>
            <pc:docMk/>
            <pc:sldMk cId="2238371641" sldId="259"/>
            <ac:spMk id="2" creationId="{9DE0EE2E-C8DF-4E4F-B8BA-E46EFA47BC2B}"/>
          </ac:spMkLst>
        </pc:spChg>
        <pc:spChg chg="mod">
          <ac:chgData name="McHardy, Alicia (CDC/OD/OADC) (CTR)" userId="570df698-c921-498a-a3da-44422fcc5090" providerId="ADAL" clId="{95DAEBDE-264B-4A27-BCD3-414016301DBF}" dt="2021-08-06T19:40:50.396" v="199" actId="20577"/>
          <ac:spMkLst>
            <pc:docMk/>
            <pc:sldMk cId="2238371641" sldId="259"/>
            <ac:spMk id="3" creationId="{A265044F-184D-9446-9AB8-6F52D76FA076}"/>
          </ac:spMkLst>
        </pc:spChg>
        <pc:picChg chg="del">
          <ac:chgData name="McHardy, Alicia (CDC/OD/OADC) (CTR)" userId="570df698-c921-498a-a3da-44422fcc5090" providerId="ADAL" clId="{95DAEBDE-264B-4A27-BCD3-414016301DBF}" dt="2021-08-06T19:40:44.250" v="196" actId="478"/>
          <ac:picMkLst>
            <pc:docMk/>
            <pc:sldMk cId="2238371641" sldId="259"/>
            <ac:picMk id="4" creationId="{695AE4A5-66DA-4E9E-BCE6-F5538BC9CC12}"/>
          </ac:picMkLst>
        </pc:picChg>
        <pc:picChg chg="del">
          <ac:chgData name="McHardy, Alicia (CDC/OD/OADC) (CTR)" userId="570df698-c921-498a-a3da-44422fcc5090" providerId="ADAL" clId="{95DAEBDE-264B-4A27-BCD3-414016301DBF}" dt="2021-08-06T19:40:43.361" v="195" actId="478"/>
          <ac:picMkLst>
            <pc:docMk/>
            <pc:sldMk cId="2238371641" sldId="259"/>
            <ac:picMk id="5" creationId="{95DC9454-5BFF-4CCA-895A-27AECDC913B7}"/>
          </ac:picMkLst>
        </pc:picChg>
        <pc:picChg chg="del">
          <ac:chgData name="McHardy, Alicia (CDC/OD/OADC) (CTR)" userId="570df698-c921-498a-a3da-44422fcc5090" providerId="ADAL" clId="{95DAEBDE-264B-4A27-BCD3-414016301DBF}" dt="2021-08-06T19:40:44.977" v="197" actId="478"/>
          <ac:picMkLst>
            <pc:docMk/>
            <pc:sldMk cId="2238371641" sldId="259"/>
            <ac:picMk id="6" creationId="{09765F17-8496-477B-B9EB-22C2D0A39DDA}"/>
          </ac:picMkLst>
        </pc:picChg>
      </pc:sldChg>
      <pc:sldChg chg="addSp delSp modSp mod delAnim modNotesTx">
        <pc:chgData name="McHardy, Alicia (CDC/OD/OADC) (CTR)" userId="570df698-c921-498a-a3da-44422fcc5090" providerId="ADAL" clId="{95DAEBDE-264B-4A27-BCD3-414016301DBF}" dt="2021-08-06T19:44:35.638" v="468" actId="20577"/>
        <pc:sldMkLst>
          <pc:docMk/>
          <pc:sldMk cId="1947047174" sldId="262"/>
        </pc:sldMkLst>
        <pc:spChg chg="mod">
          <ac:chgData name="McHardy, Alicia (CDC/OD/OADC) (CTR)" userId="570df698-c921-498a-a3da-44422fcc5090" providerId="ADAL" clId="{95DAEBDE-264B-4A27-BCD3-414016301DBF}" dt="2021-08-06T19:44:12.923" v="450" actId="20577"/>
          <ac:spMkLst>
            <pc:docMk/>
            <pc:sldMk cId="1947047174" sldId="262"/>
            <ac:spMk id="3" creationId="{43D02A1D-A84C-854C-84AF-BD3D44625E11}"/>
          </ac:spMkLst>
        </pc:spChg>
        <pc:spChg chg="add mod">
          <ac:chgData name="McHardy, Alicia (CDC/OD/OADC) (CTR)" userId="570df698-c921-498a-a3da-44422fcc5090" providerId="ADAL" clId="{95DAEBDE-264B-4A27-BCD3-414016301DBF}" dt="2021-08-06T19:44:32.269" v="467" actId="20577"/>
          <ac:spMkLst>
            <pc:docMk/>
            <pc:sldMk cId="1947047174" sldId="262"/>
            <ac:spMk id="4" creationId="{DF780ADF-B55E-4C49-B656-F8949B978543}"/>
          </ac:spMkLst>
        </pc:spChg>
        <pc:picChg chg="del">
          <ac:chgData name="McHardy, Alicia (CDC/OD/OADC) (CTR)" userId="570df698-c921-498a-a3da-44422fcc5090" providerId="ADAL" clId="{95DAEBDE-264B-4A27-BCD3-414016301DBF}" dt="2021-08-06T19:44:09.996" v="448" actId="478"/>
          <ac:picMkLst>
            <pc:docMk/>
            <pc:sldMk cId="1947047174" sldId="262"/>
            <ac:picMk id="10" creationId="{77DBD2F0-C71E-CB49-995C-B99C6ACDA574}"/>
          </ac:picMkLst>
        </pc:picChg>
      </pc:sldChg>
      <pc:sldChg chg="modSp mod">
        <pc:chgData name="McHardy, Alicia (CDC/OD/OADC) (CTR)" userId="570df698-c921-498a-a3da-44422fcc5090" providerId="ADAL" clId="{95DAEBDE-264B-4A27-BCD3-414016301DBF}" dt="2021-08-06T19:44:56.609" v="509" actId="20577"/>
        <pc:sldMkLst>
          <pc:docMk/>
          <pc:sldMk cId="1328369380" sldId="270"/>
        </pc:sldMkLst>
        <pc:spChg chg="mod">
          <ac:chgData name="McHardy, Alicia (CDC/OD/OADC) (CTR)" userId="570df698-c921-498a-a3da-44422fcc5090" providerId="ADAL" clId="{95DAEBDE-264B-4A27-BCD3-414016301DBF}" dt="2021-08-06T19:44:56.609" v="509" actId="20577"/>
          <ac:spMkLst>
            <pc:docMk/>
            <pc:sldMk cId="1328369380" sldId="270"/>
            <ac:spMk id="3" creationId="{286DDCB7-64A0-784B-AA52-6D143200902F}"/>
          </ac:spMkLst>
        </pc:spChg>
      </pc:sldChg>
      <pc:sldChg chg="delSp modSp mod delAnim modNotesTx">
        <pc:chgData name="McHardy, Alicia (CDC/OD/OADC) (CTR)" userId="570df698-c921-498a-a3da-44422fcc5090" providerId="ADAL" clId="{95DAEBDE-264B-4A27-BCD3-414016301DBF}" dt="2021-08-06T19:52:29.866" v="947"/>
        <pc:sldMkLst>
          <pc:docMk/>
          <pc:sldMk cId="1882004686" sldId="273"/>
        </pc:sldMkLst>
        <pc:spChg chg="mod">
          <ac:chgData name="McHardy, Alicia (CDC/OD/OADC) (CTR)" userId="570df698-c921-498a-a3da-44422fcc5090" providerId="ADAL" clId="{95DAEBDE-264B-4A27-BCD3-414016301DBF}" dt="2021-08-06T19:47:09.712" v="677" actId="20577"/>
          <ac:spMkLst>
            <pc:docMk/>
            <pc:sldMk cId="1882004686" sldId="273"/>
            <ac:spMk id="3" creationId="{286DDCB7-64A0-784B-AA52-6D143200902F}"/>
          </ac:spMkLst>
        </pc:spChg>
        <pc:spChg chg="mod">
          <ac:chgData name="McHardy, Alicia (CDC/OD/OADC) (CTR)" userId="570df698-c921-498a-a3da-44422fcc5090" providerId="ADAL" clId="{95DAEBDE-264B-4A27-BCD3-414016301DBF}" dt="2021-08-06T19:47:05.033" v="674" actId="20577"/>
          <ac:spMkLst>
            <pc:docMk/>
            <pc:sldMk cId="1882004686" sldId="273"/>
            <ac:spMk id="14" creationId="{A53EECA4-9A2D-A84F-A930-24E357B0E2F4}"/>
          </ac:spMkLst>
        </pc:spChg>
        <pc:picChg chg="del">
          <ac:chgData name="McHardy, Alicia (CDC/OD/OADC) (CTR)" userId="570df698-c921-498a-a3da-44422fcc5090" providerId="ADAL" clId="{95DAEBDE-264B-4A27-BCD3-414016301DBF}" dt="2021-08-06T19:47:10.920" v="678" actId="478"/>
          <ac:picMkLst>
            <pc:docMk/>
            <pc:sldMk cId="1882004686" sldId="273"/>
            <ac:picMk id="3074" creationId="{933A1A06-90E2-4DDA-823A-C3DDEB3D8409}"/>
          </ac:picMkLst>
        </pc:picChg>
      </pc:sldChg>
      <pc:sldChg chg="modNotesTx">
        <pc:chgData name="McHardy, Alicia (CDC/OD/OADC) (CTR)" userId="570df698-c921-498a-a3da-44422fcc5090" providerId="ADAL" clId="{95DAEBDE-264B-4A27-BCD3-414016301DBF}" dt="2021-08-06T19:47:43.725" v="722" actId="20577"/>
        <pc:sldMkLst>
          <pc:docMk/>
          <pc:sldMk cId="1211825635" sldId="283"/>
        </pc:sldMkLst>
      </pc:sldChg>
      <pc:sldChg chg="addSp delSp modSp mod modNotesTx">
        <pc:chgData name="McHardy, Alicia (CDC/OD/OADC) (CTR)" userId="570df698-c921-498a-a3da-44422fcc5090" providerId="ADAL" clId="{95DAEBDE-264B-4A27-BCD3-414016301DBF}" dt="2021-08-06T19:51:01.461" v="810" actId="113"/>
        <pc:sldMkLst>
          <pc:docMk/>
          <pc:sldMk cId="3670541861" sldId="284"/>
        </pc:sldMkLst>
        <pc:spChg chg="add mod">
          <ac:chgData name="McHardy, Alicia (CDC/OD/OADC) (CTR)" userId="570df698-c921-498a-a3da-44422fcc5090" providerId="ADAL" clId="{95DAEBDE-264B-4A27-BCD3-414016301DBF}" dt="2021-08-06T19:48:59.496" v="803" actId="13822"/>
          <ac:spMkLst>
            <pc:docMk/>
            <pc:sldMk cId="3670541861" sldId="284"/>
            <ac:spMk id="3" creationId="{14B6A2CE-CCD1-4203-9619-1D64D031F878}"/>
          </ac:spMkLst>
        </pc:spChg>
        <pc:picChg chg="del">
          <ac:chgData name="McHardy, Alicia (CDC/OD/OADC) (CTR)" userId="570df698-c921-498a-a3da-44422fcc5090" providerId="ADAL" clId="{95DAEBDE-264B-4A27-BCD3-414016301DBF}" dt="2021-08-06T19:47:56.454" v="723" actId="478"/>
          <ac:picMkLst>
            <pc:docMk/>
            <pc:sldMk cId="3670541861" sldId="284"/>
            <ac:picMk id="17" creationId="{B4C08C73-B204-4939-8EB2-83229EF39622}"/>
          </ac:picMkLst>
        </pc:picChg>
      </pc:sldChg>
      <pc:sldChg chg="modSp mod modNotesTx">
        <pc:chgData name="McHardy, Alicia (CDC/OD/OADC) (CTR)" userId="570df698-c921-498a-a3da-44422fcc5090" providerId="ADAL" clId="{95DAEBDE-264B-4A27-BCD3-414016301DBF}" dt="2021-08-06T19:43:36.006" v="356" actId="20577"/>
        <pc:sldMkLst>
          <pc:docMk/>
          <pc:sldMk cId="628078852" sldId="286"/>
        </pc:sldMkLst>
        <pc:spChg chg="mod">
          <ac:chgData name="McHardy, Alicia (CDC/OD/OADC) (CTR)" userId="570df698-c921-498a-a3da-44422fcc5090" providerId="ADAL" clId="{95DAEBDE-264B-4A27-BCD3-414016301DBF}" dt="2021-08-06T19:41:14.222" v="224" actId="20577"/>
          <ac:spMkLst>
            <pc:docMk/>
            <pc:sldMk cId="628078852" sldId="286"/>
            <ac:spMk id="3" creationId="{D1584135-AA69-524A-AB1E-779B69A0B203}"/>
          </ac:spMkLst>
        </pc:spChg>
      </pc:sldChg>
      <pc:sldChg chg="modSp mod modNotesTx">
        <pc:chgData name="McHardy, Alicia (CDC/OD/OADC) (CTR)" userId="570df698-c921-498a-a3da-44422fcc5090" providerId="ADAL" clId="{95DAEBDE-264B-4A27-BCD3-414016301DBF}" dt="2021-08-06T19:43:52.041" v="401" actId="6549"/>
        <pc:sldMkLst>
          <pc:docMk/>
          <pc:sldMk cId="1790243411" sldId="288"/>
        </pc:sldMkLst>
        <pc:spChg chg="mod">
          <ac:chgData name="McHardy, Alicia (CDC/OD/OADC) (CTR)" userId="570df698-c921-498a-a3da-44422fcc5090" providerId="ADAL" clId="{95DAEBDE-264B-4A27-BCD3-414016301DBF}" dt="2021-08-06T19:42:48.858" v="264" actId="20577"/>
          <ac:spMkLst>
            <pc:docMk/>
            <pc:sldMk cId="1790243411" sldId="288"/>
            <ac:spMk id="3" creationId="{D1584135-AA69-524A-AB1E-779B69A0B203}"/>
          </ac:spMkLst>
        </pc:spChg>
      </pc:sldChg>
      <pc:sldChg chg="modSp mod modNotesTx">
        <pc:chgData name="McHardy, Alicia (CDC/OD/OADC) (CTR)" userId="570df698-c921-498a-a3da-44422fcc5090" providerId="ADAL" clId="{95DAEBDE-264B-4A27-BCD3-414016301DBF}" dt="2021-08-06T19:44:50.183" v="506" actId="20577"/>
        <pc:sldMkLst>
          <pc:docMk/>
          <pc:sldMk cId="2383166906" sldId="289"/>
        </pc:sldMkLst>
        <pc:spChg chg="mod">
          <ac:chgData name="McHardy, Alicia (CDC/OD/OADC) (CTR)" userId="570df698-c921-498a-a3da-44422fcc5090" providerId="ADAL" clId="{95DAEBDE-264B-4A27-BCD3-414016301DBF}" dt="2021-08-06T19:44:41.463" v="470" actId="20577"/>
          <ac:spMkLst>
            <pc:docMk/>
            <pc:sldMk cId="2383166906" sldId="289"/>
            <ac:spMk id="3" creationId="{D1584135-AA69-524A-AB1E-779B69A0B203}"/>
          </ac:spMkLst>
        </pc:spChg>
      </pc:sldChg>
      <pc:sldChg chg="delSp modSp del mod">
        <pc:chgData name="McHardy, Alicia (CDC/OD/OADC) (CTR)" userId="570df698-c921-498a-a3da-44422fcc5090" providerId="ADAL" clId="{95DAEBDE-264B-4A27-BCD3-414016301DBF}" dt="2021-08-06T19:42:45.272" v="263" actId="47"/>
        <pc:sldMkLst>
          <pc:docMk/>
          <pc:sldMk cId="458291566" sldId="292"/>
        </pc:sldMkLst>
        <pc:spChg chg="mod">
          <ac:chgData name="McHardy, Alicia (CDC/OD/OADC) (CTR)" userId="570df698-c921-498a-a3da-44422fcc5090" providerId="ADAL" clId="{95DAEBDE-264B-4A27-BCD3-414016301DBF}" dt="2021-08-06T19:41:30.992" v="234" actId="6549"/>
          <ac:spMkLst>
            <pc:docMk/>
            <pc:sldMk cId="458291566" sldId="292"/>
            <ac:spMk id="2" creationId="{87B13D26-BA49-CA41-A0C6-DF7E267EAE3D}"/>
          </ac:spMkLst>
        </pc:spChg>
        <pc:spChg chg="mod">
          <ac:chgData name="McHardy, Alicia (CDC/OD/OADC) (CTR)" userId="570df698-c921-498a-a3da-44422fcc5090" providerId="ADAL" clId="{95DAEBDE-264B-4A27-BCD3-414016301DBF}" dt="2021-08-06T19:42:35.870" v="261" actId="242"/>
          <ac:spMkLst>
            <pc:docMk/>
            <pc:sldMk cId="458291566" sldId="292"/>
            <ac:spMk id="4" creationId="{95046178-3CE3-D54B-9C35-B558C75CFE2C}"/>
          </ac:spMkLst>
        </pc:spChg>
        <pc:picChg chg="del">
          <ac:chgData name="McHardy, Alicia (CDC/OD/OADC) (CTR)" userId="570df698-c921-498a-a3da-44422fcc5090" providerId="ADAL" clId="{95DAEBDE-264B-4A27-BCD3-414016301DBF}" dt="2021-08-06T19:42:08.732" v="250" actId="478"/>
          <ac:picMkLst>
            <pc:docMk/>
            <pc:sldMk cId="458291566" sldId="292"/>
            <ac:picMk id="3" creationId="{E04F9989-73B3-48EC-A5DA-C2AC597AA9FF}"/>
          </ac:picMkLst>
        </pc:picChg>
      </pc:sldChg>
      <pc:sldChg chg="delSp modSp mod modNotesTx">
        <pc:chgData name="McHardy, Alicia (CDC/OD/OADC) (CTR)" userId="570df698-c921-498a-a3da-44422fcc5090" providerId="ADAL" clId="{95DAEBDE-264B-4A27-BCD3-414016301DBF}" dt="2021-08-06T19:43:14.404" v="297" actId="20577"/>
        <pc:sldMkLst>
          <pc:docMk/>
          <pc:sldMk cId="4028045070" sldId="293"/>
        </pc:sldMkLst>
        <pc:spChg chg="mod">
          <ac:chgData name="McHardy, Alicia (CDC/OD/OADC) (CTR)" userId="570df698-c921-498a-a3da-44422fcc5090" providerId="ADAL" clId="{95DAEBDE-264B-4A27-BCD3-414016301DBF}" dt="2021-08-06T19:41:48.008" v="244" actId="13926"/>
          <ac:spMkLst>
            <pc:docMk/>
            <pc:sldMk cId="4028045070" sldId="293"/>
            <ac:spMk id="2" creationId="{87B13D26-BA49-CA41-A0C6-DF7E267EAE3D}"/>
          </ac:spMkLst>
        </pc:spChg>
        <pc:spChg chg="mod">
          <ac:chgData name="McHardy, Alicia (CDC/OD/OADC) (CTR)" userId="570df698-c921-498a-a3da-44422fcc5090" providerId="ADAL" clId="{95DAEBDE-264B-4A27-BCD3-414016301DBF}" dt="2021-08-06T19:41:56.197" v="249" actId="242"/>
          <ac:spMkLst>
            <pc:docMk/>
            <pc:sldMk cId="4028045070" sldId="293"/>
            <ac:spMk id="3" creationId="{91DBCE83-BE42-3041-A0C2-BCD0E09E772E}"/>
          </ac:spMkLst>
        </pc:spChg>
        <pc:picChg chg="del">
          <ac:chgData name="McHardy, Alicia (CDC/OD/OADC) (CTR)" userId="570df698-c921-498a-a3da-44422fcc5090" providerId="ADAL" clId="{95DAEBDE-264B-4A27-BCD3-414016301DBF}" dt="2021-08-06T19:41:49.578" v="245" actId="478"/>
          <ac:picMkLst>
            <pc:docMk/>
            <pc:sldMk cId="4028045070" sldId="293"/>
            <ac:picMk id="4" creationId="{1D87DFE7-020D-48B9-9A6F-029CAA23C56F}"/>
          </ac:picMkLst>
        </pc:picChg>
      </pc:sldChg>
      <pc:sldChg chg="modSp mod modNotesTx">
        <pc:chgData name="McHardy, Alicia (CDC/OD/OADC) (CTR)" userId="570df698-c921-498a-a3da-44422fcc5090" providerId="ADAL" clId="{95DAEBDE-264B-4A27-BCD3-414016301DBF}" dt="2021-08-06T19:59:35.658" v="1136" actId="20577"/>
        <pc:sldMkLst>
          <pc:docMk/>
          <pc:sldMk cId="1781715460" sldId="294"/>
        </pc:sldMkLst>
        <pc:spChg chg="mod">
          <ac:chgData name="McHardy, Alicia (CDC/OD/OADC) (CTR)" userId="570df698-c921-498a-a3da-44422fcc5090" providerId="ADAL" clId="{95DAEBDE-264B-4A27-BCD3-414016301DBF}" dt="2021-08-06T19:59:35.658" v="1136" actId="20577"/>
          <ac:spMkLst>
            <pc:docMk/>
            <pc:sldMk cId="1781715460" sldId="294"/>
            <ac:spMk id="2" creationId="{24231202-A8E8-7B4F-ACC3-6C963F45BD32}"/>
          </ac:spMkLst>
        </pc:spChg>
        <pc:graphicFrameChg chg="mod">
          <ac:chgData name="McHardy, Alicia (CDC/OD/OADC) (CTR)" userId="570df698-c921-498a-a3da-44422fcc5090" providerId="ADAL" clId="{95DAEBDE-264B-4A27-BCD3-414016301DBF}" dt="2021-08-06T19:59:01.639" v="1127"/>
          <ac:graphicFrameMkLst>
            <pc:docMk/>
            <pc:sldMk cId="1781715460" sldId="294"/>
            <ac:graphicFrameMk id="16" creationId="{C5045D39-6E3E-490D-8076-6F4F48E236BE}"/>
          </ac:graphicFrameMkLst>
        </pc:graphicFrameChg>
      </pc:sldChg>
      <pc:sldChg chg="delSp modSp mod delAnim modAnim modNotesTx">
        <pc:chgData name="McHardy, Alicia (CDC/OD/OADC) (CTR)" userId="570df698-c921-498a-a3da-44422fcc5090" providerId="ADAL" clId="{95DAEBDE-264B-4A27-BCD3-414016301DBF}" dt="2021-08-06T19:52:23.814" v="944" actId="20577"/>
        <pc:sldMkLst>
          <pc:docMk/>
          <pc:sldMk cId="143268284" sldId="295"/>
        </pc:sldMkLst>
        <pc:spChg chg="mod">
          <ac:chgData name="McHardy, Alicia (CDC/OD/OADC) (CTR)" userId="570df698-c921-498a-a3da-44422fcc5090" providerId="ADAL" clId="{95DAEBDE-264B-4A27-BCD3-414016301DBF}" dt="2021-08-06T19:46:56.857" v="673" actId="20577"/>
          <ac:spMkLst>
            <pc:docMk/>
            <pc:sldMk cId="143268284" sldId="295"/>
            <ac:spMk id="3" creationId="{286DDCB7-64A0-784B-AA52-6D143200902F}"/>
          </ac:spMkLst>
        </pc:spChg>
        <pc:spChg chg="mod">
          <ac:chgData name="McHardy, Alicia (CDC/OD/OADC) (CTR)" userId="570df698-c921-498a-a3da-44422fcc5090" providerId="ADAL" clId="{95DAEBDE-264B-4A27-BCD3-414016301DBF}" dt="2021-08-06T19:46:53.928" v="672" actId="20577"/>
          <ac:spMkLst>
            <pc:docMk/>
            <pc:sldMk cId="143268284" sldId="295"/>
            <ac:spMk id="17" creationId="{0079F375-E86C-F34A-8667-DEBDFA91DB3C}"/>
          </ac:spMkLst>
        </pc:spChg>
        <pc:picChg chg="del">
          <ac:chgData name="McHardy, Alicia (CDC/OD/OADC) (CTR)" userId="570df698-c921-498a-a3da-44422fcc5090" providerId="ADAL" clId="{95DAEBDE-264B-4A27-BCD3-414016301DBF}" dt="2021-08-06T19:46:49.661" v="671" actId="478"/>
          <ac:picMkLst>
            <pc:docMk/>
            <pc:sldMk cId="143268284" sldId="295"/>
            <ac:picMk id="13" creationId="{F80D03B9-B11D-4E9B-9BE8-0AD503159D5D}"/>
          </ac:picMkLst>
        </pc:picChg>
      </pc:sldChg>
      <pc:sldChg chg="delSp modSp del mod delAnim modAnim modNotesTx">
        <pc:chgData name="McHardy, Alicia (CDC/OD/OADC) (CTR)" userId="570df698-c921-498a-a3da-44422fcc5090" providerId="ADAL" clId="{95DAEBDE-264B-4A27-BCD3-414016301DBF}" dt="2021-08-06T19:46:46.048" v="670" actId="47"/>
        <pc:sldMkLst>
          <pc:docMk/>
          <pc:sldMk cId="1007016688" sldId="297"/>
        </pc:sldMkLst>
        <pc:spChg chg="mod">
          <ac:chgData name="McHardy, Alicia (CDC/OD/OADC) (CTR)" userId="570df698-c921-498a-a3da-44422fcc5090" providerId="ADAL" clId="{95DAEBDE-264B-4A27-BCD3-414016301DBF}" dt="2021-08-06T19:46:17.499" v="669" actId="20577"/>
          <ac:spMkLst>
            <pc:docMk/>
            <pc:sldMk cId="1007016688" sldId="297"/>
            <ac:spMk id="16" creationId="{C737469A-E508-4CCE-B761-88896B4EDE98}"/>
          </ac:spMkLst>
        </pc:spChg>
        <pc:spChg chg="mod">
          <ac:chgData name="McHardy, Alicia (CDC/OD/OADC) (CTR)" userId="570df698-c921-498a-a3da-44422fcc5090" providerId="ADAL" clId="{95DAEBDE-264B-4A27-BCD3-414016301DBF}" dt="2021-08-06T19:46:12.530" v="668" actId="20577"/>
          <ac:spMkLst>
            <pc:docMk/>
            <pc:sldMk cId="1007016688" sldId="297"/>
            <ac:spMk id="17" creationId="{0079F375-E86C-F34A-8667-DEBDFA91DB3C}"/>
          </ac:spMkLst>
        </pc:spChg>
        <pc:picChg chg="del">
          <ac:chgData name="McHardy, Alicia (CDC/OD/OADC) (CTR)" userId="570df698-c921-498a-a3da-44422fcc5090" providerId="ADAL" clId="{95DAEBDE-264B-4A27-BCD3-414016301DBF}" dt="2021-08-06T19:46:01.616" v="661" actId="478"/>
          <ac:picMkLst>
            <pc:docMk/>
            <pc:sldMk cId="1007016688" sldId="297"/>
            <ac:picMk id="8" creationId="{6EAF4BA3-EFEB-49E0-9FE6-E49A123E0FB3}"/>
          </ac:picMkLst>
        </pc:picChg>
        <pc:picChg chg="del">
          <ac:chgData name="McHardy, Alicia (CDC/OD/OADC) (CTR)" userId="570df698-c921-498a-a3da-44422fcc5090" providerId="ADAL" clId="{95DAEBDE-264B-4A27-BCD3-414016301DBF}" dt="2021-08-06T19:46:02.128" v="662" actId="478"/>
          <ac:picMkLst>
            <pc:docMk/>
            <pc:sldMk cId="1007016688" sldId="297"/>
            <ac:picMk id="26" creationId="{EBB199BA-53ED-D340-A744-66C3019879D7}"/>
          </ac:picMkLst>
        </pc:picChg>
        <pc:picChg chg="del">
          <ac:chgData name="McHardy, Alicia (CDC/OD/OADC) (CTR)" userId="570df698-c921-498a-a3da-44422fcc5090" providerId="ADAL" clId="{95DAEBDE-264B-4A27-BCD3-414016301DBF}" dt="2021-08-06T19:46:02.664" v="663" actId="478"/>
          <ac:picMkLst>
            <pc:docMk/>
            <pc:sldMk cId="1007016688" sldId="297"/>
            <ac:picMk id="27" creationId="{B74C9E88-90B6-C24B-BC68-2284FC9E32D7}"/>
          </ac:picMkLst>
        </pc:picChg>
      </pc:sldChg>
      <pc:sldChg chg="modSp mod modAnim modNotesTx">
        <pc:chgData name="McHardy, Alicia (CDC/OD/OADC) (CTR)" userId="570df698-c921-498a-a3da-44422fcc5090" providerId="ADAL" clId="{95DAEBDE-264B-4A27-BCD3-414016301DBF}" dt="2021-08-06T19:51:16.631" v="812" actId="13926"/>
        <pc:sldMkLst>
          <pc:docMk/>
          <pc:sldMk cId="2990283783" sldId="298"/>
        </pc:sldMkLst>
        <pc:spChg chg="mod">
          <ac:chgData name="McHardy, Alicia (CDC/OD/OADC) (CTR)" userId="570df698-c921-498a-a3da-44422fcc5090" providerId="ADAL" clId="{95DAEBDE-264B-4A27-BCD3-414016301DBF}" dt="2021-08-06T19:39:56.743" v="135" actId="114"/>
          <ac:spMkLst>
            <pc:docMk/>
            <pc:sldMk cId="2990283783" sldId="298"/>
            <ac:spMk id="15" creationId="{4FC1C55B-9BF7-4938-8F41-44D17CF9B184}"/>
          </ac:spMkLst>
        </pc:spChg>
        <pc:spChg chg="mod">
          <ac:chgData name="McHardy, Alicia (CDC/OD/OADC) (CTR)" userId="570df698-c921-498a-a3da-44422fcc5090" providerId="ADAL" clId="{95DAEBDE-264B-4A27-BCD3-414016301DBF}" dt="2021-08-06T19:39:56.743" v="135" actId="114"/>
          <ac:spMkLst>
            <pc:docMk/>
            <pc:sldMk cId="2990283783" sldId="298"/>
            <ac:spMk id="19" creationId="{3835F77E-0DEA-4300-BD58-C385128996E1}"/>
          </ac:spMkLst>
        </pc:spChg>
        <pc:spChg chg="mod">
          <ac:chgData name="McHardy, Alicia (CDC/OD/OADC) (CTR)" userId="570df698-c921-498a-a3da-44422fcc5090" providerId="ADAL" clId="{95DAEBDE-264B-4A27-BCD3-414016301DBF}" dt="2021-08-06T19:39:56.743" v="135" actId="114"/>
          <ac:spMkLst>
            <pc:docMk/>
            <pc:sldMk cId="2990283783" sldId="298"/>
            <ac:spMk id="20" creationId="{16E36717-B1A4-49E1-81AD-39E17E573C23}"/>
          </ac:spMkLst>
        </pc:spChg>
        <pc:spChg chg="mod">
          <ac:chgData name="McHardy, Alicia (CDC/OD/OADC) (CTR)" userId="570df698-c921-498a-a3da-44422fcc5090" providerId="ADAL" clId="{95DAEBDE-264B-4A27-BCD3-414016301DBF}" dt="2021-08-06T19:39:56.743" v="135" actId="114"/>
          <ac:spMkLst>
            <pc:docMk/>
            <pc:sldMk cId="2990283783" sldId="298"/>
            <ac:spMk id="21" creationId="{FA16F00F-EBC6-4BA5-B862-E57BC279AB6D}"/>
          </ac:spMkLst>
        </pc:spChg>
        <pc:spChg chg="mod">
          <ac:chgData name="McHardy, Alicia (CDC/OD/OADC) (CTR)" userId="570df698-c921-498a-a3da-44422fcc5090" providerId="ADAL" clId="{95DAEBDE-264B-4A27-BCD3-414016301DBF}" dt="2021-08-06T19:39:56.743" v="135" actId="114"/>
          <ac:spMkLst>
            <pc:docMk/>
            <pc:sldMk cId="2990283783" sldId="298"/>
            <ac:spMk id="22" creationId="{7563359F-5C54-43D3-9BDB-B4901B2D8E75}"/>
          </ac:spMkLst>
        </pc:spChg>
        <pc:spChg chg="mod">
          <ac:chgData name="McHardy, Alicia (CDC/OD/OADC) (CTR)" userId="570df698-c921-498a-a3da-44422fcc5090" providerId="ADAL" clId="{95DAEBDE-264B-4A27-BCD3-414016301DBF}" dt="2021-08-06T19:39:56.743" v="135" actId="114"/>
          <ac:spMkLst>
            <pc:docMk/>
            <pc:sldMk cId="2990283783" sldId="298"/>
            <ac:spMk id="23" creationId="{05B8F8A8-BC47-4646-998B-13ED7BFDEBFB}"/>
          </ac:spMkLst>
        </pc:spChg>
        <pc:spChg chg="mod">
          <ac:chgData name="McHardy, Alicia (CDC/OD/OADC) (CTR)" userId="570df698-c921-498a-a3da-44422fcc5090" providerId="ADAL" clId="{95DAEBDE-264B-4A27-BCD3-414016301DBF}" dt="2021-08-06T19:39:56.743" v="135" actId="114"/>
          <ac:spMkLst>
            <pc:docMk/>
            <pc:sldMk cId="2990283783" sldId="298"/>
            <ac:spMk id="24" creationId="{A3CFAB8F-15ED-4FD5-98C7-75EA0847AEF7}"/>
          </ac:spMkLst>
        </pc:spChg>
        <pc:spChg chg="mod">
          <ac:chgData name="McHardy, Alicia (CDC/OD/OADC) (CTR)" userId="570df698-c921-498a-a3da-44422fcc5090" providerId="ADAL" clId="{95DAEBDE-264B-4A27-BCD3-414016301DBF}" dt="2021-08-06T19:39:56.743" v="135" actId="114"/>
          <ac:spMkLst>
            <pc:docMk/>
            <pc:sldMk cId="2990283783" sldId="298"/>
            <ac:spMk id="25" creationId="{CBB6684D-E9BA-454C-9D73-0BE9AAB0946F}"/>
          </ac:spMkLst>
        </pc:spChg>
        <pc:spChg chg="mod">
          <ac:chgData name="McHardy, Alicia (CDC/OD/OADC) (CTR)" userId="570df698-c921-498a-a3da-44422fcc5090" providerId="ADAL" clId="{95DAEBDE-264B-4A27-BCD3-414016301DBF}" dt="2021-08-06T19:39:56.743" v="135" actId="114"/>
          <ac:spMkLst>
            <pc:docMk/>
            <pc:sldMk cId="2990283783" sldId="298"/>
            <ac:spMk id="27" creationId="{55A18B20-A44F-4D9C-A413-CFEC15837E81}"/>
          </ac:spMkLst>
        </pc:spChg>
        <pc:graphicFrameChg chg="modGraphic">
          <ac:chgData name="McHardy, Alicia (CDC/OD/OADC) (CTR)" userId="570df698-c921-498a-a3da-44422fcc5090" providerId="ADAL" clId="{95DAEBDE-264B-4A27-BCD3-414016301DBF}" dt="2021-08-06T19:38:31.788" v="42" actId="6549"/>
          <ac:graphicFrameMkLst>
            <pc:docMk/>
            <pc:sldMk cId="2990283783" sldId="298"/>
            <ac:graphicFrameMk id="18" creationId="{4BA91AB8-7EEC-4D47-A2E0-D265BAEC3CF5}"/>
          </ac:graphicFrameMkLst>
        </pc:graphicFrameChg>
      </pc:sldChg>
      <pc:sldChg chg="add modNotesTx">
        <pc:chgData name="McHardy, Alicia (CDC/OD/OADC) (CTR)" userId="570df698-c921-498a-a3da-44422fcc5090" providerId="ADAL" clId="{95DAEBDE-264B-4A27-BCD3-414016301DBF}" dt="2021-08-06T19:43:21.972" v="300" actId="20577"/>
        <pc:sldMkLst>
          <pc:docMk/>
          <pc:sldMk cId="81100182" sldId="299"/>
        </pc:sldMkLst>
      </pc:sldChg>
      <pc:sldChg chg="modSp add mod">
        <pc:chgData name="McHardy, Alicia (CDC/OD/OADC) (CTR)" userId="570df698-c921-498a-a3da-44422fcc5090" providerId="ADAL" clId="{95DAEBDE-264B-4A27-BCD3-414016301DBF}" dt="2021-08-06T19:59:47.812" v="1144" actId="20577"/>
        <pc:sldMkLst>
          <pc:docMk/>
          <pc:sldMk cId="1919843909" sldId="300"/>
        </pc:sldMkLst>
        <pc:spChg chg="mod">
          <ac:chgData name="McHardy, Alicia (CDC/OD/OADC) (CTR)" userId="570df698-c921-498a-a3da-44422fcc5090" providerId="ADAL" clId="{95DAEBDE-264B-4A27-BCD3-414016301DBF}" dt="2021-08-06T19:59:47.812" v="1144" actId="20577"/>
          <ac:spMkLst>
            <pc:docMk/>
            <pc:sldMk cId="1919843909" sldId="300"/>
            <ac:spMk id="2" creationId="{24231202-A8E8-7B4F-ACC3-6C963F45BD32}"/>
          </ac:spMkLst>
        </pc:spChg>
        <pc:graphicFrameChg chg="add mod">
          <ac:chgData name="McHardy, Alicia (CDC/OD/OADC) (CTR)" userId="570df698-c921-498a-a3da-44422fcc5090" providerId="ADAL" clId="{95DAEBDE-264B-4A27-BCD3-414016301DBF}" dt="2021-08-06T19:59:23.987" v="1128"/>
          <ac:graphicFrameMkLst>
            <pc:docMk/>
            <pc:sldMk cId="1919843909" sldId="300"/>
            <ac:graphicFrameMk id="16" creationId="{C5045D39-6E3E-490D-8076-6F4F48E236BE}"/>
          </ac:graphicFrameMkLst>
        </pc:graphicFrameChg>
      </pc:sldChg>
    </pc:docChg>
  </pc:docChgLst>
  <pc:docChgLst>
    <pc:chgData name="McHardy, Alicia (CDC/OD/OADC) (CTR)" userId="570df698-c921-498a-a3da-44422fcc5090" providerId="ADAL" clId="{8CDF98E4-E8F6-4884-B35F-7942F12E89AA}"/>
    <pc:docChg chg="undo custSel modSld">
      <pc:chgData name="McHardy, Alicia (CDC/OD/OADC) (CTR)" userId="570df698-c921-498a-a3da-44422fcc5090" providerId="ADAL" clId="{8CDF98E4-E8F6-4884-B35F-7942F12E89AA}" dt="2021-12-22T18:43:54.976" v="657" actId="962"/>
      <pc:docMkLst>
        <pc:docMk/>
      </pc:docMkLst>
      <pc:sldChg chg="modSp mod">
        <pc:chgData name="McHardy, Alicia (CDC/OD/OADC) (CTR)" userId="570df698-c921-498a-a3da-44422fcc5090" providerId="ADAL" clId="{8CDF98E4-E8F6-4884-B35F-7942F12E89AA}" dt="2021-12-22T18:43:54.976" v="657" actId="962"/>
        <pc:sldMkLst>
          <pc:docMk/>
          <pc:sldMk cId="555697965" sldId="256"/>
        </pc:sldMkLst>
        <pc:spChg chg="mod">
          <ac:chgData name="McHardy, Alicia (CDC/OD/OADC) (CTR)" userId="570df698-c921-498a-a3da-44422fcc5090" providerId="ADAL" clId="{8CDF98E4-E8F6-4884-B35F-7942F12E89AA}" dt="2021-12-22T18:40:02.407" v="24" actId="962"/>
          <ac:spMkLst>
            <pc:docMk/>
            <pc:sldMk cId="555697965" sldId="256"/>
            <ac:spMk id="9" creationId="{1D1390E8-BAFE-4E74-8F39-4D44C3826157}"/>
          </ac:spMkLst>
        </pc:spChg>
        <pc:picChg chg="mod">
          <ac:chgData name="McHardy, Alicia (CDC/OD/OADC) (CTR)" userId="570df698-c921-498a-a3da-44422fcc5090" providerId="ADAL" clId="{8CDF98E4-E8F6-4884-B35F-7942F12E89AA}" dt="2021-12-22T17:16:31.209" v="0" actId="962"/>
          <ac:picMkLst>
            <pc:docMk/>
            <pc:sldMk cId="555697965" sldId="256"/>
            <ac:picMk id="6" creationId="{83B477C5-E0CD-F042-9909-7E096F150D8C}"/>
          </ac:picMkLst>
        </pc:picChg>
        <pc:picChg chg="mod">
          <ac:chgData name="McHardy, Alicia (CDC/OD/OADC) (CTR)" userId="570df698-c921-498a-a3da-44422fcc5090" providerId="ADAL" clId="{8CDF98E4-E8F6-4884-B35F-7942F12E89AA}" dt="2021-12-22T17:16:31.209" v="0" actId="962"/>
          <ac:picMkLst>
            <pc:docMk/>
            <pc:sldMk cId="555697965" sldId="256"/>
            <ac:picMk id="7" creationId="{BEC550AF-0652-B14D-A41F-AC056501AF3E}"/>
          </ac:picMkLst>
        </pc:picChg>
        <pc:picChg chg="mod">
          <ac:chgData name="McHardy, Alicia (CDC/OD/OADC) (CTR)" userId="570df698-c921-498a-a3da-44422fcc5090" providerId="ADAL" clId="{8CDF98E4-E8F6-4884-B35F-7942F12E89AA}" dt="2021-12-22T17:16:31.209" v="0" actId="962"/>
          <ac:picMkLst>
            <pc:docMk/>
            <pc:sldMk cId="555697965" sldId="256"/>
            <ac:picMk id="8" creationId="{3646914C-AF5B-408B-BA01-7D34C70899A6}"/>
          </ac:picMkLst>
        </pc:picChg>
        <pc:picChg chg="mod">
          <ac:chgData name="McHardy, Alicia (CDC/OD/OADC) (CTR)" userId="570df698-c921-498a-a3da-44422fcc5090" providerId="ADAL" clId="{8CDF98E4-E8F6-4884-B35F-7942F12E89AA}" dt="2021-12-22T18:43:54.976" v="657" actId="962"/>
          <ac:picMkLst>
            <pc:docMk/>
            <pc:sldMk cId="555697965" sldId="256"/>
            <ac:picMk id="11" creationId="{57E49BB8-929D-2340-9D25-455EFF56D866}"/>
          </ac:picMkLst>
        </pc:picChg>
      </pc:sldChg>
      <pc:sldChg chg="modSp mod">
        <pc:chgData name="McHardy, Alicia (CDC/OD/OADC) (CTR)" userId="570df698-c921-498a-a3da-44422fcc5090" providerId="ADAL" clId="{8CDF98E4-E8F6-4884-B35F-7942F12E89AA}" dt="2021-12-22T18:40:17.334" v="26" actId="962"/>
        <pc:sldMkLst>
          <pc:docMk/>
          <pc:sldMk cId="2238371641" sldId="259"/>
        </pc:sldMkLst>
        <pc:picChg chg="mod">
          <ac:chgData name="McHardy, Alicia (CDC/OD/OADC) (CTR)" userId="570df698-c921-498a-a3da-44422fcc5090" providerId="ADAL" clId="{8CDF98E4-E8F6-4884-B35F-7942F12E89AA}" dt="2021-12-22T18:40:17.334" v="26" actId="962"/>
          <ac:picMkLst>
            <pc:docMk/>
            <pc:sldMk cId="2238371641" sldId="259"/>
            <ac:picMk id="8" creationId="{FC1AB6DF-7517-47AE-A5A9-583EBE5505FE}"/>
          </ac:picMkLst>
        </pc:picChg>
        <pc:picChg chg="mod">
          <ac:chgData name="McHardy, Alicia (CDC/OD/OADC) (CTR)" userId="570df698-c921-498a-a3da-44422fcc5090" providerId="ADAL" clId="{8CDF98E4-E8F6-4884-B35F-7942F12E89AA}" dt="2021-12-22T18:39:08.843" v="11" actId="962"/>
          <ac:picMkLst>
            <pc:docMk/>
            <pc:sldMk cId="2238371641" sldId="259"/>
            <ac:picMk id="16" creationId="{79545CF3-DE89-A24E-9744-DA4A9F2D6E93}"/>
          </ac:picMkLst>
        </pc:picChg>
        <pc:picChg chg="mod">
          <ac:chgData name="McHardy, Alicia (CDC/OD/OADC) (CTR)" userId="570df698-c921-498a-a3da-44422fcc5090" providerId="ADAL" clId="{8CDF98E4-E8F6-4884-B35F-7942F12E89AA}" dt="2021-12-22T18:39:08.843" v="11" actId="962"/>
          <ac:picMkLst>
            <pc:docMk/>
            <pc:sldMk cId="2238371641" sldId="259"/>
            <ac:picMk id="17" creationId="{1C5132D5-1B36-9546-A9B1-CB0BA430C4A1}"/>
          </ac:picMkLst>
        </pc:picChg>
      </pc:sldChg>
      <pc:sldChg chg="modSp mod">
        <pc:chgData name="McHardy, Alicia (CDC/OD/OADC) (CTR)" userId="570df698-c921-498a-a3da-44422fcc5090" providerId="ADAL" clId="{8CDF98E4-E8F6-4884-B35F-7942F12E89AA}" dt="2021-12-22T18:39:28.242" v="17" actId="962"/>
        <pc:sldMkLst>
          <pc:docMk/>
          <pc:sldMk cId="1947047174" sldId="262"/>
        </pc:sldMkLst>
        <pc:picChg chg="mod">
          <ac:chgData name="McHardy, Alicia (CDC/OD/OADC) (CTR)" userId="570df698-c921-498a-a3da-44422fcc5090" providerId="ADAL" clId="{8CDF98E4-E8F6-4884-B35F-7942F12E89AA}" dt="2021-12-22T18:39:28.242" v="17" actId="962"/>
          <ac:picMkLst>
            <pc:docMk/>
            <pc:sldMk cId="1947047174" sldId="262"/>
            <ac:picMk id="7" creationId="{C9CF23AF-1930-AC4B-9709-7305AF4D8668}"/>
          </ac:picMkLst>
        </pc:picChg>
        <pc:picChg chg="mod">
          <ac:chgData name="McHardy, Alicia (CDC/OD/OADC) (CTR)" userId="570df698-c921-498a-a3da-44422fcc5090" providerId="ADAL" clId="{8CDF98E4-E8F6-4884-B35F-7942F12E89AA}" dt="2021-12-22T18:39:28.242" v="17" actId="962"/>
          <ac:picMkLst>
            <pc:docMk/>
            <pc:sldMk cId="1947047174" sldId="262"/>
            <ac:picMk id="8" creationId="{B1630A0B-8058-4747-B596-808E62C67BAB}"/>
          </ac:picMkLst>
        </pc:picChg>
      </pc:sldChg>
      <pc:sldChg chg="modSp mod">
        <pc:chgData name="McHardy, Alicia (CDC/OD/OADC) (CTR)" userId="570df698-c921-498a-a3da-44422fcc5090" providerId="ADAL" clId="{8CDF98E4-E8F6-4884-B35F-7942F12E89AA}" dt="2021-12-22T18:43:18.083" v="550" actId="13244"/>
        <pc:sldMkLst>
          <pc:docMk/>
          <pc:sldMk cId="1882004686" sldId="273"/>
        </pc:sldMkLst>
        <pc:spChg chg="mod">
          <ac:chgData name="McHardy, Alicia (CDC/OD/OADC) (CTR)" userId="570df698-c921-498a-a3da-44422fcc5090" providerId="ADAL" clId="{8CDF98E4-E8F6-4884-B35F-7942F12E89AA}" dt="2021-12-22T18:43:14.946" v="548" actId="13244"/>
          <ac:spMkLst>
            <pc:docMk/>
            <pc:sldMk cId="1882004686" sldId="273"/>
            <ac:spMk id="2" creationId="{09A6D056-3213-484D-9449-40AD61B99B61}"/>
          </ac:spMkLst>
        </pc:spChg>
        <pc:spChg chg="mod">
          <ac:chgData name="McHardy, Alicia (CDC/OD/OADC) (CTR)" userId="570df698-c921-498a-a3da-44422fcc5090" providerId="ADAL" clId="{8CDF98E4-E8F6-4884-B35F-7942F12E89AA}" dt="2021-12-22T18:43:16.923" v="549" actId="13244"/>
          <ac:spMkLst>
            <pc:docMk/>
            <pc:sldMk cId="1882004686" sldId="273"/>
            <ac:spMk id="3" creationId="{286DDCB7-64A0-784B-AA52-6D143200902F}"/>
          </ac:spMkLst>
        </pc:spChg>
        <pc:spChg chg="mod">
          <ac:chgData name="McHardy, Alicia (CDC/OD/OADC) (CTR)" userId="570df698-c921-498a-a3da-44422fcc5090" providerId="ADAL" clId="{8CDF98E4-E8F6-4884-B35F-7942F12E89AA}" dt="2021-12-22T18:43:18.083" v="550" actId="13244"/>
          <ac:spMkLst>
            <pc:docMk/>
            <pc:sldMk cId="1882004686" sldId="273"/>
            <ac:spMk id="14" creationId="{A53EECA4-9A2D-A84F-A930-24E357B0E2F4}"/>
          </ac:spMkLst>
        </pc:spChg>
        <pc:picChg chg="mod">
          <ac:chgData name="McHardy, Alicia (CDC/OD/OADC) (CTR)" userId="570df698-c921-498a-a3da-44422fcc5090" providerId="ADAL" clId="{8CDF98E4-E8F6-4884-B35F-7942F12E89AA}" dt="2021-12-22T18:39:48.763" v="21" actId="962"/>
          <ac:picMkLst>
            <pc:docMk/>
            <pc:sldMk cId="1882004686" sldId="273"/>
            <ac:picMk id="11" creationId="{47565B3F-15CE-4DE6-8999-44AA180E8AC1}"/>
          </ac:picMkLst>
        </pc:picChg>
        <pc:picChg chg="mod">
          <ac:chgData name="McHardy, Alicia (CDC/OD/OADC) (CTR)" userId="570df698-c921-498a-a3da-44422fcc5090" providerId="ADAL" clId="{8CDF98E4-E8F6-4884-B35F-7942F12E89AA}" dt="2021-12-22T18:39:48.763" v="21" actId="962"/>
          <ac:picMkLst>
            <pc:docMk/>
            <pc:sldMk cId="1882004686" sldId="273"/>
            <ac:picMk id="15" creationId="{85C606AC-7DAE-D342-9A1E-79A17085CFA7}"/>
          </ac:picMkLst>
        </pc:picChg>
        <pc:picChg chg="mod">
          <ac:chgData name="McHardy, Alicia (CDC/OD/OADC) (CTR)" userId="570df698-c921-498a-a3da-44422fcc5090" providerId="ADAL" clId="{8CDF98E4-E8F6-4884-B35F-7942F12E89AA}" dt="2021-12-22T18:39:48.763" v="21" actId="962"/>
          <ac:picMkLst>
            <pc:docMk/>
            <pc:sldMk cId="1882004686" sldId="273"/>
            <ac:picMk id="22" creationId="{9C5AF7B6-81E0-2140-B297-930E3B9E469A}"/>
          </ac:picMkLst>
        </pc:picChg>
      </pc:sldChg>
      <pc:sldChg chg="modSp mod">
        <pc:chgData name="McHardy, Alicia (CDC/OD/OADC) (CTR)" userId="570df698-c921-498a-a3da-44422fcc5090" providerId="ADAL" clId="{8CDF98E4-E8F6-4884-B35F-7942F12E89AA}" dt="2021-12-22T18:43:26.963" v="553" actId="13244"/>
        <pc:sldMkLst>
          <pc:docMk/>
          <pc:sldMk cId="1211825635" sldId="283"/>
        </pc:sldMkLst>
        <pc:spChg chg="mod">
          <ac:chgData name="McHardy, Alicia (CDC/OD/OADC) (CTR)" userId="570df698-c921-498a-a3da-44422fcc5090" providerId="ADAL" clId="{8CDF98E4-E8F6-4884-B35F-7942F12E89AA}" dt="2021-12-22T18:43:23.963" v="551" actId="13244"/>
          <ac:spMkLst>
            <pc:docMk/>
            <pc:sldMk cId="1211825635" sldId="283"/>
            <ac:spMk id="2" creationId="{09A6D056-3213-484D-9449-40AD61B99B61}"/>
          </ac:spMkLst>
        </pc:spChg>
        <pc:spChg chg="mod">
          <ac:chgData name="McHardy, Alicia (CDC/OD/OADC) (CTR)" userId="570df698-c921-498a-a3da-44422fcc5090" providerId="ADAL" clId="{8CDF98E4-E8F6-4884-B35F-7942F12E89AA}" dt="2021-12-22T18:43:25.307" v="552" actId="13244"/>
          <ac:spMkLst>
            <pc:docMk/>
            <pc:sldMk cId="1211825635" sldId="283"/>
            <ac:spMk id="3" creationId="{286DDCB7-64A0-784B-AA52-6D143200902F}"/>
          </ac:spMkLst>
        </pc:spChg>
        <pc:spChg chg="mod">
          <ac:chgData name="McHardy, Alicia (CDC/OD/OADC) (CTR)" userId="570df698-c921-498a-a3da-44422fcc5090" providerId="ADAL" clId="{8CDF98E4-E8F6-4884-B35F-7942F12E89AA}" dt="2021-12-22T18:43:26.963" v="553" actId="13244"/>
          <ac:spMkLst>
            <pc:docMk/>
            <pc:sldMk cId="1211825635" sldId="283"/>
            <ac:spMk id="11" creationId="{7F4F3ABB-F3D5-4F03-A9DA-EB83F92F03C7}"/>
          </ac:spMkLst>
        </pc:spChg>
        <pc:picChg chg="mod">
          <ac:chgData name="McHardy, Alicia (CDC/OD/OADC) (CTR)" userId="570df698-c921-498a-a3da-44422fcc5090" providerId="ADAL" clId="{8CDF98E4-E8F6-4884-B35F-7942F12E89AA}" dt="2021-12-22T18:39:51.987" v="22" actId="962"/>
          <ac:picMkLst>
            <pc:docMk/>
            <pc:sldMk cId="1211825635" sldId="283"/>
            <ac:picMk id="14" creationId="{F8A328F0-5AFD-9648-9943-60D856EA4691}"/>
          </ac:picMkLst>
        </pc:picChg>
        <pc:picChg chg="mod">
          <ac:chgData name="McHardy, Alicia (CDC/OD/OADC) (CTR)" userId="570df698-c921-498a-a3da-44422fcc5090" providerId="ADAL" clId="{8CDF98E4-E8F6-4884-B35F-7942F12E89AA}" dt="2021-12-22T18:39:51.987" v="22" actId="962"/>
          <ac:picMkLst>
            <pc:docMk/>
            <pc:sldMk cId="1211825635" sldId="283"/>
            <ac:picMk id="15" creationId="{886F2DF1-07DE-CA43-9B20-47326F9B544F}"/>
          </ac:picMkLst>
        </pc:picChg>
        <pc:picChg chg="mod">
          <ac:chgData name="McHardy, Alicia (CDC/OD/OADC) (CTR)" userId="570df698-c921-498a-a3da-44422fcc5090" providerId="ADAL" clId="{8CDF98E4-E8F6-4884-B35F-7942F12E89AA}" dt="2021-12-22T18:39:51.987" v="22" actId="962"/>
          <ac:picMkLst>
            <pc:docMk/>
            <pc:sldMk cId="1211825635" sldId="283"/>
            <ac:picMk id="17" creationId="{684D8E4B-6D34-4F62-8D65-CB2743778C05}"/>
          </ac:picMkLst>
        </pc:picChg>
      </pc:sldChg>
      <pc:sldChg chg="modSp mod">
        <pc:chgData name="McHardy, Alicia (CDC/OD/OADC) (CTR)" userId="570df698-c921-498a-a3da-44422fcc5090" providerId="ADAL" clId="{8CDF98E4-E8F6-4884-B35F-7942F12E89AA}" dt="2021-12-22T18:39:55.811" v="23" actId="962"/>
        <pc:sldMkLst>
          <pc:docMk/>
          <pc:sldMk cId="3670541861" sldId="284"/>
        </pc:sldMkLst>
        <pc:picChg chg="mod">
          <ac:chgData name="McHardy, Alicia (CDC/OD/OADC) (CTR)" userId="570df698-c921-498a-a3da-44422fcc5090" providerId="ADAL" clId="{8CDF98E4-E8F6-4884-B35F-7942F12E89AA}" dt="2021-12-22T18:39:55.811" v="23" actId="962"/>
          <ac:picMkLst>
            <pc:docMk/>
            <pc:sldMk cId="3670541861" sldId="284"/>
            <ac:picMk id="11" creationId="{3AB9B9B4-83F3-F642-98D8-7F873BD5C160}"/>
          </ac:picMkLst>
        </pc:picChg>
        <pc:picChg chg="mod">
          <ac:chgData name="McHardy, Alicia (CDC/OD/OADC) (CTR)" userId="570df698-c921-498a-a3da-44422fcc5090" providerId="ADAL" clId="{8CDF98E4-E8F6-4884-B35F-7942F12E89AA}" dt="2021-12-22T18:39:55.811" v="23" actId="962"/>
          <ac:picMkLst>
            <pc:docMk/>
            <pc:sldMk cId="3670541861" sldId="284"/>
            <ac:picMk id="13" creationId="{6BBC8C82-7DE3-4A4A-9CC0-7B96481C3F61}"/>
          </ac:picMkLst>
        </pc:picChg>
        <pc:picChg chg="mod">
          <ac:chgData name="McHardy, Alicia (CDC/OD/OADC) (CTR)" userId="570df698-c921-498a-a3da-44422fcc5090" providerId="ADAL" clId="{8CDF98E4-E8F6-4884-B35F-7942F12E89AA}" dt="2021-12-22T18:39:55.811" v="23" actId="962"/>
          <ac:picMkLst>
            <pc:docMk/>
            <pc:sldMk cId="3670541861" sldId="284"/>
            <ac:picMk id="15" creationId="{3EB16599-7B55-42B6-BCC5-E54778D4554D}"/>
          </ac:picMkLst>
        </pc:picChg>
      </pc:sldChg>
      <pc:sldChg chg="modSp mod">
        <pc:chgData name="McHardy, Alicia (CDC/OD/OADC) (CTR)" userId="570df698-c921-498a-a3da-44422fcc5090" providerId="ADAL" clId="{8CDF98E4-E8F6-4884-B35F-7942F12E89AA}" dt="2021-12-22T18:39:15.883" v="13" actId="962"/>
        <pc:sldMkLst>
          <pc:docMk/>
          <pc:sldMk cId="628078852" sldId="286"/>
        </pc:sldMkLst>
        <pc:picChg chg="mod">
          <ac:chgData name="McHardy, Alicia (CDC/OD/OADC) (CTR)" userId="570df698-c921-498a-a3da-44422fcc5090" providerId="ADAL" clId="{8CDF98E4-E8F6-4884-B35F-7942F12E89AA}" dt="2021-12-22T18:39:15.883" v="13" actId="962"/>
          <ac:picMkLst>
            <pc:docMk/>
            <pc:sldMk cId="628078852" sldId="286"/>
            <ac:picMk id="13" creationId="{E5658229-5B7F-C348-BF55-532D86DA4295}"/>
          </ac:picMkLst>
        </pc:picChg>
        <pc:picChg chg="mod">
          <ac:chgData name="McHardy, Alicia (CDC/OD/OADC) (CTR)" userId="570df698-c921-498a-a3da-44422fcc5090" providerId="ADAL" clId="{8CDF98E4-E8F6-4884-B35F-7942F12E89AA}" dt="2021-12-22T18:39:11.906" v="12" actId="962"/>
          <ac:picMkLst>
            <pc:docMk/>
            <pc:sldMk cId="628078852" sldId="286"/>
            <ac:picMk id="17" creationId="{5CDE985F-A56D-4C43-A844-54477E63E585}"/>
          </ac:picMkLst>
        </pc:picChg>
        <pc:picChg chg="mod">
          <ac:chgData name="McHardy, Alicia (CDC/OD/OADC) (CTR)" userId="570df698-c921-498a-a3da-44422fcc5090" providerId="ADAL" clId="{8CDF98E4-E8F6-4884-B35F-7942F12E89AA}" dt="2021-12-22T18:39:11.906" v="12" actId="962"/>
          <ac:picMkLst>
            <pc:docMk/>
            <pc:sldMk cId="628078852" sldId="286"/>
            <ac:picMk id="21" creationId="{E80AEC62-D141-5940-A5FF-47AD51B515CE}"/>
          </ac:picMkLst>
        </pc:picChg>
      </pc:sldChg>
      <pc:sldChg chg="modSp mod">
        <pc:chgData name="McHardy, Alicia (CDC/OD/OADC) (CTR)" userId="570df698-c921-498a-a3da-44422fcc5090" providerId="ADAL" clId="{8CDF98E4-E8F6-4884-B35F-7942F12E89AA}" dt="2021-12-22T18:39:24.827" v="16" actId="962"/>
        <pc:sldMkLst>
          <pc:docMk/>
          <pc:sldMk cId="1790243411" sldId="288"/>
        </pc:sldMkLst>
        <pc:picChg chg="mod">
          <ac:chgData name="McHardy, Alicia (CDC/OD/OADC) (CTR)" userId="570df698-c921-498a-a3da-44422fcc5090" providerId="ADAL" clId="{8CDF98E4-E8F6-4884-B35F-7942F12E89AA}" dt="2021-12-22T18:39:24.827" v="16" actId="962"/>
          <ac:picMkLst>
            <pc:docMk/>
            <pc:sldMk cId="1790243411" sldId="288"/>
            <ac:picMk id="9" creationId="{561EE841-FD01-044A-91AD-DD45425D0D15}"/>
          </ac:picMkLst>
        </pc:picChg>
        <pc:picChg chg="mod">
          <ac:chgData name="McHardy, Alicia (CDC/OD/OADC) (CTR)" userId="570df698-c921-498a-a3da-44422fcc5090" providerId="ADAL" clId="{8CDF98E4-E8F6-4884-B35F-7942F12E89AA}" dt="2021-12-22T18:39:24.827" v="16" actId="962"/>
          <ac:picMkLst>
            <pc:docMk/>
            <pc:sldMk cId="1790243411" sldId="288"/>
            <ac:picMk id="10" creationId="{6897CE92-5DDB-764C-A2ED-AE98E24779AE}"/>
          </ac:picMkLst>
        </pc:picChg>
        <pc:picChg chg="mod">
          <ac:chgData name="McHardy, Alicia (CDC/OD/OADC) (CTR)" userId="570df698-c921-498a-a3da-44422fcc5090" providerId="ADAL" clId="{8CDF98E4-E8F6-4884-B35F-7942F12E89AA}" dt="2021-12-22T18:39:24.827" v="16" actId="962"/>
          <ac:picMkLst>
            <pc:docMk/>
            <pc:sldMk cId="1790243411" sldId="288"/>
            <ac:picMk id="13" creationId="{E5658229-5B7F-C348-BF55-532D86DA4295}"/>
          </ac:picMkLst>
        </pc:picChg>
      </pc:sldChg>
      <pc:sldChg chg="modSp mod">
        <pc:chgData name="McHardy, Alicia (CDC/OD/OADC) (CTR)" userId="570df698-c921-498a-a3da-44422fcc5090" providerId="ADAL" clId="{8CDF98E4-E8F6-4884-B35F-7942F12E89AA}" dt="2021-12-22T18:39:31.899" v="18" actId="962"/>
        <pc:sldMkLst>
          <pc:docMk/>
          <pc:sldMk cId="2383166906" sldId="289"/>
        </pc:sldMkLst>
        <pc:picChg chg="mod">
          <ac:chgData name="McHardy, Alicia (CDC/OD/OADC) (CTR)" userId="570df698-c921-498a-a3da-44422fcc5090" providerId="ADAL" clId="{8CDF98E4-E8F6-4884-B35F-7942F12E89AA}" dt="2021-12-22T18:39:31.899" v="18" actId="962"/>
          <ac:picMkLst>
            <pc:docMk/>
            <pc:sldMk cId="2383166906" sldId="289"/>
            <ac:picMk id="9" creationId="{D6008319-3C76-7643-B8F2-37DBD2CBDE79}"/>
          </ac:picMkLst>
        </pc:picChg>
        <pc:picChg chg="mod">
          <ac:chgData name="McHardy, Alicia (CDC/OD/OADC) (CTR)" userId="570df698-c921-498a-a3da-44422fcc5090" providerId="ADAL" clId="{8CDF98E4-E8F6-4884-B35F-7942F12E89AA}" dt="2021-12-22T18:39:31.899" v="18" actId="962"/>
          <ac:picMkLst>
            <pc:docMk/>
            <pc:sldMk cId="2383166906" sldId="289"/>
            <ac:picMk id="10" creationId="{172C4605-7FC4-064F-BF42-0079AC32D2DD}"/>
          </ac:picMkLst>
        </pc:picChg>
        <pc:picChg chg="mod">
          <ac:chgData name="McHardy, Alicia (CDC/OD/OADC) (CTR)" userId="570df698-c921-498a-a3da-44422fcc5090" providerId="ADAL" clId="{8CDF98E4-E8F6-4884-B35F-7942F12E89AA}" dt="2021-12-22T18:39:31.899" v="18" actId="962"/>
          <ac:picMkLst>
            <pc:docMk/>
            <pc:sldMk cId="2383166906" sldId="289"/>
            <ac:picMk id="13" creationId="{E5658229-5B7F-C348-BF55-532D86DA4295}"/>
          </ac:picMkLst>
        </pc:picChg>
      </pc:sldChg>
      <pc:sldChg chg="modSp mod">
        <pc:chgData name="McHardy, Alicia (CDC/OD/OADC) (CTR)" userId="570df698-c921-498a-a3da-44422fcc5090" providerId="ADAL" clId="{8CDF98E4-E8F6-4884-B35F-7942F12E89AA}" dt="2021-12-22T18:40:52.778" v="196" actId="962"/>
        <pc:sldMkLst>
          <pc:docMk/>
          <pc:sldMk cId="4028045070" sldId="293"/>
        </pc:sldMkLst>
        <pc:picChg chg="mod">
          <ac:chgData name="McHardy, Alicia (CDC/OD/OADC) (CTR)" userId="570df698-c921-498a-a3da-44422fcc5090" providerId="ADAL" clId="{8CDF98E4-E8F6-4884-B35F-7942F12E89AA}" dt="2021-12-22T18:39:18.715" v="14" actId="962"/>
          <ac:picMkLst>
            <pc:docMk/>
            <pc:sldMk cId="4028045070" sldId="293"/>
            <ac:picMk id="8" creationId="{0B64900D-A9A5-0742-9D7D-9A9BA9AA5286}"/>
          </ac:picMkLst>
        </pc:picChg>
        <pc:picChg chg="mod">
          <ac:chgData name="McHardy, Alicia (CDC/OD/OADC) (CTR)" userId="570df698-c921-498a-a3da-44422fcc5090" providerId="ADAL" clId="{8CDF98E4-E8F6-4884-B35F-7942F12E89AA}" dt="2021-12-22T18:39:18.715" v="14" actId="962"/>
          <ac:picMkLst>
            <pc:docMk/>
            <pc:sldMk cId="4028045070" sldId="293"/>
            <ac:picMk id="11" creationId="{83B3023B-8D68-CB4F-8CB6-ECD1FD32B6C0}"/>
          </ac:picMkLst>
        </pc:picChg>
        <pc:picChg chg="mod">
          <ac:chgData name="McHardy, Alicia (CDC/OD/OADC) (CTR)" userId="570df698-c921-498a-a3da-44422fcc5090" providerId="ADAL" clId="{8CDF98E4-E8F6-4884-B35F-7942F12E89AA}" dt="2021-12-22T18:40:52.778" v="196" actId="962"/>
          <ac:picMkLst>
            <pc:docMk/>
            <pc:sldMk cId="4028045070" sldId="293"/>
            <ac:picMk id="1026" creationId="{8E15EB40-5147-4BFA-A393-533E3CBEAF2B}"/>
          </ac:picMkLst>
        </pc:picChg>
      </pc:sldChg>
      <pc:sldChg chg="modSp mod">
        <pc:chgData name="McHardy, Alicia (CDC/OD/OADC) (CTR)" userId="570df698-c921-498a-a3da-44422fcc5090" providerId="ADAL" clId="{8CDF98E4-E8F6-4884-B35F-7942F12E89AA}" dt="2021-12-22T18:43:06.963" v="547" actId="13244"/>
        <pc:sldMkLst>
          <pc:docMk/>
          <pc:sldMk cId="143268284" sldId="295"/>
        </pc:sldMkLst>
        <pc:spChg chg="mod">
          <ac:chgData name="McHardy, Alicia (CDC/OD/OADC) (CTR)" userId="570df698-c921-498a-a3da-44422fcc5090" providerId="ADAL" clId="{8CDF98E4-E8F6-4884-B35F-7942F12E89AA}" dt="2021-12-22T18:43:04.315" v="545" actId="13244"/>
          <ac:spMkLst>
            <pc:docMk/>
            <pc:sldMk cId="143268284" sldId="295"/>
            <ac:spMk id="2" creationId="{09A6D056-3213-484D-9449-40AD61B99B61}"/>
          </ac:spMkLst>
        </pc:spChg>
        <pc:spChg chg="mod">
          <ac:chgData name="McHardy, Alicia (CDC/OD/OADC) (CTR)" userId="570df698-c921-498a-a3da-44422fcc5090" providerId="ADAL" clId="{8CDF98E4-E8F6-4884-B35F-7942F12E89AA}" dt="2021-12-22T18:43:05.787" v="546" actId="13244"/>
          <ac:spMkLst>
            <pc:docMk/>
            <pc:sldMk cId="143268284" sldId="295"/>
            <ac:spMk id="3" creationId="{286DDCB7-64A0-784B-AA52-6D143200902F}"/>
          </ac:spMkLst>
        </pc:spChg>
        <pc:spChg chg="mod">
          <ac:chgData name="McHardy, Alicia (CDC/OD/OADC) (CTR)" userId="570df698-c921-498a-a3da-44422fcc5090" providerId="ADAL" clId="{8CDF98E4-E8F6-4884-B35F-7942F12E89AA}" dt="2021-12-22T18:43:06.963" v="547" actId="13244"/>
          <ac:spMkLst>
            <pc:docMk/>
            <pc:sldMk cId="143268284" sldId="295"/>
            <ac:spMk id="17" creationId="{0079F375-E86C-F34A-8667-DEBDFA91DB3C}"/>
          </ac:spMkLst>
        </pc:spChg>
        <pc:picChg chg="mod">
          <ac:chgData name="McHardy, Alicia (CDC/OD/OADC) (CTR)" userId="570df698-c921-498a-a3da-44422fcc5090" providerId="ADAL" clId="{8CDF98E4-E8F6-4884-B35F-7942F12E89AA}" dt="2021-12-22T18:39:43.939" v="20" actId="962"/>
          <ac:picMkLst>
            <pc:docMk/>
            <pc:sldMk cId="143268284" sldId="295"/>
            <ac:picMk id="11" creationId="{4C7A54CF-2509-7C44-99DB-B30145B2435D}"/>
          </ac:picMkLst>
        </pc:picChg>
        <pc:picChg chg="mod">
          <ac:chgData name="McHardy, Alicia (CDC/OD/OADC) (CTR)" userId="570df698-c921-498a-a3da-44422fcc5090" providerId="ADAL" clId="{8CDF98E4-E8F6-4884-B35F-7942F12E89AA}" dt="2021-12-22T18:39:43.939" v="20" actId="962"/>
          <ac:picMkLst>
            <pc:docMk/>
            <pc:sldMk cId="143268284" sldId="295"/>
            <ac:picMk id="13" creationId="{B5FFC081-FE7A-453C-AD92-781088DC1399}"/>
          </ac:picMkLst>
        </pc:picChg>
        <pc:picChg chg="mod">
          <ac:chgData name="McHardy, Alicia (CDC/OD/OADC) (CTR)" userId="570df698-c921-498a-a3da-44422fcc5090" providerId="ADAL" clId="{8CDF98E4-E8F6-4884-B35F-7942F12E89AA}" dt="2021-12-22T18:39:43.939" v="20" actId="962"/>
          <ac:picMkLst>
            <pc:docMk/>
            <pc:sldMk cId="143268284" sldId="295"/>
            <ac:picMk id="21" creationId="{332FFCB4-579A-1243-B5BD-5E296CD6B7B4}"/>
          </ac:picMkLst>
        </pc:picChg>
      </pc:sldChg>
      <pc:sldChg chg="addSp delSp modSp mod">
        <pc:chgData name="McHardy, Alicia (CDC/OD/OADC) (CTR)" userId="570df698-c921-498a-a3da-44422fcc5090" providerId="ADAL" clId="{8CDF98E4-E8F6-4884-B35F-7942F12E89AA}" dt="2021-12-22T18:42:41.827" v="544" actId="13244"/>
        <pc:sldMkLst>
          <pc:docMk/>
          <pc:sldMk cId="2990283783" sldId="298"/>
        </pc:sldMkLst>
        <pc:spChg chg="add del mod">
          <ac:chgData name="McHardy, Alicia (CDC/OD/OADC) (CTR)" userId="570df698-c921-498a-a3da-44422fcc5090" providerId="ADAL" clId="{8CDF98E4-E8F6-4884-B35F-7942F12E89AA}" dt="2021-12-22T18:42:10.792" v="522" actId="33699"/>
          <ac:spMkLst>
            <pc:docMk/>
            <pc:sldMk cId="2990283783" sldId="298"/>
            <ac:spMk id="2" creationId="{EA969F3E-8570-4A6A-B0E1-5AF38C234A83}"/>
          </ac:spMkLst>
        </pc:spChg>
        <pc:spChg chg="add mod">
          <ac:chgData name="McHardy, Alicia (CDC/OD/OADC) (CTR)" userId="570df698-c921-498a-a3da-44422fcc5090" providerId="ADAL" clId="{8CDF98E4-E8F6-4884-B35F-7942F12E89AA}" dt="2021-12-22T18:42:33.491" v="541" actId="13244"/>
          <ac:spMkLst>
            <pc:docMk/>
            <pc:sldMk cId="2990283783" sldId="298"/>
            <ac:spMk id="3" creationId="{E7948F59-7748-42FB-A4F1-6EDE1DAD35B8}"/>
          </ac:spMkLst>
        </pc:spChg>
        <pc:spChg chg="mod">
          <ac:chgData name="McHardy, Alicia (CDC/OD/OADC) (CTR)" userId="570df698-c921-498a-a3da-44422fcc5090" providerId="ADAL" clId="{8CDF98E4-E8F6-4884-B35F-7942F12E89AA}" dt="2021-12-22T18:42:34.819" v="542" actId="13244"/>
          <ac:spMkLst>
            <pc:docMk/>
            <pc:sldMk cId="2990283783" sldId="298"/>
            <ac:spMk id="15" creationId="{4FC1C55B-9BF7-4938-8F41-44D17CF9B184}"/>
          </ac:spMkLst>
        </pc:spChg>
        <pc:spChg chg="mod">
          <ac:chgData name="McHardy, Alicia (CDC/OD/OADC) (CTR)" userId="570df698-c921-498a-a3da-44422fcc5090" providerId="ADAL" clId="{8CDF98E4-E8F6-4884-B35F-7942F12E89AA}" dt="2021-12-22T18:42:38.979" v="543" actId="13244"/>
          <ac:spMkLst>
            <pc:docMk/>
            <pc:sldMk cId="2990283783" sldId="298"/>
            <ac:spMk id="23" creationId="{05B8F8A8-BC47-4646-998B-13ED7BFDEBFB}"/>
          </ac:spMkLst>
        </pc:spChg>
        <pc:spChg chg="mod">
          <ac:chgData name="McHardy, Alicia (CDC/OD/OADC) (CTR)" userId="570df698-c921-498a-a3da-44422fcc5090" providerId="ADAL" clId="{8CDF98E4-E8F6-4884-B35F-7942F12E89AA}" dt="2021-12-22T18:42:41.827" v="544" actId="13244"/>
          <ac:spMkLst>
            <pc:docMk/>
            <pc:sldMk cId="2990283783" sldId="298"/>
            <ac:spMk id="24" creationId="{A3CFAB8F-15ED-4FD5-98C7-75EA0847AEF7}"/>
          </ac:spMkLst>
        </pc:spChg>
        <pc:picChg chg="mod">
          <ac:chgData name="McHardy, Alicia (CDC/OD/OADC) (CTR)" userId="570df698-c921-498a-a3da-44422fcc5090" providerId="ADAL" clId="{8CDF98E4-E8F6-4884-B35F-7942F12E89AA}" dt="2021-12-22T18:39:05.987" v="10" actId="962"/>
          <ac:picMkLst>
            <pc:docMk/>
            <pc:sldMk cId="2990283783" sldId="298"/>
            <ac:picMk id="16" creationId="{79545CF3-DE89-A24E-9744-DA4A9F2D6E93}"/>
          </ac:picMkLst>
        </pc:picChg>
        <pc:picChg chg="mod">
          <ac:chgData name="McHardy, Alicia (CDC/OD/OADC) (CTR)" userId="570df698-c921-498a-a3da-44422fcc5090" providerId="ADAL" clId="{8CDF98E4-E8F6-4884-B35F-7942F12E89AA}" dt="2021-12-22T18:39:05.987" v="10" actId="962"/>
          <ac:picMkLst>
            <pc:docMk/>
            <pc:sldMk cId="2990283783" sldId="298"/>
            <ac:picMk id="17" creationId="{1C5132D5-1B36-9546-A9B1-CB0BA430C4A1}"/>
          </ac:picMkLst>
        </pc:picChg>
        <pc:picChg chg="del mod">
          <ac:chgData name="McHardy, Alicia (CDC/OD/OADC) (CTR)" userId="570df698-c921-498a-a3da-44422fcc5090" providerId="ADAL" clId="{8CDF98E4-E8F6-4884-B35F-7942F12E89AA}" dt="2021-12-22T18:39:03.629" v="9" actId="478"/>
          <ac:picMkLst>
            <pc:docMk/>
            <pc:sldMk cId="2990283783" sldId="298"/>
            <ac:picMk id="26" creationId="{C84AD757-F4C7-4DE5-BBA2-52247BED8468}"/>
          </ac:picMkLst>
        </pc:picChg>
      </pc:sldChg>
      <pc:sldChg chg="modSp mod">
        <pc:chgData name="McHardy, Alicia (CDC/OD/OADC) (CTR)" userId="570df698-c921-498a-a3da-44422fcc5090" providerId="ADAL" clId="{8CDF98E4-E8F6-4884-B35F-7942F12E89AA}" dt="2021-12-22T18:41:55.354" v="520" actId="962"/>
        <pc:sldMkLst>
          <pc:docMk/>
          <pc:sldMk cId="81100182" sldId="299"/>
        </pc:sldMkLst>
        <pc:grpChg chg="mod">
          <ac:chgData name="McHardy, Alicia (CDC/OD/OADC) (CTR)" userId="570df698-c921-498a-a3da-44422fcc5090" providerId="ADAL" clId="{8CDF98E4-E8F6-4884-B35F-7942F12E89AA}" dt="2021-12-22T18:41:55.354" v="520" actId="962"/>
          <ac:grpSpMkLst>
            <pc:docMk/>
            <pc:sldMk cId="81100182" sldId="299"/>
            <ac:grpSpMk id="5" creationId="{BE72BEA2-0C97-40E6-A2C1-945EF58C8018}"/>
          </ac:grpSpMkLst>
        </pc:grpChg>
        <pc:picChg chg="mod">
          <ac:chgData name="McHardy, Alicia (CDC/OD/OADC) (CTR)" userId="570df698-c921-498a-a3da-44422fcc5090" providerId="ADAL" clId="{8CDF98E4-E8F6-4884-B35F-7942F12E89AA}" dt="2021-12-22T18:39:21.371" v="15" actId="962"/>
          <ac:picMkLst>
            <pc:docMk/>
            <pc:sldMk cId="81100182" sldId="299"/>
            <ac:picMk id="8" creationId="{0B64900D-A9A5-0742-9D7D-9A9BA9AA5286}"/>
          </ac:picMkLst>
        </pc:picChg>
        <pc:picChg chg="mod">
          <ac:chgData name="McHardy, Alicia (CDC/OD/OADC) (CTR)" userId="570df698-c921-498a-a3da-44422fcc5090" providerId="ADAL" clId="{8CDF98E4-E8F6-4884-B35F-7942F12E89AA}" dt="2021-12-22T18:39:21.371" v="15" actId="962"/>
          <ac:picMkLst>
            <pc:docMk/>
            <pc:sldMk cId="81100182" sldId="299"/>
            <ac:picMk id="11" creationId="{83B3023B-8D68-CB4F-8CB6-ECD1FD32B6C0}"/>
          </ac:picMkLst>
        </pc:picChg>
      </pc:sldChg>
      <pc:sldChg chg="modSp mod">
        <pc:chgData name="McHardy, Alicia (CDC/OD/OADC) (CTR)" userId="570df698-c921-498a-a3da-44422fcc5090" providerId="ADAL" clId="{8CDF98E4-E8F6-4884-B35F-7942F12E89AA}" dt="2021-12-22T18:39:40.059" v="19" actId="962"/>
        <pc:sldMkLst>
          <pc:docMk/>
          <pc:sldMk cId="1919843909" sldId="300"/>
        </pc:sldMkLst>
        <pc:picChg chg="mod">
          <ac:chgData name="McHardy, Alicia (CDC/OD/OADC) (CTR)" userId="570df698-c921-498a-a3da-44422fcc5090" providerId="ADAL" clId="{8CDF98E4-E8F6-4884-B35F-7942F12E89AA}" dt="2021-12-22T18:39:40.059" v="19" actId="962"/>
          <ac:picMkLst>
            <pc:docMk/>
            <pc:sldMk cId="1919843909" sldId="300"/>
            <ac:picMk id="6" creationId="{6521688C-DA78-EB47-9FE5-73CD085E53DC}"/>
          </ac:picMkLst>
        </pc:picChg>
        <pc:picChg chg="mod">
          <ac:chgData name="McHardy, Alicia (CDC/OD/OADC) (CTR)" userId="570df698-c921-498a-a3da-44422fcc5090" providerId="ADAL" clId="{8CDF98E4-E8F6-4884-B35F-7942F12E89AA}" dt="2021-12-22T18:39:40.059" v="19" actId="962"/>
          <ac:picMkLst>
            <pc:docMk/>
            <pc:sldMk cId="1919843909" sldId="300"/>
            <ac:picMk id="7" creationId="{FD9B23BA-F04E-3E4A-9520-41E815F79620}"/>
          </ac:picMkLst>
        </pc:picChg>
      </pc:sldChg>
      <pc:sldChg chg="modSp mod">
        <pc:chgData name="McHardy, Alicia (CDC/OD/OADC) (CTR)" userId="570df698-c921-498a-a3da-44422fcc5090" providerId="ADAL" clId="{8CDF98E4-E8F6-4884-B35F-7942F12E89AA}" dt="2021-12-22T17:17:25.408" v="5" actId="962"/>
        <pc:sldMkLst>
          <pc:docMk/>
          <pc:sldMk cId="2354189657" sldId="301"/>
        </pc:sldMkLst>
        <pc:spChg chg="ord">
          <ac:chgData name="McHardy, Alicia (CDC/OD/OADC) (CTR)" userId="570df698-c921-498a-a3da-44422fcc5090" providerId="ADAL" clId="{8CDF98E4-E8F6-4884-B35F-7942F12E89AA}" dt="2021-12-22T17:17:15.321" v="2" actId="13244"/>
          <ac:spMkLst>
            <pc:docMk/>
            <pc:sldMk cId="2354189657" sldId="301"/>
            <ac:spMk id="2" creationId="{09A6D056-3213-484D-9449-40AD61B99B61}"/>
          </ac:spMkLst>
        </pc:spChg>
        <pc:spChg chg="ord">
          <ac:chgData name="McHardy, Alicia (CDC/OD/OADC) (CTR)" userId="570df698-c921-498a-a3da-44422fcc5090" providerId="ADAL" clId="{8CDF98E4-E8F6-4884-B35F-7942F12E89AA}" dt="2021-12-22T17:17:17.496" v="4" actId="13244"/>
          <ac:spMkLst>
            <pc:docMk/>
            <pc:sldMk cId="2354189657" sldId="301"/>
            <ac:spMk id="3" creationId="{286DDCB7-64A0-784B-AA52-6D143200902F}"/>
          </ac:spMkLst>
        </pc:spChg>
        <pc:spChg chg="ord">
          <ac:chgData name="McHardy, Alicia (CDC/OD/OADC) (CTR)" userId="570df698-c921-498a-a3da-44422fcc5090" providerId="ADAL" clId="{8CDF98E4-E8F6-4884-B35F-7942F12E89AA}" dt="2021-12-22T17:17:16.240" v="3" actId="13244"/>
          <ac:spMkLst>
            <pc:docMk/>
            <pc:sldMk cId="2354189657" sldId="301"/>
            <ac:spMk id="9" creationId="{013B6703-5C46-40EB-B380-6A5A0CAF72FE}"/>
          </ac:spMkLst>
        </pc:spChg>
        <pc:picChg chg="mod">
          <ac:chgData name="McHardy, Alicia (CDC/OD/OADC) (CTR)" userId="570df698-c921-498a-a3da-44422fcc5090" providerId="ADAL" clId="{8CDF98E4-E8F6-4884-B35F-7942F12E89AA}" dt="2021-12-22T17:17:25.408" v="5" actId="962"/>
          <ac:picMkLst>
            <pc:docMk/>
            <pc:sldMk cId="2354189657" sldId="301"/>
            <ac:picMk id="11" creationId="{4C7A54CF-2509-7C44-99DB-B30145B2435D}"/>
          </ac:picMkLst>
        </pc:picChg>
        <pc:picChg chg="mod">
          <ac:chgData name="McHardy, Alicia (CDC/OD/OADC) (CTR)" userId="570df698-c921-498a-a3da-44422fcc5090" providerId="ADAL" clId="{8CDF98E4-E8F6-4884-B35F-7942F12E89AA}" dt="2021-12-22T17:17:25.408" v="5" actId="962"/>
          <ac:picMkLst>
            <pc:docMk/>
            <pc:sldMk cId="2354189657" sldId="301"/>
            <ac:picMk id="21" creationId="{332FFCB4-579A-1243-B5BD-5E296CD6B7B4}"/>
          </ac:picMkLst>
        </pc:picChg>
      </pc:sldChg>
    </pc:docChg>
  </pc:docChgLst>
  <pc:docChgLst>
    <pc:chgData name="McHardy, Alicia (CDC/OD/OADC) (CTR)" userId="570df698-c921-498a-a3da-44422fcc5090" providerId="ADAL" clId="{1FB70BB8-D757-47AB-B81C-5BEE78E2D354}"/>
    <pc:docChg chg="undo custSel addSld delSld modSld modSection">
      <pc:chgData name="McHardy, Alicia (CDC/OD/OADC) (CTR)" userId="570df698-c921-498a-a3da-44422fcc5090" providerId="ADAL" clId="{1FB70BB8-D757-47AB-B81C-5BEE78E2D354}" dt="2021-09-03T18:48:59.365" v="2775" actId="6549"/>
      <pc:docMkLst>
        <pc:docMk/>
      </pc:docMkLst>
      <pc:sldChg chg="addSp delSp modSp mod modNotesTx">
        <pc:chgData name="McHardy, Alicia (CDC/OD/OADC) (CTR)" userId="570df698-c921-498a-a3da-44422fcc5090" providerId="ADAL" clId="{1FB70BB8-D757-47AB-B81C-5BEE78E2D354}" dt="2021-09-02T19:41:56.943" v="2544"/>
        <pc:sldMkLst>
          <pc:docMk/>
          <pc:sldMk cId="555697965" sldId="256"/>
        </pc:sldMkLst>
        <pc:spChg chg="mod">
          <ac:chgData name="McHardy, Alicia (CDC/OD/OADC) (CTR)" userId="570df698-c921-498a-a3da-44422fcc5090" providerId="ADAL" clId="{1FB70BB8-D757-47AB-B81C-5BEE78E2D354}" dt="2021-09-02T17:50:58.913" v="2543" actId="113"/>
          <ac:spMkLst>
            <pc:docMk/>
            <pc:sldMk cId="555697965" sldId="256"/>
            <ac:spMk id="2" creationId="{C9AA9382-BE15-3E4C-85B6-9549BE945773}"/>
          </ac:spMkLst>
        </pc:spChg>
        <pc:spChg chg="del mod">
          <ac:chgData name="McHardy, Alicia (CDC/OD/OADC) (CTR)" userId="570df698-c921-498a-a3da-44422fcc5090" providerId="ADAL" clId="{1FB70BB8-D757-47AB-B81C-5BEE78E2D354}" dt="2021-09-02T15:16:34.461" v="38" actId="478"/>
          <ac:spMkLst>
            <pc:docMk/>
            <pc:sldMk cId="555697965" sldId="256"/>
            <ac:spMk id="10" creationId="{6CCD45A9-7426-4159-B860-19F177D88379}"/>
          </ac:spMkLst>
        </pc:spChg>
        <pc:picChg chg="add mod">
          <ac:chgData name="McHardy, Alicia (CDC/OD/OADC) (CTR)" userId="570df698-c921-498a-a3da-44422fcc5090" providerId="ADAL" clId="{1FB70BB8-D757-47AB-B81C-5BEE78E2D354}" dt="2021-09-02T16:12:58.459" v="296" actId="1038"/>
          <ac:picMkLst>
            <pc:docMk/>
            <pc:sldMk cId="555697965" sldId="256"/>
            <ac:picMk id="8" creationId="{3646914C-AF5B-408B-BA01-7D34C70899A6}"/>
          </ac:picMkLst>
        </pc:picChg>
      </pc:sldChg>
      <pc:sldChg chg="addSp modSp mod modNotesTx">
        <pc:chgData name="McHardy, Alicia (CDC/OD/OADC) (CTR)" userId="570df698-c921-498a-a3da-44422fcc5090" providerId="ADAL" clId="{1FB70BB8-D757-47AB-B81C-5BEE78E2D354}" dt="2021-09-02T17:10:20.585" v="1535" actId="20577"/>
        <pc:sldMkLst>
          <pc:docMk/>
          <pc:sldMk cId="2238371641" sldId="259"/>
        </pc:sldMkLst>
        <pc:spChg chg="mod">
          <ac:chgData name="McHardy, Alicia (CDC/OD/OADC) (CTR)" userId="570df698-c921-498a-a3da-44422fcc5090" providerId="ADAL" clId="{1FB70BB8-D757-47AB-B81C-5BEE78E2D354}" dt="2021-09-02T16:07:52.983" v="174" actId="13926"/>
          <ac:spMkLst>
            <pc:docMk/>
            <pc:sldMk cId="2238371641" sldId="259"/>
            <ac:spMk id="2" creationId="{9DE0EE2E-C8DF-4E4F-B8BA-E46EFA47BC2B}"/>
          </ac:spMkLst>
        </pc:spChg>
        <pc:spChg chg="mod">
          <ac:chgData name="McHardy, Alicia (CDC/OD/OADC) (CTR)" userId="570df698-c921-498a-a3da-44422fcc5090" providerId="ADAL" clId="{1FB70BB8-D757-47AB-B81C-5BEE78E2D354}" dt="2021-09-02T17:10:20.585" v="1535" actId="20577"/>
          <ac:spMkLst>
            <pc:docMk/>
            <pc:sldMk cId="2238371641" sldId="259"/>
            <ac:spMk id="3" creationId="{A265044F-184D-9446-9AB8-6F52D76FA076}"/>
          </ac:spMkLst>
        </pc:spChg>
        <pc:picChg chg="add mod">
          <ac:chgData name="McHardy, Alicia (CDC/OD/OADC) (CTR)" userId="570df698-c921-498a-a3da-44422fcc5090" providerId="ADAL" clId="{1FB70BB8-D757-47AB-B81C-5BEE78E2D354}" dt="2021-09-02T17:09:52.249" v="1500" actId="14861"/>
          <ac:picMkLst>
            <pc:docMk/>
            <pc:sldMk cId="2238371641" sldId="259"/>
            <ac:picMk id="8" creationId="{FC1AB6DF-7517-47AE-A5A9-583EBE5505FE}"/>
          </ac:picMkLst>
        </pc:picChg>
      </pc:sldChg>
      <pc:sldChg chg="addSp delSp modSp mod modAnim modNotesTx">
        <pc:chgData name="McHardy, Alicia (CDC/OD/OADC) (CTR)" userId="570df698-c921-498a-a3da-44422fcc5090" providerId="ADAL" clId="{1FB70BB8-D757-47AB-B81C-5BEE78E2D354}" dt="2021-09-03T18:20:02.348" v="2651" actId="6549"/>
        <pc:sldMkLst>
          <pc:docMk/>
          <pc:sldMk cId="1947047174" sldId="262"/>
        </pc:sldMkLst>
        <pc:spChg chg="mod">
          <ac:chgData name="McHardy, Alicia (CDC/OD/OADC) (CTR)" userId="570df698-c921-498a-a3da-44422fcc5090" providerId="ADAL" clId="{1FB70BB8-D757-47AB-B81C-5BEE78E2D354}" dt="2021-09-02T16:14:00.466" v="312" actId="1035"/>
          <ac:spMkLst>
            <pc:docMk/>
            <pc:sldMk cId="1947047174" sldId="262"/>
            <ac:spMk id="3" creationId="{43D02A1D-A84C-854C-84AF-BD3D44625E11}"/>
          </ac:spMkLst>
        </pc:spChg>
        <pc:spChg chg="del">
          <ac:chgData name="McHardy, Alicia (CDC/OD/OADC) (CTR)" userId="570df698-c921-498a-a3da-44422fcc5090" providerId="ADAL" clId="{1FB70BB8-D757-47AB-B81C-5BEE78E2D354}" dt="2021-09-02T16:13:20.823" v="297" actId="478"/>
          <ac:spMkLst>
            <pc:docMk/>
            <pc:sldMk cId="1947047174" sldId="262"/>
            <ac:spMk id="4" creationId="{DF780ADF-B55E-4C49-B656-F8949B978543}"/>
          </ac:spMkLst>
        </pc:spChg>
        <pc:picChg chg="add mod">
          <ac:chgData name="McHardy, Alicia (CDC/OD/OADC) (CTR)" userId="570df698-c921-498a-a3da-44422fcc5090" providerId="ADAL" clId="{1FB70BB8-D757-47AB-B81C-5BEE78E2D354}" dt="2021-09-02T16:13:50.478" v="303" actId="14100"/>
          <ac:picMkLst>
            <pc:docMk/>
            <pc:sldMk cId="1947047174" sldId="262"/>
            <ac:picMk id="5" creationId="{87BB47AC-5F95-4F7E-9E7B-699A35C05C1B}"/>
          </ac:picMkLst>
        </pc:picChg>
      </pc:sldChg>
      <pc:sldChg chg="modSp del mod modNotesTx">
        <pc:chgData name="McHardy, Alicia (CDC/OD/OADC) (CTR)" userId="570df698-c921-498a-a3da-44422fcc5090" providerId="ADAL" clId="{1FB70BB8-D757-47AB-B81C-5BEE78E2D354}" dt="2021-09-03T18:22:15.168" v="2727" actId="47"/>
        <pc:sldMkLst>
          <pc:docMk/>
          <pc:sldMk cId="1328369380" sldId="270"/>
        </pc:sldMkLst>
        <pc:spChg chg="mod">
          <ac:chgData name="McHardy, Alicia (CDC/OD/OADC) (CTR)" userId="570df698-c921-498a-a3da-44422fcc5090" providerId="ADAL" clId="{1FB70BB8-D757-47AB-B81C-5BEE78E2D354}" dt="2021-09-02T16:15:43.772" v="359"/>
          <ac:spMkLst>
            <pc:docMk/>
            <pc:sldMk cId="1328369380" sldId="270"/>
            <ac:spMk id="3" creationId="{286DDCB7-64A0-784B-AA52-6D143200902F}"/>
          </ac:spMkLst>
        </pc:spChg>
      </pc:sldChg>
      <pc:sldChg chg="addSp modSp mod modAnim modNotesTx">
        <pc:chgData name="McHardy, Alicia (CDC/OD/OADC) (CTR)" userId="570df698-c921-498a-a3da-44422fcc5090" providerId="ADAL" clId="{1FB70BB8-D757-47AB-B81C-5BEE78E2D354}" dt="2021-09-03T18:48:59.365" v="2775" actId="6549"/>
        <pc:sldMkLst>
          <pc:docMk/>
          <pc:sldMk cId="1882004686" sldId="273"/>
        </pc:sldMkLst>
        <pc:spChg chg="mod">
          <ac:chgData name="McHardy, Alicia (CDC/OD/OADC) (CTR)" userId="570df698-c921-498a-a3da-44422fcc5090" providerId="ADAL" clId="{1FB70BB8-D757-47AB-B81C-5BEE78E2D354}" dt="2021-09-03T18:48:59.365" v="2775" actId="6549"/>
          <ac:spMkLst>
            <pc:docMk/>
            <pc:sldMk cId="1882004686" sldId="273"/>
            <ac:spMk id="3" creationId="{286DDCB7-64A0-784B-AA52-6D143200902F}"/>
          </ac:spMkLst>
        </pc:spChg>
        <pc:spChg chg="mod">
          <ac:chgData name="McHardy, Alicia (CDC/OD/OADC) (CTR)" userId="570df698-c921-498a-a3da-44422fcc5090" providerId="ADAL" clId="{1FB70BB8-D757-47AB-B81C-5BEE78E2D354}" dt="2021-09-02T17:01:58.213" v="1084" actId="20577"/>
          <ac:spMkLst>
            <pc:docMk/>
            <pc:sldMk cId="1882004686" sldId="273"/>
            <ac:spMk id="14" creationId="{A53EECA4-9A2D-A84F-A930-24E357B0E2F4}"/>
          </ac:spMkLst>
        </pc:spChg>
        <pc:picChg chg="add mod">
          <ac:chgData name="McHardy, Alicia (CDC/OD/OADC) (CTR)" userId="570df698-c921-498a-a3da-44422fcc5090" providerId="ADAL" clId="{1FB70BB8-D757-47AB-B81C-5BEE78E2D354}" dt="2021-09-02T16:20:19.126" v="455" actId="1076"/>
          <ac:picMkLst>
            <pc:docMk/>
            <pc:sldMk cId="1882004686" sldId="273"/>
            <ac:picMk id="11" creationId="{47565B3F-15CE-4DE6-8999-44AA180E8AC1}"/>
          </ac:picMkLst>
        </pc:picChg>
      </pc:sldChg>
      <pc:sldChg chg="modNotesTx">
        <pc:chgData name="McHardy, Alicia (CDC/OD/OADC) (CTR)" userId="570df698-c921-498a-a3da-44422fcc5090" providerId="ADAL" clId="{1FB70BB8-D757-47AB-B81C-5BEE78E2D354}" dt="2021-09-02T17:49:58.927" v="2503" actId="20577"/>
        <pc:sldMkLst>
          <pc:docMk/>
          <pc:sldMk cId="1211825635" sldId="283"/>
        </pc:sldMkLst>
      </pc:sldChg>
      <pc:sldChg chg="addSp delSp modSp mod modNotesTx">
        <pc:chgData name="McHardy, Alicia (CDC/OD/OADC) (CTR)" userId="570df698-c921-498a-a3da-44422fcc5090" providerId="ADAL" clId="{1FB70BB8-D757-47AB-B81C-5BEE78E2D354}" dt="2021-09-02T17:49:48.782" v="2501" actId="20577"/>
        <pc:sldMkLst>
          <pc:docMk/>
          <pc:sldMk cId="3670541861" sldId="284"/>
        </pc:sldMkLst>
        <pc:spChg chg="del">
          <ac:chgData name="McHardy, Alicia (CDC/OD/OADC) (CTR)" userId="570df698-c921-498a-a3da-44422fcc5090" providerId="ADAL" clId="{1FB70BB8-D757-47AB-B81C-5BEE78E2D354}" dt="2021-09-02T16:16:18.988" v="365" actId="478"/>
          <ac:spMkLst>
            <pc:docMk/>
            <pc:sldMk cId="3670541861" sldId="284"/>
            <ac:spMk id="3" creationId="{14B6A2CE-CCD1-4203-9619-1D64D031F878}"/>
          </ac:spMkLst>
        </pc:spChg>
        <pc:picChg chg="add mod">
          <ac:chgData name="McHardy, Alicia (CDC/OD/OADC) (CTR)" userId="570df698-c921-498a-a3da-44422fcc5090" providerId="ADAL" clId="{1FB70BB8-D757-47AB-B81C-5BEE78E2D354}" dt="2021-09-02T16:16:48.990" v="388" actId="1037"/>
          <ac:picMkLst>
            <pc:docMk/>
            <pc:sldMk cId="3670541861" sldId="284"/>
            <ac:picMk id="15" creationId="{3EB16599-7B55-42B6-BCC5-E54778D4554D}"/>
          </ac:picMkLst>
        </pc:picChg>
      </pc:sldChg>
      <pc:sldChg chg="modSp mod modNotesTx">
        <pc:chgData name="McHardy, Alicia (CDC/OD/OADC) (CTR)" userId="570df698-c921-498a-a3da-44422fcc5090" providerId="ADAL" clId="{1FB70BB8-D757-47AB-B81C-5BEE78E2D354}" dt="2021-09-02T16:12:21.457" v="282" actId="20577"/>
        <pc:sldMkLst>
          <pc:docMk/>
          <pc:sldMk cId="628078852" sldId="286"/>
        </pc:sldMkLst>
        <pc:spChg chg="mod">
          <ac:chgData name="McHardy, Alicia (CDC/OD/OADC) (CTR)" userId="570df698-c921-498a-a3da-44422fcc5090" providerId="ADAL" clId="{1FB70BB8-D757-47AB-B81C-5BEE78E2D354}" dt="2021-09-02T16:09:27.990" v="222" actId="14100"/>
          <ac:spMkLst>
            <pc:docMk/>
            <pc:sldMk cId="628078852" sldId="286"/>
            <ac:spMk id="3" creationId="{D1584135-AA69-524A-AB1E-779B69A0B203}"/>
          </ac:spMkLst>
        </pc:spChg>
      </pc:sldChg>
      <pc:sldChg chg="modSp mod modNotesTx">
        <pc:chgData name="McHardy, Alicia (CDC/OD/OADC) (CTR)" userId="570df698-c921-498a-a3da-44422fcc5090" providerId="ADAL" clId="{1FB70BB8-D757-47AB-B81C-5BEE78E2D354}" dt="2021-09-02T16:12:19.329" v="281" actId="20577"/>
        <pc:sldMkLst>
          <pc:docMk/>
          <pc:sldMk cId="1790243411" sldId="288"/>
        </pc:sldMkLst>
        <pc:spChg chg="mod">
          <ac:chgData name="McHardy, Alicia (CDC/OD/OADC) (CTR)" userId="570df698-c921-498a-a3da-44422fcc5090" providerId="ADAL" clId="{1FB70BB8-D757-47AB-B81C-5BEE78E2D354}" dt="2021-09-02T16:09:59.070" v="236" actId="14100"/>
          <ac:spMkLst>
            <pc:docMk/>
            <pc:sldMk cId="1790243411" sldId="288"/>
            <ac:spMk id="3" creationId="{D1584135-AA69-524A-AB1E-779B69A0B203}"/>
          </ac:spMkLst>
        </pc:spChg>
      </pc:sldChg>
      <pc:sldChg chg="modSp mod modNotesTx">
        <pc:chgData name="McHardy, Alicia (CDC/OD/OADC) (CTR)" userId="570df698-c921-498a-a3da-44422fcc5090" providerId="ADAL" clId="{1FB70BB8-D757-47AB-B81C-5BEE78E2D354}" dt="2021-09-02T16:12:23.969" v="283" actId="20577"/>
        <pc:sldMkLst>
          <pc:docMk/>
          <pc:sldMk cId="2383166906" sldId="289"/>
        </pc:sldMkLst>
        <pc:spChg chg="mod">
          <ac:chgData name="McHardy, Alicia (CDC/OD/OADC) (CTR)" userId="570df698-c921-498a-a3da-44422fcc5090" providerId="ADAL" clId="{1FB70BB8-D757-47AB-B81C-5BEE78E2D354}" dt="2021-09-02T16:10:25.490" v="251" actId="6549"/>
          <ac:spMkLst>
            <pc:docMk/>
            <pc:sldMk cId="2383166906" sldId="289"/>
            <ac:spMk id="3" creationId="{D1584135-AA69-524A-AB1E-779B69A0B203}"/>
          </ac:spMkLst>
        </pc:spChg>
      </pc:sldChg>
      <pc:sldChg chg="addSp delSp modSp mod setBg modNotesTx">
        <pc:chgData name="McHardy, Alicia (CDC/OD/OADC) (CTR)" userId="570df698-c921-498a-a3da-44422fcc5090" providerId="ADAL" clId="{1FB70BB8-D757-47AB-B81C-5BEE78E2D354}" dt="2021-09-02T17:25:37.749" v="2049" actId="1076"/>
        <pc:sldMkLst>
          <pc:docMk/>
          <pc:sldMk cId="4028045070" sldId="293"/>
        </pc:sldMkLst>
        <pc:spChg chg="mod">
          <ac:chgData name="McHardy, Alicia (CDC/OD/OADC) (CTR)" userId="570df698-c921-498a-a3da-44422fcc5090" providerId="ADAL" clId="{1FB70BB8-D757-47AB-B81C-5BEE78E2D354}" dt="2021-09-02T17:17:56.078" v="1692"/>
          <ac:spMkLst>
            <pc:docMk/>
            <pc:sldMk cId="4028045070" sldId="293"/>
            <ac:spMk id="2" creationId="{87B13D26-BA49-CA41-A0C6-DF7E267EAE3D}"/>
          </ac:spMkLst>
        </pc:spChg>
        <pc:spChg chg="mod">
          <ac:chgData name="McHardy, Alicia (CDC/OD/OADC) (CTR)" userId="570df698-c921-498a-a3da-44422fcc5090" providerId="ADAL" clId="{1FB70BB8-D757-47AB-B81C-5BEE78E2D354}" dt="2021-09-02T17:25:30.679" v="2047" actId="20577"/>
          <ac:spMkLst>
            <pc:docMk/>
            <pc:sldMk cId="4028045070" sldId="293"/>
            <ac:spMk id="3" creationId="{91DBCE83-BE42-3041-A0C2-BCD0E09E772E}"/>
          </ac:spMkLst>
        </pc:spChg>
        <pc:spChg chg="add del">
          <ac:chgData name="McHardy, Alicia (CDC/OD/OADC) (CTR)" userId="570df698-c921-498a-a3da-44422fcc5090" providerId="ADAL" clId="{1FB70BB8-D757-47AB-B81C-5BEE78E2D354}" dt="2021-09-02T17:17:56.078" v="1692"/>
          <ac:spMkLst>
            <pc:docMk/>
            <pc:sldMk cId="4028045070" sldId="293"/>
            <ac:spMk id="71" creationId="{B3875682-0790-427D-9A23-4B7265F0FA54}"/>
          </ac:spMkLst>
        </pc:spChg>
        <pc:spChg chg="add del">
          <ac:chgData name="McHardy, Alicia (CDC/OD/OADC) (CTR)" userId="570df698-c921-498a-a3da-44422fcc5090" providerId="ADAL" clId="{1FB70BB8-D757-47AB-B81C-5BEE78E2D354}" dt="2021-09-02T17:17:56.078" v="1692"/>
          <ac:spMkLst>
            <pc:docMk/>
            <pc:sldMk cId="4028045070" sldId="293"/>
            <ac:spMk id="73" creationId="{6EDE4AAE-4785-4EA7-95DB-45200F5B8096}"/>
          </ac:spMkLst>
        </pc:spChg>
        <pc:spChg chg="add del">
          <ac:chgData name="McHardy, Alicia (CDC/OD/OADC) (CTR)" userId="570df698-c921-498a-a3da-44422fcc5090" providerId="ADAL" clId="{1FB70BB8-D757-47AB-B81C-5BEE78E2D354}" dt="2021-09-02T17:17:56.078" v="1692"/>
          <ac:spMkLst>
            <pc:docMk/>
            <pc:sldMk cId="4028045070" sldId="293"/>
            <ac:spMk id="75" creationId="{0F2F231C-9E36-40B0-A4AD-D3AD1E81F065}"/>
          </ac:spMkLst>
        </pc:spChg>
        <pc:spChg chg="add del">
          <ac:chgData name="McHardy, Alicia (CDC/OD/OADC) (CTR)" userId="570df698-c921-498a-a3da-44422fcc5090" providerId="ADAL" clId="{1FB70BB8-D757-47AB-B81C-5BEE78E2D354}" dt="2021-09-02T17:17:56.078" v="1692"/>
          <ac:spMkLst>
            <pc:docMk/>
            <pc:sldMk cId="4028045070" sldId="293"/>
            <ac:spMk id="77" creationId="{AC80E3FC-06A2-4801-8281-7E4E063B73F9}"/>
          </ac:spMkLst>
        </pc:spChg>
        <pc:spChg chg="add del">
          <ac:chgData name="McHardy, Alicia (CDC/OD/OADC) (CTR)" userId="570df698-c921-498a-a3da-44422fcc5090" providerId="ADAL" clId="{1FB70BB8-D757-47AB-B81C-5BEE78E2D354}" dt="2021-09-02T17:17:56.078" v="1692"/>
          <ac:spMkLst>
            <pc:docMk/>
            <pc:sldMk cId="4028045070" sldId="293"/>
            <ac:spMk id="79" creationId="{6993D2C4-33A7-4A1E-B168-F4C7A6922AE9}"/>
          </ac:spMkLst>
        </pc:spChg>
        <pc:spChg chg="add del">
          <ac:chgData name="McHardy, Alicia (CDC/OD/OADC) (CTR)" userId="570df698-c921-498a-a3da-44422fcc5090" providerId="ADAL" clId="{1FB70BB8-D757-47AB-B81C-5BEE78E2D354}" dt="2021-09-02T17:17:56.078" v="1692"/>
          <ac:spMkLst>
            <pc:docMk/>
            <pc:sldMk cId="4028045070" sldId="293"/>
            <ac:spMk id="81" creationId="{9A66981E-645D-4036-BB9A-5E14E16438FD}"/>
          </ac:spMkLst>
        </pc:spChg>
        <pc:spChg chg="add del">
          <ac:chgData name="McHardy, Alicia (CDC/OD/OADC) (CTR)" userId="570df698-c921-498a-a3da-44422fcc5090" providerId="ADAL" clId="{1FB70BB8-D757-47AB-B81C-5BEE78E2D354}" dt="2021-09-02T17:17:56.078" v="1692"/>
          <ac:spMkLst>
            <pc:docMk/>
            <pc:sldMk cId="4028045070" sldId="293"/>
            <ac:spMk id="83" creationId="{4554E15C-DA50-4F0F-A416-E3B088C75711}"/>
          </ac:spMkLst>
        </pc:spChg>
        <pc:picChg chg="mod">
          <ac:chgData name="McHardy, Alicia (CDC/OD/OADC) (CTR)" userId="570df698-c921-498a-a3da-44422fcc5090" providerId="ADAL" clId="{1FB70BB8-D757-47AB-B81C-5BEE78E2D354}" dt="2021-09-02T17:17:56.078" v="1692"/>
          <ac:picMkLst>
            <pc:docMk/>
            <pc:sldMk cId="4028045070" sldId="293"/>
            <ac:picMk id="8" creationId="{0B64900D-A9A5-0742-9D7D-9A9BA9AA5286}"/>
          </ac:picMkLst>
        </pc:picChg>
        <pc:picChg chg="add mod ord">
          <ac:chgData name="McHardy, Alicia (CDC/OD/OADC) (CTR)" userId="570df698-c921-498a-a3da-44422fcc5090" providerId="ADAL" clId="{1FB70BB8-D757-47AB-B81C-5BEE78E2D354}" dt="2021-09-02T17:25:37.749" v="2049" actId="1076"/>
          <ac:picMkLst>
            <pc:docMk/>
            <pc:sldMk cId="4028045070" sldId="293"/>
            <ac:picMk id="1026" creationId="{8E15EB40-5147-4BFA-A393-533E3CBEAF2B}"/>
          </ac:picMkLst>
        </pc:picChg>
      </pc:sldChg>
      <pc:sldChg chg="del">
        <pc:chgData name="McHardy, Alicia (CDC/OD/OADC) (CTR)" userId="570df698-c921-498a-a3da-44422fcc5090" providerId="ADAL" clId="{1FB70BB8-D757-47AB-B81C-5BEE78E2D354}" dt="2021-09-02T16:12:35.897" v="284" actId="47"/>
        <pc:sldMkLst>
          <pc:docMk/>
          <pc:sldMk cId="1781715460" sldId="294"/>
        </pc:sldMkLst>
      </pc:sldChg>
      <pc:sldChg chg="addSp modSp mod modAnim modNotesTx">
        <pc:chgData name="McHardy, Alicia (CDC/OD/OADC) (CTR)" userId="570df698-c921-498a-a3da-44422fcc5090" providerId="ADAL" clId="{1FB70BB8-D757-47AB-B81C-5BEE78E2D354}" dt="2021-09-03T18:48:51.027" v="2768" actId="20577"/>
        <pc:sldMkLst>
          <pc:docMk/>
          <pc:sldMk cId="143268284" sldId="295"/>
        </pc:sldMkLst>
        <pc:spChg chg="mod">
          <ac:chgData name="McHardy, Alicia (CDC/OD/OADC) (CTR)" userId="570df698-c921-498a-a3da-44422fcc5090" providerId="ADAL" clId="{1FB70BB8-D757-47AB-B81C-5BEE78E2D354}" dt="2021-09-03T18:48:51.027" v="2768" actId="20577"/>
          <ac:spMkLst>
            <pc:docMk/>
            <pc:sldMk cId="143268284" sldId="295"/>
            <ac:spMk id="3" creationId="{286DDCB7-64A0-784B-AA52-6D143200902F}"/>
          </ac:spMkLst>
        </pc:spChg>
        <pc:spChg chg="mod">
          <ac:chgData name="McHardy, Alicia (CDC/OD/OADC) (CTR)" userId="570df698-c921-498a-a3da-44422fcc5090" providerId="ADAL" clId="{1FB70BB8-D757-47AB-B81C-5BEE78E2D354}" dt="2021-09-03T18:24:56.359" v="2761" actId="20577"/>
          <ac:spMkLst>
            <pc:docMk/>
            <pc:sldMk cId="143268284" sldId="295"/>
            <ac:spMk id="17" creationId="{0079F375-E86C-F34A-8667-DEBDFA91DB3C}"/>
          </ac:spMkLst>
        </pc:spChg>
        <pc:picChg chg="add mod">
          <ac:chgData name="McHardy, Alicia (CDC/OD/OADC) (CTR)" userId="570df698-c921-498a-a3da-44422fcc5090" providerId="ADAL" clId="{1FB70BB8-D757-47AB-B81C-5BEE78E2D354}" dt="2021-09-02T17:50:18.198" v="2504" actId="1076"/>
          <ac:picMkLst>
            <pc:docMk/>
            <pc:sldMk cId="143268284" sldId="295"/>
            <ac:picMk id="13" creationId="{B5FFC081-FE7A-453C-AD92-781088DC1399}"/>
          </ac:picMkLst>
        </pc:picChg>
      </pc:sldChg>
      <pc:sldChg chg="delSp modSp mod delAnim modAnim modNotesTx">
        <pc:chgData name="McHardy, Alicia (CDC/OD/OADC) (CTR)" userId="570df698-c921-498a-a3da-44422fcc5090" providerId="ADAL" clId="{1FB70BB8-D757-47AB-B81C-5BEE78E2D354}" dt="2021-09-02T20:15:02.440" v="2606" actId="113"/>
        <pc:sldMkLst>
          <pc:docMk/>
          <pc:sldMk cId="2990283783" sldId="298"/>
        </pc:sldMkLst>
        <pc:spChg chg="mod">
          <ac:chgData name="McHardy, Alicia (CDC/OD/OADC) (CTR)" userId="570df698-c921-498a-a3da-44422fcc5090" providerId="ADAL" clId="{1FB70BB8-D757-47AB-B81C-5BEE78E2D354}" dt="2021-09-02T20:15:02.440" v="2606" actId="113"/>
          <ac:spMkLst>
            <pc:docMk/>
            <pc:sldMk cId="2990283783" sldId="298"/>
            <ac:spMk id="19" creationId="{3835F77E-0DEA-4300-BD58-C385128996E1}"/>
          </ac:spMkLst>
        </pc:spChg>
        <pc:spChg chg="mod">
          <ac:chgData name="McHardy, Alicia (CDC/OD/OADC) (CTR)" userId="570df698-c921-498a-a3da-44422fcc5090" providerId="ADAL" clId="{1FB70BB8-D757-47AB-B81C-5BEE78E2D354}" dt="2021-09-02T20:15:02.440" v="2606" actId="113"/>
          <ac:spMkLst>
            <pc:docMk/>
            <pc:sldMk cId="2990283783" sldId="298"/>
            <ac:spMk id="20" creationId="{16E36717-B1A4-49E1-81AD-39E17E573C23}"/>
          </ac:spMkLst>
        </pc:spChg>
        <pc:spChg chg="mod">
          <ac:chgData name="McHardy, Alicia (CDC/OD/OADC) (CTR)" userId="570df698-c921-498a-a3da-44422fcc5090" providerId="ADAL" clId="{1FB70BB8-D757-47AB-B81C-5BEE78E2D354}" dt="2021-09-02T20:15:02.440" v="2606" actId="113"/>
          <ac:spMkLst>
            <pc:docMk/>
            <pc:sldMk cId="2990283783" sldId="298"/>
            <ac:spMk id="21" creationId="{FA16F00F-EBC6-4BA5-B862-E57BC279AB6D}"/>
          </ac:spMkLst>
        </pc:spChg>
        <pc:spChg chg="mod">
          <ac:chgData name="McHardy, Alicia (CDC/OD/OADC) (CTR)" userId="570df698-c921-498a-a3da-44422fcc5090" providerId="ADAL" clId="{1FB70BB8-D757-47AB-B81C-5BEE78E2D354}" dt="2021-09-02T20:15:02.440" v="2606" actId="113"/>
          <ac:spMkLst>
            <pc:docMk/>
            <pc:sldMk cId="2990283783" sldId="298"/>
            <ac:spMk id="22" creationId="{7563359F-5C54-43D3-9BDB-B4901B2D8E75}"/>
          </ac:spMkLst>
        </pc:spChg>
        <pc:spChg chg="mod">
          <ac:chgData name="McHardy, Alicia (CDC/OD/OADC) (CTR)" userId="570df698-c921-498a-a3da-44422fcc5090" providerId="ADAL" clId="{1FB70BB8-D757-47AB-B81C-5BEE78E2D354}" dt="2021-09-02T20:15:02.440" v="2606" actId="113"/>
          <ac:spMkLst>
            <pc:docMk/>
            <pc:sldMk cId="2990283783" sldId="298"/>
            <ac:spMk id="23" creationId="{05B8F8A8-BC47-4646-998B-13ED7BFDEBFB}"/>
          </ac:spMkLst>
        </pc:spChg>
        <pc:spChg chg="mod">
          <ac:chgData name="McHardy, Alicia (CDC/OD/OADC) (CTR)" userId="570df698-c921-498a-a3da-44422fcc5090" providerId="ADAL" clId="{1FB70BB8-D757-47AB-B81C-5BEE78E2D354}" dt="2021-09-02T20:15:02.440" v="2606" actId="113"/>
          <ac:spMkLst>
            <pc:docMk/>
            <pc:sldMk cId="2990283783" sldId="298"/>
            <ac:spMk id="24" creationId="{A3CFAB8F-15ED-4FD5-98C7-75EA0847AEF7}"/>
          </ac:spMkLst>
        </pc:spChg>
        <pc:spChg chg="del">
          <ac:chgData name="McHardy, Alicia (CDC/OD/OADC) (CTR)" userId="570df698-c921-498a-a3da-44422fcc5090" providerId="ADAL" clId="{1FB70BB8-D757-47AB-B81C-5BEE78E2D354}" dt="2021-09-02T15:17:49.710" v="59" actId="478"/>
          <ac:spMkLst>
            <pc:docMk/>
            <pc:sldMk cId="2990283783" sldId="298"/>
            <ac:spMk id="25" creationId="{CBB6684D-E9BA-454C-9D73-0BE9AAB0946F}"/>
          </ac:spMkLst>
        </pc:spChg>
        <pc:spChg chg="del">
          <ac:chgData name="McHardy, Alicia (CDC/OD/OADC) (CTR)" userId="570df698-c921-498a-a3da-44422fcc5090" providerId="ADAL" clId="{1FB70BB8-D757-47AB-B81C-5BEE78E2D354}" dt="2021-09-02T15:17:51.526" v="60" actId="478"/>
          <ac:spMkLst>
            <pc:docMk/>
            <pc:sldMk cId="2990283783" sldId="298"/>
            <ac:spMk id="27" creationId="{55A18B20-A44F-4D9C-A413-CFEC15837E81}"/>
          </ac:spMkLst>
        </pc:spChg>
        <pc:graphicFrameChg chg="mod modGraphic">
          <ac:chgData name="McHardy, Alicia (CDC/OD/OADC) (CTR)" userId="570df698-c921-498a-a3da-44422fcc5090" providerId="ADAL" clId="{1FB70BB8-D757-47AB-B81C-5BEE78E2D354}" dt="2021-09-02T16:04:04.256" v="144" actId="255"/>
          <ac:graphicFrameMkLst>
            <pc:docMk/>
            <pc:sldMk cId="2990283783" sldId="298"/>
            <ac:graphicFrameMk id="18" creationId="{4BA91AB8-7EEC-4D47-A2E0-D265BAEC3CF5}"/>
          </ac:graphicFrameMkLst>
        </pc:graphicFrameChg>
      </pc:sldChg>
      <pc:sldChg chg="addSp delSp modSp mod setBg modNotesTx">
        <pc:chgData name="McHardy, Alicia (CDC/OD/OADC) (CTR)" userId="570df698-c921-498a-a3da-44422fcc5090" providerId="ADAL" clId="{1FB70BB8-D757-47AB-B81C-5BEE78E2D354}" dt="2021-09-02T17:49:22.348" v="2500" actId="20577"/>
        <pc:sldMkLst>
          <pc:docMk/>
          <pc:sldMk cId="81100182" sldId="299"/>
        </pc:sldMkLst>
        <pc:spChg chg="mod">
          <ac:chgData name="McHardy, Alicia (CDC/OD/OADC) (CTR)" userId="570df698-c921-498a-a3da-44422fcc5090" providerId="ADAL" clId="{1FB70BB8-D757-47AB-B81C-5BEE78E2D354}" dt="2021-09-02T17:42:04.595" v="2289" actId="26606"/>
          <ac:spMkLst>
            <pc:docMk/>
            <pc:sldMk cId="81100182" sldId="299"/>
            <ac:spMk id="2" creationId="{87B13D26-BA49-CA41-A0C6-DF7E267EAE3D}"/>
          </ac:spMkLst>
        </pc:spChg>
        <pc:spChg chg="mod">
          <ac:chgData name="McHardy, Alicia (CDC/OD/OADC) (CTR)" userId="570df698-c921-498a-a3da-44422fcc5090" providerId="ADAL" clId="{1FB70BB8-D757-47AB-B81C-5BEE78E2D354}" dt="2021-09-02T17:49:22.348" v="2500" actId="20577"/>
          <ac:spMkLst>
            <pc:docMk/>
            <pc:sldMk cId="81100182" sldId="299"/>
            <ac:spMk id="3" creationId="{91DBCE83-BE42-3041-A0C2-BCD0E09E772E}"/>
          </ac:spMkLst>
        </pc:spChg>
        <pc:spChg chg="add del">
          <ac:chgData name="McHardy, Alicia (CDC/OD/OADC) (CTR)" userId="570df698-c921-498a-a3da-44422fcc5090" providerId="ADAL" clId="{1FB70BB8-D757-47AB-B81C-5BEE78E2D354}" dt="2021-09-02T17:42:04.595" v="2289" actId="26606"/>
          <ac:spMkLst>
            <pc:docMk/>
            <pc:sldMk cId="81100182" sldId="299"/>
            <ac:spMk id="71" creationId="{BBED7469-0D10-44CB-A4C2-C1124B3CA59F}"/>
          </ac:spMkLst>
        </pc:spChg>
        <pc:spChg chg="add del">
          <ac:chgData name="McHardy, Alicia (CDC/OD/OADC) (CTR)" userId="570df698-c921-498a-a3da-44422fcc5090" providerId="ADAL" clId="{1FB70BB8-D757-47AB-B81C-5BEE78E2D354}" dt="2021-09-02T17:42:04.595" v="2289" actId="26606"/>
          <ac:spMkLst>
            <pc:docMk/>
            <pc:sldMk cId="81100182" sldId="299"/>
            <ac:spMk id="73" creationId="{F4351E00-23D4-4170-AACC-F27A1EE3FF43}"/>
          </ac:spMkLst>
        </pc:spChg>
        <pc:spChg chg="add del">
          <ac:chgData name="McHardy, Alicia (CDC/OD/OADC) (CTR)" userId="570df698-c921-498a-a3da-44422fcc5090" providerId="ADAL" clId="{1FB70BB8-D757-47AB-B81C-5BEE78E2D354}" dt="2021-09-02T17:42:04.595" v="2289" actId="26606"/>
          <ac:spMkLst>
            <pc:docMk/>
            <pc:sldMk cId="81100182" sldId="299"/>
            <ac:spMk id="75" creationId="{3033C1FA-44DC-4135-AC8E-99278C31781E}"/>
          </ac:spMkLst>
        </pc:spChg>
        <pc:spChg chg="add del">
          <ac:chgData name="McHardy, Alicia (CDC/OD/OADC) (CTR)" userId="570df698-c921-498a-a3da-44422fcc5090" providerId="ADAL" clId="{1FB70BB8-D757-47AB-B81C-5BEE78E2D354}" dt="2021-09-02T17:42:04.595" v="2289" actId="26606"/>
          <ac:spMkLst>
            <pc:docMk/>
            <pc:sldMk cId="81100182" sldId="299"/>
            <ac:spMk id="77" creationId="{8481A727-51BA-47CD-BDF2-F800D0449B7C}"/>
          </ac:spMkLst>
        </pc:spChg>
        <pc:spChg chg="add del">
          <ac:chgData name="McHardy, Alicia (CDC/OD/OADC) (CTR)" userId="570df698-c921-498a-a3da-44422fcc5090" providerId="ADAL" clId="{1FB70BB8-D757-47AB-B81C-5BEE78E2D354}" dt="2021-09-02T17:42:04.595" v="2289" actId="26606"/>
          <ac:spMkLst>
            <pc:docMk/>
            <pc:sldMk cId="81100182" sldId="299"/>
            <ac:spMk id="79" creationId="{4A94605C-0EB2-4FA5-B05F-7BC682EA274C}"/>
          </ac:spMkLst>
        </pc:spChg>
        <pc:spChg chg="add del">
          <ac:chgData name="McHardy, Alicia (CDC/OD/OADC) (CTR)" userId="570df698-c921-498a-a3da-44422fcc5090" providerId="ADAL" clId="{1FB70BB8-D757-47AB-B81C-5BEE78E2D354}" dt="2021-09-02T17:42:04.595" v="2289" actId="26606"/>
          <ac:spMkLst>
            <pc:docMk/>
            <pc:sldMk cId="81100182" sldId="299"/>
            <ac:spMk id="81" creationId="{E1D58C79-C053-45C6-AB6A-6BE55965B2E8}"/>
          </ac:spMkLst>
        </pc:spChg>
        <pc:spChg chg="add del">
          <ac:chgData name="McHardy, Alicia (CDC/OD/OADC) (CTR)" userId="570df698-c921-498a-a3da-44422fcc5090" providerId="ADAL" clId="{1FB70BB8-D757-47AB-B81C-5BEE78E2D354}" dt="2021-09-02T17:42:04.595" v="2289" actId="26606"/>
          <ac:spMkLst>
            <pc:docMk/>
            <pc:sldMk cId="81100182" sldId="299"/>
            <ac:spMk id="83" creationId="{AF6B7092-FA11-45BD-B50D-DF79993015A4}"/>
          </ac:spMkLst>
        </pc:spChg>
        <pc:grpChg chg="add mod">
          <ac:chgData name="McHardy, Alicia (CDC/OD/OADC) (CTR)" userId="570df698-c921-498a-a3da-44422fcc5090" providerId="ADAL" clId="{1FB70BB8-D757-47AB-B81C-5BEE78E2D354}" dt="2021-09-02T17:47:20.499" v="2437" actId="1035"/>
          <ac:grpSpMkLst>
            <pc:docMk/>
            <pc:sldMk cId="81100182" sldId="299"/>
            <ac:grpSpMk id="4" creationId="{C009EEAF-15F4-4CEB-967D-F5470D37A00F}"/>
          </ac:grpSpMkLst>
        </pc:grpChg>
        <pc:grpChg chg="add mod">
          <ac:chgData name="McHardy, Alicia (CDC/OD/OADC) (CTR)" userId="570df698-c921-498a-a3da-44422fcc5090" providerId="ADAL" clId="{1FB70BB8-D757-47AB-B81C-5BEE78E2D354}" dt="2021-09-02T17:47:20.499" v="2437" actId="1035"/>
          <ac:grpSpMkLst>
            <pc:docMk/>
            <pc:sldMk cId="81100182" sldId="299"/>
            <ac:grpSpMk id="5" creationId="{BE72BEA2-0C97-40E6-A2C1-945EF58C8018}"/>
          </ac:grpSpMkLst>
        </pc:grpChg>
        <pc:picChg chg="mod">
          <ac:chgData name="McHardy, Alicia (CDC/OD/OADC) (CTR)" userId="570df698-c921-498a-a3da-44422fcc5090" providerId="ADAL" clId="{1FB70BB8-D757-47AB-B81C-5BEE78E2D354}" dt="2021-09-02T17:42:04.595" v="2289" actId="26606"/>
          <ac:picMkLst>
            <pc:docMk/>
            <pc:sldMk cId="81100182" sldId="299"/>
            <ac:picMk id="8" creationId="{0B64900D-A9A5-0742-9D7D-9A9BA9AA5286}"/>
          </ac:picMkLst>
        </pc:picChg>
        <pc:picChg chg="ord">
          <ac:chgData name="McHardy, Alicia (CDC/OD/OADC) (CTR)" userId="570df698-c921-498a-a3da-44422fcc5090" providerId="ADAL" clId="{1FB70BB8-D757-47AB-B81C-5BEE78E2D354}" dt="2021-09-02T17:42:04.595" v="2289" actId="26606"/>
          <ac:picMkLst>
            <pc:docMk/>
            <pc:sldMk cId="81100182" sldId="299"/>
            <ac:picMk id="11" creationId="{83B3023B-8D68-CB4F-8CB6-ECD1FD32B6C0}"/>
          </ac:picMkLst>
        </pc:picChg>
        <pc:picChg chg="add mod">
          <ac:chgData name="McHardy, Alicia (CDC/OD/OADC) (CTR)" userId="570df698-c921-498a-a3da-44422fcc5090" providerId="ADAL" clId="{1FB70BB8-D757-47AB-B81C-5BEE78E2D354}" dt="2021-09-02T17:47:20.499" v="2437" actId="1035"/>
          <ac:picMkLst>
            <pc:docMk/>
            <pc:sldMk cId="81100182" sldId="299"/>
            <ac:picMk id="18" creationId="{9F909529-A38C-4C31-8516-A93A74E25474}"/>
          </ac:picMkLst>
        </pc:picChg>
        <pc:picChg chg="add del mod">
          <ac:chgData name="McHardy, Alicia (CDC/OD/OADC) (CTR)" userId="570df698-c921-498a-a3da-44422fcc5090" providerId="ADAL" clId="{1FB70BB8-D757-47AB-B81C-5BEE78E2D354}" dt="2021-09-02T17:45:43.336" v="2350" actId="478"/>
          <ac:picMkLst>
            <pc:docMk/>
            <pc:sldMk cId="81100182" sldId="299"/>
            <ac:picMk id="19" creationId="{3C251833-3828-4953-AA9B-91F6C1AE5A94}"/>
          </ac:picMkLst>
        </pc:picChg>
        <pc:picChg chg="add mod">
          <ac:chgData name="McHardy, Alicia (CDC/OD/OADC) (CTR)" userId="570df698-c921-498a-a3da-44422fcc5090" providerId="ADAL" clId="{1FB70BB8-D757-47AB-B81C-5BEE78E2D354}" dt="2021-09-02T17:47:20.499" v="2437" actId="1035"/>
          <ac:picMkLst>
            <pc:docMk/>
            <pc:sldMk cId="81100182" sldId="299"/>
            <ac:picMk id="2050" creationId="{8CA84855-D4E7-4227-AC4F-11B7970C2C19}"/>
          </ac:picMkLst>
        </pc:picChg>
        <pc:picChg chg="add del mod">
          <ac:chgData name="McHardy, Alicia (CDC/OD/OADC) (CTR)" userId="570df698-c921-498a-a3da-44422fcc5090" providerId="ADAL" clId="{1FB70BB8-D757-47AB-B81C-5BEE78E2D354}" dt="2021-09-02T17:44:44.657" v="2330" actId="478"/>
          <ac:picMkLst>
            <pc:docMk/>
            <pc:sldMk cId="81100182" sldId="299"/>
            <ac:picMk id="2052" creationId="{D3BD9480-273E-4F51-BC0F-9F691F20330B}"/>
          </ac:picMkLst>
        </pc:picChg>
        <pc:picChg chg="add del mod">
          <ac:chgData name="McHardy, Alicia (CDC/OD/OADC) (CTR)" userId="570df698-c921-498a-a3da-44422fcc5090" providerId="ADAL" clId="{1FB70BB8-D757-47AB-B81C-5BEE78E2D354}" dt="2021-09-02T17:44:44.657" v="2330" actId="478"/>
          <ac:picMkLst>
            <pc:docMk/>
            <pc:sldMk cId="81100182" sldId="299"/>
            <ac:picMk id="2054" creationId="{BA3C2AC9-DC94-42FF-B1D4-607D1F6F08B1}"/>
          </ac:picMkLst>
        </pc:picChg>
        <pc:picChg chg="add mod">
          <ac:chgData name="McHardy, Alicia (CDC/OD/OADC) (CTR)" userId="570df698-c921-498a-a3da-44422fcc5090" providerId="ADAL" clId="{1FB70BB8-D757-47AB-B81C-5BEE78E2D354}" dt="2021-09-02T17:47:20.499" v="2437" actId="1035"/>
          <ac:picMkLst>
            <pc:docMk/>
            <pc:sldMk cId="81100182" sldId="299"/>
            <ac:picMk id="2056" creationId="{E7C50E67-2EB0-4330-9DFF-8CC5CA1803EC}"/>
          </ac:picMkLst>
        </pc:picChg>
        <pc:picChg chg="add mod">
          <ac:chgData name="McHardy, Alicia (CDC/OD/OADC) (CTR)" userId="570df698-c921-498a-a3da-44422fcc5090" providerId="ADAL" clId="{1FB70BB8-D757-47AB-B81C-5BEE78E2D354}" dt="2021-09-02T17:47:20.499" v="2437" actId="1035"/>
          <ac:picMkLst>
            <pc:docMk/>
            <pc:sldMk cId="81100182" sldId="299"/>
            <ac:picMk id="2058" creationId="{FC4A8982-AA67-4991-B4CC-B8C3980DD188}"/>
          </ac:picMkLst>
        </pc:picChg>
      </pc:sldChg>
      <pc:sldChg chg="modNotesTx">
        <pc:chgData name="McHardy, Alicia (CDC/OD/OADC) (CTR)" userId="570df698-c921-498a-a3da-44422fcc5090" providerId="ADAL" clId="{1FB70BB8-D757-47AB-B81C-5BEE78E2D354}" dt="2021-09-02T16:12:38.737" v="285" actId="20577"/>
        <pc:sldMkLst>
          <pc:docMk/>
          <pc:sldMk cId="1919843909" sldId="300"/>
        </pc:sldMkLst>
      </pc:sldChg>
      <pc:sldChg chg="modSp mod modNotesTx">
        <pc:chgData name="McHardy, Alicia (CDC/OD/OADC) (CTR)" userId="570df698-c921-498a-a3da-44422fcc5090" providerId="ADAL" clId="{1FB70BB8-D757-47AB-B81C-5BEE78E2D354}" dt="2021-09-03T18:22:06.787" v="2726" actId="20577"/>
        <pc:sldMkLst>
          <pc:docMk/>
          <pc:sldMk cId="2354189657" sldId="301"/>
        </pc:sldMkLst>
        <pc:spChg chg="mod">
          <ac:chgData name="McHardy, Alicia (CDC/OD/OADC) (CTR)" userId="570df698-c921-498a-a3da-44422fcc5090" providerId="ADAL" clId="{1FB70BB8-D757-47AB-B81C-5BEE78E2D354}" dt="2021-09-03T18:21:32.118" v="2689" actId="20577"/>
          <ac:spMkLst>
            <pc:docMk/>
            <pc:sldMk cId="2354189657" sldId="301"/>
            <ac:spMk id="3" creationId="{286DDCB7-64A0-784B-AA52-6D143200902F}"/>
          </ac:spMkLst>
        </pc:spChg>
      </pc:sldChg>
      <pc:sldChg chg="new del">
        <pc:chgData name="McHardy, Alicia (CDC/OD/OADC) (CTR)" userId="570df698-c921-498a-a3da-44422fcc5090" providerId="ADAL" clId="{1FB70BB8-D757-47AB-B81C-5BEE78E2D354}" dt="2021-09-03T18:21:09.230" v="2686" actId="47"/>
        <pc:sldMkLst>
          <pc:docMk/>
          <pc:sldMk cId="3455510471" sldId="301"/>
        </pc:sldMkLst>
      </pc:sldChg>
      <pc:sldChg chg="addSp delSp add del setBg delDesignElem">
        <pc:chgData name="McHardy, Alicia (CDC/OD/OADC) (CTR)" userId="570df698-c921-498a-a3da-44422fcc5090" providerId="ADAL" clId="{1FB70BB8-D757-47AB-B81C-5BEE78E2D354}" dt="2021-09-03T18:21:07.696" v="2685"/>
        <pc:sldMkLst>
          <pc:docMk/>
          <pc:sldMk cId="1626007071" sldId="302"/>
        </pc:sldMkLst>
        <pc:spChg chg="add del">
          <ac:chgData name="McHardy, Alicia (CDC/OD/OADC) (CTR)" userId="570df698-c921-498a-a3da-44422fcc5090" providerId="ADAL" clId="{1FB70BB8-D757-47AB-B81C-5BEE78E2D354}" dt="2021-09-03T18:21:07.696" v="2685"/>
          <ac:spMkLst>
            <pc:docMk/>
            <pc:sldMk cId="1626007071" sldId="302"/>
            <ac:spMk id="8" creationId="{5DB23C2B-2054-4D8B-9E98-9190F8E05EAD}"/>
          </ac:spMkLst>
        </pc:spChg>
        <pc:spChg chg="add del">
          <ac:chgData name="McHardy, Alicia (CDC/OD/OADC) (CTR)" userId="570df698-c921-498a-a3da-44422fcc5090" providerId="ADAL" clId="{1FB70BB8-D757-47AB-B81C-5BEE78E2D354}" dt="2021-09-03T18:21:07.696" v="2685"/>
          <ac:spMkLst>
            <pc:docMk/>
            <pc:sldMk cId="1626007071" sldId="302"/>
            <ac:spMk id="10" creationId="{665C2FCD-09A4-4B4B-AA73-F330DFE91799}"/>
          </ac:spMkLst>
        </pc:spChg>
        <pc:spChg chg="add del">
          <ac:chgData name="McHardy, Alicia (CDC/OD/OADC) (CTR)" userId="570df698-c921-498a-a3da-44422fcc5090" providerId="ADAL" clId="{1FB70BB8-D757-47AB-B81C-5BEE78E2D354}" dt="2021-09-03T18:21:07.696" v="2685"/>
          <ac:spMkLst>
            <pc:docMk/>
            <pc:sldMk cId="1626007071" sldId="302"/>
            <ac:spMk id="12" creationId="{8797B5BC-9873-45F9-97D6-298FB5AF08FF}"/>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a:t>Define</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a:t>Define the problem</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a:t>Research</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a:t>Do background research</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a:t>Requirements</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a:t>Specify requirements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a:t>Brainstorm</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a:t>Develop solutions</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FDD89500-165A-E746-98F1-3A3C75E8451D}">
      <dgm:prSet custT="1"/>
      <dgm:spPr/>
      <dgm:t>
        <a:bodyPr/>
        <a:lstStyle/>
        <a:p>
          <a:pPr>
            <a:lnSpc>
              <a:spcPct val="100000"/>
            </a:lnSpc>
          </a:pPr>
          <a:r>
            <a:rPr lang="en-US" sz="2600"/>
            <a:t>Build</a:t>
          </a:r>
        </a:p>
      </dgm:t>
    </dgm:pt>
    <dgm:pt modelId="{2C22F358-B631-FC47-9B28-D9F5D75625A3}" type="parTrans" cxnId="{CDA5C4AE-F45B-0F43-81D7-37CC109D59CD}">
      <dgm:prSet/>
      <dgm:spPr/>
      <dgm:t>
        <a:bodyPr/>
        <a:lstStyle/>
        <a:p>
          <a:endParaRPr lang="en-US" sz="1800"/>
        </a:p>
      </dgm:t>
    </dgm:pt>
    <dgm:pt modelId="{07039615-4BFE-A545-8FB9-7351B0EA0504}" type="sibTrans" cxnId="{CDA5C4AE-F45B-0F43-81D7-37CC109D59CD}">
      <dgm:prSet/>
      <dgm:spPr/>
      <dgm:t>
        <a:bodyPr/>
        <a:lstStyle/>
        <a:p>
          <a:endParaRPr lang="en-US"/>
        </a:p>
      </dgm:t>
    </dgm:pt>
    <dgm:pt modelId="{91649E66-08F1-5C45-B85F-A097B8B0F957}">
      <dgm:prSet custT="1"/>
      <dgm:spPr/>
      <dgm:t>
        <a:bodyPr/>
        <a:lstStyle/>
        <a:p>
          <a:pPr>
            <a:lnSpc>
              <a:spcPct val="100000"/>
            </a:lnSpc>
          </a:pPr>
          <a:r>
            <a:rPr lang="en-US" sz="2600"/>
            <a:t>Build a prototype</a:t>
          </a:r>
        </a:p>
      </dgm:t>
    </dgm:pt>
    <dgm:pt modelId="{34694B0D-77DB-1545-80E5-511969374051}" type="parTrans" cxnId="{6A9E7A0D-528D-0747-8521-88CCC6053111}">
      <dgm:prSet/>
      <dgm:spPr/>
      <dgm:t>
        <a:bodyPr/>
        <a:lstStyle/>
        <a:p>
          <a:endParaRPr lang="en-US" sz="1800"/>
        </a:p>
      </dgm:t>
    </dgm:pt>
    <dgm:pt modelId="{4C48B582-6C6E-004B-8075-DC5205F14949}" type="sibTrans" cxnId="{6A9E7A0D-528D-0747-8521-88CCC6053111}">
      <dgm:prSet/>
      <dgm:spPr/>
      <dgm:t>
        <a:bodyPr/>
        <a:lstStyle/>
        <a:p>
          <a:endParaRPr lang="en-US"/>
        </a:p>
      </dgm:t>
    </dgm:pt>
    <dgm:pt modelId="{15E323B4-E57D-6946-A732-BC25FFF1CC76}">
      <dgm:prSet custT="1"/>
      <dgm:spPr/>
      <dgm:t>
        <a:bodyPr/>
        <a:lstStyle/>
        <a:p>
          <a:pPr>
            <a:lnSpc>
              <a:spcPct val="100000"/>
            </a:lnSpc>
          </a:pPr>
          <a:r>
            <a:rPr lang="en-US" sz="2600"/>
            <a:t>Test and redesign</a:t>
          </a:r>
        </a:p>
      </dgm:t>
    </dgm:pt>
    <dgm:pt modelId="{D722D2BA-4779-4249-BE4B-EFAC7AEAFEB1}" type="parTrans" cxnId="{AF475A59-6320-C847-9A73-F52DACAFA25A}">
      <dgm:prSet/>
      <dgm:spPr/>
      <dgm:t>
        <a:bodyPr/>
        <a:lstStyle/>
        <a:p>
          <a:endParaRPr lang="en-US" sz="1800"/>
        </a:p>
      </dgm:t>
    </dgm:pt>
    <dgm:pt modelId="{209234D9-866B-2843-8D6C-654DF48AFB93}" type="sibTrans" cxnId="{AF475A59-6320-C847-9A73-F52DACAFA25A}">
      <dgm:prSet/>
      <dgm:spPr/>
      <dgm:t>
        <a:bodyPr/>
        <a:lstStyle/>
        <a:p>
          <a:endParaRPr lang="en-US"/>
        </a:p>
      </dgm:t>
    </dgm:pt>
    <dgm:pt modelId="{E72AE84E-956B-3947-B128-1F2F10B42E44}">
      <dgm:prSet custT="1"/>
      <dgm:spPr/>
      <dgm:t>
        <a:bodyPr/>
        <a:lstStyle/>
        <a:p>
          <a:pPr>
            <a:lnSpc>
              <a:spcPct val="100000"/>
            </a:lnSpc>
          </a:pPr>
          <a:r>
            <a:rPr lang="en-US" sz="2600"/>
            <a:t>Test</a:t>
          </a:r>
        </a:p>
      </dgm:t>
    </dgm:pt>
    <dgm:pt modelId="{7D69126A-67C9-FD41-A9DD-9F5D481DD83A}" type="parTrans" cxnId="{33B92A2B-563C-EB4D-92D1-9728AED26795}">
      <dgm:prSet/>
      <dgm:spPr/>
      <dgm:t>
        <a:bodyPr/>
        <a:lstStyle/>
        <a:p>
          <a:endParaRPr lang="en-US" sz="1800"/>
        </a:p>
      </dgm:t>
    </dgm:pt>
    <dgm:pt modelId="{F76C6663-481A-7043-BE31-25246D746E8F}" type="sibTrans" cxnId="{33B92A2B-563C-EB4D-92D1-9728AED26795}">
      <dgm:prSet/>
      <dgm:spPr/>
      <dgm:t>
        <a:bodyPr/>
        <a:lstStyle/>
        <a:p>
          <a:endParaRPr lang="en-US"/>
        </a:p>
      </dgm:t>
    </dgm:pt>
    <dgm:pt modelId="{F3B921DE-D418-C348-BAAE-D14448DB930D}">
      <dgm:prSet custT="1"/>
      <dgm:spPr/>
      <dgm:t>
        <a:bodyPr/>
        <a:lstStyle/>
        <a:p>
          <a:pPr>
            <a:lnSpc>
              <a:spcPct val="100000"/>
            </a:lnSpc>
          </a:pPr>
          <a:r>
            <a:rPr lang="en-US" sz="2600"/>
            <a:t>Share</a:t>
          </a:r>
        </a:p>
      </dgm:t>
    </dgm:pt>
    <dgm:pt modelId="{13BB33A0-96C6-224A-A084-D7205A48BCB9}" type="parTrans" cxnId="{E0AD0091-E6CF-7C42-9847-C19777835019}">
      <dgm:prSet/>
      <dgm:spPr/>
      <dgm:t>
        <a:bodyPr/>
        <a:lstStyle/>
        <a:p>
          <a:endParaRPr lang="en-US" sz="1800"/>
        </a:p>
      </dgm:t>
    </dgm:pt>
    <dgm:pt modelId="{ED99915B-5389-F64D-96AE-9A20F2ADF149}" type="sibTrans" cxnId="{E0AD0091-E6CF-7C42-9847-C19777835019}">
      <dgm:prSet/>
      <dgm:spPr/>
      <dgm:t>
        <a:bodyPr/>
        <a:lstStyle/>
        <a:p>
          <a:endParaRPr lang="en-US"/>
        </a:p>
      </dgm:t>
    </dgm:pt>
    <dgm:pt modelId="{C3DFBB5B-7A39-6C49-AD10-5A5762A36307}">
      <dgm:prSet custT="1"/>
      <dgm:spPr/>
      <dgm:t>
        <a:bodyPr/>
        <a:lstStyle/>
        <a:p>
          <a:pPr>
            <a:lnSpc>
              <a:spcPct val="100000"/>
            </a:lnSpc>
          </a:pPr>
          <a:r>
            <a:rPr lang="en-US" sz="2600"/>
            <a:t>Communicate results</a:t>
          </a:r>
        </a:p>
      </dgm:t>
    </dgm:pt>
    <dgm:pt modelId="{0843C7AA-D99F-9847-B34A-B7A385B12A1B}" type="parTrans" cxnId="{ECA7FBE3-215B-7E47-9E4E-C2F34AFC04AF}">
      <dgm:prSet/>
      <dgm:spPr/>
      <dgm:t>
        <a:bodyPr/>
        <a:lstStyle/>
        <a:p>
          <a:endParaRPr lang="en-US" sz="1800"/>
        </a:p>
      </dgm:t>
    </dgm:pt>
    <dgm:pt modelId="{790DDF27-464E-2449-AE9B-2BC42EE45EDB}" type="sibTrans" cxnId="{ECA7FBE3-215B-7E47-9E4E-C2F34AFC04AF}">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7"/>
      <dgm:spPr/>
    </dgm:pt>
    <dgm:pt modelId="{CAC72C6C-2F5A-4098-B8B3-7181FB515D2C}" type="pres">
      <dgm:prSet presAssocID="{DC0E9600-4E12-44D3-A657-6C8A65B2C15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14">
        <dgm:presLayoutVars>
          <dgm:chMax val="0"/>
          <dgm:chPref val="0"/>
        </dgm:presLayoutVars>
      </dgm:prSet>
      <dgm:spPr/>
    </dgm:pt>
    <dgm:pt modelId="{2D5436FF-CD8F-49B7-BC99-A908F42A00BB}" type="pres">
      <dgm:prSet presAssocID="{DC0E9600-4E12-44D3-A657-6C8A65B2C154}" presName="desTx" presStyleLbl="revTx" presStyleIdx="1" presStyleCnt="14" custScaleX="105268">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7"/>
      <dgm:spPr/>
    </dgm:pt>
    <dgm:pt modelId="{5C76D625-0DBD-4D4D-9BAA-0FA7CFF1BF38}" type="pres">
      <dgm:prSet presAssocID="{001D4A60-7572-483C-BAD4-4C79F9A73E5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14">
        <dgm:presLayoutVars>
          <dgm:chMax val="0"/>
          <dgm:chPref val="0"/>
        </dgm:presLayoutVars>
      </dgm:prSet>
      <dgm:spPr/>
    </dgm:pt>
    <dgm:pt modelId="{9941A27D-4987-49A4-ACA0-D2393F0B8B57}" type="pres">
      <dgm:prSet presAssocID="{001D4A60-7572-483C-BAD4-4C79F9A73E54}" presName="desTx" presStyleLbl="revTx" presStyleIdx="3" presStyleCnt="14" custScaleX="105268">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7"/>
      <dgm:spPr/>
    </dgm:pt>
    <dgm:pt modelId="{F20F48D9-1880-4EA7-A0F3-E23D37623576}" type="pres">
      <dgm:prSet presAssocID="{9A75CC11-4B15-4EC1-8A71-2EDC2999659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14">
        <dgm:presLayoutVars>
          <dgm:chMax val="0"/>
          <dgm:chPref val="0"/>
        </dgm:presLayoutVars>
      </dgm:prSet>
      <dgm:spPr/>
    </dgm:pt>
    <dgm:pt modelId="{1A1555AA-C025-4D90-838C-14BC6794E59D}" type="pres">
      <dgm:prSet presAssocID="{9A75CC11-4B15-4EC1-8A71-2EDC29996594}" presName="desTx" presStyleLbl="revTx" presStyleIdx="5" presStyleCnt="14" custScaleX="105268">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7"/>
      <dgm:spPr/>
    </dgm:pt>
    <dgm:pt modelId="{7BFC27FD-3C7B-41FB-AC64-9BD50C71B81D}" type="pres">
      <dgm:prSet presAssocID="{257C0793-1D1A-4B22-BB8E-1017D4DEBB0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14">
        <dgm:presLayoutVars>
          <dgm:chMax val="0"/>
          <dgm:chPref val="0"/>
        </dgm:presLayoutVars>
      </dgm:prSet>
      <dgm:spPr/>
    </dgm:pt>
    <dgm:pt modelId="{F426248E-5F24-4359-8189-71B15B39B051}" type="pres">
      <dgm:prSet presAssocID="{257C0793-1D1A-4B22-BB8E-1017D4DEBB0A}" presName="desTx" presStyleLbl="revTx" presStyleIdx="7" presStyleCnt="14" custScaleX="105268">
        <dgm:presLayoutVars/>
      </dgm:prSet>
      <dgm:spPr/>
    </dgm:pt>
    <dgm:pt modelId="{06B07963-4E7C-49A0-A8E1-396395C83A83}" type="pres">
      <dgm:prSet presAssocID="{F7957733-625E-4800-91CE-0B479DB69005}" presName="sibTrans" presStyleCnt="0"/>
      <dgm:spPr/>
    </dgm:pt>
    <dgm:pt modelId="{60A35A87-1899-4D4D-91F8-B9EA1B4C0CF9}" type="pres">
      <dgm:prSet presAssocID="{FDD89500-165A-E746-98F1-3A3C75E8451D}" presName="compNode" presStyleCnt="0"/>
      <dgm:spPr/>
    </dgm:pt>
    <dgm:pt modelId="{A4503FEF-0940-4282-84F3-1BDCB9741230}" type="pres">
      <dgm:prSet presAssocID="{FDD89500-165A-E746-98F1-3A3C75E8451D}" presName="bgRect" presStyleLbl="bgShp" presStyleIdx="4" presStyleCnt="7"/>
      <dgm:spPr/>
    </dgm:pt>
    <dgm:pt modelId="{C2DC2C0D-5FE9-427E-81E3-6D83F7685CB3}" type="pres">
      <dgm:prSet presAssocID="{FDD89500-165A-E746-98F1-3A3C75E8451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ools"/>
        </a:ext>
      </dgm:extLst>
    </dgm:pt>
    <dgm:pt modelId="{FB5AC6DE-9958-46EA-A809-43E5C8A69444}" type="pres">
      <dgm:prSet presAssocID="{FDD89500-165A-E746-98F1-3A3C75E8451D}" presName="spaceRect" presStyleCnt="0"/>
      <dgm:spPr/>
    </dgm:pt>
    <dgm:pt modelId="{A68EAB19-E77B-4E46-9111-8A0214695A5E}" type="pres">
      <dgm:prSet presAssocID="{FDD89500-165A-E746-98F1-3A3C75E8451D}" presName="parTx" presStyleLbl="revTx" presStyleIdx="8" presStyleCnt="14">
        <dgm:presLayoutVars>
          <dgm:chMax val="0"/>
          <dgm:chPref val="0"/>
        </dgm:presLayoutVars>
      </dgm:prSet>
      <dgm:spPr/>
    </dgm:pt>
    <dgm:pt modelId="{D613B4BD-3B22-4440-BDD3-821865FE339E}" type="pres">
      <dgm:prSet presAssocID="{FDD89500-165A-E746-98F1-3A3C75E8451D}" presName="desTx" presStyleLbl="revTx" presStyleIdx="9" presStyleCnt="14" custScaleX="105268">
        <dgm:presLayoutVars/>
      </dgm:prSet>
      <dgm:spPr/>
    </dgm:pt>
    <dgm:pt modelId="{7318654A-71E8-4511-9826-B4D2B381266D}" type="pres">
      <dgm:prSet presAssocID="{07039615-4BFE-A545-8FB9-7351B0EA0504}" presName="sibTrans" presStyleCnt="0"/>
      <dgm:spPr/>
    </dgm:pt>
    <dgm:pt modelId="{C572F32C-026D-48B9-BB03-468372DC5F7B}" type="pres">
      <dgm:prSet presAssocID="{E72AE84E-956B-3947-B128-1F2F10B42E44}" presName="compNode" presStyleCnt="0"/>
      <dgm:spPr/>
    </dgm:pt>
    <dgm:pt modelId="{7CBFD87E-5C7D-4BC5-A8EB-A83CEB76EB00}" type="pres">
      <dgm:prSet presAssocID="{E72AE84E-956B-3947-B128-1F2F10B42E44}" presName="bgRect" presStyleLbl="bgShp" presStyleIdx="5" presStyleCnt="7"/>
      <dgm:spPr/>
    </dgm:pt>
    <dgm:pt modelId="{AE798DA7-1800-4A2B-AE78-CD4C41210814}" type="pres">
      <dgm:prSet presAssocID="{E72AE84E-956B-3947-B128-1F2F10B42E44}" presName="iconRect" presStyleLbl="nod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lipboard Mixed with solid fill"/>
        </a:ext>
      </dgm:extLst>
    </dgm:pt>
    <dgm:pt modelId="{2B018573-9F96-4EEA-9A26-5B802125418A}" type="pres">
      <dgm:prSet presAssocID="{E72AE84E-956B-3947-B128-1F2F10B42E44}" presName="spaceRect" presStyleCnt="0"/>
      <dgm:spPr/>
    </dgm:pt>
    <dgm:pt modelId="{E0472C28-481F-4139-8AA1-E10D0ADAEE39}" type="pres">
      <dgm:prSet presAssocID="{E72AE84E-956B-3947-B128-1F2F10B42E44}" presName="parTx" presStyleLbl="revTx" presStyleIdx="10" presStyleCnt="14">
        <dgm:presLayoutVars>
          <dgm:chMax val="0"/>
          <dgm:chPref val="0"/>
        </dgm:presLayoutVars>
      </dgm:prSet>
      <dgm:spPr/>
    </dgm:pt>
    <dgm:pt modelId="{EDE2BC57-6D59-4D50-99AE-924A50D4680A}" type="pres">
      <dgm:prSet presAssocID="{E72AE84E-956B-3947-B128-1F2F10B42E44}" presName="desTx" presStyleLbl="revTx" presStyleIdx="11" presStyleCnt="14" custScaleX="105268">
        <dgm:presLayoutVars/>
      </dgm:prSet>
      <dgm:spPr/>
    </dgm:pt>
    <dgm:pt modelId="{DFC107D0-7163-41BE-8E4A-1E8929E52928}" type="pres">
      <dgm:prSet presAssocID="{F76C6663-481A-7043-BE31-25246D746E8F}" presName="sibTrans" presStyleCnt="0"/>
      <dgm:spPr/>
    </dgm:pt>
    <dgm:pt modelId="{B80C9059-8964-44EF-818C-EAA5B5523A38}" type="pres">
      <dgm:prSet presAssocID="{F3B921DE-D418-C348-BAAE-D14448DB930D}" presName="compNode" presStyleCnt="0"/>
      <dgm:spPr/>
    </dgm:pt>
    <dgm:pt modelId="{34833FC3-14AF-4AEA-B771-36827AFFD4BA}" type="pres">
      <dgm:prSet presAssocID="{F3B921DE-D418-C348-BAAE-D14448DB930D}" presName="bgRect" presStyleLbl="bgShp" presStyleIdx="6" presStyleCnt="7"/>
      <dgm:spPr/>
    </dgm:pt>
    <dgm:pt modelId="{2451F63D-9B76-4613-8CC1-7ABAD1038C98}" type="pres">
      <dgm:prSet presAssocID="{F3B921DE-D418-C348-BAAE-D14448DB930D}" presName="iconRect" presStyleLbl="nod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Share with solid fill"/>
        </a:ext>
      </dgm:extLst>
    </dgm:pt>
    <dgm:pt modelId="{ECEC8187-5616-4796-9FFA-40E81A6DCC04}" type="pres">
      <dgm:prSet presAssocID="{F3B921DE-D418-C348-BAAE-D14448DB930D}" presName="spaceRect" presStyleCnt="0"/>
      <dgm:spPr/>
    </dgm:pt>
    <dgm:pt modelId="{B11175EF-E494-4434-9158-9D905D8FF42C}" type="pres">
      <dgm:prSet presAssocID="{F3B921DE-D418-C348-BAAE-D14448DB930D}" presName="parTx" presStyleLbl="revTx" presStyleIdx="12" presStyleCnt="14">
        <dgm:presLayoutVars>
          <dgm:chMax val="0"/>
          <dgm:chPref val="0"/>
        </dgm:presLayoutVars>
      </dgm:prSet>
      <dgm:spPr/>
    </dgm:pt>
    <dgm:pt modelId="{7F99D5B4-DE33-4A4B-B5B1-69E7AC370D35}" type="pres">
      <dgm:prSet presAssocID="{F3B921DE-D418-C348-BAAE-D14448DB930D}" presName="desTx" presStyleLbl="revTx" presStyleIdx="13" presStyleCnt="14" custScaleX="105268">
        <dgm:presLayoutVars/>
      </dgm:prSet>
      <dgm:spPr/>
    </dgm:pt>
  </dgm:ptLst>
  <dgm:cxnLst>
    <dgm:cxn modelId="{18A32A06-6265-7B41-8BF4-4BBCF7671795}" type="presOf" srcId="{F3B921DE-D418-C348-BAAE-D14448DB930D}" destId="{B11175EF-E494-4434-9158-9D905D8FF42C}" srcOrd="0" destOrd="0" presId="urn:microsoft.com/office/officeart/2018/2/layout/IconVerticalSolidList"/>
    <dgm:cxn modelId="{9D751208-406C-EA45-B0C9-62C4C5A695B8}" type="presOf" srcId="{9A75CC11-4B15-4EC1-8A71-2EDC29996594}" destId="{7A119AE3-52BB-405F-996D-5203810FF12B}" srcOrd="0" destOrd="0" presId="urn:microsoft.com/office/officeart/2018/2/layout/IconVerticalSolidList"/>
    <dgm:cxn modelId="{6A9E7A0D-528D-0747-8521-88CCC6053111}" srcId="{FDD89500-165A-E746-98F1-3A3C75E8451D}" destId="{91649E66-08F1-5C45-B85F-A097B8B0F957}" srcOrd="0" destOrd="0" parTransId="{34694B0D-77DB-1545-80E5-511969374051}" sibTransId="{4C48B582-6C6E-004B-8075-DC5205F14949}"/>
    <dgm:cxn modelId="{79D1EC12-584A-E143-B279-E827E562C484}" type="presOf" srcId="{C3DFBB5B-7A39-6C49-AD10-5A5762A36307}" destId="{7F99D5B4-DE33-4A4B-B5B1-69E7AC370D35}"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33B92A2B-563C-EB4D-92D1-9728AED26795}" srcId="{CD500D37-75E2-4D59-80ED-8C39D2D56BD2}" destId="{E72AE84E-956B-3947-B128-1F2F10B42E44}" srcOrd="5" destOrd="0" parTransId="{7D69126A-67C9-FD41-A9DD-9F5D481DD83A}" sibTransId="{F76C6663-481A-7043-BE31-25246D746E8F}"/>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92B51066-AAEE-DE45-A0C8-1452DEB52A1A}" type="presOf" srcId="{91649E66-08F1-5C45-B85F-A097B8B0F957}" destId="{D613B4BD-3B22-4440-BDD3-821865FE339E}"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9D06576B-6085-444C-87C0-3F8B2C0195C3}" type="presOf" srcId="{E72AE84E-956B-3947-B128-1F2F10B42E44}" destId="{E0472C28-481F-4139-8AA1-E10D0ADAEE39}" srcOrd="0" destOrd="0" presId="urn:microsoft.com/office/officeart/2018/2/layout/IconVerticalSolidList"/>
    <dgm:cxn modelId="{0E49D457-5A1D-4CB3-9514-7E17376D1AB9}" srcId="{DC0E9600-4E12-44D3-A657-6C8A65B2C154}" destId="{7EDFC5BA-AD46-4FD4-96FB-CB80351DBD65}" srcOrd="0" destOrd="0" parTransId="{BC8FD28D-F36E-4D3B-A333-462A79BA5210}" sibTransId="{65CD1601-E052-4800-A00F-66DE544A3031}"/>
    <dgm:cxn modelId="{AF475A59-6320-C847-9A73-F52DACAFA25A}" srcId="{E72AE84E-956B-3947-B128-1F2F10B42E44}" destId="{15E323B4-E57D-6946-A732-BC25FFF1CC76}" srcOrd="0" destOrd="0" parTransId="{D722D2BA-4779-4249-BE4B-EFAC7AEAFEB1}" sibTransId="{209234D9-866B-2843-8D6C-654DF48AFB93}"/>
    <dgm:cxn modelId="{E0AD0091-E6CF-7C42-9847-C19777835019}" srcId="{CD500D37-75E2-4D59-80ED-8C39D2D56BD2}" destId="{F3B921DE-D418-C348-BAAE-D14448DB930D}" srcOrd="6" destOrd="0" parTransId="{13BB33A0-96C6-224A-A084-D7205A48BCB9}" sibTransId="{ED99915B-5389-F64D-96AE-9A20F2ADF149}"/>
    <dgm:cxn modelId="{DE30A291-6AE5-445E-A416-D67B5B79C0BE}" srcId="{257C0793-1D1A-4B22-BB8E-1017D4DEBB0A}" destId="{212D58DF-7564-4FC9-960B-9587C4A83BD0}" srcOrd="0" destOrd="0" parTransId="{225391DE-F254-493C-90F8-C913F92DA6A2}" sibTransId="{F077947D-2B6C-4818-976A-549602AF36DD}"/>
    <dgm:cxn modelId="{2E3EF298-6664-B44A-A755-AB4B364D7449}" type="presOf" srcId="{FDD89500-165A-E746-98F1-3A3C75E8451D}" destId="{A68EAB19-E77B-4E46-9111-8A0214695A5E}" srcOrd="0" destOrd="0" presId="urn:microsoft.com/office/officeart/2018/2/layout/IconVerticalSolidList"/>
    <dgm:cxn modelId="{CDA5C4AE-F45B-0F43-81D7-37CC109D59CD}" srcId="{CD500D37-75E2-4D59-80ED-8C39D2D56BD2}" destId="{FDD89500-165A-E746-98F1-3A3C75E8451D}" srcOrd="4" destOrd="0" parTransId="{2C22F358-B631-FC47-9B28-D9F5D75625A3}" sibTransId="{07039615-4BFE-A545-8FB9-7351B0EA0504}"/>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804DD1D9-A194-EF4C-A3DA-0D294F9CE009}" type="presOf" srcId="{15E323B4-E57D-6946-A732-BC25FFF1CC76}" destId="{EDE2BC57-6D59-4D50-99AE-924A50D4680A}"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ECA7FBE3-215B-7E47-9E4E-C2F34AFC04AF}" srcId="{F3B921DE-D418-C348-BAAE-D14448DB930D}" destId="{C3DFBB5B-7A39-6C49-AD10-5A5762A36307}" srcOrd="0" destOrd="0" parTransId="{0843C7AA-D99F-9847-B34A-B7A385B12A1B}" sibTransId="{790DDF27-464E-2449-AE9B-2BC42EE45EDB}"/>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 modelId="{AACCF92E-07E5-F44D-A866-883A4A7E6FEF}" type="presParOf" srcId="{45CEBAE3-D0E1-4E6C-9FDA-CB6A8776559D}" destId="{06B07963-4E7C-49A0-A8E1-396395C83A83}" srcOrd="7" destOrd="0" presId="urn:microsoft.com/office/officeart/2018/2/layout/IconVerticalSolidList"/>
    <dgm:cxn modelId="{C10F7C20-634C-6C4B-8250-87DBF240C2F2}" type="presParOf" srcId="{45CEBAE3-D0E1-4E6C-9FDA-CB6A8776559D}" destId="{60A35A87-1899-4D4D-91F8-B9EA1B4C0CF9}" srcOrd="8" destOrd="0" presId="urn:microsoft.com/office/officeart/2018/2/layout/IconVerticalSolidList"/>
    <dgm:cxn modelId="{505E15EB-0A67-CC4E-8F96-C11CA148E526}" type="presParOf" srcId="{60A35A87-1899-4D4D-91F8-B9EA1B4C0CF9}" destId="{A4503FEF-0940-4282-84F3-1BDCB9741230}" srcOrd="0" destOrd="0" presId="urn:microsoft.com/office/officeart/2018/2/layout/IconVerticalSolidList"/>
    <dgm:cxn modelId="{205B2ADC-5E29-F94C-B3DF-756511B1B239}" type="presParOf" srcId="{60A35A87-1899-4D4D-91F8-B9EA1B4C0CF9}" destId="{C2DC2C0D-5FE9-427E-81E3-6D83F7685CB3}" srcOrd="1" destOrd="0" presId="urn:microsoft.com/office/officeart/2018/2/layout/IconVerticalSolidList"/>
    <dgm:cxn modelId="{FFDE7B64-D64C-DC48-AEBC-4DCCE4F37FFF}" type="presParOf" srcId="{60A35A87-1899-4D4D-91F8-B9EA1B4C0CF9}" destId="{FB5AC6DE-9958-46EA-A809-43E5C8A69444}" srcOrd="2" destOrd="0" presId="urn:microsoft.com/office/officeart/2018/2/layout/IconVerticalSolidList"/>
    <dgm:cxn modelId="{EF89C879-782D-2048-A717-A7227BE10034}" type="presParOf" srcId="{60A35A87-1899-4D4D-91F8-B9EA1B4C0CF9}" destId="{A68EAB19-E77B-4E46-9111-8A0214695A5E}" srcOrd="3" destOrd="0" presId="urn:microsoft.com/office/officeart/2018/2/layout/IconVerticalSolidList"/>
    <dgm:cxn modelId="{76BA4C4A-9FF4-D445-9E34-BFC1F78BB356}" type="presParOf" srcId="{60A35A87-1899-4D4D-91F8-B9EA1B4C0CF9}" destId="{D613B4BD-3B22-4440-BDD3-821865FE339E}" srcOrd="4" destOrd="0" presId="urn:microsoft.com/office/officeart/2018/2/layout/IconVerticalSolidList"/>
    <dgm:cxn modelId="{EFC57AEF-BFEF-064F-9311-8CAE288167FC}" type="presParOf" srcId="{45CEBAE3-D0E1-4E6C-9FDA-CB6A8776559D}" destId="{7318654A-71E8-4511-9826-B4D2B381266D}" srcOrd="9" destOrd="0" presId="urn:microsoft.com/office/officeart/2018/2/layout/IconVerticalSolidList"/>
    <dgm:cxn modelId="{710922F9-2BB6-EE4B-851A-11C3C87A6E17}" type="presParOf" srcId="{45CEBAE3-D0E1-4E6C-9FDA-CB6A8776559D}" destId="{C572F32C-026D-48B9-BB03-468372DC5F7B}" srcOrd="10" destOrd="0" presId="urn:microsoft.com/office/officeart/2018/2/layout/IconVerticalSolidList"/>
    <dgm:cxn modelId="{E193A01F-64FB-524D-84A4-250481BC5697}" type="presParOf" srcId="{C572F32C-026D-48B9-BB03-468372DC5F7B}" destId="{7CBFD87E-5C7D-4BC5-A8EB-A83CEB76EB00}" srcOrd="0" destOrd="0" presId="urn:microsoft.com/office/officeart/2018/2/layout/IconVerticalSolidList"/>
    <dgm:cxn modelId="{D139DB76-BF8A-044A-B726-6A782B0E4C01}" type="presParOf" srcId="{C572F32C-026D-48B9-BB03-468372DC5F7B}" destId="{AE798DA7-1800-4A2B-AE78-CD4C41210814}" srcOrd="1" destOrd="0" presId="urn:microsoft.com/office/officeart/2018/2/layout/IconVerticalSolidList"/>
    <dgm:cxn modelId="{209A8D03-5894-D84C-B06A-1FF3357A5C47}" type="presParOf" srcId="{C572F32C-026D-48B9-BB03-468372DC5F7B}" destId="{2B018573-9F96-4EEA-9A26-5B802125418A}" srcOrd="2" destOrd="0" presId="urn:microsoft.com/office/officeart/2018/2/layout/IconVerticalSolidList"/>
    <dgm:cxn modelId="{9FCA5706-D0B2-BB4E-B73A-46A475CC1FF7}" type="presParOf" srcId="{C572F32C-026D-48B9-BB03-468372DC5F7B}" destId="{E0472C28-481F-4139-8AA1-E10D0ADAEE39}" srcOrd="3" destOrd="0" presId="urn:microsoft.com/office/officeart/2018/2/layout/IconVerticalSolidList"/>
    <dgm:cxn modelId="{C7D152D4-F99C-794D-9028-41AB4E241AE4}" type="presParOf" srcId="{C572F32C-026D-48B9-BB03-468372DC5F7B}" destId="{EDE2BC57-6D59-4D50-99AE-924A50D4680A}" srcOrd="4" destOrd="0" presId="urn:microsoft.com/office/officeart/2018/2/layout/IconVerticalSolidList"/>
    <dgm:cxn modelId="{A95B322F-FE65-0D46-B176-89C50C2F434F}" type="presParOf" srcId="{45CEBAE3-D0E1-4E6C-9FDA-CB6A8776559D}" destId="{DFC107D0-7163-41BE-8E4A-1E8929E52928}" srcOrd="11" destOrd="0" presId="urn:microsoft.com/office/officeart/2018/2/layout/IconVerticalSolidList"/>
    <dgm:cxn modelId="{16BEAB73-6302-0149-A25E-CB9675088E45}" type="presParOf" srcId="{45CEBAE3-D0E1-4E6C-9FDA-CB6A8776559D}" destId="{B80C9059-8964-44EF-818C-EAA5B5523A38}" srcOrd="12" destOrd="0" presId="urn:microsoft.com/office/officeart/2018/2/layout/IconVerticalSolidList"/>
    <dgm:cxn modelId="{98F88F2F-AB9B-7740-BD6E-F54053F6667A}" type="presParOf" srcId="{B80C9059-8964-44EF-818C-EAA5B5523A38}" destId="{34833FC3-14AF-4AEA-B771-36827AFFD4BA}" srcOrd="0" destOrd="0" presId="urn:microsoft.com/office/officeart/2018/2/layout/IconVerticalSolidList"/>
    <dgm:cxn modelId="{6BB1B91C-6B2D-9848-9532-5351391815E9}" type="presParOf" srcId="{B80C9059-8964-44EF-818C-EAA5B5523A38}" destId="{2451F63D-9B76-4613-8CC1-7ABAD1038C98}" srcOrd="1" destOrd="0" presId="urn:microsoft.com/office/officeart/2018/2/layout/IconVerticalSolidList"/>
    <dgm:cxn modelId="{2F7876F8-F9FC-F14A-9A18-95808C315F97}" type="presParOf" srcId="{B80C9059-8964-44EF-818C-EAA5B5523A38}" destId="{ECEC8187-5616-4796-9FFA-40E81A6DCC04}" srcOrd="2" destOrd="0" presId="urn:microsoft.com/office/officeart/2018/2/layout/IconVerticalSolidList"/>
    <dgm:cxn modelId="{9D98E6C1-C8F0-1C47-9B84-393C208980C4}" type="presParOf" srcId="{B80C9059-8964-44EF-818C-EAA5B5523A38}" destId="{B11175EF-E494-4434-9158-9D905D8FF42C}" srcOrd="3" destOrd="0" presId="urn:microsoft.com/office/officeart/2018/2/layout/IconVerticalSolidList"/>
    <dgm:cxn modelId="{5BBEFC7E-E8C5-D94D-BDA6-C817C5097DE3}" type="presParOf" srcId="{B80C9059-8964-44EF-818C-EAA5B5523A38}" destId="{7F99D5B4-DE33-4A4B-B5B1-69E7AC370D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46212" y="7878"/>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134276" y="142125"/>
          <a:ext cx="328160" cy="3281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642924" y="7878"/>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Define</a:t>
          </a:r>
        </a:p>
      </dsp:txBody>
      <dsp:txXfrm>
        <a:off x="642924" y="7878"/>
        <a:ext cx="3477720" cy="596654"/>
      </dsp:txXfrm>
    </dsp:sp>
    <dsp:sp modelId="{2D5436FF-CD8F-49B7-BC99-A908F42A00BB}">
      <dsp:nvSpPr>
        <dsp:cNvPr id="0" name=""/>
        <dsp:cNvSpPr/>
      </dsp:nvSpPr>
      <dsp:spPr>
        <a:xfrm>
          <a:off x="4026872" y="7878"/>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Define the problem</a:t>
          </a:r>
        </a:p>
      </dsp:txBody>
      <dsp:txXfrm>
        <a:off x="4026872" y="7878"/>
        <a:ext cx="3747606" cy="596654"/>
      </dsp:txXfrm>
    </dsp:sp>
    <dsp:sp modelId="{5D03E8DB-3BEC-4487-8F14-230693C419EF}">
      <dsp:nvSpPr>
        <dsp:cNvPr id="0" name=""/>
        <dsp:cNvSpPr/>
      </dsp:nvSpPr>
      <dsp:spPr>
        <a:xfrm>
          <a:off x="-46212" y="753697"/>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134276" y="887944"/>
          <a:ext cx="328160" cy="3281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642924" y="753697"/>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Research</a:t>
          </a:r>
        </a:p>
      </dsp:txBody>
      <dsp:txXfrm>
        <a:off x="642924" y="753697"/>
        <a:ext cx="3477720" cy="596654"/>
      </dsp:txXfrm>
    </dsp:sp>
    <dsp:sp modelId="{9941A27D-4987-49A4-ACA0-D2393F0B8B57}">
      <dsp:nvSpPr>
        <dsp:cNvPr id="0" name=""/>
        <dsp:cNvSpPr/>
      </dsp:nvSpPr>
      <dsp:spPr>
        <a:xfrm>
          <a:off x="4026872" y="753697"/>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Do background research</a:t>
          </a:r>
        </a:p>
      </dsp:txBody>
      <dsp:txXfrm>
        <a:off x="4026872" y="753697"/>
        <a:ext cx="3747606" cy="596654"/>
      </dsp:txXfrm>
    </dsp:sp>
    <dsp:sp modelId="{C0F40A7D-A0FF-4DD0-AE70-AF5CC0C3944C}">
      <dsp:nvSpPr>
        <dsp:cNvPr id="0" name=""/>
        <dsp:cNvSpPr/>
      </dsp:nvSpPr>
      <dsp:spPr>
        <a:xfrm>
          <a:off x="-46212" y="1499515"/>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134276" y="1633763"/>
          <a:ext cx="328160" cy="3281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642924" y="1499515"/>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Requirements</a:t>
          </a:r>
        </a:p>
      </dsp:txBody>
      <dsp:txXfrm>
        <a:off x="642924" y="1499515"/>
        <a:ext cx="3477720" cy="596654"/>
      </dsp:txXfrm>
    </dsp:sp>
    <dsp:sp modelId="{1A1555AA-C025-4D90-838C-14BC6794E59D}">
      <dsp:nvSpPr>
        <dsp:cNvPr id="0" name=""/>
        <dsp:cNvSpPr/>
      </dsp:nvSpPr>
      <dsp:spPr>
        <a:xfrm>
          <a:off x="4026872" y="1499515"/>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Specify requirements</a:t>
          </a:r>
        </a:p>
      </dsp:txBody>
      <dsp:txXfrm>
        <a:off x="4026872" y="1499515"/>
        <a:ext cx="3747606" cy="596654"/>
      </dsp:txXfrm>
    </dsp:sp>
    <dsp:sp modelId="{8C6DF571-7056-4786-B46B-161117869F8F}">
      <dsp:nvSpPr>
        <dsp:cNvPr id="0" name=""/>
        <dsp:cNvSpPr/>
      </dsp:nvSpPr>
      <dsp:spPr>
        <a:xfrm>
          <a:off x="-46212" y="2245334"/>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134276" y="2379581"/>
          <a:ext cx="328160" cy="3281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642924" y="2245334"/>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Brainstorm</a:t>
          </a:r>
        </a:p>
      </dsp:txBody>
      <dsp:txXfrm>
        <a:off x="642924" y="2245334"/>
        <a:ext cx="3477720" cy="596654"/>
      </dsp:txXfrm>
    </dsp:sp>
    <dsp:sp modelId="{F426248E-5F24-4359-8189-71B15B39B051}">
      <dsp:nvSpPr>
        <dsp:cNvPr id="0" name=""/>
        <dsp:cNvSpPr/>
      </dsp:nvSpPr>
      <dsp:spPr>
        <a:xfrm>
          <a:off x="4026872" y="2245334"/>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Develop solutions</a:t>
          </a:r>
        </a:p>
      </dsp:txBody>
      <dsp:txXfrm>
        <a:off x="4026872" y="2245334"/>
        <a:ext cx="3747606" cy="596654"/>
      </dsp:txXfrm>
    </dsp:sp>
    <dsp:sp modelId="{A4503FEF-0940-4282-84F3-1BDCB9741230}">
      <dsp:nvSpPr>
        <dsp:cNvPr id="0" name=""/>
        <dsp:cNvSpPr/>
      </dsp:nvSpPr>
      <dsp:spPr>
        <a:xfrm>
          <a:off x="-46212" y="2991153"/>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C2C0D-5FE9-427E-81E3-6D83F7685CB3}">
      <dsp:nvSpPr>
        <dsp:cNvPr id="0" name=""/>
        <dsp:cNvSpPr/>
      </dsp:nvSpPr>
      <dsp:spPr>
        <a:xfrm>
          <a:off x="134276" y="3125400"/>
          <a:ext cx="328160" cy="3281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EAB19-E77B-4E46-9111-8A0214695A5E}">
      <dsp:nvSpPr>
        <dsp:cNvPr id="0" name=""/>
        <dsp:cNvSpPr/>
      </dsp:nvSpPr>
      <dsp:spPr>
        <a:xfrm>
          <a:off x="642924" y="2991153"/>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Build</a:t>
          </a:r>
        </a:p>
      </dsp:txBody>
      <dsp:txXfrm>
        <a:off x="642924" y="2991153"/>
        <a:ext cx="3477720" cy="596654"/>
      </dsp:txXfrm>
    </dsp:sp>
    <dsp:sp modelId="{D613B4BD-3B22-4440-BDD3-821865FE339E}">
      <dsp:nvSpPr>
        <dsp:cNvPr id="0" name=""/>
        <dsp:cNvSpPr/>
      </dsp:nvSpPr>
      <dsp:spPr>
        <a:xfrm>
          <a:off x="4026872" y="2991153"/>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Build a prototype</a:t>
          </a:r>
        </a:p>
      </dsp:txBody>
      <dsp:txXfrm>
        <a:off x="4026872" y="2991153"/>
        <a:ext cx="3747606" cy="596654"/>
      </dsp:txXfrm>
    </dsp:sp>
    <dsp:sp modelId="{7CBFD87E-5C7D-4BC5-A8EB-A83CEB76EB00}">
      <dsp:nvSpPr>
        <dsp:cNvPr id="0" name=""/>
        <dsp:cNvSpPr/>
      </dsp:nvSpPr>
      <dsp:spPr>
        <a:xfrm>
          <a:off x="-46212" y="3736971"/>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98DA7-1800-4A2B-AE78-CD4C41210814}">
      <dsp:nvSpPr>
        <dsp:cNvPr id="0" name=""/>
        <dsp:cNvSpPr/>
      </dsp:nvSpPr>
      <dsp:spPr>
        <a:xfrm>
          <a:off x="134276" y="3871219"/>
          <a:ext cx="328160" cy="32816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72C28-481F-4139-8AA1-E10D0ADAEE39}">
      <dsp:nvSpPr>
        <dsp:cNvPr id="0" name=""/>
        <dsp:cNvSpPr/>
      </dsp:nvSpPr>
      <dsp:spPr>
        <a:xfrm>
          <a:off x="642924" y="3736971"/>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Test</a:t>
          </a:r>
        </a:p>
      </dsp:txBody>
      <dsp:txXfrm>
        <a:off x="642924" y="3736971"/>
        <a:ext cx="3477720" cy="596654"/>
      </dsp:txXfrm>
    </dsp:sp>
    <dsp:sp modelId="{EDE2BC57-6D59-4D50-99AE-924A50D4680A}">
      <dsp:nvSpPr>
        <dsp:cNvPr id="0" name=""/>
        <dsp:cNvSpPr/>
      </dsp:nvSpPr>
      <dsp:spPr>
        <a:xfrm>
          <a:off x="4026872" y="3736971"/>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Test and redesign</a:t>
          </a:r>
        </a:p>
      </dsp:txBody>
      <dsp:txXfrm>
        <a:off x="4026872" y="3736971"/>
        <a:ext cx="3747606" cy="596654"/>
      </dsp:txXfrm>
    </dsp:sp>
    <dsp:sp modelId="{34833FC3-14AF-4AEA-B771-36827AFFD4BA}">
      <dsp:nvSpPr>
        <dsp:cNvPr id="0" name=""/>
        <dsp:cNvSpPr/>
      </dsp:nvSpPr>
      <dsp:spPr>
        <a:xfrm>
          <a:off x="-46212" y="4482790"/>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1F63D-9B76-4613-8CC1-7ABAD1038C98}">
      <dsp:nvSpPr>
        <dsp:cNvPr id="0" name=""/>
        <dsp:cNvSpPr/>
      </dsp:nvSpPr>
      <dsp:spPr>
        <a:xfrm>
          <a:off x="134276" y="4617038"/>
          <a:ext cx="328160" cy="328160"/>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175EF-E494-4434-9158-9D905D8FF42C}">
      <dsp:nvSpPr>
        <dsp:cNvPr id="0" name=""/>
        <dsp:cNvSpPr/>
      </dsp:nvSpPr>
      <dsp:spPr>
        <a:xfrm>
          <a:off x="642924" y="4482790"/>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Share</a:t>
          </a:r>
        </a:p>
      </dsp:txBody>
      <dsp:txXfrm>
        <a:off x="642924" y="4482790"/>
        <a:ext cx="3477720" cy="596654"/>
      </dsp:txXfrm>
    </dsp:sp>
    <dsp:sp modelId="{7F99D5B4-DE33-4A4B-B5B1-69E7AC370D35}">
      <dsp:nvSpPr>
        <dsp:cNvPr id="0" name=""/>
        <dsp:cNvSpPr/>
      </dsp:nvSpPr>
      <dsp:spPr>
        <a:xfrm>
          <a:off x="4026872" y="4482790"/>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Communicate results</a:t>
          </a:r>
        </a:p>
      </dsp:txBody>
      <dsp:txXfrm>
        <a:off x="4026872" y="4482790"/>
        <a:ext cx="3747606" cy="5966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B490C-EE19-3543-9F7A-2657609D31CD}" type="datetimeFigureOut">
              <a:rPr lang="en-US" smtClean="0"/>
              <a:t>12/22/2021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mmwr/volumes/70/wr/mm7007e1.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coronavirus/2019-ncov/prevent-getting-sick/about-face-coverings.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fda.gov/medical-devices/coronavirus-covid-19-and-medical-devices/face-masks-including-surgical-masks-and-respirators-covid-19" TargetMode="External"/><Relationship Id="rId4" Type="http://schemas.openxmlformats.org/officeDocument/2006/relationships/hyperlink" Target="https://youtu.be/aNUPVdJHeAQ"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COVID-19 is a dangerous disease that spreads mainly from person to person through respiratory droplets. Wearing a mask in public spaces is a safe, easy, and effective strategy to stop the spread of </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coronavirus</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Given this, what makes for the best face mask to protect yourself and others?</a:t>
            </a:r>
            <a:endParaRPr lang="en-US" sz="1800" dirty="0">
              <a:effectLst/>
              <a:latin typeface="Times New Roman" panose="02020603050405020304" pitchFamily="18" charset="0"/>
              <a:ea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Note: These slides are made possible by the David J. </a:t>
            </a:r>
            <a:r>
              <a:rPr lang="en-US" sz="1200" dirty="0" err="1">
                <a:solidFill>
                  <a:schemeClr val="tx1"/>
                </a:solidFill>
              </a:rPr>
              <a:t>Sencer</a:t>
            </a:r>
            <a:r>
              <a:rPr lang="en-US" sz="1200" dirty="0">
                <a:solidFill>
                  <a:schemeClr val="tx1"/>
                </a:solidFill>
              </a:rPr>
              <a:t> CDC Museum Public Health Academy.  </a:t>
            </a:r>
            <a:r>
              <a:rPr lang="en-US" dirty="0">
                <a:hlinkClick r:id="rId3"/>
              </a:rPr>
              <a:t>https://www.cdc.gov/museum/education/lessons/</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effectLst/>
                <a:latin typeface="Century Gothic" panose="020B0502020202020204" pitchFamily="34" charset="0"/>
                <a:ea typeface="Century Gothic" panose="020B0502020202020204" pitchFamily="34" charset="0"/>
                <a:cs typeface="Times New Roman" panose="02020603050405020304" pitchFamily="18" charset="0"/>
              </a:rPr>
              <a:t>Call to Action</a:t>
            </a:r>
          </a:p>
          <a:p>
            <a:pPr lvl="0"/>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In order to understand COVID-19 prevention, it is essential that people understand some simple ways to keep themselves safe. You can help people by following these three steps:  </a:t>
            </a:r>
          </a:p>
          <a:p>
            <a:pPr lvl="0"/>
            <a:endParaRPr lang="en-US" sz="12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lvl="0"/>
            <a:r>
              <a:rPr lang="en-US" sz="1200" b="1" dirty="0">
                <a:effectLst/>
                <a:latin typeface="Century Gothic" panose="020B0502020202020204" pitchFamily="34" charset="0"/>
                <a:ea typeface="Century Gothic" panose="020B0502020202020204" pitchFamily="34" charset="0"/>
                <a:cs typeface="Times New Roman" panose="02020603050405020304" pitchFamily="18" charset="0"/>
              </a:rPr>
              <a:t>1. Test face masks. </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How do face masks affect how air is released through respiration? Conduct a simple experiment to see the difference between air movement with and without a face mask.</a:t>
            </a:r>
          </a:p>
          <a:p>
            <a:pPr lvl="0"/>
            <a:r>
              <a:rPr lang="en-US" sz="1200" b="1" dirty="0">
                <a:effectLst/>
                <a:latin typeface="Century Gothic" panose="020B0502020202020204" pitchFamily="34" charset="0"/>
                <a:ea typeface="Century Gothic" panose="020B0502020202020204" pitchFamily="34" charset="0"/>
                <a:cs typeface="Times New Roman" panose="02020603050405020304" pitchFamily="18" charset="0"/>
              </a:rPr>
              <a:t>2. Design a better face mask. </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The fit of a face mask is a critical aspect that determines how effective it is against the virus.</a:t>
            </a:r>
            <a:r>
              <a:rPr lang="en-US" sz="1200" b="1"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Can you use the engineering design process to create a mask that is comfortable, effective, and suitable for long term use? </a:t>
            </a:r>
          </a:p>
          <a:p>
            <a:pPr lvl="0"/>
            <a:r>
              <a:rPr lang="en-US" sz="1200" b="1" dirty="0">
                <a:effectLst/>
                <a:latin typeface="Century Gothic" panose="020B0502020202020204" pitchFamily="34" charset="0"/>
                <a:ea typeface="Century Gothic" panose="020B0502020202020204" pitchFamily="34" charset="0"/>
                <a:cs typeface="Times New Roman" panose="02020603050405020304" pitchFamily="18" charset="0"/>
              </a:rPr>
              <a:t>3. Share your findings. </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One of the ways CDC communicates information is through social media. Your demonstrations can help CDC communicate the work they have done and are doing to improve mask use to help fight COVID-19.</a:t>
            </a:r>
          </a:p>
          <a:p>
            <a:pPr marL="0" marR="0">
              <a:lnSpc>
                <a:spcPct val="107000"/>
              </a:lnSpc>
              <a:spcBef>
                <a:spcPts val="0"/>
              </a:spcBef>
              <a:spcAft>
                <a:spcPts val="800"/>
              </a:spcAft>
            </a:pPr>
            <a:endParaRPr lang="en-US" sz="12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endParaRPr>
          </a:p>
          <a:p>
            <a:pPr marL="0" marR="0">
              <a:lnSpc>
                <a:spcPct val="107000"/>
              </a:lnSpc>
              <a:spcBef>
                <a:spcPts val="0"/>
              </a:spcBef>
              <a:spcAft>
                <a:spcPts val="800"/>
              </a:spcAft>
            </a:pPr>
            <a:r>
              <a:rPr lang="en-US" sz="1200" b="1"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Why Participate?</a:t>
            </a:r>
          </a:p>
          <a:p>
            <a:pPr marL="0" marR="0">
              <a:lnSpc>
                <a:spcPct val="107000"/>
              </a:lnSpc>
              <a:spcBef>
                <a:spcPts val="0"/>
              </a:spcBef>
              <a:spcAft>
                <a:spcPts val="800"/>
              </a:spcAft>
            </a:pPr>
            <a:r>
              <a:rPr lang="en-US" sz="12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Your research and designs are important to help you and others understand the role face masks play in stopping the COVID-19 </a:t>
            </a:r>
            <a:r>
              <a:rPr lang="en-US" sz="1200" b="1" dirty="0">
                <a:solidFill>
                  <a:srgbClr val="0A3A83"/>
                </a:solidFill>
                <a:effectLst/>
                <a:latin typeface="Century Gothic" panose="020B0502020202020204" pitchFamily="34" charset="0"/>
                <a:ea typeface="Times New Roman" panose="02020603050405020304" pitchFamily="18" charset="0"/>
                <a:cs typeface="Segoe UI" panose="020B0502040204020203" pitchFamily="34" charset="0"/>
              </a:rPr>
              <a:t>pandemic</a:t>
            </a:r>
            <a:r>
              <a:rPr lang="en-US" sz="12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Correct and consistent mask use is a critical step everyone can take to reduce their risk of getting and spreading COVID-19. Masks work best when everyone wears them, but not all masks provide the same protection. How well a mask fits, how well it filters the air, and how many layers it has are all important to consider when choosing which mask to wear. Wearing a mask around people who do not live with you or when someone in your house is sick is now even more critical with the increased spread of new COVID-19 </a:t>
            </a:r>
            <a:r>
              <a:rPr lang="en-US" sz="1200" b="1" dirty="0">
                <a:solidFill>
                  <a:srgbClr val="0A3A83"/>
                </a:solidFill>
                <a:effectLst/>
                <a:latin typeface="Century Gothic" panose="020B0502020202020204" pitchFamily="34" charset="0"/>
                <a:ea typeface="Times New Roman" panose="02020603050405020304" pitchFamily="18" charset="0"/>
                <a:cs typeface="Segoe UI" panose="020B0502040204020203" pitchFamily="34" charset="0"/>
              </a:rPr>
              <a:t>variants</a:t>
            </a:r>
            <a:r>
              <a:rPr lang="en-US" sz="12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some of which appear to spread more easily and quickly than the original virus that causes COVID-19. </a:t>
            </a:r>
            <a:endParaRPr lang="en-US" sz="12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entury Gothic" panose="020B0502020202020204" pitchFamily="34" charset="0"/>
                <a:ea typeface="Times New Roman" panose="02020603050405020304" pitchFamily="18" charset="0"/>
                <a:cs typeface="Times New Roman" panose="02020603050405020304" pitchFamily="18" charset="0"/>
              </a:rPr>
              <a:t>For more information about mask types, fitting, and </a:t>
            </a:r>
            <a:r>
              <a:rPr lang="en-US" sz="1200" b="1" dirty="0">
                <a:solidFill>
                  <a:srgbClr val="0A3A83"/>
                </a:solidFill>
                <a:effectLst/>
                <a:latin typeface="Century Gothic" panose="020B0502020202020204" pitchFamily="34" charset="0"/>
                <a:ea typeface="Times New Roman" panose="02020603050405020304" pitchFamily="18" charset="0"/>
                <a:cs typeface="Times New Roman" panose="02020603050405020304" pitchFamily="18" charset="0"/>
              </a:rPr>
              <a:t>efficacy</a:t>
            </a:r>
            <a:r>
              <a:rPr lang="en-US" sz="1200" dirty="0">
                <a:solidFill>
                  <a:srgbClr val="0A3A83"/>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1200" dirty="0">
                <a:effectLst/>
                <a:latin typeface="Century Gothic" panose="020B0502020202020204" pitchFamily="34" charset="0"/>
                <a:ea typeface="Times New Roman" panose="02020603050405020304" pitchFamily="18" charset="0"/>
                <a:cs typeface="Times New Roman" panose="02020603050405020304" pitchFamily="18" charset="0"/>
              </a:rPr>
              <a:t>studies, check out this report from CDC: </a:t>
            </a:r>
            <a:r>
              <a:rPr lang="en-US" sz="1200" u="sng" dirty="0">
                <a:solidFill>
                  <a:srgbClr val="0B3B8E"/>
                </a:solidFill>
                <a:effectLst/>
                <a:latin typeface="Century Gothic" panose="020B0502020202020204" pitchFamily="34" charset="0"/>
                <a:ea typeface="Times New Roman" panose="02020603050405020304" pitchFamily="18" charset="0"/>
                <a:cs typeface="Times New Roman" panose="02020603050405020304" pitchFamily="18" charset="0"/>
                <a:hlinkClick r:id="rId3"/>
              </a:rPr>
              <a:t>https://www.cdc.gov/mmwr/volumes/70/wr/mm7007e1.htm</a:t>
            </a:r>
            <a:endParaRPr lang="en-US" sz="1200" dirty="0">
              <a:effectLst/>
              <a:latin typeface="Century Gothic" panose="020B0502020202020204" pitchFamily="34" charset="0"/>
              <a:ea typeface="Century Gothic" panose="020B0502020202020204" pitchFamily="34" charset="0"/>
              <a:cs typeface="Times New Roman" panose="02020603050405020304" pitchFamily="18" charset="0"/>
            </a:endParaRPr>
          </a:p>
          <a:p>
            <a:pPr lvl="0"/>
            <a:endParaRPr lang="en-US" dirty="0"/>
          </a:p>
        </p:txBody>
      </p:sp>
      <p:sp>
        <p:nvSpPr>
          <p:cNvPr id="4" name="Slide Number Placeholder 3"/>
          <p:cNvSpPr>
            <a:spLocks noGrp="1"/>
          </p:cNvSpPr>
          <p:nvPr>
            <p:ph type="sldNum" sz="quarter" idx="5"/>
          </p:nvPr>
        </p:nvSpPr>
        <p:spPr/>
        <p:txBody>
          <a:bodyPr/>
          <a:lstStyle/>
          <a:p>
            <a:pPr marL="0" marR="0" lvl="0" indent="0" algn="r" defTabSz="465521"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52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DF3CA22-E8E8-4840-A74B-7C5B22B8ED21}" type="slidenum">
              <a:rPr lang="en-US" smtClean="0"/>
              <a:t>11</a:t>
            </a:fld>
            <a:endParaRPr lang="en-US"/>
          </a:p>
        </p:txBody>
      </p:sp>
    </p:spTree>
    <p:extLst>
      <p:ext uri="{BB962C8B-B14F-4D97-AF65-F5344CB8AC3E}">
        <p14:creationId xmlns:p14="http://schemas.microsoft.com/office/powerpoint/2010/main" val="2551506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3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Test Face Masks</a:t>
            </a:r>
          </a:p>
          <a:p>
            <a:pPr marL="0" marR="0">
              <a:lnSpc>
                <a:spcPct val="107000"/>
              </a:lnSpc>
              <a:spcBef>
                <a:spcPts val="0"/>
              </a:spcBef>
              <a:spcAft>
                <a:spcPts val="800"/>
              </a:spcAft>
            </a:pPr>
            <a:endParaRPr lang="en-US" sz="13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300" b="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Tools of the Trade</a:t>
            </a:r>
            <a:endParaRPr lang="en-US" sz="1100" b="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30000"/>
              </a:lnSpc>
              <a:spcBef>
                <a:spcPts val="200"/>
              </a:spcBef>
              <a:spcAft>
                <a:spcPts val="0"/>
              </a:spcAft>
              <a:buFont typeface="Symbol" panose="05050102010706020507" pitchFamily="18" charset="2"/>
              <a:buChar char=""/>
              <a:tabLst>
                <a:tab pos="228600" algn="l"/>
                <a:tab pos="457200" algn="l"/>
              </a:tabLst>
            </a:pPr>
            <a:r>
              <a:rPr lang="en-US" sz="1100" dirty="0">
                <a:effectLst/>
                <a:latin typeface="Century Gothic" panose="020B0502020202020204" pitchFamily="34" charset="0"/>
                <a:ea typeface="Century Gothic" panose="020B0502020202020204" pitchFamily="34" charset="0"/>
                <a:cs typeface="Segoe UI" panose="020B0502040204020203" pitchFamily="34" charset="0"/>
              </a:rPr>
              <a:t>Several different masks and/or fabrics</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0"/>
              </a:spcAft>
              <a:buFont typeface="Symbol" panose="05050102010706020507" pitchFamily="18" charset="2"/>
              <a:buChar char=""/>
              <a:tabLst>
                <a:tab pos="228600" algn="l"/>
                <a:tab pos="457200" algn="l"/>
              </a:tabLst>
            </a:pPr>
            <a:r>
              <a:rPr lang="en-US" sz="1100" dirty="0">
                <a:effectLst/>
                <a:latin typeface="Century Gothic" panose="020B0502020202020204" pitchFamily="34" charset="0"/>
                <a:ea typeface="Century Gothic" panose="020B0502020202020204" pitchFamily="34" charset="0"/>
                <a:cs typeface="Segoe UI" panose="020B0502040204020203" pitchFamily="34" charset="0"/>
              </a:rPr>
              <a:t>Candle</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0"/>
              </a:spcAft>
              <a:buFont typeface="Symbol" panose="05050102010706020507" pitchFamily="18" charset="2"/>
              <a:buChar char=""/>
              <a:tabLst>
                <a:tab pos="228600" algn="l"/>
                <a:tab pos="457200" algn="l"/>
              </a:tabLst>
            </a:pPr>
            <a:r>
              <a:rPr lang="en-US" sz="1100" dirty="0">
                <a:effectLst/>
                <a:latin typeface="Century Gothic" panose="020B0502020202020204" pitchFamily="34" charset="0"/>
                <a:ea typeface="Century Gothic" panose="020B0502020202020204" pitchFamily="34" charset="0"/>
                <a:cs typeface="Segoe UI" panose="020B0502040204020203" pitchFamily="34" charset="0"/>
              </a:rPr>
              <a:t>Matches or lighter</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1800"/>
              </a:spcAft>
              <a:buFont typeface="Symbol" panose="05050102010706020507" pitchFamily="18" charset="2"/>
              <a:buChar char=""/>
              <a:tabLst>
                <a:tab pos="228600" algn="l"/>
                <a:tab pos="457200" algn="l"/>
              </a:tabLst>
            </a:pPr>
            <a:r>
              <a:rPr lang="en-US" sz="1100" dirty="0">
                <a:effectLst/>
                <a:latin typeface="Century Gothic" panose="020B0502020202020204" pitchFamily="34" charset="0"/>
                <a:ea typeface="Century Gothic" panose="020B0502020202020204" pitchFamily="34" charset="0"/>
                <a:cs typeface="Segoe UI" panose="020B0502040204020203" pitchFamily="34" charset="0"/>
              </a:rPr>
              <a:t>Ruler</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a:lnSpc>
                <a:spcPct val="107000"/>
              </a:lnSpc>
              <a:spcBef>
                <a:spcPts val="0"/>
              </a:spcBef>
              <a:spcAft>
                <a:spcPts val="800"/>
              </a:spcAft>
              <a:tabLst>
                <a:tab pos="0" algn="l"/>
              </a:tabLst>
            </a:pPr>
            <a:endParaRPr lang="en-US" dirty="0">
              <a:effectLst/>
            </a:endParaRPr>
          </a:p>
          <a:p>
            <a:pPr marL="0" marR="0">
              <a:lnSpc>
                <a:spcPct val="107000"/>
              </a:lnSpc>
              <a:spcBef>
                <a:spcPts val="0"/>
              </a:spcBef>
              <a:spcAft>
                <a:spcPts val="800"/>
              </a:spcAft>
              <a:tabLst>
                <a:tab pos="0" algn="l"/>
              </a:tabLst>
            </a:pPr>
            <a:r>
              <a:rPr lang="en-US" dirty="0">
                <a:effectLst/>
              </a:rPr>
              <a:t>There are many different types of masks available, but some are more effective than others. To test the </a:t>
            </a:r>
            <a:r>
              <a:rPr lang="en-US" b="1" dirty="0">
                <a:solidFill>
                  <a:srgbClr val="0A3A83"/>
                </a:solidFill>
                <a:effectLst/>
              </a:rPr>
              <a:t>efficacy</a:t>
            </a:r>
            <a:r>
              <a:rPr lang="en-US" dirty="0">
                <a:solidFill>
                  <a:srgbClr val="0A3A83"/>
                </a:solidFill>
                <a:effectLst/>
              </a:rPr>
              <a:t> </a:t>
            </a:r>
            <a:r>
              <a:rPr lang="en-US" dirty="0">
                <a:effectLst/>
              </a:rPr>
              <a:t>of mask materials, you will try to extinguish a candle flame while wearing masks made from different materials. </a:t>
            </a:r>
            <a:endParaRPr lang="en-US"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l">
              <a:lnSpc>
                <a:spcPct val="107000"/>
              </a:lnSpc>
              <a:spcBef>
                <a:spcPts val="0"/>
              </a:spcBef>
              <a:spcAft>
                <a:spcPts val="0"/>
              </a:spcAft>
            </a:pPr>
            <a:r>
              <a:rPr lang="en-US" sz="1200" b="1" dirty="0">
                <a:effectLst/>
                <a:latin typeface="Century Gothic" panose="020B0502020202020204" pitchFamily="34" charset="0"/>
                <a:ea typeface="Century Gothic" panose="020B0502020202020204" pitchFamily="34" charset="0"/>
                <a:cs typeface="Times New Roman" panose="02020603050405020304" pitchFamily="18" charset="0"/>
              </a:rPr>
              <a:t>SAFETY FIRST! </a:t>
            </a:r>
            <a:r>
              <a:rPr lang="en-US" sz="1100" b="1" dirty="0">
                <a:effectLst/>
                <a:latin typeface="Century Gothic" panose="020B0502020202020204" pitchFamily="34" charset="0"/>
                <a:ea typeface="Century Gothic" panose="020B0502020202020204" pitchFamily="34" charset="0"/>
                <a:cs typeface="Times New Roman" panose="02020603050405020304" pitchFamily="18" charset="0"/>
              </a:rPr>
              <a:t>Since this experiment involves open flame, make sure that you have adult permission or supervision before beginning.</a:t>
            </a:r>
            <a:endParaRPr lang="en-US"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tabLst>
                <a:tab pos="0" algn="l"/>
              </a:tabLst>
            </a:pPr>
            <a:r>
              <a:rPr lang="en-US" dirty="0">
                <a:effectLst/>
              </a:rPr>
              <a:t>	 </a:t>
            </a:r>
            <a:r>
              <a:rPr lang="en-US" sz="1100" dirty="0">
                <a:effectLst/>
                <a:latin typeface="Century Gothic" panose="020B0502020202020204" pitchFamily="34" charset="0"/>
                <a:ea typeface="Century Gothic" panose="020B0502020202020204" pitchFamily="34" charset="0"/>
                <a:cs typeface="Times New Roman" panose="02020603050405020304" pitchFamily="18" charset="0"/>
              </a:rPr>
              <a:t> </a:t>
            </a:r>
          </a:p>
          <a:p>
            <a:pPr marL="0" marR="0">
              <a:lnSpc>
                <a:spcPct val="107000"/>
              </a:lnSpc>
              <a:spcBef>
                <a:spcPts val="0"/>
              </a:spcBef>
              <a:spcAft>
                <a:spcPts val="800"/>
              </a:spcAft>
              <a:tabLst>
                <a:tab pos="0" algn="l"/>
              </a:tabLst>
            </a:pPr>
            <a:r>
              <a:rPr lang="en-US" sz="1100" dirty="0">
                <a:effectLst/>
                <a:latin typeface="Century Gothic" panose="020B0502020202020204" pitchFamily="34" charset="0"/>
                <a:ea typeface="Century Gothic" panose="020B0502020202020204" pitchFamily="34" charset="0"/>
                <a:cs typeface="Times New Roman" panose="02020603050405020304" pitchFamily="18" charset="0"/>
              </a:rPr>
              <a:t>Here are some suggestions for face masks/materials that you might have at home:</a:t>
            </a:r>
          </a:p>
          <a:p>
            <a:pPr marL="342900" marR="0" lvl="0" indent="-342900">
              <a:lnSpc>
                <a:spcPct val="130000"/>
              </a:lnSpc>
              <a:spcBef>
                <a:spcPts val="0"/>
              </a:spcBef>
              <a:spcAft>
                <a:spcPts val="600"/>
              </a:spcAft>
              <a:buFont typeface="Symbol" panose="05050102010706020507" pitchFamily="18" charset="2"/>
              <a:buChar char=""/>
              <a:tabLst>
                <a:tab pos="228600" algn="l"/>
                <a:tab pos="0" algn="l"/>
              </a:tabLst>
            </a:pPr>
            <a:r>
              <a:rPr lang="en-US" sz="1100" dirty="0">
                <a:effectLst/>
                <a:latin typeface="Century Gothic" panose="020B0502020202020204" pitchFamily="34" charset="0"/>
                <a:ea typeface="Century Gothic" panose="020B0502020202020204" pitchFamily="34" charset="0"/>
                <a:cs typeface="Segoe UI" panose="020B0502040204020203" pitchFamily="34" charset="0"/>
              </a:rPr>
              <a:t>Surgical mask</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Font typeface="Symbol" panose="05050102010706020507" pitchFamily="18" charset="2"/>
              <a:buChar char=""/>
              <a:tabLst>
                <a:tab pos="228600" algn="l"/>
                <a:tab pos="0" algn="l"/>
              </a:tabLst>
            </a:pPr>
            <a:r>
              <a:rPr lang="en-US" sz="1100" dirty="0">
                <a:effectLst/>
                <a:latin typeface="Century Gothic" panose="020B0502020202020204" pitchFamily="34" charset="0"/>
                <a:ea typeface="Century Gothic" panose="020B0502020202020204" pitchFamily="34" charset="0"/>
                <a:cs typeface="Segoe UI" panose="020B0502040204020203" pitchFamily="34" charset="0"/>
              </a:rPr>
              <a:t>KN95 or N95 mask</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Font typeface="Symbol" panose="05050102010706020507" pitchFamily="18" charset="2"/>
              <a:buChar char=""/>
              <a:tabLst>
                <a:tab pos="228600" algn="l"/>
                <a:tab pos="0" algn="l"/>
              </a:tabLst>
            </a:pPr>
            <a:r>
              <a:rPr lang="en-US" sz="1100" dirty="0">
                <a:effectLst/>
                <a:latin typeface="Century Gothic" panose="020B0502020202020204" pitchFamily="34" charset="0"/>
                <a:ea typeface="Century Gothic" panose="020B0502020202020204" pitchFamily="34" charset="0"/>
                <a:cs typeface="Segoe UI" panose="020B0502040204020203" pitchFamily="34" charset="0"/>
              </a:rPr>
              <a:t>Cloth face mask</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Font typeface="Symbol" panose="05050102010706020507" pitchFamily="18" charset="2"/>
              <a:buChar char=""/>
              <a:tabLst>
                <a:tab pos="228600" algn="l"/>
                <a:tab pos="0" algn="l"/>
              </a:tabLst>
            </a:pPr>
            <a:r>
              <a:rPr lang="en-US" sz="1100" dirty="0">
                <a:effectLst/>
                <a:latin typeface="Century Gothic" panose="020B0502020202020204" pitchFamily="34" charset="0"/>
                <a:ea typeface="Century Gothic" panose="020B0502020202020204" pitchFamily="34" charset="0"/>
                <a:cs typeface="Segoe UI" panose="020B0502040204020203" pitchFamily="34" charset="0"/>
              </a:rPr>
              <a:t>T-shirt</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Font typeface="Symbol" panose="05050102010706020507" pitchFamily="18" charset="2"/>
              <a:buChar char=""/>
              <a:tabLst>
                <a:tab pos="228600" algn="l"/>
                <a:tab pos="0" algn="l"/>
              </a:tabLst>
            </a:pPr>
            <a:r>
              <a:rPr lang="en-US" sz="1100" dirty="0">
                <a:effectLst/>
                <a:latin typeface="Century Gothic" panose="020B0502020202020204" pitchFamily="34" charset="0"/>
                <a:ea typeface="Century Gothic" panose="020B0502020202020204" pitchFamily="34" charset="0"/>
                <a:cs typeface="Segoe UI" panose="020B0502040204020203" pitchFamily="34" charset="0"/>
              </a:rPr>
              <a:t>Bandana</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Font typeface="Symbol" panose="05050102010706020507" pitchFamily="18" charset="2"/>
              <a:buChar char=""/>
              <a:tabLst>
                <a:tab pos="228600" algn="l"/>
                <a:tab pos="0" algn="l"/>
              </a:tabLst>
            </a:pPr>
            <a:r>
              <a:rPr lang="en-US" sz="1100" dirty="0">
                <a:effectLst/>
                <a:latin typeface="Century Gothic" panose="020B0502020202020204" pitchFamily="34" charset="0"/>
                <a:ea typeface="Century Gothic" panose="020B0502020202020204" pitchFamily="34" charset="0"/>
                <a:cs typeface="Segoe UI" panose="020B0502040204020203" pitchFamily="34" charset="0"/>
              </a:rPr>
              <a:t>Neck gaiter</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Font typeface="Symbol" panose="05050102010706020507" pitchFamily="18" charset="2"/>
              <a:buChar char=""/>
              <a:tabLst>
                <a:tab pos="228600" algn="l"/>
                <a:tab pos="0" algn="l"/>
              </a:tabLst>
            </a:pPr>
            <a:r>
              <a:rPr lang="en-US" sz="1100" dirty="0">
                <a:effectLst/>
                <a:latin typeface="Century Gothic" panose="020B0502020202020204" pitchFamily="34" charset="0"/>
                <a:ea typeface="Century Gothic" panose="020B0502020202020204" pitchFamily="34" charset="0"/>
                <a:cs typeface="Segoe UI" panose="020B0502040204020203" pitchFamily="34" charset="0"/>
              </a:rPr>
              <a:t>Cotton fabric</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Font typeface="Symbol" panose="05050102010706020507" pitchFamily="18" charset="2"/>
              <a:buChar char=""/>
              <a:tabLst>
                <a:tab pos="228600" algn="l"/>
                <a:tab pos="0" algn="l"/>
              </a:tabLst>
            </a:pPr>
            <a:r>
              <a:rPr lang="en-US" sz="1100" dirty="0">
                <a:effectLst/>
                <a:latin typeface="Century Gothic" panose="020B0502020202020204" pitchFamily="34" charset="0"/>
                <a:ea typeface="Century Gothic" panose="020B0502020202020204" pitchFamily="34" charset="0"/>
                <a:cs typeface="Segoe UI" panose="020B0502040204020203" pitchFamily="34" charset="0"/>
              </a:rPr>
              <a:t>Polyester fabric</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a:lnSpc>
                <a:spcPct val="107000"/>
              </a:lnSpc>
              <a:spcBef>
                <a:spcPts val="0"/>
              </a:spcBef>
              <a:spcAft>
                <a:spcPts val="600"/>
              </a:spcAft>
            </a:pPr>
            <a:br>
              <a:rPr lang="en-US" sz="900" dirty="0">
                <a:effectLst/>
                <a:latin typeface="Century Gothic" panose="020B0502020202020204" pitchFamily="34" charset="0"/>
                <a:ea typeface="Century Gothic" panose="020B0502020202020204" pitchFamily="34" charset="0"/>
                <a:cs typeface="Segoe UI" panose="020B0502040204020203" pitchFamily="34" charset="0"/>
              </a:rPr>
            </a:br>
            <a:r>
              <a:rPr lang="en-US" sz="11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Consider trying a single layer of cloth, then folding it to make double or triple layer masks to see how the number of layers affects the results. Try using a variety of materials to capture the full spectrum of effectiveness and to see if your predictions are correct.</a:t>
            </a:r>
          </a:p>
          <a:p>
            <a:pPr marL="0" marR="0">
              <a:lnSpc>
                <a:spcPct val="107000"/>
              </a:lnSpc>
              <a:spcBef>
                <a:spcPts val="0"/>
              </a:spcBef>
              <a:spcAft>
                <a:spcPts val="600"/>
              </a:spcAft>
            </a:pPr>
            <a:endParaRPr lang="en-US"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1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Test Your Mask Materials</a:t>
            </a:r>
            <a:endParaRPr lang="en-US" sz="11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30000"/>
              </a:lnSpc>
              <a:spcBef>
                <a:spcPts val="200"/>
              </a:spcBef>
              <a:spcAft>
                <a:spcPts val="0"/>
              </a:spcAft>
              <a:buSzPts val="1100"/>
              <a:buFont typeface="Times New Roman" panose="02020603050405020304" pitchFamily="18" charset="0"/>
              <a:buAutoNum type="arabicPeriod"/>
              <a:tabLst>
                <a:tab pos="228600" algn="l"/>
                <a:tab pos="457200" algn="l"/>
              </a:tabLst>
            </a:pPr>
            <a:r>
              <a:rPr lang="en-US" sz="11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Place a candle 6 inches (15 centimeters) from the edge of a table or counter. Make sure the area around and above the candle is clear of any flammable materials. Light the candle.</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0"/>
              </a:spcAft>
              <a:buSzPts val="1100"/>
              <a:buFont typeface="Times New Roman" panose="02020603050405020304" pitchFamily="18" charset="0"/>
              <a:buAutoNum type="arabicPeriod"/>
              <a:tabLst>
                <a:tab pos="228600" algn="l"/>
                <a:tab pos="457200" algn="l"/>
              </a:tabLst>
            </a:pPr>
            <a:r>
              <a:rPr lang="en-US" sz="11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Without a face mask, perform these 3 tasks in front of the candle:</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742950" marR="0" lvl="1" indent="-285750">
              <a:lnSpc>
                <a:spcPct val="130000"/>
              </a:lnSpc>
              <a:spcBef>
                <a:spcPts val="0"/>
              </a:spcBef>
              <a:spcAft>
                <a:spcPts val="0"/>
              </a:spcAft>
              <a:buFont typeface="+mj-lt"/>
              <a:buAutoNum type="alphaLcPeriod"/>
              <a:tabLst>
                <a:tab pos="228600" algn="l"/>
                <a:tab pos="457200" algn="l"/>
              </a:tabLst>
            </a:pPr>
            <a:r>
              <a:rPr lang="en-US" sz="11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Read a paragraph from a book. (Make sure to keep the book clear of the flame!)</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742950" marR="0" lvl="1" indent="-285750">
              <a:lnSpc>
                <a:spcPct val="130000"/>
              </a:lnSpc>
              <a:spcBef>
                <a:spcPts val="0"/>
              </a:spcBef>
              <a:spcAft>
                <a:spcPts val="0"/>
              </a:spcAft>
              <a:buFont typeface="+mj-lt"/>
              <a:buAutoNum type="alphaLcPeriod"/>
              <a:tabLst>
                <a:tab pos="228600" algn="l"/>
                <a:tab pos="457200" algn="l"/>
              </a:tabLst>
            </a:pPr>
            <a:r>
              <a:rPr lang="en-US" sz="11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Sing a verse of a song. (“Twinkle, Twinkle, Little Star,” “Happy Birthday,” etc.)</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742950" marR="0" lvl="1" indent="-285750">
              <a:lnSpc>
                <a:spcPct val="130000"/>
              </a:lnSpc>
              <a:spcBef>
                <a:spcPts val="0"/>
              </a:spcBef>
              <a:spcAft>
                <a:spcPts val="0"/>
              </a:spcAft>
              <a:buFont typeface="+mj-lt"/>
              <a:buAutoNum type="alphaLcPeriod"/>
              <a:tabLst>
                <a:tab pos="228600" algn="l"/>
                <a:tab pos="457200" algn="l"/>
              </a:tabLst>
            </a:pPr>
            <a:r>
              <a:rPr lang="en-US" sz="11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Purse your lips and try to blow the candle out.</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0"/>
              </a:spcAft>
              <a:buSzPts val="1100"/>
              <a:buFont typeface="Times New Roman" panose="02020603050405020304" pitchFamily="18" charset="0"/>
              <a:buAutoNum type="arabicPeriod"/>
              <a:tabLst>
                <a:tab pos="228600" algn="l"/>
                <a:tab pos="457200" algn="l"/>
              </a:tabLst>
            </a:pPr>
            <a:r>
              <a:rPr lang="en-US" sz="11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Record your results in the data table. Relight the candle in between tasks if it goes out.</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0"/>
              </a:spcAft>
              <a:buSzPts val="1100"/>
              <a:buFont typeface="Times New Roman" panose="02020603050405020304" pitchFamily="18" charset="0"/>
              <a:buAutoNum type="arabicPeriod"/>
              <a:tabLst>
                <a:tab pos="228600" algn="l"/>
                <a:tab pos="457200" algn="l"/>
              </a:tabLst>
            </a:pPr>
            <a:r>
              <a:rPr lang="en-US" sz="11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Put on one of your face masks, repeat the tasks, and record results in the table.</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1800"/>
              </a:spcAft>
              <a:buSzPts val="1100"/>
              <a:buFont typeface="Times New Roman" panose="02020603050405020304" pitchFamily="18" charset="0"/>
              <a:buAutoNum type="arabicPeriod"/>
              <a:tabLst>
                <a:tab pos="228600" algn="l"/>
                <a:tab pos="457200" algn="l"/>
              </a:tabLst>
            </a:pPr>
            <a:r>
              <a:rPr lang="en-US" sz="11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Switch to a different face mask and repeat until you have tested all materials.</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a:lnSpc>
                <a:spcPct val="107000"/>
              </a:lnSpc>
              <a:spcBef>
                <a:spcPts val="0"/>
              </a:spcBef>
              <a:spcAft>
                <a:spcPts val="800"/>
              </a:spcAft>
            </a:pPr>
            <a:endParaRPr lang="en-US" sz="11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BONUS EXPERIMENT: If you have access to a pulse oximeter device, measure your oxygen saturation levels while wearing each of the different mask types.</a:t>
            </a:r>
            <a:endParaRPr lang="en-US"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1197204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Design a Better Face Mask</a:t>
            </a:r>
          </a:p>
          <a:p>
            <a:endPar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Beyond choosing a material that effectively blocks respiratory droplets, other factors contribute to the effectiveness of a mask. A good fit is important not only for sealing in respiratory droplets, but also because people don’t like wearing masks that are uncomfortable. An effective mask that doesn’t get worn is useless!</a:t>
            </a:r>
          </a:p>
          <a:p>
            <a:pPr marL="0" marR="0">
              <a:lnSpc>
                <a:spcPct val="107000"/>
              </a:lnSpc>
              <a:spcBef>
                <a:spcPts val="0"/>
              </a:spcBef>
              <a:spcAft>
                <a:spcPts val="6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Here are some additional things you might want to consider when designing your face mask:</a:t>
            </a:r>
          </a:p>
          <a:p>
            <a:pPr marL="342900" marR="0" lvl="0" indent="-342900">
              <a:lnSpc>
                <a:spcPct val="130000"/>
              </a:lnSpc>
              <a:spcBef>
                <a:spcPts val="0"/>
              </a:spcBef>
              <a:spcAft>
                <a:spcPts val="20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Does the mask completely cover your nose and mouth?</a:t>
            </a:r>
          </a:p>
          <a:p>
            <a:pPr marL="342900" marR="0" lvl="0" indent="-342900">
              <a:lnSpc>
                <a:spcPct val="130000"/>
              </a:lnSpc>
              <a:spcBef>
                <a:spcPts val="0"/>
              </a:spcBef>
              <a:spcAft>
                <a:spcPts val="20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How tightly does the mask fit against the sides of your face?</a:t>
            </a:r>
          </a:p>
          <a:p>
            <a:pPr marL="342900" marR="0" lvl="0" indent="-342900">
              <a:lnSpc>
                <a:spcPct val="130000"/>
              </a:lnSpc>
              <a:spcBef>
                <a:spcPts val="0"/>
              </a:spcBef>
              <a:spcAft>
                <a:spcPts val="20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How does the mask fit over the bridge of your nose?</a:t>
            </a:r>
          </a:p>
          <a:p>
            <a:pPr marL="342900" marR="0" lvl="0" indent="-342900">
              <a:lnSpc>
                <a:spcPct val="130000"/>
              </a:lnSpc>
              <a:spcBef>
                <a:spcPts val="0"/>
              </a:spcBef>
              <a:spcAft>
                <a:spcPts val="20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When you talk, does the mask stay in place or slip down off your nose?</a:t>
            </a:r>
          </a:p>
          <a:p>
            <a:pPr marL="342900" marR="0" lvl="0" indent="-342900">
              <a:lnSpc>
                <a:spcPct val="130000"/>
              </a:lnSpc>
              <a:spcBef>
                <a:spcPts val="0"/>
              </a:spcBef>
              <a:spcAft>
                <a:spcPts val="20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Does the mask hurt your ears after a long period of wearing it?</a:t>
            </a:r>
          </a:p>
          <a:p>
            <a:pPr marL="342900" marR="0" lvl="0" indent="-342900">
              <a:lnSpc>
                <a:spcPct val="130000"/>
              </a:lnSpc>
              <a:spcBef>
                <a:spcPts val="0"/>
              </a:spcBef>
              <a:spcAft>
                <a:spcPts val="60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Do glasses fog up when you are wearing this mask? </a:t>
            </a:r>
          </a:p>
          <a:p>
            <a:pPr marL="0" marR="0">
              <a:lnSpc>
                <a:spcPct val="107000"/>
              </a:lnSpc>
              <a:spcBef>
                <a:spcPts val="0"/>
              </a:spcBef>
              <a:spcAft>
                <a:spcPts val="6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Suggested Resources:</a:t>
            </a:r>
          </a:p>
          <a:p>
            <a:pPr marL="342900" marR="0" lvl="0" indent="-342900">
              <a:lnSpc>
                <a:spcPct val="130000"/>
              </a:lnSpc>
              <a:spcBef>
                <a:spcPts val="0"/>
              </a:spcBef>
              <a:spcAft>
                <a:spcPts val="60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CDC guide to masks: </a:t>
            </a:r>
            <a:r>
              <a:rPr lang="en-US" sz="1800" u="sng" dirty="0">
                <a:solidFill>
                  <a:srgbClr val="0B3B8E"/>
                </a:solidFill>
                <a:effectLst/>
                <a:latin typeface="Century Gothic" panose="020B0502020202020204" pitchFamily="34" charset="0"/>
                <a:ea typeface="Century Gothic" panose="020B0502020202020204" pitchFamily="34" charset="0"/>
                <a:cs typeface="Segoe UI" panose="020B0502040204020203" pitchFamily="34" charset="0"/>
                <a:hlinkClick r:id="rId3"/>
              </a:rPr>
              <a:t>https://www.cdc.gov/coronavirus/2019-ncov/prevent-getting-sick/about-face-coverings.html</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Watch this video guide from the World Health Organization about how to find a mask that fits your face the best. </a:t>
            </a:r>
            <a:r>
              <a:rPr lang="en-US" sz="1800" u="sng" dirty="0">
                <a:solidFill>
                  <a:srgbClr val="0B3B8E"/>
                </a:solidFill>
                <a:effectLst/>
                <a:latin typeface="Century Gothic" panose="020B0502020202020204" pitchFamily="34" charset="0"/>
                <a:ea typeface="Century Gothic" panose="020B0502020202020204" pitchFamily="34" charset="0"/>
                <a:cs typeface="Segoe UI" panose="020B0502040204020203" pitchFamily="34" charset="0"/>
                <a:hlinkClick r:id="rId4"/>
              </a:rPr>
              <a:t>https://youtu.be/aNUPVdJHeAQ</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FDA guide to masks: </a:t>
            </a:r>
            <a:r>
              <a:rPr lang="en-US" sz="1800" u="sng" dirty="0">
                <a:solidFill>
                  <a:srgbClr val="0B3B8E"/>
                </a:solidFill>
                <a:effectLst/>
                <a:latin typeface="Century Gothic" panose="020B0502020202020204" pitchFamily="34" charset="0"/>
                <a:ea typeface="Century Gothic" panose="020B0502020202020204" pitchFamily="34" charset="0"/>
                <a:cs typeface="Segoe UI" panose="020B0502040204020203" pitchFamily="34" charset="0"/>
                <a:hlinkClick r:id="rId5"/>
              </a:rPr>
              <a:t>https://www.fda.gov/medical-devices/coronavirus-covid-19-and-medical-devices/face-masks-including-surgical-masks-and-respirators-covid-19</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a:lnSpc>
                <a:spcPct val="107000"/>
              </a:lnSpc>
              <a:spcBef>
                <a:spcPts val="0"/>
              </a:spcBef>
              <a:spcAft>
                <a:spcPts val="6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p>
          <a:p>
            <a:pPr marL="0" marR="0">
              <a:lnSpc>
                <a:spcPct val="107000"/>
              </a:lnSpc>
              <a:spcBef>
                <a:spcPts val="0"/>
              </a:spcBef>
              <a:spcAft>
                <a:spcPts val="6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Design Your Face Mask</a:t>
            </a: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Select your face mask material. You can start from scratch with cloth or try to improve the design of an existing disposable mask to improve comfort and fit. Draw a diagram of your face mask below. Label the materials used and any special features you will be adding for comfort or fit.</a:t>
            </a:r>
          </a:p>
          <a:p>
            <a:pPr marL="0" marR="0">
              <a:lnSpc>
                <a:spcPct val="107000"/>
              </a:lnSpc>
              <a:spcBef>
                <a:spcPts val="600"/>
              </a:spcBef>
              <a:spcAft>
                <a:spcPts val="600"/>
              </a:spcAft>
            </a:pPr>
            <a:endPar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600"/>
              </a:spcBef>
              <a:spcAft>
                <a:spcPts val="6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Test Your Face Mask</a:t>
            </a: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30000"/>
              </a:lnSpc>
              <a:spcBef>
                <a:spcPts val="200"/>
              </a:spcBef>
              <a:spcAft>
                <a:spcPts val="600"/>
              </a:spcAft>
              <a:buSzPts val="1100"/>
              <a:buFont typeface="Times New Roman" panose="02020603050405020304" pitchFamily="18" charset="0"/>
              <a:buAutoNum type="arabicPeriod"/>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Perform the candle test with your mask to ensure that you cannot blow out the candle. </a:t>
            </a:r>
          </a:p>
          <a:p>
            <a:pPr marL="342900" marR="0" lvl="0" indent="-342900">
              <a:lnSpc>
                <a:spcPct val="130000"/>
              </a:lnSpc>
              <a:spcBef>
                <a:spcPts val="200"/>
              </a:spcBef>
              <a:spcAft>
                <a:spcPts val="600"/>
              </a:spcAft>
              <a:buSzPts val="1100"/>
              <a:buFont typeface="Times New Roman" panose="02020603050405020304" pitchFamily="18" charset="0"/>
              <a:buAutoNum type="arabicPeriod"/>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Check the fit of your mask. Look for gaps around the nose, chin, or sides of the face. Blow out air and feel for significant leaks around the edges. </a:t>
            </a:r>
          </a:p>
          <a:p>
            <a:pPr marL="342900" marR="0" lvl="0" indent="-342900">
              <a:lnSpc>
                <a:spcPct val="130000"/>
              </a:lnSpc>
              <a:spcBef>
                <a:spcPts val="200"/>
              </a:spcBef>
              <a:spcAft>
                <a:spcPts val="600"/>
              </a:spcAft>
              <a:buSzPts val="1100"/>
              <a:buFont typeface="Times New Roman" panose="02020603050405020304" pitchFamily="18" charset="0"/>
              <a:buAutoNum type="arabicPeriod"/>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Evaluate the comfort of the mask. Is it scratchy, tight, or otherwise uncomfortable?</a:t>
            </a:r>
          </a:p>
          <a:p>
            <a:pPr marL="342900" marR="0" lvl="0" indent="-342900">
              <a:lnSpc>
                <a:spcPct val="130000"/>
              </a:lnSpc>
              <a:spcBef>
                <a:spcPts val="200"/>
              </a:spcBef>
              <a:spcAft>
                <a:spcPts val="600"/>
              </a:spcAft>
              <a:buSzPts val="1100"/>
              <a:buFont typeface="Times New Roman" panose="02020603050405020304" pitchFamily="18" charset="0"/>
              <a:buAutoNum type="arabicPeriod"/>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Redesign your prototype if needed. Make sure it conforms to CDC guidelines before wearing it out in public. No mask is perfect against </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coronavirus</a:t>
            </a:r>
            <a:r>
              <a:rPr lang="en-US" sz="1800"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 </a:t>
            </a:r>
            <a:r>
              <a:rPr lang="en-US" sz="1800" dirty="0">
                <a:effectLst/>
                <a:latin typeface="Century Gothic" panose="020B0502020202020204" pitchFamily="34" charset="0"/>
                <a:ea typeface="Century Gothic" panose="020B0502020202020204" pitchFamily="34" charset="0"/>
                <a:cs typeface="Segoe UI" panose="020B0502040204020203" pitchFamily="34" charset="0"/>
              </a:rPr>
              <a:t>but wearing one will significantly reduce your risk of catching or transmitting the virus.</a:t>
            </a:r>
          </a:p>
          <a:p>
            <a:endParaRPr lang="en-US" b="0" dirty="0"/>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Share Your Findings</a:t>
            </a:r>
          </a:p>
          <a:p>
            <a:endParaRPr lang="en-US" sz="1000" b="1" dirty="0"/>
          </a:p>
          <a:p>
            <a:r>
              <a:rPr lang="en-US" sz="1000" dirty="0"/>
              <a:t>The David J. Sencer CDC Museum uses award-winning exhibits and innovative programming to educate visitors about the value of public health and presents the rich heritage and vast accomplishments of CDC. Your demonstration could be a valuable contribution! Share your demonstration with the CDC Museum on Instagram </a:t>
            </a:r>
            <a:r>
              <a:rPr lang="en-US" sz="1000" b="0" dirty="0"/>
              <a:t>using</a:t>
            </a:r>
            <a:r>
              <a:rPr lang="en-US" sz="1000" b="1" dirty="0"/>
              <a:t> @CDCmuseum</a:t>
            </a:r>
            <a:r>
              <a:rPr lang="en-US" sz="1000" dirty="0"/>
              <a:t>.</a:t>
            </a:r>
          </a:p>
        </p:txBody>
      </p:sp>
      <p:sp>
        <p:nvSpPr>
          <p:cNvPr id="4" name="Slide Number Placeholder 3"/>
          <p:cNvSpPr>
            <a:spLocks noGrp="1"/>
          </p:cNvSpPr>
          <p:nvPr>
            <p:ph type="sldNum" sz="quarter" idx="5"/>
          </p:nvPr>
        </p:nvSpPr>
        <p:spPr/>
        <p:txBody>
          <a:bodyPr/>
          <a:lstStyle/>
          <a:p>
            <a:fld id="{0DF3CA22-E8E8-4840-A74B-7C5B22B8ED21}" type="slidenum">
              <a:rPr lang="en-US" smtClean="0"/>
              <a:t>14</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41386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Terms to Know</a:t>
            </a:r>
          </a:p>
          <a:p>
            <a:pPr marL="0" marR="0">
              <a:lnSpc>
                <a:spcPct val="107000"/>
              </a:lnSpc>
              <a:spcBef>
                <a:spcPts val="0"/>
              </a:spcBef>
              <a:spcAft>
                <a:spcPts val="0"/>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Coronavirus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 family of viruses characterized by a crown of spikes on the outside; this includes respiratory diseases like MERS and SARS, including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SARS-CoV-2</a:t>
            </a:r>
            <a:endParaRPr lang="en-US" sz="1800" b="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Efficacy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how well something works; how effective something is  </a:t>
            </a:r>
          </a:p>
          <a:p>
            <a:pPr marL="285750" marR="0" indent="-285750">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Pandemic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 disease outbreak that has spread over several countries or continents</a:t>
            </a:r>
          </a:p>
          <a:p>
            <a:pPr marL="285750" marR="0" indent="-285750">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SARS-CoV-2 -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the virus that causes COVID-19 disease</a:t>
            </a:r>
          </a:p>
          <a:p>
            <a:pPr marL="285750" marR="0" indent="-285750">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Vaccine/Vaccination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vaccine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provides a trigger to help the immune system build immunity to a disease;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vaccines</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 allow the immune system to recognize a virus as a threat</a:t>
            </a:r>
          </a:p>
          <a:p>
            <a:pPr marL="285750" marR="0" indent="-285750">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Variant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different forms of the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SARS-CoV-2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virus that occur as a result of random mutations; examples include B.1.351 (Beta), B.1.617.2 (Delta)  </a:t>
            </a:r>
          </a:p>
        </p:txBody>
      </p:sp>
      <p:sp>
        <p:nvSpPr>
          <p:cNvPr id="4" name="Slide Number Placeholder 3"/>
          <p:cNvSpPr>
            <a:spLocks noGrp="1"/>
          </p:cNvSpPr>
          <p:nvPr>
            <p:ph type="sldNum" sz="quarter" idx="5"/>
          </p:nvPr>
        </p:nvSpPr>
        <p:spPr/>
        <p:txBody>
          <a:bodyPr/>
          <a:lstStyle/>
          <a:p>
            <a:fld id="{0DF3CA22-E8E8-4840-A74B-7C5B22B8ED21}" type="slidenum">
              <a:rPr lang="en-US" smtClean="0"/>
              <a:t>2</a:t>
            </a:fld>
            <a:endParaRPr lang="en-US"/>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Coronaviruses</a:t>
            </a:r>
            <a:r>
              <a:rPr lang="en-US" sz="1200" kern="1200" dirty="0">
                <a:solidFill>
                  <a:schemeClr val="tx1"/>
                </a:solidFill>
                <a:effectLst/>
                <a:latin typeface="+mn-lt"/>
                <a:ea typeface="+mn-ea"/>
                <a:cs typeface="+mn-cs"/>
              </a:rPr>
              <a:t> are a large family of viruses that can infect people and many animals, including camels, cattle, cats, and bats. There are many types of </a:t>
            </a:r>
            <a:r>
              <a:rPr lang="en-US" sz="1200" b="1" kern="1200" dirty="0">
                <a:solidFill>
                  <a:schemeClr val="tx1"/>
                </a:solidFill>
                <a:effectLst/>
                <a:latin typeface="+mn-lt"/>
                <a:ea typeface="+mn-ea"/>
                <a:cs typeface="+mn-cs"/>
              </a:rPr>
              <a:t>coronaviruses</a:t>
            </a:r>
            <a:r>
              <a:rPr lang="en-US" sz="1200" kern="1200" dirty="0">
                <a:solidFill>
                  <a:schemeClr val="tx1"/>
                </a:solidFill>
                <a:effectLst/>
                <a:latin typeface="+mn-lt"/>
                <a:ea typeface="+mn-ea"/>
                <a:cs typeface="+mn-cs"/>
              </a:rPr>
              <a:t>, including some that give people a common head or chest cold. Other </a:t>
            </a:r>
            <a:r>
              <a:rPr lang="en-US" sz="1200" b="1" kern="1200" dirty="0">
                <a:solidFill>
                  <a:schemeClr val="tx1"/>
                </a:solidFill>
                <a:effectLst/>
                <a:latin typeface="+mn-lt"/>
                <a:ea typeface="+mn-ea"/>
                <a:cs typeface="+mn-cs"/>
              </a:rPr>
              <a:t>coronavirus</a:t>
            </a:r>
            <a:r>
              <a:rPr lang="en-US" sz="1200" kern="1200" dirty="0">
                <a:solidFill>
                  <a:schemeClr val="tx1"/>
                </a:solidFill>
                <a:effectLst/>
                <a:latin typeface="+mn-lt"/>
                <a:ea typeface="+mn-ea"/>
                <a:cs typeface="+mn-cs"/>
              </a:rPr>
              <a:t> diseases like severe acute respiratory syndrome (SARS) and Middle East respiratory syndrome (MERS) are extremely dangerous but are much less widespread than colds and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COVID-19 most often causes respiratory symptoms that can feel much like a cold, a flu, or pneumonia, but COVID-19 can also harm other parts of the body. Most people who catch COVID-19 have mild symptoms, but some people become severely ill. Older adults and people who have certain underlying medical conditions are at increased risk of severe illness from COVID-19. Hundreds of thousands of people have died from COVID-19 in the United States. Vaccines against COVID-19 are safe and effective.</a:t>
            </a:r>
          </a:p>
        </p:txBody>
      </p:sp>
      <p:sp>
        <p:nvSpPr>
          <p:cNvPr id="4" name="Slide Number Placeholder 3"/>
          <p:cNvSpPr>
            <a:spLocks noGrp="1"/>
          </p:cNvSpPr>
          <p:nvPr>
            <p:ph type="sldNum" sz="quarter" idx="5"/>
          </p:nvPr>
        </p:nvSpPr>
        <p:spPr/>
        <p:txBody>
          <a:bodyPr/>
          <a:lstStyle/>
          <a:p>
            <a:fld id="{0DF3CA22-E8E8-4840-A74B-7C5B22B8ED21}" type="slidenum">
              <a:rPr lang="en-US" smtClean="0"/>
              <a:t>3</a:t>
            </a:fld>
            <a:endParaRPr lang="en-US"/>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COVID-19 and the Centers for Disease Control and Prevention (CDC)</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dirty="0">
                <a:effectLst/>
              </a:rPr>
              <a:t>COVID-19 is a dangerous disease caused by a </a:t>
            </a:r>
            <a:r>
              <a:rPr lang="en-US" b="1" dirty="0">
                <a:solidFill>
                  <a:srgbClr val="0A3A83"/>
                </a:solidFill>
                <a:effectLst/>
              </a:rPr>
              <a:t>coronavirus</a:t>
            </a:r>
            <a:r>
              <a:rPr lang="en-US" dirty="0">
                <a:solidFill>
                  <a:srgbClr val="0A3A83"/>
                </a:solidFill>
                <a:effectLst/>
              </a:rPr>
              <a:t> </a:t>
            </a:r>
            <a:r>
              <a:rPr lang="en-US" dirty="0">
                <a:effectLst/>
              </a:rPr>
              <a:t>discovered in December 2019 in Wuhan, China. It is very contagious and has quickly spread around the world. On February 11, 2020, the World Health Organization announced an official name for the disease: </a:t>
            </a:r>
            <a:r>
              <a:rPr lang="en-US" b="1" dirty="0">
                <a:solidFill>
                  <a:srgbClr val="0A3A83"/>
                </a:solidFill>
                <a:effectLst/>
              </a:rPr>
              <a:t>coronavirus</a:t>
            </a:r>
            <a:r>
              <a:rPr lang="en-US" dirty="0">
                <a:solidFill>
                  <a:srgbClr val="0A3A83"/>
                </a:solidFill>
                <a:effectLst/>
              </a:rPr>
              <a:t> </a:t>
            </a:r>
            <a:r>
              <a:rPr lang="en-US" dirty="0">
                <a:effectLst/>
              </a:rPr>
              <a:t>disease 2019, abbreviated COVID-19. ‘CO’ stands for ‘corona,’ ‘VI’ for ‘virus,’ and ‘D’ for disease. The virus that causes COVID-19, </a:t>
            </a:r>
            <a:r>
              <a:rPr lang="en-US" b="1" dirty="0">
                <a:solidFill>
                  <a:srgbClr val="0A3A83"/>
                </a:solidFill>
                <a:effectLst/>
              </a:rPr>
              <a:t>SARS-CoV-2</a:t>
            </a:r>
            <a:r>
              <a:rPr lang="en-US" dirty="0">
                <a:effectLst/>
              </a:rPr>
              <a:t>, is a </a:t>
            </a:r>
            <a:r>
              <a:rPr lang="en-US" b="1" dirty="0">
                <a:solidFill>
                  <a:srgbClr val="0A3A83"/>
                </a:solidFill>
                <a:effectLst/>
              </a:rPr>
              <a:t>coronavirus</a:t>
            </a:r>
            <a:r>
              <a:rPr lang="en-US" dirty="0">
                <a:effectLst/>
              </a:rPr>
              <a:t>. The word corona means “crown” and refers to the appearance that </a:t>
            </a:r>
            <a:r>
              <a:rPr lang="en-US" b="1" dirty="0">
                <a:solidFill>
                  <a:srgbClr val="0A3A83"/>
                </a:solidFill>
                <a:effectLst/>
              </a:rPr>
              <a:t>coronaviruses</a:t>
            </a:r>
            <a:r>
              <a:rPr lang="en-US" dirty="0">
                <a:solidFill>
                  <a:srgbClr val="0A3A83"/>
                </a:solidFill>
                <a:effectLst/>
              </a:rPr>
              <a:t> </a:t>
            </a:r>
            <a:r>
              <a:rPr lang="en-US" dirty="0">
                <a:effectLst/>
              </a:rPr>
              <a:t>get from the spike proteins sticking out of them like a crown.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COVID-19 spreads mainly from person to person through respiratory droplets. Respiratory droplets travel into the air when you cough, sneeze, talk, shout, or sing. These droplets can then land in the mouths or noses of people who are near you, or they may breathe these droplets in.</a:t>
            </a: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Masks are a simple barrier to help prevent your respiratory droplets from reaching others. Studies show that masks reduce the spray of droplets when worn over the nose and mouth. You should wear a mask, even if you do not feel sick. This is because several studies have found that people with COVID-19 who never develop symptoms (asymptomatic) and those who are not yet showing symptoms (pre-symptomatic) can still spread the virus to other people. Wearing a mask helps protect those around you in case you are infected but are not showing symptoms.</a:t>
            </a: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It is especially important to wear a mask when you are indoors with people you do not live with and when you are unable to stay at least 6 feet apart, since COVID-19 spreads mainly among people who are in close contact with one another.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common types of masks for use by the general public.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Cloth masks can be made from a variety of fabrics, and many types of cloth masks are available. The best cloth masks are made of multiple layers of tightly woven, breathable fabric, have a nose wire, and block light when held up to a bright light source.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Disposable face masks are widely available. Common types are surgical, KN95, and N95. The best disposable masks include a description indicating multiple layers of non-woven material, contain a nose wire, and are designed and tested to ensure they perform at a consistent level to prevent the spread of COVID-19. N95 masks should be reserved for healthcare professionals.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best protection against infection is vaccination. COVID-19 vaccination reduces the risk of COVID-19 and its potentially severe complications. All COVID-19 vaccines currently authorized for use in the United States helped protect people against COVID-19, including severe illness, in clinical trial settings. Millions of people in the United States have received COVID-19 vaccines since they were authorized for use by the Food and Drug Administration (FDA). </a:t>
            </a:r>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317945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solidFill>
                  <a:schemeClr val="tx1"/>
                </a:solidFill>
              </a:rPr>
              <a:t>From the Expert</a:t>
            </a:r>
          </a:p>
          <a:p>
            <a:r>
              <a:rPr lang="en-US" u="none" dirty="0">
                <a:solidFill>
                  <a:schemeClr val="tx1"/>
                </a:solidFill>
              </a:rPr>
              <a:t>Project Firstline is a video series from CDC to explain the basics of infection control to healthcare personnel. In this episode, listen to CDC infectious diseases doctor Dr. Abby Carlson explain the ways in which COVID-19 spreads. </a:t>
            </a:r>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244135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212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12/22/2021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8.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ideo" Target="https://www.youtube.com/embed/1LZZz1yMGvY?feature=oembed"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youtu.be/1LZZz1yMGv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211015" y="1298448"/>
            <a:ext cx="7689584" cy="2837939"/>
          </a:xfrm>
        </p:spPr>
        <p:txBody>
          <a:bodyPr/>
          <a:lstStyle/>
          <a:p>
            <a:pPr algn="ctr"/>
            <a:r>
              <a:rPr lang="en-US" dirty="0">
                <a:solidFill>
                  <a:srgbClr val="FDB913"/>
                </a:solidFill>
              </a:rPr>
              <a:t>Masks Against COVID-19</a:t>
            </a:r>
          </a:p>
        </p:txBody>
      </p:sp>
      <p:pic>
        <p:nvPicPr>
          <p:cNvPr id="11" name="Picture 10" descr="David J. Sencer CDC Museum Public Health Academy">
            <a:hlinkClick r:id="rId3"/>
            <a:extLst>
              <a:ext uri="{FF2B5EF4-FFF2-40B4-BE49-F238E27FC236}">
                <a16:creationId xmlns:a16="http://schemas.microsoft.com/office/drawing/2014/main" id="{57E49BB8-929D-2340-9D25-455EFF56D866}"/>
              </a:ext>
            </a:extLst>
          </p:cNvPr>
          <p:cNvPicPr>
            <a:picLocks noChangeAspect="1"/>
          </p:cNvPicPr>
          <p:nvPr/>
        </p:nvPicPr>
        <p:blipFill>
          <a:blip r:embed="rId4"/>
          <a:stretch>
            <a:fillRect/>
          </a:stretch>
        </p:blipFill>
        <p:spPr>
          <a:xfrm>
            <a:off x="2568642" y="4054744"/>
            <a:ext cx="4974402" cy="1719209"/>
          </a:xfrm>
          <a:prstGeom prst="rect">
            <a:avLst/>
          </a:prstGeom>
        </p:spPr>
      </p:pic>
      <p:pic>
        <p:nvPicPr>
          <p:cNvPr id="7" name="Picture 6">
            <a:extLst>
              <a:ext uri="{FF2B5EF4-FFF2-40B4-BE49-F238E27FC236}">
                <a16:creationId xmlns:a16="http://schemas.microsoft.com/office/drawing/2014/main" id="{BEC550AF-0652-B14D-A41F-AC056501AF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6" name="Picture 5">
            <a:extLst>
              <a:ext uri="{FF2B5EF4-FFF2-40B4-BE49-F238E27FC236}">
                <a16:creationId xmlns:a16="http://schemas.microsoft.com/office/drawing/2014/main" id="{83B477C5-E0CD-F042-9909-7E096F150D8C}"/>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9" name="Content Placeholder 2">
            <a:extLst>
              <a:ext uri="{FF2B5EF4-FFF2-40B4-BE49-F238E27FC236}">
                <a16:creationId xmlns:a16="http://schemas.microsoft.com/office/drawing/2014/main" id="{1D1390E8-BAFE-4E74-8F39-4D44C3826157}"/>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pic>
        <p:nvPicPr>
          <p:cNvPr id="8" name="Mask icon">
            <a:extLst>
              <a:ext uri="{FF2B5EF4-FFF2-40B4-BE49-F238E27FC236}">
                <a16:creationId xmlns:a16="http://schemas.microsoft.com/office/drawing/2014/main" id="{3646914C-AF5B-408B-BA01-7D34C70899A6}"/>
              </a:ext>
              <a:ext uri="{C183D7F6-B498-43B3-948B-1728B52AA6E4}">
                <adec:decorative xmlns:adec="http://schemas.microsoft.com/office/drawing/2017/decorative" val="1"/>
              </a:ext>
            </a:extLst>
          </p:cNvPr>
          <p:cNvPicPr/>
          <p:nvPr/>
        </p:nvPicPr>
        <p:blipFill>
          <a:blip r:embed="rId8">
            <a:extLst>
              <a:ext uri="{96DAC541-7B7A-43D3-8B79-37D633B846F1}">
                <asvg:svgBlip xmlns:asvg="http://schemas.microsoft.com/office/drawing/2016/SVG/main" r:embed="rId9"/>
              </a:ext>
            </a:extLst>
          </a:blip>
          <a:stretch>
            <a:fillRect/>
          </a:stretch>
        </p:blipFill>
        <p:spPr>
          <a:xfrm>
            <a:off x="7807570" y="2901459"/>
            <a:ext cx="1260231" cy="1270095"/>
          </a:xfrm>
          <a:prstGeom prst="rect">
            <a:avLst/>
          </a:prstGeom>
        </p:spPr>
      </p:pic>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3329775"/>
          </a:xfrm>
        </p:spPr>
        <p:txBody>
          <a:bodyPr anchor="t">
            <a:normAutofit/>
          </a:bodyPr>
          <a:lstStyle/>
          <a:p>
            <a:pPr marL="514350" indent="-514350">
              <a:buFont typeface="+mj-lt"/>
              <a:buAutoNum type="arabicPeriod"/>
            </a:pPr>
            <a:r>
              <a:rPr lang="en-US" sz="2800" dirty="0"/>
              <a:t>Test face masks. </a:t>
            </a:r>
          </a:p>
          <a:p>
            <a:pPr marL="514350" indent="-514350">
              <a:buFont typeface="+mj-lt"/>
              <a:buAutoNum type="arabicPeriod"/>
            </a:pPr>
            <a:r>
              <a:rPr lang="en-US" sz="2800" dirty="0"/>
              <a:t>Design a better face mask. </a:t>
            </a:r>
          </a:p>
          <a:p>
            <a:pPr marL="514350" indent="-514350">
              <a:buFont typeface="+mj-lt"/>
              <a:buAutoNum type="arabicPeriod"/>
            </a:pPr>
            <a:r>
              <a:rPr lang="en-US" sz="2800" dirty="0"/>
              <a:t>Share your findings. </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spTree>
    <p:extLst>
      <p:ext uri="{BB962C8B-B14F-4D97-AF65-F5344CB8AC3E}">
        <p14:creationId xmlns:p14="http://schemas.microsoft.com/office/powerpoint/2010/main" val="235418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252919" y="1123837"/>
            <a:ext cx="2947482" cy="4601183"/>
          </a:xfrm>
        </p:spPr>
        <p:txBody>
          <a:bodyPr>
            <a:normAutofit/>
          </a:bodyPr>
          <a:lstStyle/>
          <a:p>
            <a:r>
              <a:rPr lang="en-US" dirty="0"/>
              <a:t>Use the Engineering Design Process</a:t>
            </a:r>
          </a:p>
        </p:txBody>
      </p:sp>
      <p:graphicFrame>
        <p:nvGraphicFramePr>
          <p:cNvPr id="16" name="Content Placeholder 2">
            <a:extLst>
              <a:ext uri="{FF2B5EF4-FFF2-40B4-BE49-F238E27FC236}">
                <a16:creationId xmlns:a16="http://schemas.microsoft.com/office/drawing/2014/main" id="{C5045D39-6E3E-490D-8076-6F4F48E236BE}"/>
              </a:ext>
            </a:extLst>
          </p:cNvPr>
          <p:cNvGraphicFramePr/>
          <p:nvPr>
            <p:extLst>
              <p:ext uri="{D42A27DB-BD31-4B8C-83A1-F6EECF244321}">
                <p14:modId xmlns:p14="http://schemas.microsoft.com/office/powerpoint/2010/main" val="374111236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FD9B23BA-F04E-3E4A-9520-41E815F79620}"/>
              </a:ext>
              <a:ext uri="{C183D7F6-B498-43B3-948B-1728B52AA6E4}">
                <adec:decorative xmlns:adec="http://schemas.microsoft.com/office/drawing/2017/decorative" val="1"/>
              </a:ext>
            </a:extLst>
          </p:cNvPr>
          <p:cNvPicPr>
            <a:picLocks noChangeAspect="1"/>
          </p:cNvPicPr>
          <p:nvPr/>
        </p:nvPicPr>
        <p:blipFill>
          <a:blip r:embed="rId9">
            <a:alphaModFix/>
            <a:extLst>
              <a:ext uri="{BEBA8EAE-BF5A-486C-A8C5-ECC9F3942E4B}">
                <a14:imgProps xmlns:a14="http://schemas.microsoft.com/office/drawing/2010/main">
                  <a14:imgLayer r:embed="rId10">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12763"/>
            <a:ext cx="738115" cy="738115"/>
          </a:xfrm>
          <a:prstGeom prst="rect">
            <a:avLst/>
          </a:prstGeom>
        </p:spPr>
      </p:pic>
    </p:spTree>
    <p:extLst>
      <p:ext uri="{BB962C8B-B14F-4D97-AF65-F5344CB8AC3E}">
        <p14:creationId xmlns:p14="http://schemas.microsoft.com/office/powerpoint/2010/main" val="1919843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3" name="Picture 12">
            <a:extLst>
              <a:ext uri="{FF2B5EF4-FFF2-40B4-BE49-F238E27FC236}">
                <a16:creationId xmlns:a16="http://schemas.microsoft.com/office/drawing/2014/main" id="{B5FFC081-FE7A-453C-AD92-781088DC1399}"/>
              </a:ext>
              <a:ext uri="{C183D7F6-B498-43B3-948B-1728B52AA6E4}">
                <adec:decorative xmlns:adec="http://schemas.microsoft.com/office/drawing/2017/decorative" val="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986451" y="4431804"/>
            <a:ext cx="2727706" cy="1844811"/>
          </a:xfrm>
          <a:prstGeom prst="rect">
            <a:avLst/>
          </a:prstGeom>
          <a:noFill/>
          <a:ln>
            <a:noFill/>
          </a:ln>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52748"/>
            <a:ext cx="8377417" cy="593091"/>
          </a:xfrm>
        </p:spPr>
        <p:txBody>
          <a:bodyPr>
            <a:normAutofit/>
          </a:bodyPr>
          <a:lstStyle/>
          <a:p>
            <a:pPr marL="0" indent="0">
              <a:buNone/>
            </a:pPr>
            <a:r>
              <a:rPr lang="en-US" sz="2800" b="1" dirty="0">
                <a:solidFill>
                  <a:srgbClr val="F15A27"/>
                </a:solidFill>
              </a:rPr>
              <a:t>1. Test Face Masks </a:t>
            </a: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185650"/>
            <a:ext cx="6774075" cy="3108543"/>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Get 6 masks made of different materials</a:t>
            </a:r>
          </a:p>
          <a:p>
            <a:pPr marL="457200" indent="-457200">
              <a:buFontTx/>
              <a:buChar char="-"/>
            </a:pPr>
            <a:r>
              <a:rPr lang="en-US" sz="2800" dirty="0">
                <a:solidFill>
                  <a:schemeClr val="tx1">
                    <a:lumMod val="65000"/>
                    <a:lumOff val="35000"/>
                  </a:schemeClr>
                </a:solidFill>
              </a:rPr>
              <a:t>Light a candle 6 inches from edge of table</a:t>
            </a:r>
          </a:p>
          <a:p>
            <a:pPr marL="457200" indent="-457200">
              <a:buFontTx/>
              <a:buChar char="-"/>
            </a:pPr>
            <a:r>
              <a:rPr lang="en-US" sz="2800" dirty="0">
                <a:solidFill>
                  <a:schemeClr val="tx1">
                    <a:lumMod val="65000"/>
                    <a:lumOff val="35000"/>
                  </a:schemeClr>
                </a:solidFill>
              </a:rPr>
              <a:t>While wearing each </a:t>
            </a:r>
            <a:r>
              <a:rPr lang="en-US" sz="2800">
                <a:solidFill>
                  <a:schemeClr val="tx1">
                    <a:lumMod val="65000"/>
                    <a:lumOff val="35000"/>
                  </a:schemeClr>
                </a:solidFill>
              </a:rPr>
              <a:t>of the 6 </a:t>
            </a:r>
            <a:r>
              <a:rPr lang="en-US" sz="2800" dirty="0">
                <a:solidFill>
                  <a:schemeClr val="tx1">
                    <a:lumMod val="65000"/>
                    <a:lumOff val="35000"/>
                  </a:schemeClr>
                </a:solidFill>
              </a:rPr>
              <a:t>masks:</a:t>
            </a:r>
          </a:p>
          <a:p>
            <a:pPr marL="914400" lvl="1" indent="-457200">
              <a:buFontTx/>
              <a:buChar char="-"/>
            </a:pPr>
            <a:r>
              <a:rPr lang="en-US" sz="2800" dirty="0">
                <a:solidFill>
                  <a:schemeClr val="tx1">
                    <a:lumMod val="65000"/>
                    <a:lumOff val="35000"/>
                  </a:schemeClr>
                </a:solidFill>
              </a:rPr>
              <a:t>Read a paragraph from a book</a:t>
            </a:r>
          </a:p>
          <a:p>
            <a:pPr marL="914400" lvl="1" indent="-457200">
              <a:buFontTx/>
              <a:buChar char="-"/>
            </a:pPr>
            <a:r>
              <a:rPr lang="en-US" sz="2800" dirty="0">
                <a:solidFill>
                  <a:schemeClr val="tx1">
                    <a:lumMod val="65000"/>
                    <a:lumOff val="35000"/>
                  </a:schemeClr>
                </a:solidFill>
              </a:rPr>
              <a:t>Sing a verse of a song</a:t>
            </a:r>
          </a:p>
          <a:p>
            <a:pPr marL="914400" lvl="1" indent="-457200">
              <a:buFontTx/>
              <a:buChar char="-"/>
            </a:pPr>
            <a:r>
              <a:rPr lang="en-US" sz="2800" dirty="0">
                <a:solidFill>
                  <a:schemeClr val="tx1">
                    <a:lumMod val="65000"/>
                    <a:lumOff val="35000"/>
                  </a:schemeClr>
                </a:solidFill>
              </a:rPr>
              <a:t>Try to blow out candle</a:t>
            </a:r>
          </a:p>
          <a:p>
            <a:pPr marL="457200" indent="-457200">
              <a:buFontTx/>
              <a:buChar char="-"/>
            </a:pPr>
            <a:r>
              <a:rPr lang="en-US" sz="2800" dirty="0">
                <a:solidFill>
                  <a:schemeClr val="tx1">
                    <a:lumMod val="65000"/>
                    <a:lumOff val="35000"/>
                  </a:schemeClr>
                </a:solidFill>
              </a:rPr>
              <a:t>Record candle observations for each test</a:t>
            </a:r>
          </a:p>
        </p:txBody>
      </p:sp>
    </p:spTree>
    <p:extLst>
      <p:ext uri="{BB962C8B-B14F-4D97-AF65-F5344CB8AC3E}">
        <p14:creationId xmlns:p14="http://schemas.microsoft.com/office/powerpoint/2010/main" val="14326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1" name="Picture 10">
            <a:extLst>
              <a:ext uri="{FF2B5EF4-FFF2-40B4-BE49-F238E27FC236}">
                <a16:creationId xmlns:a16="http://schemas.microsoft.com/office/drawing/2014/main" id="{47565B3F-15CE-4DE6-8999-44AA180E8AC1}"/>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2705" r="10181"/>
          <a:stretch/>
        </p:blipFill>
        <p:spPr bwMode="auto">
          <a:xfrm>
            <a:off x="2791752" y="4271058"/>
            <a:ext cx="3233541" cy="2145555"/>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44300"/>
            <a:ext cx="7586843" cy="560626"/>
          </a:xfrm>
        </p:spPr>
        <p:txBody>
          <a:bodyPr>
            <a:normAutofit/>
          </a:bodyPr>
          <a:lstStyle/>
          <a:p>
            <a:pPr marL="0" indent="0">
              <a:buNone/>
            </a:pPr>
            <a:r>
              <a:rPr lang="en-US" sz="2800" b="1" dirty="0">
                <a:solidFill>
                  <a:srgbClr val="F15A27"/>
                </a:solidFill>
              </a:rPr>
              <a:t>2. Design </a:t>
            </a:r>
            <a:r>
              <a:rPr lang="en-US" sz="2800" b="1">
                <a:solidFill>
                  <a:srgbClr val="F15A27"/>
                </a:solidFill>
              </a:rPr>
              <a:t>a Better Face Mask </a:t>
            </a:r>
            <a:endParaRPr lang="en-US" sz="2800" b="1" dirty="0">
              <a:solidFill>
                <a:srgbClr val="F15A27"/>
              </a:solidFill>
            </a:endParaRPr>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3" y="1187631"/>
            <a:ext cx="7322862" cy="1815882"/>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Use the results of your experiment to design a mask that fits well, is comfortable, and is effective at stopping respiratory particles</a:t>
            </a:r>
          </a:p>
          <a:p>
            <a:pPr marL="457200" indent="-457200">
              <a:buFontTx/>
              <a:buChar char="-"/>
            </a:pPr>
            <a:r>
              <a:rPr lang="en-US" sz="2800" dirty="0">
                <a:solidFill>
                  <a:schemeClr val="tx1">
                    <a:lumMod val="65000"/>
                    <a:lumOff val="35000"/>
                  </a:schemeClr>
                </a:solidFill>
              </a:rPr>
              <a:t>Test your newly designed mask</a:t>
            </a:r>
            <a:endParaRPr lang="en-US" sz="2800" dirty="0"/>
          </a:p>
        </p:txBody>
      </p:sp>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7" name="Picture 16">
            <a:extLst>
              <a:ext uri="{FF2B5EF4-FFF2-40B4-BE49-F238E27FC236}">
                <a16:creationId xmlns:a16="http://schemas.microsoft.com/office/drawing/2014/main" id="{684D8E4B-6D34-4F62-8D65-CB2743778C0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993612" y="2318245"/>
            <a:ext cx="5108081" cy="3151356"/>
          </a:xfrm>
          <a:prstGeom prst="rect">
            <a:avLst/>
          </a:prstGeom>
          <a:ln w="12700">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61999"/>
            <a:ext cx="6461231" cy="438151"/>
          </a:xfrm>
        </p:spPr>
        <p:txBody>
          <a:bodyPr>
            <a:normAutofit fontScale="92500" lnSpcReduction="10000"/>
          </a:bodyPr>
          <a:lstStyle/>
          <a:p>
            <a:pPr marL="0" indent="0">
              <a:buNone/>
            </a:pPr>
            <a:r>
              <a:rPr lang="en-US" sz="2800" b="1" dirty="0">
                <a:solidFill>
                  <a:schemeClr val="accent4"/>
                </a:solidFill>
              </a:rPr>
              <a:t>3. Share Your Findings</a:t>
            </a:r>
            <a:endParaRPr lang="en-US" sz="2800" b="1" dirty="0">
              <a:solidFill>
                <a:schemeClr val="tx1"/>
              </a:solidFill>
            </a:endParaRPr>
          </a:p>
        </p:txBody>
      </p:sp>
      <p:sp>
        <p:nvSpPr>
          <p:cNvPr id="11" name="TextBox 10">
            <a:extLst>
              <a:ext uri="{FF2B5EF4-FFF2-40B4-BE49-F238E27FC236}">
                <a16:creationId xmlns:a16="http://schemas.microsoft.com/office/drawing/2014/main" id="{7F4F3ABB-F3D5-4F03-A9DA-EB83F92F03C7}"/>
              </a:ext>
            </a:extLst>
          </p:cNvPr>
          <p:cNvSpPr txBox="1"/>
          <p:nvPr/>
        </p:nvSpPr>
        <p:spPr>
          <a:xfrm>
            <a:off x="1461541" y="1388399"/>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6BBC8C82-7DE3-4A4A-9CC0-7B96481C3F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3AB9B9B4-83F3-F642-98D8-7F873BD5C16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5" name="Mask icon">
            <a:extLst>
              <a:ext uri="{FF2B5EF4-FFF2-40B4-BE49-F238E27FC236}">
                <a16:creationId xmlns:a16="http://schemas.microsoft.com/office/drawing/2014/main" id="{3EB16599-7B55-42B6-BCC5-E54778D4554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83202" y="3727427"/>
            <a:ext cx="761258" cy="774235"/>
          </a:xfrm>
          <a:prstGeom prst="rect">
            <a:avLst/>
          </a:prstGeom>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3" name="Title 2">
            <a:extLst>
              <a:ext uri="{FF2B5EF4-FFF2-40B4-BE49-F238E27FC236}">
                <a16:creationId xmlns:a16="http://schemas.microsoft.com/office/drawing/2014/main" id="{E7948F59-7748-42FB-A4F1-6EDE1DAD35B8}"/>
              </a:ext>
            </a:extLst>
          </p:cNvPr>
          <p:cNvSpPr>
            <a:spLocks noGrp="1"/>
          </p:cNvSpPr>
          <p:nvPr>
            <p:ph type="title"/>
          </p:nvPr>
        </p:nvSpPr>
        <p:spPr>
          <a:xfrm>
            <a:off x="252919" y="-474133"/>
            <a:ext cx="2947482" cy="474133"/>
          </a:xfrm>
        </p:spPr>
        <p:txBody>
          <a:bodyPr vert="horz" lIns="91440" tIns="45720" rIns="91440" bIns="45720" rtlCol="0" anchor="b">
            <a:normAutofit/>
          </a:bodyPr>
          <a:lstStyle/>
          <a:p>
            <a:r>
              <a:rPr lang="en-US" sz="600" dirty="0"/>
              <a:t>Terms to Know</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3263799564"/>
              </p:ext>
            </p:extLst>
          </p:nvPr>
        </p:nvGraphicFramePr>
        <p:xfrm>
          <a:off x="3581401" y="371645"/>
          <a:ext cx="8422542" cy="6103080"/>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1007790">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latin typeface="+mn-lt"/>
                        </a:rPr>
                        <a:t>how well something works; how effective something is </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1007790">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b="0" cap="none" spc="0" dirty="0">
                          <a:solidFill>
                            <a:schemeClr val="tx1"/>
                          </a:solidFill>
                          <a:effectLst/>
                          <a:latin typeface="+mn-lt"/>
                          <a:ea typeface="Century Gothic" panose="020B0502020202020204" pitchFamily="34" charset="0"/>
                          <a:cs typeface="Times New Roman" panose="02020603050405020304" pitchFamily="18" charset="0"/>
                        </a:rPr>
                        <a:t>the virus that causes COVID-19 disease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1007790">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b="0" cap="none" spc="0" dirty="0">
                          <a:solidFill>
                            <a:schemeClr val="tx1"/>
                          </a:solidFill>
                          <a:effectLst/>
                          <a:latin typeface="+mn-lt"/>
                        </a:rPr>
                        <a:t>a family of viruses characterized by a crown of spikes on the outside; includes respiratory diseases like MERS and SARS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1007790">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different forms of a virus that occur as a result of random mutations </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1007790">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a disease outbreak that has spread over several countries or continents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1007790">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provides a trigger to help the immune system build immunity to a disease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bl>
          </a:graphicData>
        </a:graphic>
      </p:graphicFrame>
      <p:sp>
        <p:nvSpPr>
          <p:cNvPr id="15" name="Title 1">
            <a:extLst>
              <a:ext uri="{FF2B5EF4-FFF2-40B4-BE49-F238E27FC236}">
                <a16:creationId xmlns:a16="http://schemas.microsoft.com/office/drawing/2014/main" id="{4FC1C55B-9BF7-4938-8F41-44D17CF9B184}"/>
              </a:ext>
            </a:extLst>
          </p:cNvPr>
          <p:cNvSpPr txBox="1">
            <a:spLocks/>
          </p:cNvSpPr>
          <p:nvPr/>
        </p:nvSpPr>
        <p:spPr>
          <a:xfrm>
            <a:off x="159862" y="794212"/>
            <a:ext cx="3108960"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dirty="0">
                <a:solidFill>
                  <a:schemeClr val="bg1"/>
                </a:solidFill>
              </a:rPr>
              <a:t>Word Bank</a:t>
            </a:r>
            <a:endParaRPr lang="en-US" spc="-100" dirty="0">
              <a:solidFill>
                <a:schemeClr val="bg1"/>
              </a:solidFill>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159862" y="1472064"/>
            <a:ext cx="3108960" cy="523220"/>
          </a:xfrm>
          <a:prstGeom prst="rect">
            <a:avLst/>
          </a:prstGeom>
          <a:noFill/>
        </p:spPr>
        <p:txBody>
          <a:bodyPr wrap="square" rtlCol="0">
            <a:spAutoFit/>
          </a:bodyPr>
          <a:lstStyle/>
          <a:p>
            <a:pPr algn="ctr"/>
            <a:r>
              <a:rPr lang="en-US" sz="2800" b="1" dirty="0"/>
              <a:t>coronavirus</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59862" y="2229546"/>
            <a:ext cx="3108960" cy="523220"/>
          </a:xfrm>
          <a:prstGeom prst="rect">
            <a:avLst/>
          </a:prstGeom>
          <a:noFill/>
        </p:spPr>
        <p:txBody>
          <a:bodyPr wrap="square" rtlCol="0">
            <a:spAutoFit/>
          </a:bodyPr>
          <a:lstStyle/>
          <a:p>
            <a:pPr algn="ctr"/>
            <a:r>
              <a:rPr lang="en-US" sz="2800" b="1" dirty="0"/>
              <a:t>efficacy</a:t>
            </a:r>
          </a:p>
        </p:txBody>
      </p:sp>
      <p:sp>
        <p:nvSpPr>
          <p:cNvPr id="24" name="TextBox 23">
            <a:extLst>
              <a:ext uri="{FF2B5EF4-FFF2-40B4-BE49-F238E27FC236}">
                <a16:creationId xmlns:a16="http://schemas.microsoft.com/office/drawing/2014/main" id="{A3CFAB8F-15ED-4FD5-98C7-75EA0847AEF7}"/>
              </a:ext>
            </a:extLst>
          </p:cNvPr>
          <p:cNvSpPr txBox="1"/>
          <p:nvPr/>
        </p:nvSpPr>
        <p:spPr>
          <a:xfrm>
            <a:off x="159862" y="2987028"/>
            <a:ext cx="3108960" cy="521207"/>
          </a:xfrm>
          <a:prstGeom prst="rect">
            <a:avLst/>
          </a:prstGeom>
          <a:noFill/>
        </p:spPr>
        <p:txBody>
          <a:bodyPr wrap="square" rtlCol="0">
            <a:spAutoFit/>
          </a:bodyPr>
          <a:lstStyle/>
          <a:p>
            <a:pPr algn="ctr"/>
            <a:r>
              <a:rPr lang="en-US" sz="2800" b="1" dirty="0"/>
              <a:t>pandemic</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59862" y="3742497"/>
            <a:ext cx="3108960" cy="523220"/>
          </a:xfrm>
          <a:prstGeom prst="rect">
            <a:avLst/>
          </a:prstGeom>
          <a:noFill/>
        </p:spPr>
        <p:txBody>
          <a:bodyPr wrap="square" rtlCol="0">
            <a:spAutoFit/>
          </a:bodyPr>
          <a:lstStyle/>
          <a:p>
            <a:pPr algn="ctr"/>
            <a:r>
              <a:rPr lang="en-US" sz="2800" b="1" dirty="0"/>
              <a:t>SARS-CoV-2</a:t>
            </a:r>
          </a:p>
        </p:txBody>
      </p:sp>
      <p:sp>
        <p:nvSpPr>
          <p:cNvPr id="21" name="TextBox 20">
            <a:extLst>
              <a:ext uri="{FF2B5EF4-FFF2-40B4-BE49-F238E27FC236}">
                <a16:creationId xmlns:a16="http://schemas.microsoft.com/office/drawing/2014/main" id="{FA16F00F-EBC6-4BA5-B862-E57BC279AB6D}"/>
              </a:ext>
            </a:extLst>
          </p:cNvPr>
          <p:cNvSpPr txBox="1"/>
          <p:nvPr/>
        </p:nvSpPr>
        <p:spPr>
          <a:xfrm>
            <a:off x="159862" y="4499979"/>
            <a:ext cx="3108960" cy="523220"/>
          </a:xfrm>
          <a:prstGeom prst="rect">
            <a:avLst/>
          </a:prstGeom>
          <a:noFill/>
        </p:spPr>
        <p:txBody>
          <a:bodyPr wrap="square" rtlCol="0">
            <a:spAutoFit/>
          </a:bodyPr>
          <a:lstStyle/>
          <a:p>
            <a:pPr algn="ctr"/>
            <a:r>
              <a:rPr lang="en-US" sz="2800" b="1" dirty="0"/>
              <a:t>vaccine</a:t>
            </a:r>
          </a:p>
        </p:txBody>
      </p:sp>
      <p:sp>
        <p:nvSpPr>
          <p:cNvPr id="22" name="TextBox 21">
            <a:extLst>
              <a:ext uri="{FF2B5EF4-FFF2-40B4-BE49-F238E27FC236}">
                <a16:creationId xmlns:a16="http://schemas.microsoft.com/office/drawing/2014/main" id="{7563359F-5C54-43D3-9BDB-B4901B2D8E75}"/>
              </a:ext>
            </a:extLst>
          </p:cNvPr>
          <p:cNvSpPr txBox="1"/>
          <p:nvPr/>
        </p:nvSpPr>
        <p:spPr>
          <a:xfrm>
            <a:off x="120094" y="5257462"/>
            <a:ext cx="3108960" cy="523220"/>
          </a:xfrm>
          <a:prstGeom prst="rect">
            <a:avLst/>
          </a:prstGeom>
          <a:noFill/>
        </p:spPr>
        <p:txBody>
          <a:bodyPr wrap="square" rtlCol="0">
            <a:spAutoFit/>
          </a:bodyPr>
          <a:lstStyle/>
          <a:p>
            <a:pPr algn="ctr"/>
            <a:r>
              <a:rPr lang="en-US" sz="2800" b="1" dirty="0"/>
              <a:t>variant</a:t>
            </a:r>
          </a:p>
        </p:txBody>
      </p:sp>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4.44444E-6 L 0.29402 -0.24745 " pathEditMode="relative" rAng="0" ptsTypes="AA">
                                      <p:cBhvr>
                                        <p:cTn id="6" dur="2000" fill="hold"/>
                                        <p:tgtEl>
                                          <p:spTgt spid="19"/>
                                        </p:tgtEl>
                                        <p:attrNameLst>
                                          <p:attrName>ppt_x</p:attrName>
                                          <p:attrName>ppt_y</p:attrName>
                                        </p:attrNameLst>
                                      </p:cBhvr>
                                      <p:rCtr x="14701" y="-1238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E-6 3.7037E-6 L 0.29206 -0.31713 " pathEditMode="relative" rAng="0" ptsTypes="AA">
                                      <p:cBhvr>
                                        <p:cTn id="10" dur="2000" fill="hold"/>
                                        <p:tgtEl>
                                          <p:spTgt spid="20"/>
                                        </p:tgtEl>
                                        <p:attrNameLst>
                                          <p:attrName>ppt_x</p:attrName>
                                          <p:attrName>ppt_y</p:attrName>
                                        </p:attrNameLst>
                                      </p:cBhvr>
                                      <p:rCtr x="14596" y="-1585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5E-6 2.22222E-6 L 0.29402 0.18287 " pathEditMode="relative" rAng="0" ptsTypes="AA">
                                      <p:cBhvr>
                                        <p:cTn id="14" dur="2000" fill="hold"/>
                                        <p:tgtEl>
                                          <p:spTgt spid="23"/>
                                        </p:tgtEl>
                                        <p:attrNameLst>
                                          <p:attrName>ppt_x</p:attrName>
                                          <p:attrName>ppt_y</p:attrName>
                                        </p:attrNameLst>
                                      </p:cBhvr>
                                      <p:rCtr x="14701" y="914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7 3.7037E-7 L 0.29531 -0.23032 " pathEditMode="relative" rAng="0" ptsTypes="AA">
                                      <p:cBhvr>
                                        <p:cTn id="18" dur="2000" fill="hold"/>
                                        <p:tgtEl>
                                          <p:spTgt spid="22"/>
                                        </p:tgtEl>
                                        <p:attrNameLst>
                                          <p:attrName>ppt_x</p:attrName>
                                          <p:attrName>ppt_y</p:attrName>
                                        </p:attrNameLst>
                                      </p:cBhvr>
                                      <p:rCtr x="14766" y="-11528"/>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5E-6 -1.11111E-6 L 0.29206 0.2588 " pathEditMode="relative" rAng="0" ptsTypes="AA">
                                      <p:cBhvr>
                                        <p:cTn id="22" dur="2000" fill="hold"/>
                                        <p:tgtEl>
                                          <p:spTgt spid="24"/>
                                        </p:tgtEl>
                                        <p:attrNameLst>
                                          <p:attrName>ppt_x</p:attrName>
                                          <p:attrName>ppt_y</p:attrName>
                                        </p:attrNameLst>
                                      </p:cBhvr>
                                      <p:rCtr x="14596" y="1294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717 -0.00509 L 0.29571 0.17246 " pathEditMode="relative" rAng="0" ptsTypes="AA">
                                      <p:cBhvr>
                                        <p:cTn id="26" dur="2000" fill="hold"/>
                                        <p:tgtEl>
                                          <p:spTgt spid="21"/>
                                        </p:tgtEl>
                                        <p:attrNameLst>
                                          <p:attrName>ppt_x</p:attrName>
                                          <p:attrName>ppt_y</p:attrName>
                                        </p:attrNameLst>
                                      </p:cBhvr>
                                      <p:rCtr x="14427" y="88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COVID-19</a:t>
            </a:r>
          </a:p>
        </p:txBody>
      </p:sp>
      <p:sp>
        <p:nvSpPr>
          <p:cNvPr id="3" name="Content Placeholder 2">
            <a:extLst>
              <a:ext uri="{FF2B5EF4-FFF2-40B4-BE49-F238E27FC236}">
                <a16:creationId xmlns:a16="http://schemas.microsoft.com/office/drawing/2014/main" id="{A265044F-184D-9446-9AB8-6F52D76FA076}"/>
              </a:ext>
            </a:extLst>
          </p:cNvPr>
          <p:cNvSpPr>
            <a:spLocks noGrp="1"/>
          </p:cNvSpPr>
          <p:nvPr>
            <p:ph sz="half" idx="1"/>
          </p:nvPr>
        </p:nvSpPr>
        <p:spPr>
          <a:xfrm>
            <a:off x="3812670" y="758952"/>
            <a:ext cx="7284148" cy="5330952"/>
          </a:xfrm>
        </p:spPr>
        <p:txBody>
          <a:bodyPr vert="horz" lIns="91440" tIns="45720" rIns="91440" bIns="45720" rtlCol="0" anchor="t">
            <a:normAutofit/>
          </a:bodyPr>
          <a:lstStyle/>
          <a:p>
            <a:r>
              <a:rPr lang="en-US" sz="2600" dirty="0"/>
              <a:t>Coronaviruses are a type of</a:t>
            </a:r>
            <a:br>
              <a:rPr lang="en-US" sz="2600" dirty="0"/>
            </a:br>
            <a:r>
              <a:rPr lang="en-US" sz="2600" dirty="0"/>
              <a:t>virus with a crown of spike</a:t>
            </a:r>
            <a:br>
              <a:rPr lang="en-US" sz="2600" dirty="0"/>
            </a:br>
            <a:r>
              <a:rPr lang="en-US" sz="2600" dirty="0"/>
              <a:t>proteins sticking out</a:t>
            </a:r>
          </a:p>
          <a:p>
            <a:pPr lvl="1"/>
            <a:r>
              <a:rPr lang="en-US" sz="2400" dirty="0"/>
              <a:t>There are many types,</a:t>
            </a:r>
            <a:br>
              <a:rPr lang="en-US" sz="2400" dirty="0"/>
            </a:br>
            <a:r>
              <a:rPr lang="en-US" sz="2400" dirty="0"/>
              <a:t>including SARS, MERS, </a:t>
            </a:r>
            <a:br>
              <a:rPr lang="en-US" sz="2400" dirty="0"/>
            </a:br>
            <a:r>
              <a:rPr lang="en-US" sz="2400" dirty="0"/>
              <a:t>and viruses that cause colds</a:t>
            </a:r>
          </a:p>
          <a:p>
            <a:pPr lvl="1"/>
            <a:r>
              <a:rPr lang="en-US" sz="2400" dirty="0"/>
              <a:t>SARS-CoV-2 is the specific </a:t>
            </a:r>
            <a:br>
              <a:rPr lang="en-US" sz="2400" dirty="0"/>
            </a:br>
            <a:r>
              <a:rPr lang="en-US" sz="2400" dirty="0"/>
              <a:t>coronavirus that causes</a:t>
            </a:r>
            <a:br>
              <a:rPr lang="en-US" sz="2400" dirty="0"/>
            </a:br>
            <a:r>
              <a:rPr lang="en-US" sz="2400" dirty="0"/>
              <a:t>COVID-19</a:t>
            </a:r>
          </a:p>
          <a:p>
            <a:r>
              <a:rPr lang="en-US" sz="2600" dirty="0"/>
              <a:t>COVID-19 causes respiratory symptoms but can also harm other parts of the body</a:t>
            </a:r>
          </a:p>
          <a:p>
            <a:r>
              <a:rPr lang="en-US" sz="2600" dirty="0"/>
              <a:t>More than 4.5 million people have died from COVID-19 worldwide</a:t>
            </a:r>
          </a:p>
        </p:txBody>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8" name="Picture 7" descr="This illustration, created at the Centers for Disease Control and Prevention (CDC), shows the structure of a coronavirus. The virion has a spherical structure with spikes that adorn the outer surface of the virus, which impart the look of a corona surrounding the virion, when viewed electron microscopically. ">
            <a:extLst>
              <a:ext uri="{FF2B5EF4-FFF2-40B4-BE49-F238E27FC236}">
                <a16:creationId xmlns:a16="http://schemas.microsoft.com/office/drawing/2014/main" id="{FC1AB6DF-7517-47AE-A5A9-583EBE5505FE}"/>
              </a:ext>
            </a:extLst>
          </p:cNvPr>
          <p:cNvPicPr>
            <a:picLocks noChangeAspect="1"/>
          </p:cNvPicPr>
          <p:nvPr/>
        </p:nvPicPr>
        <p:blipFill rotWithShape="1">
          <a:blip r:embed="rId6">
            <a:extLst>
              <a:ext uri="{28A0092B-C50C-407E-A947-70E740481C1C}">
                <a14:useLocalDpi xmlns:a14="http://schemas.microsoft.com/office/drawing/2010/main" val="0"/>
              </a:ext>
            </a:extLst>
          </a:blip>
          <a:srcRect l="23028" r="21373" b="3108"/>
          <a:stretch/>
        </p:blipFill>
        <p:spPr bwMode="auto">
          <a:xfrm>
            <a:off x="8442311" y="363342"/>
            <a:ext cx="3161016" cy="3093262"/>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860574" cy="5120640"/>
          </a:xfrm>
        </p:spPr>
        <p:txBody>
          <a:bodyPr>
            <a:normAutofit/>
          </a:bodyPr>
          <a:lstStyle/>
          <a:p>
            <a:pPr marL="514350" lvl="0" indent="-514350">
              <a:buFont typeface="+mj-lt"/>
              <a:buAutoNum type="arabicPeriod"/>
            </a:pPr>
            <a:r>
              <a:rPr lang="en-US" sz="2800" dirty="0"/>
              <a:t>How can wearing a mask help stop the spread of viruses?</a:t>
            </a:r>
          </a:p>
          <a:p>
            <a:pPr marL="514350" lvl="0" indent="-514350">
              <a:buFont typeface="+mj-lt"/>
              <a:buAutoNum type="arabicPeriod"/>
            </a:pPr>
            <a:r>
              <a:rPr lang="en-US" sz="2800" dirty="0"/>
              <a:t>Are some types of masks better than others? Explain your answer.</a:t>
            </a:r>
          </a:p>
          <a:p>
            <a:pPr marL="514350" lvl="0" indent="-514350">
              <a:buFont typeface="+mj-lt"/>
              <a:buAutoNum type="arabicPeriod"/>
            </a:pPr>
            <a:r>
              <a:rPr lang="en-US" sz="2800" dirty="0"/>
              <a:t>What are some steps you could take to protect yourself and your community from COVID-19?</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a:t>COVID-19</a:t>
            </a:r>
            <a:br>
              <a:rPr lang="en-US"/>
            </a:br>
            <a:r>
              <a:rPr lang="en-US"/>
              <a:t>and  CDC</a:t>
            </a:r>
            <a:endParaRPr lang="en-US" dirty="0"/>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7283792" cy="5272349"/>
          </a:xfrm>
        </p:spPr>
        <p:txBody>
          <a:bodyPr anchor="t">
            <a:normAutofit/>
          </a:bodyPr>
          <a:lstStyle/>
          <a:p>
            <a:r>
              <a:rPr lang="en-US" sz="2600" dirty="0"/>
              <a:t>COVID-19 spreads through respiratory droplets</a:t>
            </a:r>
          </a:p>
          <a:p>
            <a:r>
              <a:rPr lang="en-US" sz="2600" dirty="0"/>
              <a:t>Masks block respiratory droplets produced while breathing, talking, coughing, and sneezing</a:t>
            </a:r>
          </a:p>
          <a:p>
            <a:r>
              <a:rPr lang="en-US" sz="2600" dirty="0"/>
              <a:t>Many COVID-19 cases are asymptomatic; infected people may not know they are spreading the virus</a:t>
            </a:r>
          </a:p>
          <a:p>
            <a:r>
              <a:rPr lang="en-US" sz="2600" dirty="0"/>
              <a:t>Staying at least 6 feet apart also helps slow spread</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026" name="Picture 2" descr="Infographic that reads &quot;Every breath sends out a cloud of respiratory droplets&quot;">
            <a:extLst>
              <a:ext uri="{FF2B5EF4-FFF2-40B4-BE49-F238E27FC236}">
                <a16:creationId xmlns:a16="http://schemas.microsoft.com/office/drawing/2014/main" id="{8E15EB40-5147-4BFA-A393-533E3CBEAF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5722" y="3727940"/>
            <a:ext cx="4758742" cy="267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COVID-19 </a:t>
            </a:r>
            <a:br>
              <a:rPr lang="en-US" dirty="0"/>
            </a:br>
            <a:r>
              <a:rPr lang="en-US" dirty="0"/>
              <a:t>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4575072" cy="5272349"/>
          </a:xfrm>
        </p:spPr>
        <p:txBody>
          <a:bodyPr anchor="t">
            <a:normAutofit/>
          </a:bodyPr>
          <a:lstStyle/>
          <a:p>
            <a:r>
              <a:rPr lang="en-US" sz="2600" dirty="0"/>
              <a:t>Cloth Masks</a:t>
            </a:r>
          </a:p>
          <a:p>
            <a:pPr lvl="1"/>
            <a:r>
              <a:rPr lang="en-US" sz="2400" dirty="0"/>
              <a:t>Must use tightly woven fabric</a:t>
            </a:r>
          </a:p>
          <a:p>
            <a:pPr lvl="1"/>
            <a:r>
              <a:rPr lang="en-US" sz="2400" dirty="0"/>
              <a:t>Nose wires improve fit</a:t>
            </a:r>
          </a:p>
          <a:p>
            <a:r>
              <a:rPr lang="en-US" sz="2600" dirty="0"/>
              <a:t>Disposable Masks</a:t>
            </a:r>
          </a:p>
          <a:p>
            <a:pPr lvl="1"/>
            <a:r>
              <a:rPr lang="en-US" sz="2400" dirty="0"/>
              <a:t>Surgical masks</a:t>
            </a:r>
          </a:p>
          <a:p>
            <a:pPr lvl="1"/>
            <a:r>
              <a:rPr lang="en-US" sz="2400" dirty="0"/>
              <a:t>KN95 for individual use</a:t>
            </a:r>
          </a:p>
          <a:p>
            <a:pPr lvl="1"/>
            <a:r>
              <a:rPr lang="en-US" sz="2400" dirty="0"/>
              <a:t>N95 for healthcare professionals</a:t>
            </a:r>
          </a:p>
          <a:p>
            <a:pPr lvl="1"/>
            <a:r>
              <a:rPr lang="en-US" sz="2400" dirty="0"/>
              <a:t>Add cloth mask or mask fitter on top of disposable masks to improve fit</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grpSp>
        <p:nvGrpSpPr>
          <p:cNvPr id="5" name="Group 4" descr="Pictures of people wearing different types of masks, including: cloth mask, surgical mask, N95 mask, and a surgical mask under a cloth mask ">
            <a:extLst>
              <a:ext uri="{FF2B5EF4-FFF2-40B4-BE49-F238E27FC236}">
                <a16:creationId xmlns:a16="http://schemas.microsoft.com/office/drawing/2014/main" id="{BE72BEA2-0C97-40E6-A2C1-945EF58C8018}"/>
              </a:ext>
            </a:extLst>
          </p:cNvPr>
          <p:cNvGrpSpPr/>
          <p:nvPr/>
        </p:nvGrpSpPr>
        <p:grpSpPr>
          <a:xfrm>
            <a:off x="7994214" y="474933"/>
            <a:ext cx="3627434" cy="5492729"/>
            <a:chOff x="7994214" y="234303"/>
            <a:chExt cx="3627434" cy="5492729"/>
          </a:xfrm>
        </p:grpSpPr>
        <p:pic>
          <p:nvPicPr>
            <p:cNvPr id="2050" name="Picture 2" descr="illustration of older African American woman with mask">
              <a:extLst>
                <a:ext uri="{FF2B5EF4-FFF2-40B4-BE49-F238E27FC236}">
                  <a16:creationId xmlns:a16="http://schemas.microsoft.com/office/drawing/2014/main" id="{8CA84855-D4E7-4227-AC4F-11B7970C2C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0796" y="234303"/>
              <a:ext cx="173736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emale wearing layered masks">
              <a:extLst>
                <a:ext uri="{FF2B5EF4-FFF2-40B4-BE49-F238E27FC236}">
                  <a16:creationId xmlns:a16="http://schemas.microsoft.com/office/drawing/2014/main" id="{E7C50E67-2EB0-4330-9DFF-8CC5CA1803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0796" y="3989672"/>
              <a:ext cx="1737360" cy="173736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009EEAF-15F4-4CEB-967D-F5470D37A00F}"/>
                </a:ext>
              </a:extLst>
            </p:cNvPr>
            <p:cNvGrpSpPr/>
            <p:nvPr/>
          </p:nvGrpSpPr>
          <p:grpSpPr>
            <a:xfrm>
              <a:off x="7994214" y="2111988"/>
              <a:ext cx="3627434" cy="1737360"/>
              <a:chOff x="7994214" y="2098307"/>
              <a:chExt cx="3627434" cy="1737360"/>
            </a:xfrm>
          </p:grpSpPr>
          <p:pic>
            <p:nvPicPr>
              <p:cNvPr id="2058" name="Picture 10" descr="Reserve N95 respirators for healthcare workers. ">
                <a:extLst>
                  <a:ext uri="{FF2B5EF4-FFF2-40B4-BE49-F238E27FC236}">
                    <a16:creationId xmlns:a16="http://schemas.microsoft.com/office/drawing/2014/main" id="{FC4A8982-AA67-4991-B4CC-B8C3980DD1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84288" y="2098307"/>
                <a:ext cx="173736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Female wearing cloth mask">
                <a:extLst>
                  <a:ext uri="{FF2B5EF4-FFF2-40B4-BE49-F238E27FC236}">
                    <a16:creationId xmlns:a16="http://schemas.microsoft.com/office/drawing/2014/main" id="{9F909529-A38C-4C31-8516-A93A74E254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94214" y="2098307"/>
                <a:ext cx="1737360" cy="173736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8110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194682" cy="5120640"/>
          </a:xfrm>
        </p:spPr>
        <p:txBody>
          <a:bodyPr>
            <a:normAutofit/>
          </a:bodyPr>
          <a:lstStyle/>
          <a:p>
            <a:pPr marL="514350" lvl="0" indent="-514350">
              <a:buFont typeface="+mj-lt"/>
              <a:buAutoNum type="arabicPeriod"/>
            </a:pPr>
            <a:r>
              <a:rPr lang="en-US" sz="2800" dirty="0"/>
              <a:t>What is the primary way that the SARS-CoV-2 virus spreads from person to person?</a:t>
            </a:r>
          </a:p>
          <a:p>
            <a:pPr marL="514350" lvl="0" indent="-514350">
              <a:buFont typeface="+mj-lt"/>
              <a:buAutoNum type="arabicPeriod"/>
            </a:pPr>
            <a:r>
              <a:rPr lang="en-US" sz="2800" dirty="0"/>
              <a:t>If a person’s mask drops below their nose, what happens to their respiratory droplets?</a:t>
            </a:r>
          </a:p>
          <a:p>
            <a:pPr marL="514350" lvl="0" indent="-514350">
              <a:buFont typeface="+mj-lt"/>
              <a:buAutoNum type="arabicPeriod"/>
            </a:pPr>
            <a:r>
              <a:rPr lang="en-US" sz="2800" dirty="0"/>
              <a:t>What are some reasons that people might have to choose masks instead of vaccination to protect them from COVID-19? </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8063718" y="5130047"/>
            <a:ext cx="3557666" cy="468368"/>
          </a:xfrm>
        </p:spPr>
        <p:txBody>
          <a:bodyPr>
            <a:noAutofit/>
          </a:bodyPr>
          <a:lstStyle/>
          <a:p>
            <a:pPr marL="0" indent="0">
              <a:buNone/>
            </a:pP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4"/>
              </a:rPr>
              <a:t>https://youtu.be/1LZZz1yMGvY</a:t>
            </a:r>
            <a:endParaRPr lang="en-US" dirty="0">
              <a:solidFill>
                <a:schemeClr val="tx1"/>
              </a:solidFill>
            </a:endParaRP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5" name="Online Media 4" title="Episode 7: How does COVID-19 spread? A Review">
            <a:hlinkClick r:id="" action="ppaction://media"/>
            <a:extLst>
              <a:ext uri="{FF2B5EF4-FFF2-40B4-BE49-F238E27FC236}">
                <a16:creationId xmlns:a16="http://schemas.microsoft.com/office/drawing/2014/main" id="{87BB47AC-5F95-4F7E-9E7B-699A35C05C1B}"/>
              </a:ext>
            </a:extLst>
          </p:cNvPr>
          <p:cNvPicPr>
            <a:picLocks noRot="1" noChangeAspect="1"/>
          </p:cNvPicPr>
          <p:nvPr>
            <a:videoFile r:link="rId1"/>
          </p:nvPr>
        </p:nvPicPr>
        <p:blipFill>
          <a:blip r:embed="rId8"/>
          <a:stretch>
            <a:fillRect/>
          </a:stretch>
        </p:blipFill>
        <p:spPr>
          <a:xfrm>
            <a:off x="5895623" y="1832220"/>
            <a:ext cx="5725761" cy="3235055"/>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335358" cy="5120640"/>
          </a:xfrm>
        </p:spPr>
        <p:txBody>
          <a:bodyPr>
            <a:normAutofit/>
          </a:bodyPr>
          <a:lstStyle/>
          <a:p>
            <a:pPr marL="514350" lvl="0" indent="-514350">
              <a:buFont typeface="+mj-lt"/>
              <a:buAutoNum type="arabicPeriod"/>
            </a:pPr>
            <a:r>
              <a:rPr lang="en-US" sz="2800" dirty="0"/>
              <a:t>According to Dr. Carlson, what are other ways besides respiratory droplets that SARS-CoV-2 can be spread from person to person?</a:t>
            </a:r>
          </a:p>
          <a:p>
            <a:pPr marL="514350" lvl="0" indent="-514350">
              <a:buFont typeface="+mj-lt"/>
              <a:buAutoNum type="arabicPeriod"/>
            </a:pPr>
            <a:r>
              <a:rPr lang="en-US" sz="2800" dirty="0"/>
              <a:t>What are some problems you have encountered while wearing a face mask that you might want to fix in your design? </a:t>
            </a:r>
          </a:p>
          <a:p>
            <a:pPr marL="514350" lvl="0" indent="-514350">
              <a:buFont typeface="+mj-lt"/>
              <a:buAutoNum type="arabicPeriod"/>
            </a:pPr>
            <a:r>
              <a:rPr lang="en-US" sz="2800" dirty="0"/>
              <a:t>As new variants of COVID-19 emerge, the efficacy rates of vaccines may decrease. How will this affect communities? How might we respond to this change?</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5c1fcb88-6598-47af-8e79-705c90a48c47"/>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531BD6-B922-454C-A433-0744AFF32838}">
  <ds:schemaRefs>
    <ds:schemaRef ds:uri="http://schemas.microsoft.com/office/2006/documentManagement/types"/>
    <ds:schemaRef ds:uri="http://www.w3.org/XML/1998/namespace"/>
    <ds:schemaRef ds:uri="http://purl.org/dc/dcmitype/"/>
    <ds:schemaRef ds:uri="http://purl.org/dc/elements/1.1/"/>
    <ds:schemaRef ds:uri="http://schemas.microsoft.com/office/infopath/2007/PartnerControls"/>
    <ds:schemaRef ds:uri="http://purl.org/dc/terms/"/>
    <ds:schemaRef ds:uri="http://schemas.microsoft.com/office/2006/metadata/properties"/>
    <ds:schemaRef ds:uri="http://schemas.openxmlformats.org/package/2006/metadata/core-properties"/>
    <ds:schemaRef ds:uri="5209fd75-7a81-4168-b980-79f8c369b5ef"/>
  </ds:schemaRefs>
</ds:datastoreItem>
</file>

<file path=customXml/itemProps2.xml><?xml version="1.0" encoding="utf-8"?>
<ds:datastoreItem xmlns:ds="http://schemas.openxmlformats.org/officeDocument/2006/customXml" ds:itemID="{09DDCBDF-21DA-465A-B361-B8DF177941CC}">
  <ds:schemaRefs>
    <ds:schemaRef ds:uri="http://schemas.microsoft.com/sharepoint/v3/contenttype/forms"/>
  </ds:schemaRefs>
</ds:datastoreItem>
</file>

<file path=customXml/itemProps3.xml><?xml version="1.0" encoding="utf-8"?>
<ds:datastoreItem xmlns:ds="http://schemas.openxmlformats.org/officeDocument/2006/customXml" ds:itemID="{E600CEF0-DBFE-44FD-88A6-811145529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1919</TotalTime>
  <Words>2736</Words>
  <PresentationFormat>Widescreen</PresentationFormat>
  <Paragraphs>202</Paragraphs>
  <Slides>15</Slides>
  <Notes>15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Corbel</vt:lpstr>
      <vt:lpstr>Symbol</vt:lpstr>
      <vt:lpstr>Times New Roman</vt:lpstr>
      <vt:lpstr>Wingdings 2</vt:lpstr>
      <vt:lpstr>Frame</vt:lpstr>
      <vt:lpstr>Masks Against COVID-19</vt:lpstr>
      <vt:lpstr>Terms to Know</vt:lpstr>
      <vt:lpstr>Understanding COVID-19</vt:lpstr>
      <vt:lpstr>Think About It</vt:lpstr>
      <vt:lpstr>COVID-19 and  CDC</vt:lpstr>
      <vt:lpstr>COVID-19  and  CDC</vt:lpstr>
      <vt:lpstr>Think About It</vt:lpstr>
      <vt:lpstr>From the Expert</vt:lpstr>
      <vt:lpstr>Think About It</vt:lpstr>
      <vt:lpstr>Give it a Try</vt:lpstr>
      <vt:lpstr>Use the Engineering Design Process</vt:lpstr>
      <vt:lpstr>Give it a Try</vt:lpstr>
      <vt:lpstr>Give it a Try</vt:lpstr>
      <vt:lpstr>Give it a Try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CDC Museum Public Health Academy</dc:creator>
  <dcterms:created xsi:type="dcterms:W3CDTF">2021-01-13T22:46:39Z</dcterms:created>
  <dcterms:modified xsi:type="dcterms:W3CDTF">2021-12-22T18:43:58Z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2021-01-15T14:28:02Z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89cd389e-e232-47cc-9642-6b817dfcbe1a</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