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20"/>
  </p:notesMasterIdLst>
  <p:sldIdLst>
    <p:sldId id="256" r:id="rId5"/>
    <p:sldId id="298" r:id="rId6"/>
    <p:sldId id="259" r:id="rId7"/>
    <p:sldId id="286" r:id="rId8"/>
    <p:sldId id="293" r:id="rId9"/>
    <p:sldId id="301" r:id="rId10"/>
    <p:sldId id="288" r:id="rId11"/>
    <p:sldId id="262" r:id="rId12"/>
    <p:sldId id="289" r:id="rId13"/>
    <p:sldId id="270" r:id="rId14"/>
    <p:sldId id="300" r:id="rId15"/>
    <p:sldId id="295" r:id="rId16"/>
    <p:sldId id="273" r:id="rId17"/>
    <p:sldId id="283" r:id="rId18"/>
    <p:sldId id="284" r:id="rId19"/>
  </p:sldIdLst>
  <p:sldSz cx="12192000" cy="6858000"/>
  <p:notesSz cx="6858000" cy="9144000"/>
  <p:custDataLst>
    <p:tags r:id="rId2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383BFF4-7097-FE4F-9B61-A7C6D8A614A4}">
          <p14:sldIdLst>
            <p14:sldId id="256"/>
          </p14:sldIdLst>
        </p14:section>
        <p14:section name="Terms to Know" id="{0B9AB00E-49F4-9747-BEEA-B54B32EC870E}">
          <p14:sldIdLst>
            <p14:sldId id="298"/>
          </p14:sldIdLst>
        </p14:section>
        <p14:section name="Understanding the Topic" id="{7A23A243-1719-0540-9E24-47B30A0AA9C6}">
          <p14:sldIdLst>
            <p14:sldId id="259"/>
            <p14:sldId id="286"/>
            <p14:sldId id="293"/>
            <p14:sldId id="301"/>
            <p14:sldId id="288"/>
          </p14:sldIdLst>
        </p14:section>
        <p14:section name="From the Expert" id="{CABA4EBC-FC3A-BB4E-A302-A63641358471}">
          <p14:sldIdLst>
            <p14:sldId id="262"/>
            <p14:sldId id="289"/>
          </p14:sldIdLst>
        </p14:section>
        <p14:section name="Call to Action" id="{35039F30-5847-254B-AC21-A2D9D0AF2451}">
          <p14:sldIdLst>
            <p14:sldId id="270"/>
          </p14:sldIdLst>
        </p14:section>
        <p14:section name="Activity" id="{758EAFB7-1EC7-8B4E-89F3-4D64B35E1390}">
          <p14:sldIdLst>
            <p14:sldId id="300"/>
            <p14:sldId id="295"/>
            <p14:sldId id="273"/>
            <p14:sldId id="283"/>
            <p14:sldId id="284"/>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lerman, Trudi (CDC/OD/OADC)" initials="ET(" lastIdx="1" clrIdx="0">
    <p:extLst>
      <p:ext uri="{19B8F6BF-5375-455C-9EA6-DF929625EA0E}">
        <p15:presenceInfo xmlns:p15="http://schemas.microsoft.com/office/powerpoint/2012/main" userId="S::tub0@cdc.gov::4fd0790f-8723-4919-91aa-9fc88f2fbd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A27"/>
    <a:srgbClr val="FDB913"/>
    <a:srgbClr val="FFDC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E4EFE9-F1CB-4D0C-AB9E-0778F00F2B73}" v="31" dt="2021-12-22T19:39:45.1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77" autoAdjust="0"/>
    <p:restoredTop sz="86418" autoAdjust="0"/>
  </p:normalViewPr>
  <p:slideViewPr>
    <p:cSldViewPr snapToGrid="0" snapToObjects="1">
      <p:cViewPr varScale="1">
        <p:scale>
          <a:sx n="55" d="100"/>
          <a:sy n="55" d="100"/>
        </p:scale>
        <p:origin x="462" y="72"/>
      </p:cViewPr>
      <p:guideLst/>
    </p:cSldViewPr>
  </p:slideViewPr>
  <p:outlineViewPr>
    <p:cViewPr>
      <p:scale>
        <a:sx n="33" d="100"/>
        <a:sy n="33" d="100"/>
      </p:scale>
      <p:origin x="0" y="-157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Hardy, Alicia (CDC/OD/OADC) (CTR)" userId="570df698-c921-498a-a3da-44422fcc5090" providerId="ADAL" clId="{58E4EFE9-F1CB-4D0C-AB9E-0778F00F2B73}"/>
    <pc:docChg chg="custSel modSld">
      <pc:chgData name="McHardy, Alicia (CDC/OD/OADC) (CTR)" userId="570df698-c921-498a-a3da-44422fcc5090" providerId="ADAL" clId="{58E4EFE9-F1CB-4D0C-AB9E-0778F00F2B73}" dt="2021-12-22T19:39:45.159" v="447" actId="13244"/>
      <pc:docMkLst>
        <pc:docMk/>
      </pc:docMkLst>
      <pc:sldChg chg="modSp mod">
        <pc:chgData name="McHardy, Alicia (CDC/OD/OADC) (CTR)" userId="570df698-c921-498a-a3da-44422fcc5090" providerId="ADAL" clId="{58E4EFE9-F1CB-4D0C-AB9E-0778F00F2B73}" dt="2021-12-22T19:35:31.085" v="415" actId="962"/>
        <pc:sldMkLst>
          <pc:docMk/>
          <pc:sldMk cId="555697965" sldId="256"/>
        </pc:sldMkLst>
        <pc:spChg chg="mod">
          <ac:chgData name="McHardy, Alicia (CDC/OD/OADC) (CTR)" userId="570df698-c921-498a-a3da-44422fcc5090" providerId="ADAL" clId="{58E4EFE9-F1CB-4D0C-AB9E-0778F00F2B73}" dt="2021-12-22T19:35:31.085" v="415" actId="962"/>
          <ac:spMkLst>
            <pc:docMk/>
            <pc:sldMk cId="555697965" sldId="256"/>
            <ac:spMk id="9" creationId="{1D1390E8-BAFE-4E74-8F39-4D44C3826157}"/>
          </ac:spMkLst>
        </pc:spChg>
        <pc:picChg chg="mod">
          <ac:chgData name="McHardy, Alicia (CDC/OD/OADC) (CTR)" userId="570df698-c921-498a-a3da-44422fcc5090" providerId="ADAL" clId="{58E4EFE9-F1CB-4D0C-AB9E-0778F00F2B73}" dt="2021-12-22T19:32:18.504" v="0" actId="962"/>
          <ac:picMkLst>
            <pc:docMk/>
            <pc:sldMk cId="555697965" sldId="256"/>
            <ac:picMk id="6" creationId="{83B477C5-E0CD-F042-9909-7E096F150D8C}"/>
          </ac:picMkLst>
        </pc:picChg>
        <pc:picChg chg="mod">
          <ac:chgData name="McHardy, Alicia (CDC/OD/OADC) (CTR)" userId="570df698-c921-498a-a3da-44422fcc5090" providerId="ADAL" clId="{58E4EFE9-F1CB-4D0C-AB9E-0778F00F2B73}" dt="2021-12-22T19:32:18.504" v="0" actId="962"/>
          <ac:picMkLst>
            <pc:docMk/>
            <pc:sldMk cId="555697965" sldId="256"/>
            <ac:picMk id="7" creationId="{BEC550AF-0652-B14D-A41F-AC056501AF3E}"/>
          </ac:picMkLst>
        </pc:picChg>
        <pc:picChg chg="mod">
          <ac:chgData name="McHardy, Alicia (CDC/OD/OADC) (CTR)" userId="570df698-c921-498a-a3da-44422fcc5090" providerId="ADAL" clId="{58E4EFE9-F1CB-4D0C-AB9E-0778F00F2B73}" dt="2021-12-22T19:32:20.271" v="1" actId="962"/>
          <ac:picMkLst>
            <pc:docMk/>
            <pc:sldMk cId="555697965" sldId="256"/>
            <ac:picMk id="8" creationId="{1C21B0A7-71D2-41A8-97E0-E94C8B85865F}"/>
          </ac:picMkLst>
        </pc:picChg>
        <pc:picChg chg="mod">
          <ac:chgData name="McHardy, Alicia (CDC/OD/OADC) (CTR)" userId="570df698-c921-498a-a3da-44422fcc5090" providerId="ADAL" clId="{58E4EFE9-F1CB-4D0C-AB9E-0778F00F2B73}" dt="2021-12-22T19:32:33.476" v="101" actId="962"/>
          <ac:picMkLst>
            <pc:docMk/>
            <pc:sldMk cId="555697965" sldId="256"/>
            <ac:picMk id="11" creationId="{57E49BB8-929D-2340-9D25-455EFF56D866}"/>
          </ac:picMkLst>
        </pc:picChg>
      </pc:sldChg>
      <pc:sldChg chg="modSp mod">
        <pc:chgData name="McHardy, Alicia (CDC/OD/OADC) (CTR)" userId="570df698-c921-498a-a3da-44422fcc5090" providerId="ADAL" clId="{58E4EFE9-F1CB-4D0C-AB9E-0778F00F2B73}" dt="2021-12-22T19:33:20.345" v="330" actId="962"/>
        <pc:sldMkLst>
          <pc:docMk/>
          <pc:sldMk cId="2238371641" sldId="259"/>
        </pc:sldMkLst>
        <pc:picChg chg="mod">
          <ac:chgData name="McHardy, Alicia (CDC/OD/OADC) (CTR)" userId="570df698-c921-498a-a3da-44422fcc5090" providerId="ADAL" clId="{58E4EFE9-F1CB-4D0C-AB9E-0778F00F2B73}" dt="2021-12-22T19:33:20.345" v="330" actId="962"/>
          <ac:picMkLst>
            <pc:docMk/>
            <pc:sldMk cId="2238371641" sldId="259"/>
            <ac:picMk id="8" creationId="{AD2E83E5-3E31-43B0-8494-51B6BAD65346}"/>
          </ac:picMkLst>
        </pc:picChg>
        <pc:picChg chg="mod">
          <ac:chgData name="McHardy, Alicia (CDC/OD/OADC) (CTR)" userId="570df698-c921-498a-a3da-44422fcc5090" providerId="ADAL" clId="{58E4EFE9-F1CB-4D0C-AB9E-0778F00F2B73}" dt="2021-12-22T19:32:44.360" v="104" actId="962"/>
          <ac:picMkLst>
            <pc:docMk/>
            <pc:sldMk cId="2238371641" sldId="259"/>
            <ac:picMk id="16" creationId="{79545CF3-DE89-A24E-9744-DA4A9F2D6E93}"/>
          </ac:picMkLst>
        </pc:picChg>
        <pc:picChg chg="mod">
          <ac:chgData name="McHardy, Alicia (CDC/OD/OADC) (CTR)" userId="570df698-c921-498a-a3da-44422fcc5090" providerId="ADAL" clId="{58E4EFE9-F1CB-4D0C-AB9E-0778F00F2B73}" dt="2021-12-22T19:32:44.360" v="104" actId="962"/>
          <ac:picMkLst>
            <pc:docMk/>
            <pc:sldMk cId="2238371641" sldId="259"/>
            <ac:picMk id="17" creationId="{1C5132D5-1B36-9546-A9B1-CB0BA430C4A1}"/>
          </ac:picMkLst>
        </pc:picChg>
      </pc:sldChg>
      <pc:sldChg chg="modSp mod">
        <pc:chgData name="McHardy, Alicia (CDC/OD/OADC) (CTR)" userId="570df698-c921-498a-a3da-44422fcc5090" providerId="ADAL" clId="{58E4EFE9-F1CB-4D0C-AB9E-0778F00F2B73}" dt="2021-12-22T19:34:56.807" v="407" actId="962"/>
        <pc:sldMkLst>
          <pc:docMk/>
          <pc:sldMk cId="1947047174" sldId="262"/>
        </pc:sldMkLst>
        <pc:picChg chg="mod">
          <ac:chgData name="McHardy, Alicia (CDC/OD/OADC) (CTR)" userId="570df698-c921-498a-a3da-44422fcc5090" providerId="ADAL" clId="{58E4EFE9-F1CB-4D0C-AB9E-0778F00F2B73}" dt="2021-12-22T19:34:56.807" v="407" actId="962"/>
          <ac:picMkLst>
            <pc:docMk/>
            <pc:sldMk cId="1947047174" sldId="262"/>
            <ac:picMk id="7" creationId="{C9CF23AF-1930-AC4B-9709-7305AF4D8668}"/>
          </ac:picMkLst>
        </pc:picChg>
        <pc:picChg chg="mod">
          <ac:chgData name="McHardy, Alicia (CDC/OD/OADC) (CTR)" userId="570df698-c921-498a-a3da-44422fcc5090" providerId="ADAL" clId="{58E4EFE9-F1CB-4D0C-AB9E-0778F00F2B73}" dt="2021-12-22T19:34:56.807" v="407" actId="962"/>
          <ac:picMkLst>
            <pc:docMk/>
            <pc:sldMk cId="1947047174" sldId="262"/>
            <ac:picMk id="8" creationId="{B1630A0B-8058-4747-B596-808E62C67BAB}"/>
          </ac:picMkLst>
        </pc:picChg>
      </pc:sldChg>
      <pc:sldChg chg="modSp mod">
        <pc:chgData name="McHardy, Alicia (CDC/OD/OADC) (CTR)" userId="570df698-c921-498a-a3da-44422fcc5090" providerId="ADAL" clId="{58E4EFE9-F1CB-4D0C-AB9E-0778F00F2B73}" dt="2021-12-22T19:39:15.919" v="438" actId="13244"/>
        <pc:sldMkLst>
          <pc:docMk/>
          <pc:sldMk cId="1328369380" sldId="270"/>
        </pc:sldMkLst>
        <pc:spChg chg="mod">
          <ac:chgData name="McHardy, Alicia (CDC/OD/OADC) (CTR)" userId="570df698-c921-498a-a3da-44422fcc5090" providerId="ADAL" clId="{58E4EFE9-F1CB-4D0C-AB9E-0778F00F2B73}" dt="2021-12-22T19:39:13.464" v="436" actId="13244"/>
          <ac:spMkLst>
            <pc:docMk/>
            <pc:sldMk cId="1328369380" sldId="270"/>
            <ac:spMk id="2" creationId="{09A6D056-3213-484D-9449-40AD61B99B61}"/>
          </ac:spMkLst>
        </pc:spChg>
        <pc:spChg chg="mod">
          <ac:chgData name="McHardy, Alicia (CDC/OD/OADC) (CTR)" userId="570df698-c921-498a-a3da-44422fcc5090" providerId="ADAL" clId="{58E4EFE9-F1CB-4D0C-AB9E-0778F00F2B73}" dt="2021-12-22T19:39:15.919" v="438" actId="13244"/>
          <ac:spMkLst>
            <pc:docMk/>
            <pc:sldMk cId="1328369380" sldId="270"/>
            <ac:spMk id="3" creationId="{286DDCB7-64A0-784B-AA52-6D143200902F}"/>
          </ac:spMkLst>
        </pc:spChg>
        <pc:spChg chg="mod">
          <ac:chgData name="McHardy, Alicia (CDC/OD/OADC) (CTR)" userId="570df698-c921-498a-a3da-44422fcc5090" providerId="ADAL" clId="{58E4EFE9-F1CB-4D0C-AB9E-0778F00F2B73}" dt="2021-12-22T19:39:14.583" v="437" actId="13244"/>
          <ac:spMkLst>
            <pc:docMk/>
            <pc:sldMk cId="1328369380" sldId="270"/>
            <ac:spMk id="9" creationId="{013B6703-5C46-40EB-B380-6A5A0CAF72FE}"/>
          </ac:spMkLst>
        </pc:spChg>
        <pc:picChg chg="mod">
          <ac:chgData name="McHardy, Alicia (CDC/OD/OADC) (CTR)" userId="570df698-c921-498a-a3da-44422fcc5090" providerId="ADAL" clId="{58E4EFE9-F1CB-4D0C-AB9E-0778F00F2B73}" dt="2021-12-22T19:35:04.727" v="409" actId="962"/>
          <ac:picMkLst>
            <pc:docMk/>
            <pc:sldMk cId="1328369380" sldId="270"/>
            <ac:picMk id="11" creationId="{4C7A54CF-2509-7C44-99DB-B30145B2435D}"/>
          </ac:picMkLst>
        </pc:picChg>
        <pc:picChg chg="mod">
          <ac:chgData name="McHardy, Alicia (CDC/OD/OADC) (CTR)" userId="570df698-c921-498a-a3da-44422fcc5090" providerId="ADAL" clId="{58E4EFE9-F1CB-4D0C-AB9E-0778F00F2B73}" dt="2021-12-22T19:35:04.727" v="409" actId="962"/>
          <ac:picMkLst>
            <pc:docMk/>
            <pc:sldMk cId="1328369380" sldId="270"/>
            <ac:picMk id="21" creationId="{332FFCB4-579A-1243-B5BD-5E296CD6B7B4}"/>
          </ac:picMkLst>
        </pc:picChg>
      </pc:sldChg>
      <pc:sldChg chg="modSp mod">
        <pc:chgData name="McHardy, Alicia (CDC/OD/OADC) (CTR)" userId="570df698-c921-498a-a3da-44422fcc5090" providerId="ADAL" clId="{58E4EFE9-F1CB-4D0C-AB9E-0778F00F2B73}" dt="2021-12-22T19:39:36.847" v="444" actId="13244"/>
        <pc:sldMkLst>
          <pc:docMk/>
          <pc:sldMk cId="1882004686" sldId="273"/>
        </pc:sldMkLst>
        <pc:spChg chg="mod">
          <ac:chgData name="McHardy, Alicia (CDC/OD/OADC) (CTR)" userId="570df698-c921-498a-a3da-44422fcc5090" providerId="ADAL" clId="{58E4EFE9-F1CB-4D0C-AB9E-0778F00F2B73}" dt="2021-12-22T19:39:34.159" v="442" actId="13244"/>
          <ac:spMkLst>
            <pc:docMk/>
            <pc:sldMk cId="1882004686" sldId="273"/>
            <ac:spMk id="2" creationId="{09A6D056-3213-484D-9449-40AD61B99B61}"/>
          </ac:spMkLst>
        </pc:spChg>
        <pc:spChg chg="mod">
          <ac:chgData name="McHardy, Alicia (CDC/OD/OADC) (CTR)" userId="570df698-c921-498a-a3da-44422fcc5090" providerId="ADAL" clId="{58E4EFE9-F1CB-4D0C-AB9E-0778F00F2B73}" dt="2021-12-22T19:39:35.504" v="443" actId="13244"/>
          <ac:spMkLst>
            <pc:docMk/>
            <pc:sldMk cId="1882004686" sldId="273"/>
            <ac:spMk id="3" creationId="{286DDCB7-64A0-784B-AA52-6D143200902F}"/>
          </ac:spMkLst>
        </pc:spChg>
        <pc:spChg chg="mod">
          <ac:chgData name="McHardy, Alicia (CDC/OD/OADC) (CTR)" userId="570df698-c921-498a-a3da-44422fcc5090" providerId="ADAL" clId="{58E4EFE9-F1CB-4D0C-AB9E-0778F00F2B73}" dt="2021-12-22T19:39:36.847" v="444" actId="13244"/>
          <ac:spMkLst>
            <pc:docMk/>
            <pc:sldMk cId="1882004686" sldId="273"/>
            <ac:spMk id="14" creationId="{A53EECA4-9A2D-A84F-A930-24E357B0E2F4}"/>
          </ac:spMkLst>
        </pc:spChg>
        <pc:picChg chg="mod">
          <ac:chgData name="McHardy, Alicia (CDC/OD/OADC) (CTR)" userId="570df698-c921-498a-a3da-44422fcc5090" providerId="ADAL" clId="{58E4EFE9-F1CB-4D0C-AB9E-0778F00F2B73}" dt="2021-12-22T19:35:14.375" v="412" actId="962"/>
          <ac:picMkLst>
            <pc:docMk/>
            <pc:sldMk cId="1882004686" sldId="273"/>
            <ac:picMk id="15" creationId="{85C606AC-7DAE-D342-9A1E-79A17085CFA7}"/>
          </ac:picMkLst>
        </pc:picChg>
        <pc:picChg chg="mod">
          <ac:chgData name="McHardy, Alicia (CDC/OD/OADC) (CTR)" userId="570df698-c921-498a-a3da-44422fcc5090" providerId="ADAL" clId="{58E4EFE9-F1CB-4D0C-AB9E-0778F00F2B73}" dt="2021-12-22T19:35:14.375" v="412" actId="962"/>
          <ac:picMkLst>
            <pc:docMk/>
            <pc:sldMk cId="1882004686" sldId="273"/>
            <ac:picMk id="22" creationId="{9C5AF7B6-81E0-2140-B297-930E3B9E469A}"/>
          </ac:picMkLst>
        </pc:picChg>
      </pc:sldChg>
      <pc:sldChg chg="modSp mod">
        <pc:chgData name="McHardy, Alicia (CDC/OD/OADC) (CTR)" userId="570df698-c921-498a-a3da-44422fcc5090" providerId="ADAL" clId="{58E4EFE9-F1CB-4D0C-AB9E-0778F00F2B73}" dt="2021-12-22T19:39:45.159" v="447" actId="13244"/>
        <pc:sldMkLst>
          <pc:docMk/>
          <pc:sldMk cId="1211825635" sldId="283"/>
        </pc:sldMkLst>
        <pc:spChg chg="mod">
          <ac:chgData name="McHardy, Alicia (CDC/OD/OADC) (CTR)" userId="570df698-c921-498a-a3da-44422fcc5090" providerId="ADAL" clId="{58E4EFE9-F1CB-4D0C-AB9E-0778F00F2B73}" dt="2021-12-22T19:39:42.399" v="445" actId="13244"/>
          <ac:spMkLst>
            <pc:docMk/>
            <pc:sldMk cId="1211825635" sldId="283"/>
            <ac:spMk id="2" creationId="{09A6D056-3213-484D-9449-40AD61B99B61}"/>
          </ac:spMkLst>
        </pc:spChg>
        <pc:spChg chg="mod">
          <ac:chgData name="McHardy, Alicia (CDC/OD/OADC) (CTR)" userId="570df698-c921-498a-a3da-44422fcc5090" providerId="ADAL" clId="{58E4EFE9-F1CB-4D0C-AB9E-0778F00F2B73}" dt="2021-12-22T19:39:43.951" v="446" actId="13244"/>
          <ac:spMkLst>
            <pc:docMk/>
            <pc:sldMk cId="1211825635" sldId="283"/>
            <ac:spMk id="3" creationId="{286DDCB7-64A0-784B-AA52-6D143200902F}"/>
          </ac:spMkLst>
        </pc:spChg>
        <pc:spChg chg="mod">
          <ac:chgData name="McHardy, Alicia (CDC/OD/OADC) (CTR)" userId="570df698-c921-498a-a3da-44422fcc5090" providerId="ADAL" clId="{58E4EFE9-F1CB-4D0C-AB9E-0778F00F2B73}" dt="2021-12-22T19:39:45.159" v="447" actId="13244"/>
          <ac:spMkLst>
            <pc:docMk/>
            <pc:sldMk cId="1211825635" sldId="283"/>
            <ac:spMk id="11" creationId="{7F4F3ABB-F3D5-4F03-A9DA-EB83F92F03C7}"/>
          </ac:spMkLst>
        </pc:spChg>
        <pc:picChg chg="mod">
          <ac:chgData name="McHardy, Alicia (CDC/OD/OADC) (CTR)" userId="570df698-c921-498a-a3da-44422fcc5090" providerId="ADAL" clId="{58E4EFE9-F1CB-4D0C-AB9E-0778F00F2B73}" dt="2021-12-22T19:35:18.048" v="413" actId="962"/>
          <ac:picMkLst>
            <pc:docMk/>
            <pc:sldMk cId="1211825635" sldId="283"/>
            <ac:picMk id="14" creationId="{F8A328F0-5AFD-9648-9943-60D856EA4691}"/>
          </ac:picMkLst>
        </pc:picChg>
        <pc:picChg chg="mod">
          <ac:chgData name="McHardy, Alicia (CDC/OD/OADC) (CTR)" userId="570df698-c921-498a-a3da-44422fcc5090" providerId="ADAL" clId="{58E4EFE9-F1CB-4D0C-AB9E-0778F00F2B73}" dt="2021-12-22T19:35:18.048" v="413" actId="962"/>
          <ac:picMkLst>
            <pc:docMk/>
            <pc:sldMk cId="1211825635" sldId="283"/>
            <ac:picMk id="15" creationId="{886F2DF1-07DE-CA43-9B20-47326F9B544F}"/>
          </ac:picMkLst>
        </pc:picChg>
        <pc:picChg chg="mod">
          <ac:chgData name="McHardy, Alicia (CDC/OD/OADC) (CTR)" userId="570df698-c921-498a-a3da-44422fcc5090" providerId="ADAL" clId="{58E4EFE9-F1CB-4D0C-AB9E-0778F00F2B73}" dt="2021-12-22T19:35:18.048" v="413" actId="962"/>
          <ac:picMkLst>
            <pc:docMk/>
            <pc:sldMk cId="1211825635" sldId="283"/>
            <ac:picMk id="17" creationId="{684D8E4B-6D34-4F62-8D65-CB2743778C05}"/>
          </ac:picMkLst>
        </pc:picChg>
      </pc:sldChg>
      <pc:sldChg chg="modSp mod">
        <pc:chgData name="McHardy, Alicia (CDC/OD/OADC) (CTR)" userId="570df698-c921-498a-a3da-44422fcc5090" providerId="ADAL" clId="{58E4EFE9-F1CB-4D0C-AB9E-0778F00F2B73}" dt="2021-12-22T19:35:21.352" v="414" actId="962"/>
        <pc:sldMkLst>
          <pc:docMk/>
          <pc:sldMk cId="3670541861" sldId="284"/>
        </pc:sldMkLst>
        <pc:picChg chg="mod">
          <ac:chgData name="McHardy, Alicia (CDC/OD/OADC) (CTR)" userId="570df698-c921-498a-a3da-44422fcc5090" providerId="ADAL" clId="{58E4EFE9-F1CB-4D0C-AB9E-0778F00F2B73}" dt="2021-12-22T19:35:21.352" v="414" actId="962"/>
          <ac:picMkLst>
            <pc:docMk/>
            <pc:sldMk cId="3670541861" sldId="284"/>
            <ac:picMk id="11" creationId="{3AB9B9B4-83F3-F642-98D8-7F873BD5C160}"/>
          </ac:picMkLst>
        </pc:picChg>
        <pc:picChg chg="mod">
          <ac:chgData name="McHardy, Alicia (CDC/OD/OADC) (CTR)" userId="570df698-c921-498a-a3da-44422fcc5090" providerId="ADAL" clId="{58E4EFE9-F1CB-4D0C-AB9E-0778F00F2B73}" dt="2021-12-22T19:35:21.352" v="414" actId="962"/>
          <ac:picMkLst>
            <pc:docMk/>
            <pc:sldMk cId="3670541861" sldId="284"/>
            <ac:picMk id="13" creationId="{6BBC8C82-7DE3-4A4A-9CC0-7B96481C3F61}"/>
          </ac:picMkLst>
        </pc:picChg>
        <pc:picChg chg="mod">
          <ac:chgData name="McHardy, Alicia (CDC/OD/OADC) (CTR)" userId="570df698-c921-498a-a3da-44422fcc5090" providerId="ADAL" clId="{58E4EFE9-F1CB-4D0C-AB9E-0778F00F2B73}" dt="2021-12-22T19:35:21.352" v="414" actId="962"/>
          <ac:picMkLst>
            <pc:docMk/>
            <pc:sldMk cId="3670541861" sldId="284"/>
            <ac:picMk id="15" creationId="{00A3CB6F-5DFC-428B-AE66-80B98FEB83CD}"/>
          </ac:picMkLst>
        </pc:picChg>
      </pc:sldChg>
      <pc:sldChg chg="modSp mod">
        <pc:chgData name="McHardy, Alicia (CDC/OD/OADC) (CTR)" userId="570df698-c921-498a-a3da-44422fcc5090" providerId="ADAL" clId="{58E4EFE9-F1CB-4D0C-AB9E-0778F00F2B73}" dt="2021-12-22T19:33:24.544" v="331" actId="962"/>
        <pc:sldMkLst>
          <pc:docMk/>
          <pc:sldMk cId="628078852" sldId="286"/>
        </pc:sldMkLst>
        <pc:picChg chg="mod">
          <ac:chgData name="McHardy, Alicia (CDC/OD/OADC) (CTR)" userId="570df698-c921-498a-a3da-44422fcc5090" providerId="ADAL" clId="{58E4EFE9-F1CB-4D0C-AB9E-0778F00F2B73}" dt="2021-12-22T19:33:24.544" v="331" actId="962"/>
          <ac:picMkLst>
            <pc:docMk/>
            <pc:sldMk cId="628078852" sldId="286"/>
            <ac:picMk id="13" creationId="{E5658229-5B7F-C348-BF55-532D86DA4295}"/>
          </ac:picMkLst>
        </pc:picChg>
        <pc:picChg chg="mod">
          <ac:chgData name="McHardy, Alicia (CDC/OD/OADC) (CTR)" userId="570df698-c921-498a-a3da-44422fcc5090" providerId="ADAL" clId="{58E4EFE9-F1CB-4D0C-AB9E-0778F00F2B73}" dt="2021-12-22T19:33:24.544" v="331" actId="962"/>
          <ac:picMkLst>
            <pc:docMk/>
            <pc:sldMk cId="628078852" sldId="286"/>
            <ac:picMk id="17" creationId="{5CDE985F-A56D-4C43-A844-54477E63E585}"/>
          </ac:picMkLst>
        </pc:picChg>
        <pc:picChg chg="mod">
          <ac:chgData name="McHardy, Alicia (CDC/OD/OADC) (CTR)" userId="570df698-c921-498a-a3da-44422fcc5090" providerId="ADAL" clId="{58E4EFE9-F1CB-4D0C-AB9E-0778F00F2B73}" dt="2021-12-22T19:33:24.544" v="331" actId="962"/>
          <ac:picMkLst>
            <pc:docMk/>
            <pc:sldMk cId="628078852" sldId="286"/>
            <ac:picMk id="21" creationId="{E80AEC62-D141-5940-A5FF-47AD51B515CE}"/>
          </ac:picMkLst>
        </pc:picChg>
      </pc:sldChg>
      <pc:sldChg chg="modSp mod">
        <pc:chgData name="McHardy, Alicia (CDC/OD/OADC) (CTR)" userId="570df698-c921-498a-a3da-44422fcc5090" providerId="ADAL" clId="{58E4EFE9-F1CB-4D0C-AB9E-0778F00F2B73}" dt="2021-12-22T19:34:53.711" v="406" actId="962"/>
        <pc:sldMkLst>
          <pc:docMk/>
          <pc:sldMk cId="1790243411" sldId="288"/>
        </pc:sldMkLst>
        <pc:picChg chg="mod">
          <ac:chgData name="McHardy, Alicia (CDC/OD/OADC) (CTR)" userId="570df698-c921-498a-a3da-44422fcc5090" providerId="ADAL" clId="{58E4EFE9-F1CB-4D0C-AB9E-0778F00F2B73}" dt="2021-12-22T19:34:53.711" v="406" actId="962"/>
          <ac:picMkLst>
            <pc:docMk/>
            <pc:sldMk cId="1790243411" sldId="288"/>
            <ac:picMk id="9" creationId="{561EE841-FD01-044A-91AD-DD45425D0D15}"/>
          </ac:picMkLst>
        </pc:picChg>
        <pc:picChg chg="mod">
          <ac:chgData name="McHardy, Alicia (CDC/OD/OADC) (CTR)" userId="570df698-c921-498a-a3da-44422fcc5090" providerId="ADAL" clId="{58E4EFE9-F1CB-4D0C-AB9E-0778F00F2B73}" dt="2021-12-22T19:34:53.711" v="406" actId="962"/>
          <ac:picMkLst>
            <pc:docMk/>
            <pc:sldMk cId="1790243411" sldId="288"/>
            <ac:picMk id="10" creationId="{6897CE92-5DDB-764C-A2ED-AE98E24779AE}"/>
          </ac:picMkLst>
        </pc:picChg>
        <pc:picChg chg="mod">
          <ac:chgData name="McHardy, Alicia (CDC/OD/OADC) (CTR)" userId="570df698-c921-498a-a3da-44422fcc5090" providerId="ADAL" clId="{58E4EFE9-F1CB-4D0C-AB9E-0778F00F2B73}" dt="2021-12-22T19:34:53.711" v="406" actId="962"/>
          <ac:picMkLst>
            <pc:docMk/>
            <pc:sldMk cId="1790243411" sldId="288"/>
            <ac:picMk id="13" creationId="{E5658229-5B7F-C348-BF55-532D86DA4295}"/>
          </ac:picMkLst>
        </pc:picChg>
      </pc:sldChg>
      <pc:sldChg chg="modSp mod">
        <pc:chgData name="McHardy, Alicia (CDC/OD/OADC) (CTR)" userId="570df698-c921-498a-a3da-44422fcc5090" providerId="ADAL" clId="{58E4EFE9-F1CB-4D0C-AB9E-0778F00F2B73}" dt="2021-12-22T19:35:00.944" v="408" actId="962"/>
        <pc:sldMkLst>
          <pc:docMk/>
          <pc:sldMk cId="2383166906" sldId="289"/>
        </pc:sldMkLst>
        <pc:picChg chg="mod">
          <ac:chgData name="McHardy, Alicia (CDC/OD/OADC) (CTR)" userId="570df698-c921-498a-a3da-44422fcc5090" providerId="ADAL" clId="{58E4EFE9-F1CB-4D0C-AB9E-0778F00F2B73}" dt="2021-12-22T19:35:00.944" v="408" actId="962"/>
          <ac:picMkLst>
            <pc:docMk/>
            <pc:sldMk cId="2383166906" sldId="289"/>
            <ac:picMk id="9" creationId="{D6008319-3C76-7643-B8F2-37DBD2CBDE79}"/>
          </ac:picMkLst>
        </pc:picChg>
        <pc:picChg chg="mod">
          <ac:chgData name="McHardy, Alicia (CDC/OD/OADC) (CTR)" userId="570df698-c921-498a-a3da-44422fcc5090" providerId="ADAL" clId="{58E4EFE9-F1CB-4D0C-AB9E-0778F00F2B73}" dt="2021-12-22T19:35:00.944" v="408" actId="962"/>
          <ac:picMkLst>
            <pc:docMk/>
            <pc:sldMk cId="2383166906" sldId="289"/>
            <ac:picMk id="10" creationId="{172C4605-7FC4-064F-BF42-0079AC32D2DD}"/>
          </ac:picMkLst>
        </pc:picChg>
        <pc:picChg chg="mod">
          <ac:chgData name="McHardy, Alicia (CDC/OD/OADC) (CTR)" userId="570df698-c921-498a-a3da-44422fcc5090" providerId="ADAL" clId="{58E4EFE9-F1CB-4D0C-AB9E-0778F00F2B73}" dt="2021-12-22T19:35:00.944" v="408" actId="962"/>
          <ac:picMkLst>
            <pc:docMk/>
            <pc:sldMk cId="2383166906" sldId="289"/>
            <ac:picMk id="13" creationId="{E5658229-5B7F-C348-BF55-532D86DA4295}"/>
          </ac:picMkLst>
        </pc:picChg>
      </pc:sldChg>
      <pc:sldChg chg="modSp mod">
        <pc:chgData name="McHardy, Alicia (CDC/OD/OADC) (CTR)" userId="570df698-c921-498a-a3da-44422fcc5090" providerId="ADAL" clId="{58E4EFE9-F1CB-4D0C-AB9E-0778F00F2B73}" dt="2021-12-22T19:34:23.922" v="403" actId="962"/>
        <pc:sldMkLst>
          <pc:docMk/>
          <pc:sldMk cId="4028045070" sldId="293"/>
        </pc:sldMkLst>
        <pc:picChg chg="mod">
          <ac:chgData name="McHardy, Alicia (CDC/OD/OADC) (CTR)" userId="570df698-c921-498a-a3da-44422fcc5090" providerId="ADAL" clId="{58E4EFE9-F1CB-4D0C-AB9E-0778F00F2B73}" dt="2021-12-22T19:33:47.648" v="335" actId="962"/>
          <ac:picMkLst>
            <pc:docMk/>
            <pc:sldMk cId="4028045070" sldId="293"/>
            <ac:picMk id="6" creationId="{D6D2EF08-F7DA-401D-BD6E-C30CAF9CC3B2}"/>
          </ac:picMkLst>
        </pc:picChg>
        <pc:picChg chg="mod">
          <ac:chgData name="McHardy, Alicia (CDC/OD/OADC) (CTR)" userId="570df698-c921-498a-a3da-44422fcc5090" providerId="ADAL" clId="{58E4EFE9-F1CB-4D0C-AB9E-0778F00F2B73}" dt="2021-12-22T19:34:23.922" v="403" actId="962"/>
          <ac:picMkLst>
            <pc:docMk/>
            <pc:sldMk cId="4028045070" sldId="293"/>
            <ac:picMk id="7" creationId="{35DDB8B2-3512-47F6-B01B-F0A6CC4F7D33}"/>
          </ac:picMkLst>
        </pc:picChg>
        <pc:picChg chg="mod">
          <ac:chgData name="McHardy, Alicia (CDC/OD/OADC) (CTR)" userId="570df698-c921-498a-a3da-44422fcc5090" providerId="ADAL" clId="{58E4EFE9-F1CB-4D0C-AB9E-0778F00F2B73}" dt="2021-12-22T19:33:27.599" v="332" actId="962"/>
          <ac:picMkLst>
            <pc:docMk/>
            <pc:sldMk cId="4028045070" sldId="293"/>
            <ac:picMk id="8" creationId="{0B64900D-A9A5-0742-9D7D-9A9BA9AA5286}"/>
          </ac:picMkLst>
        </pc:picChg>
        <pc:picChg chg="mod">
          <ac:chgData name="McHardy, Alicia (CDC/OD/OADC) (CTR)" userId="570df698-c921-498a-a3da-44422fcc5090" providerId="ADAL" clId="{58E4EFE9-F1CB-4D0C-AB9E-0778F00F2B73}" dt="2021-12-22T19:33:27.599" v="332" actId="962"/>
          <ac:picMkLst>
            <pc:docMk/>
            <pc:sldMk cId="4028045070" sldId="293"/>
            <ac:picMk id="11" creationId="{83B3023B-8D68-CB4F-8CB6-ECD1FD32B6C0}"/>
          </ac:picMkLst>
        </pc:picChg>
      </pc:sldChg>
      <pc:sldChg chg="modSp mod">
        <pc:chgData name="McHardy, Alicia (CDC/OD/OADC) (CTR)" userId="570df698-c921-498a-a3da-44422fcc5090" providerId="ADAL" clId="{58E4EFE9-F1CB-4D0C-AB9E-0778F00F2B73}" dt="2021-12-22T19:39:28.328" v="441" actId="13244"/>
        <pc:sldMkLst>
          <pc:docMk/>
          <pc:sldMk cId="143268284" sldId="295"/>
        </pc:sldMkLst>
        <pc:spChg chg="mod">
          <ac:chgData name="McHardy, Alicia (CDC/OD/OADC) (CTR)" userId="570df698-c921-498a-a3da-44422fcc5090" providerId="ADAL" clId="{58E4EFE9-F1CB-4D0C-AB9E-0778F00F2B73}" dt="2021-12-22T19:39:25.535" v="439" actId="13244"/>
          <ac:spMkLst>
            <pc:docMk/>
            <pc:sldMk cId="143268284" sldId="295"/>
            <ac:spMk id="2" creationId="{09A6D056-3213-484D-9449-40AD61B99B61}"/>
          </ac:spMkLst>
        </pc:spChg>
        <pc:spChg chg="mod">
          <ac:chgData name="McHardy, Alicia (CDC/OD/OADC) (CTR)" userId="570df698-c921-498a-a3da-44422fcc5090" providerId="ADAL" clId="{58E4EFE9-F1CB-4D0C-AB9E-0778F00F2B73}" dt="2021-12-22T19:39:28.328" v="441" actId="13244"/>
          <ac:spMkLst>
            <pc:docMk/>
            <pc:sldMk cId="143268284" sldId="295"/>
            <ac:spMk id="3" creationId="{286DDCB7-64A0-784B-AA52-6D143200902F}"/>
          </ac:spMkLst>
        </pc:spChg>
        <pc:spChg chg="mod">
          <ac:chgData name="McHardy, Alicia (CDC/OD/OADC) (CTR)" userId="570df698-c921-498a-a3da-44422fcc5090" providerId="ADAL" clId="{58E4EFE9-F1CB-4D0C-AB9E-0778F00F2B73}" dt="2021-12-22T19:39:26.823" v="440" actId="13244"/>
          <ac:spMkLst>
            <pc:docMk/>
            <pc:sldMk cId="143268284" sldId="295"/>
            <ac:spMk id="17" creationId="{0079F375-E86C-F34A-8667-DEBDFA91DB3C}"/>
          </ac:spMkLst>
        </pc:spChg>
        <pc:picChg chg="mod">
          <ac:chgData name="McHardy, Alicia (CDC/OD/OADC) (CTR)" userId="570df698-c921-498a-a3da-44422fcc5090" providerId="ADAL" clId="{58E4EFE9-F1CB-4D0C-AB9E-0778F00F2B73}" dt="2021-12-22T19:35:11.415" v="411" actId="962"/>
          <ac:picMkLst>
            <pc:docMk/>
            <pc:sldMk cId="143268284" sldId="295"/>
            <ac:picMk id="11" creationId="{4C7A54CF-2509-7C44-99DB-B30145B2435D}"/>
          </ac:picMkLst>
        </pc:picChg>
        <pc:picChg chg="mod">
          <ac:chgData name="McHardy, Alicia (CDC/OD/OADC) (CTR)" userId="570df698-c921-498a-a3da-44422fcc5090" providerId="ADAL" clId="{58E4EFE9-F1CB-4D0C-AB9E-0778F00F2B73}" dt="2021-12-22T19:35:11.415" v="411" actId="962"/>
          <ac:picMkLst>
            <pc:docMk/>
            <pc:sldMk cId="143268284" sldId="295"/>
            <ac:picMk id="21" creationId="{332FFCB4-579A-1243-B5BD-5E296CD6B7B4}"/>
          </ac:picMkLst>
        </pc:picChg>
      </pc:sldChg>
      <pc:sldChg chg="addSp delSp modSp mod">
        <pc:chgData name="McHardy, Alicia (CDC/OD/OADC) (CTR)" userId="570df698-c921-498a-a3da-44422fcc5090" providerId="ADAL" clId="{58E4EFE9-F1CB-4D0C-AB9E-0778F00F2B73}" dt="2021-12-22T19:38:59.335" v="435" actId="13244"/>
        <pc:sldMkLst>
          <pc:docMk/>
          <pc:sldMk cId="2990283783" sldId="298"/>
        </pc:sldMkLst>
        <pc:spChg chg="add mod">
          <ac:chgData name="McHardy, Alicia (CDC/OD/OADC) (CTR)" userId="570df698-c921-498a-a3da-44422fcc5090" providerId="ADAL" clId="{58E4EFE9-F1CB-4D0C-AB9E-0778F00F2B73}" dt="2021-12-22T19:38:49.616" v="432" actId="13244"/>
          <ac:spMkLst>
            <pc:docMk/>
            <pc:sldMk cId="2990283783" sldId="298"/>
            <ac:spMk id="2" creationId="{12A93A52-45B7-4979-8F2B-305FA29E7E41}"/>
          </ac:spMkLst>
        </pc:spChg>
        <pc:spChg chg="mod">
          <ac:chgData name="McHardy, Alicia (CDC/OD/OADC) (CTR)" userId="570df698-c921-498a-a3da-44422fcc5090" providerId="ADAL" clId="{58E4EFE9-F1CB-4D0C-AB9E-0778F00F2B73}" dt="2021-12-22T19:38:51.072" v="433" actId="13244"/>
          <ac:spMkLst>
            <pc:docMk/>
            <pc:sldMk cId="2990283783" sldId="298"/>
            <ac:spMk id="15" creationId="{4FC1C55B-9BF7-4938-8F41-44D17CF9B184}"/>
          </ac:spMkLst>
        </pc:spChg>
        <pc:spChg chg="mod">
          <ac:chgData name="McHardy, Alicia (CDC/OD/OADC) (CTR)" userId="570df698-c921-498a-a3da-44422fcc5090" providerId="ADAL" clId="{58E4EFE9-F1CB-4D0C-AB9E-0778F00F2B73}" dt="2021-12-22T19:38:55.399" v="434" actId="13244"/>
          <ac:spMkLst>
            <pc:docMk/>
            <pc:sldMk cId="2990283783" sldId="298"/>
            <ac:spMk id="23" creationId="{05B8F8A8-BC47-4646-998B-13ED7BFDEBFB}"/>
          </ac:spMkLst>
        </pc:spChg>
        <pc:spChg chg="mod">
          <ac:chgData name="McHardy, Alicia (CDC/OD/OADC) (CTR)" userId="570df698-c921-498a-a3da-44422fcc5090" providerId="ADAL" clId="{58E4EFE9-F1CB-4D0C-AB9E-0778F00F2B73}" dt="2021-12-22T19:38:59.335" v="435" actId="13244"/>
          <ac:spMkLst>
            <pc:docMk/>
            <pc:sldMk cId="2990283783" sldId="298"/>
            <ac:spMk id="24" creationId="{A3CFAB8F-15ED-4FD5-98C7-75EA0847AEF7}"/>
          </ac:spMkLst>
        </pc:spChg>
        <pc:picChg chg="mod">
          <ac:chgData name="McHardy, Alicia (CDC/OD/OADC) (CTR)" userId="570df698-c921-498a-a3da-44422fcc5090" providerId="ADAL" clId="{58E4EFE9-F1CB-4D0C-AB9E-0778F00F2B73}" dt="2021-12-22T19:32:39.127" v="103" actId="962"/>
          <ac:picMkLst>
            <pc:docMk/>
            <pc:sldMk cId="2990283783" sldId="298"/>
            <ac:picMk id="16" creationId="{79545CF3-DE89-A24E-9744-DA4A9F2D6E93}"/>
          </ac:picMkLst>
        </pc:picChg>
        <pc:picChg chg="mod">
          <ac:chgData name="McHardy, Alicia (CDC/OD/OADC) (CTR)" userId="570df698-c921-498a-a3da-44422fcc5090" providerId="ADAL" clId="{58E4EFE9-F1CB-4D0C-AB9E-0778F00F2B73}" dt="2021-12-22T19:32:39.127" v="103" actId="962"/>
          <ac:picMkLst>
            <pc:docMk/>
            <pc:sldMk cId="2990283783" sldId="298"/>
            <ac:picMk id="17" creationId="{1C5132D5-1B36-9546-A9B1-CB0BA430C4A1}"/>
          </ac:picMkLst>
        </pc:picChg>
        <pc:picChg chg="del">
          <ac:chgData name="McHardy, Alicia (CDC/OD/OADC) (CTR)" userId="570df698-c921-498a-a3da-44422fcc5090" providerId="ADAL" clId="{58E4EFE9-F1CB-4D0C-AB9E-0778F00F2B73}" dt="2021-12-22T19:32:36.732" v="102" actId="478"/>
          <ac:picMkLst>
            <pc:docMk/>
            <pc:sldMk cId="2990283783" sldId="298"/>
            <ac:picMk id="26" creationId="{C84AD757-F4C7-4DE5-BBA2-52247BED8468}"/>
          </ac:picMkLst>
        </pc:picChg>
      </pc:sldChg>
      <pc:sldChg chg="modSp mod">
        <pc:chgData name="McHardy, Alicia (CDC/OD/OADC) (CTR)" userId="570df698-c921-498a-a3da-44422fcc5090" providerId="ADAL" clId="{58E4EFE9-F1CB-4D0C-AB9E-0778F00F2B73}" dt="2021-12-22T19:35:07.751" v="410" actId="962"/>
        <pc:sldMkLst>
          <pc:docMk/>
          <pc:sldMk cId="1919843909" sldId="300"/>
        </pc:sldMkLst>
        <pc:picChg chg="mod">
          <ac:chgData name="McHardy, Alicia (CDC/OD/OADC) (CTR)" userId="570df698-c921-498a-a3da-44422fcc5090" providerId="ADAL" clId="{58E4EFE9-F1CB-4D0C-AB9E-0778F00F2B73}" dt="2021-12-22T19:35:07.751" v="410" actId="962"/>
          <ac:picMkLst>
            <pc:docMk/>
            <pc:sldMk cId="1919843909" sldId="300"/>
            <ac:picMk id="6" creationId="{6521688C-DA78-EB47-9FE5-73CD085E53DC}"/>
          </ac:picMkLst>
        </pc:picChg>
        <pc:picChg chg="mod">
          <ac:chgData name="McHardy, Alicia (CDC/OD/OADC) (CTR)" userId="570df698-c921-498a-a3da-44422fcc5090" providerId="ADAL" clId="{58E4EFE9-F1CB-4D0C-AB9E-0778F00F2B73}" dt="2021-12-22T19:35:07.751" v="410" actId="962"/>
          <ac:picMkLst>
            <pc:docMk/>
            <pc:sldMk cId="1919843909" sldId="300"/>
            <ac:picMk id="7" creationId="{FD9B23BA-F04E-3E4A-9520-41E815F79620}"/>
          </ac:picMkLst>
        </pc:picChg>
      </pc:sldChg>
      <pc:sldChg chg="modSp mod">
        <pc:chgData name="McHardy, Alicia (CDC/OD/OADC) (CTR)" userId="570df698-c921-498a-a3da-44422fcc5090" providerId="ADAL" clId="{58E4EFE9-F1CB-4D0C-AB9E-0778F00F2B73}" dt="2021-12-22T19:34:43.214" v="405" actId="962"/>
        <pc:sldMkLst>
          <pc:docMk/>
          <pc:sldMk cId="2502239252" sldId="301"/>
        </pc:sldMkLst>
        <pc:picChg chg="mod">
          <ac:chgData name="McHardy, Alicia (CDC/OD/OADC) (CTR)" userId="570df698-c921-498a-a3da-44422fcc5090" providerId="ADAL" clId="{58E4EFE9-F1CB-4D0C-AB9E-0778F00F2B73}" dt="2021-12-22T19:34:43.214" v="405" actId="962"/>
          <ac:picMkLst>
            <pc:docMk/>
            <pc:sldMk cId="2502239252" sldId="301"/>
            <ac:picMk id="6" creationId="{48A9E44B-03E7-43FD-A412-F4657B4162BD}"/>
          </ac:picMkLst>
        </pc:picChg>
        <pc:picChg chg="mod">
          <ac:chgData name="McHardy, Alicia (CDC/OD/OADC) (CTR)" userId="570df698-c921-498a-a3da-44422fcc5090" providerId="ADAL" clId="{58E4EFE9-F1CB-4D0C-AB9E-0778F00F2B73}" dt="2021-12-22T19:33:30.951" v="333" actId="962"/>
          <ac:picMkLst>
            <pc:docMk/>
            <pc:sldMk cId="2502239252" sldId="301"/>
            <ac:picMk id="8" creationId="{0B64900D-A9A5-0742-9D7D-9A9BA9AA5286}"/>
          </ac:picMkLst>
        </pc:picChg>
        <pc:picChg chg="mod">
          <ac:chgData name="McHardy, Alicia (CDC/OD/OADC) (CTR)" userId="570df698-c921-498a-a3da-44422fcc5090" providerId="ADAL" clId="{58E4EFE9-F1CB-4D0C-AB9E-0778F00F2B73}" dt="2021-12-22T19:33:30.951" v="333" actId="962"/>
          <ac:picMkLst>
            <pc:docMk/>
            <pc:sldMk cId="2502239252" sldId="301"/>
            <ac:picMk id="11" creationId="{83B3023B-8D68-CB4F-8CB6-ECD1FD32B6C0}"/>
          </ac:picMkLst>
        </pc:picChg>
      </pc:sldChg>
    </pc:docChg>
  </pc:docChgLst>
  <pc:docChgLst>
    <pc:chgData name="McHardy, Alicia (CDC/OD/OADC) (CTR)" userId="570df698-c921-498a-a3da-44422fcc5090" providerId="ADAL" clId="{8CDFF6E4-DB76-4CDF-B809-8A3D2C16FFA3}"/>
    <pc:docChg chg="undo custSel delSld modSld modSection">
      <pc:chgData name="McHardy, Alicia (CDC/OD/OADC) (CTR)" userId="570df698-c921-498a-a3da-44422fcc5090" providerId="ADAL" clId="{8CDFF6E4-DB76-4CDF-B809-8A3D2C16FFA3}" dt="2021-09-03T18:48:31.145" v="3125" actId="20577"/>
      <pc:docMkLst>
        <pc:docMk/>
      </pc:docMkLst>
      <pc:sldChg chg="addSp delSp modSp mod modNotesTx">
        <pc:chgData name="McHardy, Alicia (CDC/OD/OADC) (CTR)" userId="570df698-c921-498a-a3da-44422fcc5090" providerId="ADAL" clId="{8CDFF6E4-DB76-4CDF-B809-8A3D2C16FFA3}" dt="2021-09-02T20:17:44.193" v="315"/>
        <pc:sldMkLst>
          <pc:docMk/>
          <pc:sldMk cId="555697965" sldId="256"/>
        </pc:sldMkLst>
        <pc:spChg chg="mod">
          <ac:chgData name="McHardy, Alicia (CDC/OD/OADC) (CTR)" userId="570df698-c921-498a-a3da-44422fcc5090" providerId="ADAL" clId="{8CDFF6E4-DB76-4CDF-B809-8A3D2C16FFA3}" dt="2021-09-02T19:45:18.422" v="25" actId="14100"/>
          <ac:spMkLst>
            <pc:docMk/>
            <pc:sldMk cId="555697965" sldId="256"/>
            <ac:spMk id="2" creationId="{C9AA9382-BE15-3E4C-85B6-9549BE945773}"/>
          </ac:spMkLst>
        </pc:spChg>
        <pc:spChg chg="del">
          <ac:chgData name="McHardy, Alicia (CDC/OD/OADC) (CTR)" userId="570df698-c921-498a-a3da-44422fcc5090" providerId="ADAL" clId="{8CDFF6E4-DB76-4CDF-B809-8A3D2C16FFA3}" dt="2021-09-02T19:44:48.707" v="18" actId="478"/>
          <ac:spMkLst>
            <pc:docMk/>
            <pc:sldMk cId="555697965" sldId="256"/>
            <ac:spMk id="10" creationId="{6CCD45A9-7426-4159-B860-19F177D88379}"/>
          </ac:spMkLst>
        </pc:spChg>
        <pc:picChg chg="add mod">
          <ac:chgData name="McHardy, Alicia (CDC/OD/OADC) (CTR)" userId="570df698-c921-498a-a3da-44422fcc5090" providerId="ADAL" clId="{8CDFF6E4-DB76-4CDF-B809-8A3D2C16FFA3}" dt="2021-09-02T19:45:20.357" v="26" actId="1076"/>
          <ac:picMkLst>
            <pc:docMk/>
            <pc:sldMk cId="555697965" sldId="256"/>
            <ac:picMk id="8" creationId="{1C21B0A7-71D2-41A8-97E0-E94C8B85865F}"/>
          </ac:picMkLst>
        </pc:picChg>
      </pc:sldChg>
      <pc:sldChg chg="addSp modSp mod modNotesTx">
        <pc:chgData name="McHardy, Alicia (CDC/OD/OADC) (CTR)" userId="570df698-c921-498a-a3da-44422fcc5090" providerId="ADAL" clId="{8CDFF6E4-DB76-4CDF-B809-8A3D2C16FFA3}" dt="2021-09-03T12:21:19.603" v="930" actId="14100"/>
        <pc:sldMkLst>
          <pc:docMk/>
          <pc:sldMk cId="2238371641" sldId="259"/>
        </pc:sldMkLst>
        <pc:spChg chg="mod">
          <ac:chgData name="McHardy, Alicia (CDC/OD/OADC) (CTR)" userId="570df698-c921-498a-a3da-44422fcc5090" providerId="ADAL" clId="{8CDFF6E4-DB76-4CDF-B809-8A3D2C16FFA3}" dt="2021-09-02T20:16:58.042" v="288" actId="1037"/>
          <ac:spMkLst>
            <pc:docMk/>
            <pc:sldMk cId="2238371641" sldId="259"/>
            <ac:spMk id="2" creationId="{9DE0EE2E-C8DF-4E4F-B8BA-E46EFA47BC2B}"/>
          </ac:spMkLst>
        </pc:spChg>
        <pc:spChg chg="mod">
          <ac:chgData name="McHardy, Alicia (CDC/OD/OADC) (CTR)" userId="570df698-c921-498a-a3da-44422fcc5090" providerId="ADAL" clId="{8CDFF6E4-DB76-4CDF-B809-8A3D2C16FFA3}" dt="2021-09-03T12:21:14.769" v="929" actId="27107"/>
          <ac:spMkLst>
            <pc:docMk/>
            <pc:sldMk cId="2238371641" sldId="259"/>
            <ac:spMk id="3" creationId="{A265044F-184D-9446-9AB8-6F52D76FA076}"/>
          </ac:spMkLst>
        </pc:spChg>
        <pc:picChg chg="add mod">
          <ac:chgData name="McHardy, Alicia (CDC/OD/OADC) (CTR)" userId="570df698-c921-498a-a3da-44422fcc5090" providerId="ADAL" clId="{8CDFF6E4-DB76-4CDF-B809-8A3D2C16FFA3}" dt="2021-09-03T12:21:19.603" v="930" actId="14100"/>
          <ac:picMkLst>
            <pc:docMk/>
            <pc:sldMk cId="2238371641" sldId="259"/>
            <ac:picMk id="8" creationId="{AD2E83E5-3E31-43B0-8494-51B6BAD65346}"/>
          </ac:picMkLst>
        </pc:picChg>
      </pc:sldChg>
      <pc:sldChg chg="addSp delSp modSp mod modAnim modNotesTx">
        <pc:chgData name="McHardy, Alicia (CDC/OD/OADC) (CTR)" userId="570df698-c921-498a-a3da-44422fcc5090" providerId="ADAL" clId="{8CDFF6E4-DB76-4CDF-B809-8A3D2C16FFA3}" dt="2021-09-02T20:26:28.461" v="418" actId="1076"/>
        <pc:sldMkLst>
          <pc:docMk/>
          <pc:sldMk cId="1947047174" sldId="262"/>
        </pc:sldMkLst>
        <pc:spChg chg="mod">
          <ac:chgData name="McHardy, Alicia (CDC/OD/OADC) (CTR)" userId="570df698-c921-498a-a3da-44422fcc5090" providerId="ADAL" clId="{8CDFF6E4-DB76-4CDF-B809-8A3D2C16FFA3}" dt="2021-09-02T20:26:03.230" v="413" actId="14100"/>
          <ac:spMkLst>
            <pc:docMk/>
            <pc:sldMk cId="1947047174" sldId="262"/>
            <ac:spMk id="3" creationId="{43D02A1D-A84C-854C-84AF-BD3D44625E11}"/>
          </ac:spMkLst>
        </pc:spChg>
        <pc:spChg chg="del">
          <ac:chgData name="McHardy, Alicia (CDC/OD/OADC) (CTR)" userId="570df698-c921-498a-a3da-44422fcc5090" providerId="ADAL" clId="{8CDFF6E4-DB76-4CDF-B809-8A3D2C16FFA3}" dt="2021-09-02T20:26:05.044" v="414" actId="478"/>
          <ac:spMkLst>
            <pc:docMk/>
            <pc:sldMk cId="1947047174" sldId="262"/>
            <ac:spMk id="4" creationId="{DF780ADF-B55E-4C49-B656-F8949B978543}"/>
          </ac:spMkLst>
        </pc:spChg>
        <pc:picChg chg="add mod">
          <ac:chgData name="McHardy, Alicia (CDC/OD/OADC) (CTR)" userId="570df698-c921-498a-a3da-44422fcc5090" providerId="ADAL" clId="{8CDFF6E4-DB76-4CDF-B809-8A3D2C16FFA3}" dt="2021-09-02T20:26:28.461" v="418" actId="1076"/>
          <ac:picMkLst>
            <pc:docMk/>
            <pc:sldMk cId="1947047174" sldId="262"/>
            <ac:picMk id="5" creationId="{A4F00FD2-4FA7-477D-8B0C-3701468A0935}"/>
          </ac:picMkLst>
        </pc:picChg>
      </pc:sldChg>
      <pc:sldChg chg="modSp mod modNotesTx">
        <pc:chgData name="McHardy, Alicia (CDC/OD/OADC) (CTR)" userId="570df698-c921-498a-a3da-44422fcc5090" providerId="ADAL" clId="{8CDFF6E4-DB76-4CDF-B809-8A3D2C16FFA3}" dt="2021-09-03T18:38:26.361" v="2313" actId="20577"/>
        <pc:sldMkLst>
          <pc:docMk/>
          <pc:sldMk cId="1328369380" sldId="270"/>
        </pc:sldMkLst>
        <pc:spChg chg="mod">
          <ac:chgData name="McHardy, Alicia (CDC/OD/OADC) (CTR)" userId="570df698-c921-498a-a3da-44422fcc5090" providerId="ADAL" clId="{8CDFF6E4-DB76-4CDF-B809-8A3D2C16FFA3}" dt="2021-09-02T20:27:21.278" v="434" actId="14100"/>
          <ac:spMkLst>
            <pc:docMk/>
            <pc:sldMk cId="1328369380" sldId="270"/>
            <ac:spMk id="3" creationId="{286DDCB7-64A0-784B-AA52-6D143200902F}"/>
          </ac:spMkLst>
        </pc:spChg>
      </pc:sldChg>
      <pc:sldChg chg="modSp mod modAnim modNotesTx">
        <pc:chgData name="McHardy, Alicia (CDC/OD/OADC) (CTR)" userId="570df698-c921-498a-a3da-44422fcc5090" providerId="ADAL" clId="{8CDFF6E4-DB76-4CDF-B809-8A3D2C16FFA3}" dt="2021-09-03T18:48:31.145" v="3125" actId="20577"/>
        <pc:sldMkLst>
          <pc:docMk/>
          <pc:sldMk cId="1882004686" sldId="273"/>
        </pc:sldMkLst>
        <pc:spChg chg="mod">
          <ac:chgData name="McHardy, Alicia (CDC/OD/OADC) (CTR)" userId="570df698-c921-498a-a3da-44422fcc5090" providerId="ADAL" clId="{8CDFF6E4-DB76-4CDF-B809-8A3D2C16FFA3}" dt="2021-09-03T18:48:31.145" v="3125" actId="20577"/>
          <ac:spMkLst>
            <pc:docMk/>
            <pc:sldMk cId="1882004686" sldId="273"/>
            <ac:spMk id="3" creationId="{286DDCB7-64A0-784B-AA52-6D143200902F}"/>
          </ac:spMkLst>
        </pc:spChg>
        <pc:spChg chg="mod">
          <ac:chgData name="McHardy, Alicia (CDC/OD/OADC) (CTR)" userId="570df698-c921-498a-a3da-44422fcc5090" providerId="ADAL" clId="{8CDFF6E4-DB76-4CDF-B809-8A3D2C16FFA3}" dt="2021-09-03T18:44:51.767" v="3108" actId="20577"/>
          <ac:spMkLst>
            <pc:docMk/>
            <pc:sldMk cId="1882004686" sldId="273"/>
            <ac:spMk id="14" creationId="{A53EECA4-9A2D-A84F-A930-24E357B0E2F4}"/>
          </ac:spMkLst>
        </pc:spChg>
      </pc:sldChg>
      <pc:sldChg chg="modNotesTx">
        <pc:chgData name="McHardy, Alicia (CDC/OD/OADC) (CTR)" userId="570df698-c921-498a-a3da-44422fcc5090" providerId="ADAL" clId="{8CDFF6E4-DB76-4CDF-B809-8A3D2C16FFA3}" dt="2021-09-02T19:44:09.054" v="1" actId="20577"/>
        <pc:sldMkLst>
          <pc:docMk/>
          <pc:sldMk cId="1211825635" sldId="283"/>
        </pc:sldMkLst>
      </pc:sldChg>
      <pc:sldChg chg="addSp delSp modSp mod">
        <pc:chgData name="McHardy, Alicia (CDC/OD/OADC) (CTR)" userId="570df698-c921-498a-a3da-44422fcc5090" providerId="ADAL" clId="{8CDFF6E4-DB76-4CDF-B809-8A3D2C16FFA3}" dt="2021-09-02T20:29:15.077" v="459" actId="207"/>
        <pc:sldMkLst>
          <pc:docMk/>
          <pc:sldMk cId="3670541861" sldId="284"/>
        </pc:sldMkLst>
        <pc:spChg chg="del">
          <ac:chgData name="McHardy, Alicia (CDC/OD/OADC) (CTR)" userId="570df698-c921-498a-a3da-44422fcc5090" providerId="ADAL" clId="{8CDFF6E4-DB76-4CDF-B809-8A3D2C16FFA3}" dt="2021-09-02T20:28:47.152" v="451" actId="478"/>
          <ac:spMkLst>
            <pc:docMk/>
            <pc:sldMk cId="3670541861" sldId="284"/>
            <ac:spMk id="3" creationId="{14B6A2CE-CCD1-4203-9619-1D64D031F878}"/>
          </ac:spMkLst>
        </pc:spChg>
        <pc:picChg chg="add mod">
          <ac:chgData name="McHardy, Alicia (CDC/OD/OADC) (CTR)" userId="570df698-c921-498a-a3da-44422fcc5090" providerId="ADAL" clId="{8CDFF6E4-DB76-4CDF-B809-8A3D2C16FFA3}" dt="2021-09-02T20:29:15.077" v="459" actId="207"/>
          <ac:picMkLst>
            <pc:docMk/>
            <pc:sldMk cId="3670541861" sldId="284"/>
            <ac:picMk id="15" creationId="{00A3CB6F-5DFC-428B-AE66-80B98FEB83CD}"/>
          </ac:picMkLst>
        </pc:picChg>
      </pc:sldChg>
      <pc:sldChg chg="modSp mod modNotesTx">
        <pc:chgData name="McHardy, Alicia (CDC/OD/OADC) (CTR)" userId="570df698-c921-498a-a3da-44422fcc5090" providerId="ADAL" clId="{8CDFF6E4-DB76-4CDF-B809-8A3D2C16FFA3}" dt="2021-09-02T20:18:28.488" v="331" actId="20577"/>
        <pc:sldMkLst>
          <pc:docMk/>
          <pc:sldMk cId="628078852" sldId="286"/>
        </pc:sldMkLst>
        <pc:spChg chg="mod">
          <ac:chgData name="McHardy, Alicia (CDC/OD/OADC) (CTR)" userId="570df698-c921-498a-a3da-44422fcc5090" providerId="ADAL" clId="{8CDFF6E4-DB76-4CDF-B809-8A3D2C16FFA3}" dt="2021-09-02T20:18:25.655" v="330" actId="113"/>
          <ac:spMkLst>
            <pc:docMk/>
            <pc:sldMk cId="628078852" sldId="286"/>
            <ac:spMk id="3" creationId="{D1584135-AA69-524A-AB1E-779B69A0B203}"/>
          </ac:spMkLst>
        </pc:spChg>
      </pc:sldChg>
      <pc:sldChg chg="modSp mod modNotesTx">
        <pc:chgData name="McHardy, Alicia (CDC/OD/OADC) (CTR)" userId="570df698-c921-498a-a3da-44422fcc5090" providerId="ADAL" clId="{8CDFF6E4-DB76-4CDF-B809-8A3D2C16FFA3}" dt="2021-09-02T20:19:22.276" v="350" actId="20577"/>
        <pc:sldMkLst>
          <pc:docMk/>
          <pc:sldMk cId="1790243411" sldId="288"/>
        </pc:sldMkLst>
        <pc:spChg chg="mod">
          <ac:chgData name="McHardy, Alicia (CDC/OD/OADC) (CTR)" userId="570df698-c921-498a-a3da-44422fcc5090" providerId="ADAL" clId="{8CDFF6E4-DB76-4CDF-B809-8A3D2C16FFA3}" dt="2021-09-02T20:19:20.229" v="349" actId="14100"/>
          <ac:spMkLst>
            <pc:docMk/>
            <pc:sldMk cId="1790243411" sldId="288"/>
            <ac:spMk id="3" creationId="{D1584135-AA69-524A-AB1E-779B69A0B203}"/>
          </ac:spMkLst>
        </pc:spChg>
      </pc:sldChg>
      <pc:sldChg chg="modSp mod modNotesTx">
        <pc:chgData name="McHardy, Alicia (CDC/OD/OADC) (CTR)" userId="570df698-c921-498a-a3da-44422fcc5090" providerId="ADAL" clId="{8CDFF6E4-DB76-4CDF-B809-8A3D2C16FFA3}" dt="2021-09-02T20:20:01.417" v="371" actId="20577"/>
        <pc:sldMkLst>
          <pc:docMk/>
          <pc:sldMk cId="2383166906" sldId="289"/>
        </pc:sldMkLst>
        <pc:spChg chg="mod">
          <ac:chgData name="McHardy, Alicia (CDC/OD/OADC) (CTR)" userId="570df698-c921-498a-a3da-44422fcc5090" providerId="ADAL" clId="{8CDFF6E4-DB76-4CDF-B809-8A3D2C16FFA3}" dt="2021-09-02T20:19:57.729" v="369" actId="20577"/>
          <ac:spMkLst>
            <pc:docMk/>
            <pc:sldMk cId="2383166906" sldId="289"/>
            <ac:spMk id="3" creationId="{D1584135-AA69-524A-AB1E-779B69A0B203}"/>
          </ac:spMkLst>
        </pc:spChg>
      </pc:sldChg>
      <pc:sldChg chg="addSp modSp mod modNotesTx">
        <pc:chgData name="McHardy, Alicia (CDC/OD/OADC) (CTR)" userId="570df698-c921-498a-a3da-44422fcc5090" providerId="ADAL" clId="{8CDFF6E4-DB76-4CDF-B809-8A3D2C16FFA3}" dt="2021-09-03T13:29:09.572" v="2147" actId="20577"/>
        <pc:sldMkLst>
          <pc:docMk/>
          <pc:sldMk cId="4028045070" sldId="293"/>
        </pc:sldMkLst>
        <pc:spChg chg="mod">
          <ac:chgData name="McHardy, Alicia (CDC/OD/OADC) (CTR)" userId="570df698-c921-498a-a3da-44422fcc5090" providerId="ADAL" clId="{8CDFF6E4-DB76-4CDF-B809-8A3D2C16FFA3}" dt="2021-09-02T20:17:16.982" v="311" actId="13926"/>
          <ac:spMkLst>
            <pc:docMk/>
            <pc:sldMk cId="4028045070" sldId="293"/>
            <ac:spMk id="2" creationId="{87B13D26-BA49-CA41-A0C6-DF7E267EAE3D}"/>
          </ac:spMkLst>
        </pc:spChg>
        <pc:spChg chg="mod">
          <ac:chgData name="McHardy, Alicia (CDC/OD/OADC) (CTR)" userId="570df698-c921-498a-a3da-44422fcc5090" providerId="ADAL" clId="{8CDFF6E4-DB76-4CDF-B809-8A3D2C16FFA3}" dt="2021-09-03T13:29:09.572" v="2147" actId="20577"/>
          <ac:spMkLst>
            <pc:docMk/>
            <pc:sldMk cId="4028045070" sldId="293"/>
            <ac:spMk id="3" creationId="{91DBCE83-BE42-3041-A0C2-BCD0E09E772E}"/>
          </ac:spMkLst>
        </pc:spChg>
        <pc:picChg chg="add mod">
          <ac:chgData name="McHardy, Alicia (CDC/OD/OADC) (CTR)" userId="570df698-c921-498a-a3da-44422fcc5090" providerId="ADAL" clId="{8CDFF6E4-DB76-4CDF-B809-8A3D2C16FFA3}" dt="2021-09-03T13:23:20.867" v="1826" actId="1076"/>
          <ac:picMkLst>
            <pc:docMk/>
            <pc:sldMk cId="4028045070" sldId="293"/>
            <ac:picMk id="6" creationId="{D6D2EF08-F7DA-401D-BD6E-C30CAF9CC3B2}"/>
          </ac:picMkLst>
        </pc:picChg>
        <pc:picChg chg="add mod modCrop">
          <ac:chgData name="McHardy, Alicia (CDC/OD/OADC) (CTR)" userId="570df698-c921-498a-a3da-44422fcc5090" providerId="ADAL" clId="{8CDFF6E4-DB76-4CDF-B809-8A3D2C16FFA3}" dt="2021-09-03T13:23:24.043" v="1827" actId="1076"/>
          <ac:picMkLst>
            <pc:docMk/>
            <pc:sldMk cId="4028045070" sldId="293"/>
            <ac:picMk id="7" creationId="{35DDB8B2-3512-47F6-B01B-F0A6CC4F7D33}"/>
          </ac:picMkLst>
        </pc:picChg>
      </pc:sldChg>
      <pc:sldChg chg="del">
        <pc:chgData name="McHardy, Alicia (CDC/OD/OADC) (CTR)" userId="570df698-c921-498a-a3da-44422fcc5090" providerId="ADAL" clId="{8CDFF6E4-DB76-4CDF-B809-8A3D2C16FFA3}" dt="2021-09-02T20:28:04.974" v="443" actId="47"/>
        <pc:sldMkLst>
          <pc:docMk/>
          <pc:sldMk cId="1781715460" sldId="294"/>
        </pc:sldMkLst>
      </pc:sldChg>
      <pc:sldChg chg="modSp mod modAnim modNotesTx">
        <pc:chgData name="McHardy, Alicia (CDC/OD/OADC) (CTR)" userId="570df698-c921-498a-a3da-44422fcc5090" providerId="ADAL" clId="{8CDFF6E4-DB76-4CDF-B809-8A3D2C16FFA3}" dt="2021-09-03T18:48:21.823" v="3119" actId="20577"/>
        <pc:sldMkLst>
          <pc:docMk/>
          <pc:sldMk cId="143268284" sldId="295"/>
        </pc:sldMkLst>
        <pc:spChg chg="mod">
          <ac:chgData name="McHardy, Alicia (CDC/OD/OADC) (CTR)" userId="570df698-c921-498a-a3da-44422fcc5090" providerId="ADAL" clId="{8CDFF6E4-DB76-4CDF-B809-8A3D2C16FFA3}" dt="2021-09-03T18:48:21.823" v="3119" actId="20577"/>
          <ac:spMkLst>
            <pc:docMk/>
            <pc:sldMk cId="143268284" sldId="295"/>
            <ac:spMk id="3" creationId="{286DDCB7-64A0-784B-AA52-6D143200902F}"/>
          </ac:spMkLst>
        </pc:spChg>
        <pc:spChg chg="mod">
          <ac:chgData name="McHardy, Alicia (CDC/OD/OADC) (CTR)" userId="570df698-c921-498a-a3da-44422fcc5090" providerId="ADAL" clId="{8CDFF6E4-DB76-4CDF-B809-8A3D2C16FFA3}" dt="2021-09-03T18:43:09.771" v="2809" actId="20577"/>
          <ac:spMkLst>
            <pc:docMk/>
            <pc:sldMk cId="143268284" sldId="295"/>
            <ac:spMk id="17" creationId="{0079F375-E86C-F34A-8667-DEBDFA91DB3C}"/>
          </ac:spMkLst>
        </pc:spChg>
      </pc:sldChg>
      <pc:sldChg chg="modSp mod modAnim modNotesTx">
        <pc:chgData name="McHardy, Alicia (CDC/OD/OADC) (CTR)" userId="570df698-c921-498a-a3da-44422fcc5090" providerId="ADAL" clId="{8CDFF6E4-DB76-4CDF-B809-8A3D2C16FFA3}" dt="2021-09-03T18:46:10.507" v="3112"/>
        <pc:sldMkLst>
          <pc:docMk/>
          <pc:sldMk cId="2990283783" sldId="298"/>
        </pc:sldMkLst>
        <pc:spChg chg="mod">
          <ac:chgData name="McHardy, Alicia (CDC/OD/OADC) (CTR)" userId="570df698-c921-498a-a3da-44422fcc5090" providerId="ADAL" clId="{8CDFF6E4-DB76-4CDF-B809-8A3D2C16FFA3}" dt="2021-09-02T20:12:37.992" v="257" actId="113"/>
          <ac:spMkLst>
            <pc:docMk/>
            <pc:sldMk cId="2990283783" sldId="298"/>
            <ac:spMk id="19" creationId="{3835F77E-0DEA-4300-BD58-C385128996E1}"/>
          </ac:spMkLst>
        </pc:spChg>
        <pc:spChg chg="mod">
          <ac:chgData name="McHardy, Alicia (CDC/OD/OADC) (CTR)" userId="570df698-c921-498a-a3da-44422fcc5090" providerId="ADAL" clId="{8CDFF6E4-DB76-4CDF-B809-8A3D2C16FFA3}" dt="2021-09-02T20:12:37.992" v="257" actId="113"/>
          <ac:spMkLst>
            <pc:docMk/>
            <pc:sldMk cId="2990283783" sldId="298"/>
            <ac:spMk id="20" creationId="{16E36717-B1A4-49E1-81AD-39E17E573C23}"/>
          </ac:spMkLst>
        </pc:spChg>
        <pc:spChg chg="mod">
          <ac:chgData name="McHardy, Alicia (CDC/OD/OADC) (CTR)" userId="570df698-c921-498a-a3da-44422fcc5090" providerId="ADAL" clId="{8CDFF6E4-DB76-4CDF-B809-8A3D2C16FFA3}" dt="2021-09-02T20:12:37.992" v="257" actId="113"/>
          <ac:spMkLst>
            <pc:docMk/>
            <pc:sldMk cId="2990283783" sldId="298"/>
            <ac:spMk id="21" creationId="{FA16F00F-EBC6-4BA5-B862-E57BC279AB6D}"/>
          </ac:spMkLst>
        </pc:spChg>
        <pc:spChg chg="mod">
          <ac:chgData name="McHardy, Alicia (CDC/OD/OADC) (CTR)" userId="570df698-c921-498a-a3da-44422fcc5090" providerId="ADAL" clId="{8CDFF6E4-DB76-4CDF-B809-8A3D2C16FFA3}" dt="2021-09-02T20:12:37.992" v="257" actId="113"/>
          <ac:spMkLst>
            <pc:docMk/>
            <pc:sldMk cId="2990283783" sldId="298"/>
            <ac:spMk id="22" creationId="{7563359F-5C54-43D3-9BDB-B4901B2D8E75}"/>
          </ac:spMkLst>
        </pc:spChg>
        <pc:spChg chg="mod">
          <ac:chgData name="McHardy, Alicia (CDC/OD/OADC) (CTR)" userId="570df698-c921-498a-a3da-44422fcc5090" providerId="ADAL" clId="{8CDFF6E4-DB76-4CDF-B809-8A3D2C16FFA3}" dt="2021-09-02T20:12:37.992" v="257" actId="113"/>
          <ac:spMkLst>
            <pc:docMk/>
            <pc:sldMk cId="2990283783" sldId="298"/>
            <ac:spMk id="23" creationId="{05B8F8A8-BC47-4646-998B-13ED7BFDEBFB}"/>
          </ac:spMkLst>
        </pc:spChg>
        <pc:spChg chg="mod">
          <ac:chgData name="McHardy, Alicia (CDC/OD/OADC) (CTR)" userId="570df698-c921-498a-a3da-44422fcc5090" providerId="ADAL" clId="{8CDFF6E4-DB76-4CDF-B809-8A3D2C16FFA3}" dt="2021-09-02T20:12:37.992" v="257" actId="113"/>
          <ac:spMkLst>
            <pc:docMk/>
            <pc:sldMk cId="2990283783" sldId="298"/>
            <ac:spMk id="24" creationId="{A3CFAB8F-15ED-4FD5-98C7-75EA0847AEF7}"/>
          </ac:spMkLst>
        </pc:spChg>
        <pc:spChg chg="mod">
          <ac:chgData name="McHardy, Alicia (CDC/OD/OADC) (CTR)" userId="570df698-c921-498a-a3da-44422fcc5090" providerId="ADAL" clId="{8CDFF6E4-DB76-4CDF-B809-8A3D2C16FFA3}" dt="2021-09-02T20:12:37.992" v="257" actId="113"/>
          <ac:spMkLst>
            <pc:docMk/>
            <pc:sldMk cId="2990283783" sldId="298"/>
            <ac:spMk id="25" creationId="{CBB6684D-E9BA-454C-9D73-0BE9AAB0946F}"/>
          </ac:spMkLst>
        </pc:spChg>
        <pc:spChg chg="mod">
          <ac:chgData name="McHardy, Alicia (CDC/OD/OADC) (CTR)" userId="570df698-c921-498a-a3da-44422fcc5090" providerId="ADAL" clId="{8CDFF6E4-DB76-4CDF-B809-8A3D2C16FFA3}" dt="2021-09-02T20:12:37.992" v="257" actId="113"/>
          <ac:spMkLst>
            <pc:docMk/>
            <pc:sldMk cId="2990283783" sldId="298"/>
            <ac:spMk id="27" creationId="{55A18B20-A44F-4D9C-A413-CFEC15837E81}"/>
          </ac:spMkLst>
        </pc:spChg>
        <pc:graphicFrameChg chg="mod modGraphic">
          <ac:chgData name="McHardy, Alicia (CDC/OD/OADC) (CTR)" userId="570df698-c921-498a-a3da-44422fcc5090" providerId="ADAL" clId="{8CDFF6E4-DB76-4CDF-B809-8A3D2C16FFA3}" dt="2021-09-02T19:50:52.023" v="200" actId="6549"/>
          <ac:graphicFrameMkLst>
            <pc:docMk/>
            <pc:sldMk cId="2990283783" sldId="298"/>
            <ac:graphicFrameMk id="18" creationId="{4BA91AB8-7EEC-4D47-A2E0-D265BAEC3CF5}"/>
          </ac:graphicFrameMkLst>
        </pc:graphicFrameChg>
      </pc:sldChg>
      <pc:sldChg chg="del">
        <pc:chgData name="McHardy, Alicia (CDC/OD/OADC) (CTR)" userId="570df698-c921-498a-a3da-44422fcc5090" providerId="ADAL" clId="{8CDFF6E4-DB76-4CDF-B809-8A3D2C16FFA3}" dt="2021-09-02T20:17:22.525" v="312" actId="47"/>
        <pc:sldMkLst>
          <pc:docMk/>
          <pc:sldMk cId="81100182" sldId="299"/>
        </pc:sldMkLst>
      </pc:sldChg>
      <pc:sldChg chg="modNotesTx">
        <pc:chgData name="McHardy, Alicia (CDC/OD/OADC) (CTR)" userId="570df698-c921-498a-a3da-44422fcc5090" providerId="ADAL" clId="{8CDFF6E4-DB76-4CDF-B809-8A3D2C16FFA3}" dt="2021-09-02T20:28:07.277" v="444" actId="20577"/>
        <pc:sldMkLst>
          <pc:docMk/>
          <pc:sldMk cId="1919843909" sldId="300"/>
        </pc:sldMkLst>
      </pc:sldChg>
      <pc:sldChg chg="addSp modSp mod modNotesTx">
        <pc:chgData name="McHardy, Alicia (CDC/OD/OADC) (CTR)" userId="570df698-c921-498a-a3da-44422fcc5090" providerId="ADAL" clId="{8CDFF6E4-DB76-4CDF-B809-8A3D2C16FFA3}" dt="2021-09-03T18:38:09.086" v="2312" actId="962"/>
        <pc:sldMkLst>
          <pc:docMk/>
          <pc:sldMk cId="2502239252" sldId="301"/>
        </pc:sldMkLst>
        <pc:spChg chg="mod">
          <ac:chgData name="McHardy, Alicia (CDC/OD/OADC) (CTR)" userId="570df698-c921-498a-a3da-44422fcc5090" providerId="ADAL" clId="{8CDFF6E4-DB76-4CDF-B809-8A3D2C16FFA3}" dt="2021-09-03T18:37:40.490" v="2170" actId="20577"/>
          <ac:spMkLst>
            <pc:docMk/>
            <pc:sldMk cId="2502239252" sldId="301"/>
            <ac:spMk id="3" creationId="{91DBCE83-BE42-3041-A0C2-BCD0E09E772E}"/>
          </ac:spMkLst>
        </pc:spChg>
        <pc:picChg chg="add mod">
          <ac:chgData name="McHardy, Alicia (CDC/OD/OADC) (CTR)" userId="570df698-c921-498a-a3da-44422fcc5090" providerId="ADAL" clId="{8CDFF6E4-DB76-4CDF-B809-8A3D2C16FFA3}" dt="2021-09-03T18:38:09.086" v="2312" actId="962"/>
          <ac:picMkLst>
            <pc:docMk/>
            <pc:sldMk cId="2502239252" sldId="301"/>
            <ac:picMk id="6" creationId="{48A9E44B-03E7-43FD-A412-F4657B4162BD}"/>
          </ac:picMkLst>
        </pc:picChg>
      </pc:sldChg>
    </pc:docChg>
  </pc:docChgLst>
  <pc:docChgLst>
    <pc:chgData name="McHardy, Alicia (CDC/OD/OADC) (CTR)" userId="570df698-c921-498a-a3da-44422fcc5090" providerId="ADAL" clId="{95DAEBDE-264B-4A27-BCD3-414016301DBF}"/>
    <pc:docChg chg="undo custSel addSld delSld modSld modSection">
      <pc:chgData name="McHardy, Alicia (CDC/OD/OADC) (CTR)" userId="570df698-c921-498a-a3da-44422fcc5090" providerId="ADAL" clId="{95DAEBDE-264B-4A27-BCD3-414016301DBF}" dt="2021-08-06T20:00:21.223" v="1146" actId="17846"/>
      <pc:docMkLst>
        <pc:docMk/>
      </pc:docMkLst>
      <pc:sldChg chg="addSp delSp modSp mod modNotesTx">
        <pc:chgData name="McHardy, Alicia (CDC/OD/OADC) (CTR)" userId="570df698-c921-498a-a3da-44422fcc5090" providerId="ADAL" clId="{95DAEBDE-264B-4A27-BCD3-414016301DBF}" dt="2021-08-06T19:51:09.487" v="811" actId="13926"/>
        <pc:sldMkLst>
          <pc:docMk/>
          <pc:sldMk cId="555697965" sldId="256"/>
        </pc:sldMkLst>
        <pc:spChg chg="mod">
          <ac:chgData name="McHardy, Alicia (CDC/OD/OADC) (CTR)" userId="570df698-c921-498a-a3da-44422fcc5090" providerId="ADAL" clId="{95DAEBDE-264B-4A27-BCD3-414016301DBF}" dt="2021-08-06T19:51:09.487" v="811" actId="13926"/>
          <ac:spMkLst>
            <pc:docMk/>
            <pc:sldMk cId="555697965" sldId="256"/>
            <ac:spMk id="2" creationId="{C9AA9382-BE15-3E4C-85B6-9549BE945773}"/>
          </ac:spMkLst>
        </pc:spChg>
        <pc:spChg chg="add mod">
          <ac:chgData name="McHardy, Alicia (CDC/OD/OADC) (CTR)" userId="570df698-c921-498a-a3da-44422fcc5090" providerId="ADAL" clId="{95DAEBDE-264B-4A27-BCD3-414016301DBF}" dt="2021-08-06T19:48:52.472" v="802" actId="13822"/>
          <ac:spMkLst>
            <pc:docMk/>
            <pc:sldMk cId="555697965" sldId="256"/>
            <ac:spMk id="10" creationId="{6CCD45A9-7426-4159-B860-19F177D88379}"/>
          </ac:spMkLst>
        </pc:spChg>
        <pc:picChg chg="del">
          <ac:chgData name="McHardy, Alicia (CDC/OD/OADC) (CTR)" userId="570df698-c921-498a-a3da-44422fcc5090" providerId="ADAL" clId="{95DAEBDE-264B-4A27-BCD3-414016301DBF}" dt="2021-08-06T19:48:40.331" v="797" actId="478"/>
          <ac:picMkLst>
            <pc:docMk/>
            <pc:sldMk cId="555697965" sldId="256"/>
            <ac:picMk id="8" creationId="{BFF77983-2296-4EEB-B1B7-4572B8A26C8F}"/>
          </ac:picMkLst>
        </pc:picChg>
      </pc:sldChg>
      <pc:sldChg chg="delSp modSp mod modNotesTx">
        <pc:chgData name="McHardy, Alicia (CDC/OD/OADC) (CTR)" userId="570df698-c921-498a-a3da-44422fcc5090" providerId="ADAL" clId="{95DAEBDE-264B-4A27-BCD3-414016301DBF}" dt="2021-08-06T19:41:06.964" v="222" actId="20577"/>
        <pc:sldMkLst>
          <pc:docMk/>
          <pc:sldMk cId="2238371641" sldId="259"/>
        </pc:sldMkLst>
        <pc:spChg chg="mod">
          <ac:chgData name="McHardy, Alicia (CDC/OD/OADC) (CTR)" userId="570df698-c921-498a-a3da-44422fcc5090" providerId="ADAL" clId="{95DAEBDE-264B-4A27-BCD3-414016301DBF}" dt="2021-08-06T19:40:40.567" v="194" actId="13926"/>
          <ac:spMkLst>
            <pc:docMk/>
            <pc:sldMk cId="2238371641" sldId="259"/>
            <ac:spMk id="2" creationId="{9DE0EE2E-C8DF-4E4F-B8BA-E46EFA47BC2B}"/>
          </ac:spMkLst>
        </pc:spChg>
        <pc:spChg chg="mod">
          <ac:chgData name="McHardy, Alicia (CDC/OD/OADC) (CTR)" userId="570df698-c921-498a-a3da-44422fcc5090" providerId="ADAL" clId="{95DAEBDE-264B-4A27-BCD3-414016301DBF}" dt="2021-08-06T19:40:50.396" v="199" actId="20577"/>
          <ac:spMkLst>
            <pc:docMk/>
            <pc:sldMk cId="2238371641" sldId="259"/>
            <ac:spMk id="3" creationId="{A265044F-184D-9446-9AB8-6F52D76FA076}"/>
          </ac:spMkLst>
        </pc:spChg>
        <pc:picChg chg="del">
          <ac:chgData name="McHardy, Alicia (CDC/OD/OADC) (CTR)" userId="570df698-c921-498a-a3da-44422fcc5090" providerId="ADAL" clId="{95DAEBDE-264B-4A27-BCD3-414016301DBF}" dt="2021-08-06T19:40:44.250" v="196" actId="478"/>
          <ac:picMkLst>
            <pc:docMk/>
            <pc:sldMk cId="2238371641" sldId="259"/>
            <ac:picMk id="4" creationId="{695AE4A5-66DA-4E9E-BCE6-F5538BC9CC12}"/>
          </ac:picMkLst>
        </pc:picChg>
        <pc:picChg chg="del">
          <ac:chgData name="McHardy, Alicia (CDC/OD/OADC) (CTR)" userId="570df698-c921-498a-a3da-44422fcc5090" providerId="ADAL" clId="{95DAEBDE-264B-4A27-BCD3-414016301DBF}" dt="2021-08-06T19:40:43.361" v="195" actId="478"/>
          <ac:picMkLst>
            <pc:docMk/>
            <pc:sldMk cId="2238371641" sldId="259"/>
            <ac:picMk id="5" creationId="{95DC9454-5BFF-4CCA-895A-27AECDC913B7}"/>
          </ac:picMkLst>
        </pc:picChg>
        <pc:picChg chg="del">
          <ac:chgData name="McHardy, Alicia (CDC/OD/OADC) (CTR)" userId="570df698-c921-498a-a3da-44422fcc5090" providerId="ADAL" clId="{95DAEBDE-264B-4A27-BCD3-414016301DBF}" dt="2021-08-06T19:40:44.977" v="197" actId="478"/>
          <ac:picMkLst>
            <pc:docMk/>
            <pc:sldMk cId="2238371641" sldId="259"/>
            <ac:picMk id="6" creationId="{09765F17-8496-477B-B9EB-22C2D0A39DDA}"/>
          </ac:picMkLst>
        </pc:picChg>
      </pc:sldChg>
      <pc:sldChg chg="addSp delSp modSp mod delAnim modNotesTx">
        <pc:chgData name="McHardy, Alicia (CDC/OD/OADC) (CTR)" userId="570df698-c921-498a-a3da-44422fcc5090" providerId="ADAL" clId="{95DAEBDE-264B-4A27-BCD3-414016301DBF}" dt="2021-08-06T19:44:35.638" v="468" actId="20577"/>
        <pc:sldMkLst>
          <pc:docMk/>
          <pc:sldMk cId="1947047174" sldId="262"/>
        </pc:sldMkLst>
        <pc:spChg chg="mod">
          <ac:chgData name="McHardy, Alicia (CDC/OD/OADC) (CTR)" userId="570df698-c921-498a-a3da-44422fcc5090" providerId="ADAL" clId="{95DAEBDE-264B-4A27-BCD3-414016301DBF}" dt="2021-08-06T19:44:12.923" v="450" actId="20577"/>
          <ac:spMkLst>
            <pc:docMk/>
            <pc:sldMk cId="1947047174" sldId="262"/>
            <ac:spMk id="3" creationId="{43D02A1D-A84C-854C-84AF-BD3D44625E11}"/>
          </ac:spMkLst>
        </pc:spChg>
        <pc:spChg chg="add mod">
          <ac:chgData name="McHardy, Alicia (CDC/OD/OADC) (CTR)" userId="570df698-c921-498a-a3da-44422fcc5090" providerId="ADAL" clId="{95DAEBDE-264B-4A27-BCD3-414016301DBF}" dt="2021-08-06T19:44:32.269" v="467" actId="20577"/>
          <ac:spMkLst>
            <pc:docMk/>
            <pc:sldMk cId="1947047174" sldId="262"/>
            <ac:spMk id="4" creationId="{DF780ADF-B55E-4C49-B656-F8949B978543}"/>
          </ac:spMkLst>
        </pc:spChg>
        <pc:picChg chg="del">
          <ac:chgData name="McHardy, Alicia (CDC/OD/OADC) (CTR)" userId="570df698-c921-498a-a3da-44422fcc5090" providerId="ADAL" clId="{95DAEBDE-264B-4A27-BCD3-414016301DBF}" dt="2021-08-06T19:44:09.996" v="448" actId="478"/>
          <ac:picMkLst>
            <pc:docMk/>
            <pc:sldMk cId="1947047174" sldId="262"/>
            <ac:picMk id="10" creationId="{77DBD2F0-C71E-CB49-995C-B99C6ACDA574}"/>
          </ac:picMkLst>
        </pc:picChg>
      </pc:sldChg>
      <pc:sldChg chg="modSp mod">
        <pc:chgData name="McHardy, Alicia (CDC/OD/OADC) (CTR)" userId="570df698-c921-498a-a3da-44422fcc5090" providerId="ADAL" clId="{95DAEBDE-264B-4A27-BCD3-414016301DBF}" dt="2021-08-06T19:44:56.609" v="509" actId="20577"/>
        <pc:sldMkLst>
          <pc:docMk/>
          <pc:sldMk cId="1328369380" sldId="270"/>
        </pc:sldMkLst>
        <pc:spChg chg="mod">
          <ac:chgData name="McHardy, Alicia (CDC/OD/OADC) (CTR)" userId="570df698-c921-498a-a3da-44422fcc5090" providerId="ADAL" clId="{95DAEBDE-264B-4A27-BCD3-414016301DBF}" dt="2021-08-06T19:44:56.609" v="509" actId="20577"/>
          <ac:spMkLst>
            <pc:docMk/>
            <pc:sldMk cId="1328369380" sldId="270"/>
            <ac:spMk id="3" creationId="{286DDCB7-64A0-784B-AA52-6D143200902F}"/>
          </ac:spMkLst>
        </pc:spChg>
      </pc:sldChg>
      <pc:sldChg chg="delSp modSp mod delAnim modNotesTx">
        <pc:chgData name="McHardy, Alicia (CDC/OD/OADC) (CTR)" userId="570df698-c921-498a-a3da-44422fcc5090" providerId="ADAL" clId="{95DAEBDE-264B-4A27-BCD3-414016301DBF}" dt="2021-08-06T19:52:29.866" v="947"/>
        <pc:sldMkLst>
          <pc:docMk/>
          <pc:sldMk cId="1882004686" sldId="273"/>
        </pc:sldMkLst>
        <pc:spChg chg="mod">
          <ac:chgData name="McHardy, Alicia (CDC/OD/OADC) (CTR)" userId="570df698-c921-498a-a3da-44422fcc5090" providerId="ADAL" clId="{95DAEBDE-264B-4A27-BCD3-414016301DBF}" dt="2021-08-06T19:47:09.712" v="677" actId="20577"/>
          <ac:spMkLst>
            <pc:docMk/>
            <pc:sldMk cId="1882004686" sldId="273"/>
            <ac:spMk id="3" creationId="{286DDCB7-64A0-784B-AA52-6D143200902F}"/>
          </ac:spMkLst>
        </pc:spChg>
        <pc:spChg chg="mod">
          <ac:chgData name="McHardy, Alicia (CDC/OD/OADC) (CTR)" userId="570df698-c921-498a-a3da-44422fcc5090" providerId="ADAL" clId="{95DAEBDE-264B-4A27-BCD3-414016301DBF}" dt="2021-08-06T19:47:05.033" v="674" actId="20577"/>
          <ac:spMkLst>
            <pc:docMk/>
            <pc:sldMk cId="1882004686" sldId="273"/>
            <ac:spMk id="14" creationId="{A53EECA4-9A2D-A84F-A930-24E357B0E2F4}"/>
          </ac:spMkLst>
        </pc:spChg>
        <pc:picChg chg="del">
          <ac:chgData name="McHardy, Alicia (CDC/OD/OADC) (CTR)" userId="570df698-c921-498a-a3da-44422fcc5090" providerId="ADAL" clId="{95DAEBDE-264B-4A27-BCD3-414016301DBF}" dt="2021-08-06T19:47:10.920" v="678" actId="478"/>
          <ac:picMkLst>
            <pc:docMk/>
            <pc:sldMk cId="1882004686" sldId="273"/>
            <ac:picMk id="3074" creationId="{933A1A06-90E2-4DDA-823A-C3DDEB3D8409}"/>
          </ac:picMkLst>
        </pc:picChg>
      </pc:sldChg>
      <pc:sldChg chg="modNotesTx">
        <pc:chgData name="McHardy, Alicia (CDC/OD/OADC) (CTR)" userId="570df698-c921-498a-a3da-44422fcc5090" providerId="ADAL" clId="{95DAEBDE-264B-4A27-BCD3-414016301DBF}" dt="2021-08-06T19:47:43.725" v="722" actId="20577"/>
        <pc:sldMkLst>
          <pc:docMk/>
          <pc:sldMk cId="1211825635" sldId="283"/>
        </pc:sldMkLst>
      </pc:sldChg>
      <pc:sldChg chg="addSp delSp modSp mod modNotesTx">
        <pc:chgData name="McHardy, Alicia (CDC/OD/OADC) (CTR)" userId="570df698-c921-498a-a3da-44422fcc5090" providerId="ADAL" clId="{95DAEBDE-264B-4A27-BCD3-414016301DBF}" dt="2021-08-06T19:51:01.461" v="810" actId="113"/>
        <pc:sldMkLst>
          <pc:docMk/>
          <pc:sldMk cId="3670541861" sldId="284"/>
        </pc:sldMkLst>
        <pc:spChg chg="add mod">
          <ac:chgData name="McHardy, Alicia (CDC/OD/OADC) (CTR)" userId="570df698-c921-498a-a3da-44422fcc5090" providerId="ADAL" clId="{95DAEBDE-264B-4A27-BCD3-414016301DBF}" dt="2021-08-06T19:48:59.496" v="803" actId="13822"/>
          <ac:spMkLst>
            <pc:docMk/>
            <pc:sldMk cId="3670541861" sldId="284"/>
            <ac:spMk id="3" creationId="{14B6A2CE-CCD1-4203-9619-1D64D031F878}"/>
          </ac:spMkLst>
        </pc:spChg>
        <pc:picChg chg="del">
          <ac:chgData name="McHardy, Alicia (CDC/OD/OADC) (CTR)" userId="570df698-c921-498a-a3da-44422fcc5090" providerId="ADAL" clId="{95DAEBDE-264B-4A27-BCD3-414016301DBF}" dt="2021-08-06T19:47:56.454" v="723" actId="478"/>
          <ac:picMkLst>
            <pc:docMk/>
            <pc:sldMk cId="3670541861" sldId="284"/>
            <ac:picMk id="17" creationId="{B4C08C73-B204-4939-8EB2-83229EF39622}"/>
          </ac:picMkLst>
        </pc:picChg>
      </pc:sldChg>
      <pc:sldChg chg="modSp mod modNotesTx">
        <pc:chgData name="McHardy, Alicia (CDC/OD/OADC) (CTR)" userId="570df698-c921-498a-a3da-44422fcc5090" providerId="ADAL" clId="{95DAEBDE-264B-4A27-BCD3-414016301DBF}" dt="2021-08-06T19:43:36.006" v="356" actId="20577"/>
        <pc:sldMkLst>
          <pc:docMk/>
          <pc:sldMk cId="628078852" sldId="286"/>
        </pc:sldMkLst>
        <pc:spChg chg="mod">
          <ac:chgData name="McHardy, Alicia (CDC/OD/OADC) (CTR)" userId="570df698-c921-498a-a3da-44422fcc5090" providerId="ADAL" clId="{95DAEBDE-264B-4A27-BCD3-414016301DBF}" dt="2021-08-06T19:41:14.222" v="224" actId="20577"/>
          <ac:spMkLst>
            <pc:docMk/>
            <pc:sldMk cId="628078852" sldId="286"/>
            <ac:spMk id="3" creationId="{D1584135-AA69-524A-AB1E-779B69A0B203}"/>
          </ac:spMkLst>
        </pc:spChg>
      </pc:sldChg>
      <pc:sldChg chg="modSp mod modNotesTx">
        <pc:chgData name="McHardy, Alicia (CDC/OD/OADC) (CTR)" userId="570df698-c921-498a-a3da-44422fcc5090" providerId="ADAL" clId="{95DAEBDE-264B-4A27-BCD3-414016301DBF}" dt="2021-08-06T19:43:52.041" v="401" actId="6549"/>
        <pc:sldMkLst>
          <pc:docMk/>
          <pc:sldMk cId="1790243411" sldId="288"/>
        </pc:sldMkLst>
        <pc:spChg chg="mod">
          <ac:chgData name="McHardy, Alicia (CDC/OD/OADC) (CTR)" userId="570df698-c921-498a-a3da-44422fcc5090" providerId="ADAL" clId="{95DAEBDE-264B-4A27-BCD3-414016301DBF}" dt="2021-08-06T19:42:48.858" v="264" actId="20577"/>
          <ac:spMkLst>
            <pc:docMk/>
            <pc:sldMk cId="1790243411" sldId="288"/>
            <ac:spMk id="3" creationId="{D1584135-AA69-524A-AB1E-779B69A0B203}"/>
          </ac:spMkLst>
        </pc:spChg>
      </pc:sldChg>
      <pc:sldChg chg="modSp mod modNotesTx">
        <pc:chgData name="McHardy, Alicia (CDC/OD/OADC) (CTR)" userId="570df698-c921-498a-a3da-44422fcc5090" providerId="ADAL" clId="{95DAEBDE-264B-4A27-BCD3-414016301DBF}" dt="2021-08-06T19:44:50.183" v="506" actId="20577"/>
        <pc:sldMkLst>
          <pc:docMk/>
          <pc:sldMk cId="2383166906" sldId="289"/>
        </pc:sldMkLst>
        <pc:spChg chg="mod">
          <ac:chgData name="McHardy, Alicia (CDC/OD/OADC) (CTR)" userId="570df698-c921-498a-a3da-44422fcc5090" providerId="ADAL" clId="{95DAEBDE-264B-4A27-BCD3-414016301DBF}" dt="2021-08-06T19:44:41.463" v="470" actId="20577"/>
          <ac:spMkLst>
            <pc:docMk/>
            <pc:sldMk cId="2383166906" sldId="289"/>
            <ac:spMk id="3" creationId="{D1584135-AA69-524A-AB1E-779B69A0B203}"/>
          </ac:spMkLst>
        </pc:spChg>
      </pc:sldChg>
      <pc:sldChg chg="delSp modSp del mod">
        <pc:chgData name="McHardy, Alicia (CDC/OD/OADC) (CTR)" userId="570df698-c921-498a-a3da-44422fcc5090" providerId="ADAL" clId="{95DAEBDE-264B-4A27-BCD3-414016301DBF}" dt="2021-08-06T19:42:45.272" v="263" actId="47"/>
        <pc:sldMkLst>
          <pc:docMk/>
          <pc:sldMk cId="458291566" sldId="292"/>
        </pc:sldMkLst>
        <pc:spChg chg="mod">
          <ac:chgData name="McHardy, Alicia (CDC/OD/OADC) (CTR)" userId="570df698-c921-498a-a3da-44422fcc5090" providerId="ADAL" clId="{95DAEBDE-264B-4A27-BCD3-414016301DBF}" dt="2021-08-06T19:41:30.992" v="234" actId="6549"/>
          <ac:spMkLst>
            <pc:docMk/>
            <pc:sldMk cId="458291566" sldId="292"/>
            <ac:spMk id="2" creationId="{87B13D26-BA49-CA41-A0C6-DF7E267EAE3D}"/>
          </ac:spMkLst>
        </pc:spChg>
        <pc:spChg chg="mod">
          <ac:chgData name="McHardy, Alicia (CDC/OD/OADC) (CTR)" userId="570df698-c921-498a-a3da-44422fcc5090" providerId="ADAL" clId="{95DAEBDE-264B-4A27-BCD3-414016301DBF}" dt="2021-08-06T19:42:35.870" v="261" actId="242"/>
          <ac:spMkLst>
            <pc:docMk/>
            <pc:sldMk cId="458291566" sldId="292"/>
            <ac:spMk id="4" creationId="{95046178-3CE3-D54B-9C35-B558C75CFE2C}"/>
          </ac:spMkLst>
        </pc:spChg>
        <pc:picChg chg="del">
          <ac:chgData name="McHardy, Alicia (CDC/OD/OADC) (CTR)" userId="570df698-c921-498a-a3da-44422fcc5090" providerId="ADAL" clId="{95DAEBDE-264B-4A27-BCD3-414016301DBF}" dt="2021-08-06T19:42:08.732" v="250" actId="478"/>
          <ac:picMkLst>
            <pc:docMk/>
            <pc:sldMk cId="458291566" sldId="292"/>
            <ac:picMk id="3" creationId="{E04F9989-73B3-48EC-A5DA-C2AC597AA9FF}"/>
          </ac:picMkLst>
        </pc:picChg>
      </pc:sldChg>
      <pc:sldChg chg="delSp modSp mod modNotesTx">
        <pc:chgData name="McHardy, Alicia (CDC/OD/OADC) (CTR)" userId="570df698-c921-498a-a3da-44422fcc5090" providerId="ADAL" clId="{95DAEBDE-264B-4A27-BCD3-414016301DBF}" dt="2021-08-06T19:43:14.404" v="297" actId="20577"/>
        <pc:sldMkLst>
          <pc:docMk/>
          <pc:sldMk cId="4028045070" sldId="293"/>
        </pc:sldMkLst>
        <pc:spChg chg="mod">
          <ac:chgData name="McHardy, Alicia (CDC/OD/OADC) (CTR)" userId="570df698-c921-498a-a3da-44422fcc5090" providerId="ADAL" clId="{95DAEBDE-264B-4A27-BCD3-414016301DBF}" dt="2021-08-06T19:41:48.008" v="244" actId="13926"/>
          <ac:spMkLst>
            <pc:docMk/>
            <pc:sldMk cId="4028045070" sldId="293"/>
            <ac:spMk id="2" creationId="{87B13D26-BA49-CA41-A0C6-DF7E267EAE3D}"/>
          </ac:spMkLst>
        </pc:spChg>
        <pc:spChg chg="mod">
          <ac:chgData name="McHardy, Alicia (CDC/OD/OADC) (CTR)" userId="570df698-c921-498a-a3da-44422fcc5090" providerId="ADAL" clId="{95DAEBDE-264B-4A27-BCD3-414016301DBF}" dt="2021-08-06T19:41:56.197" v="249" actId="242"/>
          <ac:spMkLst>
            <pc:docMk/>
            <pc:sldMk cId="4028045070" sldId="293"/>
            <ac:spMk id="3" creationId="{91DBCE83-BE42-3041-A0C2-BCD0E09E772E}"/>
          </ac:spMkLst>
        </pc:spChg>
        <pc:picChg chg="del">
          <ac:chgData name="McHardy, Alicia (CDC/OD/OADC) (CTR)" userId="570df698-c921-498a-a3da-44422fcc5090" providerId="ADAL" clId="{95DAEBDE-264B-4A27-BCD3-414016301DBF}" dt="2021-08-06T19:41:49.578" v="245" actId="478"/>
          <ac:picMkLst>
            <pc:docMk/>
            <pc:sldMk cId="4028045070" sldId="293"/>
            <ac:picMk id="4" creationId="{1D87DFE7-020D-48B9-9A6F-029CAA23C56F}"/>
          </ac:picMkLst>
        </pc:picChg>
      </pc:sldChg>
      <pc:sldChg chg="modSp mod modNotesTx">
        <pc:chgData name="McHardy, Alicia (CDC/OD/OADC) (CTR)" userId="570df698-c921-498a-a3da-44422fcc5090" providerId="ADAL" clId="{95DAEBDE-264B-4A27-BCD3-414016301DBF}" dt="2021-08-06T19:59:35.658" v="1136" actId="20577"/>
        <pc:sldMkLst>
          <pc:docMk/>
          <pc:sldMk cId="1781715460" sldId="294"/>
        </pc:sldMkLst>
        <pc:spChg chg="mod">
          <ac:chgData name="McHardy, Alicia (CDC/OD/OADC) (CTR)" userId="570df698-c921-498a-a3da-44422fcc5090" providerId="ADAL" clId="{95DAEBDE-264B-4A27-BCD3-414016301DBF}" dt="2021-08-06T19:59:35.658" v="1136" actId="20577"/>
          <ac:spMkLst>
            <pc:docMk/>
            <pc:sldMk cId="1781715460" sldId="294"/>
            <ac:spMk id="2" creationId="{24231202-A8E8-7B4F-ACC3-6C963F45BD32}"/>
          </ac:spMkLst>
        </pc:spChg>
        <pc:graphicFrameChg chg="mod">
          <ac:chgData name="McHardy, Alicia (CDC/OD/OADC) (CTR)" userId="570df698-c921-498a-a3da-44422fcc5090" providerId="ADAL" clId="{95DAEBDE-264B-4A27-BCD3-414016301DBF}" dt="2021-08-06T19:59:01.639" v="1127"/>
          <ac:graphicFrameMkLst>
            <pc:docMk/>
            <pc:sldMk cId="1781715460" sldId="294"/>
            <ac:graphicFrameMk id="16" creationId="{C5045D39-6E3E-490D-8076-6F4F48E236BE}"/>
          </ac:graphicFrameMkLst>
        </pc:graphicFrameChg>
      </pc:sldChg>
      <pc:sldChg chg="delSp modSp mod delAnim modAnim modNotesTx">
        <pc:chgData name="McHardy, Alicia (CDC/OD/OADC) (CTR)" userId="570df698-c921-498a-a3da-44422fcc5090" providerId="ADAL" clId="{95DAEBDE-264B-4A27-BCD3-414016301DBF}" dt="2021-08-06T19:52:23.814" v="944" actId="20577"/>
        <pc:sldMkLst>
          <pc:docMk/>
          <pc:sldMk cId="143268284" sldId="295"/>
        </pc:sldMkLst>
        <pc:spChg chg="mod">
          <ac:chgData name="McHardy, Alicia (CDC/OD/OADC) (CTR)" userId="570df698-c921-498a-a3da-44422fcc5090" providerId="ADAL" clId="{95DAEBDE-264B-4A27-BCD3-414016301DBF}" dt="2021-08-06T19:46:56.857" v="673" actId="20577"/>
          <ac:spMkLst>
            <pc:docMk/>
            <pc:sldMk cId="143268284" sldId="295"/>
            <ac:spMk id="3" creationId="{286DDCB7-64A0-784B-AA52-6D143200902F}"/>
          </ac:spMkLst>
        </pc:spChg>
        <pc:spChg chg="mod">
          <ac:chgData name="McHardy, Alicia (CDC/OD/OADC) (CTR)" userId="570df698-c921-498a-a3da-44422fcc5090" providerId="ADAL" clId="{95DAEBDE-264B-4A27-BCD3-414016301DBF}" dt="2021-08-06T19:46:53.928" v="672" actId="20577"/>
          <ac:spMkLst>
            <pc:docMk/>
            <pc:sldMk cId="143268284" sldId="295"/>
            <ac:spMk id="17" creationId="{0079F375-E86C-F34A-8667-DEBDFA91DB3C}"/>
          </ac:spMkLst>
        </pc:spChg>
        <pc:picChg chg="del">
          <ac:chgData name="McHardy, Alicia (CDC/OD/OADC) (CTR)" userId="570df698-c921-498a-a3da-44422fcc5090" providerId="ADAL" clId="{95DAEBDE-264B-4A27-BCD3-414016301DBF}" dt="2021-08-06T19:46:49.661" v="671" actId="478"/>
          <ac:picMkLst>
            <pc:docMk/>
            <pc:sldMk cId="143268284" sldId="295"/>
            <ac:picMk id="13" creationId="{F80D03B9-B11D-4E9B-9BE8-0AD503159D5D}"/>
          </ac:picMkLst>
        </pc:picChg>
      </pc:sldChg>
      <pc:sldChg chg="delSp modSp del mod delAnim modAnim modNotesTx">
        <pc:chgData name="McHardy, Alicia (CDC/OD/OADC) (CTR)" userId="570df698-c921-498a-a3da-44422fcc5090" providerId="ADAL" clId="{95DAEBDE-264B-4A27-BCD3-414016301DBF}" dt="2021-08-06T19:46:46.048" v="670" actId="47"/>
        <pc:sldMkLst>
          <pc:docMk/>
          <pc:sldMk cId="1007016688" sldId="297"/>
        </pc:sldMkLst>
        <pc:spChg chg="mod">
          <ac:chgData name="McHardy, Alicia (CDC/OD/OADC) (CTR)" userId="570df698-c921-498a-a3da-44422fcc5090" providerId="ADAL" clId="{95DAEBDE-264B-4A27-BCD3-414016301DBF}" dt="2021-08-06T19:46:17.499" v="669" actId="20577"/>
          <ac:spMkLst>
            <pc:docMk/>
            <pc:sldMk cId="1007016688" sldId="297"/>
            <ac:spMk id="16" creationId="{C737469A-E508-4CCE-B761-88896B4EDE98}"/>
          </ac:spMkLst>
        </pc:spChg>
        <pc:spChg chg="mod">
          <ac:chgData name="McHardy, Alicia (CDC/OD/OADC) (CTR)" userId="570df698-c921-498a-a3da-44422fcc5090" providerId="ADAL" clId="{95DAEBDE-264B-4A27-BCD3-414016301DBF}" dt="2021-08-06T19:46:12.530" v="668" actId="20577"/>
          <ac:spMkLst>
            <pc:docMk/>
            <pc:sldMk cId="1007016688" sldId="297"/>
            <ac:spMk id="17" creationId="{0079F375-E86C-F34A-8667-DEBDFA91DB3C}"/>
          </ac:spMkLst>
        </pc:spChg>
        <pc:picChg chg="del">
          <ac:chgData name="McHardy, Alicia (CDC/OD/OADC) (CTR)" userId="570df698-c921-498a-a3da-44422fcc5090" providerId="ADAL" clId="{95DAEBDE-264B-4A27-BCD3-414016301DBF}" dt="2021-08-06T19:46:01.616" v="661" actId="478"/>
          <ac:picMkLst>
            <pc:docMk/>
            <pc:sldMk cId="1007016688" sldId="297"/>
            <ac:picMk id="8" creationId="{6EAF4BA3-EFEB-49E0-9FE6-E49A123E0FB3}"/>
          </ac:picMkLst>
        </pc:picChg>
        <pc:picChg chg="del">
          <ac:chgData name="McHardy, Alicia (CDC/OD/OADC) (CTR)" userId="570df698-c921-498a-a3da-44422fcc5090" providerId="ADAL" clId="{95DAEBDE-264B-4A27-BCD3-414016301DBF}" dt="2021-08-06T19:46:02.128" v="662" actId="478"/>
          <ac:picMkLst>
            <pc:docMk/>
            <pc:sldMk cId="1007016688" sldId="297"/>
            <ac:picMk id="26" creationId="{EBB199BA-53ED-D340-A744-66C3019879D7}"/>
          </ac:picMkLst>
        </pc:picChg>
        <pc:picChg chg="del">
          <ac:chgData name="McHardy, Alicia (CDC/OD/OADC) (CTR)" userId="570df698-c921-498a-a3da-44422fcc5090" providerId="ADAL" clId="{95DAEBDE-264B-4A27-BCD3-414016301DBF}" dt="2021-08-06T19:46:02.664" v="663" actId="478"/>
          <ac:picMkLst>
            <pc:docMk/>
            <pc:sldMk cId="1007016688" sldId="297"/>
            <ac:picMk id="27" creationId="{B74C9E88-90B6-C24B-BC68-2284FC9E32D7}"/>
          </ac:picMkLst>
        </pc:picChg>
      </pc:sldChg>
      <pc:sldChg chg="modSp mod modAnim modNotesTx">
        <pc:chgData name="McHardy, Alicia (CDC/OD/OADC) (CTR)" userId="570df698-c921-498a-a3da-44422fcc5090" providerId="ADAL" clId="{95DAEBDE-264B-4A27-BCD3-414016301DBF}" dt="2021-08-06T19:51:16.631" v="812" actId="13926"/>
        <pc:sldMkLst>
          <pc:docMk/>
          <pc:sldMk cId="2990283783" sldId="298"/>
        </pc:sldMkLst>
        <pc:spChg chg="mod">
          <ac:chgData name="McHardy, Alicia (CDC/OD/OADC) (CTR)" userId="570df698-c921-498a-a3da-44422fcc5090" providerId="ADAL" clId="{95DAEBDE-264B-4A27-BCD3-414016301DBF}" dt="2021-08-06T19:39:56.743" v="135" actId="114"/>
          <ac:spMkLst>
            <pc:docMk/>
            <pc:sldMk cId="2990283783" sldId="298"/>
            <ac:spMk id="15" creationId="{4FC1C55B-9BF7-4938-8F41-44D17CF9B184}"/>
          </ac:spMkLst>
        </pc:spChg>
        <pc:spChg chg="mod">
          <ac:chgData name="McHardy, Alicia (CDC/OD/OADC) (CTR)" userId="570df698-c921-498a-a3da-44422fcc5090" providerId="ADAL" clId="{95DAEBDE-264B-4A27-BCD3-414016301DBF}" dt="2021-08-06T19:39:56.743" v="135" actId="114"/>
          <ac:spMkLst>
            <pc:docMk/>
            <pc:sldMk cId="2990283783" sldId="298"/>
            <ac:spMk id="19" creationId="{3835F77E-0DEA-4300-BD58-C385128996E1}"/>
          </ac:spMkLst>
        </pc:spChg>
        <pc:spChg chg="mod">
          <ac:chgData name="McHardy, Alicia (CDC/OD/OADC) (CTR)" userId="570df698-c921-498a-a3da-44422fcc5090" providerId="ADAL" clId="{95DAEBDE-264B-4A27-BCD3-414016301DBF}" dt="2021-08-06T19:39:56.743" v="135" actId="114"/>
          <ac:spMkLst>
            <pc:docMk/>
            <pc:sldMk cId="2990283783" sldId="298"/>
            <ac:spMk id="20" creationId="{16E36717-B1A4-49E1-81AD-39E17E573C23}"/>
          </ac:spMkLst>
        </pc:spChg>
        <pc:spChg chg="mod">
          <ac:chgData name="McHardy, Alicia (CDC/OD/OADC) (CTR)" userId="570df698-c921-498a-a3da-44422fcc5090" providerId="ADAL" clId="{95DAEBDE-264B-4A27-BCD3-414016301DBF}" dt="2021-08-06T19:39:56.743" v="135" actId="114"/>
          <ac:spMkLst>
            <pc:docMk/>
            <pc:sldMk cId="2990283783" sldId="298"/>
            <ac:spMk id="21" creationId="{FA16F00F-EBC6-4BA5-B862-E57BC279AB6D}"/>
          </ac:spMkLst>
        </pc:spChg>
        <pc:spChg chg="mod">
          <ac:chgData name="McHardy, Alicia (CDC/OD/OADC) (CTR)" userId="570df698-c921-498a-a3da-44422fcc5090" providerId="ADAL" clId="{95DAEBDE-264B-4A27-BCD3-414016301DBF}" dt="2021-08-06T19:39:56.743" v="135" actId="114"/>
          <ac:spMkLst>
            <pc:docMk/>
            <pc:sldMk cId="2990283783" sldId="298"/>
            <ac:spMk id="22" creationId="{7563359F-5C54-43D3-9BDB-B4901B2D8E75}"/>
          </ac:spMkLst>
        </pc:spChg>
        <pc:spChg chg="mod">
          <ac:chgData name="McHardy, Alicia (CDC/OD/OADC) (CTR)" userId="570df698-c921-498a-a3da-44422fcc5090" providerId="ADAL" clId="{95DAEBDE-264B-4A27-BCD3-414016301DBF}" dt="2021-08-06T19:39:56.743" v="135" actId="114"/>
          <ac:spMkLst>
            <pc:docMk/>
            <pc:sldMk cId="2990283783" sldId="298"/>
            <ac:spMk id="23" creationId="{05B8F8A8-BC47-4646-998B-13ED7BFDEBFB}"/>
          </ac:spMkLst>
        </pc:spChg>
        <pc:spChg chg="mod">
          <ac:chgData name="McHardy, Alicia (CDC/OD/OADC) (CTR)" userId="570df698-c921-498a-a3da-44422fcc5090" providerId="ADAL" clId="{95DAEBDE-264B-4A27-BCD3-414016301DBF}" dt="2021-08-06T19:39:56.743" v="135" actId="114"/>
          <ac:spMkLst>
            <pc:docMk/>
            <pc:sldMk cId="2990283783" sldId="298"/>
            <ac:spMk id="24" creationId="{A3CFAB8F-15ED-4FD5-98C7-75EA0847AEF7}"/>
          </ac:spMkLst>
        </pc:spChg>
        <pc:spChg chg="mod">
          <ac:chgData name="McHardy, Alicia (CDC/OD/OADC) (CTR)" userId="570df698-c921-498a-a3da-44422fcc5090" providerId="ADAL" clId="{95DAEBDE-264B-4A27-BCD3-414016301DBF}" dt="2021-08-06T19:39:56.743" v="135" actId="114"/>
          <ac:spMkLst>
            <pc:docMk/>
            <pc:sldMk cId="2990283783" sldId="298"/>
            <ac:spMk id="25" creationId="{CBB6684D-E9BA-454C-9D73-0BE9AAB0946F}"/>
          </ac:spMkLst>
        </pc:spChg>
        <pc:spChg chg="mod">
          <ac:chgData name="McHardy, Alicia (CDC/OD/OADC) (CTR)" userId="570df698-c921-498a-a3da-44422fcc5090" providerId="ADAL" clId="{95DAEBDE-264B-4A27-BCD3-414016301DBF}" dt="2021-08-06T19:39:56.743" v="135" actId="114"/>
          <ac:spMkLst>
            <pc:docMk/>
            <pc:sldMk cId="2990283783" sldId="298"/>
            <ac:spMk id="27" creationId="{55A18B20-A44F-4D9C-A413-CFEC15837E81}"/>
          </ac:spMkLst>
        </pc:spChg>
        <pc:graphicFrameChg chg="modGraphic">
          <ac:chgData name="McHardy, Alicia (CDC/OD/OADC) (CTR)" userId="570df698-c921-498a-a3da-44422fcc5090" providerId="ADAL" clId="{95DAEBDE-264B-4A27-BCD3-414016301DBF}" dt="2021-08-06T19:38:31.788" v="42" actId="6549"/>
          <ac:graphicFrameMkLst>
            <pc:docMk/>
            <pc:sldMk cId="2990283783" sldId="298"/>
            <ac:graphicFrameMk id="18" creationId="{4BA91AB8-7EEC-4D47-A2E0-D265BAEC3CF5}"/>
          </ac:graphicFrameMkLst>
        </pc:graphicFrameChg>
      </pc:sldChg>
      <pc:sldChg chg="add modNotesTx">
        <pc:chgData name="McHardy, Alicia (CDC/OD/OADC) (CTR)" userId="570df698-c921-498a-a3da-44422fcc5090" providerId="ADAL" clId="{95DAEBDE-264B-4A27-BCD3-414016301DBF}" dt="2021-08-06T19:43:21.972" v="300" actId="20577"/>
        <pc:sldMkLst>
          <pc:docMk/>
          <pc:sldMk cId="81100182" sldId="299"/>
        </pc:sldMkLst>
      </pc:sldChg>
      <pc:sldChg chg="modSp add mod">
        <pc:chgData name="McHardy, Alicia (CDC/OD/OADC) (CTR)" userId="570df698-c921-498a-a3da-44422fcc5090" providerId="ADAL" clId="{95DAEBDE-264B-4A27-BCD3-414016301DBF}" dt="2021-08-06T19:59:47.812" v="1144" actId="20577"/>
        <pc:sldMkLst>
          <pc:docMk/>
          <pc:sldMk cId="1919843909" sldId="300"/>
        </pc:sldMkLst>
        <pc:spChg chg="mod">
          <ac:chgData name="McHardy, Alicia (CDC/OD/OADC) (CTR)" userId="570df698-c921-498a-a3da-44422fcc5090" providerId="ADAL" clId="{95DAEBDE-264B-4A27-BCD3-414016301DBF}" dt="2021-08-06T19:59:47.812" v="1144" actId="20577"/>
          <ac:spMkLst>
            <pc:docMk/>
            <pc:sldMk cId="1919843909" sldId="300"/>
            <ac:spMk id="2" creationId="{24231202-A8E8-7B4F-ACC3-6C963F45BD32}"/>
          </ac:spMkLst>
        </pc:spChg>
        <pc:graphicFrameChg chg="add mod">
          <ac:chgData name="McHardy, Alicia (CDC/OD/OADC) (CTR)" userId="570df698-c921-498a-a3da-44422fcc5090" providerId="ADAL" clId="{95DAEBDE-264B-4A27-BCD3-414016301DBF}" dt="2021-08-06T19:59:23.987" v="1128"/>
          <ac:graphicFrameMkLst>
            <pc:docMk/>
            <pc:sldMk cId="1919843909" sldId="300"/>
            <ac:graphicFrameMk id="16" creationId="{C5045D39-6E3E-490D-8076-6F4F48E236BE}"/>
          </ac:graphicFrameMkLst>
        </pc:graphicFrame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9.svg"/><Relationship Id="rId13" Type="http://schemas.openxmlformats.org/officeDocument/2006/relationships/image" Target="../media/image24.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 Id="rId14" Type="http://schemas.openxmlformats.org/officeDocument/2006/relationships/image" Target="../media/image2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9.svg"/><Relationship Id="rId13" Type="http://schemas.openxmlformats.org/officeDocument/2006/relationships/image" Target="../media/image24.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 Id="rId14" Type="http://schemas.openxmlformats.org/officeDocument/2006/relationships/image" Target="../media/image2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500D37-75E2-4D59-80ED-8C39D2D56BD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C0E9600-4E12-44D3-A657-6C8A65B2C154}">
      <dgm:prSet custT="1"/>
      <dgm:spPr/>
      <dgm:t>
        <a:bodyPr/>
        <a:lstStyle/>
        <a:p>
          <a:pPr>
            <a:lnSpc>
              <a:spcPct val="100000"/>
            </a:lnSpc>
          </a:pPr>
          <a:r>
            <a:rPr lang="en-US" sz="2600"/>
            <a:t>Define</a:t>
          </a:r>
        </a:p>
      </dgm:t>
    </dgm:pt>
    <dgm:pt modelId="{90C088D2-29E6-43F6-AB0B-DAC26FB081F3}" type="parTrans" cxnId="{F122ADDC-310B-4E71-B7E9-50E71677911F}">
      <dgm:prSet/>
      <dgm:spPr/>
      <dgm:t>
        <a:bodyPr/>
        <a:lstStyle/>
        <a:p>
          <a:endParaRPr lang="en-US" sz="1800"/>
        </a:p>
      </dgm:t>
    </dgm:pt>
    <dgm:pt modelId="{4E314CF0-30BB-47FB-B8EA-3E5AFEEB9A8E}" type="sibTrans" cxnId="{F122ADDC-310B-4E71-B7E9-50E71677911F}">
      <dgm:prSet/>
      <dgm:spPr/>
      <dgm:t>
        <a:bodyPr/>
        <a:lstStyle/>
        <a:p>
          <a:endParaRPr lang="en-US"/>
        </a:p>
      </dgm:t>
    </dgm:pt>
    <dgm:pt modelId="{7EDFC5BA-AD46-4FD4-96FB-CB80351DBD65}">
      <dgm:prSet custT="1"/>
      <dgm:spPr/>
      <dgm:t>
        <a:bodyPr/>
        <a:lstStyle/>
        <a:p>
          <a:pPr>
            <a:lnSpc>
              <a:spcPct val="100000"/>
            </a:lnSpc>
          </a:pPr>
          <a:r>
            <a:rPr lang="en-US" sz="2600"/>
            <a:t>Define the problem</a:t>
          </a:r>
        </a:p>
      </dgm:t>
    </dgm:pt>
    <dgm:pt modelId="{BC8FD28D-F36E-4D3B-A333-462A79BA5210}" type="parTrans" cxnId="{0E49D457-5A1D-4CB3-9514-7E17376D1AB9}">
      <dgm:prSet/>
      <dgm:spPr/>
      <dgm:t>
        <a:bodyPr/>
        <a:lstStyle/>
        <a:p>
          <a:endParaRPr lang="en-US" sz="1800"/>
        </a:p>
      </dgm:t>
    </dgm:pt>
    <dgm:pt modelId="{65CD1601-E052-4800-A00F-66DE544A3031}" type="sibTrans" cxnId="{0E49D457-5A1D-4CB3-9514-7E17376D1AB9}">
      <dgm:prSet/>
      <dgm:spPr/>
      <dgm:t>
        <a:bodyPr/>
        <a:lstStyle/>
        <a:p>
          <a:endParaRPr lang="en-US"/>
        </a:p>
      </dgm:t>
    </dgm:pt>
    <dgm:pt modelId="{001D4A60-7572-483C-BAD4-4C79F9A73E54}">
      <dgm:prSet custT="1"/>
      <dgm:spPr/>
      <dgm:t>
        <a:bodyPr/>
        <a:lstStyle/>
        <a:p>
          <a:pPr>
            <a:lnSpc>
              <a:spcPct val="100000"/>
            </a:lnSpc>
          </a:pPr>
          <a:r>
            <a:rPr lang="en-US" sz="2600"/>
            <a:t>Research</a:t>
          </a:r>
        </a:p>
      </dgm:t>
    </dgm:pt>
    <dgm:pt modelId="{1E9C2206-7666-40D3-91E1-9C3B03106950}" type="parTrans" cxnId="{7C79A6B7-3D58-4088-98E7-F208D3F7F141}">
      <dgm:prSet/>
      <dgm:spPr/>
      <dgm:t>
        <a:bodyPr/>
        <a:lstStyle/>
        <a:p>
          <a:endParaRPr lang="en-US" sz="1800"/>
        </a:p>
      </dgm:t>
    </dgm:pt>
    <dgm:pt modelId="{5A5C80F1-953C-405C-B7CB-355509E0A1CE}" type="sibTrans" cxnId="{7C79A6B7-3D58-4088-98E7-F208D3F7F141}">
      <dgm:prSet/>
      <dgm:spPr/>
      <dgm:t>
        <a:bodyPr/>
        <a:lstStyle/>
        <a:p>
          <a:endParaRPr lang="en-US"/>
        </a:p>
      </dgm:t>
    </dgm:pt>
    <dgm:pt modelId="{A83B1882-0353-4934-A6E0-38E436960910}">
      <dgm:prSet custT="1"/>
      <dgm:spPr/>
      <dgm:t>
        <a:bodyPr/>
        <a:lstStyle/>
        <a:p>
          <a:pPr>
            <a:lnSpc>
              <a:spcPct val="100000"/>
            </a:lnSpc>
          </a:pPr>
          <a:r>
            <a:rPr lang="en-US" sz="2600"/>
            <a:t>Do background research</a:t>
          </a:r>
        </a:p>
      </dgm:t>
    </dgm:pt>
    <dgm:pt modelId="{2556867B-3CCF-4AEB-8947-97C3438546FD}" type="parTrans" cxnId="{01324B31-694F-4794-B968-3BFCF96B9142}">
      <dgm:prSet/>
      <dgm:spPr/>
      <dgm:t>
        <a:bodyPr/>
        <a:lstStyle/>
        <a:p>
          <a:endParaRPr lang="en-US" sz="1800"/>
        </a:p>
      </dgm:t>
    </dgm:pt>
    <dgm:pt modelId="{55511E19-3B32-4630-BD58-7239C392A683}" type="sibTrans" cxnId="{01324B31-694F-4794-B968-3BFCF96B9142}">
      <dgm:prSet/>
      <dgm:spPr/>
      <dgm:t>
        <a:bodyPr/>
        <a:lstStyle/>
        <a:p>
          <a:endParaRPr lang="en-US"/>
        </a:p>
      </dgm:t>
    </dgm:pt>
    <dgm:pt modelId="{9A75CC11-4B15-4EC1-8A71-2EDC29996594}">
      <dgm:prSet custT="1"/>
      <dgm:spPr/>
      <dgm:t>
        <a:bodyPr/>
        <a:lstStyle/>
        <a:p>
          <a:pPr>
            <a:lnSpc>
              <a:spcPct val="100000"/>
            </a:lnSpc>
          </a:pPr>
          <a:r>
            <a:rPr lang="en-US" sz="2600"/>
            <a:t>Requirements</a:t>
          </a:r>
        </a:p>
      </dgm:t>
    </dgm:pt>
    <dgm:pt modelId="{3CFD7D7C-F18B-4AB0-BBDB-48103F29E0DA}" type="parTrans" cxnId="{74620268-DC42-4026-8939-F4E95EDE75A8}">
      <dgm:prSet/>
      <dgm:spPr/>
      <dgm:t>
        <a:bodyPr/>
        <a:lstStyle/>
        <a:p>
          <a:endParaRPr lang="en-US" sz="1800"/>
        </a:p>
      </dgm:t>
    </dgm:pt>
    <dgm:pt modelId="{BD70619A-4BCA-4BC9-BED5-8861A2415235}" type="sibTrans" cxnId="{74620268-DC42-4026-8939-F4E95EDE75A8}">
      <dgm:prSet/>
      <dgm:spPr/>
      <dgm:t>
        <a:bodyPr/>
        <a:lstStyle/>
        <a:p>
          <a:endParaRPr lang="en-US"/>
        </a:p>
      </dgm:t>
    </dgm:pt>
    <dgm:pt modelId="{F63ACA74-D91A-45E3-A745-D1671579F51B}">
      <dgm:prSet custT="1"/>
      <dgm:spPr/>
      <dgm:t>
        <a:bodyPr/>
        <a:lstStyle/>
        <a:p>
          <a:pPr>
            <a:lnSpc>
              <a:spcPct val="100000"/>
            </a:lnSpc>
          </a:pPr>
          <a:r>
            <a:rPr lang="en-US" sz="2600"/>
            <a:t>Specify requirements</a:t>
          </a:r>
        </a:p>
      </dgm:t>
    </dgm:pt>
    <dgm:pt modelId="{27836C8D-E979-45EE-B4B5-694F062DC5E9}" type="parTrans" cxnId="{9CEE2723-994C-4613-8C43-2FED645E3487}">
      <dgm:prSet/>
      <dgm:spPr/>
      <dgm:t>
        <a:bodyPr/>
        <a:lstStyle/>
        <a:p>
          <a:endParaRPr lang="en-US" sz="1800"/>
        </a:p>
      </dgm:t>
    </dgm:pt>
    <dgm:pt modelId="{BFF64342-7720-4EA9-BB30-6BEFB9AF65DD}" type="sibTrans" cxnId="{9CEE2723-994C-4613-8C43-2FED645E3487}">
      <dgm:prSet/>
      <dgm:spPr/>
      <dgm:t>
        <a:bodyPr/>
        <a:lstStyle/>
        <a:p>
          <a:endParaRPr lang="en-US"/>
        </a:p>
      </dgm:t>
    </dgm:pt>
    <dgm:pt modelId="{257C0793-1D1A-4B22-BB8E-1017D4DEBB0A}">
      <dgm:prSet custT="1"/>
      <dgm:spPr/>
      <dgm:t>
        <a:bodyPr/>
        <a:lstStyle/>
        <a:p>
          <a:pPr>
            <a:lnSpc>
              <a:spcPct val="100000"/>
            </a:lnSpc>
          </a:pPr>
          <a:r>
            <a:rPr lang="en-US" sz="2600"/>
            <a:t>Brainstorm</a:t>
          </a:r>
        </a:p>
      </dgm:t>
    </dgm:pt>
    <dgm:pt modelId="{FFADCCFF-534E-4405-86F3-C13ECC41FAE1}" type="parTrans" cxnId="{327FA0CD-4C0E-4AAB-AAAA-F759A2E1BBB3}">
      <dgm:prSet/>
      <dgm:spPr/>
      <dgm:t>
        <a:bodyPr/>
        <a:lstStyle/>
        <a:p>
          <a:endParaRPr lang="en-US" sz="1800"/>
        </a:p>
      </dgm:t>
    </dgm:pt>
    <dgm:pt modelId="{F7957733-625E-4800-91CE-0B479DB69005}" type="sibTrans" cxnId="{327FA0CD-4C0E-4AAB-AAAA-F759A2E1BBB3}">
      <dgm:prSet/>
      <dgm:spPr/>
      <dgm:t>
        <a:bodyPr/>
        <a:lstStyle/>
        <a:p>
          <a:endParaRPr lang="en-US"/>
        </a:p>
      </dgm:t>
    </dgm:pt>
    <dgm:pt modelId="{212D58DF-7564-4FC9-960B-9587C4A83BD0}">
      <dgm:prSet custT="1"/>
      <dgm:spPr/>
      <dgm:t>
        <a:bodyPr/>
        <a:lstStyle/>
        <a:p>
          <a:pPr>
            <a:lnSpc>
              <a:spcPct val="100000"/>
            </a:lnSpc>
          </a:pPr>
          <a:r>
            <a:rPr lang="en-US" sz="2600"/>
            <a:t>Develop solutions</a:t>
          </a:r>
        </a:p>
      </dgm:t>
    </dgm:pt>
    <dgm:pt modelId="{225391DE-F254-493C-90F8-C913F92DA6A2}" type="parTrans" cxnId="{DE30A291-6AE5-445E-A416-D67B5B79C0BE}">
      <dgm:prSet/>
      <dgm:spPr/>
      <dgm:t>
        <a:bodyPr/>
        <a:lstStyle/>
        <a:p>
          <a:endParaRPr lang="en-US" sz="1800"/>
        </a:p>
      </dgm:t>
    </dgm:pt>
    <dgm:pt modelId="{F077947D-2B6C-4818-976A-549602AF36DD}" type="sibTrans" cxnId="{DE30A291-6AE5-445E-A416-D67B5B79C0BE}">
      <dgm:prSet/>
      <dgm:spPr/>
      <dgm:t>
        <a:bodyPr/>
        <a:lstStyle/>
        <a:p>
          <a:endParaRPr lang="en-US"/>
        </a:p>
      </dgm:t>
    </dgm:pt>
    <dgm:pt modelId="{FDD89500-165A-E746-98F1-3A3C75E8451D}">
      <dgm:prSet custT="1"/>
      <dgm:spPr/>
      <dgm:t>
        <a:bodyPr/>
        <a:lstStyle/>
        <a:p>
          <a:pPr>
            <a:lnSpc>
              <a:spcPct val="100000"/>
            </a:lnSpc>
          </a:pPr>
          <a:r>
            <a:rPr lang="en-US" sz="2600"/>
            <a:t>Build</a:t>
          </a:r>
        </a:p>
      </dgm:t>
    </dgm:pt>
    <dgm:pt modelId="{2C22F358-B631-FC47-9B28-D9F5D75625A3}" type="parTrans" cxnId="{CDA5C4AE-F45B-0F43-81D7-37CC109D59CD}">
      <dgm:prSet/>
      <dgm:spPr/>
      <dgm:t>
        <a:bodyPr/>
        <a:lstStyle/>
        <a:p>
          <a:endParaRPr lang="en-US" sz="1800"/>
        </a:p>
      </dgm:t>
    </dgm:pt>
    <dgm:pt modelId="{07039615-4BFE-A545-8FB9-7351B0EA0504}" type="sibTrans" cxnId="{CDA5C4AE-F45B-0F43-81D7-37CC109D59CD}">
      <dgm:prSet/>
      <dgm:spPr/>
      <dgm:t>
        <a:bodyPr/>
        <a:lstStyle/>
        <a:p>
          <a:endParaRPr lang="en-US"/>
        </a:p>
      </dgm:t>
    </dgm:pt>
    <dgm:pt modelId="{91649E66-08F1-5C45-B85F-A097B8B0F957}">
      <dgm:prSet custT="1"/>
      <dgm:spPr/>
      <dgm:t>
        <a:bodyPr/>
        <a:lstStyle/>
        <a:p>
          <a:pPr>
            <a:lnSpc>
              <a:spcPct val="100000"/>
            </a:lnSpc>
          </a:pPr>
          <a:r>
            <a:rPr lang="en-US" sz="2600"/>
            <a:t>Build a prototype</a:t>
          </a:r>
        </a:p>
      </dgm:t>
    </dgm:pt>
    <dgm:pt modelId="{34694B0D-77DB-1545-80E5-511969374051}" type="parTrans" cxnId="{6A9E7A0D-528D-0747-8521-88CCC6053111}">
      <dgm:prSet/>
      <dgm:spPr/>
      <dgm:t>
        <a:bodyPr/>
        <a:lstStyle/>
        <a:p>
          <a:endParaRPr lang="en-US" sz="1800"/>
        </a:p>
      </dgm:t>
    </dgm:pt>
    <dgm:pt modelId="{4C48B582-6C6E-004B-8075-DC5205F14949}" type="sibTrans" cxnId="{6A9E7A0D-528D-0747-8521-88CCC6053111}">
      <dgm:prSet/>
      <dgm:spPr/>
      <dgm:t>
        <a:bodyPr/>
        <a:lstStyle/>
        <a:p>
          <a:endParaRPr lang="en-US"/>
        </a:p>
      </dgm:t>
    </dgm:pt>
    <dgm:pt modelId="{15E323B4-E57D-6946-A732-BC25FFF1CC76}">
      <dgm:prSet custT="1"/>
      <dgm:spPr/>
      <dgm:t>
        <a:bodyPr/>
        <a:lstStyle/>
        <a:p>
          <a:pPr>
            <a:lnSpc>
              <a:spcPct val="100000"/>
            </a:lnSpc>
          </a:pPr>
          <a:r>
            <a:rPr lang="en-US" sz="2600"/>
            <a:t>Test and redesign</a:t>
          </a:r>
        </a:p>
      </dgm:t>
    </dgm:pt>
    <dgm:pt modelId="{D722D2BA-4779-4249-BE4B-EFAC7AEAFEB1}" type="parTrans" cxnId="{AF475A59-6320-C847-9A73-F52DACAFA25A}">
      <dgm:prSet/>
      <dgm:spPr/>
      <dgm:t>
        <a:bodyPr/>
        <a:lstStyle/>
        <a:p>
          <a:endParaRPr lang="en-US" sz="1800"/>
        </a:p>
      </dgm:t>
    </dgm:pt>
    <dgm:pt modelId="{209234D9-866B-2843-8D6C-654DF48AFB93}" type="sibTrans" cxnId="{AF475A59-6320-C847-9A73-F52DACAFA25A}">
      <dgm:prSet/>
      <dgm:spPr/>
      <dgm:t>
        <a:bodyPr/>
        <a:lstStyle/>
        <a:p>
          <a:endParaRPr lang="en-US"/>
        </a:p>
      </dgm:t>
    </dgm:pt>
    <dgm:pt modelId="{E72AE84E-956B-3947-B128-1F2F10B42E44}">
      <dgm:prSet custT="1"/>
      <dgm:spPr/>
      <dgm:t>
        <a:bodyPr/>
        <a:lstStyle/>
        <a:p>
          <a:pPr>
            <a:lnSpc>
              <a:spcPct val="100000"/>
            </a:lnSpc>
          </a:pPr>
          <a:r>
            <a:rPr lang="en-US" sz="2600"/>
            <a:t>Test</a:t>
          </a:r>
        </a:p>
      </dgm:t>
    </dgm:pt>
    <dgm:pt modelId="{7D69126A-67C9-FD41-A9DD-9F5D481DD83A}" type="parTrans" cxnId="{33B92A2B-563C-EB4D-92D1-9728AED26795}">
      <dgm:prSet/>
      <dgm:spPr/>
      <dgm:t>
        <a:bodyPr/>
        <a:lstStyle/>
        <a:p>
          <a:endParaRPr lang="en-US" sz="1800"/>
        </a:p>
      </dgm:t>
    </dgm:pt>
    <dgm:pt modelId="{F76C6663-481A-7043-BE31-25246D746E8F}" type="sibTrans" cxnId="{33B92A2B-563C-EB4D-92D1-9728AED26795}">
      <dgm:prSet/>
      <dgm:spPr/>
      <dgm:t>
        <a:bodyPr/>
        <a:lstStyle/>
        <a:p>
          <a:endParaRPr lang="en-US"/>
        </a:p>
      </dgm:t>
    </dgm:pt>
    <dgm:pt modelId="{F3B921DE-D418-C348-BAAE-D14448DB930D}">
      <dgm:prSet custT="1"/>
      <dgm:spPr/>
      <dgm:t>
        <a:bodyPr/>
        <a:lstStyle/>
        <a:p>
          <a:pPr>
            <a:lnSpc>
              <a:spcPct val="100000"/>
            </a:lnSpc>
          </a:pPr>
          <a:r>
            <a:rPr lang="en-US" sz="2600"/>
            <a:t>Share</a:t>
          </a:r>
        </a:p>
      </dgm:t>
    </dgm:pt>
    <dgm:pt modelId="{13BB33A0-96C6-224A-A084-D7205A48BCB9}" type="parTrans" cxnId="{E0AD0091-E6CF-7C42-9847-C19777835019}">
      <dgm:prSet/>
      <dgm:spPr/>
      <dgm:t>
        <a:bodyPr/>
        <a:lstStyle/>
        <a:p>
          <a:endParaRPr lang="en-US" sz="1800"/>
        </a:p>
      </dgm:t>
    </dgm:pt>
    <dgm:pt modelId="{ED99915B-5389-F64D-96AE-9A20F2ADF149}" type="sibTrans" cxnId="{E0AD0091-E6CF-7C42-9847-C19777835019}">
      <dgm:prSet/>
      <dgm:spPr/>
      <dgm:t>
        <a:bodyPr/>
        <a:lstStyle/>
        <a:p>
          <a:endParaRPr lang="en-US"/>
        </a:p>
      </dgm:t>
    </dgm:pt>
    <dgm:pt modelId="{C3DFBB5B-7A39-6C49-AD10-5A5762A36307}">
      <dgm:prSet custT="1"/>
      <dgm:spPr/>
      <dgm:t>
        <a:bodyPr/>
        <a:lstStyle/>
        <a:p>
          <a:pPr>
            <a:lnSpc>
              <a:spcPct val="100000"/>
            </a:lnSpc>
          </a:pPr>
          <a:r>
            <a:rPr lang="en-US" sz="2600"/>
            <a:t>Communicate results</a:t>
          </a:r>
        </a:p>
      </dgm:t>
    </dgm:pt>
    <dgm:pt modelId="{0843C7AA-D99F-9847-B34A-B7A385B12A1B}" type="parTrans" cxnId="{ECA7FBE3-215B-7E47-9E4E-C2F34AFC04AF}">
      <dgm:prSet/>
      <dgm:spPr/>
      <dgm:t>
        <a:bodyPr/>
        <a:lstStyle/>
        <a:p>
          <a:endParaRPr lang="en-US" sz="1800"/>
        </a:p>
      </dgm:t>
    </dgm:pt>
    <dgm:pt modelId="{790DDF27-464E-2449-AE9B-2BC42EE45EDB}" type="sibTrans" cxnId="{ECA7FBE3-215B-7E47-9E4E-C2F34AFC04AF}">
      <dgm:prSet/>
      <dgm:spPr/>
      <dgm:t>
        <a:bodyPr/>
        <a:lstStyle/>
        <a:p>
          <a:endParaRPr lang="en-US"/>
        </a:p>
      </dgm:t>
    </dgm:pt>
    <dgm:pt modelId="{45CEBAE3-D0E1-4E6C-9FDA-CB6A8776559D}" type="pres">
      <dgm:prSet presAssocID="{CD500D37-75E2-4D59-80ED-8C39D2D56BD2}" presName="root" presStyleCnt="0">
        <dgm:presLayoutVars>
          <dgm:dir/>
          <dgm:resizeHandles val="exact"/>
        </dgm:presLayoutVars>
      </dgm:prSet>
      <dgm:spPr/>
    </dgm:pt>
    <dgm:pt modelId="{6E7987FB-F540-431D-A41C-50F526D92B60}" type="pres">
      <dgm:prSet presAssocID="{DC0E9600-4E12-44D3-A657-6C8A65B2C154}" presName="compNode" presStyleCnt="0"/>
      <dgm:spPr/>
    </dgm:pt>
    <dgm:pt modelId="{E5E149BA-DFCA-4D8C-9150-F489BDCC30C8}" type="pres">
      <dgm:prSet presAssocID="{DC0E9600-4E12-44D3-A657-6C8A65B2C154}" presName="bgRect" presStyleLbl="bgShp" presStyleIdx="0" presStyleCnt="7"/>
      <dgm:spPr/>
    </dgm:pt>
    <dgm:pt modelId="{CAC72C6C-2F5A-4098-B8B3-7181FB515D2C}" type="pres">
      <dgm:prSet presAssocID="{DC0E9600-4E12-44D3-A657-6C8A65B2C154}" presName="iconRect" presStyleLbl="node1" presStyleIdx="0" presStyleCnt="7"/>
      <dgm:spPr>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lp"/>
        </a:ext>
      </dgm:extLst>
    </dgm:pt>
    <dgm:pt modelId="{435BBFC2-5166-4F3D-A663-3E143DE428A6}" type="pres">
      <dgm:prSet presAssocID="{DC0E9600-4E12-44D3-A657-6C8A65B2C154}" presName="spaceRect" presStyleCnt="0"/>
      <dgm:spPr/>
    </dgm:pt>
    <dgm:pt modelId="{F3E6AD21-320F-4558-8CB6-893BF2D20ACE}" type="pres">
      <dgm:prSet presAssocID="{DC0E9600-4E12-44D3-A657-6C8A65B2C154}" presName="parTx" presStyleLbl="revTx" presStyleIdx="0" presStyleCnt="14">
        <dgm:presLayoutVars>
          <dgm:chMax val="0"/>
          <dgm:chPref val="0"/>
        </dgm:presLayoutVars>
      </dgm:prSet>
      <dgm:spPr/>
    </dgm:pt>
    <dgm:pt modelId="{2D5436FF-CD8F-49B7-BC99-A908F42A00BB}" type="pres">
      <dgm:prSet presAssocID="{DC0E9600-4E12-44D3-A657-6C8A65B2C154}" presName="desTx" presStyleLbl="revTx" presStyleIdx="1" presStyleCnt="14" custScaleX="105268">
        <dgm:presLayoutVars/>
      </dgm:prSet>
      <dgm:spPr/>
    </dgm:pt>
    <dgm:pt modelId="{2ABA5CE8-6AA7-4B1A-BFFA-01ED1F19C0D5}" type="pres">
      <dgm:prSet presAssocID="{4E314CF0-30BB-47FB-B8EA-3E5AFEEB9A8E}" presName="sibTrans" presStyleCnt="0"/>
      <dgm:spPr/>
    </dgm:pt>
    <dgm:pt modelId="{442D4E97-8481-442A-95F0-4E5564093E65}" type="pres">
      <dgm:prSet presAssocID="{001D4A60-7572-483C-BAD4-4C79F9A73E54}" presName="compNode" presStyleCnt="0"/>
      <dgm:spPr/>
    </dgm:pt>
    <dgm:pt modelId="{5D03E8DB-3BEC-4487-8F14-230693C419EF}" type="pres">
      <dgm:prSet presAssocID="{001D4A60-7572-483C-BAD4-4C79F9A73E54}" presName="bgRect" presStyleLbl="bgShp" presStyleIdx="1" presStyleCnt="7"/>
      <dgm:spPr/>
    </dgm:pt>
    <dgm:pt modelId="{5C76D625-0DBD-4D4D-9BAA-0FA7CFF1BF38}" type="pres">
      <dgm:prSet presAssocID="{001D4A60-7572-483C-BAD4-4C79F9A73E54}" presName="iconRect" presStyleLbl="node1" presStyleIdx="1" presStyleCnt="7"/>
      <dgm:spPr>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46B916D1-548B-4689-9E44-F4D17CE65E03}" type="pres">
      <dgm:prSet presAssocID="{001D4A60-7572-483C-BAD4-4C79F9A73E54}" presName="spaceRect" presStyleCnt="0"/>
      <dgm:spPr/>
    </dgm:pt>
    <dgm:pt modelId="{DD0E8C49-EBEC-42A2-B1AF-E1DC5253DAA3}" type="pres">
      <dgm:prSet presAssocID="{001D4A60-7572-483C-BAD4-4C79F9A73E54}" presName="parTx" presStyleLbl="revTx" presStyleIdx="2" presStyleCnt="14">
        <dgm:presLayoutVars>
          <dgm:chMax val="0"/>
          <dgm:chPref val="0"/>
        </dgm:presLayoutVars>
      </dgm:prSet>
      <dgm:spPr/>
    </dgm:pt>
    <dgm:pt modelId="{9941A27D-4987-49A4-ACA0-D2393F0B8B57}" type="pres">
      <dgm:prSet presAssocID="{001D4A60-7572-483C-BAD4-4C79F9A73E54}" presName="desTx" presStyleLbl="revTx" presStyleIdx="3" presStyleCnt="14" custScaleX="105268">
        <dgm:presLayoutVars/>
      </dgm:prSet>
      <dgm:spPr/>
    </dgm:pt>
    <dgm:pt modelId="{309F6898-3B75-44B1-A047-6722FE4ABE68}" type="pres">
      <dgm:prSet presAssocID="{5A5C80F1-953C-405C-B7CB-355509E0A1CE}" presName="sibTrans" presStyleCnt="0"/>
      <dgm:spPr/>
    </dgm:pt>
    <dgm:pt modelId="{C6F4DEEC-9538-4B3D-8483-87E9B3A5BEB4}" type="pres">
      <dgm:prSet presAssocID="{9A75CC11-4B15-4EC1-8A71-2EDC29996594}" presName="compNode" presStyleCnt="0"/>
      <dgm:spPr/>
    </dgm:pt>
    <dgm:pt modelId="{C0F40A7D-A0FF-4DD0-AE70-AF5CC0C3944C}" type="pres">
      <dgm:prSet presAssocID="{9A75CC11-4B15-4EC1-8A71-2EDC29996594}" presName="bgRect" presStyleLbl="bgShp" presStyleIdx="2" presStyleCnt="7"/>
      <dgm:spPr/>
    </dgm:pt>
    <dgm:pt modelId="{F20F48D9-1880-4EA7-A0F3-E23D37623576}" type="pres">
      <dgm:prSet presAssocID="{9A75CC11-4B15-4EC1-8A71-2EDC29996594}" presName="iconRect" presStyleLbl="node1" presStyleIdx="2" presStyleCnt="7"/>
      <dgm:spPr>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09BA8A54-BE22-4842-823D-A702D9555204}" type="pres">
      <dgm:prSet presAssocID="{9A75CC11-4B15-4EC1-8A71-2EDC29996594}" presName="spaceRect" presStyleCnt="0"/>
      <dgm:spPr/>
    </dgm:pt>
    <dgm:pt modelId="{7A119AE3-52BB-405F-996D-5203810FF12B}" type="pres">
      <dgm:prSet presAssocID="{9A75CC11-4B15-4EC1-8A71-2EDC29996594}" presName="parTx" presStyleLbl="revTx" presStyleIdx="4" presStyleCnt="14">
        <dgm:presLayoutVars>
          <dgm:chMax val="0"/>
          <dgm:chPref val="0"/>
        </dgm:presLayoutVars>
      </dgm:prSet>
      <dgm:spPr/>
    </dgm:pt>
    <dgm:pt modelId="{1A1555AA-C025-4D90-838C-14BC6794E59D}" type="pres">
      <dgm:prSet presAssocID="{9A75CC11-4B15-4EC1-8A71-2EDC29996594}" presName="desTx" presStyleLbl="revTx" presStyleIdx="5" presStyleCnt="14" custScaleX="105268">
        <dgm:presLayoutVars/>
      </dgm:prSet>
      <dgm:spPr/>
    </dgm:pt>
    <dgm:pt modelId="{69CF3261-C1FD-4468-8FA2-BB6E63E1FFEA}" type="pres">
      <dgm:prSet presAssocID="{BD70619A-4BCA-4BC9-BED5-8861A2415235}" presName="sibTrans" presStyleCnt="0"/>
      <dgm:spPr/>
    </dgm:pt>
    <dgm:pt modelId="{8B138846-2A4F-4670-A944-77C6BD79D420}" type="pres">
      <dgm:prSet presAssocID="{257C0793-1D1A-4B22-BB8E-1017D4DEBB0A}" presName="compNode" presStyleCnt="0"/>
      <dgm:spPr/>
    </dgm:pt>
    <dgm:pt modelId="{8C6DF571-7056-4786-B46B-161117869F8F}" type="pres">
      <dgm:prSet presAssocID="{257C0793-1D1A-4B22-BB8E-1017D4DEBB0A}" presName="bgRect" presStyleLbl="bgShp" presStyleIdx="3" presStyleCnt="7"/>
      <dgm:spPr/>
    </dgm:pt>
    <dgm:pt modelId="{7BFC27FD-3C7B-41FB-AC64-9BD50C71B81D}" type="pres">
      <dgm:prSet presAssocID="{257C0793-1D1A-4B22-BB8E-1017D4DEBB0A}" presName="iconRect" presStyleLbl="node1" presStyleIdx="3" presStyleCnt="7"/>
      <dgm:spPr>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ead with Gears"/>
        </a:ext>
      </dgm:extLst>
    </dgm:pt>
    <dgm:pt modelId="{E7EAD2E2-7465-41D5-9CD7-18BD1A19619A}" type="pres">
      <dgm:prSet presAssocID="{257C0793-1D1A-4B22-BB8E-1017D4DEBB0A}" presName="spaceRect" presStyleCnt="0"/>
      <dgm:spPr/>
    </dgm:pt>
    <dgm:pt modelId="{DA317507-91E9-43DF-9F18-A641BE7827BC}" type="pres">
      <dgm:prSet presAssocID="{257C0793-1D1A-4B22-BB8E-1017D4DEBB0A}" presName="parTx" presStyleLbl="revTx" presStyleIdx="6" presStyleCnt="14">
        <dgm:presLayoutVars>
          <dgm:chMax val="0"/>
          <dgm:chPref val="0"/>
        </dgm:presLayoutVars>
      </dgm:prSet>
      <dgm:spPr/>
    </dgm:pt>
    <dgm:pt modelId="{F426248E-5F24-4359-8189-71B15B39B051}" type="pres">
      <dgm:prSet presAssocID="{257C0793-1D1A-4B22-BB8E-1017D4DEBB0A}" presName="desTx" presStyleLbl="revTx" presStyleIdx="7" presStyleCnt="14" custScaleX="105268">
        <dgm:presLayoutVars/>
      </dgm:prSet>
      <dgm:spPr/>
    </dgm:pt>
    <dgm:pt modelId="{06B07963-4E7C-49A0-A8E1-396395C83A83}" type="pres">
      <dgm:prSet presAssocID="{F7957733-625E-4800-91CE-0B479DB69005}" presName="sibTrans" presStyleCnt="0"/>
      <dgm:spPr/>
    </dgm:pt>
    <dgm:pt modelId="{60A35A87-1899-4D4D-91F8-B9EA1B4C0CF9}" type="pres">
      <dgm:prSet presAssocID="{FDD89500-165A-E746-98F1-3A3C75E8451D}" presName="compNode" presStyleCnt="0"/>
      <dgm:spPr/>
    </dgm:pt>
    <dgm:pt modelId="{A4503FEF-0940-4282-84F3-1BDCB9741230}" type="pres">
      <dgm:prSet presAssocID="{FDD89500-165A-E746-98F1-3A3C75E8451D}" presName="bgRect" presStyleLbl="bgShp" presStyleIdx="4" presStyleCnt="7"/>
      <dgm:spPr/>
    </dgm:pt>
    <dgm:pt modelId="{C2DC2C0D-5FE9-427E-81E3-6D83F7685CB3}" type="pres">
      <dgm:prSet presAssocID="{FDD89500-165A-E746-98F1-3A3C75E8451D}" presName="iconRect" presStyleLbl="node1" presStyleIdx="4" presStyleCnt="7"/>
      <dgm:spPr>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ools"/>
        </a:ext>
      </dgm:extLst>
    </dgm:pt>
    <dgm:pt modelId="{FB5AC6DE-9958-46EA-A809-43E5C8A69444}" type="pres">
      <dgm:prSet presAssocID="{FDD89500-165A-E746-98F1-3A3C75E8451D}" presName="spaceRect" presStyleCnt="0"/>
      <dgm:spPr/>
    </dgm:pt>
    <dgm:pt modelId="{A68EAB19-E77B-4E46-9111-8A0214695A5E}" type="pres">
      <dgm:prSet presAssocID="{FDD89500-165A-E746-98F1-3A3C75E8451D}" presName="parTx" presStyleLbl="revTx" presStyleIdx="8" presStyleCnt="14">
        <dgm:presLayoutVars>
          <dgm:chMax val="0"/>
          <dgm:chPref val="0"/>
        </dgm:presLayoutVars>
      </dgm:prSet>
      <dgm:spPr/>
    </dgm:pt>
    <dgm:pt modelId="{D613B4BD-3B22-4440-BDD3-821865FE339E}" type="pres">
      <dgm:prSet presAssocID="{FDD89500-165A-E746-98F1-3A3C75E8451D}" presName="desTx" presStyleLbl="revTx" presStyleIdx="9" presStyleCnt="14" custScaleX="105268">
        <dgm:presLayoutVars/>
      </dgm:prSet>
      <dgm:spPr/>
    </dgm:pt>
    <dgm:pt modelId="{7318654A-71E8-4511-9826-B4D2B381266D}" type="pres">
      <dgm:prSet presAssocID="{07039615-4BFE-A545-8FB9-7351B0EA0504}" presName="sibTrans" presStyleCnt="0"/>
      <dgm:spPr/>
    </dgm:pt>
    <dgm:pt modelId="{C572F32C-026D-48B9-BB03-468372DC5F7B}" type="pres">
      <dgm:prSet presAssocID="{E72AE84E-956B-3947-B128-1F2F10B42E44}" presName="compNode" presStyleCnt="0"/>
      <dgm:spPr/>
    </dgm:pt>
    <dgm:pt modelId="{7CBFD87E-5C7D-4BC5-A8EB-A83CEB76EB00}" type="pres">
      <dgm:prSet presAssocID="{E72AE84E-956B-3947-B128-1F2F10B42E44}" presName="bgRect" presStyleLbl="bgShp" presStyleIdx="5" presStyleCnt="7"/>
      <dgm:spPr/>
    </dgm:pt>
    <dgm:pt modelId="{AE798DA7-1800-4A2B-AE78-CD4C41210814}" type="pres">
      <dgm:prSet presAssocID="{E72AE84E-956B-3947-B128-1F2F10B42E44}" presName="iconRect" presStyleLbl="node1" presStyleIdx="5" presStyleCnt="7"/>
      <dgm:spPr>
        <a:blipFill>
          <a:blip xmlns:r="http://schemas.openxmlformats.org/officeDocument/2006/relationships" r:embed="rId11" cstate="screen">
            <a:extLst>
              <a:ext uri="{28A0092B-C50C-407E-A947-70E740481C1C}">
                <a14:useLocalDpi xmlns:a14="http://schemas.microsoft.com/office/drawing/2010/main"/>
              </a:ext>
              <a:ext uri="{96DAC541-7B7A-43D3-8B79-37D633B846F1}">
                <asvg:svgBlip xmlns:asvg="http://schemas.microsoft.com/office/drawing/2016/SVG/main" r:embed="rId12"/>
              </a:ext>
            </a:extLst>
          </a:blip>
          <a:srcRect/>
          <a:stretch>
            <a:fillRect/>
          </a:stretch>
        </a:blipFill>
        <a:ln>
          <a:noFill/>
        </a:ln>
      </dgm:spPr>
      <dgm:extLst>
        <a:ext uri="{E40237B7-FDA0-4F09-8148-C483321AD2D9}">
          <dgm14:cNvPr xmlns:dgm14="http://schemas.microsoft.com/office/drawing/2010/diagram" id="0" name="" descr="Clipboard Mixed with solid fill"/>
        </a:ext>
      </dgm:extLst>
    </dgm:pt>
    <dgm:pt modelId="{2B018573-9F96-4EEA-9A26-5B802125418A}" type="pres">
      <dgm:prSet presAssocID="{E72AE84E-956B-3947-B128-1F2F10B42E44}" presName="spaceRect" presStyleCnt="0"/>
      <dgm:spPr/>
    </dgm:pt>
    <dgm:pt modelId="{E0472C28-481F-4139-8AA1-E10D0ADAEE39}" type="pres">
      <dgm:prSet presAssocID="{E72AE84E-956B-3947-B128-1F2F10B42E44}" presName="parTx" presStyleLbl="revTx" presStyleIdx="10" presStyleCnt="14">
        <dgm:presLayoutVars>
          <dgm:chMax val="0"/>
          <dgm:chPref val="0"/>
        </dgm:presLayoutVars>
      </dgm:prSet>
      <dgm:spPr/>
    </dgm:pt>
    <dgm:pt modelId="{EDE2BC57-6D59-4D50-99AE-924A50D4680A}" type="pres">
      <dgm:prSet presAssocID="{E72AE84E-956B-3947-B128-1F2F10B42E44}" presName="desTx" presStyleLbl="revTx" presStyleIdx="11" presStyleCnt="14" custScaleX="105268">
        <dgm:presLayoutVars/>
      </dgm:prSet>
      <dgm:spPr/>
    </dgm:pt>
    <dgm:pt modelId="{DFC107D0-7163-41BE-8E4A-1E8929E52928}" type="pres">
      <dgm:prSet presAssocID="{F76C6663-481A-7043-BE31-25246D746E8F}" presName="sibTrans" presStyleCnt="0"/>
      <dgm:spPr/>
    </dgm:pt>
    <dgm:pt modelId="{B80C9059-8964-44EF-818C-EAA5B5523A38}" type="pres">
      <dgm:prSet presAssocID="{F3B921DE-D418-C348-BAAE-D14448DB930D}" presName="compNode" presStyleCnt="0"/>
      <dgm:spPr/>
    </dgm:pt>
    <dgm:pt modelId="{34833FC3-14AF-4AEA-B771-36827AFFD4BA}" type="pres">
      <dgm:prSet presAssocID="{F3B921DE-D418-C348-BAAE-D14448DB930D}" presName="bgRect" presStyleLbl="bgShp" presStyleIdx="6" presStyleCnt="7"/>
      <dgm:spPr/>
    </dgm:pt>
    <dgm:pt modelId="{2451F63D-9B76-4613-8CC1-7ABAD1038C98}" type="pres">
      <dgm:prSet presAssocID="{F3B921DE-D418-C348-BAAE-D14448DB930D}" presName="iconRect" presStyleLbl="node1" presStyleIdx="6" presStyleCnt="7"/>
      <dgm:spPr>
        <a:blipFill>
          <a:blip xmlns:r="http://schemas.openxmlformats.org/officeDocument/2006/relationships" r:embed="rId13" cstate="screen">
            <a:extLst>
              <a:ext uri="{28A0092B-C50C-407E-A947-70E740481C1C}">
                <a14:useLocalDpi xmlns:a14="http://schemas.microsoft.com/office/drawing/2010/main"/>
              </a:ext>
              <a:ext uri="{96DAC541-7B7A-43D3-8B79-37D633B846F1}">
                <asvg:svgBlip xmlns:asvg="http://schemas.microsoft.com/office/drawing/2016/SVG/main" r:embed="rId14"/>
              </a:ext>
            </a:extLst>
          </a:blip>
          <a:srcRect/>
          <a:stretch>
            <a:fillRect/>
          </a:stretch>
        </a:blipFill>
        <a:ln>
          <a:noFill/>
        </a:ln>
      </dgm:spPr>
      <dgm:extLst>
        <a:ext uri="{E40237B7-FDA0-4F09-8148-C483321AD2D9}">
          <dgm14:cNvPr xmlns:dgm14="http://schemas.microsoft.com/office/drawing/2010/diagram" id="0" name="" descr="Share with solid fill"/>
        </a:ext>
      </dgm:extLst>
    </dgm:pt>
    <dgm:pt modelId="{ECEC8187-5616-4796-9FFA-40E81A6DCC04}" type="pres">
      <dgm:prSet presAssocID="{F3B921DE-D418-C348-BAAE-D14448DB930D}" presName="spaceRect" presStyleCnt="0"/>
      <dgm:spPr/>
    </dgm:pt>
    <dgm:pt modelId="{B11175EF-E494-4434-9158-9D905D8FF42C}" type="pres">
      <dgm:prSet presAssocID="{F3B921DE-D418-C348-BAAE-D14448DB930D}" presName="parTx" presStyleLbl="revTx" presStyleIdx="12" presStyleCnt="14">
        <dgm:presLayoutVars>
          <dgm:chMax val="0"/>
          <dgm:chPref val="0"/>
        </dgm:presLayoutVars>
      </dgm:prSet>
      <dgm:spPr/>
    </dgm:pt>
    <dgm:pt modelId="{7F99D5B4-DE33-4A4B-B5B1-69E7AC370D35}" type="pres">
      <dgm:prSet presAssocID="{F3B921DE-D418-C348-BAAE-D14448DB930D}" presName="desTx" presStyleLbl="revTx" presStyleIdx="13" presStyleCnt="14" custScaleX="105268">
        <dgm:presLayoutVars/>
      </dgm:prSet>
      <dgm:spPr/>
    </dgm:pt>
  </dgm:ptLst>
  <dgm:cxnLst>
    <dgm:cxn modelId="{18A32A06-6265-7B41-8BF4-4BBCF7671795}" type="presOf" srcId="{F3B921DE-D418-C348-BAAE-D14448DB930D}" destId="{B11175EF-E494-4434-9158-9D905D8FF42C}" srcOrd="0" destOrd="0" presId="urn:microsoft.com/office/officeart/2018/2/layout/IconVerticalSolidList"/>
    <dgm:cxn modelId="{9D751208-406C-EA45-B0C9-62C4C5A695B8}" type="presOf" srcId="{9A75CC11-4B15-4EC1-8A71-2EDC29996594}" destId="{7A119AE3-52BB-405F-996D-5203810FF12B}" srcOrd="0" destOrd="0" presId="urn:microsoft.com/office/officeart/2018/2/layout/IconVerticalSolidList"/>
    <dgm:cxn modelId="{6A9E7A0D-528D-0747-8521-88CCC6053111}" srcId="{FDD89500-165A-E746-98F1-3A3C75E8451D}" destId="{91649E66-08F1-5C45-B85F-A097B8B0F957}" srcOrd="0" destOrd="0" parTransId="{34694B0D-77DB-1545-80E5-511969374051}" sibTransId="{4C48B582-6C6E-004B-8075-DC5205F14949}"/>
    <dgm:cxn modelId="{79D1EC12-584A-E143-B279-E827E562C484}" type="presOf" srcId="{C3DFBB5B-7A39-6C49-AD10-5A5762A36307}" destId="{7F99D5B4-DE33-4A4B-B5B1-69E7AC370D35}" srcOrd="0" destOrd="0" presId="urn:microsoft.com/office/officeart/2018/2/layout/IconVerticalSolidList"/>
    <dgm:cxn modelId="{91269C13-55CD-AB47-8501-B3094C1DE445}" type="presOf" srcId="{DC0E9600-4E12-44D3-A657-6C8A65B2C154}" destId="{F3E6AD21-320F-4558-8CB6-893BF2D20ACE}" srcOrd="0" destOrd="0" presId="urn:microsoft.com/office/officeart/2018/2/layout/IconVerticalSolidList"/>
    <dgm:cxn modelId="{9CEE2723-994C-4613-8C43-2FED645E3487}" srcId="{9A75CC11-4B15-4EC1-8A71-2EDC29996594}" destId="{F63ACA74-D91A-45E3-A745-D1671579F51B}" srcOrd="0" destOrd="0" parTransId="{27836C8D-E979-45EE-B4B5-694F062DC5E9}" sibTransId="{BFF64342-7720-4EA9-BB30-6BEFB9AF65DD}"/>
    <dgm:cxn modelId="{9B15F428-A9C1-8840-B83C-0F3A18353AC6}" type="presOf" srcId="{212D58DF-7564-4FC9-960B-9587C4A83BD0}" destId="{F426248E-5F24-4359-8189-71B15B39B051}" srcOrd="0" destOrd="0" presId="urn:microsoft.com/office/officeart/2018/2/layout/IconVerticalSolidList"/>
    <dgm:cxn modelId="{33B92A2B-563C-EB4D-92D1-9728AED26795}" srcId="{CD500D37-75E2-4D59-80ED-8C39D2D56BD2}" destId="{E72AE84E-956B-3947-B128-1F2F10B42E44}" srcOrd="5" destOrd="0" parTransId="{7D69126A-67C9-FD41-A9DD-9F5D481DD83A}" sibTransId="{F76C6663-481A-7043-BE31-25246D746E8F}"/>
    <dgm:cxn modelId="{01324B31-694F-4794-B968-3BFCF96B9142}" srcId="{001D4A60-7572-483C-BAD4-4C79F9A73E54}" destId="{A83B1882-0353-4934-A6E0-38E436960910}" srcOrd="0" destOrd="0" parTransId="{2556867B-3CCF-4AEB-8947-97C3438546FD}" sibTransId="{55511E19-3B32-4630-BD58-7239C392A683}"/>
    <dgm:cxn modelId="{B5199D5C-D22B-4A4F-B103-0CC7E9D1E569}" type="presOf" srcId="{CD500D37-75E2-4D59-80ED-8C39D2D56BD2}" destId="{45CEBAE3-D0E1-4E6C-9FDA-CB6A8776559D}" srcOrd="0" destOrd="0" presId="urn:microsoft.com/office/officeart/2018/2/layout/IconVerticalSolidList"/>
    <dgm:cxn modelId="{92B51066-AAEE-DE45-A0C8-1452DEB52A1A}" type="presOf" srcId="{91649E66-08F1-5C45-B85F-A097B8B0F957}" destId="{D613B4BD-3B22-4440-BDD3-821865FE339E}" srcOrd="0" destOrd="0" presId="urn:microsoft.com/office/officeart/2018/2/layout/IconVerticalSolidList"/>
    <dgm:cxn modelId="{74620268-DC42-4026-8939-F4E95EDE75A8}" srcId="{CD500D37-75E2-4D59-80ED-8C39D2D56BD2}" destId="{9A75CC11-4B15-4EC1-8A71-2EDC29996594}" srcOrd="2" destOrd="0" parTransId="{3CFD7D7C-F18B-4AB0-BBDB-48103F29E0DA}" sibTransId="{BD70619A-4BCA-4BC9-BED5-8861A2415235}"/>
    <dgm:cxn modelId="{9D06576B-6085-444C-87C0-3F8B2C0195C3}" type="presOf" srcId="{E72AE84E-956B-3947-B128-1F2F10B42E44}" destId="{E0472C28-481F-4139-8AA1-E10D0ADAEE39}" srcOrd="0" destOrd="0" presId="urn:microsoft.com/office/officeart/2018/2/layout/IconVerticalSolidList"/>
    <dgm:cxn modelId="{0E49D457-5A1D-4CB3-9514-7E17376D1AB9}" srcId="{DC0E9600-4E12-44D3-A657-6C8A65B2C154}" destId="{7EDFC5BA-AD46-4FD4-96FB-CB80351DBD65}" srcOrd="0" destOrd="0" parTransId="{BC8FD28D-F36E-4D3B-A333-462A79BA5210}" sibTransId="{65CD1601-E052-4800-A00F-66DE544A3031}"/>
    <dgm:cxn modelId="{AF475A59-6320-C847-9A73-F52DACAFA25A}" srcId="{E72AE84E-956B-3947-B128-1F2F10B42E44}" destId="{15E323B4-E57D-6946-A732-BC25FFF1CC76}" srcOrd="0" destOrd="0" parTransId="{D722D2BA-4779-4249-BE4B-EFAC7AEAFEB1}" sibTransId="{209234D9-866B-2843-8D6C-654DF48AFB93}"/>
    <dgm:cxn modelId="{E0AD0091-E6CF-7C42-9847-C19777835019}" srcId="{CD500D37-75E2-4D59-80ED-8C39D2D56BD2}" destId="{F3B921DE-D418-C348-BAAE-D14448DB930D}" srcOrd="6" destOrd="0" parTransId="{13BB33A0-96C6-224A-A084-D7205A48BCB9}" sibTransId="{ED99915B-5389-F64D-96AE-9A20F2ADF149}"/>
    <dgm:cxn modelId="{DE30A291-6AE5-445E-A416-D67B5B79C0BE}" srcId="{257C0793-1D1A-4B22-BB8E-1017D4DEBB0A}" destId="{212D58DF-7564-4FC9-960B-9587C4A83BD0}" srcOrd="0" destOrd="0" parTransId="{225391DE-F254-493C-90F8-C913F92DA6A2}" sibTransId="{F077947D-2B6C-4818-976A-549602AF36DD}"/>
    <dgm:cxn modelId="{2E3EF298-6664-B44A-A755-AB4B364D7449}" type="presOf" srcId="{FDD89500-165A-E746-98F1-3A3C75E8451D}" destId="{A68EAB19-E77B-4E46-9111-8A0214695A5E}" srcOrd="0" destOrd="0" presId="urn:microsoft.com/office/officeart/2018/2/layout/IconVerticalSolidList"/>
    <dgm:cxn modelId="{CDA5C4AE-F45B-0F43-81D7-37CC109D59CD}" srcId="{CD500D37-75E2-4D59-80ED-8C39D2D56BD2}" destId="{FDD89500-165A-E746-98F1-3A3C75E8451D}" srcOrd="4" destOrd="0" parTransId="{2C22F358-B631-FC47-9B28-D9F5D75625A3}" sibTransId="{07039615-4BFE-A545-8FB9-7351B0EA0504}"/>
    <dgm:cxn modelId="{FE36B8B0-AE5E-6443-A2DF-1ACFB23FB3CE}" type="presOf" srcId="{A83B1882-0353-4934-A6E0-38E436960910}" destId="{9941A27D-4987-49A4-ACA0-D2393F0B8B57}" srcOrd="0" destOrd="0" presId="urn:microsoft.com/office/officeart/2018/2/layout/IconVerticalSolidList"/>
    <dgm:cxn modelId="{E0AEC8B1-9B93-1149-AF27-77DF0FF3990C}" type="presOf" srcId="{257C0793-1D1A-4B22-BB8E-1017D4DEBB0A}" destId="{DA317507-91E9-43DF-9F18-A641BE7827BC}" srcOrd="0" destOrd="0" presId="urn:microsoft.com/office/officeart/2018/2/layout/IconVerticalSolidList"/>
    <dgm:cxn modelId="{7C79A6B7-3D58-4088-98E7-F208D3F7F141}" srcId="{CD500D37-75E2-4D59-80ED-8C39D2D56BD2}" destId="{001D4A60-7572-483C-BAD4-4C79F9A73E54}" srcOrd="1" destOrd="0" parTransId="{1E9C2206-7666-40D3-91E1-9C3B03106950}" sibTransId="{5A5C80F1-953C-405C-B7CB-355509E0A1CE}"/>
    <dgm:cxn modelId="{327FA0CD-4C0E-4AAB-AAAA-F759A2E1BBB3}" srcId="{CD500D37-75E2-4D59-80ED-8C39D2D56BD2}" destId="{257C0793-1D1A-4B22-BB8E-1017D4DEBB0A}" srcOrd="3" destOrd="0" parTransId="{FFADCCFF-534E-4405-86F3-C13ECC41FAE1}" sibTransId="{F7957733-625E-4800-91CE-0B479DB69005}"/>
    <dgm:cxn modelId="{108FD7D5-8A23-9D45-9F30-764020EF87C4}" type="presOf" srcId="{001D4A60-7572-483C-BAD4-4C79F9A73E54}" destId="{DD0E8C49-EBEC-42A2-B1AF-E1DC5253DAA3}" srcOrd="0" destOrd="0" presId="urn:microsoft.com/office/officeart/2018/2/layout/IconVerticalSolidList"/>
    <dgm:cxn modelId="{804DD1D9-A194-EF4C-A3DA-0D294F9CE009}" type="presOf" srcId="{15E323B4-E57D-6946-A732-BC25FFF1CC76}" destId="{EDE2BC57-6D59-4D50-99AE-924A50D4680A}" srcOrd="0" destOrd="0" presId="urn:microsoft.com/office/officeart/2018/2/layout/IconVerticalSolidList"/>
    <dgm:cxn modelId="{F122ADDC-310B-4E71-B7E9-50E71677911F}" srcId="{CD500D37-75E2-4D59-80ED-8C39D2D56BD2}" destId="{DC0E9600-4E12-44D3-A657-6C8A65B2C154}" srcOrd="0" destOrd="0" parTransId="{90C088D2-29E6-43F6-AB0B-DAC26FB081F3}" sibTransId="{4E314CF0-30BB-47FB-B8EA-3E5AFEEB9A8E}"/>
    <dgm:cxn modelId="{ECA7FBE3-215B-7E47-9E4E-C2F34AFC04AF}" srcId="{F3B921DE-D418-C348-BAAE-D14448DB930D}" destId="{C3DFBB5B-7A39-6C49-AD10-5A5762A36307}" srcOrd="0" destOrd="0" parTransId="{0843C7AA-D99F-9847-B34A-B7A385B12A1B}" sibTransId="{790DDF27-464E-2449-AE9B-2BC42EE45EDB}"/>
    <dgm:cxn modelId="{8BF65BEA-D1EE-484C-BF60-C49C3ED8D35D}" type="presOf" srcId="{F63ACA74-D91A-45E3-A745-D1671579F51B}" destId="{1A1555AA-C025-4D90-838C-14BC6794E59D}" srcOrd="0" destOrd="0" presId="urn:microsoft.com/office/officeart/2018/2/layout/IconVerticalSolidList"/>
    <dgm:cxn modelId="{38902FF5-2813-684A-B38F-D33D220058CC}" type="presOf" srcId="{7EDFC5BA-AD46-4FD4-96FB-CB80351DBD65}" destId="{2D5436FF-CD8F-49B7-BC99-A908F42A00BB}" srcOrd="0" destOrd="0" presId="urn:microsoft.com/office/officeart/2018/2/layout/IconVerticalSolidList"/>
    <dgm:cxn modelId="{14679C32-F0C7-AC47-8CED-198449E62BB0}" type="presParOf" srcId="{45CEBAE3-D0E1-4E6C-9FDA-CB6A8776559D}" destId="{6E7987FB-F540-431D-A41C-50F526D92B60}" srcOrd="0" destOrd="0" presId="urn:microsoft.com/office/officeart/2018/2/layout/IconVerticalSolidList"/>
    <dgm:cxn modelId="{105CC4A6-E8D7-BC4F-BFE7-2BD25E22D5C9}" type="presParOf" srcId="{6E7987FB-F540-431D-A41C-50F526D92B60}" destId="{E5E149BA-DFCA-4D8C-9150-F489BDCC30C8}" srcOrd="0" destOrd="0" presId="urn:microsoft.com/office/officeart/2018/2/layout/IconVerticalSolidList"/>
    <dgm:cxn modelId="{5A3EE4D9-AA6D-D54C-831D-048C6441E1EE}" type="presParOf" srcId="{6E7987FB-F540-431D-A41C-50F526D92B60}" destId="{CAC72C6C-2F5A-4098-B8B3-7181FB515D2C}" srcOrd="1" destOrd="0" presId="urn:microsoft.com/office/officeart/2018/2/layout/IconVerticalSolidList"/>
    <dgm:cxn modelId="{FF7E61D1-F9FE-DB4F-82FF-A8C9FB72AA17}" type="presParOf" srcId="{6E7987FB-F540-431D-A41C-50F526D92B60}" destId="{435BBFC2-5166-4F3D-A663-3E143DE428A6}" srcOrd="2" destOrd="0" presId="urn:microsoft.com/office/officeart/2018/2/layout/IconVerticalSolidList"/>
    <dgm:cxn modelId="{6C328851-5F0E-124A-8261-9288F9EB03A8}" type="presParOf" srcId="{6E7987FB-F540-431D-A41C-50F526D92B60}" destId="{F3E6AD21-320F-4558-8CB6-893BF2D20ACE}" srcOrd="3" destOrd="0" presId="urn:microsoft.com/office/officeart/2018/2/layout/IconVerticalSolidList"/>
    <dgm:cxn modelId="{169112BD-E3A5-7444-92F7-8AB1BF1D1FB2}" type="presParOf" srcId="{6E7987FB-F540-431D-A41C-50F526D92B60}" destId="{2D5436FF-CD8F-49B7-BC99-A908F42A00BB}" srcOrd="4" destOrd="0" presId="urn:microsoft.com/office/officeart/2018/2/layout/IconVerticalSolidList"/>
    <dgm:cxn modelId="{D0C3D0E4-CC60-774D-A18B-3C40B48F0C94}" type="presParOf" srcId="{45CEBAE3-D0E1-4E6C-9FDA-CB6A8776559D}" destId="{2ABA5CE8-6AA7-4B1A-BFFA-01ED1F19C0D5}" srcOrd="1" destOrd="0" presId="urn:microsoft.com/office/officeart/2018/2/layout/IconVerticalSolidList"/>
    <dgm:cxn modelId="{F4113185-2B3C-1547-8D70-F327169CBDA6}" type="presParOf" srcId="{45CEBAE3-D0E1-4E6C-9FDA-CB6A8776559D}" destId="{442D4E97-8481-442A-95F0-4E5564093E65}" srcOrd="2" destOrd="0" presId="urn:microsoft.com/office/officeart/2018/2/layout/IconVerticalSolidList"/>
    <dgm:cxn modelId="{76007121-D410-2C4C-A721-2B4BF2FD3BC1}" type="presParOf" srcId="{442D4E97-8481-442A-95F0-4E5564093E65}" destId="{5D03E8DB-3BEC-4487-8F14-230693C419EF}" srcOrd="0" destOrd="0" presId="urn:microsoft.com/office/officeart/2018/2/layout/IconVerticalSolidList"/>
    <dgm:cxn modelId="{5027CB57-87E7-5243-87D5-23A7FE13D7C8}" type="presParOf" srcId="{442D4E97-8481-442A-95F0-4E5564093E65}" destId="{5C76D625-0DBD-4D4D-9BAA-0FA7CFF1BF38}" srcOrd="1" destOrd="0" presId="urn:microsoft.com/office/officeart/2018/2/layout/IconVerticalSolidList"/>
    <dgm:cxn modelId="{52F0BA28-1DC9-4544-BA77-600F68E6D6E5}" type="presParOf" srcId="{442D4E97-8481-442A-95F0-4E5564093E65}" destId="{46B916D1-548B-4689-9E44-F4D17CE65E03}" srcOrd="2" destOrd="0" presId="urn:microsoft.com/office/officeart/2018/2/layout/IconVerticalSolidList"/>
    <dgm:cxn modelId="{623EE2A3-05E8-4242-B8AA-BE27152B8A7D}" type="presParOf" srcId="{442D4E97-8481-442A-95F0-4E5564093E65}" destId="{DD0E8C49-EBEC-42A2-B1AF-E1DC5253DAA3}" srcOrd="3" destOrd="0" presId="urn:microsoft.com/office/officeart/2018/2/layout/IconVerticalSolidList"/>
    <dgm:cxn modelId="{B6FAE562-08EE-B24C-B345-C12410D22CD6}" type="presParOf" srcId="{442D4E97-8481-442A-95F0-4E5564093E65}" destId="{9941A27D-4987-49A4-ACA0-D2393F0B8B57}" srcOrd="4" destOrd="0" presId="urn:microsoft.com/office/officeart/2018/2/layout/IconVerticalSolidList"/>
    <dgm:cxn modelId="{CDEA9961-75FA-894C-9377-313AF7D6CF4D}" type="presParOf" srcId="{45CEBAE3-D0E1-4E6C-9FDA-CB6A8776559D}" destId="{309F6898-3B75-44B1-A047-6722FE4ABE68}" srcOrd="3" destOrd="0" presId="urn:microsoft.com/office/officeart/2018/2/layout/IconVerticalSolidList"/>
    <dgm:cxn modelId="{5B29F6FF-7A11-AB41-9C93-8CBEB1CB5F38}" type="presParOf" srcId="{45CEBAE3-D0E1-4E6C-9FDA-CB6A8776559D}" destId="{C6F4DEEC-9538-4B3D-8483-87E9B3A5BEB4}" srcOrd="4" destOrd="0" presId="urn:microsoft.com/office/officeart/2018/2/layout/IconVerticalSolidList"/>
    <dgm:cxn modelId="{6096A9C0-F75B-8C42-ADBE-DA6EE942B367}" type="presParOf" srcId="{C6F4DEEC-9538-4B3D-8483-87E9B3A5BEB4}" destId="{C0F40A7D-A0FF-4DD0-AE70-AF5CC0C3944C}" srcOrd="0" destOrd="0" presId="urn:microsoft.com/office/officeart/2018/2/layout/IconVerticalSolidList"/>
    <dgm:cxn modelId="{EA6B756B-AA4B-334D-B785-671117BB73EC}" type="presParOf" srcId="{C6F4DEEC-9538-4B3D-8483-87E9B3A5BEB4}" destId="{F20F48D9-1880-4EA7-A0F3-E23D37623576}" srcOrd="1" destOrd="0" presId="urn:microsoft.com/office/officeart/2018/2/layout/IconVerticalSolidList"/>
    <dgm:cxn modelId="{B103A621-89EF-D94A-9452-DA6DCC4917D8}" type="presParOf" srcId="{C6F4DEEC-9538-4B3D-8483-87E9B3A5BEB4}" destId="{09BA8A54-BE22-4842-823D-A702D9555204}" srcOrd="2" destOrd="0" presId="urn:microsoft.com/office/officeart/2018/2/layout/IconVerticalSolidList"/>
    <dgm:cxn modelId="{F8897D5F-5D63-CD4F-A403-7FA055153862}" type="presParOf" srcId="{C6F4DEEC-9538-4B3D-8483-87E9B3A5BEB4}" destId="{7A119AE3-52BB-405F-996D-5203810FF12B}" srcOrd="3" destOrd="0" presId="urn:microsoft.com/office/officeart/2018/2/layout/IconVerticalSolidList"/>
    <dgm:cxn modelId="{B38D81A4-FD7E-D446-8E04-FDE9F422F4F5}" type="presParOf" srcId="{C6F4DEEC-9538-4B3D-8483-87E9B3A5BEB4}" destId="{1A1555AA-C025-4D90-838C-14BC6794E59D}" srcOrd="4" destOrd="0" presId="urn:microsoft.com/office/officeart/2018/2/layout/IconVerticalSolidList"/>
    <dgm:cxn modelId="{6210FBC7-F4FF-C146-A641-964DEF2C0001}" type="presParOf" srcId="{45CEBAE3-D0E1-4E6C-9FDA-CB6A8776559D}" destId="{69CF3261-C1FD-4468-8FA2-BB6E63E1FFEA}" srcOrd="5" destOrd="0" presId="urn:microsoft.com/office/officeart/2018/2/layout/IconVerticalSolidList"/>
    <dgm:cxn modelId="{AC874E90-4D0F-8146-B69E-2EE78D35BBA1}" type="presParOf" srcId="{45CEBAE3-D0E1-4E6C-9FDA-CB6A8776559D}" destId="{8B138846-2A4F-4670-A944-77C6BD79D420}" srcOrd="6" destOrd="0" presId="urn:microsoft.com/office/officeart/2018/2/layout/IconVerticalSolidList"/>
    <dgm:cxn modelId="{63F1E96C-7C5F-0848-869E-89C2B7C3A91B}" type="presParOf" srcId="{8B138846-2A4F-4670-A944-77C6BD79D420}" destId="{8C6DF571-7056-4786-B46B-161117869F8F}" srcOrd="0" destOrd="0" presId="urn:microsoft.com/office/officeart/2018/2/layout/IconVerticalSolidList"/>
    <dgm:cxn modelId="{EC8DAE49-8BE3-AB4F-A5DD-322F9942410D}" type="presParOf" srcId="{8B138846-2A4F-4670-A944-77C6BD79D420}" destId="{7BFC27FD-3C7B-41FB-AC64-9BD50C71B81D}" srcOrd="1" destOrd="0" presId="urn:microsoft.com/office/officeart/2018/2/layout/IconVerticalSolidList"/>
    <dgm:cxn modelId="{E841A680-3150-1441-A543-59E6190CE6E4}" type="presParOf" srcId="{8B138846-2A4F-4670-A944-77C6BD79D420}" destId="{E7EAD2E2-7465-41D5-9CD7-18BD1A19619A}" srcOrd="2" destOrd="0" presId="urn:microsoft.com/office/officeart/2018/2/layout/IconVerticalSolidList"/>
    <dgm:cxn modelId="{009DD230-2962-9B4E-AEBC-EE7801C320F5}" type="presParOf" srcId="{8B138846-2A4F-4670-A944-77C6BD79D420}" destId="{DA317507-91E9-43DF-9F18-A641BE7827BC}" srcOrd="3" destOrd="0" presId="urn:microsoft.com/office/officeart/2018/2/layout/IconVerticalSolidList"/>
    <dgm:cxn modelId="{75CB9C57-321C-4145-B00A-B39EBA8A4BE4}" type="presParOf" srcId="{8B138846-2A4F-4670-A944-77C6BD79D420}" destId="{F426248E-5F24-4359-8189-71B15B39B051}" srcOrd="4" destOrd="0" presId="urn:microsoft.com/office/officeart/2018/2/layout/IconVerticalSolidList"/>
    <dgm:cxn modelId="{AACCF92E-07E5-F44D-A866-883A4A7E6FEF}" type="presParOf" srcId="{45CEBAE3-D0E1-4E6C-9FDA-CB6A8776559D}" destId="{06B07963-4E7C-49A0-A8E1-396395C83A83}" srcOrd="7" destOrd="0" presId="urn:microsoft.com/office/officeart/2018/2/layout/IconVerticalSolidList"/>
    <dgm:cxn modelId="{C10F7C20-634C-6C4B-8250-87DBF240C2F2}" type="presParOf" srcId="{45CEBAE3-D0E1-4E6C-9FDA-CB6A8776559D}" destId="{60A35A87-1899-4D4D-91F8-B9EA1B4C0CF9}" srcOrd="8" destOrd="0" presId="urn:microsoft.com/office/officeart/2018/2/layout/IconVerticalSolidList"/>
    <dgm:cxn modelId="{505E15EB-0A67-CC4E-8F96-C11CA148E526}" type="presParOf" srcId="{60A35A87-1899-4D4D-91F8-B9EA1B4C0CF9}" destId="{A4503FEF-0940-4282-84F3-1BDCB9741230}" srcOrd="0" destOrd="0" presId="urn:microsoft.com/office/officeart/2018/2/layout/IconVerticalSolidList"/>
    <dgm:cxn modelId="{205B2ADC-5E29-F94C-B3DF-756511B1B239}" type="presParOf" srcId="{60A35A87-1899-4D4D-91F8-B9EA1B4C0CF9}" destId="{C2DC2C0D-5FE9-427E-81E3-6D83F7685CB3}" srcOrd="1" destOrd="0" presId="urn:microsoft.com/office/officeart/2018/2/layout/IconVerticalSolidList"/>
    <dgm:cxn modelId="{FFDE7B64-D64C-DC48-AEBC-4DCCE4F37FFF}" type="presParOf" srcId="{60A35A87-1899-4D4D-91F8-B9EA1B4C0CF9}" destId="{FB5AC6DE-9958-46EA-A809-43E5C8A69444}" srcOrd="2" destOrd="0" presId="urn:microsoft.com/office/officeart/2018/2/layout/IconVerticalSolidList"/>
    <dgm:cxn modelId="{EF89C879-782D-2048-A717-A7227BE10034}" type="presParOf" srcId="{60A35A87-1899-4D4D-91F8-B9EA1B4C0CF9}" destId="{A68EAB19-E77B-4E46-9111-8A0214695A5E}" srcOrd="3" destOrd="0" presId="urn:microsoft.com/office/officeart/2018/2/layout/IconVerticalSolidList"/>
    <dgm:cxn modelId="{76BA4C4A-9FF4-D445-9E34-BFC1F78BB356}" type="presParOf" srcId="{60A35A87-1899-4D4D-91F8-B9EA1B4C0CF9}" destId="{D613B4BD-3B22-4440-BDD3-821865FE339E}" srcOrd="4" destOrd="0" presId="urn:microsoft.com/office/officeart/2018/2/layout/IconVerticalSolidList"/>
    <dgm:cxn modelId="{EFC57AEF-BFEF-064F-9311-8CAE288167FC}" type="presParOf" srcId="{45CEBAE3-D0E1-4E6C-9FDA-CB6A8776559D}" destId="{7318654A-71E8-4511-9826-B4D2B381266D}" srcOrd="9" destOrd="0" presId="urn:microsoft.com/office/officeart/2018/2/layout/IconVerticalSolidList"/>
    <dgm:cxn modelId="{710922F9-2BB6-EE4B-851A-11C3C87A6E17}" type="presParOf" srcId="{45CEBAE3-D0E1-4E6C-9FDA-CB6A8776559D}" destId="{C572F32C-026D-48B9-BB03-468372DC5F7B}" srcOrd="10" destOrd="0" presId="urn:microsoft.com/office/officeart/2018/2/layout/IconVerticalSolidList"/>
    <dgm:cxn modelId="{E193A01F-64FB-524D-84A4-250481BC5697}" type="presParOf" srcId="{C572F32C-026D-48B9-BB03-468372DC5F7B}" destId="{7CBFD87E-5C7D-4BC5-A8EB-A83CEB76EB00}" srcOrd="0" destOrd="0" presId="urn:microsoft.com/office/officeart/2018/2/layout/IconVerticalSolidList"/>
    <dgm:cxn modelId="{D139DB76-BF8A-044A-B726-6A782B0E4C01}" type="presParOf" srcId="{C572F32C-026D-48B9-BB03-468372DC5F7B}" destId="{AE798DA7-1800-4A2B-AE78-CD4C41210814}" srcOrd="1" destOrd="0" presId="urn:microsoft.com/office/officeart/2018/2/layout/IconVerticalSolidList"/>
    <dgm:cxn modelId="{209A8D03-5894-D84C-B06A-1FF3357A5C47}" type="presParOf" srcId="{C572F32C-026D-48B9-BB03-468372DC5F7B}" destId="{2B018573-9F96-4EEA-9A26-5B802125418A}" srcOrd="2" destOrd="0" presId="urn:microsoft.com/office/officeart/2018/2/layout/IconVerticalSolidList"/>
    <dgm:cxn modelId="{9FCA5706-D0B2-BB4E-B73A-46A475CC1FF7}" type="presParOf" srcId="{C572F32C-026D-48B9-BB03-468372DC5F7B}" destId="{E0472C28-481F-4139-8AA1-E10D0ADAEE39}" srcOrd="3" destOrd="0" presId="urn:microsoft.com/office/officeart/2018/2/layout/IconVerticalSolidList"/>
    <dgm:cxn modelId="{C7D152D4-F99C-794D-9028-41AB4E241AE4}" type="presParOf" srcId="{C572F32C-026D-48B9-BB03-468372DC5F7B}" destId="{EDE2BC57-6D59-4D50-99AE-924A50D4680A}" srcOrd="4" destOrd="0" presId="urn:microsoft.com/office/officeart/2018/2/layout/IconVerticalSolidList"/>
    <dgm:cxn modelId="{A95B322F-FE65-0D46-B176-89C50C2F434F}" type="presParOf" srcId="{45CEBAE3-D0E1-4E6C-9FDA-CB6A8776559D}" destId="{DFC107D0-7163-41BE-8E4A-1E8929E52928}" srcOrd="11" destOrd="0" presId="urn:microsoft.com/office/officeart/2018/2/layout/IconVerticalSolidList"/>
    <dgm:cxn modelId="{16BEAB73-6302-0149-A25E-CB9675088E45}" type="presParOf" srcId="{45CEBAE3-D0E1-4E6C-9FDA-CB6A8776559D}" destId="{B80C9059-8964-44EF-818C-EAA5B5523A38}" srcOrd="12" destOrd="0" presId="urn:microsoft.com/office/officeart/2018/2/layout/IconVerticalSolidList"/>
    <dgm:cxn modelId="{98F88F2F-AB9B-7740-BD6E-F54053F6667A}" type="presParOf" srcId="{B80C9059-8964-44EF-818C-EAA5B5523A38}" destId="{34833FC3-14AF-4AEA-B771-36827AFFD4BA}" srcOrd="0" destOrd="0" presId="urn:microsoft.com/office/officeart/2018/2/layout/IconVerticalSolidList"/>
    <dgm:cxn modelId="{6BB1B91C-6B2D-9848-9532-5351391815E9}" type="presParOf" srcId="{B80C9059-8964-44EF-818C-EAA5B5523A38}" destId="{2451F63D-9B76-4613-8CC1-7ABAD1038C98}" srcOrd="1" destOrd="0" presId="urn:microsoft.com/office/officeart/2018/2/layout/IconVerticalSolidList"/>
    <dgm:cxn modelId="{2F7876F8-F9FC-F14A-9A18-95808C315F97}" type="presParOf" srcId="{B80C9059-8964-44EF-818C-EAA5B5523A38}" destId="{ECEC8187-5616-4796-9FFA-40E81A6DCC04}" srcOrd="2" destOrd="0" presId="urn:microsoft.com/office/officeart/2018/2/layout/IconVerticalSolidList"/>
    <dgm:cxn modelId="{9D98E6C1-C8F0-1C47-9B84-393C208980C4}" type="presParOf" srcId="{B80C9059-8964-44EF-818C-EAA5B5523A38}" destId="{B11175EF-E494-4434-9158-9D905D8FF42C}" srcOrd="3" destOrd="0" presId="urn:microsoft.com/office/officeart/2018/2/layout/IconVerticalSolidList"/>
    <dgm:cxn modelId="{5BBEFC7E-E8C5-D94D-BDA6-C817C5097DE3}" type="presParOf" srcId="{B80C9059-8964-44EF-818C-EAA5B5523A38}" destId="{7F99D5B4-DE33-4A4B-B5B1-69E7AC370D35}"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E149BA-DFCA-4D8C-9150-F489BDCC30C8}">
      <dsp:nvSpPr>
        <dsp:cNvPr id="0" name=""/>
        <dsp:cNvSpPr/>
      </dsp:nvSpPr>
      <dsp:spPr>
        <a:xfrm>
          <a:off x="-46212" y="7878"/>
          <a:ext cx="7728267" cy="5966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C72C6C-2F5A-4098-B8B3-7181FB515D2C}">
      <dsp:nvSpPr>
        <dsp:cNvPr id="0" name=""/>
        <dsp:cNvSpPr/>
      </dsp:nvSpPr>
      <dsp:spPr>
        <a:xfrm>
          <a:off x="134276" y="142125"/>
          <a:ext cx="328160" cy="328160"/>
        </a:xfrm>
        <a:prstGeom prst="rect">
          <a:avLst/>
        </a:prstGeom>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3E6AD21-320F-4558-8CB6-893BF2D20ACE}">
      <dsp:nvSpPr>
        <dsp:cNvPr id="0" name=""/>
        <dsp:cNvSpPr/>
      </dsp:nvSpPr>
      <dsp:spPr>
        <a:xfrm>
          <a:off x="642924" y="7878"/>
          <a:ext cx="3477720"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Define</a:t>
          </a:r>
        </a:p>
      </dsp:txBody>
      <dsp:txXfrm>
        <a:off x="642924" y="7878"/>
        <a:ext cx="3477720" cy="596654"/>
      </dsp:txXfrm>
    </dsp:sp>
    <dsp:sp modelId="{2D5436FF-CD8F-49B7-BC99-A908F42A00BB}">
      <dsp:nvSpPr>
        <dsp:cNvPr id="0" name=""/>
        <dsp:cNvSpPr/>
      </dsp:nvSpPr>
      <dsp:spPr>
        <a:xfrm>
          <a:off x="4026872" y="7878"/>
          <a:ext cx="3747606"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Define the problem</a:t>
          </a:r>
        </a:p>
      </dsp:txBody>
      <dsp:txXfrm>
        <a:off x="4026872" y="7878"/>
        <a:ext cx="3747606" cy="596654"/>
      </dsp:txXfrm>
    </dsp:sp>
    <dsp:sp modelId="{5D03E8DB-3BEC-4487-8F14-230693C419EF}">
      <dsp:nvSpPr>
        <dsp:cNvPr id="0" name=""/>
        <dsp:cNvSpPr/>
      </dsp:nvSpPr>
      <dsp:spPr>
        <a:xfrm>
          <a:off x="-46212" y="753697"/>
          <a:ext cx="7728267" cy="5966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76D625-0DBD-4D4D-9BAA-0FA7CFF1BF38}">
      <dsp:nvSpPr>
        <dsp:cNvPr id="0" name=""/>
        <dsp:cNvSpPr/>
      </dsp:nvSpPr>
      <dsp:spPr>
        <a:xfrm>
          <a:off x="134276" y="887944"/>
          <a:ext cx="328160" cy="328160"/>
        </a:xfrm>
        <a:prstGeom prst="rect">
          <a:avLst/>
        </a:prstGeom>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D0E8C49-EBEC-42A2-B1AF-E1DC5253DAA3}">
      <dsp:nvSpPr>
        <dsp:cNvPr id="0" name=""/>
        <dsp:cNvSpPr/>
      </dsp:nvSpPr>
      <dsp:spPr>
        <a:xfrm>
          <a:off x="642924" y="753697"/>
          <a:ext cx="3477720"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Research</a:t>
          </a:r>
        </a:p>
      </dsp:txBody>
      <dsp:txXfrm>
        <a:off x="642924" y="753697"/>
        <a:ext cx="3477720" cy="596654"/>
      </dsp:txXfrm>
    </dsp:sp>
    <dsp:sp modelId="{9941A27D-4987-49A4-ACA0-D2393F0B8B57}">
      <dsp:nvSpPr>
        <dsp:cNvPr id="0" name=""/>
        <dsp:cNvSpPr/>
      </dsp:nvSpPr>
      <dsp:spPr>
        <a:xfrm>
          <a:off x="4026872" y="753697"/>
          <a:ext cx="3747606"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Do background research</a:t>
          </a:r>
        </a:p>
      </dsp:txBody>
      <dsp:txXfrm>
        <a:off x="4026872" y="753697"/>
        <a:ext cx="3747606" cy="596654"/>
      </dsp:txXfrm>
    </dsp:sp>
    <dsp:sp modelId="{C0F40A7D-A0FF-4DD0-AE70-AF5CC0C3944C}">
      <dsp:nvSpPr>
        <dsp:cNvPr id="0" name=""/>
        <dsp:cNvSpPr/>
      </dsp:nvSpPr>
      <dsp:spPr>
        <a:xfrm>
          <a:off x="-46212" y="1499515"/>
          <a:ext cx="7728267" cy="5966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0F48D9-1880-4EA7-A0F3-E23D37623576}">
      <dsp:nvSpPr>
        <dsp:cNvPr id="0" name=""/>
        <dsp:cNvSpPr/>
      </dsp:nvSpPr>
      <dsp:spPr>
        <a:xfrm>
          <a:off x="134276" y="1633763"/>
          <a:ext cx="328160" cy="328160"/>
        </a:xfrm>
        <a:prstGeom prst="rect">
          <a:avLst/>
        </a:prstGeom>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A119AE3-52BB-405F-996D-5203810FF12B}">
      <dsp:nvSpPr>
        <dsp:cNvPr id="0" name=""/>
        <dsp:cNvSpPr/>
      </dsp:nvSpPr>
      <dsp:spPr>
        <a:xfrm>
          <a:off x="642924" y="1499515"/>
          <a:ext cx="3477720"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Requirements</a:t>
          </a:r>
        </a:p>
      </dsp:txBody>
      <dsp:txXfrm>
        <a:off x="642924" y="1499515"/>
        <a:ext cx="3477720" cy="596654"/>
      </dsp:txXfrm>
    </dsp:sp>
    <dsp:sp modelId="{1A1555AA-C025-4D90-838C-14BC6794E59D}">
      <dsp:nvSpPr>
        <dsp:cNvPr id="0" name=""/>
        <dsp:cNvSpPr/>
      </dsp:nvSpPr>
      <dsp:spPr>
        <a:xfrm>
          <a:off x="4026872" y="1499515"/>
          <a:ext cx="3747606"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Specify requirements</a:t>
          </a:r>
        </a:p>
      </dsp:txBody>
      <dsp:txXfrm>
        <a:off x="4026872" y="1499515"/>
        <a:ext cx="3747606" cy="596654"/>
      </dsp:txXfrm>
    </dsp:sp>
    <dsp:sp modelId="{8C6DF571-7056-4786-B46B-161117869F8F}">
      <dsp:nvSpPr>
        <dsp:cNvPr id="0" name=""/>
        <dsp:cNvSpPr/>
      </dsp:nvSpPr>
      <dsp:spPr>
        <a:xfrm>
          <a:off x="-46212" y="2245334"/>
          <a:ext cx="7728267" cy="5966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FC27FD-3C7B-41FB-AC64-9BD50C71B81D}">
      <dsp:nvSpPr>
        <dsp:cNvPr id="0" name=""/>
        <dsp:cNvSpPr/>
      </dsp:nvSpPr>
      <dsp:spPr>
        <a:xfrm>
          <a:off x="134276" y="2379581"/>
          <a:ext cx="328160" cy="328160"/>
        </a:xfrm>
        <a:prstGeom prst="rect">
          <a:avLst/>
        </a:prstGeom>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A317507-91E9-43DF-9F18-A641BE7827BC}">
      <dsp:nvSpPr>
        <dsp:cNvPr id="0" name=""/>
        <dsp:cNvSpPr/>
      </dsp:nvSpPr>
      <dsp:spPr>
        <a:xfrm>
          <a:off x="642924" y="2245334"/>
          <a:ext cx="3477720"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Brainstorm</a:t>
          </a:r>
        </a:p>
      </dsp:txBody>
      <dsp:txXfrm>
        <a:off x="642924" y="2245334"/>
        <a:ext cx="3477720" cy="596654"/>
      </dsp:txXfrm>
    </dsp:sp>
    <dsp:sp modelId="{F426248E-5F24-4359-8189-71B15B39B051}">
      <dsp:nvSpPr>
        <dsp:cNvPr id="0" name=""/>
        <dsp:cNvSpPr/>
      </dsp:nvSpPr>
      <dsp:spPr>
        <a:xfrm>
          <a:off x="4026872" y="2245334"/>
          <a:ext cx="3747606"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Develop solutions</a:t>
          </a:r>
        </a:p>
      </dsp:txBody>
      <dsp:txXfrm>
        <a:off x="4026872" y="2245334"/>
        <a:ext cx="3747606" cy="596654"/>
      </dsp:txXfrm>
    </dsp:sp>
    <dsp:sp modelId="{A4503FEF-0940-4282-84F3-1BDCB9741230}">
      <dsp:nvSpPr>
        <dsp:cNvPr id="0" name=""/>
        <dsp:cNvSpPr/>
      </dsp:nvSpPr>
      <dsp:spPr>
        <a:xfrm>
          <a:off x="-46212" y="2991153"/>
          <a:ext cx="7728267" cy="5966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DC2C0D-5FE9-427E-81E3-6D83F7685CB3}">
      <dsp:nvSpPr>
        <dsp:cNvPr id="0" name=""/>
        <dsp:cNvSpPr/>
      </dsp:nvSpPr>
      <dsp:spPr>
        <a:xfrm>
          <a:off x="134276" y="3125400"/>
          <a:ext cx="328160" cy="328160"/>
        </a:xfrm>
        <a:prstGeom prst="rect">
          <a:avLst/>
        </a:prstGeom>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68EAB19-E77B-4E46-9111-8A0214695A5E}">
      <dsp:nvSpPr>
        <dsp:cNvPr id="0" name=""/>
        <dsp:cNvSpPr/>
      </dsp:nvSpPr>
      <dsp:spPr>
        <a:xfrm>
          <a:off x="642924" y="2991153"/>
          <a:ext cx="3477720"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Build</a:t>
          </a:r>
        </a:p>
      </dsp:txBody>
      <dsp:txXfrm>
        <a:off x="642924" y="2991153"/>
        <a:ext cx="3477720" cy="596654"/>
      </dsp:txXfrm>
    </dsp:sp>
    <dsp:sp modelId="{D613B4BD-3B22-4440-BDD3-821865FE339E}">
      <dsp:nvSpPr>
        <dsp:cNvPr id="0" name=""/>
        <dsp:cNvSpPr/>
      </dsp:nvSpPr>
      <dsp:spPr>
        <a:xfrm>
          <a:off x="4026872" y="2991153"/>
          <a:ext cx="3747606"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Build a prototype</a:t>
          </a:r>
        </a:p>
      </dsp:txBody>
      <dsp:txXfrm>
        <a:off x="4026872" y="2991153"/>
        <a:ext cx="3747606" cy="596654"/>
      </dsp:txXfrm>
    </dsp:sp>
    <dsp:sp modelId="{7CBFD87E-5C7D-4BC5-A8EB-A83CEB76EB00}">
      <dsp:nvSpPr>
        <dsp:cNvPr id="0" name=""/>
        <dsp:cNvSpPr/>
      </dsp:nvSpPr>
      <dsp:spPr>
        <a:xfrm>
          <a:off x="-46212" y="3736971"/>
          <a:ext cx="7728267" cy="5966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798DA7-1800-4A2B-AE78-CD4C41210814}">
      <dsp:nvSpPr>
        <dsp:cNvPr id="0" name=""/>
        <dsp:cNvSpPr/>
      </dsp:nvSpPr>
      <dsp:spPr>
        <a:xfrm>
          <a:off x="134276" y="3871219"/>
          <a:ext cx="328160" cy="328160"/>
        </a:xfrm>
        <a:prstGeom prst="rect">
          <a:avLst/>
        </a:prstGeom>
        <a:blipFill>
          <a:blip xmlns:r="http://schemas.openxmlformats.org/officeDocument/2006/relationships" r:embed="rId11" cstate="screen">
            <a:extLst>
              <a:ext uri="{28A0092B-C50C-407E-A947-70E740481C1C}">
                <a14:useLocalDpi xmlns:a14="http://schemas.microsoft.com/office/drawing/2010/main"/>
              </a:ext>
              <a:ext uri="{96DAC541-7B7A-43D3-8B79-37D633B846F1}">
                <asvg:svgBlip xmlns:asvg="http://schemas.microsoft.com/office/drawing/2016/SVG/main" r:embed="rId12"/>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0472C28-481F-4139-8AA1-E10D0ADAEE39}">
      <dsp:nvSpPr>
        <dsp:cNvPr id="0" name=""/>
        <dsp:cNvSpPr/>
      </dsp:nvSpPr>
      <dsp:spPr>
        <a:xfrm>
          <a:off x="642924" y="3736971"/>
          <a:ext cx="3477720"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Test</a:t>
          </a:r>
        </a:p>
      </dsp:txBody>
      <dsp:txXfrm>
        <a:off x="642924" y="3736971"/>
        <a:ext cx="3477720" cy="596654"/>
      </dsp:txXfrm>
    </dsp:sp>
    <dsp:sp modelId="{EDE2BC57-6D59-4D50-99AE-924A50D4680A}">
      <dsp:nvSpPr>
        <dsp:cNvPr id="0" name=""/>
        <dsp:cNvSpPr/>
      </dsp:nvSpPr>
      <dsp:spPr>
        <a:xfrm>
          <a:off x="4026872" y="3736971"/>
          <a:ext cx="3747606"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Test and redesign</a:t>
          </a:r>
        </a:p>
      </dsp:txBody>
      <dsp:txXfrm>
        <a:off x="4026872" y="3736971"/>
        <a:ext cx="3747606" cy="596654"/>
      </dsp:txXfrm>
    </dsp:sp>
    <dsp:sp modelId="{34833FC3-14AF-4AEA-B771-36827AFFD4BA}">
      <dsp:nvSpPr>
        <dsp:cNvPr id="0" name=""/>
        <dsp:cNvSpPr/>
      </dsp:nvSpPr>
      <dsp:spPr>
        <a:xfrm>
          <a:off x="-46212" y="4482790"/>
          <a:ext cx="7728267" cy="5966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51F63D-9B76-4613-8CC1-7ABAD1038C98}">
      <dsp:nvSpPr>
        <dsp:cNvPr id="0" name=""/>
        <dsp:cNvSpPr/>
      </dsp:nvSpPr>
      <dsp:spPr>
        <a:xfrm>
          <a:off x="134276" y="4617038"/>
          <a:ext cx="328160" cy="328160"/>
        </a:xfrm>
        <a:prstGeom prst="rect">
          <a:avLst/>
        </a:prstGeom>
        <a:blipFill>
          <a:blip xmlns:r="http://schemas.openxmlformats.org/officeDocument/2006/relationships" r:embed="rId13" cstate="screen">
            <a:extLst>
              <a:ext uri="{28A0092B-C50C-407E-A947-70E740481C1C}">
                <a14:useLocalDpi xmlns:a14="http://schemas.microsoft.com/office/drawing/2010/main"/>
              </a:ext>
              <a:ext uri="{96DAC541-7B7A-43D3-8B79-37D633B846F1}">
                <asvg:svgBlip xmlns:asvg="http://schemas.microsoft.com/office/drawing/2016/SVG/main" r:embed="rId14"/>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11175EF-E494-4434-9158-9D905D8FF42C}">
      <dsp:nvSpPr>
        <dsp:cNvPr id="0" name=""/>
        <dsp:cNvSpPr/>
      </dsp:nvSpPr>
      <dsp:spPr>
        <a:xfrm>
          <a:off x="642924" y="4482790"/>
          <a:ext cx="3477720"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Share</a:t>
          </a:r>
        </a:p>
      </dsp:txBody>
      <dsp:txXfrm>
        <a:off x="642924" y="4482790"/>
        <a:ext cx="3477720" cy="596654"/>
      </dsp:txXfrm>
    </dsp:sp>
    <dsp:sp modelId="{7F99D5B4-DE33-4A4B-B5B1-69E7AC370D35}">
      <dsp:nvSpPr>
        <dsp:cNvPr id="0" name=""/>
        <dsp:cNvSpPr/>
      </dsp:nvSpPr>
      <dsp:spPr>
        <a:xfrm>
          <a:off x="4026872" y="4482790"/>
          <a:ext cx="3747606" cy="596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146" tIns="63146" rIns="63146" bIns="63146" numCol="1" spcCol="1270" anchor="ctr" anchorCtr="0">
          <a:noAutofit/>
        </a:bodyPr>
        <a:lstStyle/>
        <a:p>
          <a:pPr marL="0" lvl="0" indent="0" algn="l" defTabSz="1155700">
            <a:lnSpc>
              <a:spcPct val="100000"/>
            </a:lnSpc>
            <a:spcBef>
              <a:spcPct val="0"/>
            </a:spcBef>
            <a:spcAft>
              <a:spcPct val="35000"/>
            </a:spcAft>
            <a:buNone/>
          </a:pPr>
          <a:r>
            <a:rPr lang="en-US" sz="2600" kern="1200"/>
            <a:t>Communicate results</a:t>
          </a:r>
        </a:p>
      </dsp:txBody>
      <dsp:txXfrm>
        <a:off x="4026872" y="4482790"/>
        <a:ext cx="3747606" cy="59665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DB490C-EE19-3543-9F7A-2657609D31CD}" type="datetimeFigureOut">
              <a:rPr lang="en-US" smtClean="0"/>
              <a:t>12/30/2021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F3CA22-E8E8-4840-A74B-7C5B22B8ED21}" type="slidenum">
              <a:rPr lang="en-US" smtClean="0"/>
              <a:t>‹#›</a:t>
            </a:fld>
            <a:endParaRPr lang="en-US"/>
          </a:p>
        </p:txBody>
      </p:sp>
    </p:spTree>
    <p:extLst>
      <p:ext uri="{BB962C8B-B14F-4D97-AF65-F5344CB8AC3E}">
        <p14:creationId xmlns:p14="http://schemas.microsoft.com/office/powerpoint/2010/main" val="241459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cdc.gov/museum/education/lesson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cdc.gov/coronavirus/2019-ncov/php/contact-tracing/case-investigator-guide.html"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www.cdc.gov/coronavirus/2019-ncov/downloads/php/contact-tracing/COVID19-Contact-Tracing-Scene-508.pdf"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youtu.be/f0Q0yA_jJ2U"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800"/>
              </a:spcAft>
            </a:pPr>
            <a:r>
              <a:rPr lang="en-US" sz="1800" dirty="0">
                <a:solidFill>
                  <a:srgbClr val="000000"/>
                </a:solidFill>
                <a:effectLst/>
                <a:latin typeface="Century Gothic" panose="020B0502020202020204" pitchFamily="34" charset="0"/>
                <a:ea typeface="Century Gothic" panose="020B0502020202020204" pitchFamily="34" charset="0"/>
                <a:cs typeface="Segoe UI" panose="020B0502040204020203" pitchFamily="34" charset="0"/>
              </a:rPr>
              <a:t>Public health </a:t>
            </a:r>
            <a:r>
              <a:rPr lang="en-US" sz="1800" b="1" dirty="0">
                <a:solidFill>
                  <a:srgbClr val="0A3A83"/>
                </a:solidFill>
                <a:effectLst/>
                <a:latin typeface="Century Gothic" panose="020B0502020202020204" pitchFamily="34" charset="0"/>
                <a:ea typeface="Century Gothic" panose="020B0502020202020204" pitchFamily="34" charset="0"/>
                <a:cs typeface="Segoe UI" panose="020B0502040204020203" pitchFamily="34" charset="0"/>
              </a:rPr>
              <a:t>surveillance</a:t>
            </a:r>
            <a:r>
              <a:rPr lang="en-US" sz="1800" dirty="0">
                <a:solidFill>
                  <a:srgbClr val="0A3A83"/>
                </a:solidFill>
                <a:effectLst/>
                <a:latin typeface="Century Gothic" panose="020B0502020202020204" pitchFamily="34" charset="0"/>
                <a:ea typeface="Century Gothic" panose="020B0502020202020204" pitchFamily="34" charset="0"/>
                <a:cs typeface="Segoe UI" panose="020B0502040204020203" pitchFamily="34" charset="0"/>
              </a:rPr>
              <a:t> </a:t>
            </a:r>
            <a:r>
              <a:rPr lang="en-US" sz="1800" dirty="0">
                <a:solidFill>
                  <a:srgbClr val="000000"/>
                </a:solidFill>
                <a:effectLst/>
                <a:latin typeface="Century Gothic" panose="020B0502020202020204" pitchFamily="34" charset="0"/>
                <a:ea typeface="Century Gothic" panose="020B0502020202020204" pitchFamily="34" charset="0"/>
                <a:cs typeface="Segoe UI" panose="020B0502040204020203" pitchFamily="34" charset="0"/>
              </a:rPr>
              <a:t>is the ongoing, systematic collection, analysis, interpretation, and dissemination of health data to help guide public health decision making and action. </a:t>
            </a:r>
            <a:r>
              <a:rPr lang="en-US" sz="1800" b="1" dirty="0">
                <a:solidFill>
                  <a:srgbClr val="0A3A83"/>
                </a:solidFill>
                <a:effectLst/>
                <a:latin typeface="Century Gothic" panose="020B0502020202020204" pitchFamily="34" charset="0"/>
                <a:ea typeface="Century Gothic" panose="020B0502020202020204" pitchFamily="34" charset="0"/>
                <a:cs typeface="Segoe UI" panose="020B0502040204020203" pitchFamily="34" charset="0"/>
              </a:rPr>
              <a:t>Contact tracing</a:t>
            </a:r>
            <a:r>
              <a:rPr lang="en-US" sz="1800" dirty="0">
                <a:solidFill>
                  <a:srgbClr val="0A3A83"/>
                </a:solidFill>
                <a:effectLst/>
                <a:latin typeface="Century Gothic" panose="020B0502020202020204" pitchFamily="34" charset="0"/>
                <a:ea typeface="Century Gothic" panose="020B0502020202020204" pitchFamily="34" charset="0"/>
                <a:cs typeface="Segoe UI" panose="020B0502040204020203" pitchFamily="34" charset="0"/>
              </a:rPr>
              <a:t> </a:t>
            </a:r>
            <a:r>
              <a:rPr lang="en-US" sz="1800" dirty="0">
                <a:solidFill>
                  <a:srgbClr val="000000"/>
                </a:solidFill>
                <a:effectLst/>
                <a:latin typeface="Century Gothic" panose="020B0502020202020204" pitchFamily="34" charset="0"/>
                <a:ea typeface="Century Gothic" panose="020B0502020202020204" pitchFamily="34" charset="0"/>
                <a:cs typeface="Segoe UI" panose="020B0502040204020203" pitchFamily="34" charset="0"/>
              </a:rPr>
              <a:t>is one method of conducting surveillance and allows scientists to gather data about infections and how they may spread.</a:t>
            </a:r>
            <a:endParaRPr lang="en-US" sz="1800" dirty="0">
              <a:effectLst/>
              <a:latin typeface="Times New Roman" panose="02020603050405020304" pitchFamily="18" charset="0"/>
              <a:ea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Note: These slides are made possible by the David J. </a:t>
            </a:r>
            <a:r>
              <a:rPr lang="en-US" sz="1200" dirty="0" err="1">
                <a:solidFill>
                  <a:schemeClr val="tx1"/>
                </a:solidFill>
              </a:rPr>
              <a:t>Sencer</a:t>
            </a:r>
            <a:r>
              <a:rPr lang="en-US" sz="1200" dirty="0">
                <a:solidFill>
                  <a:schemeClr val="tx1"/>
                </a:solidFill>
              </a:rPr>
              <a:t> CDC Museum Public Health Academy.  </a:t>
            </a:r>
            <a:r>
              <a:rPr lang="en-US" dirty="0">
                <a:hlinkClick r:id="rId3"/>
              </a:rPr>
              <a:t>https://www.cdc.gov/museum/education/lessons/</a:t>
            </a:r>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1</a:t>
            </a:fld>
            <a:endParaRPr lang="en-US"/>
          </a:p>
        </p:txBody>
      </p:sp>
    </p:spTree>
    <p:extLst>
      <p:ext uri="{BB962C8B-B14F-4D97-AF65-F5344CB8AC3E}">
        <p14:creationId xmlns:p14="http://schemas.microsoft.com/office/powerpoint/2010/main" val="2541169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1200"/>
              </a:spcBef>
              <a:spcAft>
                <a:spcPts val="1200"/>
              </a:spcAf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Call to Action</a:t>
            </a:r>
            <a:b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 order to understand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contact tracing,</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it is essential that people know its purpose and how it is performed. You can help people by following these three steps:  </a:t>
            </a:r>
          </a:p>
          <a:p>
            <a:pPr marL="0" marR="0">
              <a:lnSpc>
                <a:spcPct val="107000"/>
              </a:lnSpc>
              <a:spcBef>
                <a:spcPts val="1200"/>
              </a:spcBef>
              <a:spcAft>
                <a:spcPts val="1200"/>
              </a:spcAft>
            </a:pPr>
            <a:endParaRPr lang="en-US" sz="1800" b="1"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1200"/>
              </a:spcBef>
              <a:spcAft>
                <a:spcPts val="1200"/>
              </a:spcAft>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1. Conduct a disease transmission experiment.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 this experiment, you will analyze disease test results and draw a map to identify the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index cases</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for a disease outbreak. By using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contact tracing</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you should be able to trace this outbreak back to its source.</a:t>
            </a:r>
          </a:p>
          <a:p>
            <a:pPr marL="0" marR="0">
              <a:lnSpc>
                <a:spcPct val="107000"/>
              </a:lnSpc>
              <a:spcBef>
                <a:spcPts val="1200"/>
              </a:spcBef>
              <a:spcAft>
                <a:spcPts val="1200"/>
              </a:spcAft>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2. Plan a contact tracing interview.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Conducting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contact tracing</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interviews is a skill that requires a lot of knowledge and preparation. Given some background information on a person who has recently tested positive for COVID-19, come up with an interview plan.</a:t>
            </a:r>
          </a:p>
          <a:p>
            <a:pPr marL="0" marR="0">
              <a:lnSpc>
                <a:spcPct val="107000"/>
              </a:lnSpc>
              <a:spcBef>
                <a:spcPts val="1200"/>
              </a:spcBef>
              <a:spcAft>
                <a:spcPts val="1200"/>
              </a:spcAft>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3. Share your findings.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One of the ways CDC communicates information is through social media. Your demonstrations can help CDC communicate the work they have done and are doing to improve contact tracing of COVID-19 cases.</a:t>
            </a:r>
          </a:p>
          <a:p>
            <a:pPr marL="0" marR="0">
              <a:lnSpc>
                <a:spcPct val="107000"/>
              </a:lnSpc>
              <a:spcBef>
                <a:spcPts val="1200"/>
              </a:spcBef>
              <a:spcAft>
                <a:spcPts val="1200"/>
              </a:spcAft>
            </a:pPr>
            <a:endParaRPr lang="en-US" sz="1800" b="1" dirty="0">
              <a:solidFill>
                <a:srgbClr val="0B3B8E"/>
              </a:solidFill>
              <a:effectLst/>
              <a:latin typeface="Century Gothic" panose="020B0502020202020204" pitchFamily="34" charset="0"/>
              <a:cs typeface="Times New Roman" panose="02020603050405020304" pitchFamily="18" charset="0"/>
            </a:endParaRPr>
          </a:p>
          <a:p>
            <a:pPr marL="0" marR="0">
              <a:lnSpc>
                <a:spcPct val="107000"/>
              </a:lnSpc>
              <a:spcBef>
                <a:spcPts val="1200"/>
              </a:spcBef>
              <a:spcAft>
                <a:spcPts val="1200"/>
              </a:spcAft>
            </a:pPr>
            <a:endParaRPr lang="en-US" sz="1800" b="1" dirty="0">
              <a:solidFill>
                <a:srgbClr val="0B3B8E"/>
              </a:solidFill>
              <a:effectLst/>
              <a:latin typeface="Century Gothic" panose="020B0502020202020204" pitchFamily="34" charset="0"/>
              <a:cs typeface="Segoe UI" panose="020B0502040204020203" pitchFamily="34" charset="0"/>
            </a:endParaRPr>
          </a:p>
          <a:p>
            <a:pPr marL="0" marR="0">
              <a:lnSpc>
                <a:spcPct val="107000"/>
              </a:lnSpc>
              <a:spcBef>
                <a:spcPts val="1200"/>
              </a:spcBef>
              <a:spcAft>
                <a:spcPts val="1200"/>
              </a:spcAft>
            </a:pPr>
            <a:r>
              <a:rPr lang="en-US" sz="1800" b="1" dirty="0">
                <a:solidFill>
                  <a:srgbClr val="0B3B8E"/>
                </a:solidFill>
                <a:effectLst/>
                <a:latin typeface="Century Gothic" panose="020B0502020202020204" pitchFamily="34" charset="0"/>
                <a:cs typeface="Segoe UI" panose="020B0502040204020203" pitchFamily="34" charset="0"/>
              </a:rPr>
              <a:t>Why Participate? A Message from CDC</a:t>
            </a:r>
            <a:endParaRPr lang="en-US" sz="1800" b="1" dirty="0">
              <a:effectLst/>
              <a:latin typeface="Century Gothic" panose="020B0502020202020204" pitchFamily="34" charset="0"/>
              <a:cs typeface="Segoe UI" panose="020B0502040204020203" pitchFamily="34" charset="0"/>
            </a:endParaRPr>
          </a:p>
          <a:p>
            <a:pPr marL="0" marR="0">
              <a:lnSpc>
                <a:spcPct val="107000"/>
              </a:lnSpc>
              <a:spcBef>
                <a:spcPts val="0"/>
              </a:spcBef>
              <a:spcAft>
                <a:spcPts val="0"/>
              </a:spcAft>
            </a:pPr>
            <a:r>
              <a:rPr lang="en-US" sz="1800" b="1" dirty="0">
                <a:solidFill>
                  <a:srgbClr val="0A3A83"/>
                </a:solidFill>
                <a:effectLst/>
                <a:latin typeface="Century Gothic" panose="020B0502020202020204" pitchFamily="34" charset="0"/>
                <a:ea typeface="Times New Roman" panose="02020603050405020304" pitchFamily="18" charset="0"/>
                <a:cs typeface="Segoe UI" panose="020B0502040204020203" pitchFamily="34" charset="0"/>
              </a:rPr>
              <a:t>Contact tracing</a:t>
            </a:r>
            <a:r>
              <a:rPr lang="en-US" sz="1800" dirty="0">
                <a:solidFill>
                  <a:srgbClr val="0A3A83"/>
                </a:solidFill>
                <a:effectLst/>
                <a:latin typeface="Century Gothic" panose="020B0502020202020204" pitchFamily="34" charset="0"/>
                <a:ea typeface="Times New Roman" panose="02020603050405020304" pitchFamily="18" charset="0"/>
                <a:cs typeface="Segoe UI" panose="020B0502040204020203" pitchFamily="34" charset="0"/>
              </a:rPr>
              <a:t> </a:t>
            </a:r>
            <a:r>
              <a:rPr lang="en-US" sz="1800" dirty="0">
                <a:solidFill>
                  <a:srgbClr val="000000"/>
                </a:solidFill>
                <a:effectLst/>
                <a:latin typeface="Century Gothic" panose="020B0502020202020204" pitchFamily="34" charset="0"/>
                <a:ea typeface="Times New Roman" panose="02020603050405020304" pitchFamily="18" charset="0"/>
                <a:cs typeface="Segoe UI" panose="020B0502040204020203" pitchFamily="34" charset="0"/>
              </a:rPr>
              <a:t>is a fundamental tool for stopping disease outbreaks. One barrier that public health officials experience is an inability to reach positive cases by phone. The majority of Americans are reluctant to answer phone calls from unknown numbers due to the abundance of scam and spam phone calls. Those who can be reached are often unwilling to share information about the places and people they have visited due to privacy concerns. Convincing people with COVID-19 to </a:t>
            </a:r>
            <a:r>
              <a:rPr lang="en-US" sz="1800" b="1" dirty="0">
                <a:solidFill>
                  <a:srgbClr val="0A3A83"/>
                </a:solidFill>
                <a:effectLst/>
                <a:latin typeface="Century Gothic" panose="020B0502020202020204" pitchFamily="34" charset="0"/>
                <a:ea typeface="Times New Roman" panose="02020603050405020304" pitchFamily="18" charset="0"/>
                <a:cs typeface="Segoe UI" panose="020B0502040204020203" pitchFamily="34" charset="0"/>
              </a:rPr>
              <a:t>quarantine</a:t>
            </a:r>
            <a:r>
              <a:rPr lang="en-US" sz="1800" dirty="0">
                <a:solidFill>
                  <a:srgbClr val="000000"/>
                </a:solidFill>
                <a:effectLst/>
                <a:latin typeface="Century Gothic" panose="020B0502020202020204" pitchFamily="34" charset="0"/>
                <a:ea typeface="Times New Roman" panose="02020603050405020304" pitchFamily="18" charset="0"/>
                <a:cs typeface="Segoe UI" panose="020B0502040204020203" pitchFamily="34" charset="0"/>
              </a:rPr>
              <a:t> for 14 days can also be a challenge for financial or social reasons. In order to conduct effective </a:t>
            </a:r>
            <a:r>
              <a:rPr lang="en-US" sz="1800" b="1" dirty="0">
                <a:solidFill>
                  <a:srgbClr val="0A3A83"/>
                </a:solidFill>
                <a:effectLst/>
                <a:latin typeface="Century Gothic" panose="020B0502020202020204" pitchFamily="34" charset="0"/>
                <a:ea typeface="Times New Roman" panose="02020603050405020304" pitchFamily="18" charset="0"/>
                <a:cs typeface="Segoe UI" panose="020B0502040204020203" pitchFamily="34" charset="0"/>
              </a:rPr>
              <a:t>contact tracing</a:t>
            </a:r>
            <a:r>
              <a:rPr lang="en-US" sz="1800" dirty="0">
                <a:solidFill>
                  <a:srgbClr val="000000"/>
                </a:solidFill>
                <a:effectLst/>
                <a:latin typeface="Century Gothic" panose="020B0502020202020204" pitchFamily="34" charset="0"/>
                <a:ea typeface="Times New Roman" panose="02020603050405020304" pitchFamily="18" charset="0"/>
                <a:cs typeface="Segoe UI" panose="020B0502040204020203" pitchFamily="34" charset="0"/>
              </a:rPr>
              <a:t>, health officials must engage people in all three activities: speaking, sharing, and quarantining. By exploring </a:t>
            </a:r>
            <a:r>
              <a:rPr lang="en-US" sz="1800" b="1" dirty="0">
                <a:solidFill>
                  <a:srgbClr val="0A3A83"/>
                </a:solidFill>
                <a:effectLst/>
                <a:latin typeface="Century Gothic" panose="020B0502020202020204" pitchFamily="34" charset="0"/>
                <a:ea typeface="Times New Roman" panose="02020603050405020304" pitchFamily="18" charset="0"/>
                <a:cs typeface="Segoe UI" panose="020B0502040204020203" pitchFamily="34" charset="0"/>
              </a:rPr>
              <a:t>contact tracing</a:t>
            </a:r>
            <a:r>
              <a:rPr lang="en-US" sz="1800" dirty="0">
                <a:solidFill>
                  <a:srgbClr val="0A3A83"/>
                </a:solidFill>
                <a:effectLst/>
                <a:latin typeface="Century Gothic" panose="020B0502020202020204" pitchFamily="34" charset="0"/>
                <a:ea typeface="Times New Roman" panose="02020603050405020304" pitchFamily="18" charset="0"/>
                <a:cs typeface="Segoe UI" panose="020B0502040204020203" pitchFamily="34" charset="0"/>
              </a:rPr>
              <a:t> </a:t>
            </a:r>
            <a:r>
              <a:rPr lang="en-US" sz="1800" dirty="0">
                <a:solidFill>
                  <a:srgbClr val="000000"/>
                </a:solidFill>
                <a:effectLst/>
                <a:latin typeface="Century Gothic" panose="020B0502020202020204" pitchFamily="34" charset="0"/>
                <a:ea typeface="Times New Roman" panose="02020603050405020304" pitchFamily="18" charset="0"/>
                <a:cs typeface="Segoe UI" panose="020B0502040204020203" pitchFamily="34" charset="0"/>
              </a:rPr>
              <a:t>further and sharing your expertise with others, you can change attitudes and open minds about engaging with public health officials to help stop the spread of COVID-19.</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F3CA22-E8E8-4840-A74B-7C5B22B8ED2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5423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0DF3CA22-E8E8-4840-A74B-7C5B22B8ED21}" type="slidenum">
              <a:rPr lang="en-US" smtClean="0"/>
              <a:t>11</a:t>
            </a:fld>
            <a:endParaRPr lang="en-US"/>
          </a:p>
        </p:txBody>
      </p:sp>
    </p:spTree>
    <p:extLst>
      <p:ext uri="{BB962C8B-B14F-4D97-AF65-F5344CB8AC3E}">
        <p14:creationId xmlns:p14="http://schemas.microsoft.com/office/powerpoint/2010/main" val="2551506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Conduct a Disease Transmission Experiment</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 this activity, you will be modeling disease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transmission</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using baking soda or vinegar to represent a disease. Starting with one infected person, you will observe how the disease spreads through a population and conduct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contact tracing</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to identify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index cases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You will identify infected individuals using a color-changing pH indicator. To complete this activity, you will need the following:</a:t>
            </a:r>
          </a:p>
          <a:p>
            <a:pPr marL="0" marR="0">
              <a:lnSpc>
                <a:spcPct val="107000"/>
              </a:lnSpc>
              <a:spcBef>
                <a:spcPts val="0"/>
              </a:spcBef>
              <a:spcAft>
                <a:spcPts val="600"/>
              </a:spcAft>
            </a:pPr>
            <a:endPar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600"/>
              </a:spcAf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Tools of the Trade</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285750" marR="0" indent="-285750">
              <a:lnSpc>
                <a:spcPct val="107000"/>
              </a:lnSpc>
              <a:spcBef>
                <a:spcPts val="0"/>
              </a:spcBef>
              <a:spcAft>
                <a:spcPts val="0"/>
              </a:spcAft>
              <a:buFont typeface="Arial" panose="020B0604020202020204" pitchFamily="34" charset="0"/>
              <a:buChar cha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Water</a:t>
            </a:r>
          </a:p>
          <a:p>
            <a:pPr marL="285750" marR="0" indent="-285750">
              <a:lnSpc>
                <a:spcPct val="107000"/>
              </a:lnSpc>
              <a:spcBef>
                <a:spcPts val="0"/>
              </a:spcBef>
              <a:spcAft>
                <a:spcPts val="0"/>
              </a:spcAft>
              <a:buFont typeface="Arial" panose="020B0604020202020204" pitchFamily="34" charset="0"/>
              <a:buChar cha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Baking soda or vinegar</a:t>
            </a:r>
          </a:p>
          <a:p>
            <a:pPr marL="285750" marR="0" indent="-285750">
              <a:lnSpc>
                <a:spcPct val="107000"/>
              </a:lnSpc>
              <a:spcBef>
                <a:spcPts val="0"/>
              </a:spcBef>
              <a:spcAft>
                <a:spcPts val="0"/>
              </a:spcAft>
              <a:buFont typeface="Arial" panose="020B0604020202020204" pitchFamily="34" charset="0"/>
              <a:buChar cha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12 disposable bathroom cups, 3 oz. (or other small cups/containers)</a:t>
            </a:r>
          </a:p>
          <a:p>
            <a:pPr marL="285750" marR="0" indent="-285750">
              <a:lnSpc>
                <a:spcPct val="107000"/>
              </a:lnSpc>
              <a:spcBef>
                <a:spcPts val="0"/>
              </a:spcBef>
              <a:spcAft>
                <a:spcPts val="0"/>
              </a:spcAft>
              <a:buFont typeface="Arial" panose="020B0604020202020204" pitchFamily="34" charset="0"/>
              <a:buChar cha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permanent marker</a:t>
            </a:r>
          </a:p>
          <a:p>
            <a:pPr marL="285750" marR="0" indent="-285750">
              <a:lnSpc>
                <a:spcPct val="107000"/>
              </a:lnSpc>
              <a:spcBef>
                <a:spcPts val="0"/>
              </a:spcBef>
              <a:spcAft>
                <a:spcPts val="0"/>
              </a:spcAft>
              <a:buFont typeface="Arial" panose="020B0604020202020204" pitchFamily="34" charset="0"/>
              <a:buChar cha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pH Indicator (see note and recipes below)</a:t>
            </a:r>
          </a:p>
          <a:p>
            <a:pPr marL="0" marR="0">
              <a:lnSpc>
                <a:spcPct val="107000"/>
              </a:lnSpc>
              <a:spcBef>
                <a:spcPts val="0"/>
              </a:spcBef>
              <a:spcAft>
                <a:spcPts val="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t>
            </a:r>
          </a:p>
          <a:p>
            <a:pPr marL="0" marR="0">
              <a:lnSpc>
                <a:spcPct val="107000"/>
              </a:lnSpc>
              <a:spcBef>
                <a:spcPts val="0"/>
              </a:spcBef>
              <a:spcAft>
                <a:spcPts val="800"/>
              </a:spcAft>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What are pH indicators?</a:t>
            </a:r>
          </a:p>
          <a:p>
            <a:pPr marL="0" marR="0">
              <a:lnSpc>
                <a:spcPct val="107000"/>
              </a:lnSpc>
              <a:spcBef>
                <a:spcPts val="0"/>
              </a:spcBef>
              <a:spcAft>
                <a:spcPts val="800"/>
              </a:spcAft>
            </a:pPr>
            <a:r>
              <a:rPr lang="en-US" dirty="0">
                <a:effectLst/>
              </a:rPr>
              <a:t>Some substances naturally change color with changes in pH. These pH indicators are useful for estimating the pH of a solution based on its color. Any color change you observe indicates a substance that is not pure water. You can purchase indicators locally from aquarium or pool stores or get them online. You can also easily make your own from certain food items – see the two recipes you can use here! Whatever you choose, you’ll only need a few drops of indicator for each cup. </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gn="ctr">
              <a:lnSpc>
                <a:spcPct val="107000"/>
              </a:lnSpc>
              <a:spcBef>
                <a:spcPts val="0"/>
              </a:spcBef>
              <a:spcAft>
                <a:spcPts val="600"/>
              </a:spcAft>
            </a:pPr>
            <a:endPar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600"/>
              </a:spcAft>
              <a:buClrTx/>
              <a:buSzTx/>
              <a:buFontTx/>
              <a:buNone/>
              <a:tabLst/>
              <a:defRP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Try these natural pH indicator recipes!</a:t>
            </a:r>
            <a:endParaRPr lang="en-US" sz="1800" b="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285750" marR="0" indent="-285750" algn="l">
              <a:lnSpc>
                <a:spcPct val="107000"/>
              </a:lnSpc>
              <a:spcBef>
                <a:spcPts val="0"/>
              </a:spcBef>
              <a:spcAft>
                <a:spcPts val="600"/>
              </a:spcAft>
              <a:buFont typeface="Arial" panose="020B0604020202020204" pitchFamily="34" charset="0"/>
              <a:buChar char="•"/>
            </a:pP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Red Cabbage Juice: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Put a handful of red cabbage into a blender with about 2 cups of water. Blend until cabbage is fully blended. Strain using a fine mesh strainer or coffee filter. Collect the juice to use as your pH indicator. If you do not have a blender, you can also chop cabbage and boil it for ~15 minutes. Strain out the leaves and cool to use the juice as an indicator.</a:t>
            </a:r>
          </a:p>
          <a:p>
            <a:pPr marL="285750" marR="0" indent="-285750" algn="l">
              <a:lnSpc>
                <a:spcPct val="107000"/>
              </a:lnSpc>
              <a:spcBef>
                <a:spcPts val="0"/>
              </a:spcBef>
              <a:spcAft>
                <a:spcPts val="600"/>
              </a:spcAft>
              <a:buFont typeface="Arial" panose="020B0604020202020204" pitchFamily="34" charset="0"/>
              <a:buChar char="•"/>
            </a:pP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Blueberry Juice: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Mash a handful of blueberries with a spoon or potato masher. Add a little water and boil for 5-10 minutes to extract color. Strain the mixture using a fine mesh strainer or coffee filter and use the juice as your pH indicator. </a:t>
            </a:r>
          </a:p>
          <a:p>
            <a:pPr marL="0" marR="4517390" algn="l">
              <a:lnSpc>
                <a:spcPct val="107000"/>
              </a:lnSpc>
              <a:spcBef>
                <a:spcPts val="0"/>
              </a:spcBef>
              <a:spcAft>
                <a:spcPts val="800"/>
              </a:spcAft>
            </a:pPr>
            <a:endPar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4517390">
              <a:lnSpc>
                <a:spcPct val="107000"/>
              </a:lnSpc>
              <a:spcBef>
                <a:spcPts val="0"/>
              </a:spcBef>
              <a:spcAft>
                <a:spcPts val="800"/>
              </a:spcAft>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Instructions</a:t>
            </a:r>
            <a:endParaRPr lang="en-US" sz="1800" b="1"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342900" marR="0" lvl="0" indent="-342900">
              <a:lnSpc>
                <a:spcPct val="130000"/>
              </a:lnSpc>
              <a:spcBef>
                <a:spcPts val="0"/>
              </a:spcBef>
              <a:spcAft>
                <a:spcPts val="400"/>
              </a:spcAft>
              <a:buFont typeface="+mj-lt"/>
              <a:buAutoNum type="arabicPeriod"/>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Fill 11 cups about </a:t>
            </a:r>
            <a:r>
              <a:rPr lang="en-US" sz="1800" dirty="0">
                <a:effectLst/>
                <a:latin typeface="Arial" panose="020B0604020202020204" pitchFamily="34" charset="0"/>
                <a:ea typeface="Century Gothic" panose="020B0502020202020204" pitchFamily="34" charset="0"/>
                <a:cs typeface="Segoe UI" panose="020B0502040204020203" pitchFamily="34" charset="0"/>
              </a:rPr>
              <a:t>⅓</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full of water. In the 12</a:t>
            </a:r>
            <a:r>
              <a:rPr lang="en-US" sz="1800" baseline="30000" dirty="0">
                <a:effectLst/>
                <a:latin typeface="Century Gothic" panose="020B0502020202020204" pitchFamily="34" charset="0"/>
                <a:ea typeface="Century Gothic" panose="020B0502020202020204" pitchFamily="34" charset="0"/>
                <a:cs typeface="Segoe UI" panose="020B0502040204020203" pitchFamily="34" charset="0"/>
              </a:rPr>
              <a:t>th</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cup, add your disease – either the baking soda or vinegar. If using baking soda, fill </a:t>
            </a:r>
            <a:r>
              <a:rPr lang="en-US" sz="1800" dirty="0">
                <a:effectLst/>
                <a:latin typeface="Arial" panose="020B0604020202020204" pitchFamily="34" charset="0"/>
                <a:ea typeface="Century Gothic" panose="020B0502020202020204" pitchFamily="34" charset="0"/>
                <a:cs typeface="Segoe UI" panose="020B0502040204020203" pitchFamily="34" charset="0"/>
              </a:rPr>
              <a:t>⅓</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full of water, add about </a:t>
            </a:r>
            <a:r>
              <a:rPr lang="en-US" sz="1800" dirty="0">
                <a:effectLst/>
                <a:latin typeface="Arial" panose="020B0604020202020204" pitchFamily="34" charset="0"/>
                <a:ea typeface="Century Gothic" panose="020B0502020202020204" pitchFamily="34" charset="0"/>
                <a:cs typeface="Segoe UI" panose="020B0502040204020203" pitchFamily="34" charset="0"/>
              </a:rPr>
              <a:t>½</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teaspoon baking soda, and stir until well dissolved. If using vinegar, fill cup </a:t>
            </a:r>
            <a:r>
              <a:rPr lang="en-US" sz="1800" dirty="0">
                <a:effectLst/>
                <a:latin typeface="Arial" panose="020B0604020202020204" pitchFamily="34" charset="0"/>
                <a:ea typeface="Century Gothic" panose="020B0502020202020204" pitchFamily="34" charset="0"/>
                <a:cs typeface="Segoe UI" panose="020B0502040204020203" pitchFamily="34" charset="0"/>
              </a:rPr>
              <a:t>⅓</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full with vinegar.</a:t>
            </a:r>
          </a:p>
          <a:p>
            <a:pPr marL="342900" marR="0" lvl="0" indent="-342900">
              <a:lnSpc>
                <a:spcPct val="130000"/>
              </a:lnSpc>
              <a:spcBef>
                <a:spcPts val="0"/>
              </a:spcBef>
              <a:spcAft>
                <a:spcPts val="400"/>
              </a:spcAft>
              <a:buFont typeface="+mj-lt"/>
              <a:buAutoNum type="arabicPeriod"/>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Mix up the cups so that you do not know which cup contains the disease mixture.</a:t>
            </a:r>
          </a:p>
          <a:p>
            <a:pPr marL="342900" marR="0" lvl="0" indent="-342900">
              <a:lnSpc>
                <a:spcPct val="130000"/>
              </a:lnSpc>
              <a:spcBef>
                <a:spcPts val="0"/>
              </a:spcBef>
              <a:spcAft>
                <a:spcPts val="400"/>
              </a:spcAft>
              <a:buFont typeface="+mj-lt"/>
              <a:buAutoNum type="arabicPeriod"/>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Number your cups from 1-12 using a permanent marker. If you are using a container that is not disposable, use masking tape or another method to number them.</a:t>
            </a:r>
          </a:p>
          <a:p>
            <a:pPr marL="342900" marR="0" lvl="0" indent="-342900">
              <a:lnSpc>
                <a:spcPct val="130000"/>
              </a:lnSpc>
              <a:spcBef>
                <a:spcPts val="0"/>
              </a:spcBef>
              <a:spcAft>
                <a:spcPts val="400"/>
              </a:spcAft>
              <a:buFont typeface="+mj-lt"/>
              <a:buAutoNum type="arabicPeriod"/>
              <a:tabLst>
                <a:tab pos="228600" algn="l"/>
                <a:tab pos="457200" algn="l"/>
              </a:tabLst>
            </a:pPr>
            <a:r>
              <a:rPr lang="en-US" sz="1800" i="1" dirty="0">
                <a:effectLst/>
                <a:latin typeface="Century Gothic" panose="020B0502020202020204" pitchFamily="34" charset="0"/>
                <a:ea typeface="Century Gothic" panose="020B0502020202020204" pitchFamily="34" charset="0"/>
                <a:cs typeface="Segoe UI" panose="020B0502040204020203" pitchFamily="34" charset="0"/>
              </a:rPr>
              <a:t>Round 1</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Group your cups into 6 random pairs. Pour each pair of cups into each other and mix back and forth 2-3 times. Then divide the mixture again by putting half of the solution back in each cup. Record the pairings in the chart on the top of the next page.</a:t>
            </a:r>
          </a:p>
          <a:p>
            <a:pPr marL="342900" marR="0" lvl="0" indent="-342900">
              <a:lnSpc>
                <a:spcPct val="130000"/>
              </a:lnSpc>
              <a:spcBef>
                <a:spcPts val="0"/>
              </a:spcBef>
              <a:spcAft>
                <a:spcPts val="400"/>
              </a:spcAft>
              <a:buFont typeface="+mj-lt"/>
              <a:buAutoNum type="arabicPeriod"/>
              <a:tabLst>
                <a:tab pos="228600" algn="l"/>
                <a:tab pos="457200" algn="l"/>
              </a:tabLst>
            </a:pPr>
            <a:r>
              <a:rPr lang="en-US" sz="1800" i="1" dirty="0">
                <a:effectLst/>
                <a:latin typeface="Century Gothic" panose="020B0502020202020204" pitchFamily="34" charset="0"/>
                <a:ea typeface="Century Gothic" panose="020B0502020202020204" pitchFamily="34" charset="0"/>
                <a:cs typeface="Segoe UI" panose="020B0502040204020203" pitchFamily="34" charset="0"/>
              </a:rPr>
              <a:t>Round 2</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Mix up your cups and make new partners. </a:t>
            </a: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Do not repeat any groups from round 1</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Mix your liquids, divide back in half, and record the pairings.</a:t>
            </a:r>
          </a:p>
          <a:p>
            <a:pPr marL="342900" marR="0" lvl="0" indent="-342900">
              <a:lnSpc>
                <a:spcPct val="130000"/>
              </a:lnSpc>
              <a:spcBef>
                <a:spcPts val="0"/>
              </a:spcBef>
              <a:spcAft>
                <a:spcPts val="400"/>
              </a:spcAft>
              <a:buFont typeface="+mj-lt"/>
              <a:buAutoNum type="arabicPeriod"/>
              <a:tabLst>
                <a:tab pos="228600" algn="l"/>
                <a:tab pos="457200" algn="l"/>
              </a:tabLst>
            </a:pPr>
            <a:r>
              <a:rPr lang="en-US" sz="1800" i="1" dirty="0">
                <a:effectLst/>
                <a:latin typeface="Century Gothic" panose="020B0502020202020204" pitchFamily="34" charset="0"/>
                <a:ea typeface="Century Gothic" panose="020B0502020202020204" pitchFamily="34" charset="0"/>
                <a:cs typeface="Segoe UI" panose="020B0502040204020203" pitchFamily="34" charset="0"/>
              </a:rPr>
              <a:t>Round 3</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Mix up your cups and make new partners. </a:t>
            </a: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Do not repeat any groups from round 1 or 2</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Mix your liquids, divide back in half, and record the pairings.</a:t>
            </a:r>
          </a:p>
          <a:p>
            <a:pPr marL="342900" marR="0" lvl="0" indent="-342900">
              <a:lnSpc>
                <a:spcPct val="130000"/>
              </a:lnSpc>
              <a:spcBef>
                <a:spcPts val="0"/>
              </a:spcBef>
              <a:spcAft>
                <a:spcPts val="400"/>
              </a:spcAft>
              <a:buFont typeface="+mj-lt"/>
              <a:buAutoNum type="arabicPeriod"/>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Add a few drops of your pH indicator to each cup. If a color change occurs, your cup has tested positive for the disease we are studying. Record your results in the chart on the next page.</a:t>
            </a:r>
          </a:p>
          <a:p>
            <a:pPr marL="0" marR="0">
              <a:lnSpc>
                <a:spcPct val="107000"/>
              </a:lnSpc>
              <a:spcBef>
                <a:spcPts val="0"/>
              </a:spcBef>
              <a:spcAft>
                <a:spcPts val="800"/>
              </a:spcAf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 </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Use the results of your activity to identify your initial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index cases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Due to the limitations of this experiment, you will not be able to find a single initial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index case</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but you should be able to narrow it down to 2 individuals. </a:t>
            </a:r>
          </a:p>
          <a:p>
            <a:pPr marL="342900" marR="0" lvl="0" indent="-342900">
              <a:lnSpc>
                <a:spcPct val="130000"/>
              </a:lnSpc>
              <a:spcBef>
                <a:spcPts val="200"/>
              </a:spcBef>
              <a:spcAft>
                <a:spcPts val="0"/>
              </a:spcAft>
              <a:buFont typeface="Symbol" panose="05050102010706020507" pitchFamily="18" charset="2"/>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Stuck? Cut out the 12 person cards and move them around to help you better visualize it.</a:t>
            </a:r>
          </a:p>
          <a:p>
            <a:pPr marL="342900" marR="0" lvl="0" indent="-342900">
              <a:lnSpc>
                <a:spcPct val="130000"/>
              </a:lnSpc>
              <a:spcBef>
                <a:spcPts val="0"/>
              </a:spcBef>
              <a:spcAft>
                <a:spcPts val="1800"/>
              </a:spcAft>
              <a:buFont typeface="Symbol" panose="05050102010706020507" pitchFamily="18" charset="2"/>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Start by writing your positive pairs in the bottom row and work your way up to the top. </a:t>
            </a:r>
          </a:p>
        </p:txBody>
      </p:sp>
      <p:sp>
        <p:nvSpPr>
          <p:cNvPr id="4" name="Slide Number Placeholder 3"/>
          <p:cNvSpPr>
            <a:spLocks noGrp="1"/>
          </p:cNvSpPr>
          <p:nvPr>
            <p:ph type="sldNum" sz="quarter" idx="5"/>
          </p:nvPr>
        </p:nvSpPr>
        <p:spPr/>
        <p:txBody>
          <a:bodyPr/>
          <a:lstStyle/>
          <a:p>
            <a:fld id="{0DF3CA22-E8E8-4840-A74B-7C5B22B8ED21}" type="slidenum">
              <a:rPr lang="en-US" smtClean="0"/>
              <a:t>12</a:t>
            </a:fld>
            <a:endParaRPr lang="en-US"/>
          </a:p>
        </p:txBody>
      </p:sp>
    </p:spTree>
    <p:extLst>
      <p:ext uri="{BB962C8B-B14F-4D97-AF65-F5344CB8AC3E}">
        <p14:creationId xmlns:p14="http://schemas.microsoft.com/office/powerpoint/2010/main" val="1197204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Plan a Contact Tracing Interview</a:t>
            </a:r>
          </a:p>
          <a:p>
            <a:pPr marL="0" marR="0">
              <a:lnSpc>
                <a:spcPct val="107000"/>
              </a:lnSpc>
              <a:spcBef>
                <a:spcPts val="0"/>
              </a:spcBef>
              <a:spcAft>
                <a:spcPts val="800"/>
              </a:spcAft>
            </a:pP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Case investigation and </a:t>
            </a:r>
            <a:r>
              <a:rPr lang="en-US" sz="1800" b="1"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contact tracing</a:t>
            </a: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a core disease control measure employed by local and state health department personnel for decades, are key strategies for preventing further spread of COVID-19. Immediate action is needed. Communities must scale up and train a large workforce and work collaboratively across public and private agencies to stop the </a:t>
            </a:r>
            <a:r>
              <a:rPr lang="en-US" sz="1800" b="1"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transmission</a:t>
            </a: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of COVID-19. Case investigation and </a:t>
            </a:r>
            <a:r>
              <a:rPr lang="en-US" sz="1800" b="1"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contact tracing</a:t>
            </a: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are a specialized skills. To be done effectively, they require people with the training, supervision, and access to social and medical support for patients and contacts. Your task is to plan a </a:t>
            </a:r>
            <a:r>
              <a:rPr lang="en-US" sz="1800" b="1"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contact tracing</a:t>
            </a: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interview with a patient who has recently been diagnosed with COVID-19.</a:t>
            </a:r>
          </a:p>
          <a:p>
            <a:pPr marL="0" marR="0">
              <a:lnSpc>
                <a:spcPct val="107000"/>
              </a:lnSpc>
              <a:spcBef>
                <a:spcPts val="0"/>
              </a:spcBef>
              <a:spcAft>
                <a:spcPts val="800"/>
              </a:spcAft>
            </a:pPr>
            <a:b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Background information</a:t>
            </a:r>
          </a:p>
          <a:p>
            <a:pPr marL="0" marR="0">
              <a:lnSpc>
                <a:spcPct val="107000"/>
              </a:lnSpc>
              <a:spcBef>
                <a:spcPts val="0"/>
              </a:spcBef>
              <a:spcAft>
                <a:spcPts val="800"/>
              </a:spcAft>
            </a:pP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David is a 42-year-old man who started feeling ill on July 13 and tested positive for COVID-19 on July 14. He is married with three kids (ages 4, 12, and 19) and lives with his wife (age 46) and mother-in-law (age 71). His 4-year-old daughter attends daycare during the week. His 12-year-old son is out of school for the summer and spends most days playing at friends’ houses. His 19-year-old daughter is in college and is taking summer classes while living in a dorm on campus. His wife works full time in an office building but has just returned from a trip visiting relatives in another state. His mother-in-law lives with them and has some health problems, including diabetes and chronic congestive heart failure. She frequently attends events at the local senior center down the road from their house. While he generally works from home, he occasionally has to go into the office to meet with co-workers in person. </a:t>
            </a:r>
          </a:p>
          <a:p>
            <a:pPr marL="0" marR="0">
              <a:lnSpc>
                <a:spcPct val="107000"/>
              </a:lnSpc>
              <a:spcBef>
                <a:spcPts val="0"/>
              </a:spcBef>
              <a:spcAft>
                <a:spcPts val="800"/>
              </a:spcAft>
            </a:pP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When David got tested, they gave him a flier containing a form that asked him to consider all of his activities for the previous 10 days. They informed him that a contact tracer from the local health department will be following up to ask him further questions about his activities and to determine if he has any </a:t>
            </a:r>
            <a:r>
              <a:rPr lang="en-US" sz="1800" b="1"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close contacts</a:t>
            </a: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who need to be notified and possibly tested. David’s form responses are included on the next pages of this document.</a:t>
            </a:r>
          </a:p>
          <a:p>
            <a:pPr marL="0" marR="0">
              <a:lnSpc>
                <a:spcPct val="107000"/>
              </a:lnSpc>
              <a:spcBef>
                <a:spcPts val="0"/>
              </a:spcBef>
              <a:spcAft>
                <a:spcPts val="800"/>
              </a:spcAft>
            </a:pPr>
            <a:b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Conduct an Interview</a:t>
            </a:r>
          </a:p>
          <a:p>
            <a:pPr marL="0" marR="0">
              <a:lnSpc>
                <a:spcPct val="107000"/>
              </a:lnSpc>
              <a:spcBef>
                <a:spcPts val="0"/>
              </a:spcBef>
              <a:spcAft>
                <a:spcPts val="800"/>
              </a:spcAft>
            </a:pP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Use David’s form responses to plan your phone interview with him. Here are the general steps to conducting an interview with a patient:</a:t>
            </a:r>
          </a:p>
          <a:p>
            <a:pPr marL="342900" marR="0" lvl="0" indent="-342900">
              <a:lnSpc>
                <a:spcPct val="130000"/>
              </a:lnSpc>
              <a:spcBef>
                <a:spcPts val="200"/>
              </a:spcBef>
              <a:spcAft>
                <a:spcPts val="0"/>
              </a:spcAft>
              <a:buFont typeface="+mj-lt"/>
              <a:buAutoNum type="arabicPeriod"/>
              <a:tabLst>
                <a:tab pos="228600" algn="l"/>
                <a:tab pos="457200" algn="l"/>
              </a:tabLst>
            </a:pPr>
            <a:r>
              <a:rPr lang="en-US" sz="1800" dirty="0">
                <a:solidFill>
                  <a:schemeClr val="tx1"/>
                </a:solidFill>
                <a:effectLst/>
                <a:latin typeface="Century Gothic" panose="020B0502020202020204" pitchFamily="34" charset="0"/>
                <a:ea typeface="Century Gothic" panose="020B0502020202020204" pitchFamily="34" charset="0"/>
                <a:cs typeface="Segoe UI" panose="020B0502040204020203" pitchFamily="34" charset="0"/>
              </a:rPr>
              <a:t>Introduce yourself to the patient and explain the purpose of your call</a:t>
            </a:r>
          </a:p>
          <a:p>
            <a:pPr marL="342900" marR="0" lvl="0" indent="-342900">
              <a:lnSpc>
                <a:spcPct val="130000"/>
              </a:lnSpc>
              <a:spcBef>
                <a:spcPts val="0"/>
              </a:spcBef>
              <a:spcAft>
                <a:spcPts val="0"/>
              </a:spcAft>
              <a:buFont typeface="+mj-lt"/>
              <a:buAutoNum type="arabicPeriod"/>
              <a:tabLst>
                <a:tab pos="228600" algn="l"/>
                <a:tab pos="457200" algn="l"/>
              </a:tabLst>
            </a:pPr>
            <a:r>
              <a:rPr lang="en-US" sz="1800" dirty="0">
                <a:solidFill>
                  <a:schemeClr val="tx1"/>
                </a:solidFill>
                <a:effectLst/>
                <a:latin typeface="Century Gothic" panose="020B0502020202020204" pitchFamily="34" charset="0"/>
                <a:ea typeface="Century Gothic" panose="020B0502020202020204" pitchFamily="34" charset="0"/>
                <a:cs typeface="Segoe UI" panose="020B0502040204020203" pitchFamily="34" charset="0"/>
              </a:rPr>
              <a:t>Collect demographic information from patient</a:t>
            </a:r>
          </a:p>
          <a:p>
            <a:pPr marL="342900" marR="0" lvl="0" indent="-342900">
              <a:lnSpc>
                <a:spcPct val="130000"/>
              </a:lnSpc>
              <a:spcBef>
                <a:spcPts val="0"/>
              </a:spcBef>
              <a:spcAft>
                <a:spcPts val="0"/>
              </a:spcAft>
              <a:buFont typeface="+mj-lt"/>
              <a:buAutoNum type="arabicPeriod"/>
              <a:tabLst>
                <a:tab pos="228600" algn="l"/>
                <a:tab pos="457200" algn="l"/>
              </a:tabLst>
            </a:pPr>
            <a:r>
              <a:rPr lang="en-US" sz="1800" dirty="0">
                <a:solidFill>
                  <a:schemeClr val="tx1"/>
                </a:solidFill>
                <a:effectLst/>
                <a:latin typeface="Century Gothic" panose="020B0502020202020204" pitchFamily="34" charset="0"/>
                <a:ea typeface="Century Gothic" panose="020B0502020202020204" pitchFamily="34" charset="0"/>
                <a:cs typeface="Segoe UI" panose="020B0502040204020203" pitchFamily="34" charset="0"/>
              </a:rPr>
              <a:t>Assess patient’s overall health and COVID-19 symptoms and provide self-care information</a:t>
            </a:r>
          </a:p>
          <a:p>
            <a:pPr marL="342900" marR="0" lvl="0" indent="-342900">
              <a:lnSpc>
                <a:spcPct val="130000"/>
              </a:lnSpc>
              <a:spcBef>
                <a:spcPts val="0"/>
              </a:spcBef>
              <a:spcAft>
                <a:spcPts val="0"/>
              </a:spcAft>
              <a:buFont typeface="+mj-lt"/>
              <a:buAutoNum type="arabicPeriod"/>
              <a:tabLst>
                <a:tab pos="228600" algn="l"/>
                <a:tab pos="457200" algn="l"/>
              </a:tabLst>
            </a:pPr>
            <a:r>
              <a:rPr lang="en-US" sz="1800" dirty="0">
                <a:solidFill>
                  <a:schemeClr val="tx1"/>
                </a:solidFill>
                <a:effectLst/>
                <a:latin typeface="Century Gothic" panose="020B0502020202020204" pitchFamily="34" charset="0"/>
                <a:ea typeface="Century Gothic" panose="020B0502020202020204" pitchFamily="34" charset="0"/>
                <a:cs typeface="Segoe UI" panose="020B0502040204020203" pitchFamily="34" charset="0"/>
              </a:rPr>
              <a:t>Develop a plan to monitor patient’s health and respond to changes in health status</a:t>
            </a:r>
          </a:p>
          <a:p>
            <a:pPr marL="342900" marR="0" lvl="0" indent="-342900">
              <a:lnSpc>
                <a:spcPct val="130000"/>
              </a:lnSpc>
              <a:spcBef>
                <a:spcPts val="0"/>
              </a:spcBef>
              <a:spcAft>
                <a:spcPts val="0"/>
              </a:spcAft>
              <a:buFont typeface="+mj-lt"/>
              <a:buAutoNum type="arabicPeriod"/>
              <a:tabLst>
                <a:tab pos="228600" algn="l"/>
                <a:tab pos="457200" algn="l"/>
              </a:tabLst>
            </a:pPr>
            <a:r>
              <a:rPr lang="en-US" sz="1800" dirty="0">
                <a:solidFill>
                  <a:schemeClr val="tx1"/>
                </a:solidFill>
                <a:effectLst/>
                <a:latin typeface="Century Gothic" panose="020B0502020202020204" pitchFamily="34" charset="0"/>
                <a:ea typeface="Century Gothic" panose="020B0502020202020204" pitchFamily="34" charset="0"/>
                <a:cs typeface="Segoe UI" panose="020B0502040204020203" pitchFamily="34" charset="0"/>
              </a:rPr>
              <a:t>Review isolation procedures and provide resources</a:t>
            </a:r>
          </a:p>
          <a:p>
            <a:pPr marL="342900" marR="0" lvl="0" indent="-342900">
              <a:lnSpc>
                <a:spcPct val="130000"/>
              </a:lnSpc>
              <a:spcBef>
                <a:spcPts val="0"/>
              </a:spcBef>
              <a:spcAft>
                <a:spcPts val="0"/>
              </a:spcAft>
              <a:buFont typeface="+mj-lt"/>
              <a:buAutoNum type="arabicPeriod"/>
              <a:tabLst>
                <a:tab pos="228600" algn="l"/>
                <a:tab pos="457200" algn="l"/>
              </a:tabLst>
            </a:pPr>
            <a:r>
              <a:rPr lang="en-US" sz="1800" dirty="0">
                <a:solidFill>
                  <a:schemeClr val="tx1"/>
                </a:solidFill>
                <a:effectLst/>
                <a:latin typeface="Century Gothic" panose="020B0502020202020204" pitchFamily="34" charset="0"/>
                <a:ea typeface="Century Gothic" panose="020B0502020202020204" pitchFamily="34" charset="0"/>
                <a:cs typeface="Segoe UI" panose="020B0502040204020203" pitchFamily="34" charset="0"/>
              </a:rPr>
              <a:t>Identify </a:t>
            </a:r>
            <a:r>
              <a:rPr lang="en-US" sz="1800" b="1" dirty="0">
                <a:solidFill>
                  <a:schemeClr val="tx1"/>
                </a:solidFill>
                <a:effectLst/>
                <a:latin typeface="Century Gothic" panose="020B0502020202020204" pitchFamily="34" charset="0"/>
                <a:ea typeface="Century Gothic" panose="020B0502020202020204" pitchFamily="34" charset="0"/>
                <a:cs typeface="Segoe UI" panose="020B0502040204020203" pitchFamily="34" charset="0"/>
              </a:rPr>
              <a:t>close contacts</a:t>
            </a:r>
            <a:r>
              <a:rPr lang="en-US" sz="1800" dirty="0">
                <a:solidFill>
                  <a:schemeClr val="tx1"/>
                </a:solidFill>
                <a:effectLst/>
                <a:latin typeface="Century Gothic" panose="020B0502020202020204" pitchFamily="34" charset="0"/>
                <a:ea typeface="Century Gothic" panose="020B0502020202020204" pitchFamily="34" charset="0"/>
                <a:cs typeface="Segoe UI" panose="020B0502040204020203" pitchFamily="34" charset="0"/>
              </a:rPr>
              <a:t> and routes of exposure</a:t>
            </a:r>
          </a:p>
          <a:p>
            <a:pPr marL="342900" marR="0" lvl="0" indent="-342900">
              <a:lnSpc>
                <a:spcPct val="130000"/>
              </a:lnSpc>
              <a:spcBef>
                <a:spcPts val="0"/>
              </a:spcBef>
              <a:spcAft>
                <a:spcPts val="1800"/>
              </a:spcAft>
              <a:buFont typeface="+mj-lt"/>
              <a:buAutoNum type="arabicPeriod"/>
              <a:tabLst>
                <a:tab pos="228600" algn="l"/>
                <a:tab pos="457200" algn="l"/>
              </a:tabLst>
            </a:pPr>
            <a:r>
              <a:rPr lang="en-US" sz="1800" dirty="0">
                <a:solidFill>
                  <a:schemeClr val="tx1"/>
                </a:solidFill>
                <a:effectLst/>
                <a:latin typeface="Century Gothic" panose="020B0502020202020204" pitchFamily="34" charset="0"/>
                <a:ea typeface="Century Gothic" panose="020B0502020202020204" pitchFamily="34" charset="0"/>
                <a:cs typeface="Segoe UI" panose="020B0502040204020203" pitchFamily="34" charset="0"/>
              </a:rPr>
              <a:t>Prompt for questions and provide contact information </a:t>
            </a:r>
          </a:p>
          <a:p>
            <a:pPr marL="0" marR="0">
              <a:lnSpc>
                <a:spcPct val="107000"/>
              </a:lnSpc>
              <a:spcBef>
                <a:spcPts val="0"/>
              </a:spcBef>
              <a:spcAft>
                <a:spcPts val="800"/>
              </a:spcAft>
            </a:pPr>
            <a:r>
              <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More detailed interview tips including sample questions, sentence starters, and advice for creating open channels of communication are available here: </a:t>
            </a:r>
            <a:r>
              <a:rPr lang="en-US" sz="1800" u="sng"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https://www.cdc.gov/coronavirus/2019-ncov/php/contact-tracing/case-investigator-guide.html</a:t>
            </a: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endParaRPr lang="en-US" b="0" dirty="0"/>
          </a:p>
          <a:p>
            <a:pPr marL="0" marR="0">
              <a:lnSpc>
                <a:spcPct val="107000"/>
              </a:lnSpc>
              <a:spcBef>
                <a:spcPts val="0"/>
              </a:spcBef>
              <a:spcAft>
                <a:spcPts val="800"/>
              </a:spcAft>
            </a:pPr>
            <a:r>
              <a:rPr lang="en-US" sz="1800" u="none"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Based on David’s background information, what questions do you have for him?</a:t>
            </a:r>
            <a:endParaRPr lang="en-US" sz="1800" u="none"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1200"/>
              </a:spcBef>
              <a:spcAft>
                <a:spcPts val="800"/>
              </a:spcAft>
            </a:pPr>
            <a:endParaRPr lang="en-US" sz="1800" u="none">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1200"/>
              </a:spcBef>
              <a:spcAft>
                <a:spcPts val="800"/>
              </a:spcAft>
            </a:pPr>
            <a:r>
              <a:rPr lang="en-US" sz="1800" u="none">
                <a:effectLst/>
                <a:latin typeface="Century Gothic" panose="020B0502020202020204" pitchFamily="34" charset="0"/>
                <a:ea typeface="Century Gothic" panose="020B0502020202020204" pitchFamily="34" charset="0"/>
                <a:cs typeface="Times New Roman" panose="02020603050405020304" pitchFamily="18" charset="0"/>
              </a:rPr>
              <a:t>What </a:t>
            </a:r>
            <a:r>
              <a:rPr lang="en-US" sz="1800" u="none" dirty="0">
                <a:effectLst/>
                <a:latin typeface="Century Gothic" panose="020B0502020202020204" pitchFamily="34" charset="0"/>
                <a:ea typeface="Century Gothic" panose="020B0502020202020204" pitchFamily="34" charset="0"/>
                <a:cs typeface="Times New Roman" panose="02020603050405020304" pitchFamily="18" charset="0"/>
              </a:rPr>
              <a:t>specific recommendations do you have for David based on his background information?</a:t>
            </a:r>
          </a:p>
          <a:p>
            <a:pPr marL="0" marR="0">
              <a:lnSpc>
                <a:spcPct val="107000"/>
              </a:lnSpc>
              <a:spcBef>
                <a:spcPts val="0"/>
              </a:spcBef>
              <a:spcAft>
                <a:spcPts val="800"/>
              </a:spcAft>
            </a:pPr>
            <a:b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Recruit a friend or family member to role play with you as David. If you enjoy this activity, more practice training scenarios are available here: </a:t>
            </a:r>
            <a:r>
              <a:rPr lang="en-US" sz="1800" u="sng"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hlinkClick r:id="rId4"/>
              </a:rPr>
              <a:t>https://www.cdc.gov/coronavirus/2019-ncov/downloads/php/contact-tracing/COVID19-Contact-Tracing-Scene-508.pdf</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endParaRPr lang="en-US" b="0" dirty="0"/>
          </a:p>
        </p:txBody>
      </p:sp>
      <p:sp>
        <p:nvSpPr>
          <p:cNvPr id="4" name="Slide Number Placeholder 3"/>
          <p:cNvSpPr>
            <a:spLocks noGrp="1"/>
          </p:cNvSpPr>
          <p:nvPr>
            <p:ph type="sldNum" sz="quarter" idx="5"/>
          </p:nvPr>
        </p:nvSpPr>
        <p:spPr/>
        <p:txBody>
          <a:bodyPr/>
          <a:lstStyle/>
          <a:p>
            <a:fld id="{0DF3CA22-E8E8-4840-A74B-7C5B22B8ED21}" type="slidenum">
              <a:rPr lang="en-US" smtClean="0"/>
              <a:t>13</a:t>
            </a:fld>
            <a:endParaRPr lang="en-US"/>
          </a:p>
        </p:txBody>
      </p:sp>
    </p:spTree>
    <p:extLst>
      <p:ext uri="{BB962C8B-B14F-4D97-AF65-F5344CB8AC3E}">
        <p14:creationId xmlns:p14="http://schemas.microsoft.com/office/powerpoint/2010/main" val="19125866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Share Your Findings</a:t>
            </a:r>
          </a:p>
          <a:p>
            <a:r>
              <a:rPr lang="en-US" sz="1000" dirty="0"/>
              <a:t>The David J. Sencer CDC Museum uses award-winning exhibits and innovative programming to educate visitors about the value of public health and presents the rich heritage and vast accomplishments of CDC. Your demonstration could be a valuable contribution! Share your demonstration with the CDC Museum on Instagram </a:t>
            </a:r>
            <a:r>
              <a:rPr lang="en-US" sz="1000" b="0" dirty="0"/>
              <a:t>using</a:t>
            </a:r>
            <a:r>
              <a:rPr lang="en-US" sz="1000" b="1" dirty="0"/>
              <a:t> @CDCmuseum</a:t>
            </a:r>
            <a:r>
              <a:rPr lang="en-US" sz="1000" dirty="0"/>
              <a:t>.</a:t>
            </a:r>
          </a:p>
        </p:txBody>
      </p:sp>
      <p:sp>
        <p:nvSpPr>
          <p:cNvPr id="4" name="Slide Number Placeholder 3"/>
          <p:cNvSpPr>
            <a:spLocks noGrp="1"/>
          </p:cNvSpPr>
          <p:nvPr>
            <p:ph type="sldNum" sz="quarter" idx="5"/>
          </p:nvPr>
        </p:nvSpPr>
        <p:spPr/>
        <p:txBody>
          <a:bodyPr/>
          <a:lstStyle/>
          <a:p>
            <a:fld id="{0DF3CA22-E8E8-4840-A74B-7C5B22B8ED21}" type="slidenum">
              <a:rPr lang="en-US" smtClean="0"/>
              <a:t>14</a:t>
            </a:fld>
            <a:endParaRPr lang="en-US"/>
          </a:p>
        </p:txBody>
      </p:sp>
    </p:spTree>
    <p:extLst>
      <p:ext uri="{BB962C8B-B14F-4D97-AF65-F5344CB8AC3E}">
        <p14:creationId xmlns:p14="http://schemas.microsoft.com/office/powerpoint/2010/main" val="12385518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15</a:t>
            </a:fld>
            <a:endParaRPr lang="en-US"/>
          </a:p>
        </p:txBody>
      </p:sp>
    </p:spTree>
    <p:extLst>
      <p:ext uri="{BB962C8B-B14F-4D97-AF65-F5344CB8AC3E}">
        <p14:creationId xmlns:p14="http://schemas.microsoft.com/office/powerpoint/2010/main" val="4138639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Terms to Know</a:t>
            </a:r>
          </a:p>
          <a:p>
            <a:pPr marL="285750" marR="0" indent="-285750">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Asymptomatic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patients who are infected with a disease who do not show symptoms</a:t>
            </a:r>
          </a:p>
          <a:p>
            <a:pPr marL="285750" marR="0" indent="-285750">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Close contact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anyone who was close to a person who is infected with a virus and is therefore at higher risk of becoming infected themselves</a:t>
            </a:r>
          </a:p>
          <a:p>
            <a:pPr marL="285750" marR="0" indent="-285750">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Contact tracing - </a:t>
            </a:r>
            <a:r>
              <a:rPr lang="en-US" sz="1800" b="0" dirty="0">
                <a:solidFill>
                  <a:srgbClr val="000000"/>
                </a:solidFill>
                <a:effectLst/>
                <a:latin typeface="Century Gothic" panose="020B0502020202020204" pitchFamily="34" charset="0"/>
                <a:ea typeface="Century Gothic" panose="020B0502020202020204" pitchFamily="34" charset="0"/>
                <a:cs typeface="Segoe UI" panose="020B0502040204020203" pitchFamily="34" charset="0"/>
              </a:rPr>
              <a:t>the process of identifying people who have recently been in contact with someone diagnosed with an infectious disease</a:t>
            </a:r>
            <a:endParaRPr lang="en-US" sz="1800" b="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285750" marR="0" indent="-285750">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Index case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the earliest known or suspected case of disease infection in an outbreak</a:t>
            </a:r>
          </a:p>
          <a:p>
            <a:pPr marL="285750" marR="0" indent="-285750">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Quarantine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placing people with confirmed or suspected infection in isolation to prevent the spread of infectious disease</a:t>
            </a:r>
          </a:p>
          <a:p>
            <a:pPr marL="285750" marR="0" indent="-285750">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Surveillance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collecting/analyzing data about a disease to monitor trends and outbreaks</a:t>
            </a:r>
          </a:p>
          <a:p>
            <a:pPr marL="285750" marR="0" indent="-285750">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Symptomatic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patients who are infected with a disease and are showing symptoms</a:t>
            </a:r>
          </a:p>
          <a:p>
            <a:pPr marL="285750" marR="0" indent="-285750">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Transmission - spreading</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 a disease from one individual to another</a:t>
            </a:r>
          </a:p>
        </p:txBody>
      </p:sp>
      <p:sp>
        <p:nvSpPr>
          <p:cNvPr id="4" name="Slide Number Placeholder 3"/>
          <p:cNvSpPr>
            <a:spLocks noGrp="1"/>
          </p:cNvSpPr>
          <p:nvPr>
            <p:ph type="sldNum" sz="quarter" idx="5"/>
          </p:nvPr>
        </p:nvSpPr>
        <p:spPr/>
        <p:txBody>
          <a:bodyPr/>
          <a:lstStyle/>
          <a:p>
            <a:fld id="{0DF3CA22-E8E8-4840-A74B-7C5B22B8ED21}" type="slidenum">
              <a:rPr lang="en-US" smtClean="0"/>
              <a:t>2</a:t>
            </a:fld>
            <a:endParaRPr lang="en-US"/>
          </a:p>
        </p:txBody>
      </p:sp>
    </p:spTree>
    <p:extLst>
      <p:ext uri="{BB962C8B-B14F-4D97-AF65-F5344CB8AC3E}">
        <p14:creationId xmlns:p14="http://schemas.microsoft.com/office/powerpoint/2010/main" val="620582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What is Contact Tracing?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Contact tracing </a:t>
            </a:r>
            <a:r>
              <a:rPr lang="en-US" sz="1200" kern="1200" dirty="0">
                <a:solidFill>
                  <a:schemeClr val="tx1"/>
                </a:solidFill>
                <a:effectLst/>
                <a:latin typeface="+mn-lt"/>
                <a:ea typeface="+mn-ea"/>
                <a:cs typeface="+mn-cs"/>
              </a:rPr>
              <a:t>is the process of identifying people who have recently been in contact with someone diagnosed with an infectious disease. Once a person tests positive for a disease, they will be asked to list the people they have been in contact with and the places they visited during the period in which they were contagious. The patient’s contacts will be notified by the health department or by contact tracers who will explain what precautions they need to take and for how long. This may include a </a:t>
            </a:r>
            <a:r>
              <a:rPr lang="en-US" sz="1200" b="1" kern="1200" dirty="0">
                <a:solidFill>
                  <a:schemeClr val="tx1"/>
                </a:solidFill>
                <a:effectLst/>
                <a:latin typeface="+mn-lt"/>
                <a:ea typeface="+mn-ea"/>
                <a:cs typeface="+mn-cs"/>
              </a:rPr>
              <a:t>quarantine</a:t>
            </a:r>
            <a:r>
              <a:rPr lang="en-US" sz="1200" kern="1200" dirty="0">
                <a:solidFill>
                  <a:schemeClr val="tx1"/>
                </a:solidFill>
                <a:effectLst/>
                <a:latin typeface="+mn-lt"/>
                <a:ea typeface="+mn-ea"/>
                <a:cs typeface="+mn-cs"/>
              </a:rPr>
              <a:t> period during which the person should avoid contact with others. During the disease’s incubation period, contact tracers will continue to check on the </a:t>
            </a:r>
            <a:r>
              <a:rPr lang="en-US" sz="1200" b="1" kern="1200" dirty="0">
                <a:solidFill>
                  <a:schemeClr val="tx1"/>
                </a:solidFill>
                <a:effectLst/>
                <a:latin typeface="+mn-lt"/>
                <a:ea typeface="+mn-ea"/>
                <a:cs typeface="+mn-cs"/>
              </a:rPr>
              <a:t>close contacts </a:t>
            </a:r>
            <a:r>
              <a:rPr lang="en-US" sz="1200" kern="1200" dirty="0">
                <a:solidFill>
                  <a:schemeClr val="tx1"/>
                </a:solidFill>
                <a:effectLst/>
                <a:latin typeface="+mn-lt"/>
                <a:ea typeface="+mn-ea"/>
                <a:cs typeface="+mn-cs"/>
              </a:rPr>
              <a:t>to see if they have developed symptoms or tested positive for the disease.</a:t>
            </a:r>
          </a:p>
        </p:txBody>
      </p:sp>
      <p:sp>
        <p:nvSpPr>
          <p:cNvPr id="4" name="Slide Number Placeholder 3"/>
          <p:cNvSpPr>
            <a:spLocks noGrp="1"/>
          </p:cNvSpPr>
          <p:nvPr>
            <p:ph type="sldNum" sz="quarter" idx="5"/>
          </p:nvPr>
        </p:nvSpPr>
        <p:spPr/>
        <p:txBody>
          <a:bodyPr/>
          <a:lstStyle/>
          <a:p>
            <a:fld id="{0DF3CA22-E8E8-4840-A74B-7C5B22B8ED21}" type="slidenum">
              <a:rPr lang="en-US" smtClean="0"/>
              <a:t>3</a:t>
            </a:fld>
            <a:endParaRPr lang="en-US"/>
          </a:p>
        </p:txBody>
      </p:sp>
    </p:spTree>
    <p:extLst>
      <p:ext uri="{BB962C8B-B14F-4D97-AF65-F5344CB8AC3E}">
        <p14:creationId xmlns:p14="http://schemas.microsoft.com/office/powerpoint/2010/main" val="4011328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4</a:t>
            </a:fld>
            <a:endParaRPr lang="en-US"/>
          </a:p>
        </p:txBody>
      </p:sp>
    </p:spTree>
    <p:extLst>
      <p:ext uri="{BB962C8B-B14F-4D97-AF65-F5344CB8AC3E}">
        <p14:creationId xmlns:p14="http://schemas.microsoft.com/office/powerpoint/2010/main" val="73222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Contact Tracing and the Centers for Disease Control and Prevention (CDC)</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Contact tracing </a:t>
            </a:r>
            <a:r>
              <a:rPr lang="en-US" sz="1200" kern="1200" dirty="0">
                <a:solidFill>
                  <a:schemeClr val="tx1"/>
                </a:solidFill>
                <a:effectLst/>
                <a:latin typeface="+mn-lt"/>
                <a:ea typeface="+mn-ea"/>
                <a:cs typeface="+mn-cs"/>
              </a:rPr>
              <a:t>is the process of quickly identifying, assessing, and managing people who have been exposed to a disease to prevent additional </a:t>
            </a:r>
            <a:r>
              <a:rPr lang="en-US" sz="1200" b="1" kern="1200" dirty="0">
                <a:solidFill>
                  <a:schemeClr val="tx1"/>
                </a:solidFill>
                <a:effectLst/>
                <a:latin typeface="+mn-lt"/>
                <a:ea typeface="+mn-ea"/>
                <a:cs typeface="+mn-cs"/>
              </a:rPr>
              <a:t>transmission</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Contact tracing </a:t>
            </a:r>
            <a:r>
              <a:rPr lang="en-US" sz="1200" kern="1200" dirty="0">
                <a:solidFill>
                  <a:schemeClr val="tx1"/>
                </a:solidFill>
                <a:effectLst/>
                <a:latin typeface="+mn-lt"/>
                <a:ea typeface="+mn-ea"/>
                <a:cs typeface="+mn-cs"/>
              </a:rPr>
              <a:t>has been used by CDC and its partners as part of successful strategies to stop disease epidemics like smallpox, Ebola, and now the COVID-19 pandemic.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Smallpox was eradicated globally in 1980 using a strategy called ring vaccination. In this strategy, the </a:t>
            </a:r>
            <a:r>
              <a:rPr lang="en-US" sz="1200" b="1" kern="1200" dirty="0">
                <a:solidFill>
                  <a:schemeClr val="tx1"/>
                </a:solidFill>
                <a:effectLst/>
                <a:latin typeface="+mn-lt"/>
                <a:ea typeface="+mn-ea"/>
                <a:cs typeface="+mn-cs"/>
              </a:rPr>
              <a:t>close contacts</a:t>
            </a:r>
            <a:r>
              <a:rPr lang="en-US" sz="1200" kern="1200" dirty="0">
                <a:solidFill>
                  <a:schemeClr val="tx1"/>
                </a:solidFill>
                <a:effectLst/>
                <a:latin typeface="+mn-lt"/>
                <a:ea typeface="+mn-ea"/>
                <a:cs typeface="+mn-cs"/>
              </a:rPr>
              <a:t> of confirmed smallpox patients were vaccinated first, then the contacts of those contacts. This way, everyone who had been, or could have been, exposed to a patient with smallpox received the vaccine. </a:t>
            </a:r>
            <a:r>
              <a:rPr lang="en-US" sz="1200" b="1" kern="1200" dirty="0">
                <a:solidFill>
                  <a:schemeClr val="tx1"/>
                </a:solidFill>
                <a:effectLst/>
                <a:latin typeface="+mn-lt"/>
                <a:ea typeface="+mn-ea"/>
                <a:cs typeface="+mn-cs"/>
              </a:rPr>
              <a:t>Close contacts </a:t>
            </a:r>
            <a:r>
              <a:rPr lang="en-US" sz="1200" kern="1200" dirty="0">
                <a:solidFill>
                  <a:schemeClr val="tx1"/>
                </a:solidFill>
                <a:effectLst/>
                <a:latin typeface="+mn-lt"/>
                <a:ea typeface="+mn-ea"/>
                <a:cs typeface="+mn-cs"/>
              </a:rPr>
              <a:t>included household family members, people who spent 3+ hours with the patient, and people who were within 6 feet of a patient with a rash. </a:t>
            </a:r>
            <a:r>
              <a:rPr lang="en-US" sz="1200" b="1" kern="1200" dirty="0">
                <a:solidFill>
                  <a:schemeClr val="tx1"/>
                </a:solidFill>
                <a:effectLst/>
                <a:latin typeface="+mn-lt"/>
                <a:ea typeface="+mn-ea"/>
                <a:cs typeface="+mn-cs"/>
              </a:rPr>
              <a:t>Close contacts </a:t>
            </a:r>
            <a:r>
              <a:rPr lang="en-US" sz="1200" kern="1200" dirty="0">
                <a:solidFill>
                  <a:schemeClr val="tx1"/>
                </a:solidFill>
                <a:effectLst/>
                <a:latin typeface="+mn-lt"/>
                <a:ea typeface="+mn-ea"/>
                <a:cs typeface="+mn-cs"/>
              </a:rPr>
              <a:t>were vaccinated and monitored for fever and other symptoms daily for 14-18 days. </a:t>
            </a:r>
          </a:p>
        </p:txBody>
      </p:sp>
      <p:sp>
        <p:nvSpPr>
          <p:cNvPr id="4" name="Slide Number Placeholder 3"/>
          <p:cNvSpPr>
            <a:spLocks noGrp="1"/>
          </p:cNvSpPr>
          <p:nvPr>
            <p:ph type="sldNum" sz="quarter" idx="5"/>
          </p:nvPr>
        </p:nvSpPr>
        <p:spPr/>
        <p:txBody>
          <a:bodyPr/>
          <a:lstStyle/>
          <a:p>
            <a:fld id="{0DF3CA22-E8E8-4840-A74B-7C5B22B8ED21}" type="slidenum">
              <a:rPr lang="en-US" smtClean="0"/>
              <a:t>5</a:t>
            </a:fld>
            <a:endParaRPr lang="en-US"/>
          </a:p>
        </p:txBody>
      </p:sp>
    </p:spTree>
    <p:extLst>
      <p:ext uri="{BB962C8B-B14F-4D97-AF65-F5344CB8AC3E}">
        <p14:creationId xmlns:p14="http://schemas.microsoft.com/office/powerpoint/2010/main" val="1304398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During the 2014-16 Ebola outbreak in West Africa, the RITE (Rapid Isolation and Treatment of Ebola) team members used </a:t>
            </a:r>
            <a:r>
              <a:rPr lang="en-US" sz="1200" b="1" kern="1200" dirty="0">
                <a:solidFill>
                  <a:schemeClr val="tx1"/>
                </a:solidFill>
                <a:effectLst/>
                <a:latin typeface="+mn-lt"/>
                <a:ea typeface="+mn-ea"/>
                <a:cs typeface="+mn-cs"/>
              </a:rPr>
              <a:t>contact tracing </a:t>
            </a:r>
            <a:r>
              <a:rPr lang="en-US" sz="1200" kern="1200" dirty="0">
                <a:solidFill>
                  <a:schemeClr val="tx1"/>
                </a:solidFill>
                <a:effectLst/>
                <a:latin typeface="+mn-lt"/>
                <a:ea typeface="+mn-ea"/>
                <a:cs typeface="+mn-cs"/>
              </a:rPr>
              <a:t>to identify new Ebola cases quickly and to isolate patients as soon as they showed symptoms. This increased patients’ chances of survival and prevented spread to others. Even one missed contact could mean Ebola would continue to spread, because sick people need care from others.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Neil Vora, a CDC responder, said of his time working in Liberia, “We would follow ambulances that were called to pick up patients with suspected Ebola cases. We would keep our distance and observe how they collected patients and would make corrections to any lapse in infection control. As soon as the ambulance left, we would start the </a:t>
            </a:r>
            <a:r>
              <a:rPr lang="en-US" sz="1200" b="1" kern="1200" dirty="0">
                <a:solidFill>
                  <a:schemeClr val="tx1"/>
                </a:solidFill>
                <a:effectLst/>
                <a:latin typeface="+mn-lt"/>
                <a:ea typeface="+mn-ea"/>
                <a:cs typeface="+mn-cs"/>
              </a:rPr>
              <a:t>contact tracing </a:t>
            </a:r>
            <a:r>
              <a:rPr lang="en-US" sz="1200" kern="1200" dirty="0">
                <a:solidFill>
                  <a:schemeClr val="tx1"/>
                </a:solidFill>
                <a:effectLst/>
                <a:latin typeface="+mn-lt"/>
                <a:ea typeface="+mn-ea"/>
                <a:cs typeface="+mn-cs"/>
              </a:rPr>
              <a:t>investigation.”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Satish Pillai, a CDC medical officer in Liberia, worked with RITE to help health systems that were not prepared for an influx of Ebola cases and had limited knowledge of the virus and its symptoms. “Cases of Ebola in Liberia were showing up in remote areas. In many instances, someone who contracted Ebola in the capital city of Monrovia brought it back to their community,” said Satish. “This led to sustained transmission of the virus that was hard to stop because it was so difficult to reach these communities.” </a:t>
            </a:r>
            <a:r>
              <a:rPr lang="en-US" sz="1200" b="1" kern="1200" dirty="0">
                <a:solidFill>
                  <a:schemeClr val="tx1"/>
                </a:solidFill>
                <a:effectLst/>
                <a:latin typeface="+mn-lt"/>
                <a:ea typeface="+mn-ea"/>
                <a:cs typeface="+mn-cs"/>
              </a:rPr>
              <a:t>Contact tracing </a:t>
            </a:r>
            <a:r>
              <a:rPr lang="en-US" sz="1200" kern="1200" dirty="0">
                <a:solidFill>
                  <a:schemeClr val="tx1"/>
                </a:solidFill>
                <a:effectLst/>
                <a:latin typeface="+mn-lt"/>
                <a:ea typeface="+mn-ea"/>
                <a:cs typeface="+mn-cs"/>
              </a:rPr>
              <a:t>in rural communities was particularly essential because they lacked treatment facilities. RITE teams not only worked on active case finding and contact tracing, but also identified the basic sanitation and food needs.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Today, </a:t>
            </a:r>
            <a:r>
              <a:rPr lang="en-US" sz="1200" b="1" kern="1200" dirty="0">
                <a:solidFill>
                  <a:schemeClr val="tx1"/>
                </a:solidFill>
                <a:effectLst/>
                <a:latin typeface="+mn-lt"/>
                <a:ea typeface="+mn-ea"/>
                <a:cs typeface="+mn-cs"/>
              </a:rPr>
              <a:t>contact tracing </a:t>
            </a:r>
            <a:r>
              <a:rPr lang="en-US" sz="1200" kern="1200" dirty="0">
                <a:solidFill>
                  <a:schemeClr val="tx1"/>
                </a:solidFill>
                <a:effectLst/>
                <a:latin typeface="+mn-lt"/>
                <a:ea typeface="+mn-ea"/>
                <a:cs typeface="+mn-cs"/>
              </a:rPr>
              <a:t>is being used to fight COVID-19 globally. In addition to masks, social distancing, hand washing, and vaccination, </a:t>
            </a:r>
            <a:r>
              <a:rPr lang="en-US" sz="1200" b="1" kern="1200" dirty="0">
                <a:solidFill>
                  <a:schemeClr val="tx1"/>
                </a:solidFill>
                <a:effectLst/>
                <a:latin typeface="+mn-lt"/>
                <a:ea typeface="+mn-ea"/>
                <a:cs typeface="+mn-cs"/>
              </a:rPr>
              <a:t>contact tracing </a:t>
            </a:r>
            <a:r>
              <a:rPr lang="en-US" sz="1200" kern="1200" dirty="0">
                <a:solidFill>
                  <a:schemeClr val="tx1"/>
                </a:solidFill>
                <a:effectLst/>
                <a:latin typeface="+mn-lt"/>
                <a:ea typeface="+mn-ea"/>
                <a:cs typeface="+mn-cs"/>
              </a:rPr>
              <a:t>is another tool we can use to stop the spread of COVID-19. Because COVID-19 often has </a:t>
            </a:r>
            <a:r>
              <a:rPr lang="en-US" sz="1200" b="1" kern="1200" dirty="0">
                <a:solidFill>
                  <a:schemeClr val="tx1"/>
                </a:solidFill>
                <a:effectLst/>
                <a:latin typeface="+mn-lt"/>
                <a:ea typeface="+mn-ea"/>
                <a:cs typeface="+mn-cs"/>
              </a:rPr>
              <a:t>asymptomatic</a:t>
            </a:r>
            <a:r>
              <a:rPr lang="en-US" sz="1200" kern="1200" dirty="0">
                <a:solidFill>
                  <a:schemeClr val="tx1"/>
                </a:solidFill>
                <a:effectLst/>
                <a:latin typeface="+mn-lt"/>
                <a:ea typeface="+mn-ea"/>
                <a:cs typeface="+mn-cs"/>
              </a:rPr>
              <a:t> carriers, </a:t>
            </a:r>
            <a:r>
              <a:rPr lang="en-US" sz="1200" b="1" kern="1200" dirty="0">
                <a:solidFill>
                  <a:schemeClr val="tx1"/>
                </a:solidFill>
                <a:effectLst/>
                <a:latin typeface="+mn-lt"/>
                <a:ea typeface="+mn-ea"/>
                <a:cs typeface="+mn-cs"/>
              </a:rPr>
              <a:t>contact tracing </a:t>
            </a:r>
            <a:r>
              <a:rPr lang="en-US" sz="1200" kern="1200" dirty="0">
                <a:solidFill>
                  <a:schemeClr val="tx1"/>
                </a:solidFill>
                <a:effectLst/>
                <a:latin typeface="+mn-lt"/>
                <a:ea typeface="+mn-ea"/>
                <a:cs typeface="+mn-cs"/>
              </a:rPr>
              <a:t>is especially important. By identifying and isolating cases of COVID-19 in communities before they can spread to others, we can prevent new infections.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F3CA22-E8E8-4840-A74B-7C5B22B8ED2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087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7</a:t>
            </a:fld>
            <a:endParaRPr lang="en-US"/>
          </a:p>
        </p:txBody>
      </p:sp>
    </p:spTree>
    <p:extLst>
      <p:ext uri="{BB962C8B-B14F-4D97-AF65-F5344CB8AC3E}">
        <p14:creationId xmlns:p14="http://schemas.microsoft.com/office/powerpoint/2010/main" val="3805181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From the Expert: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Contact tracing</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has been an important tool for epidemiologists who are trying to stop a disease outbreak in its tracks. Watch the video linked below for more information about how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contact tracing</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was used to help stop the 2014-16 Ebola outbreak in West Africa. CDC activated its Emergency Operations Center in July 2014 to help coordinate technical assistance and disease control activities with partners. CDC personnel deployed to West Africa to assist with response efforts, including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surveillance</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contact tracing</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data management, laboratory testing, and health education. CDC staff also provided support with logistics, staffing, communication, analytics, and management. </a:t>
            </a:r>
            <a:r>
              <a:rPr lang="en-US" sz="1800" u="sng"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hlinkClick r:id="rId3"/>
              </a:rPr>
              <a:t>https://youtu.be/f0Q0yA_jJ2U</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8</a:t>
            </a:fld>
            <a:endParaRPr lang="en-US"/>
          </a:p>
        </p:txBody>
      </p:sp>
    </p:spTree>
    <p:extLst>
      <p:ext uri="{BB962C8B-B14F-4D97-AF65-F5344CB8AC3E}">
        <p14:creationId xmlns:p14="http://schemas.microsoft.com/office/powerpoint/2010/main" val="24413547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9</a:t>
            </a:fld>
            <a:endParaRPr lang="en-US"/>
          </a:p>
        </p:txBody>
      </p:sp>
    </p:spTree>
    <p:extLst>
      <p:ext uri="{BB962C8B-B14F-4D97-AF65-F5344CB8AC3E}">
        <p14:creationId xmlns:p14="http://schemas.microsoft.com/office/powerpoint/2010/main" val="221277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12/30/2021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cdc.gov/museum/education/lessons/" TargetMode="External"/><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5.sv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microsoft.com/office/2007/relationships/hdphoto" Target="../media/hdphoto1.wdp"/><Relationship Id="rId4" Type="http://schemas.openxmlformats.org/officeDocument/2006/relationships/diagramLayout" Target="../diagrams/layout1.xml"/><Relationship Id="rId9"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6.png"/><Relationship Id="rId5" Type="http://schemas.microsoft.com/office/2007/relationships/hdphoto" Target="../media/hdphoto1.wdp"/><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28.sv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7.png"/><Relationship Id="rId5" Type="http://schemas.microsoft.com/office/2007/relationships/hdphoto" Target="../media/hdphoto1.wdp"/><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6.jpeg"/><Relationship Id="rId5" Type="http://schemas.microsoft.com/office/2007/relationships/hdphoto" Target="../media/hdphoto1.wdp"/><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8.jpeg"/><Relationship Id="rId5" Type="http://schemas.microsoft.com/office/2007/relationships/hdphoto" Target="../media/hdphoto1.wdp"/><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10.jpeg"/><Relationship Id="rId5" Type="http://schemas.microsoft.com/office/2007/relationships/hdphoto" Target="../media/hdphoto1.wdp"/><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notesSlide" Target="../notesSlides/notesSlide8.xml"/><Relationship Id="rId7" Type="http://schemas.microsoft.com/office/2007/relationships/hdphoto" Target="../media/hdphoto1.wdp"/><Relationship Id="rId2" Type="http://schemas.openxmlformats.org/officeDocument/2006/relationships/slideLayout" Target="../slideLayouts/slideLayout2.xml"/><Relationship Id="rId1" Type="http://schemas.openxmlformats.org/officeDocument/2006/relationships/video" Target="https://www.youtube.com/embed/f0Q0yA_jJ2U?feature=oembed" TargetMode="Externa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youtu.be/f0Q0yA_jJ2U"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A9382-BE15-3E4C-85B6-9549BE945773}"/>
              </a:ext>
            </a:extLst>
          </p:cNvPr>
          <p:cNvSpPr>
            <a:spLocks noGrp="1"/>
          </p:cNvSpPr>
          <p:nvPr>
            <p:ph type="ctrTitle"/>
          </p:nvPr>
        </p:nvSpPr>
        <p:spPr>
          <a:xfrm>
            <a:off x="768764" y="1298448"/>
            <a:ext cx="5262759" cy="2837939"/>
          </a:xfrm>
        </p:spPr>
        <p:txBody>
          <a:bodyPr/>
          <a:lstStyle/>
          <a:p>
            <a:pPr algn="ctr"/>
            <a:r>
              <a:rPr lang="en-US" dirty="0">
                <a:solidFill>
                  <a:srgbClr val="FDB913"/>
                </a:solidFill>
              </a:rPr>
              <a:t>Contact Tracing</a:t>
            </a:r>
          </a:p>
        </p:txBody>
      </p:sp>
      <p:pic>
        <p:nvPicPr>
          <p:cNvPr id="11" name="Picture 10" descr="David J. Sencer CDC Museum Public Health Academy">
            <a:hlinkClick r:id="rId3"/>
            <a:extLst>
              <a:ext uri="{FF2B5EF4-FFF2-40B4-BE49-F238E27FC236}">
                <a16:creationId xmlns:a16="http://schemas.microsoft.com/office/drawing/2014/main" id="{57E49BB8-929D-2340-9D25-455EFF56D866}"/>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568642" y="4054744"/>
            <a:ext cx="4974402" cy="1719209"/>
          </a:xfrm>
          <a:prstGeom prst="rect">
            <a:avLst/>
          </a:prstGeom>
        </p:spPr>
      </p:pic>
      <p:pic>
        <p:nvPicPr>
          <p:cNvPr id="7" name="Picture 6">
            <a:extLst>
              <a:ext uri="{FF2B5EF4-FFF2-40B4-BE49-F238E27FC236}">
                <a16:creationId xmlns:a16="http://schemas.microsoft.com/office/drawing/2014/main" id="{BEC550AF-0652-B14D-A41F-AC056501AF3E}"/>
              </a:ext>
              <a:ext uri="{C183D7F6-B498-43B3-948B-1728B52AA6E4}">
                <adec:decorative xmlns:adec="http://schemas.microsoft.com/office/drawing/2017/decorative" val="1"/>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6" name="Picture 5">
            <a:extLst>
              <a:ext uri="{FF2B5EF4-FFF2-40B4-BE49-F238E27FC236}">
                <a16:creationId xmlns:a16="http://schemas.microsoft.com/office/drawing/2014/main" id="{83B477C5-E0CD-F042-9909-7E096F150D8C}"/>
              </a:ext>
              <a:ext uri="{C183D7F6-B498-43B3-948B-1728B52AA6E4}">
                <adec:decorative xmlns:adec="http://schemas.microsoft.com/office/drawing/2017/decorative" val="1"/>
              </a:ext>
            </a:extLst>
          </p:cNvPr>
          <p:cNvPicPr>
            <a:picLocks noChangeAspect="1"/>
          </p:cNvPicPr>
          <p:nvPr/>
        </p:nvPicPr>
        <p:blipFill>
          <a:blip r:embed="rId6" cstate="screen">
            <a:alphaModFix/>
            <a:extLst>
              <a:ext uri="{BEBA8EAE-BF5A-486C-A8C5-ECC9F3942E4B}">
                <a14:imgProps xmlns:a14="http://schemas.microsoft.com/office/drawing/2010/main">
                  <a14:imgLayer r:embed="rId7">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9" name="Content Placeholder 2">
            <a:extLst>
              <a:ext uri="{FF2B5EF4-FFF2-40B4-BE49-F238E27FC236}">
                <a16:creationId xmlns:a16="http://schemas.microsoft.com/office/drawing/2014/main" id="{1D1390E8-BAFE-4E74-8F39-4D44C3826157}"/>
              </a:ext>
              <a:ext uri="{C183D7F6-B498-43B3-948B-1728B52AA6E4}">
                <adec:decorative xmlns:adec="http://schemas.microsoft.com/office/drawing/2017/decorative" val="1"/>
              </a:ext>
            </a:extLst>
          </p:cNvPr>
          <p:cNvSpPr txBox="1">
            <a:spLocks/>
          </p:cNvSpPr>
          <p:nvPr/>
        </p:nvSpPr>
        <p:spPr>
          <a:xfrm>
            <a:off x="-1" y="6101054"/>
            <a:ext cx="12161351" cy="772911"/>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endParaRPr lang="en-US" sz="1200" dirty="0">
              <a:solidFill>
                <a:schemeClr val="tx1"/>
              </a:solidFill>
            </a:endParaRPr>
          </a:p>
        </p:txBody>
      </p:sp>
      <p:pic>
        <p:nvPicPr>
          <p:cNvPr id="8" name="Graphic 20">
            <a:extLst>
              <a:ext uri="{FF2B5EF4-FFF2-40B4-BE49-F238E27FC236}">
                <a16:creationId xmlns:a16="http://schemas.microsoft.com/office/drawing/2014/main" id="{1C21B0A7-71D2-41A8-97E0-E94C8B85865F}"/>
              </a:ext>
              <a:ext uri="{C183D7F6-B498-43B3-948B-1728B52AA6E4}">
                <adec:decorative xmlns:adec="http://schemas.microsoft.com/office/drawing/2017/decorative" val="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031523" y="2883878"/>
            <a:ext cx="1252510" cy="1252510"/>
          </a:xfrm>
          <a:prstGeom prst="rect">
            <a:avLst/>
          </a:prstGeom>
        </p:spPr>
      </p:pic>
    </p:spTree>
    <p:extLst>
      <p:ext uri="{BB962C8B-B14F-4D97-AF65-F5344CB8AC3E}">
        <p14:creationId xmlns:p14="http://schemas.microsoft.com/office/powerpoint/2010/main" val="55569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1" name="Picture 20">
            <a:extLst>
              <a:ext uri="{FF2B5EF4-FFF2-40B4-BE49-F238E27FC236}">
                <a16:creationId xmlns:a16="http://schemas.microsoft.com/office/drawing/2014/main" id="{332FFCB4-579A-1243-B5BD-5E296CD6B7B4}"/>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4C7A54CF-2509-7C44-99DB-B30145B2435D}"/>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sp>
        <p:nvSpPr>
          <p:cNvPr id="9" name="Content Placeholder 2">
            <a:extLst>
              <a:ext uri="{FF2B5EF4-FFF2-40B4-BE49-F238E27FC236}">
                <a16:creationId xmlns:a16="http://schemas.microsoft.com/office/drawing/2014/main" id="{013B6703-5C46-40EB-B380-6A5A0CAF72FE}"/>
              </a:ext>
            </a:extLst>
          </p:cNvPr>
          <p:cNvSpPr txBox="1">
            <a:spLocks/>
          </p:cNvSpPr>
          <p:nvPr/>
        </p:nvSpPr>
        <p:spPr>
          <a:xfrm>
            <a:off x="1225030" y="761999"/>
            <a:ext cx="7004570" cy="551345"/>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marR="0" lvl="0" indent="0" algn="l" defTabSz="914400" rtl="0" eaLnBrk="1" fontAlgn="auto" latinLnBrk="0" hangingPunct="1">
              <a:lnSpc>
                <a:spcPct val="90000"/>
              </a:lnSpc>
              <a:spcBef>
                <a:spcPts val="1200"/>
              </a:spcBef>
              <a:spcAft>
                <a:spcPts val="0"/>
              </a:spcAft>
              <a:buClr>
                <a:srgbClr val="00957C"/>
              </a:buClr>
              <a:buSzTx/>
              <a:buFont typeface="Wingdings 2" pitchFamily="18" charset="2"/>
              <a:buNone/>
              <a:tabLst/>
              <a:defRPr/>
            </a:pPr>
            <a:r>
              <a:rPr kumimoji="0" lang="en-US" sz="2800" b="1" i="0" u="none" strike="noStrike" kern="1200" cap="none" spc="0" normalizeH="0" baseline="0" noProof="0" dirty="0">
                <a:ln>
                  <a:noFill/>
                </a:ln>
                <a:solidFill>
                  <a:srgbClr val="F15A27"/>
                </a:solidFill>
                <a:effectLst/>
                <a:uLnTx/>
                <a:uFillTx/>
                <a:latin typeface="Corbel" panose="020B0503020204020204"/>
                <a:ea typeface="+mn-ea"/>
                <a:cs typeface="+mn-cs"/>
              </a:rPr>
              <a:t>Call to Action!</a:t>
            </a:r>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1" y="1313343"/>
            <a:ext cx="7407333" cy="3329775"/>
          </a:xfrm>
        </p:spPr>
        <p:txBody>
          <a:bodyPr anchor="t">
            <a:normAutofit/>
          </a:bodyPr>
          <a:lstStyle/>
          <a:p>
            <a:pPr marL="514350" indent="-514350">
              <a:buFont typeface="+mj-lt"/>
              <a:buAutoNum type="arabicPeriod"/>
            </a:pPr>
            <a:r>
              <a:rPr lang="en-US" sz="2800" dirty="0"/>
              <a:t>Conduct a disease transmission experiment. </a:t>
            </a:r>
          </a:p>
          <a:p>
            <a:pPr marL="514350" indent="-514350">
              <a:buFont typeface="+mj-lt"/>
              <a:buAutoNum type="arabicPeriod"/>
            </a:pPr>
            <a:r>
              <a:rPr lang="en-US" sz="2800" dirty="0"/>
              <a:t>Plan a contact tracing interview. </a:t>
            </a:r>
          </a:p>
          <a:p>
            <a:pPr marL="514350" indent="-514350">
              <a:buFont typeface="+mj-lt"/>
              <a:buAutoNum type="arabicPeriod"/>
            </a:pPr>
            <a:r>
              <a:rPr lang="en-US" sz="2800" dirty="0"/>
              <a:t>Share your findings. </a:t>
            </a:r>
          </a:p>
          <a:p>
            <a:pPr marL="457200" indent="-457200" defTabSz="457200">
              <a:buFontTx/>
              <a:buChar char="-"/>
            </a:pPr>
            <a:endParaRPr lang="en-US" sz="2800" dirty="0"/>
          </a:p>
          <a:p>
            <a:pPr marL="0" indent="0" defTabSz="457200">
              <a:buNone/>
            </a:pPr>
            <a:r>
              <a:rPr lang="en-US" sz="2800" dirty="0"/>
              <a:t>Why do you think participation is important?</a:t>
            </a:r>
          </a:p>
          <a:p>
            <a:pPr marL="457200" indent="-457200" defTabSz="457200">
              <a:buFontTx/>
              <a:buChar char="-"/>
            </a:pPr>
            <a:endParaRPr lang="en-US" sz="2800" dirty="0"/>
          </a:p>
        </p:txBody>
      </p:sp>
    </p:spTree>
    <p:extLst>
      <p:ext uri="{BB962C8B-B14F-4D97-AF65-F5344CB8AC3E}">
        <p14:creationId xmlns:p14="http://schemas.microsoft.com/office/powerpoint/2010/main" val="1328369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31202-A8E8-7B4F-ACC3-6C963F45BD32}"/>
              </a:ext>
            </a:extLst>
          </p:cNvPr>
          <p:cNvSpPr>
            <a:spLocks noGrp="1"/>
          </p:cNvSpPr>
          <p:nvPr>
            <p:ph type="title"/>
          </p:nvPr>
        </p:nvSpPr>
        <p:spPr>
          <a:xfrm>
            <a:off x="252919" y="1123837"/>
            <a:ext cx="2947482" cy="4601183"/>
          </a:xfrm>
        </p:spPr>
        <p:txBody>
          <a:bodyPr>
            <a:normAutofit/>
          </a:bodyPr>
          <a:lstStyle/>
          <a:p>
            <a:r>
              <a:rPr lang="en-US" dirty="0"/>
              <a:t>Use the Engineering Design Process</a:t>
            </a:r>
          </a:p>
        </p:txBody>
      </p:sp>
      <p:graphicFrame>
        <p:nvGraphicFramePr>
          <p:cNvPr id="16" name="Content Placeholder 2">
            <a:extLst>
              <a:ext uri="{FF2B5EF4-FFF2-40B4-BE49-F238E27FC236}">
                <a16:creationId xmlns:a16="http://schemas.microsoft.com/office/drawing/2014/main" id="{C5045D39-6E3E-490D-8076-6F4F48E236BE}"/>
              </a:ext>
            </a:extLst>
          </p:cNvPr>
          <p:cNvGraphicFramePr/>
          <p:nvPr>
            <p:extLst>
              <p:ext uri="{D42A27DB-BD31-4B8C-83A1-F6EECF244321}">
                <p14:modId xmlns:p14="http://schemas.microsoft.com/office/powerpoint/2010/main" val="3741112365"/>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a:extLst>
              <a:ext uri="{FF2B5EF4-FFF2-40B4-BE49-F238E27FC236}">
                <a16:creationId xmlns:a16="http://schemas.microsoft.com/office/drawing/2014/main" id="{6521688C-DA78-EB47-9FE5-73CD085E53DC}"/>
              </a:ext>
              <a:ext uri="{C183D7F6-B498-43B3-948B-1728B52AA6E4}">
                <adec:decorative xmlns:adec="http://schemas.microsoft.com/office/drawing/2017/decorative" val="1"/>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7" name="Picture 6">
            <a:extLst>
              <a:ext uri="{FF2B5EF4-FFF2-40B4-BE49-F238E27FC236}">
                <a16:creationId xmlns:a16="http://schemas.microsoft.com/office/drawing/2014/main" id="{FD9B23BA-F04E-3E4A-9520-41E815F79620}"/>
              </a:ext>
              <a:ext uri="{C183D7F6-B498-43B3-948B-1728B52AA6E4}">
                <adec:decorative xmlns:adec="http://schemas.microsoft.com/office/drawing/2017/decorative" val="1"/>
              </a:ext>
            </a:extLst>
          </p:cNvPr>
          <p:cNvPicPr>
            <a:picLocks noChangeAspect="1"/>
          </p:cNvPicPr>
          <p:nvPr/>
        </p:nvPicPr>
        <p:blipFill>
          <a:blip r:embed="rId9" cstate="screen">
            <a:alphaModFix/>
            <a:extLst>
              <a:ext uri="{BEBA8EAE-BF5A-486C-A8C5-ECC9F3942E4B}">
                <a14:imgProps xmlns:a14="http://schemas.microsoft.com/office/drawing/2010/main">
                  <a14:imgLayer r:embed="rId10">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12763"/>
            <a:ext cx="738115" cy="738115"/>
          </a:xfrm>
          <a:prstGeom prst="rect">
            <a:avLst/>
          </a:prstGeom>
        </p:spPr>
      </p:pic>
    </p:spTree>
    <p:extLst>
      <p:ext uri="{BB962C8B-B14F-4D97-AF65-F5344CB8AC3E}">
        <p14:creationId xmlns:p14="http://schemas.microsoft.com/office/powerpoint/2010/main" val="1919843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1" name="Picture 20">
            <a:extLst>
              <a:ext uri="{FF2B5EF4-FFF2-40B4-BE49-F238E27FC236}">
                <a16:creationId xmlns:a16="http://schemas.microsoft.com/office/drawing/2014/main" id="{332FFCB4-579A-1243-B5BD-5E296CD6B7B4}"/>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4C7A54CF-2509-7C44-99DB-B30145B2435D}"/>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52748"/>
            <a:ext cx="8377417" cy="593091"/>
          </a:xfrm>
        </p:spPr>
        <p:txBody>
          <a:bodyPr>
            <a:normAutofit/>
          </a:bodyPr>
          <a:lstStyle/>
          <a:p>
            <a:pPr marL="0" indent="0">
              <a:buNone/>
            </a:pPr>
            <a:r>
              <a:rPr lang="en-US" sz="2800" b="1" dirty="0">
                <a:solidFill>
                  <a:srgbClr val="F15A27"/>
                </a:solidFill>
              </a:rPr>
              <a:t>1. Conduct a Disease Transmission Experiment </a:t>
            </a:r>
          </a:p>
        </p:txBody>
      </p:sp>
      <p:sp>
        <p:nvSpPr>
          <p:cNvPr id="17" name="TextBox 16">
            <a:extLst>
              <a:ext uri="{FF2B5EF4-FFF2-40B4-BE49-F238E27FC236}">
                <a16:creationId xmlns:a16="http://schemas.microsoft.com/office/drawing/2014/main" id="{0079F375-E86C-F34A-8667-DEBDFA91DB3C}"/>
              </a:ext>
            </a:extLst>
          </p:cNvPr>
          <p:cNvSpPr txBox="1"/>
          <p:nvPr/>
        </p:nvSpPr>
        <p:spPr>
          <a:xfrm>
            <a:off x="1525863" y="1185650"/>
            <a:ext cx="7115217" cy="4401205"/>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Set up 12 cups – 11 filled with water and 1 filled with an “infectious disease” </a:t>
            </a:r>
          </a:p>
          <a:p>
            <a:pPr marL="457200" indent="-457200">
              <a:buFontTx/>
              <a:buChar char="-"/>
            </a:pPr>
            <a:r>
              <a:rPr lang="en-US" sz="2800" dirty="0">
                <a:solidFill>
                  <a:schemeClr val="tx1">
                    <a:lumMod val="65000"/>
                    <a:lumOff val="35000"/>
                  </a:schemeClr>
                </a:solidFill>
              </a:rPr>
              <a:t>Pair up the cups and mix the liquids in each cup between partner cups</a:t>
            </a:r>
          </a:p>
          <a:p>
            <a:pPr marL="457200" indent="-457200">
              <a:buFontTx/>
              <a:buChar char="-"/>
            </a:pPr>
            <a:r>
              <a:rPr lang="en-US" sz="2800" dirty="0">
                <a:solidFill>
                  <a:schemeClr val="tx1">
                    <a:lumMod val="65000"/>
                    <a:lumOff val="35000"/>
                  </a:schemeClr>
                </a:solidFill>
              </a:rPr>
              <a:t>Record pairings and continue mixing for </a:t>
            </a:r>
            <a:br>
              <a:rPr lang="en-US" sz="2800" dirty="0">
                <a:solidFill>
                  <a:schemeClr val="tx1">
                    <a:lumMod val="65000"/>
                    <a:lumOff val="35000"/>
                  </a:schemeClr>
                </a:solidFill>
              </a:rPr>
            </a:br>
            <a:r>
              <a:rPr lang="en-US" sz="2800" dirty="0">
                <a:solidFill>
                  <a:schemeClr val="tx1">
                    <a:lumMod val="65000"/>
                    <a:lumOff val="35000"/>
                  </a:schemeClr>
                </a:solidFill>
              </a:rPr>
              <a:t>3 total rounds </a:t>
            </a:r>
          </a:p>
          <a:p>
            <a:pPr marL="457200" indent="-457200">
              <a:buFontTx/>
              <a:buChar char="-"/>
            </a:pPr>
            <a:r>
              <a:rPr lang="en-US" sz="2800" dirty="0">
                <a:solidFill>
                  <a:schemeClr val="tx1">
                    <a:lumMod val="65000"/>
                    <a:lumOff val="35000"/>
                  </a:schemeClr>
                </a:solidFill>
              </a:rPr>
              <a:t>At the end, perform a test to see which</a:t>
            </a:r>
            <a:br>
              <a:rPr lang="en-US" sz="2800" dirty="0">
                <a:solidFill>
                  <a:schemeClr val="tx1">
                    <a:lumMod val="65000"/>
                    <a:lumOff val="35000"/>
                  </a:schemeClr>
                </a:solidFill>
              </a:rPr>
            </a:br>
            <a:r>
              <a:rPr lang="en-US" sz="2800" dirty="0">
                <a:solidFill>
                  <a:schemeClr val="tx1">
                    <a:lumMod val="65000"/>
                    <a:lumOff val="35000"/>
                  </a:schemeClr>
                </a:solidFill>
              </a:rPr>
              <a:t>cups became infected during the trades</a:t>
            </a:r>
          </a:p>
          <a:p>
            <a:pPr marL="457200" indent="-457200">
              <a:buFontTx/>
              <a:buChar char="-"/>
            </a:pPr>
            <a:r>
              <a:rPr lang="en-US" sz="2800" dirty="0">
                <a:solidFill>
                  <a:schemeClr val="tx1">
                    <a:lumMod val="65000"/>
                    <a:lumOff val="35000"/>
                  </a:schemeClr>
                </a:solidFill>
              </a:rPr>
              <a:t>Locate your index cases using contact tracing</a:t>
            </a:r>
          </a:p>
        </p:txBody>
      </p:sp>
    </p:spTree>
    <p:extLst>
      <p:ext uri="{BB962C8B-B14F-4D97-AF65-F5344CB8AC3E}">
        <p14:creationId xmlns:p14="http://schemas.microsoft.com/office/powerpoint/2010/main" val="143268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Picture 21">
            <a:extLst>
              <a:ext uri="{FF2B5EF4-FFF2-40B4-BE49-F238E27FC236}">
                <a16:creationId xmlns:a16="http://schemas.microsoft.com/office/drawing/2014/main" id="{9C5AF7B6-81E0-2140-B297-930E3B9E469A}"/>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5" name="Picture 14">
            <a:extLst>
              <a:ext uri="{FF2B5EF4-FFF2-40B4-BE49-F238E27FC236}">
                <a16:creationId xmlns:a16="http://schemas.microsoft.com/office/drawing/2014/main" id="{85C606AC-7DAE-D342-9A1E-79A17085CFA7}"/>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44300"/>
            <a:ext cx="7586843" cy="560626"/>
          </a:xfrm>
        </p:spPr>
        <p:txBody>
          <a:bodyPr>
            <a:normAutofit/>
          </a:bodyPr>
          <a:lstStyle/>
          <a:p>
            <a:pPr marL="0" indent="0">
              <a:buNone/>
            </a:pPr>
            <a:r>
              <a:rPr lang="en-US" sz="2800" b="1" dirty="0">
                <a:solidFill>
                  <a:srgbClr val="F15A27"/>
                </a:solidFill>
              </a:rPr>
              <a:t>2. Plan </a:t>
            </a:r>
            <a:r>
              <a:rPr lang="en-US" sz="2800" b="1">
                <a:solidFill>
                  <a:srgbClr val="F15A27"/>
                </a:solidFill>
              </a:rPr>
              <a:t>a Contact Tracing Interview </a:t>
            </a:r>
            <a:endParaRPr lang="en-US" sz="2800" b="1" dirty="0">
              <a:solidFill>
                <a:srgbClr val="F15A27"/>
              </a:solidFill>
            </a:endParaRPr>
          </a:p>
        </p:txBody>
      </p:sp>
      <p:sp>
        <p:nvSpPr>
          <p:cNvPr id="14" name="TextBox 13">
            <a:extLst>
              <a:ext uri="{FF2B5EF4-FFF2-40B4-BE49-F238E27FC236}">
                <a16:creationId xmlns:a16="http://schemas.microsoft.com/office/drawing/2014/main" id="{A53EECA4-9A2D-A84F-A930-24E357B0E2F4}"/>
              </a:ext>
            </a:extLst>
          </p:cNvPr>
          <p:cNvSpPr txBox="1"/>
          <p:nvPr/>
        </p:nvSpPr>
        <p:spPr>
          <a:xfrm>
            <a:off x="1525863" y="1187631"/>
            <a:ext cx="6461231" cy="3539430"/>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Read the background info about David, a man who has recently tested positive for COVID-19</a:t>
            </a:r>
          </a:p>
          <a:p>
            <a:pPr marL="457200" indent="-457200">
              <a:buFontTx/>
              <a:buChar char="-"/>
            </a:pPr>
            <a:r>
              <a:rPr lang="en-US" sz="2800" dirty="0">
                <a:solidFill>
                  <a:schemeClr val="tx1">
                    <a:lumMod val="65000"/>
                    <a:lumOff val="35000"/>
                  </a:schemeClr>
                </a:solidFill>
              </a:rPr>
              <a:t>Conduct a contact tracing interview with David to identify close contacts</a:t>
            </a:r>
          </a:p>
          <a:p>
            <a:pPr marL="457200" indent="-457200">
              <a:buFontTx/>
              <a:buChar char="-"/>
            </a:pPr>
            <a:r>
              <a:rPr lang="en-US" sz="2800" dirty="0">
                <a:solidFill>
                  <a:schemeClr val="tx1">
                    <a:lumMod val="65000"/>
                    <a:lumOff val="35000"/>
                  </a:schemeClr>
                </a:solidFill>
              </a:rPr>
              <a:t>Make recommendations to David to help him recover from the disease and to prevent the spread of COVID-19 </a:t>
            </a:r>
            <a:endParaRPr lang="en-US" sz="2800" dirty="0"/>
          </a:p>
        </p:txBody>
      </p:sp>
    </p:spTree>
    <p:extLst>
      <p:ext uri="{BB962C8B-B14F-4D97-AF65-F5344CB8AC3E}">
        <p14:creationId xmlns:p14="http://schemas.microsoft.com/office/powerpoint/2010/main" val="188200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5" name="Picture 14">
            <a:extLst>
              <a:ext uri="{FF2B5EF4-FFF2-40B4-BE49-F238E27FC236}">
                <a16:creationId xmlns:a16="http://schemas.microsoft.com/office/drawing/2014/main" id="{886F2DF1-07DE-CA43-9B20-47326F9B544F}"/>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4" name="Picture 13">
            <a:extLst>
              <a:ext uri="{FF2B5EF4-FFF2-40B4-BE49-F238E27FC236}">
                <a16:creationId xmlns:a16="http://schemas.microsoft.com/office/drawing/2014/main" id="{F8A328F0-5AFD-9648-9943-60D856EA4691}"/>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17" name="Picture 16">
            <a:extLst>
              <a:ext uri="{FF2B5EF4-FFF2-40B4-BE49-F238E27FC236}">
                <a16:creationId xmlns:a16="http://schemas.microsoft.com/office/drawing/2014/main" id="{684D8E4B-6D34-4F62-8D65-CB2743778C05}"/>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1993612" y="2318245"/>
            <a:ext cx="5108081" cy="3151356"/>
          </a:xfrm>
          <a:prstGeom prst="rect">
            <a:avLst/>
          </a:prstGeom>
          <a:ln w="12700">
            <a:solidFill>
              <a:schemeClr val="tx1"/>
            </a:solidFill>
          </a:ln>
          <a:effectLst>
            <a:outerShdw blurRad="50800" dist="38100" dir="2700000" algn="tl" rotWithShape="0">
              <a:prstClr val="black">
                <a:alpha val="40000"/>
              </a:prstClr>
            </a:outerShdw>
          </a:effectLst>
        </p:spPr>
      </p:pic>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61999"/>
            <a:ext cx="6461231" cy="438151"/>
          </a:xfrm>
        </p:spPr>
        <p:txBody>
          <a:bodyPr>
            <a:normAutofit fontScale="92500" lnSpcReduction="10000"/>
          </a:bodyPr>
          <a:lstStyle/>
          <a:p>
            <a:pPr marL="0" indent="0">
              <a:buNone/>
            </a:pPr>
            <a:r>
              <a:rPr lang="en-US" sz="2800" b="1" dirty="0">
                <a:solidFill>
                  <a:schemeClr val="accent4"/>
                </a:solidFill>
              </a:rPr>
              <a:t>3. Share Your Findings</a:t>
            </a:r>
            <a:endParaRPr lang="en-US" sz="2800" b="1" dirty="0">
              <a:solidFill>
                <a:schemeClr val="tx1"/>
              </a:solidFill>
            </a:endParaRPr>
          </a:p>
        </p:txBody>
      </p:sp>
      <p:sp>
        <p:nvSpPr>
          <p:cNvPr id="11" name="TextBox 10">
            <a:extLst>
              <a:ext uri="{FF2B5EF4-FFF2-40B4-BE49-F238E27FC236}">
                <a16:creationId xmlns:a16="http://schemas.microsoft.com/office/drawing/2014/main" id="{7F4F3ABB-F3D5-4F03-A9DA-EB83F92F03C7}"/>
              </a:ext>
            </a:extLst>
          </p:cNvPr>
          <p:cNvSpPr txBox="1"/>
          <p:nvPr/>
        </p:nvSpPr>
        <p:spPr>
          <a:xfrm>
            <a:off x="1461541" y="1388399"/>
            <a:ext cx="6461231" cy="523220"/>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Instagram @CDCmuseum</a:t>
            </a:r>
          </a:p>
        </p:txBody>
      </p:sp>
    </p:spTree>
    <p:extLst>
      <p:ext uri="{BB962C8B-B14F-4D97-AF65-F5344CB8AC3E}">
        <p14:creationId xmlns:p14="http://schemas.microsoft.com/office/powerpoint/2010/main" val="121182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B8424AB-D56B-4256-866A-5B54DE93C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FC999C28-AD33-4EB7-A5F1-C06D10A5F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4" name="Rectangle 13">
            <a:extLst>
              <a:ext uri="{FF2B5EF4-FFF2-40B4-BE49-F238E27FC236}">
                <a16:creationId xmlns:a16="http://schemas.microsoft.com/office/drawing/2014/main" id="{0864E5C9-52C9-4572-AC75-548B9B9C2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5CC6500-4DBD-4C34-BC14-2387FB483B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F738E12-E714-724C-BC3C-96963CA88A26}"/>
              </a:ext>
            </a:extLst>
          </p:cNvPr>
          <p:cNvSpPr>
            <a:spLocks noGrp="1"/>
          </p:cNvSpPr>
          <p:nvPr>
            <p:ph type="title"/>
          </p:nvPr>
        </p:nvSpPr>
        <p:spPr>
          <a:xfrm>
            <a:off x="235532" y="1368787"/>
            <a:ext cx="3258688" cy="3255264"/>
          </a:xfrm>
        </p:spPr>
        <p:txBody>
          <a:bodyPr vert="horz" lIns="91440" tIns="45720" rIns="91440" bIns="45720" rtlCol="0" anchor="b">
            <a:normAutofit/>
          </a:bodyPr>
          <a:lstStyle/>
          <a:p>
            <a:r>
              <a:rPr lang="en-US" sz="5000" spc="-100" dirty="0"/>
              <a:t>Questions?</a:t>
            </a:r>
          </a:p>
        </p:txBody>
      </p:sp>
      <p:sp>
        <p:nvSpPr>
          <p:cNvPr id="18" name="Rectangle 17">
            <a:extLst>
              <a:ext uri="{FF2B5EF4-FFF2-40B4-BE49-F238E27FC236}">
                <a16:creationId xmlns:a16="http://schemas.microsoft.com/office/drawing/2014/main" id="{4E34A3B6-BAD2-4156-BDC6-4736248BF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a:extLst>
              <a:ext uri="{FF2B5EF4-FFF2-40B4-BE49-F238E27FC236}">
                <a16:creationId xmlns:a16="http://schemas.microsoft.com/office/drawing/2014/main" id="{6BBC8C82-7DE3-4A4A-9CC0-7B96481C3F61}"/>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3AB9B9B4-83F3-F642-98D8-7F873BD5C160}"/>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15" name="Graphic 20">
            <a:extLst>
              <a:ext uri="{FF2B5EF4-FFF2-40B4-BE49-F238E27FC236}">
                <a16:creationId xmlns:a16="http://schemas.microsoft.com/office/drawing/2014/main" id="{00A3CB6F-5DFC-428B-AE66-80B98FEB83CD}"/>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298947" y="3438922"/>
            <a:ext cx="1185130" cy="1185130"/>
          </a:xfrm>
          <a:prstGeom prst="rect">
            <a:avLst/>
          </a:prstGeom>
        </p:spPr>
      </p:pic>
    </p:spTree>
    <p:extLst>
      <p:ext uri="{BB962C8B-B14F-4D97-AF65-F5344CB8AC3E}">
        <p14:creationId xmlns:p14="http://schemas.microsoft.com/office/powerpoint/2010/main" val="3670541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79545CF3-DE89-A24E-9744-DA4A9F2D6E93}"/>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959178" y="6116412"/>
            <a:ext cx="1269876" cy="738115"/>
          </a:xfrm>
          <a:prstGeom prst="rect">
            <a:avLst/>
          </a:prstGeom>
        </p:spPr>
      </p:pic>
      <p:pic>
        <p:nvPicPr>
          <p:cNvPr id="17" name="Picture 16">
            <a:extLst>
              <a:ext uri="{FF2B5EF4-FFF2-40B4-BE49-F238E27FC236}">
                <a16:creationId xmlns:a16="http://schemas.microsoft.com/office/drawing/2014/main" id="{1C5132D5-1B36-9546-A9B1-CB0BA430C4A1}"/>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12A93A52-45B7-4979-8F2B-305FA29E7E41}"/>
              </a:ext>
            </a:extLst>
          </p:cNvPr>
          <p:cNvSpPr>
            <a:spLocks noGrp="1"/>
          </p:cNvSpPr>
          <p:nvPr>
            <p:ph type="title"/>
          </p:nvPr>
        </p:nvSpPr>
        <p:spPr>
          <a:xfrm>
            <a:off x="252919" y="-599090"/>
            <a:ext cx="2947482" cy="599090"/>
          </a:xfrm>
        </p:spPr>
        <p:txBody>
          <a:bodyPr vert="horz" lIns="91440" tIns="45720" rIns="91440" bIns="45720" rtlCol="0" anchor="b">
            <a:normAutofit/>
          </a:bodyPr>
          <a:lstStyle/>
          <a:p>
            <a:r>
              <a:rPr lang="en-US" sz="600" dirty="0"/>
              <a:t>Terms to Know</a:t>
            </a:r>
          </a:p>
        </p:txBody>
      </p:sp>
      <p:graphicFrame>
        <p:nvGraphicFramePr>
          <p:cNvPr id="18" name="Table 17">
            <a:extLst>
              <a:ext uri="{FF2B5EF4-FFF2-40B4-BE49-F238E27FC236}">
                <a16:creationId xmlns:a16="http://schemas.microsoft.com/office/drawing/2014/main" id="{4BA91AB8-7EEC-4D47-A2E0-D265BAEC3CF5}"/>
              </a:ext>
            </a:extLst>
          </p:cNvPr>
          <p:cNvGraphicFramePr>
            <a:graphicFrameLocks noGrp="1"/>
          </p:cNvGraphicFramePr>
          <p:nvPr>
            <p:extLst>
              <p:ext uri="{D42A27DB-BD31-4B8C-83A1-F6EECF244321}">
                <p14:modId xmlns:p14="http://schemas.microsoft.com/office/powerpoint/2010/main" val="1098020744"/>
              </p:ext>
            </p:extLst>
          </p:nvPr>
        </p:nvGraphicFramePr>
        <p:xfrm>
          <a:off x="3581401" y="371645"/>
          <a:ext cx="8422542" cy="6103648"/>
        </p:xfrm>
        <a:graphic>
          <a:graphicData uri="http://schemas.openxmlformats.org/drawingml/2006/table">
            <a:tbl>
              <a:tblPr firstRow="1" firstCol="1">
                <a:solidFill>
                  <a:schemeClr val="tx2">
                    <a:lumMod val="20000"/>
                    <a:lumOff val="80000"/>
                  </a:schemeClr>
                </a:solidFill>
                <a:tableStyleId>{5C22544A-7EE6-4342-B048-85BDC9FD1C3A}</a:tableStyleId>
              </a:tblPr>
              <a:tblGrid>
                <a:gridCol w="3454399">
                  <a:extLst>
                    <a:ext uri="{9D8B030D-6E8A-4147-A177-3AD203B41FA5}">
                      <a16:colId xmlns:a16="http://schemas.microsoft.com/office/drawing/2014/main" val="2498219549"/>
                    </a:ext>
                  </a:extLst>
                </a:gridCol>
                <a:gridCol w="4968143">
                  <a:extLst>
                    <a:ext uri="{9D8B030D-6E8A-4147-A177-3AD203B41FA5}">
                      <a16:colId xmlns:a16="http://schemas.microsoft.com/office/drawing/2014/main" val="3751652212"/>
                    </a:ext>
                  </a:extLst>
                </a:gridCol>
              </a:tblGrid>
              <a:tr h="762956">
                <a:tc>
                  <a:txBody>
                    <a:bodyPr/>
                    <a:lstStyle/>
                    <a:p>
                      <a:pPr marL="0" marR="0">
                        <a:lnSpc>
                          <a:spcPct val="107000"/>
                        </a:lnSpc>
                        <a:spcBef>
                          <a:spcPts val="0"/>
                        </a:spcBef>
                        <a:spcAft>
                          <a:spcPts val="600"/>
                        </a:spcAft>
                      </a:pPr>
                      <a:endParaRPr lang="en-US" sz="1600" b="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a:lnSpc>
                          <a:spcPct val="107000"/>
                        </a:lnSpc>
                        <a:spcBef>
                          <a:spcPts val="0"/>
                        </a:spcBef>
                        <a:spcAft>
                          <a:spcPts val="600"/>
                        </a:spcAft>
                      </a:pPr>
                      <a:r>
                        <a:rPr lang="en-US" sz="1800" b="0" cap="none" spc="0" dirty="0">
                          <a:solidFill>
                            <a:schemeClr val="tx1"/>
                          </a:solidFill>
                          <a:effectLst/>
                          <a:latin typeface="+mn-lt"/>
                        </a:rPr>
                        <a:t>anyone who was close to a person who is infected with a virus</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879543097"/>
                  </a:ext>
                </a:extLst>
              </a:tr>
              <a:tr h="762956">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1800" b="0" cap="none" spc="0" dirty="0">
                          <a:solidFill>
                            <a:schemeClr val="tx1"/>
                          </a:solidFill>
                          <a:effectLst/>
                          <a:latin typeface="+mn-lt"/>
                          <a:ea typeface="Century Gothic" panose="020B0502020202020204" pitchFamily="34" charset="0"/>
                          <a:cs typeface="Times New Roman" panose="02020603050405020304" pitchFamily="18" charset="0"/>
                        </a:rPr>
                        <a:t>the earliest known or suspected case of disease infection in an outbreak</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81573052"/>
                  </a:ext>
                </a:extLst>
              </a:tr>
              <a:tr h="762956">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1800" cap="none" spc="0" dirty="0">
                          <a:solidFill>
                            <a:schemeClr val="tx1"/>
                          </a:solidFill>
                          <a:effectLst/>
                          <a:latin typeface="+mn-lt"/>
                          <a:ea typeface="Century Gothic" panose="020B0502020202020204" pitchFamily="34" charset="0"/>
                          <a:cs typeface="Times New Roman" panose="02020603050405020304" pitchFamily="18" charset="0"/>
                        </a:rPr>
                        <a:t>collecting/analyzing data about a disease to monitor trends and outbreaks</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447771644"/>
                  </a:ext>
                </a:extLst>
              </a:tr>
              <a:tr h="762956">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a:lnSpc>
                          <a:spcPct val="107000"/>
                        </a:lnSpc>
                        <a:spcBef>
                          <a:spcPts val="0"/>
                        </a:spcBef>
                        <a:spcAft>
                          <a:spcPts val="600"/>
                        </a:spcAft>
                      </a:pPr>
                      <a:r>
                        <a:rPr lang="en-US" sz="1800" cap="none" spc="0" dirty="0">
                          <a:solidFill>
                            <a:schemeClr val="tx1"/>
                          </a:solidFill>
                          <a:effectLst/>
                          <a:latin typeface="+mn-lt"/>
                          <a:ea typeface="Century Gothic" panose="020B0502020202020204" pitchFamily="34" charset="0"/>
                          <a:cs typeface="Times New Roman" panose="02020603050405020304" pitchFamily="18" charset="0"/>
                        </a:rPr>
                        <a:t>patients who are infected with a disease who do not show symptoms</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389983624"/>
                  </a:ext>
                </a:extLst>
              </a:tr>
              <a:tr h="762956">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a:lnSpc>
                          <a:spcPct val="107000"/>
                        </a:lnSpc>
                        <a:spcBef>
                          <a:spcPts val="0"/>
                        </a:spcBef>
                        <a:spcAft>
                          <a:spcPts val="600"/>
                        </a:spcAft>
                      </a:pPr>
                      <a:r>
                        <a:rPr lang="en-US" sz="1800" cap="none" spc="0" dirty="0">
                          <a:solidFill>
                            <a:schemeClr val="tx1"/>
                          </a:solidFill>
                          <a:effectLst/>
                          <a:latin typeface="+mn-lt"/>
                          <a:ea typeface="Century Gothic" panose="020B0502020202020204" pitchFamily="34" charset="0"/>
                          <a:cs typeface="Times New Roman" panose="02020603050405020304" pitchFamily="18" charset="0"/>
                        </a:rPr>
                        <a:t>identifying people who have been in contact with someone diagnosed with an infectious disease</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32048025"/>
                  </a:ext>
                </a:extLst>
              </a:tr>
              <a:tr h="762956">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a:lnSpc>
                          <a:spcPct val="107000"/>
                        </a:lnSpc>
                        <a:spcBef>
                          <a:spcPts val="0"/>
                        </a:spcBef>
                        <a:spcAft>
                          <a:spcPts val="600"/>
                        </a:spcAft>
                      </a:pPr>
                      <a:r>
                        <a:rPr lang="en-US" sz="1800" cap="none" spc="0" dirty="0">
                          <a:solidFill>
                            <a:schemeClr val="tx1"/>
                          </a:solidFill>
                          <a:effectLst/>
                          <a:latin typeface="+mn-lt"/>
                          <a:ea typeface="Century Gothic" panose="020B0502020202020204" pitchFamily="34" charset="0"/>
                          <a:cs typeface="Times New Roman" panose="02020603050405020304" pitchFamily="18" charset="0"/>
                        </a:rPr>
                        <a:t>placing people with confirmed or suspected infection in isolation to prevent disease spread</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614549445"/>
                  </a:ext>
                </a:extLst>
              </a:tr>
              <a:tr h="762956">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1800" cap="none" spc="0" dirty="0">
                          <a:solidFill>
                            <a:schemeClr val="tx1"/>
                          </a:solidFill>
                          <a:effectLst/>
                          <a:latin typeface="+mn-lt"/>
                          <a:ea typeface="Century Gothic" panose="020B0502020202020204" pitchFamily="34" charset="0"/>
                          <a:cs typeface="Times New Roman" panose="02020603050405020304" pitchFamily="18" charset="0"/>
                        </a:rPr>
                        <a:t>patients who are infected with a disease and are showing symptoms</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1228353671"/>
                  </a:ext>
                </a:extLst>
              </a:tr>
              <a:tr h="762956">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1800" cap="none" spc="0" dirty="0">
                          <a:solidFill>
                            <a:schemeClr val="tx1"/>
                          </a:solidFill>
                          <a:effectLst/>
                          <a:latin typeface="+mn-lt"/>
                          <a:ea typeface="Century Gothic" panose="020B0502020202020204" pitchFamily="34" charset="0"/>
                          <a:cs typeface="Times New Roman" panose="02020603050405020304" pitchFamily="18" charset="0"/>
                        </a:rPr>
                        <a:t>spreading a disease from one individual to another</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2604056289"/>
                  </a:ext>
                </a:extLst>
              </a:tr>
            </a:tbl>
          </a:graphicData>
        </a:graphic>
      </p:graphicFrame>
      <p:sp>
        <p:nvSpPr>
          <p:cNvPr id="15" name="Title 1">
            <a:extLst>
              <a:ext uri="{FF2B5EF4-FFF2-40B4-BE49-F238E27FC236}">
                <a16:creationId xmlns:a16="http://schemas.microsoft.com/office/drawing/2014/main" id="{4FC1C55B-9BF7-4938-8F41-44D17CF9B184}"/>
              </a:ext>
            </a:extLst>
          </p:cNvPr>
          <p:cNvSpPr txBox="1">
            <a:spLocks/>
          </p:cNvSpPr>
          <p:nvPr/>
        </p:nvSpPr>
        <p:spPr>
          <a:xfrm>
            <a:off x="159862" y="794212"/>
            <a:ext cx="3108960" cy="564642"/>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r>
              <a:rPr lang="en-US" dirty="0">
                <a:solidFill>
                  <a:schemeClr val="bg1"/>
                </a:solidFill>
              </a:rPr>
              <a:t>Word Bank</a:t>
            </a:r>
            <a:endParaRPr lang="en-US" spc="-100" dirty="0">
              <a:solidFill>
                <a:schemeClr val="bg1"/>
              </a:solidFill>
            </a:endParaRPr>
          </a:p>
        </p:txBody>
      </p:sp>
      <p:sp>
        <p:nvSpPr>
          <p:cNvPr id="23" name="TextBox 22">
            <a:extLst>
              <a:ext uri="{FF2B5EF4-FFF2-40B4-BE49-F238E27FC236}">
                <a16:creationId xmlns:a16="http://schemas.microsoft.com/office/drawing/2014/main" id="{05B8F8A8-BC47-4646-998B-13ED7BFDEBFB}"/>
              </a:ext>
            </a:extLst>
          </p:cNvPr>
          <p:cNvSpPr txBox="1"/>
          <p:nvPr/>
        </p:nvSpPr>
        <p:spPr>
          <a:xfrm>
            <a:off x="159862" y="1294987"/>
            <a:ext cx="3108960" cy="523220"/>
          </a:xfrm>
          <a:prstGeom prst="rect">
            <a:avLst/>
          </a:prstGeom>
          <a:noFill/>
        </p:spPr>
        <p:txBody>
          <a:bodyPr wrap="square" rtlCol="0">
            <a:spAutoFit/>
          </a:bodyPr>
          <a:lstStyle/>
          <a:p>
            <a:pPr algn="ctr"/>
            <a:r>
              <a:rPr lang="en-US" sz="2800" b="1" dirty="0"/>
              <a:t>asymptomatic</a:t>
            </a:r>
          </a:p>
        </p:txBody>
      </p:sp>
      <p:sp>
        <p:nvSpPr>
          <p:cNvPr id="19" name="TextBox 18">
            <a:extLst>
              <a:ext uri="{FF2B5EF4-FFF2-40B4-BE49-F238E27FC236}">
                <a16:creationId xmlns:a16="http://schemas.microsoft.com/office/drawing/2014/main" id="{3835F77E-0DEA-4300-BD58-C385128996E1}"/>
              </a:ext>
            </a:extLst>
          </p:cNvPr>
          <p:cNvSpPr txBox="1"/>
          <p:nvPr/>
        </p:nvSpPr>
        <p:spPr>
          <a:xfrm>
            <a:off x="159862" y="1882147"/>
            <a:ext cx="3108960" cy="523220"/>
          </a:xfrm>
          <a:prstGeom prst="rect">
            <a:avLst/>
          </a:prstGeom>
          <a:noFill/>
        </p:spPr>
        <p:txBody>
          <a:bodyPr wrap="square" rtlCol="0">
            <a:spAutoFit/>
          </a:bodyPr>
          <a:lstStyle/>
          <a:p>
            <a:pPr algn="ctr"/>
            <a:r>
              <a:rPr lang="en-US" sz="2800" b="1" dirty="0"/>
              <a:t>close contact</a:t>
            </a:r>
          </a:p>
        </p:txBody>
      </p:sp>
      <p:sp>
        <p:nvSpPr>
          <p:cNvPr id="24" name="TextBox 23">
            <a:extLst>
              <a:ext uri="{FF2B5EF4-FFF2-40B4-BE49-F238E27FC236}">
                <a16:creationId xmlns:a16="http://schemas.microsoft.com/office/drawing/2014/main" id="{A3CFAB8F-15ED-4FD5-98C7-75EA0847AEF7}"/>
              </a:ext>
            </a:extLst>
          </p:cNvPr>
          <p:cNvSpPr txBox="1"/>
          <p:nvPr/>
        </p:nvSpPr>
        <p:spPr>
          <a:xfrm>
            <a:off x="159862" y="2469307"/>
            <a:ext cx="3108960" cy="521207"/>
          </a:xfrm>
          <a:prstGeom prst="rect">
            <a:avLst/>
          </a:prstGeom>
          <a:noFill/>
        </p:spPr>
        <p:txBody>
          <a:bodyPr wrap="square" rtlCol="0">
            <a:spAutoFit/>
          </a:bodyPr>
          <a:lstStyle/>
          <a:p>
            <a:pPr algn="ctr"/>
            <a:r>
              <a:rPr lang="en-US" sz="2800" b="1" dirty="0"/>
              <a:t>contact tracing</a:t>
            </a:r>
          </a:p>
        </p:txBody>
      </p:sp>
      <p:sp>
        <p:nvSpPr>
          <p:cNvPr id="20" name="TextBox 19">
            <a:extLst>
              <a:ext uri="{FF2B5EF4-FFF2-40B4-BE49-F238E27FC236}">
                <a16:creationId xmlns:a16="http://schemas.microsoft.com/office/drawing/2014/main" id="{16E36717-B1A4-49E1-81AD-39E17E573C23}"/>
              </a:ext>
            </a:extLst>
          </p:cNvPr>
          <p:cNvSpPr txBox="1"/>
          <p:nvPr/>
        </p:nvSpPr>
        <p:spPr>
          <a:xfrm>
            <a:off x="159862" y="3054454"/>
            <a:ext cx="3108960" cy="523220"/>
          </a:xfrm>
          <a:prstGeom prst="rect">
            <a:avLst/>
          </a:prstGeom>
          <a:noFill/>
        </p:spPr>
        <p:txBody>
          <a:bodyPr wrap="square" rtlCol="0">
            <a:spAutoFit/>
          </a:bodyPr>
          <a:lstStyle/>
          <a:p>
            <a:pPr algn="ctr"/>
            <a:r>
              <a:rPr lang="en-US" sz="2800" b="1" dirty="0"/>
              <a:t>index case</a:t>
            </a:r>
          </a:p>
        </p:txBody>
      </p:sp>
      <p:sp>
        <p:nvSpPr>
          <p:cNvPr id="21" name="TextBox 20">
            <a:extLst>
              <a:ext uri="{FF2B5EF4-FFF2-40B4-BE49-F238E27FC236}">
                <a16:creationId xmlns:a16="http://schemas.microsoft.com/office/drawing/2014/main" id="{FA16F00F-EBC6-4BA5-B862-E57BC279AB6D}"/>
              </a:ext>
            </a:extLst>
          </p:cNvPr>
          <p:cNvSpPr txBox="1"/>
          <p:nvPr/>
        </p:nvSpPr>
        <p:spPr>
          <a:xfrm>
            <a:off x="159862" y="3641614"/>
            <a:ext cx="3108960" cy="523220"/>
          </a:xfrm>
          <a:prstGeom prst="rect">
            <a:avLst/>
          </a:prstGeom>
          <a:noFill/>
        </p:spPr>
        <p:txBody>
          <a:bodyPr wrap="square" rtlCol="0">
            <a:spAutoFit/>
          </a:bodyPr>
          <a:lstStyle/>
          <a:p>
            <a:pPr algn="ctr"/>
            <a:r>
              <a:rPr lang="en-US" sz="2800" b="1" dirty="0"/>
              <a:t>quarantine</a:t>
            </a:r>
          </a:p>
        </p:txBody>
      </p:sp>
      <p:sp>
        <p:nvSpPr>
          <p:cNvPr id="22" name="TextBox 21">
            <a:extLst>
              <a:ext uri="{FF2B5EF4-FFF2-40B4-BE49-F238E27FC236}">
                <a16:creationId xmlns:a16="http://schemas.microsoft.com/office/drawing/2014/main" id="{7563359F-5C54-43D3-9BDB-B4901B2D8E75}"/>
              </a:ext>
            </a:extLst>
          </p:cNvPr>
          <p:cNvSpPr txBox="1"/>
          <p:nvPr/>
        </p:nvSpPr>
        <p:spPr>
          <a:xfrm>
            <a:off x="159862" y="4228774"/>
            <a:ext cx="3108960" cy="523220"/>
          </a:xfrm>
          <a:prstGeom prst="rect">
            <a:avLst/>
          </a:prstGeom>
          <a:noFill/>
        </p:spPr>
        <p:txBody>
          <a:bodyPr wrap="square" rtlCol="0">
            <a:spAutoFit/>
          </a:bodyPr>
          <a:lstStyle/>
          <a:p>
            <a:pPr algn="ctr"/>
            <a:r>
              <a:rPr lang="en-US" sz="2800" b="1" dirty="0"/>
              <a:t>surveillance</a:t>
            </a:r>
          </a:p>
        </p:txBody>
      </p:sp>
      <p:sp>
        <p:nvSpPr>
          <p:cNvPr id="25" name="TextBox 24">
            <a:extLst>
              <a:ext uri="{FF2B5EF4-FFF2-40B4-BE49-F238E27FC236}">
                <a16:creationId xmlns:a16="http://schemas.microsoft.com/office/drawing/2014/main" id="{CBB6684D-E9BA-454C-9D73-0BE9AAB0946F}"/>
              </a:ext>
            </a:extLst>
          </p:cNvPr>
          <p:cNvSpPr txBox="1"/>
          <p:nvPr/>
        </p:nvSpPr>
        <p:spPr>
          <a:xfrm>
            <a:off x="159862" y="4815934"/>
            <a:ext cx="3108960" cy="523220"/>
          </a:xfrm>
          <a:prstGeom prst="rect">
            <a:avLst/>
          </a:prstGeom>
          <a:noFill/>
        </p:spPr>
        <p:txBody>
          <a:bodyPr wrap="square" rtlCol="0">
            <a:spAutoFit/>
          </a:bodyPr>
          <a:lstStyle/>
          <a:p>
            <a:pPr algn="ctr"/>
            <a:r>
              <a:rPr lang="en-US" sz="2800" b="1" dirty="0"/>
              <a:t>symptomatic</a:t>
            </a:r>
          </a:p>
        </p:txBody>
      </p:sp>
      <p:sp>
        <p:nvSpPr>
          <p:cNvPr id="27" name="TextBox 26">
            <a:extLst>
              <a:ext uri="{FF2B5EF4-FFF2-40B4-BE49-F238E27FC236}">
                <a16:creationId xmlns:a16="http://schemas.microsoft.com/office/drawing/2014/main" id="{55A18B20-A44F-4D9C-A413-CFEC15837E81}"/>
              </a:ext>
            </a:extLst>
          </p:cNvPr>
          <p:cNvSpPr txBox="1"/>
          <p:nvPr/>
        </p:nvSpPr>
        <p:spPr>
          <a:xfrm>
            <a:off x="159862" y="5403094"/>
            <a:ext cx="3108960" cy="521207"/>
          </a:xfrm>
          <a:prstGeom prst="rect">
            <a:avLst/>
          </a:prstGeom>
          <a:noFill/>
        </p:spPr>
        <p:txBody>
          <a:bodyPr wrap="square" rtlCol="0">
            <a:spAutoFit/>
          </a:bodyPr>
          <a:lstStyle/>
          <a:p>
            <a:pPr algn="ctr"/>
            <a:r>
              <a:rPr lang="en-US" sz="2800" b="1" dirty="0"/>
              <a:t>transmission</a:t>
            </a:r>
          </a:p>
        </p:txBody>
      </p:sp>
    </p:spTree>
    <p:extLst>
      <p:ext uri="{BB962C8B-B14F-4D97-AF65-F5344CB8AC3E}">
        <p14:creationId xmlns:p14="http://schemas.microsoft.com/office/powerpoint/2010/main" val="299028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95833E-6 5.55112E-17 L 0.29857 -0.19676 " pathEditMode="relative" rAng="0" ptsTypes="AA">
                                      <p:cBhvr>
                                        <p:cTn id="6" dur="2000" fill="hold"/>
                                        <p:tgtEl>
                                          <p:spTgt spid="19"/>
                                        </p:tgtEl>
                                        <p:attrNameLst>
                                          <p:attrName>ppt_x</p:attrName>
                                          <p:attrName>ppt_y</p:attrName>
                                        </p:attrNameLst>
                                      </p:cBhvr>
                                      <p:rCtr x="14922" y="-9838"/>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3.95833E-6 -4.81481E-6 L 0.29128 -0.26203 " pathEditMode="relative" rAng="0" ptsTypes="AA">
                                      <p:cBhvr>
                                        <p:cTn id="10" dur="2000" fill="hold"/>
                                        <p:tgtEl>
                                          <p:spTgt spid="20"/>
                                        </p:tgtEl>
                                        <p:attrNameLst>
                                          <p:attrName>ppt_x</p:attrName>
                                          <p:attrName>ppt_y</p:attrName>
                                        </p:attrNameLst>
                                      </p:cBhvr>
                                      <p:rCtr x="14557" y="-13102"/>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3.95833E-6 3.7037E-7 L 0.29427 -0.31644 " pathEditMode="relative" rAng="0" ptsTypes="AA">
                                      <p:cBhvr>
                                        <p:cTn id="14" dur="2000" fill="hold"/>
                                        <p:tgtEl>
                                          <p:spTgt spid="22"/>
                                        </p:tgtEl>
                                        <p:attrNameLst>
                                          <p:attrName>ppt_x</p:attrName>
                                          <p:attrName>ppt_y</p:attrName>
                                        </p:attrNameLst>
                                      </p:cBhvr>
                                      <p:rCtr x="14714" y="-15833"/>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3.95833E-6 -1.85185E-6 L 0.29427 0.21852 " pathEditMode="relative" rAng="0" ptsTypes="AA">
                                      <p:cBhvr>
                                        <p:cTn id="18" dur="2000" fill="hold"/>
                                        <p:tgtEl>
                                          <p:spTgt spid="23"/>
                                        </p:tgtEl>
                                        <p:attrNameLst>
                                          <p:attrName>ppt_x</p:attrName>
                                          <p:attrName>ppt_y</p:attrName>
                                        </p:attrNameLst>
                                      </p:cBhvr>
                                      <p:rCtr x="14714" y="10926"/>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3.95833E-6 3.33333E-6 L 0.29427 0.15139 " pathEditMode="relative" rAng="0" ptsTypes="AA">
                                      <p:cBhvr>
                                        <p:cTn id="22" dur="2000" fill="hold"/>
                                        <p:tgtEl>
                                          <p:spTgt spid="24"/>
                                        </p:tgtEl>
                                        <p:attrNameLst>
                                          <p:attrName>ppt_x</p:attrName>
                                          <p:attrName>ppt_y</p:attrName>
                                        </p:attrNameLst>
                                      </p:cBhvr>
                                      <p:rCtr x="14714" y="7569"/>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5E-6 -2.96296E-6 L 0.29558 0.09306 " pathEditMode="relative" rAng="0" ptsTypes="AA">
                                      <p:cBhvr>
                                        <p:cTn id="26" dur="2000" fill="hold"/>
                                        <p:tgtEl>
                                          <p:spTgt spid="21"/>
                                        </p:tgtEl>
                                        <p:attrNameLst>
                                          <p:attrName>ppt_x</p:attrName>
                                          <p:attrName>ppt_y</p:attrName>
                                        </p:attrNameLst>
                                      </p:cBhvr>
                                      <p:rCtr x="14779" y="4653"/>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0" nodeType="clickEffect">
                                  <p:stCondLst>
                                    <p:cond delay="0"/>
                                  </p:stCondLst>
                                  <p:childTnLst>
                                    <p:animMotion origin="layout" path="M -3.95833E-6 2.22222E-6 L 0.29336 0.03819 " pathEditMode="relative" rAng="0" ptsTypes="AA">
                                      <p:cBhvr>
                                        <p:cTn id="30" dur="2000" fill="hold"/>
                                        <p:tgtEl>
                                          <p:spTgt spid="25"/>
                                        </p:tgtEl>
                                        <p:attrNameLst>
                                          <p:attrName>ppt_x</p:attrName>
                                          <p:attrName>ppt_y</p:attrName>
                                        </p:attrNameLst>
                                      </p:cBhvr>
                                      <p:rCtr x="14661" y="1898"/>
                                    </p:animMotion>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grpId="0" nodeType="clickEffect">
                                  <p:stCondLst>
                                    <p:cond delay="0"/>
                                  </p:stCondLst>
                                  <p:childTnLst>
                                    <p:animMotion origin="layout" path="M -3.95833E-6 4.07407E-6 L 0.29336 0.06435 " pathEditMode="relative" rAng="0" ptsTypes="AA">
                                      <p:cBhvr>
                                        <p:cTn id="34" dur="2000" fill="hold"/>
                                        <p:tgtEl>
                                          <p:spTgt spid="27"/>
                                        </p:tgtEl>
                                        <p:attrNameLst>
                                          <p:attrName>ppt_x</p:attrName>
                                          <p:attrName>ppt_y</p:attrName>
                                        </p:attrNameLst>
                                      </p:cBhvr>
                                      <p:rCtr x="14661" y="321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19" grpId="0"/>
      <p:bldP spid="24" grpId="0"/>
      <p:bldP spid="20" grpId="0"/>
      <p:bldP spid="21" grpId="0"/>
      <p:bldP spid="22" grpId="0"/>
      <p:bldP spid="25" grpId="0"/>
      <p:bldP spid="2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0DCEEEA-6FE7-4541-9EB2-EF754066E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03A72D00-0CA4-4A88-86CE-B1FB393C5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DE0EE2E-C8DF-4E4F-B8BA-E46EFA47BC2B}"/>
              </a:ext>
            </a:extLst>
          </p:cNvPr>
          <p:cNvSpPr>
            <a:spLocks noGrp="1"/>
          </p:cNvSpPr>
          <p:nvPr>
            <p:ph type="title"/>
          </p:nvPr>
        </p:nvSpPr>
        <p:spPr>
          <a:xfrm>
            <a:off x="182579" y="1123837"/>
            <a:ext cx="3190672" cy="4601183"/>
          </a:xfrm>
        </p:spPr>
        <p:txBody>
          <a:bodyPr vert="horz" lIns="91440" tIns="45720" rIns="91440" bIns="45720" rtlCol="0" anchor="ctr">
            <a:normAutofit/>
          </a:bodyPr>
          <a:lstStyle/>
          <a:p>
            <a:r>
              <a:rPr lang="en-US" dirty="0"/>
              <a:t>Understanding Contact Tracing</a:t>
            </a:r>
          </a:p>
        </p:txBody>
      </p:sp>
      <p:sp>
        <p:nvSpPr>
          <p:cNvPr id="3" name="Content Placeholder 2">
            <a:extLst>
              <a:ext uri="{FF2B5EF4-FFF2-40B4-BE49-F238E27FC236}">
                <a16:creationId xmlns:a16="http://schemas.microsoft.com/office/drawing/2014/main" id="{A265044F-184D-9446-9AB8-6F52D76FA076}"/>
              </a:ext>
            </a:extLst>
          </p:cNvPr>
          <p:cNvSpPr>
            <a:spLocks noGrp="1"/>
          </p:cNvSpPr>
          <p:nvPr>
            <p:ph sz="half" idx="1"/>
          </p:nvPr>
        </p:nvSpPr>
        <p:spPr>
          <a:xfrm>
            <a:off x="3812670" y="758952"/>
            <a:ext cx="7775592" cy="5330952"/>
          </a:xfrm>
        </p:spPr>
        <p:txBody>
          <a:bodyPr vert="horz" lIns="91440" tIns="45720" rIns="91440" bIns="45720" rtlCol="0" anchor="t">
            <a:normAutofit/>
          </a:bodyPr>
          <a:lstStyle/>
          <a:p>
            <a:r>
              <a:rPr lang="en-US" sz="2600" dirty="0"/>
              <a:t>Contact tracing is the process of identifying people who have recently been in contact with someone diagnosed with an infectious disease</a:t>
            </a:r>
          </a:p>
          <a:p>
            <a:r>
              <a:rPr lang="en-US" sz="2600" dirty="0"/>
              <a:t>Close contacts of infected individuals need to take precautions to avoid infecting others if they become ill</a:t>
            </a:r>
          </a:p>
          <a:p>
            <a:r>
              <a:rPr lang="en-US" sz="2600" dirty="0"/>
              <a:t>Contact tracers check</a:t>
            </a:r>
            <a:br>
              <a:rPr lang="en-US" sz="2600" dirty="0"/>
            </a:br>
            <a:r>
              <a:rPr lang="en-US" sz="2600" dirty="0"/>
              <a:t>up on close contacts</a:t>
            </a:r>
            <a:br>
              <a:rPr lang="en-US" sz="2600" dirty="0"/>
            </a:br>
            <a:r>
              <a:rPr lang="en-US" sz="2600" dirty="0"/>
              <a:t> frequently during </a:t>
            </a:r>
            <a:br>
              <a:rPr lang="en-US" sz="2600" dirty="0"/>
            </a:br>
            <a:r>
              <a:rPr lang="en-US" sz="2600" dirty="0"/>
              <a:t>disease incubation </a:t>
            </a:r>
            <a:br>
              <a:rPr lang="en-US" sz="2600" dirty="0"/>
            </a:br>
            <a:r>
              <a:rPr lang="en-US" sz="2600" dirty="0"/>
              <a:t>period to monitor for</a:t>
            </a:r>
            <a:br>
              <a:rPr lang="en-US" sz="2600" dirty="0"/>
            </a:br>
            <a:r>
              <a:rPr lang="en-US" sz="2600" dirty="0"/>
              <a:t>developing illness</a:t>
            </a:r>
          </a:p>
        </p:txBody>
      </p:sp>
      <p:pic>
        <p:nvPicPr>
          <p:cNvPr id="16" name="Picture 15">
            <a:extLst>
              <a:ext uri="{FF2B5EF4-FFF2-40B4-BE49-F238E27FC236}">
                <a16:creationId xmlns:a16="http://schemas.microsoft.com/office/drawing/2014/main" id="{79545CF3-DE89-A24E-9744-DA4A9F2D6E93}"/>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7" name="Picture 16">
            <a:extLst>
              <a:ext uri="{FF2B5EF4-FFF2-40B4-BE49-F238E27FC236}">
                <a16:creationId xmlns:a16="http://schemas.microsoft.com/office/drawing/2014/main" id="{1C5132D5-1B36-9546-A9B1-CB0BA430C4A1}"/>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8" name="Picture 7" descr="Illustration of a contact tracer visiting the home of someone for the purpose of contact tracing">
            <a:extLst>
              <a:ext uri="{FF2B5EF4-FFF2-40B4-BE49-F238E27FC236}">
                <a16:creationId xmlns:a16="http://schemas.microsoft.com/office/drawing/2014/main" id="{AD2E83E5-3E31-43B0-8494-51B6BAD65346}"/>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bwMode="auto">
          <a:xfrm>
            <a:off x="7315201" y="2936631"/>
            <a:ext cx="4273062" cy="3044590"/>
          </a:xfrm>
          <a:prstGeom prst="rect">
            <a:avLst/>
          </a:prstGeom>
          <a:ln>
            <a:noFill/>
          </a:ln>
          <a:effectLst>
            <a:outerShdw blurRad="50800" dist="38100" dir="2700000" algn="tl" rotWithShape="0">
              <a:prstClr val="black">
                <a:alpha val="40000"/>
              </a:prst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2238371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a:t>
            </a:r>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80" y="864108"/>
            <a:ext cx="6930912" cy="5120640"/>
          </a:xfrm>
        </p:spPr>
        <p:txBody>
          <a:bodyPr>
            <a:normAutofit/>
          </a:bodyPr>
          <a:lstStyle/>
          <a:p>
            <a:pPr marL="514350" lvl="0" indent="-514350">
              <a:buFont typeface="+mj-lt"/>
              <a:buAutoNum type="arabicPeriod"/>
            </a:pPr>
            <a:r>
              <a:rPr lang="en-US" sz="2800" dirty="0"/>
              <a:t>What experiences have you had with </a:t>
            </a:r>
            <a:r>
              <a:rPr lang="en-US" sz="2800" b="1" dirty="0"/>
              <a:t>contact tracing </a:t>
            </a:r>
            <a:r>
              <a:rPr lang="en-US" sz="2800" dirty="0"/>
              <a:t>in your community?</a:t>
            </a:r>
          </a:p>
          <a:p>
            <a:pPr marL="514350" lvl="0" indent="-514350">
              <a:buFont typeface="+mj-lt"/>
              <a:buAutoNum type="arabicPeriod"/>
            </a:pPr>
            <a:r>
              <a:rPr lang="en-US" sz="2800" dirty="0"/>
              <a:t>What difficulties do you think contact tracers might have when attempting to contact people after a disease diagnosis?</a:t>
            </a:r>
          </a:p>
          <a:p>
            <a:pPr marL="514350" lvl="0" indent="-514350">
              <a:buFont typeface="+mj-lt"/>
              <a:buAutoNum type="arabicPeriod"/>
            </a:pPr>
            <a:r>
              <a:rPr lang="en-US" sz="2800" dirty="0"/>
              <a:t>Why might quarantining after a disease exposure be difficult for some people?</a:t>
            </a:r>
          </a:p>
        </p:txBody>
      </p:sp>
      <p:pic>
        <p:nvPicPr>
          <p:cNvPr id="13" name="Picture 12">
            <a:extLst>
              <a:ext uri="{FF2B5EF4-FFF2-40B4-BE49-F238E27FC236}">
                <a16:creationId xmlns:a16="http://schemas.microsoft.com/office/drawing/2014/main" id="{E5658229-5B7F-C348-BF55-532D86DA4295}"/>
              </a:ext>
              <a:ext uri="{C183D7F6-B498-43B3-948B-1728B52AA6E4}">
                <adec:decorative xmlns:adec="http://schemas.microsoft.com/office/drawing/2017/decorative" val="1"/>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17" name="Picture 16">
            <a:extLst>
              <a:ext uri="{FF2B5EF4-FFF2-40B4-BE49-F238E27FC236}">
                <a16:creationId xmlns:a16="http://schemas.microsoft.com/office/drawing/2014/main" id="{5CDE985F-A56D-4C43-A844-54477E63E585}"/>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21" name="Picture 20">
            <a:extLst>
              <a:ext uri="{FF2B5EF4-FFF2-40B4-BE49-F238E27FC236}">
                <a16:creationId xmlns:a16="http://schemas.microsoft.com/office/drawing/2014/main" id="{E80AEC62-D141-5940-A5FF-47AD51B515CE}"/>
              </a:ext>
              <a:ext uri="{C183D7F6-B498-43B3-948B-1728B52AA6E4}">
                <adec:decorative xmlns:adec="http://schemas.microsoft.com/office/drawing/2017/decorative" val="1"/>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628078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a:xfrm>
            <a:off x="164993" y="1123837"/>
            <a:ext cx="3123327" cy="4601183"/>
          </a:xfrm>
        </p:spPr>
        <p:txBody>
          <a:bodyPr/>
          <a:lstStyle/>
          <a:p>
            <a:r>
              <a:rPr lang="en-US" dirty="0"/>
              <a:t>Contact Tracing and  CDC</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4" y="833882"/>
            <a:ext cx="5947770" cy="5272349"/>
          </a:xfrm>
        </p:spPr>
        <p:txBody>
          <a:bodyPr anchor="t">
            <a:noAutofit/>
          </a:bodyPr>
          <a:lstStyle/>
          <a:p>
            <a:r>
              <a:rPr lang="en-US" sz="2600" dirty="0"/>
              <a:t>Smallpox eradication in 1960s and 1970s</a:t>
            </a:r>
          </a:p>
          <a:p>
            <a:pPr lvl="1"/>
            <a:r>
              <a:rPr lang="en-US" sz="2600" dirty="0"/>
              <a:t>Eradication efforts used ring vaccination technique due to shortage of vaccine</a:t>
            </a:r>
          </a:p>
          <a:p>
            <a:pPr lvl="2"/>
            <a:r>
              <a:rPr lang="en-US" sz="2600" dirty="0"/>
              <a:t>Smallpox cases were identified</a:t>
            </a:r>
          </a:p>
          <a:p>
            <a:pPr lvl="2"/>
            <a:r>
              <a:rPr lang="en-US" sz="2600" dirty="0">
                <a:sym typeface="Wingdings" panose="05000000000000000000" pitchFamily="2" charset="2"/>
              </a:rPr>
              <a:t>Close contacts of those patients were located, vaccinated, and monitored for signs of illness during possible incubation period</a:t>
            </a:r>
          </a:p>
          <a:p>
            <a:pPr lvl="2"/>
            <a:r>
              <a:rPr lang="en-US" sz="2600" dirty="0"/>
              <a:t>Close contacts spent 3+ hours with patient or were within 6 feet of any patient with a rash</a:t>
            </a:r>
          </a:p>
          <a:p>
            <a:r>
              <a:rPr lang="en-US" sz="2600" dirty="0"/>
              <a:t>Ring vaccination technique was later used for other disease outbreaks</a:t>
            </a:r>
          </a:p>
        </p:txBody>
      </p:sp>
      <p:pic>
        <p:nvPicPr>
          <p:cNvPr id="8" name="Picture 7">
            <a:extLst>
              <a:ext uri="{FF2B5EF4-FFF2-40B4-BE49-F238E27FC236}">
                <a16:creationId xmlns:a16="http://schemas.microsoft.com/office/drawing/2014/main" id="{0B64900D-A9A5-0742-9D7D-9A9BA9AA5286}"/>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83B3023B-8D68-CB4F-8CB6-ECD1FD32B6C0}"/>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6" name="Picture 5" descr="A photo of a smallpox surveillance book from Bangladesh. It shows a picture of a young boy's face covered with smallpox sores and includes contact tracing information.">
            <a:extLst>
              <a:ext uri="{FF2B5EF4-FFF2-40B4-BE49-F238E27FC236}">
                <a16:creationId xmlns:a16="http://schemas.microsoft.com/office/drawing/2014/main" id="{D6D2EF08-F7DA-401D-BD6E-C30CAF9CC3B2}"/>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bwMode="auto">
          <a:xfrm>
            <a:off x="9650424" y="447021"/>
            <a:ext cx="1917031" cy="2358904"/>
          </a:xfrm>
          <a:prstGeom prst="rect">
            <a:avLst/>
          </a:prstGeom>
          <a:noFill/>
          <a:ln>
            <a:noFill/>
          </a:ln>
          <a:effectLst>
            <a:outerShdw blurRad="50800" dist="38100" dir="2700000" algn="tl" rotWithShape="0">
              <a:prstClr val="black">
                <a:alpha val="40000"/>
              </a:prstClr>
            </a:outerShdw>
          </a:effectLst>
          <a:extLst>
            <a:ext uri="{53640926-AAD7-44D8-BBD7-CCE9431645EC}">
              <a14:shadowObscured xmlns:a14="http://schemas.microsoft.com/office/drawing/2010/main"/>
            </a:ext>
          </a:extLst>
        </p:spPr>
      </p:pic>
      <p:pic>
        <p:nvPicPr>
          <p:cNvPr id="7" name="Picture 6" descr="A photo of a young boy's face covered with smallpox sores.">
            <a:extLst>
              <a:ext uri="{FF2B5EF4-FFF2-40B4-BE49-F238E27FC236}">
                <a16:creationId xmlns:a16="http://schemas.microsoft.com/office/drawing/2014/main" id="{35DDB8B2-3512-47F6-B01B-F0A6CC4F7D33}"/>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bwMode="auto">
          <a:xfrm>
            <a:off x="9650424" y="2947521"/>
            <a:ext cx="1920240" cy="2982234"/>
          </a:xfrm>
          <a:prstGeom prst="rect">
            <a:avLst/>
          </a:prstGeom>
          <a:noFill/>
          <a:ln>
            <a:noFill/>
          </a:ln>
          <a:effectLst>
            <a:outerShdw blurRad="50800" dist="38100" dir="2700000" algn="tl" rotWithShape="0">
              <a:prstClr val="black">
                <a:alpha val="40000"/>
              </a:prst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4028045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a:xfrm>
            <a:off x="164993" y="1123837"/>
            <a:ext cx="3123327" cy="4601183"/>
          </a:xfrm>
        </p:spPr>
        <p:txBody>
          <a:bodyPr/>
          <a:lstStyle/>
          <a:p>
            <a:r>
              <a:rPr lang="en-US" dirty="0"/>
              <a:t>Contact Tracing and  CDC</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3" y="3552092"/>
            <a:ext cx="7919852" cy="3046827"/>
          </a:xfrm>
        </p:spPr>
        <p:txBody>
          <a:bodyPr anchor="t">
            <a:normAutofit/>
          </a:bodyPr>
          <a:lstStyle/>
          <a:p>
            <a:r>
              <a:rPr lang="en-US" sz="2600" dirty="0"/>
              <a:t>2014-16 West Africa Ebola outbreak</a:t>
            </a:r>
          </a:p>
          <a:p>
            <a:pPr lvl="1"/>
            <a:r>
              <a:rPr lang="en-US" sz="2400" dirty="0"/>
              <a:t>Contact tracing was challenging in rural areas</a:t>
            </a:r>
          </a:p>
          <a:p>
            <a:pPr lvl="1"/>
            <a:r>
              <a:rPr lang="en-US" sz="2400" dirty="0"/>
              <a:t>Contact tracers followed ambulances to locate cases</a:t>
            </a:r>
          </a:p>
          <a:p>
            <a:pPr lvl="1"/>
            <a:r>
              <a:rPr lang="en-US" sz="2400" dirty="0"/>
              <a:t>Contact tracers identified sanitation needs in communities in addition to case finding and monitoring</a:t>
            </a:r>
          </a:p>
          <a:p>
            <a:r>
              <a:rPr lang="en-US" sz="2600" dirty="0"/>
              <a:t>Contact tracing is used today to monitor COVID-19 and help slow its spread</a:t>
            </a:r>
          </a:p>
        </p:txBody>
      </p:sp>
      <p:pic>
        <p:nvPicPr>
          <p:cNvPr id="8" name="Picture 7">
            <a:extLst>
              <a:ext uri="{FF2B5EF4-FFF2-40B4-BE49-F238E27FC236}">
                <a16:creationId xmlns:a16="http://schemas.microsoft.com/office/drawing/2014/main" id="{0B64900D-A9A5-0742-9D7D-9A9BA9AA5286}"/>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83B3023B-8D68-CB4F-8CB6-ECD1FD32B6C0}"/>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6" name="Picture 5" descr="A photo of a white board used during the 2014-16 Ebola outbreak to perform contact tracing. The board contains a map of the cases, including demographic information on those infected.">
            <a:extLst>
              <a:ext uri="{FF2B5EF4-FFF2-40B4-BE49-F238E27FC236}">
                <a16:creationId xmlns:a16="http://schemas.microsoft.com/office/drawing/2014/main" id="{48A9E44B-03E7-43FD-A412-F4657B4162BD}"/>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bwMode="auto">
          <a:xfrm>
            <a:off x="4286567" y="175015"/>
            <a:ext cx="6263149" cy="3228835"/>
          </a:xfrm>
          <a:prstGeom prst="rect">
            <a:avLst/>
          </a:prstGeom>
          <a:ln>
            <a:noFill/>
          </a:ln>
          <a:effectLst>
            <a:outerShdw blurRad="50800" dist="38100" dir="2700000" algn="tl" rotWithShape="0">
              <a:prstClr val="black">
                <a:alpha val="40000"/>
              </a:prst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2502239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a:t>
            </a:r>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80" y="864108"/>
            <a:ext cx="7018835" cy="5120640"/>
          </a:xfrm>
        </p:spPr>
        <p:txBody>
          <a:bodyPr>
            <a:normAutofit/>
          </a:bodyPr>
          <a:lstStyle/>
          <a:p>
            <a:pPr marL="514350" lvl="0" indent="-514350">
              <a:buFont typeface="+mj-lt"/>
              <a:buAutoNum type="arabicPeriod"/>
            </a:pPr>
            <a:r>
              <a:rPr lang="en-US" sz="2800" dirty="0"/>
              <a:t>What are some reasons why </a:t>
            </a:r>
            <a:r>
              <a:rPr lang="en-US" sz="2800" b="1" dirty="0"/>
              <a:t>contact tracing </a:t>
            </a:r>
            <a:r>
              <a:rPr lang="en-US" sz="2800" dirty="0"/>
              <a:t>is more difficult in remote areas?</a:t>
            </a:r>
          </a:p>
          <a:p>
            <a:pPr marL="514350" lvl="0" indent="-514350">
              <a:buFont typeface="+mj-lt"/>
              <a:buAutoNum type="arabicPeriod"/>
            </a:pPr>
            <a:r>
              <a:rPr lang="en-US" sz="2800" dirty="0"/>
              <a:t>If contact tracers miss one </a:t>
            </a:r>
            <a:r>
              <a:rPr lang="en-US" sz="2800" b="1" dirty="0"/>
              <a:t>close contact</a:t>
            </a:r>
            <a:r>
              <a:rPr lang="en-US" sz="2800" dirty="0"/>
              <a:t>, what are possible consequences? </a:t>
            </a:r>
          </a:p>
          <a:p>
            <a:pPr marL="514350" lvl="0" indent="-514350">
              <a:buFont typeface="+mj-lt"/>
              <a:buAutoNum type="arabicPeriod"/>
            </a:pPr>
            <a:r>
              <a:rPr lang="en-US" sz="2800" dirty="0"/>
              <a:t>What skills do you think contact tracers need most?</a:t>
            </a:r>
          </a:p>
        </p:txBody>
      </p:sp>
      <p:pic>
        <p:nvPicPr>
          <p:cNvPr id="13" name="Picture 12">
            <a:extLst>
              <a:ext uri="{FF2B5EF4-FFF2-40B4-BE49-F238E27FC236}">
                <a16:creationId xmlns:a16="http://schemas.microsoft.com/office/drawing/2014/main" id="{E5658229-5B7F-C348-BF55-532D86DA4295}"/>
              </a:ext>
              <a:ext uri="{C183D7F6-B498-43B3-948B-1728B52AA6E4}">
                <adec:decorative xmlns:adec="http://schemas.microsoft.com/office/drawing/2017/decorative" val="1"/>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9" name="Picture 8">
            <a:extLst>
              <a:ext uri="{FF2B5EF4-FFF2-40B4-BE49-F238E27FC236}">
                <a16:creationId xmlns:a16="http://schemas.microsoft.com/office/drawing/2014/main" id="{561EE841-FD01-044A-91AD-DD45425D0D15}"/>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0" name="Picture 9">
            <a:extLst>
              <a:ext uri="{FF2B5EF4-FFF2-40B4-BE49-F238E27FC236}">
                <a16:creationId xmlns:a16="http://schemas.microsoft.com/office/drawing/2014/main" id="{6897CE92-5DDB-764C-A2ED-AE98E24779AE}"/>
              </a:ext>
              <a:ext uri="{C183D7F6-B498-43B3-948B-1728B52AA6E4}">
                <adec:decorative xmlns:adec="http://schemas.microsoft.com/office/drawing/2017/decorative" val="1"/>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1790243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4D852-06A4-F74E-90C9-31B2FF1B11AE}"/>
              </a:ext>
            </a:extLst>
          </p:cNvPr>
          <p:cNvSpPr>
            <a:spLocks noGrp="1"/>
          </p:cNvSpPr>
          <p:nvPr>
            <p:ph type="title"/>
          </p:nvPr>
        </p:nvSpPr>
        <p:spPr/>
        <p:txBody>
          <a:bodyPr/>
          <a:lstStyle/>
          <a:p>
            <a:r>
              <a:rPr lang="en-US" dirty="0"/>
              <a:t>From the Expert</a:t>
            </a:r>
          </a:p>
        </p:txBody>
      </p:sp>
      <p:sp>
        <p:nvSpPr>
          <p:cNvPr id="3" name="Content Placeholder 2">
            <a:extLst>
              <a:ext uri="{FF2B5EF4-FFF2-40B4-BE49-F238E27FC236}">
                <a16:creationId xmlns:a16="http://schemas.microsoft.com/office/drawing/2014/main" id="{43D02A1D-A84C-854C-84AF-BD3D44625E11}"/>
              </a:ext>
            </a:extLst>
          </p:cNvPr>
          <p:cNvSpPr>
            <a:spLocks noGrp="1"/>
          </p:cNvSpPr>
          <p:nvPr>
            <p:ph idx="1"/>
          </p:nvPr>
        </p:nvSpPr>
        <p:spPr>
          <a:xfrm>
            <a:off x="7807569" y="5067275"/>
            <a:ext cx="3813815" cy="468368"/>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u="sng"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hlinkClick r:id="rId4"/>
              </a:rPr>
              <a:t>https://youtu.be/f0Q0yA_jJ2U</a:t>
            </a:r>
            <a:endParaRPr lang="en-US" sz="2000" dirty="0">
              <a:effectLst/>
              <a:latin typeface="Century Gothic" panose="020B0502020202020204" pitchFamily="34" charset="0"/>
              <a:ea typeface="Century Gothic" panose="020B050202020202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9CF23AF-1930-AC4B-9709-7305AF4D8668}"/>
              </a:ext>
              <a:ext uri="{C183D7F6-B498-43B3-948B-1728B52AA6E4}">
                <adec:decorative xmlns:adec="http://schemas.microsoft.com/office/drawing/2017/decorative" val="1"/>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8" name="Picture 7">
            <a:extLst>
              <a:ext uri="{FF2B5EF4-FFF2-40B4-BE49-F238E27FC236}">
                <a16:creationId xmlns:a16="http://schemas.microsoft.com/office/drawing/2014/main" id="{B1630A0B-8058-4747-B596-808E62C67BAB}"/>
              </a:ext>
              <a:ext uri="{C183D7F6-B498-43B3-948B-1728B52AA6E4}">
                <adec:decorative xmlns:adec="http://schemas.microsoft.com/office/drawing/2017/decorative" val="1"/>
              </a:ext>
            </a:extLst>
          </p:cNvPr>
          <p:cNvPicPr>
            <a:picLocks noChangeAspect="1"/>
          </p:cNvPicPr>
          <p:nvPr/>
        </p:nvPicPr>
        <p:blipFill>
          <a:blip r:embed="rId6" cstate="screen">
            <a:alphaModFix/>
            <a:extLst>
              <a:ext uri="{BEBA8EAE-BF5A-486C-A8C5-ECC9F3942E4B}">
                <a14:imgProps xmlns:a14="http://schemas.microsoft.com/office/drawing/2010/main">
                  <a14:imgLayer r:embed="rId7">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5" name="Online Media 4" title="Ebola and Contact Tracing">
            <a:hlinkClick r:id="" action="ppaction://media"/>
            <a:extLst>
              <a:ext uri="{FF2B5EF4-FFF2-40B4-BE49-F238E27FC236}">
                <a16:creationId xmlns:a16="http://schemas.microsoft.com/office/drawing/2014/main" id="{A4F00FD2-4FA7-477D-8B0C-3701468A0935}"/>
              </a:ext>
            </a:extLst>
          </p:cNvPr>
          <p:cNvPicPr>
            <a:picLocks noRot="1" noChangeAspect="1"/>
          </p:cNvPicPr>
          <p:nvPr>
            <a:videoFile r:link="rId1"/>
          </p:nvPr>
        </p:nvPicPr>
        <p:blipFill>
          <a:blip r:embed="rId8"/>
          <a:stretch>
            <a:fillRect/>
          </a:stretch>
        </p:blipFill>
        <p:spPr>
          <a:xfrm>
            <a:off x="5064369" y="1442044"/>
            <a:ext cx="6416338" cy="3625231"/>
          </a:xfrm>
          <a:prstGeom prst="rect">
            <a:avLst/>
          </a:prstGeom>
        </p:spPr>
      </p:pic>
    </p:spTree>
    <p:extLst>
      <p:ext uri="{BB962C8B-B14F-4D97-AF65-F5344CB8AC3E}">
        <p14:creationId xmlns:p14="http://schemas.microsoft.com/office/powerpoint/2010/main" val="194704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a:t>
            </a:r>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80" y="864108"/>
            <a:ext cx="6966082" cy="5120640"/>
          </a:xfrm>
        </p:spPr>
        <p:txBody>
          <a:bodyPr>
            <a:normAutofit/>
          </a:bodyPr>
          <a:lstStyle/>
          <a:p>
            <a:pPr marL="514350" lvl="0" indent="-514350">
              <a:buFont typeface="+mj-lt"/>
              <a:buAutoNum type="arabicPeriod"/>
            </a:pPr>
            <a:r>
              <a:rPr lang="en-US" sz="2800" dirty="0"/>
              <a:t>During the 2014-16 Ebola outbreak, how did CDC help with </a:t>
            </a:r>
            <a:r>
              <a:rPr lang="en-US" sz="2800" b="1" dirty="0"/>
              <a:t>contact tracing</a:t>
            </a:r>
            <a:r>
              <a:rPr lang="en-US" sz="2800" dirty="0"/>
              <a:t>? </a:t>
            </a:r>
          </a:p>
          <a:p>
            <a:pPr marL="514350" lvl="0" indent="-514350">
              <a:buFont typeface="+mj-lt"/>
              <a:buAutoNum type="arabicPeriod"/>
            </a:pPr>
            <a:r>
              <a:rPr lang="en-US" sz="2800" dirty="0"/>
              <a:t>Why do you think the first 2-3 days after infection is the critical window for </a:t>
            </a:r>
            <a:r>
              <a:rPr lang="en-US" sz="2800" b="1" dirty="0"/>
              <a:t>contact tracing </a:t>
            </a:r>
            <a:r>
              <a:rPr lang="en-US" sz="2800" dirty="0"/>
              <a:t>to occur?</a:t>
            </a:r>
          </a:p>
          <a:p>
            <a:pPr marL="514350" lvl="0" indent="-514350">
              <a:buFont typeface="+mj-lt"/>
              <a:buAutoNum type="arabicPeriod"/>
            </a:pPr>
            <a:r>
              <a:rPr lang="en-US" sz="2800" dirty="0"/>
              <a:t>How are schools in the United States using </a:t>
            </a:r>
            <a:r>
              <a:rPr lang="en-US" sz="2800" b="1" dirty="0"/>
              <a:t>contact tracing </a:t>
            </a:r>
            <a:r>
              <a:rPr lang="en-US" sz="2800" dirty="0"/>
              <a:t>to keep students safe?</a:t>
            </a:r>
          </a:p>
        </p:txBody>
      </p:sp>
      <p:pic>
        <p:nvPicPr>
          <p:cNvPr id="13" name="Picture 12">
            <a:extLst>
              <a:ext uri="{FF2B5EF4-FFF2-40B4-BE49-F238E27FC236}">
                <a16:creationId xmlns:a16="http://schemas.microsoft.com/office/drawing/2014/main" id="{E5658229-5B7F-C348-BF55-532D86DA4295}"/>
              </a:ext>
              <a:ext uri="{C183D7F6-B498-43B3-948B-1728B52AA6E4}">
                <adec:decorative xmlns:adec="http://schemas.microsoft.com/office/drawing/2017/decorative" val="1"/>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9" name="Picture 8">
            <a:extLst>
              <a:ext uri="{FF2B5EF4-FFF2-40B4-BE49-F238E27FC236}">
                <a16:creationId xmlns:a16="http://schemas.microsoft.com/office/drawing/2014/main" id="{D6008319-3C76-7643-B8F2-37DBD2CBDE79}"/>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0" name="Picture 9">
            <a:extLst>
              <a:ext uri="{FF2B5EF4-FFF2-40B4-BE49-F238E27FC236}">
                <a16:creationId xmlns:a16="http://schemas.microsoft.com/office/drawing/2014/main" id="{172C4605-7FC4-064F-BF42-0079AC32D2DD}"/>
              </a:ext>
              <a:ext uri="{C183D7F6-B498-43B3-948B-1728B52AA6E4}">
                <adec:decorative xmlns:adec="http://schemas.microsoft.com/office/drawing/2017/decorative" val="1"/>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23831669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PRESENTATIONGUID" val="5c1fcb88-6598-47af-8e79-705c90a48c47"/>
  <p:tag name="TPVERSION" val="8"/>
  <p:tag name="TPFULLVERSION" val="8.9.2.12"/>
  <p:tag name="PPTVERSION" val="16"/>
  <p:tag name="TPOS" val="2"/>
  <p:tag name="TPLASTSAVEVERSION" val="6.4 PC"/>
</p:tagLst>
</file>

<file path=ppt/theme/theme1.xml><?xml version="1.0" encoding="utf-8"?>
<a:theme xmlns:a="http://schemas.openxmlformats.org/drawingml/2006/main" name="Frame">
  <a:themeElements>
    <a:clrScheme name="CDC Museum colors">
      <a:dk1>
        <a:srgbClr val="000000"/>
      </a:dk1>
      <a:lt1>
        <a:srgbClr val="FFFFFF"/>
      </a:lt1>
      <a:dk2>
        <a:srgbClr val="545454"/>
      </a:dk2>
      <a:lt2>
        <a:srgbClr val="BFBFBF"/>
      </a:lt2>
      <a:accent1>
        <a:srgbClr val="00957C"/>
      </a:accent1>
      <a:accent2>
        <a:srgbClr val="FDB913"/>
      </a:accent2>
      <a:accent3>
        <a:srgbClr val="FFDC11"/>
      </a:accent3>
      <a:accent4>
        <a:srgbClr val="F15927"/>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55EAC6ABEDA34FAE9CF6A34DAC2F14" ma:contentTypeVersion="2" ma:contentTypeDescription="Create a new document." ma:contentTypeScope="" ma:versionID="b5ea7a3ff8b2de2c57ec7bc5ee36f267">
  <xsd:schema xmlns:xsd="http://www.w3.org/2001/XMLSchema" xmlns:xs="http://www.w3.org/2001/XMLSchema" xmlns:p="http://schemas.microsoft.com/office/2006/metadata/properties" xmlns:ns3="5209fd75-7a81-4168-b980-79f8c369b5ef" targetNamespace="http://schemas.microsoft.com/office/2006/metadata/properties" ma:root="true" ma:fieldsID="03fec3d55c1cf020c36dcc482f56f43b" ns3:_="">
    <xsd:import namespace="5209fd75-7a81-4168-b980-79f8c369b5ef"/>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09fd75-7a81-4168-b980-79f8c369b5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00CEF0-DBFE-44FD-88A6-8111455294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09fd75-7a81-4168-b980-79f8c369b5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531BD6-B922-454C-A433-0744AFF32838}">
  <ds:schemaRefs>
    <ds:schemaRef ds:uri="http://schemas.microsoft.com/office/2006/documentManagement/types"/>
    <ds:schemaRef ds:uri="http://www.w3.org/XML/1998/namespace"/>
    <ds:schemaRef ds:uri="http://purl.org/dc/dcmitype/"/>
    <ds:schemaRef ds:uri="http://purl.org/dc/elements/1.1/"/>
    <ds:schemaRef ds:uri="http://schemas.microsoft.com/office/infopath/2007/PartnerControls"/>
    <ds:schemaRef ds:uri="http://purl.org/dc/terms/"/>
    <ds:schemaRef ds:uri="http://schemas.microsoft.com/office/2006/metadata/properties"/>
    <ds:schemaRef ds:uri="http://schemas.openxmlformats.org/package/2006/metadata/core-properties"/>
    <ds:schemaRef ds:uri="5209fd75-7a81-4168-b980-79f8c369b5ef"/>
  </ds:schemaRefs>
</ds:datastoreItem>
</file>

<file path=customXml/itemProps3.xml><?xml version="1.0" encoding="utf-8"?>
<ds:datastoreItem xmlns:ds="http://schemas.openxmlformats.org/officeDocument/2006/customXml" ds:itemID="{09DDCBDF-21DA-465A-B361-B8DF177941C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1820</TotalTime>
  <Words>3381</Words>
  <Application>Microsoft Office PowerPoint</Application>
  <PresentationFormat>Widescreen</PresentationFormat>
  <Paragraphs>194</Paragraphs>
  <Slides>15</Slides>
  <Notes>15</Notes>
  <HiddenSlides>0</HiddenSlides>
  <MMClips>1</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Century Gothic</vt:lpstr>
      <vt:lpstr>Corbel</vt:lpstr>
      <vt:lpstr>Symbol</vt:lpstr>
      <vt:lpstr>Times New Roman</vt:lpstr>
      <vt:lpstr>Wingdings 2</vt:lpstr>
      <vt:lpstr>Frame</vt:lpstr>
      <vt:lpstr>Contact Tracing</vt:lpstr>
      <vt:lpstr>Terms to Know</vt:lpstr>
      <vt:lpstr>Understanding Contact Tracing</vt:lpstr>
      <vt:lpstr>Think About It</vt:lpstr>
      <vt:lpstr>Contact Tracing and  CDC</vt:lpstr>
      <vt:lpstr>Contact Tracing and  CDC</vt:lpstr>
      <vt:lpstr>Think About It</vt:lpstr>
      <vt:lpstr>From the Expert</vt:lpstr>
      <vt:lpstr>Think About It</vt:lpstr>
      <vt:lpstr>Give it a Try</vt:lpstr>
      <vt:lpstr>Use the Engineering Design Process</vt:lpstr>
      <vt:lpstr>Give it a Try</vt:lpstr>
      <vt:lpstr>Give it a Try</vt:lpstr>
      <vt:lpstr>Give it a Try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Contact Tracing</dc:title>
  <dc:creator>CDC Museum Public Health Academy</dc:creator>
  <cp:lastModifiedBy>Rogers, Alexander (CDC/OD/OADC) (CTR)</cp:lastModifiedBy>
  <cp:revision>1</cp:revision>
  <dcterms:created xsi:type="dcterms:W3CDTF">2021-01-13T22:46:39Z</dcterms:created>
  <dcterms:modified xsi:type="dcterms:W3CDTF">2021-12-30T17:11:44Z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af03ff0-41c5-4c41-b55e-fabb8fae94be_Enabled">
    <vt:lpwstr>true</vt:lpwstr>
  </property>
  <property fmtid="{D5CDD505-2E9C-101B-9397-08002B2CF9AE}" pid="3" name="MSIP_Label_8af03ff0-41c5-4c41-b55e-fabb8fae94be_SetDate">
    <vt:lpwstr>2021-01-15T14:28:02Z</vt:lpwstr>
  </property>
  <property fmtid="{D5CDD505-2E9C-101B-9397-08002B2CF9AE}" pid="4" name="MSIP_Label_8af03ff0-41c5-4c41-b55e-fabb8fae94be_Method">
    <vt:lpwstr>Privileged</vt:lpwstr>
  </property>
  <property fmtid="{D5CDD505-2E9C-101B-9397-08002B2CF9AE}" pid="5" name="MSIP_Label_8af03ff0-41c5-4c41-b55e-fabb8fae94be_Name">
    <vt:lpwstr>8af03ff0-41c5-4c41-b55e-fabb8fae94be</vt:lpwstr>
  </property>
  <property fmtid="{D5CDD505-2E9C-101B-9397-08002B2CF9AE}" pid="6" name="MSIP_Label_8af03ff0-41c5-4c41-b55e-fabb8fae94be_SiteId">
    <vt:lpwstr>9ce70869-60db-44fd-abe8-d2767077fc8f</vt:lpwstr>
  </property>
  <property fmtid="{D5CDD505-2E9C-101B-9397-08002B2CF9AE}" pid="7" name="MSIP_Label_8af03ff0-41c5-4c41-b55e-fabb8fae94be_ActionId">
    <vt:lpwstr>89cd389e-e232-47cc-9642-6b817dfcbe1a</vt:lpwstr>
  </property>
  <property fmtid="{D5CDD505-2E9C-101B-9397-08002B2CF9AE}" pid="8" name="MSIP_Label_8af03ff0-41c5-4c41-b55e-fabb8fae94be_ContentBits">
    <vt:lpwstr>0</vt:lpwstr>
  </property>
  <property fmtid="{D5CDD505-2E9C-101B-9397-08002B2CF9AE}" pid="9" name="ContentTypeId">
    <vt:lpwstr>0x010100C355EAC6ABEDA34FAE9CF6A34DAC2F14</vt:lpwstr>
  </property>
</Properties>
</file>