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4"/>
  </p:sldMasterIdLst>
  <p:notesMasterIdLst>
    <p:notesMasterId r:id="rId18"/>
  </p:notesMasterIdLst>
  <p:sldIdLst>
    <p:sldId id="301" r:id="rId5"/>
    <p:sldId id="322" r:id="rId6"/>
    <p:sldId id="593" r:id="rId7"/>
    <p:sldId id="597" r:id="rId8"/>
    <p:sldId id="324" r:id="rId9"/>
    <p:sldId id="575" r:id="rId10"/>
    <p:sldId id="598" r:id="rId11"/>
    <p:sldId id="599" r:id="rId12"/>
    <p:sldId id="596" r:id="rId13"/>
    <p:sldId id="600" r:id="rId14"/>
    <p:sldId id="601" r:id="rId15"/>
    <p:sldId id="602" r:id="rId16"/>
    <p:sldId id="321" r:id="rId17"/>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5pPr>
    <a:lvl6pPr marL="2286000" algn="l" defTabSz="914400" rtl="0" eaLnBrk="1" latinLnBrk="0" hangingPunct="1">
      <a:defRPr kern="1200">
        <a:solidFill>
          <a:schemeClr val="tx1"/>
        </a:solidFill>
        <a:latin typeface="Myriad Web Pro" panose="020B0503030403020204" pitchFamily="34" charset="0"/>
        <a:ea typeface="+mn-ea"/>
        <a:cs typeface="+mn-cs"/>
      </a:defRPr>
    </a:lvl6pPr>
    <a:lvl7pPr marL="2743200" algn="l" defTabSz="914400" rtl="0" eaLnBrk="1" latinLnBrk="0" hangingPunct="1">
      <a:defRPr kern="1200">
        <a:solidFill>
          <a:schemeClr val="tx1"/>
        </a:solidFill>
        <a:latin typeface="Myriad Web Pro" panose="020B0503030403020204" pitchFamily="34" charset="0"/>
        <a:ea typeface="+mn-ea"/>
        <a:cs typeface="+mn-cs"/>
      </a:defRPr>
    </a:lvl7pPr>
    <a:lvl8pPr marL="3200400" algn="l" defTabSz="914400" rtl="0" eaLnBrk="1" latinLnBrk="0" hangingPunct="1">
      <a:defRPr kern="1200">
        <a:solidFill>
          <a:schemeClr val="tx1"/>
        </a:solidFill>
        <a:latin typeface="Myriad Web Pro" panose="020B0503030403020204" pitchFamily="34" charset="0"/>
        <a:ea typeface="+mn-ea"/>
        <a:cs typeface="+mn-cs"/>
      </a:defRPr>
    </a:lvl8pPr>
    <a:lvl9pPr marL="3657600" algn="l" defTabSz="914400" rtl="0" eaLnBrk="1" latinLnBrk="0" hangingPunct="1">
      <a:defRPr kern="1200">
        <a:solidFill>
          <a:schemeClr val="tx1"/>
        </a:solidFill>
        <a:latin typeface="Myriad Web Pro" panose="020B0503030403020204" pitchFamily="34" charset="0"/>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430820-7F70-8971-595F-ED95882F7673}" name="Lessa, Fernanda (CDC/DDID/NCEZID/DHQP)" initials="LF(" userId="S::dta3@cdc.gov::3b10506a-91e0-4aa6-8e4a-b48f1b2c20e9" providerId="AD"/>
  <p188:author id="{D2CC3B41-80AD-9C11-6557-53DB0BCBF647}" name="Wilson, Katie (CDC/DDID/NCEZID/DHQP)" initials="KW" userId="Wilson, Katie (CDC/DDID/NCEZID/DHQP)" providerId="None"/>
  <p188:author id="{95D7EAF3-B58E-CADA-DB08-73B7407BEBF9}" name="Ponder, Marilyn (CDC/DDID/NCEZID/DHQP) (CTR)" initials="PM((" userId="S::qvl8@cdc.gov::3999cd6a-e61a-4ada-a4ca-391c3b117a90"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7A6929-3525-69A8-C6F2-7EFE9F68063D}" v="2" dt="2023-04-19T14:49:11.013"/>
    <p1510:client id="{C974D743-9563-4FE1-9B56-58D7673CBE74}" v="496" dt="2023-04-19T14:50:35.7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ssa, Fernanda (CDC/DDID/NCEZID/DHQP)" userId="3b10506a-91e0-4aa6-8e4a-b48f1b2c20e9" providerId="ADAL" clId="{77F7C018-DCC4-4C0D-9A73-6263650E7BA8}"/>
    <pc:docChg chg="modSld">
      <pc:chgData name="Lessa, Fernanda (CDC/DDID/NCEZID/DHQP)" userId="3b10506a-91e0-4aa6-8e4a-b48f1b2c20e9" providerId="ADAL" clId="{77F7C018-DCC4-4C0D-9A73-6263650E7BA8}" dt="2023-04-03T20:51:02.700" v="5" actId="113"/>
      <pc:docMkLst>
        <pc:docMk/>
      </pc:docMkLst>
      <pc:sldChg chg="modSp mod">
        <pc:chgData name="Lessa, Fernanda (CDC/DDID/NCEZID/DHQP)" userId="3b10506a-91e0-4aa6-8e4a-b48f1b2c20e9" providerId="ADAL" clId="{77F7C018-DCC4-4C0D-9A73-6263650E7BA8}" dt="2023-04-03T20:50:49.493" v="3" actId="207"/>
        <pc:sldMkLst>
          <pc:docMk/>
          <pc:sldMk cId="3513989161" sldId="575"/>
        </pc:sldMkLst>
        <pc:spChg chg="mod">
          <ac:chgData name="Lessa, Fernanda (CDC/DDID/NCEZID/DHQP)" userId="3b10506a-91e0-4aa6-8e4a-b48f1b2c20e9" providerId="ADAL" clId="{77F7C018-DCC4-4C0D-9A73-6263650E7BA8}" dt="2023-04-03T20:50:49.493" v="3" actId="207"/>
          <ac:spMkLst>
            <pc:docMk/>
            <pc:sldMk cId="3513989161" sldId="575"/>
            <ac:spMk id="3" creationId="{9E3095EB-4BE0-CE67-80A9-FCCC4AD5FF44}"/>
          </ac:spMkLst>
        </pc:spChg>
      </pc:sldChg>
      <pc:sldChg chg="modSp mod">
        <pc:chgData name="Lessa, Fernanda (CDC/DDID/NCEZID/DHQP)" userId="3b10506a-91e0-4aa6-8e4a-b48f1b2c20e9" providerId="ADAL" clId="{77F7C018-DCC4-4C0D-9A73-6263650E7BA8}" dt="2023-04-03T20:51:02.700" v="5" actId="113"/>
        <pc:sldMkLst>
          <pc:docMk/>
          <pc:sldMk cId="3617486559" sldId="601"/>
        </pc:sldMkLst>
        <pc:spChg chg="mod">
          <ac:chgData name="Lessa, Fernanda (CDC/DDID/NCEZID/DHQP)" userId="3b10506a-91e0-4aa6-8e4a-b48f1b2c20e9" providerId="ADAL" clId="{77F7C018-DCC4-4C0D-9A73-6263650E7BA8}" dt="2023-04-03T20:51:02.700" v="5" actId="113"/>
          <ac:spMkLst>
            <pc:docMk/>
            <pc:sldMk cId="3617486559" sldId="601"/>
            <ac:spMk id="2" creationId="{528AB283-9DA9-0510-7968-9643A46F647A}"/>
          </ac:spMkLst>
        </pc:spChg>
      </pc:sldChg>
    </pc:docChg>
  </pc:docChgLst>
  <pc:docChgLst>
    <pc:chgData name="Lessa, Fernanda (CDC/DDID/NCEZID/DHQP)" userId="3b10506a-91e0-4aa6-8e4a-b48f1b2c20e9" providerId="ADAL" clId="{69074C52-6FE8-43E8-81C6-9FC34887BBEA}"/>
    <pc:docChg chg="custSel modSld">
      <pc:chgData name="Lessa, Fernanda (CDC/DDID/NCEZID/DHQP)" userId="3b10506a-91e0-4aa6-8e4a-b48f1b2c20e9" providerId="ADAL" clId="{69074C52-6FE8-43E8-81C6-9FC34887BBEA}" dt="2023-03-31T21:23:23.713" v="165" actId="20577"/>
      <pc:docMkLst>
        <pc:docMk/>
      </pc:docMkLst>
      <pc:sldChg chg="modSp mod">
        <pc:chgData name="Lessa, Fernanda (CDC/DDID/NCEZID/DHQP)" userId="3b10506a-91e0-4aa6-8e4a-b48f1b2c20e9" providerId="ADAL" clId="{69074C52-6FE8-43E8-81C6-9FC34887BBEA}" dt="2023-03-31T21:18:06.941" v="22" actId="20577"/>
        <pc:sldMkLst>
          <pc:docMk/>
          <pc:sldMk cId="2017858724" sldId="301"/>
        </pc:sldMkLst>
        <pc:spChg chg="mod">
          <ac:chgData name="Lessa, Fernanda (CDC/DDID/NCEZID/DHQP)" userId="3b10506a-91e0-4aa6-8e4a-b48f1b2c20e9" providerId="ADAL" clId="{69074C52-6FE8-43E8-81C6-9FC34887BBEA}" dt="2023-03-31T21:18:06.941" v="22" actId="20577"/>
          <ac:spMkLst>
            <pc:docMk/>
            <pc:sldMk cId="2017858724" sldId="301"/>
            <ac:spMk id="11" creationId="{470738C6-8386-B7CC-6936-AAA032452098}"/>
          </ac:spMkLst>
        </pc:spChg>
        <pc:spChg chg="mod">
          <ac:chgData name="Lessa, Fernanda (CDC/DDID/NCEZID/DHQP)" userId="3b10506a-91e0-4aa6-8e4a-b48f1b2c20e9" providerId="ADAL" clId="{69074C52-6FE8-43E8-81C6-9FC34887BBEA}" dt="2023-03-31T17:55:44.870" v="1" actId="207"/>
          <ac:spMkLst>
            <pc:docMk/>
            <pc:sldMk cId="2017858724" sldId="301"/>
            <ac:spMk id="14" creationId="{9666B7AE-F9ED-4B77-28D6-B69F26AD6F32}"/>
          </ac:spMkLst>
        </pc:spChg>
      </pc:sldChg>
      <pc:sldChg chg="modSp mod">
        <pc:chgData name="Lessa, Fernanda (CDC/DDID/NCEZID/DHQP)" userId="3b10506a-91e0-4aa6-8e4a-b48f1b2c20e9" providerId="ADAL" clId="{69074C52-6FE8-43E8-81C6-9FC34887BBEA}" dt="2023-03-31T21:18:22.034" v="50" actId="20577"/>
        <pc:sldMkLst>
          <pc:docMk/>
          <pc:sldMk cId="1738108300" sldId="322"/>
        </pc:sldMkLst>
        <pc:spChg chg="mod">
          <ac:chgData name="Lessa, Fernanda (CDC/DDID/NCEZID/DHQP)" userId="3b10506a-91e0-4aa6-8e4a-b48f1b2c20e9" providerId="ADAL" clId="{69074C52-6FE8-43E8-81C6-9FC34887BBEA}" dt="2023-03-31T21:18:22.034" v="50" actId="20577"/>
          <ac:spMkLst>
            <pc:docMk/>
            <pc:sldMk cId="1738108300" sldId="322"/>
            <ac:spMk id="3" creationId="{00000000-0000-0000-0000-000000000000}"/>
          </ac:spMkLst>
        </pc:spChg>
      </pc:sldChg>
      <pc:sldChg chg="modSp mod">
        <pc:chgData name="Lessa, Fernanda (CDC/DDID/NCEZID/DHQP)" userId="3b10506a-91e0-4aa6-8e4a-b48f1b2c20e9" providerId="ADAL" clId="{69074C52-6FE8-43E8-81C6-9FC34887BBEA}" dt="2023-03-31T21:18:45.047" v="94" actId="20577"/>
        <pc:sldMkLst>
          <pc:docMk/>
          <pc:sldMk cId="3308319090" sldId="324"/>
        </pc:sldMkLst>
        <pc:spChg chg="mod">
          <ac:chgData name="Lessa, Fernanda (CDC/DDID/NCEZID/DHQP)" userId="3b10506a-91e0-4aa6-8e4a-b48f1b2c20e9" providerId="ADAL" clId="{69074C52-6FE8-43E8-81C6-9FC34887BBEA}" dt="2023-03-31T21:18:45.047" v="94" actId="20577"/>
          <ac:spMkLst>
            <pc:docMk/>
            <pc:sldMk cId="3308319090" sldId="324"/>
            <ac:spMk id="2" creationId="{E0B6CE6B-7909-3607-1A2E-DD9C84F38D8D}"/>
          </ac:spMkLst>
        </pc:spChg>
      </pc:sldChg>
      <pc:sldChg chg="modSp mod">
        <pc:chgData name="Lessa, Fernanda (CDC/DDID/NCEZID/DHQP)" userId="3b10506a-91e0-4aa6-8e4a-b48f1b2c20e9" providerId="ADAL" clId="{69074C52-6FE8-43E8-81C6-9FC34887BBEA}" dt="2023-03-31T21:20:10.890" v="108" actId="20577"/>
        <pc:sldMkLst>
          <pc:docMk/>
          <pc:sldMk cId="3513989161" sldId="575"/>
        </pc:sldMkLst>
        <pc:spChg chg="mod">
          <ac:chgData name="Lessa, Fernanda (CDC/DDID/NCEZID/DHQP)" userId="3b10506a-91e0-4aa6-8e4a-b48f1b2c20e9" providerId="ADAL" clId="{69074C52-6FE8-43E8-81C6-9FC34887BBEA}" dt="2023-03-31T21:20:10.890" v="108" actId="20577"/>
          <ac:spMkLst>
            <pc:docMk/>
            <pc:sldMk cId="3513989161" sldId="575"/>
            <ac:spMk id="3" creationId="{9E3095EB-4BE0-CE67-80A9-FCCC4AD5FF44}"/>
          </ac:spMkLst>
        </pc:spChg>
      </pc:sldChg>
      <pc:sldChg chg="modSp mod">
        <pc:chgData name="Lessa, Fernanda (CDC/DDID/NCEZID/DHQP)" userId="3b10506a-91e0-4aa6-8e4a-b48f1b2c20e9" providerId="ADAL" clId="{69074C52-6FE8-43E8-81C6-9FC34887BBEA}" dt="2023-03-31T21:18:29.224" v="65" actId="20577"/>
        <pc:sldMkLst>
          <pc:docMk/>
          <pc:sldMk cId="2240769657" sldId="593"/>
        </pc:sldMkLst>
        <pc:spChg chg="mod">
          <ac:chgData name="Lessa, Fernanda (CDC/DDID/NCEZID/DHQP)" userId="3b10506a-91e0-4aa6-8e4a-b48f1b2c20e9" providerId="ADAL" clId="{69074C52-6FE8-43E8-81C6-9FC34887BBEA}" dt="2023-03-31T21:18:29.224" v="65" actId="20577"/>
          <ac:spMkLst>
            <pc:docMk/>
            <pc:sldMk cId="2240769657" sldId="593"/>
            <ac:spMk id="4" creationId="{A1D731A3-FF54-42A2-9E8D-DE7C703113A6}"/>
          </ac:spMkLst>
        </pc:spChg>
      </pc:sldChg>
      <pc:sldChg chg="modSp mod">
        <pc:chgData name="Lessa, Fernanda (CDC/DDID/NCEZID/DHQP)" userId="3b10506a-91e0-4aa6-8e4a-b48f1b2c20e9" providerId="ADAL" clId="{69074C52-6FE8-43E8-81C6-9FC34887BBEA}" dt="2023-03-31T21:18:36.188" v="80" actId="20577"/>
        <pc:sldMkLst>
          <pc:docMk/>
          <pc:sldMk cId="1615719895" sldId="597"/>
        </pc:sldMkLst>
        <pc:spChg chg="mod">
          <ac:chgData name="Lessa, Fernanda (CDC/DDID/NCEZID/DHQP)" userId="3b10506a-91e0-4aa6-8e4a-b48f1b2c20e9" providerId="ADAL" clId="{69074C52-6FE8-43E8-81C6-9FC34887BBEA}" dt="2023-03-31T21:18:36.188" v="80" actId="20577"/>
          <ac:spMkLst>
            <pc:docMk/>
            <pc:sldMk cId="1615719895" sldId="597"/>
            <ac:spMk id="4" creationId="{A1D731A3-FF54-42A2-9E8D-DE7C703113A6}"/>
          </ac:spMkLst>
        </pc:spChg>
      </pc:sldChg>
      <pc:sldChg chg="modSp mod">
        <pc:chgData name="Lessa, Fernanda (CDC/DDID/NCEZID/DHQP)" userId="3b10506a-91e0-4aa6-8e4a-b48f1b2c20e9" providerId="ADAL" clId="{69074C52-6FE8-43E8-81C6-9FC34887BBEA}" dt="2023-03-31T21:20:37.790" v="137" actId="20577"/>
        <pc:sldMkLst>
          <pc:docMk/>
          <pc:sldMk cId="1526065507" sldId="598"/>
        </pc:sldMkLst>
        <pc:spChg chg="mod">
          <ac:chgData name="Lessa, Fernanda (CDC/DDID/NCEZID/DHQP)" userId="3b10506a-91e0-4aa6-8e4a-b48f1b2c20e9" providerId="ADAL" clId="{69074C52-6FE8-43E8-81C6-9FC34887BBEA}" dt="2023-03-31T17:57:40.821" v="11" actId="207"/>
          <ac:spMkLst>
            <pc:docMk/>
            <pc:sldMk cId="1526065507" sldId="598"/>
            <ac:spMk id="3" creationId="{4FB5A843-40B3-31C9-DFBC-5BD8D23FEB2F}"/>
          </ac:spMkLst>
        </pc:spChg>
        <pc:spChg chg="mod">
          <ac:chgData name="Lessa, Fernanda (CDC/DDID/NCEZID/DHQP)" userId="3b10506a-91e0-4aa6-8e4a-b48f1b2c20e9" providerId="ADAL" clId="{69074C52-6FE8-43E8-81C6-9FC34887BBEA}" dt="2023-03-31T21:20:37.790" v="137" actId="20577"/>
          <ac:spMkLst>
            <pc:docMk/>
            <pc:sldMk cId="1526065507" sldId="598"/>
            <ac:spMk id="6" creationId="{75BC79CE-E344-A06B-5264-76415D555A10}"/>
          </ac:spMkLst>
        </pc:spChg>
      </pc:sldChg>
      <pc:sldChg chg="modSp mod">
        <pc:chgData name="Lessa, Fernanda (CDC/DDID/NCEZID/DHQP)" userId="3b10506a-91e0-4aa6-8e4a-b48f1b2c20e9" providerId="ADAL" clId="{69074C52-6FE8-43E8-81C6-9FC34887BBEA}" dt="2023-03-31T17:58:06.516" v="14" actId="207"/>
        <pc:sldMkLst>
          <pc:docMk/>
          <pc:sldMk cId="3055220302" sldId="600"/>
        </pc:sldMkLst>
        <pc:spChg chg="mod">
          <ac:chgData name="Lessa, Fernanda (CDC/DDID/NCEZID/DHQP)" userId="3b10506a-91e0-4aa6-8e4a-b48f1b2c20e9" providerId="ADAL" clId="{69074C52-6FE8-43E8-81C6-9FC34887BBEA}" dt="2023-03-31T17:58:06.516" v="14" actId="207"/>
          <ac:spMkLst>
            <pc:docMk/>
            <pc:sldMk cId="3055220302" sldId="600"/>
            <ac:spMk id="2" creationId="{544D9E9B-1C26-E348-4122-94FE77C7E612}"/>
          </ac:spMkLst>
        </pc:spChg>
      </pc:sldChg>
      <pc:sldChg chg="modSp mod">
        <pc:chgData name="Lessa, Fernanda (CDC/DDID/NCEZID/DHQP)" userId="3b10506a-91e0-4aa6-8e4a-b48f1b2c20e9" providerId="ADAL" clId="{69074C52-6FE8-43E8-81C6-9FC34887BBEA}" dt="2023-03-31T21:23:11.901" v="151" actId="20577"/>
        <pc:sldMkLst>
          <pc:docMk/>
          <pc:sldMk cId="3617486559" sldId="601"/>
        </pc:sldMkLst>
        <pc:spChg chg="mod">
          <ac:chgData name="Lessa, Fernanda (CDC/DDID/NCEZID/DHQP)" userId="3b10506a-91e0-4aa6-8e4a-b48f1b2c20e9" providerId="ADAL" clId="{69074C52-6FE8-43E8-81C6-9FC34887BBEA}" dt="2023-03-31T21:23:11.901" v="151" actId="20577"/>
          <ac:spMkLst>
            <pc:docMk/>
            <pc:sldMk cId="3617486559" sldId="601"/>
            <ac:spMk id="2" creationId="{528AB283-9DA9-0510-7968-9643A46F647A}"/>
          </ac:spMkLst>
        </pc:spChg>
      </pc:sldChg>
      <pc:sldChg chg="modSp mod">
        <pc:chgData name="Lessa, Fernanda (CDC/DDID/NCEZID/DHQP)" userId="3b10506a-91e0-4aa6-8e4a-b48f1b2c20e9" providerId="ADAL" clId="{69074C52-6FE8-43E8-81C6-9FC34887BBEA}" dt="2023-03-31T21:23:23.713" v="165" actId="20577"/>
        <pc:sldMkLst>
          <pc:docMk/>
          <pc:sldMk cId="1586527409" sldId="602"/>
        </pc:sldMkLst>
        <pc:spChg chg="mod">
          <ac:chgData name="Lessa, Fernanda (CDC/DDID/NCEZID/DHQP)" userId="3b10506a-91e0-4aa6-8e4a-b48f1b2c20e9" providerId="ADAL" clId="{69074C52-6FE8-43E8-81C6-9FC34887BBEA}" dt="2023-03-31T21:23:23.713" v="165" actId="20577"/>
          <ac:spMkLst>
            <pc:docMk/>
            <pc:sldMk cId="1586527409" sldId="602"/>
            <ac:spMk id="2" creationId="{1D531EDF-8098-62C0-1C43-2E1BABD0871C}"/>
          </ac:spMkLst>
        </pc:spChg>
      </pc:sldChg>
    </pc:docChg>
  </pc:docChgLst>
  <pc:docChgLst>
    <pc:chgData name="Ponder, Marilyn (CDC/DDID/NCEZID/DHQP) (CTR)" userId="3999cd6a-e61a-4ada-a4ca-391c3b117a90" providerId="ADAL" clId="{C974D743-9563-4FE1-9B56-58D7673CBE74}"/>
    <pc:docChg chg="modSld">
      <pc:chgData name="Ponder, Marilyn (CDC/DDID/NCEZID/DHQP) (CTR)" userId="3999cd6a-e61a-4ada-a4ca-391c3b117a90" providerId="ADAL" clId="{C974D743-9563-4FE1-9B56-58D7673CBE74}" dt="2023-04-19T14:50:35.725" v="489" actId="1076"/>
      <pc:docMkLst>
        <pc:docMk/>
      </pc:docMkLst>
      <pc:sldChg chg="delSp modSp">
        <pc:chgData name="Ponder, Marilyn (CDC/DDID/NCEZID/DHQP) (CTR)" userId="3999cd6a-e61a-4ada-a4ca-391c3b117a90" providerId="ADAL" clId="{C974D743-9563-4FE1-9B56-58D7673CBE74}" dt="2023-04-13T18:21:14.868" v="17" actId="962"/>
        <pc:sldMkLst>
          <pc:docMk/>
          <pc:sldMk cId="2017858724" sldId="301"/>
        </pc:sldMkLst>
        <pc:spChg chg="del">
          <ac:chgData name="Ponder, Marilyn (CDC/DDID/NCEZID/DHQP) (CTR)" userId="3999cd6a-e61a-4ada-a4ca-391c3b117a90" providerId="ADAL" clId="{C974D743-9563-4FE1-9B56-58D7673CBE74}" dt="2023-04-13T18:21:07.608" v="16" actId="478"/>
          <ac:spMkLst>
            <pc:docMk/>
            <pc:sldMk cId="2017858724" sldId="301"/>
            <ac:spMk id="10" creationId="{24A88707-7AF1-4C12-97F3-AEC6F0223B3A}"/>
          </ac:spMkLst>
        </pc:spChg>
        <pc:picChg chg="del">
          <ac:chgData name="Ponder, Marilyn (CDC/DDID/NCEZID/DHQP) (CTR)" userId="3999cd6a-e61a-4ada-a4ca-391c3b117a90" providerId="ADAL" clId="{C974D743-9563-4FE1-9B56-58D7673CBE74}" dt="2023-04-13T18:20:59.844" v="15" actId="478"/>
          <ac:picMkLst>
            <pc:docMk/>
            <pc:sldMk cId="2017858724" sldId="301"/>
            <ac:picMk id="7172" creationId="{00000000-0000-0000-0000-000000000000}"/>
          </ac:picMkLst>
        </pc:picChg>
        <pc:cxnChg chg="mod">
          <ac:chgData name="Ponder, Marilyn (CDC/DDID/NCEZID/DHQP) (CTR)" userId="3999cd6a-e61a-4ada-a4ca-391c3b117a90" providerId="ADAL" clId="{C974D743-9563-4FE1-9B56-58D7673CBE74}" dt="2023-04-13T18:21:14.868" v="17" actId="962"/>
          <ac:cxnSpMkLst>
            <pc:docMk/>
            <pc:sldMk cId="2017858724" sldId="301"/>
            <ac:cxnSpMk id="13" creationId="{05579D63-35F6-C4E7-1290-19C2E41204C6}"/>
          </ac:cxnSpMkLst>
        </pc:cxnChg>
      </pc:sldChg>
      <pc:sldChg chg="addSp modSp mod">
        <pc:chgData name="Ponder, Marilyn (CDC/DDID/NCEZID/DHQP) (CTR)" userId="3999cd6a-e61a-4ada-a4ca-391c3b117a90" providerId="ADAL" clId="{C974D743-9563-4FE1-9B56-58D7673CBE74}" dt="2023-04-13T18:20:48.490" v="14" actId="33553"/>
        <pc:sldMkLst>
          <pc:docMk/>
          <pc:sldMk cId="3711193582" sldId="321"/>
        </pc:sldMkLst>
        <pc:spChg chg="add mod">
          <ac:chgData name="Ponder, Marilyn (CDC/DDID/NCEZID/DHQP) (CTR)" userId="3999cd6a-e61a-4ada-a4ca-391c3b117a90" providerId="ADAL" clId="{C974D743-9563-4FE1-9B56-58D7673CBE74}" dt="2023-04-13T18:20:48.490" v="14" actId="33553"/>
          <ac:spMkLst>
            <pc:docMk/>
            <pc:sldMk cId="3711193582" sldId="321"/>
            <ac:spMk id="2" creationId="{05294A29-E065-8CBD-7646-5B83D347FC16}"/>
          </ac:spMkLst>
        </pc:spChg>
      </pc:sldChg>
      <pc:sldChg chg="modSp mod">
        <pc:chgData name="Ponder, Marilyn (CDC/DDID/NCEZID/DHQP) (CTR)" userId="3999cd6a-e61a-4ada-a4ca-391c3b117a90" providerId="ADAL" clId="{C974D743-9563-4FE1-9B56-58D7673CBE74}" dt="2023-04-19T14:49:20.209" v="459" actId="207"/>
        <pc:sldMkLst>
          <pc:docMk/>
          <pc:sldMk cId="1738108300" sldId="322"/>
        </pc:sldMkLst>
        <pc:spChg chg="mod">
          <ac:chgData name="Ponder, Marilyn (CDC/DDID/NCEZID/DHQP) (CTR)" userId="3999cd6a-e61a-4ada-a4ca-391c3b117a90" providerId="ADAL" clId="{C974D743-9563-4FE1-9B56-58D7673CBE74}" dt="2023-04-19T14:49:20.209" v="459" actId="207"/>
          <ac:spMkLst>
            <pc:docMk/>
            <pc:sldMk cId="1738108300" sldId="322"/>
            <ac:spMk id="2" creationId="{00000000-0000-0000-0000-000000000000}"/>
          </ac:spMkLst>
        </pc:spChg>
      </pc:sldChg>
      <pc:sldChg chg="modSp">
        <pc:chgData name="Ponder, Marilyn (CDC/DDID/NCEZID/DHQP) (CTR)" userId="3999cd6a-e61a-4ada-a4ca-391c3b117a90" providerId="ADAL" clId="{C974D743-9563-4FE1-9B56-58D7673CBE74}" dt="2023-04-13T18:21:34.428" v="20" actId="207"/>
        <pc:sldMkLst>
          <pc:docMk/>
          <pc:sldMk cId="3513989161" sldId="575"/>
        </pc:sldMkLst>
        <pc:spChg chg="mod">
          <ac:chgData name="Ponder, Marilyn (CDC/DDID/NCEZID/DHQP) (CTR)" userId="3999cd6a-e61a-4ada-a4ca-391c3b117a90" providerId="ADAL" clId="{C974D743-9563-4FE1-9B56-58D7673CBE74}" dt="2023-04-13T18:21:34.428" v="20" actId="207"/>
          <ac:spMkLst>
            <pc:docMk/>
            <pc:sldMk cId="3513989161" sldId="575"/>
            <ac:spMk id="2" creationId="{E9E56FB6-7A48-EDEB-1D6A-DADE9BC5EB52}"/>
          </ac:spMkLst>
        </pc:spChg>
      </pc:sldChg>
      <pc:sldChg chg="modSp mod">
        <pc:chgData name="Ponder, Marilyn (CDC/DDID/NCEZID/DHQP) (CTR)" userId="3999cd6a-e61a-4ada-a4ca-391c3b117a90" providerId="ADAL" clId="{C974D743-9563-4FE1-9B56-58D7673CBE74}" dt="2023-04-19T14:50:21.426" v="488" actId="20577"/>
        <pc:sldMkLst>
          <pc:docMk/>
          <pc:sldMk cId="2240769657" sldId="593"/>
        </pc:sldMkLst>
        <pc:spChg chg="mod">
          <ac:chgData name="Ponder, Marilyn (CDC/DDID/NCEZID/DHQP) (CTR)" userId="3999cd6a-e61a-4ada-a4ca-391c3b117a90" providerId="ADAL" clId="{C974D743-9563-4FE1-9B56-58D7673CBE74}" dt="2023-04-19T14:50:21.426" v="488" actId="20577"/>
          <ac:spMkLst>
            <pc:docMk/>
            <pc:sldMk cId="2240769657" sldId="593"/>
            <ac:spMk id="4" creationId="{A1D731A3-FF54-42A2-9E8D-DE7C703113A6}"/>
          </ac:spMkLst>
        </pc:spChg>
      </pc:sldChg>
      <pc:sldChg chg="modSp">
        <pc:chgData name="Ponder, Marilyn (CDC/DDID/NCEZID/DHQP) (CTR)" userId="3999cd6a-e61a-4ada-a4ca-391c3b117a90" providerId="ADAL" clId="{C974D743-9563-4FE1-9B56-58D7673CBE74}" dt="2023-04-13T18:23:12.332" v="458" actId="962"/>
        <pc:sldMkLst>
          <pc:docMk/>
          <pc:sldMk cId="1728938281" sldId="596"/>
        </pc:sldMkLst>
        <pc:picChg chg="mod">
          <ac:chgData name="Ponder, Marilyn (CDC/DDID/NCEZID/DHQP) (CTR)" userId="3999cd6a-e61a-4ada-a4ca-391c3b117a90" providerId="ADAL" clId="{C974D743-9563-4FE1-9B56-58D7673CBE74}" dt="2023-04-13T18:23:12.332" v="458" actId="962"/>
          <ac:picMkLst>
            <pc:docMk/>
            <pc:sldMk cId="1728938281" sldId="596"/>
            <ac:picMk id="7" creationId="{DC6C8494-C595-7FC6-A96C-BAE1859FFC3E}"/>
          </ac:picMkLst>
        </pc:picChg>
      </pc:sldChg>
      <pc:sldChg chg="modSp mod">
        <pc:chgData name="Ponder, Marilyn (CDC/DDID/NCEZID/DHQP) (CTR)" userId="3999cd6a-e61a-4ada-a4ca-391c3b117a90" providerId="ADAL" clId="{C974D743-9563-4FE1-9B56-58D7673CBE74}" dt="2023-04-19T14:50:35.725" v="489" actId="1076"/>
        <pc:sldMkLst>
          <pc:docMk/>
          <pc:sldMk cId="1615719895" sldId="597"/>
        </pc:sldMkLst>
        <pc:spChg chg="mod">
          <ac:chgData name="Ponder, Marilyn (CDC/DDID/NCEZID/DHQP) (CTR)" userId="3999cd6a-e61a-4ada-a4ca-391c3b117a90" providerId="ADAL" clId="{C974D743-9563-4FE1-9B56-58D7673CBE74}" dt="2023-04-19T14:50:35.725" v="489" actId="1076"/>
          <ac:spMkLst>
            <pc:docMk/>
            <pc:sldMk cId="1615719895" sldId="597"/>
            <ac:spMk id="4" creationId="{A1D731A3-FF54-42A2-9E8D-DE7C703113A6}"/>
          </ac:spMkLst>
        </pc:spChg>
      </pc:sldChg>
    </pc:docChg>
  </pc:docChgLst>
  <pc:docChgLst>
    <pc:chgData name="Ponder, Marilyn (CDC/DDID/NCEZID/DHQP) (CTR)" userId="3999cd6a-e61a-4ada-a4ca-391c3b117a90" providerId="ADAL" clId="{6CDA17F5-E196-42A6-A473-A90595FF7756}"/>
    <pc:docChg chg="custSel modSld">
      <pc:chgData name="Ponder, Marilyn (CDC/DDID/NCEZID/DHQP) (CTR)" userId="3999cd6a-e61a-4ada-a4ca-391c3b117a90" providerId="ADAL" clId="{6CDA17F5-E196-42A6-A473-A90595FF7756}" dt="2023-04-07T14:46:53.171" v="46" actId="207"/>
      <pc:docMkLst>
        <pc:docMk/>
      </pc:docMkLst>
      <pc:sldChg chg="modSp mod modNotesTx">
        <pc:chgData name="Ponder, Marilyn (CDC/DDID/NCEZID/DHQP) (CTR)" userId="3999cd6a-e61a-4ada-a4ca-391c3b117a90" providerId="ADAL" clId="{6CDA17F5-E196-42A6-A473-A90595FF7756}" dt="2023-03-31T21:35:10.288" v="2" actId="313"/>
        <pc:sldMkLst>
          <pc:docMk/>
          <pc:sldMk cId="2017858724" sldId="301"/>
        </pc:sldMkLst>
        <pc:spChg chg="mod">
          <ac:chgData name="Ponder, Marilyn (CDC/DDID/NCEZID/DHQP) (CTR)" userId="3999cd6a-e61a-4ada-a4ca-391c3b117a90" providerId="ADAL" clId="{6CDA17F5-E196-42A6-A473-A90595FF7756}" dt="2023-03-31T21:34:43.873" v="0" actId="207"/>
          <ac:spMkLst>
            <pc:docMk/>
            <pc:sldMk cId="2017858724" sldId="301"/>
            <ac:spMk id="11" creationId="{470738C6-8386-B7CC-6936-AAA032452098}"/>
          </ac:spMkLst>
        </pc:spChg>
      </pc:sldChg>
      <pc:sldChg chg="modNotesTx">
        <pc:chgData name="Ponder, Marilyn (CDC/DDID/NCEZID/DHQP) (CTR)" userId="3999cd6a-e61a-4ada-a4ca-391c3b117a90" providerId="ADAL" clId="{6CDA17F5-E196-42A6-A473-A90595FF7756}" dt="2023-03-31T21:35:19.235" v="3" actId="313"/>
        <pc:sldMkLst>
          <pc:docMk/>
          <pc:sldMk cId="1738108300" sldId="322"/>
        </pc:sldMkLst>
      </pc:sldChg>
      <pc:sldChg chg="modSp mod modNotesTx">
        <pc:chgData name="Ponder, Marilyn (CDC/DDID/NCEZID/DHQP) (CTR)" userId="3999cd6a-e61a-4ada-a4ca-391c3b117a90" providerId="ADAL" clId="{6CDA17F5-E196-42A6-A473-A90595FF7756}" dt="2023-04-03T15:37:51.939" v="40" actId="207"/>
        <pc:sldMkLst>
          <pc:docMk/>
          <pc:sldMk cId="3308319090" sldId="324"/>
        </pc:sldMkLst>
        <pc:spChg chg="mod">
          <ac:chgData name="Ponder, Marilyn (CDC/DDID/NCEZID/DHQP) (CTR)" userId="3999cd6a-e61a-4ada-a4ca-391c3b117a90" providerId="ADAL" clId="{6CDA17F5-E196-42A6-A473-A90595FF7756}" dt="2023-04-03T15:37:51.939" v="40" actId="207"/>
          <ac:spMkLst>
            <pc:docMk/>
            <pc:sldMk cId="3308319090" sldId="324"/>
            <ac:spMk id="2" creationId="{E0B6CE6B-7909-3607-1A2E-DD9C84F38D8D}"/>
          </ac:spMkLst>
        </pc:spChg>
      </pc:sldChg>
      <pc:sldChg chg="modSp mod">
        <pc:chgData name="Ponder, Marilyn (CDC/DDID/NCEZID/DHQP) (CTR)" userId="3999cd6a-e61a-4ada-a4ca-391c3b117a90" providerId="ADAL" clId="{6CDA17F5-E196-42A6-A473-A90595FF7756}" dt="2023-04-07T14:46:23.299" v="41" actId="207"/>
        <pc:sldMkLst>
          <pc:docMk/>
          <pc:sldMk cId="3513989161" sldId="575"/>
        </pc:sldMkLst>
        <pc:spChg chg="mod">
          <ac:chgData name="Ponder, Marilyn (CDC/DDID/NCEZID/DHQP) (CTR)" userId="3999cd6a-e61a-4ada-a4ca-391c3b117a90" providerId="ADAL" clId="{6CDA17F5-E196-42A6-A473-A90595FF7756}" dt="2023-04-07T14:46:23.299" v="41" actId="207"/>
          <ac:spMkLst>
            <pc:docMk/>
            <pc:sldMk cId="3513989161" sldId="575"/>
            <ac:spMk id="3" creationId="{9E3095EB-4BE0-CE67-80A9-FCCC4AD5FF44}"/>
          </ac:spMkLst>
        </pc:spChg>
      </pc:sldChg>
      <pc:sldChg chg="modNotesTx">
        <pc:chgData name="Ponder, Marilyn (CDC/DDID/NCEZID/DHQP) (CTR)" userId="3999cd6a-e61a-4ada-a4ca-391c3b117a90" providerId="ADAL" clId="{6CDA17F5-E196-42A6-A473-A90595FF7756}" dt="2023-03-31T21:35:24.613" v="5" actId="313"/>
        <pc:sldMkLst>
          <pc:docMk/>
          <pc:sldMk cId="2240769657" sldId="593"/>
        </pc:sldMkLst>
      </pc:sldChg>
      <pc:sldChg chg="modSp mod modNotesTx">
        <pc:chgData name="Ponder, Marilyn (CDC/DDID/NCEZID/DHQP) (CTR)" userId="3999cd6a-e61a-4ada-a4ca-391c3b117a90" providerId="ADAL" clId="{6CDA17F5-E196-42A6-A473-A90595FF7756}" dt="2023-04-03T15:36:17.266" v="30" actId="1076"/>
        <pc:sldMkLst>
          <pc:docMk/>
          <pc:sldMk cId="1728938281" sldId="596"/>
        </pc:sldMkLst>
        <pc:picChg chg="mod">
          <ac:chgData name="Ponder, Marilyn (CDC/DDID/NCEZID/DHQP) (CTR)" userId="3999cd6a-e61a-4ada-a4ca-391c3b117a90" providerId="ADAL" clId="{6CDA17F5-E196-42A6-A473-A90595FF7756}" dt="2023-04-03T15:36:17.266" v="30" actId="1076"/>
          <ac:picMkLst>
            <pc:docMk/>
            <pc:sldMk cId="1728938281" sldId="596"/>
            <ac:picMk id="7" creationId="{DC6C8494-C595-7FC6-A96C-BAE1859FFC3E}"/>
          </ac:picMkLst>
        </pc:picChg>
      </pc:sldChg>
      <pc:sldChg chg="modSp mod modNotesTx">
        <pc:chgData name="Ponder, Marilyn (CDC/DDID/NCEZID/DHQP) (CTR)" userId="3999cd6a-e61a-4ada-a4ca-391c3b117a90" providerId="ADAL" clId="{6CDA17F5-E196-42A6-A473-A90595FF7756}" dt="2023-04-07T14:46:27.464" v="42" actId="207"/>
        <pc:sldMkLst>
          <pc:docMk/>
          <pc:sldMk cId="1526065507" sldId="598"/>
        </pc:sldMkLst>
        <pc:spChg chg="mod">
          <ac:chgData name="Ponder, Marilyn (CDC/DDID/NCEZID/DHQP) (CTR)" userId="3999cd6a-e61a-4ada-a4ca-391c3b117a90" providerId="ADAL" clId="{6CDA17F5-E196-42A6-A473-A90595FF7756}" dt="2023-03-31T21:35:48.124" v="13" actId="14100"/>
          <ac:spMkLst>
            <pc:docMk/>
            <pc:sldMk cId="1526065507" sldId="598"/>
            <ac:spMk id="3" creationId="{4FB5A843-40B3-31C9-DFBC-5BD8D23FEB2F}"/>
          </ac:spMkLst>
        </pc:spChg>
        <pc:spChg chg="mod">
          <ac:chgData name="Ponder, Marilyn (CDC/DDID/NCEZID/DHQP) (CTR)" userId="3999cd6a-e61a-4ada-a4ca-391c3b117a90" providerId="ADAL" clId="{6CDA17F5-E196-42A6-A473-A90595FF7756}" dt="2023-04-07T14:46:27.464" v="42" actId="207"/>
          <ac:spMkLst>
            <pc:docMk/>
            <pc:sldMk cId="1526065507" sldId="598"/>
            <ac:spMk id="4" creationId="{94E98E0E-BA0E-4607-A525-5321F2750F79}"/>
          </ac:spMkLst>
        </pc:spChg>
        <pc:spChg chg="mod">
          <ac:chgData name="Ponder, Marilyn (CDC/DDID/NCEZID/DHQP) (CTR)" userId="3999cd6a-e61a-4ada-a4ca-391c3b117a90" providerId="ADAL" clId="{6CDA17F5-E196-42A6-A473-A90595FF7756}" dt="2023-04-03T15:37:46.038" v="39" actId="207"/>
          <ac:spMkLst>
            <pc:docMk/>
            <pc:sldMk cId="1526065507" sldId="598"/>
            <ac:spMk id="6" creationId="{75BC79CE-E344-A06B-5264-76415D555A10}"/>
          </ac:spMkLst>
        </pc:spChg>
      </pc:sldChg>
      <pc:sldChg chg="modSp mod modNotesTx">
        <pc:chgData name="Ponder, Marilyn (CDC/DDID/NCEZID/DHQP) (CTR)" userId="3999cd6a-e61a-4ada-a4ca-391c3b117a90" providerId="ADAL" clId="{6CDA17F5-E196-42A6-A473-A90595FF7756}" dt="2023-04-07T14:46:37.053" v="43" actId="207"/>
        <pc:sldMkLst>
          <pc:docMk/>
          <pc:sldMk cId="1258305840" sldId="599"/>
        </pc:sldMkLst>
        <pc:spChg chg="mod">
          <ac:chgData name="Ponder, Marilyn (CDC/DDID/NCEZID/DHQP) (CTR)" userId="3999cd6a-e61a-4ada-a4ca-391c3b117a90" providerId="ADAL" clId="{6CDA17F5-E196-42A6-A473-A90595FF7756}" dt="2023-04-03T15:37:39.520" v="38" actId="207"/>
          <ac:spMkLst>
            <pc:docMk/>
            <pc:sldMk cId="1258305840" sldId="599"/>
            <ac:spMk id="2" creationId="{7B8E0758-2FB9-5DFF-2A50-6334C1A40E7A}"/>
          </ac:spMkLst>
        </pc:spChg>
        <pc:spChg chg="mod">
          <ac:chgData name="Ponder, Marilyn (CDC/DDID/NCEZID/DHQP) (CTR)" userId="3999cd6a-e61a-4ada-a4ca-391c3b117a90" providerId="ADAL" clId="{6CDA17F5-E196-42A6-A473-A90595FF7756}" dt="2023-04-07T14:46:37.053" v="43" actId="207"/>
          <ac:spMkLst>
            <pc:docMk/>
            <pc:sldMk cId="1258305840" sldId="599"/>
            <ac:spMk id="4" creationId="{94E98E0E-BA0E-4607-A525-5321F2750F79}"/>
          </ac:spMkLst>
        </pc:spChg>
      </pc:sldChg>
      <pc:sldChg chg="modSp mod modNotesTx">
        <pc:chgData name="Ponder, Marilyn (CDC/DDID/NCEZID/DHQP) (CTR)" userId="3999cd6a-e61a-4ada-a4ca-391c3b117a90" providerId="ADAL" clId="{6CDA17F5-E196-42A6-A473-A90595FF7756}" dt="2023-04-07T14:46:43.868" v="44" actId="207"/>
        <pc:sldMkLst>
          <pc:docMk/>
          <pc:sldMk cId="3055220302" sldId="600"/>
        </pc:sldMkLst>
        <pc:spChg chg="mod">
          <ac:chgData name="Ponder, Marilyn (CDC/DDID/NCEZID/DHQP) (CTR)" userId="3999cd6a-e61a-4ada-a4ca-391c3b117a90" providerId="ADAL" clId="{6CDA17F5-E196-42A6-A473-A90595FF7756}" dt="2023-04-07T14:46:43.868" v="44" actId="207"/>
          <ac:spMkLst>
            <pc:docMk/>
            <pc:sldMk cId="3055220302" sldId="600"/>
            <ac:spMk id="4" creationId="{94E98E0E-BA0E-4607-A525-5321F2750F79}"/>
          </ac:spMkLst>
        </pc:spChg>
      </pc:sldChg>
      <pc:sldChg chg="modSp mod modNotesTx">
        <pc:chgData name="Ponder, Marilyn (CDC/DDID/NCEZID/DHQP) (CTR)" userId="3999cd6a-e61a-4ada-a4ca-391c3b117a90" providerId="ADAL" clId="{6CDA17F5-E196-42A6-A473-A90595FF7756}" dt="2023-04-07T14:46:48.383" v="45" actId="207"/>
        <pc:sldMkLst>
          <pc:docMk/>
          <pc:sldMk cId="3617486559" sldId="601"/>
        </pc:sldMkLst>
        <pc:spChg chg="mod">
          <ac:chgData name="Ponder, Marilyn (CDC/DDID/NCEZID/DHQP) (CTR)" userId="3999cd6a-e61a-4ada-a4ca-391c3b117a90" providerId="ADAL" clId="{6CDA17F5-E196-42A6-A473-A90595FF7756}" dt="2023-04-03T15:37:12.553" v="32" actId="207"/>
          <ac:spMkLst>
            <pc:docMk/>
            <pc:sldMk cId="3617486559" sldId="601"/>
            <ac:spMk id="2" creationId="{528AB283-9DA9-0510-7968-9643A46F647A}"/>
          </ac:spMkLst>
        </pc:spChg>
        <pc:spChg chg="mod">
          <ac:chgData name="Ponder, Marilyn (CDC/DDID/NCEZID/DHQP) (CTR)" userId="3999cd6a-e61a-4ada-a4ca-391c3b117a90" providerId="ADAL" clId="{6CDA17F5-E196-42A6-A473-A90595FF7756}" dt="2023-04-07T14:46:48.383" v="45" actId="207"/>
          <ac:spMkLst>
            <pc:docMk/>
            <pc:sldMk cId="3617486559" sldId="601"/>
            <ac:spMk id="4" creationId="{94E98E0E-BA0E-4607-A525-5321F2750F79}"/>
          </ac:spMkLst>
        </pc:spChg>
      </pc:sldChg>
      <pc:sldChg chg="modSp mod modNotesTx">
        <pc:chgData name="Ponder, Marilyn (CDC/DDID/NCEZID/DHQP) (CTR)" userId="3999cd6a-e61a-4ada-a4ca-391c3b117a90" providerId="ADAL" clId="{6CDA17F5-E196-42A6-A473-A90595FF7756}" dt="2023-04-07T14:46:53.171" v="46" actId="207"/>
        <pc:sldMkLst>
          <pc:docMk/>
          <pc:sldMk cId="1586527409" sldId="602"/>
        </pc:sldMkLst>
        <pc:spChg chg="mod">
          <ac:chgData name="Ponder, Marilyn (CDC/DDID/NCEZID/DHQP) (CTR)" userId="3999cd6a-e61a-4ada-a4ca-391c3b117a90" providerId="ADAL" clId="{6CDA17F5-E196-42A6-A473-A90595FF7756}" dt="2023-04-03T15:37:24.489" v="36" actId="207"/>
          <ac:spMkLst>
            <pc:docMk/>
            <pc:sldMk cId="1586527409" sldId="602"/>
            <ac:spMk id="2" creationId="{1D531EDF-8098-62C0-1C43-2E1BABD0871C}"/>
          </ac:spMkLst>
        </pc:spChg>
        <pc:spChg chg="mod">
          <ac:chgData name="Ponder, Marilyn (CDC/DDID/NCEZID/DHQP) (CTR)" userId="3999cd6a-e61a-4ada-a4ca-391c3b117a90" providerId="ADAL" clId="{6CDA17F5-E196-42A6-A473-A90595FF7756}" dt="2023-04-07T14:46:53.171" v="46" actId="207"/>
          <ac:spMkLst>
            <pc:docMk/>
            <pc:sldMk cId="1586527409" sldId="602"/>
            <ac:spMk id="4" creationId="{94E98E0E-BA0E-4607-A525-5321F2750F79}"/>
          </ac:spMkLst>
        </pc:spChg>
      </pc:sldChg>
    </pc:docChg>
  </pc:docChgLst>
  <pc:docChgLst>
    <pc:chgData name="Ponder, Marilyn (CDC/DDID/NCEZID/DHQP) (CTR)" userId="S::qvl8@cdc.gov::3999cd6a-e61a-4ada-a4ca-391c3b117a90" providerId="AD" clId="Web-{647A6929-3525-69A8-C6F2-7EFE9F68063D}"/>
    <pc:docChg chg="modSld">
      <pc:chgData name="Ponder, Marilyn (CDC/DDID/NCEZID/DHQP) (CTR)" userId="S::qvl8@cdc.gov::3999cd6a-e61a-4ada-a4ca-391c3b117a90" providerId="AD" clId="Web-{647A6929-3525-69A8-C6F2-7EFE9F68063D}" dt="2023-04-19T14:49:11.013" v="1" actId="20577"/>
      <pc:docMkLst>
        <pc:docMk/>
      </pc:docMkLst>
      <pc:sldChg chg="modSp">
        <pc:chgData name="Ponder, Marilyn (CDC/DDID/NCEZID/DHQP) (CTR)" userId="S::qvl8@cdc.gov::3999cd6a-e61a-4ada-a4ca-391c3b117a90" providerId="AD" clId="Web-{647A6929-3525-69A8-C6F2-7EFE9F68063D}" dt="2023-04-19T14:49:11.013" v="1" actId="20577"/>
        <pc:sldMkLst>
          <pc:docMk/>
          <pc:sldMk cId="3308319090" sldId="324"/>
        </pc:sldMkLst>
        <pc:spChg chg="mod">
          <ac:chgData name="Ponder, Marilyn (CDC/DDID/NCEZID/DHQP) (CTR)" userId="S::qvl8@cdc.gov::3999cd6a-e61a-4ada-a4ca-391c3b117a90" providerId="AD" clId="Web-{647A6929-3525-69A8-C6F2-7EFE9F68063D}" dt="2023-04-19T14:49:11.013" v="1" actId="20577"/>
          <ac:spMkLst>
            <pc:docMk/>
            <pc:sldMk cId="3308319090" sldId="324"/>
            <ac:spMk id="4" creationId="{94E98E0E-BA0E-4607-A525-5321F2750F7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A50357-4336-47A4-A02C-B93450661D31}" type="datetimeFigureOut">
              <a:rPr lang="en-US" smtClean="0"/>
              <a:t>4/19/2023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15D9A9-A506-41D6-9785-AAB7485709AC}" type="slidenum">
              <a:rPr lang="en-US" smtClean="0"/>
              <a:t>‹#›</a:t>
            </a:fld>
            <a:endParaRPr lang="en-US"/>
          </a:p>
        </p:txBody>
      </p:sp>
    </p:spTree>
    <p:extLst>
      <p:ext uri="{BB962C8B-B14F-4D97-AF65-F5344CB8AC3E}">
        <p14:creationId xmlns:p14="http://schemas.microsoft.com/office/powerpoint/2010/main" val="7909829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1" kern="1200">
                <a:solidFill>
                  <a:schemeClr val="tx1"/>
                </a:solidFill>
                <a:effectLst/>
                <a:latin typeface="+mn-lt"/>
                <a:ea typeface="+mn-ea"/>
                <a:cs typeface="+mn-cs"/>
              </a:rPr>
              <a:t>Intended Audience</a:t>
            </a:r>
            <a:r>
              <a:rPr lang="en-US" sz="1200" i="1" kern="1200">
                <a:solidFill>
                  <a:schemeClr val="tx1"/>
                </a:solidFill>
                <a:effectLst/>
                <a:latin typeface="+mn-lt"/>
                <a:ea typeface="+mn-ea"/>
                <a:cs typeface="+mn-cs"/>
              </a:rPr>
              <a:t>: This presentation focuses on what </a:t>
            </a:r>
            <a:r>
              <a:rPr lang="en-US" sz="1200" b="1" i="1" kern="1200">
                <a:solidFill>
                  <a:schemeClr val="tx1"/>
                </a:solidFill>
                <a:effectLst/>
                <a:latin typeface="+mn-lt"/>
                <a:ea typeface="+mn-ea"/>
                <a:cs typeface="+mn-cs"/>
              </a:rPr>
              <a:t>healthcare workers </a:t>
            </a:r>
            <a:r>
              <a:rPr lang="en-US" sz="1200" i="1" kern="1200">
                <a:solidFill>
                  <a:schemeClr val="tx1"/>
                </a:solidFill>
                <a:effectLst/>
                <a:latin typeface="+mn-lt"/>
                <a:ea typeface="+mn-ea"/>
                <a:cs typeface="+mn-cs"/>
              </a:rPr>
              <a:t>should know about monitoring healthcare workers and inpatients for Marburg virus disease. This session builds on general information about screening for Marburg virus disease found in Slide Deck 1 for HCWs.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a:solidFill>
                  <a:schemeClr val="tx1"/>
                </a:solidFill>
                <a:effectLst/>
                <a:latin typeface="+mn-lt"/>
                <a:ea typeface="+mn-ea"/>
                <a:cs typeface="+mn-cs"/>
              </a:rPr>
              <a:t>Please note that the IPC for Marburg virus disease topics are presented in sequence, with the expectation that participants will progress through the series. You may, however, mix and match content to meet participant needs, and you may need to adjust the sample script accordingly.</a:t>
            </a:r>
          </a:p>
          <a:p>
            <a:endParaRPr lang="en-US" sz="1200" kern="1200">
              <a:solidFill>
                <a:schemeClr val="tx1"/>
              </a:solidFill>
              <a:effectLst/>
              <a:latin typeface="+mn-lt"/>
              <a:ea typeface="+mn-ea"/>
              <a:cs typeface="+mn-cs"/>
            </a:endParaRPr>
          </a:p>
          <a:p>
            <a:r>
              <a:rPr lang="en-US" sz="1200" b="1" i="1" kern="1200">
                <a:solidFill>
                  <a:schemeClr val="tx1"/>
                </a:solidFill>
                <a:effectLst/>
                <a:latin typeface="+mn-lt"/>
                <a:ea typeface="+mn-ea"/>
                <a:cs typeface="+mn-cs"/>
              </a:rPr>
              <a:t>Estimated time with audience participation</a:t>
            </a:r>
            <a:r>
              <a:rPr lang="en-US" sz="1200" kern="1200">
                <a:solidFill>
                  <a:schemeClr val="tx1"/>
                </a:solidFill>
                <a:effectLst/>
                <a:latin typeface="+mn-lt"/>
                <a:ea typeface="+mn-ea"/>
                <a:cs typeface="+mn-cs"/>
              </a:rPr>
              <a:t>: 15 minutes</a:t>
            </a:r>
          </a:p>
          <a:p>
            <a:endParaRPr lang="en-US" sz="1200" kern="1200">
              <a:solidFill>
                <a:schemeClr val="tx1"/>
              </a:solidFill>
              <a:effectLst/>
              <a:latin typeface="+mn-lt"/>
              <a:ea typeface="+mn-ea"/>
              <a:cs typeface="+mn-cs"/>
            </a:endParaRPr>
          </a:p>
          <a:p>
            <a:r>
              <a:rPr lang="en-US" sz="1200" b="1" i="1" kern="1200">
                <a:solidFill>
                  <a:schemeClr val="tx1"/>
                </a:solidFill>
                <a:effectLst/>
                <a:latin typeface="+mn-lt"/>
                <a:ea typeface="+mn-ea"/>
                <a:cs typeface="+mn-cs"/>
              </a:rPr>
              <a:t>Script</a:t>
            </a:r>
            <a:r>
              <a:rPr lang="en-US" sz="1200" i="1" kern="1200">
                <a:solidFill>
                  <a:schemeClr val="tx1"/>
                </a:solidFill>
                <a:effectLst/>
                <a:latin typeface="+mn-lt"/>
                <a:ea typeface="+mn-ea"/>
                <a:cs typeface="+mn-cs"/>
              </a:rPr>
              <a:t>:</a:t>
            </a:r>
          </a:p>
          <a:p>
            <a:r>
              <a:rPr lang="en-US" sz="1200" kern="1200">
                <a:solidFill>
                  <a:schemeClr val="tx1"/>
                </a:solidFill>
                <a:effectLst/>
                <a:latin typeface="+mn-lt"/>
                <a:ea typeface="+mn-ea"/>
                <a:cs typeface="+mn-cs"/>
              </a:rPr>
              <a:t>Welcome! Today we'll be focusing on monitoring healthcare workers and inpatients in your facility for Marburg virus disease</a:t>
            </a:r>
            <a:r>
              <a:rPr lang="en-US" sz="1200" kern="1200" baseline="0">
                <a:solidFill>
                  <a:schemeClr val="tx1"/>
                </a:solidFill>
                <a:effectLst/>
                <a:latin typeface="+mn-lt"/>
                <a:ea typeface="+mn-ea"/>
                <a:cs typeface="+mn-cs"/>
              </a:rPr>
              <a:t>.</a:t>
            </a:r>
            <a:r>
              <a:rPr lang="en-US" sz="1200" kern="1200">
                <a:solidFill>
                  <a:schemeClr val="tx1"/>
                </a:solidFill>
                <a:effectLst/>
                <a:latin typeface="+mn-lt"/>
                <a:ea typeface="+mn-ea"/>
                <a:cs typeface="+mn-cs"/>
              </a:rPr>
              <a:t> We’re going to talk</a:t>
            </a:r>
            <a:r>
              <a:rPr lang="en-US" sz="1200" kern="1200" baseline="0">
                <a:solidFill>
                  <a:schemeClr val="tx1"/>
                </a:solidFill>
                <a:effectLst/>
                <a:latin typeface="+mn-lt"/>
                <a:ea typeface="+mn-ea"/>
                <a:cs typeface="+mn-cs"/>
              </a:rPr>
              <a:t> about why this monitoring is important for your safety and the safety of those around you, and then we’ll discuss the general process for these types of monitoring.</a:t>
            </a:r>
            <a:endParaRPr lang="en-US" sz="1200" kern="1200">
              <a:solidFill>
                <a:schemeClr val="tx1"/>
              </a:solidFill>
              <a:effectLst/>
              <a:latin typeface="+mn-lt"/>
              <a:ea typeface="+mn-ea"/>
              <a:cs typeface="+mn-cs"/>
            </a:endParaRPr>
          </a:p>
          <a:p>
            <a:pPr>
              <a:spcBef>
                <a:spcPct val="0"/>
              </a:spcBef>
            </a:pPr>
            <a:endParaRPr lang="en-US" altLang="en-US"/>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Myriad Web Pro" panose="020B0503030403020204" pitchFamily="34" charset="0"/>
              </a:defRPr>
            </a:lvl1pPr>
            <a:lvl2pPr marL="742950" indent="-285750">
              <a:defRPr>
                <a:solidFill>
                  <a:schemeClr val="tx1"/>
                </a:solidFill>
                <a:latin typeface="Myriad Web Pro" panose="020B0503030403020204" pitchFamily="34" charset="0"/>
              </a:defRPr>
            </a:lvl2pPr>
            <a:lvl3pPr marL="1143000" indent="-228600">
              <a:defRPr>
                <a:solidFill>
                  <a:schemeClr val="tx1"/>
                </a:solidFill>
                <a:latin typeface="Myriad Web Pro" panose="020B0503030403020204" pitchFamily="34" charset="0"/>
              </a:defRPr>
            </a:lvl3pPr>
            <a:lvl4pPr marL="1600200" indent="-228600">
              <a:defRPr>
                <a:solidFill>
                  <a:schemeClr val="tx1"/>
                </a:solidFill>
                <a:latin typeface="Myriad Web Pro" panose="020B0503030403020204" pitchFamily="34" charset="0"/>
              </a:defRPr>
            </a:lvl4pPr>
            <a:lvl5pPr marL="2057400" indent="-228600">
              <a:defRPr>
                <a:solidFill>
                  <a:schemeClr val="tx1"/>
                </a:solidFill>
                <a:latin typeface="Myriad Web Pro" panose="020B0503030403020204" pitchFamily="34" charset="0"/>
              </a:defRPr>
            </a:lvl5pPr>
            <a:lvl6pPr marL="2514600" indent="-228600" fontAlgn="base">
              <a:spcBef>
                <a:spcPct val="0"/>
              </a:spcBef>
              <a:spcAft>
                <a:spcPct val="0"/>
              </a:spcAft>
              <a:defRPr>
                <a:solidFill>
                  <a:schemeClr val="tx1"/>
                </a:solidFill>
                <a:latin typeface="Myriad Web Pro" panose="020B0503030403020204" pitchFamily="34" charset="0"/>
              </a:defRPr>
            </a:lvl6pPr>
            <a:lvl7pPr marL="2971800" indent="-228600" fontAlgn="base">
              <a:spcBef>
                <a:spcPct val="0"/>
              </a:spcBef>
              <a:spcAft>
                <a:spcPct val="0"/>
              </a:spcAft>
              <a:defRPr>
                <a:solidFill>
                  <a:schemeClr val="tx1"/>
                </a:solidFill>
                <a:latin typeface="Myriad Web Pro" panose="020B0503030403020204" pitchFamily="34" charset="0"/>
              </a:defRPr>
            </a:lvl7pPr>
            <a:lvl8pPr marL="3429000" indent="-228600" fontAlgn="base">
              <a:spcBef>
                <a:spcPct val="0"/>
              </a:spcBef>
              <a:spcAft>
                <a:spcPct val="0"/>
              </a:spcAft>
              <a:defRPr>
                <a:solidFill>
                  <a:schemeClr val="tx1"/>
                </a:solidFill>
                <a:latin typeface="Myriad Web Pro" panose="020B0503030403020204" pitchFamily="34" charset="0"/>
              </a:defRPr>
            </a:lvl8pPr>
            <a:lvl9pPr marL="3886200" indent="-228600" fontAlgn="base">
              <a:spcBef>
                <a:spcPct val="0"/>
              </a:spcBef>
              <a:spcAft>
                <a:spcPct val="0"/>
              </a:spcAft>
              <a:defRPr>
                <a:solidFill>
                  <a:schemeClr val="tx1"/>
                </a:solidFill>
                <a:latin typeface="Myriad Web Pro" panose="020B0503030403020204" pitchFamily="34" charset="0"/>
              </a:defRPr>
            </a:lvl9pPr>
          </a:lstStyle>
          <a:p>
            <a:pPr fontAlgn="base">
              <a:spcBef>
                <a:spcPct val="0"/>
              </a:spcBef>
              <a:spcAft>
                <a:spcPct val="0"/>
              </a:spcAft>
            </a:pPr>
            <a:fld id="{6F084AA2-EDF3-41B6-9BD5-4D1331E35CE7}" type="slidenum">
              <a:rPr lang="en-US" altLang="en-US">
                <a:latin typeface="Calibri" panose="020F0502020204030204" pitchFamily="34" charset="0"/>
              </a:rPr>
              <a:pPr fontAlgn="base">
                <a:spcBef>
                  <a:spcPct val="0"/>
                </a:spcBef>
                <a:spcAft>
                  <a:spcPct val="0"/>
                </a:spcAft>
              </a:pPr>
              <a:t>1</a:t>
            </a:fld>
            <a:endParaRPr lang="en-US" altLang="en-US">
              <a:latin typeface="Calibri" panose="020F0502020204030204" pitchFamily="34" charset="0"/>
            </a:endParaRPr>
          </a:p>
        </p:txBody>
      </p:sp>
    </p:spTree>
    <p:extLst>
      <p:ext uri="{BB962C8B-B14F-4D97-AF65-F5344CB8AC3E}">
        <p14:creationId xmlns:p14="http://schemas.microsoft.com/office/powerpoint/2010/main" val="35545127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1"/>
              <a:t>Script</a:t>
            </a:r>
            <a:r>
              <a:rPr lang="en-US"/>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Based on what we’ve talked about today, let’s discuss a case of a healthcare worker monitoring patients in an area of active Marburg virus disease transmission.</a:t>
            </a:r>
          </a:p>
          <a:p>
            <a:endParaRPr lang="en-US"/>
          </a:p>
          <a:p>
            <a:r>
              <a:rPr lang="en-US" i="1"/>
              <a:t>[Read case.]</a:t>
            </a:r>
          </a:p>
          <a:p>
            <a:pPr marL="0" indent="0">
              <a:spcBef>
                <a:spcPts val="0"/>
              </a:spcBef>
              <a:buNone/>
            </a:pPr>
            <a:r>
              <a:rPr lang="en-US" sz="1200">
                <a:solidFill>
                  <a:schemeClr val="tx1"/>
                </a:solidFill>
                <a:latin typeface="Calibri"/>
                <a:cs typeface="Calibri"/>
              </a:rPr>
              <a:t>You notice that a healthcare worker monitoring patients in the maternity ward of the hospital is walking around to take temperatures of patients and ask about symptoms. They record the temperature but do not record symptoms. </a:t>
            </a:r>
            <a:endParaRPr lang="en-US" sz="1200">
              <a:solidFill>
                <a:schemeClr val="tx1"/>
              </a:solidFill>
            </a:endParaRPr>
          </a:p>
          <a:p>
            <a:pPr marL="0" indent="0">
              <a:spcBef>
                <a:spcPts val="0"/>
              </a:spcBef>
              <a:buNone/>
            </a:pPr>
            <a:endParaRPr lang="en-US" sz="1200">
              <a:solidFill>
                <a:schemeClr val="tx1"/>
              </a:solidFill>
            </a:endParaRPr>
          </a:p>
          <a:p>
            <a:pPr marL="0" indent="0">
              <a:spcBef>
                <a:spcPts val="0"/>
              </a:spcBef>
              <a:buNone/>
            </a:pPr>
            <a:r>
              <a:rPr lang="en-US" sz="1200">
                <a:solidFill>
                  <a:schemeClr val="tx1"/>
                </a:solidFill>
                <a:latin typeface="Calibri"/>
                <a:cs typeface="Calibri"/>
              </a:rPr>
              <a:t>When you ask about the patient's symptoms the health worker responds that the patient has felt nauseous, has had some diarrhea and a headache, and has also had a fever since yesterday but that she does not show signs of Marburg virus disease because she is not vomiting and does not look hemorrhagic.</a:t>
            </a:r>
          </a:p>
          <a:p>
            <a:endParaRPr lang="en-US"/>
          </a:p>
          <a:p>
            <a:r>
              <a:rPr lang="en-US"/>
              <a:t>The questions to think about in this case are, first, what is the risk of not keeping track of symptoms while performing inpatient monitoring? And second, what is the correct process for in-patient monitoring.</a:t>
            </a:r>
          </a:p>
          <a:p>
            <a:r>
              <a:rPr lang="en-US" i="1"/>
              <a:t>[Give participants 3-5 minutes to discuss in small or large groups or to write down their ideas individually before moving to the next slide which provides the answers.]</a:t>
            </a:r>
          </a:p>
          <a:p>
            <a:endParaRPr lang="en-US"/>
          </a:p>
        </p:txBody>
      </p:sp>
      <p:sp>
        <p:nvSpPr>
          <p:cNvPr id="4" name="Slide Number Placeholder 3"/>
          <p:cNvSpPr>
            <a:spLocks noGrp="1"/>
          </p:cNvSpPr>
          <p:nvPr>
            <p:ph type="sldNum" sz="quarter" idx="5"/>
          </p:nvPr>
        </p:nvSpPr>
        <p:spPr/>
        <p:txBody>
          <a:bodyPr/>
          <a:lstStyle/>
          <a:p>
            <a:fld id="{4615D9A9-A506-41D6-9785-AAB7485709AC}" type="slidenum">
              <a:rPr lang="en-US" smtClean="0"/>
              <a:t>10</a:t>
            </a:fld>
            <a:endParaRPr lang="en-US"/>
          </a:p>
        </p:txBody>
      </p:sp>
    </p:spTree>
    <p:extLst>
      <p:ext uri="{BB962C8B-B14F-4D97-AF65-F5344CB8AC3E}">
        <p14:creationId xmlns:p14="http://schemas.microsoft.com/office/powerpoint/2010/main" val="2819006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a:spcBef>
                <a:spcPts val="0"/>
              </a:spcBef>
              <a:buClr>
                <a:schemeClr val="accent4">
                  <a:lumMod val="50000"/>
                </a:schemeClr>
              </a:buClr>
              <a:buFont typeface="Arial" panose="020B0604020202020204" pitchFamily="34" charset="0"/>
              <a:buNone/>
            </a:pPr>
            <a:r>
              <a:rPr lang="en-US" sz="1200" i="1">
                <a:solidFill>
                  <a:schemeClr val="tx1"/>
                </a:solidFill>
              </a:rPr>
              <a:t>[You may wish to adapt the script below based on participant discussion of the previous slide.]</a:t>
            </a:r>
          </a:p>
          <a:p>
            <a:pPr marL="0" lvl="0" indent="0" algn="l">
              <a:spcBef>
                <a:spcPts val="0"/>
              </a:spcBef>
              <a:buClr>
                <a:schemeClr val="accent4">
                  <a:lumMod val="50000"/>
                </a:schemeClr>
              </a:buClr>
              <a:buFont typeface="Arial" panose="020B0604020202020204" pitchFamily="34" charset="0"/>
              <a:buNone/>
            </a:pPr>
            <a:endParaRPr lang="en-US" sz="1200" i="1">
              <a:solidFill>
                <a:schemeClr val="tx1"/>
              </a:solidFill>
            </a:endParaRPr>
          </a:p>
          <a:p>
            <a:pPr marL="0" lvl="0" indent="0" algn="l">
              <a:spcBef>
                <a:spcPts val="0"/>
              </a:spcBef>
              <a:buClr>
                <a:schemeClr val="accent4">
                  <a:lumMod val="50000"/>
                </a:schemeClr>
              </a:buClr>
              <a:buFont typeface="Arial" panose="020B0604020202020204" pitchFamily="34" charset="0"/>
              <a:buNone/>
            </a:pPr>
            <a:r>
              <a:rPr lang="en-US" sz="1200" i="1">
                <a:solidFill>
                  <a:schemeClr val="tx1"/>
                </a:solidFill>
              </a:rPr>
              <a:t>Script</a:t>
            </a:r>
            <a:r>
              <a:rPr lang="en-US" sz="1200">
                <a:solidFill>
                  <a:schemeClr val="tx1"/>
                </a:solidFill>
              </a:rPr>
              <a:t>:</a:t>
            </a:r>
          </a:p>
          <a:p>
            <a:pPr marL="0" lvl="0" indent="0" algn="l">
              <a:spcBef>
                <a:spcPts val="0"/>
              </a:spcBef>
              <a:buClr>
                <a:schemeClr val="accent4">
                  <a:lumMod val="50000"/>
                </a:schemeClr>
              </a:buClr>
              <a:buFont typeface="Arial" panose="020B0604020202020204" pitchFamily="34" charset="0"/>
              <a:buNone/>
            </a:pPr>
            <a:r>
              <a:rPr lang="en-US" sz="1200">
                <a:solidFill>
                  <a:schemeClr val="tx1"/>
                </a:solidFill>
              </a:rPr>
              <a:t>If you’re not recording symptoms, it can be difficult to track if symptoms are getting worse and to see the transition of infection in the patient. </a:t>
            </a:r>
          </a:p>
          <a:p>
            <a:pPr marL="0" lvl="0" indent="0" algn="l">
              <a:spcBef>
                <a:spcPts val="0"/>
              </a:spcBef>
              <a:buClr>
                <a:schemeClr val="accent4">
                  <a:lumMod val="50000"/>
                </a:schemeClr>
              </a:buClr>
              <a:buFont typeface="Arial" panose="020B0604020202020204" pitchFamily="34" charset="0"/>
              <a:buNone/>
            </a:pPr>
            <a:r>
              <a:rPr lang="en-US" sz="1200">
                <a:solidFill>
                  <a:schemeClr val="tx1"/>
                </a:solidFill>
              </a:rPr>
              <a:t>Additionally, changes in nursing staff between shifts mean information might not be transferred between shifts or from day-to-day, and potential cases could be missed.</a:t>
            </a:r>
          </a:p>
          <a:p>
            <a:pPr marL="0" lvl="0" indent="0" algn="l">
              <a:spcBef>
                <a:spcPts val="0"/>
              </a:spcBef>
              <a:buClr>
                <a:schemeClr val="tx1"/>
              </a:buClr>
              <a:buFont typeface="Arial" panose="020B0604020202020204" pitchFamily="34" charset="0"/>
              <a:buNone/>
            </a:pPr>
            <a:endParaRPr lang="en-US" sz="1200">
              <a:solidFill>
                <a:schemeClr val="tx1"/>
              </a:solidFill>
            </a:endParaRPr>
          </a:p>
          <a:p>
            <a:pPr marL="0" lvl="0" indent="0" algn="l">
              <a:spcBef>
                <a:spcPts val="0"/>
              </a:spcBef>
              <a:buClr>
                <a:schemeClr val="accent4">
                  <a:lumMod val="50000"/>
                </a:schemeClr>
              </a:buClr>
              <a:buFont typeface="Arial" panose="020B0604020202020204" pitchFamily="34" charset="0"/>
              <a:buNone/>
            </a:pPr>
            <a:r>
              <a:rPr lang="en-US" sz="1200">
                <a:solidFill>
                  <a:schemeClr val="tx1"/>
                </a:solidFill>
              </a:rPr>
              <a:t>To monitor inpatients correctly, health workers should complete the in-patient identification form COMPLETELY as agreed upon in their facility for each patient. They should not skip over any steps.</a:t>
            </a:r>
          </a:p>
          <a:p>
            <a:pPr marL="0" lvl="0" indent="0" algn="l">
              <a:spcBef>
                <a:spcPts val="0"/>
              </a:spcBef>
              <a:buClr>
                <a:schemeClr val="accent4">
                  <a:lumMod val="50000"/>
                </a:schemeClr>
              </a:buClr>
              <a:buFont typeface="Arial" panose="020B0604020202020204" pitchFamily="34" charset="0"/>
              <a:buNone/>
            </a:pPr>
            <a:r>
              <a:rPr lang="en-US" sz="1200" baseline="0"/>
              <a:t>In this case, the patient is showing at least 3 symptoms including a fever and even though those symptom may resemble other infections, the symptoms fit the screening algorithm for a suspect Marburg virus disease case. The patient should be moved to isolation so that they are separate from other patients. Healthcare workers should be aware of all possible symptoms and combinations of symptoms that may appear in patients ill with Marburg virus disease to ensure that potential cases are identified and isolated as soon as possible. </a:t>
            </a:r>
            <a:endParaRPr lang="en-US" sz="1200"/>
          </a:p>
          <a:p>
            <a:pPr marL="342900" lvl="0" indent="-342900" algn="l">
              <a:spcBef>
                <a:spcPts val="0"/>
              </a:spcBef>
              <a:buClr>
                <a:schemeClr val="accent4">
                  <a:lumMod val="50000"/>
                </a:schemeClr>
              </a:buClr>
              <a:buFont typeface="Arial" panose="020B0604020202020204" pitchFamily="34" charset="0"/>
              <a:buChar char="•"/>
            </a:pPr>
            <a:endParaRPr lang="en-US" sz="1200">
              <a:solidFill>
                <a:schemeClr val="tx1"/>
              </a:solidFill>
            </a:endParaRPr>
          </a:p>
          <a:p>
            <a:endParaRPr lang="en-US"/>
          </a:p>
        </p:txBody>
      </p:sp>
      <p:sp>
        <p:nvSpPr>
          <p:cNvPr id="4" name="Slide Number Placeholder 3"/>
          <p:cNvSpPr>
            <a:spLocks noGrp="1"/>
          </p:cNvSpPr>
          <p:nvPr>
            <p:ph type="sldNum" sz="quarter" idx="5"/>
          </p:nvPr>
        </p:nvSpPr>
        <p:spPr/>
        <p:txBody>
          <a:bodyPr/>
          <a:lstStyle/>
          <a:p>
            <a:fld id="{4615D9A9-A506-41D6-9785-AAB7485709AC}" type="slidenum">
              <a:rPr lang="en-US" smtClean="0"/>
              <a:t>11</a:t>
            </a:fld>
            <a:endParaRPr lang="en-US"/>
          </a:p>
        </p:txBody>
      </p:sp>
    </p:spTree>
    <p:extLst>
      <p:ext uri="{BB962C8B-B14F-4D97-AF65-F5344CB8AC3E}">
        <p14:creationId xmlns:p14="http://schemas.microsoft.com/office/powerpoint/2010/main" val="40545252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a:t>Script</a:t>
            </a:r>
            <a:r>
              <a:rPr lang="en-US"/>
              <a:t>:</a:t>
            </a:r>
          </a:p>
          <a:p>
            <a:r>
              <a:rPr lang="en-US"/>
              <a:t>To wrap up, there are two big things I hope you take away from this session.</a:t>
            </a:r>
          </a:p>
          <a:p>
            <a:endParaRPr lang="en-US"/>
          </a:p>
          <a:p>
            <a:r>
              <a:rPr lang="en-US"/>
              <a:t>First, monitoring healthcare workers and inpatients helps identify anyone who might have Marburg virus disease early and isolate them from others. This protects you, your patients and co-workers, and your community.</a:t>
            </a:r>
          </a:p>
          <a:p>
            <a:endParaRPr lang="en-US"/>
          </a:p>
          <a:p>
            <a:r>
              <a:rPr lang="en-US"/>
              <a:t>Second, when monitoring inpatients for Marburg virus disease, always fill out inpatient monitoring forms completely and as agreed upon in your facility to ensure that patients who become ill in your facility can be identified and isolated quickly.</a:t>
            </a:r>
          </a:p>
          <a:p>
            <a:endParaRPr lang="en-US"/>
          </a:p>
        </p:txBody>
      </p:sp>
      <p:sp>
        <p:nvSpPr>
          <p:cNvPr id="4" name="Slide Number Placeholder 3"/>
          <p:cNvSpPr>
            <a:spLocks noGrp="1"/>
          </p:cNvSpPr>
          <p:nvPr>
            <p:ph type="sldNum" sz="quarter" idx="5"/>
          </p:nvPr>
        </p:nvSpPr>
        <p:spPr/>
        <p:txBody>
          <a:bodyPr/>
          <a:lstStyle/>
          <a:p>
            <a:fld id="{4615D9A9-A506-41D6-9785-AAB7485709AC}" type="slidenum">
              <a:rPr lang="en-US" smtClean="0"/>
              <a:t>12</a:t>
            </a:fld>
            <a:endParaRPr lang="en-US"/>
          </a:p>
        </p:txBody>
      </p:sp>
    </p:spTree>
    <p:extLst>
      <p:ext uri="{BB962C8B-B14F-4D97-AF65-F5344CB8AC3E}">
        <p14:creationId xmlns:p14="http://schemas.microsoft.com/office/powerpoint/2010/main" val="33581451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20725"/>
            <a:ext cx="6400800" cy="3600450"/>
          </a:xfrm>
        </p:spPr>
      </p:sp>
      <p:sp>
        <p:nvSpPr>
          <p:cNvPr id="3" name="Notes Placeholder 2"/>
          <p:cNvSpPr>
            <a:spLocks noGrp="1"/>
          </p:cNvSpPr>
          <p:nvPr>
            <p:ph type="body" idx="1"/>
          </p:nvPr>
        </p:nvSpPr>
        <p:spPr/>
        <p:txBody>
          <a:bodyPr/>
          <a:lstStyle/>
          <a:p>
            <a:pPr lvl="0"/>
            <a:r>
              <a:rPr lang="en-US" i="1"/>
              <a:t>Script</a:t>
            </a:r>
            <a:r>
              <a:rPr lang="en-US"/>
              <a:t>:</a:t>
            </a:r>
          </a:p>
          <a:p>
            <a:pPr lvl="0"/>
            <a:r>
              <a:rPr lang="en-US"/>
              <a:t>We have three learning objectives for today.</a:t>
            </a:r>
            <a:r>
              <a:rPr lang="en-US" baseline="0"/>
              <a:t> By the end of our time together today, you should be able to </a:t>
            </a:r>
            <a:r>
              <a:rPr lang="en-US" sz="1200" baseline="0">
                <a:solidFill>
                  <a:srgbClr val="000000"/>
                </a:solidFill>
                <a:latin typeface="Calibri"/>
                <a:cs typeface="Calibri"/>
              </a:rPr>
              <a:t>e</a:t>
            </a:r>
            <a:r>
              <a:rPr lang="en-US" sz="1200">
                <a:solidFill>
                  <a:srgbClr val="000000"/>
                </a:solidFill>
                <a:latin typeface="Calibri"/>
                <a:cs typeface="Calibri"/>
              </a:rPr>
              <a:t>xplain why healthcare worker monitoring and inpatient monitoring is important in the context of Marburg virus disease and describe steps for monitoring inpatients.</a:t>
            </a:r>
          </a:p>
          <a:p>
            <a:pPr lvl="0"/>
            <a:endParaRPr lang="en-US" baseline="0"/>
          </a:p>
          <a:p>
            <a:pPr lvl="0"/>
            <a:endParaRPr lang="en-US"/>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2</a:t>
            </a:fld>
            <a:endParaRPr lang="en-US"/>
          </a:p>
        </p:txBody>
      </p:sp>
    </p:spTree>
    <p:extLst>
      <p:ext uri="{BB962C8B-B14F-4D97-AF65-F5344CB8AC3E}">
        <p14:creationId xmlns:p14="http://schemas.microsoft.com/office/powerpoint/2010/main" val="31023219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a:t>Activating</a:t>
            </a:r>
            <a:r>
              <a:rPr lang="en-US" i="1" baseline="0"/>
              <a:t> background knowledge.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i="1" baseline="0"/>
              <a:t>A key benefit of working with adult learners is that they likely already have some knowledge or experience related to the topic you are teaching. Activating background knowledge helps students connect new learning to what they already know and may help them understand new information better. It also helps you, the instructor, to identify gaps in knowledge where you may need to spend extra time or add emphasis while teaching. Use this slide as an opportunity to let students share what they already know.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a:p>
          <a:p>
            <a:r>
              <a:rPr lang="en-US" i="1" baseline="0"/>
              <a:t>Script:</a:t>
            </a:r>
          </a:p>
          <a:p>
            <a:r>
              <a:rPr lang="en-US" baseline="0"/>
              <a:t>To get us started, let’s review what you know about screening for Marburg virus disease. When you screen someone entering your facility for Marburg virus disease, the process involves two parts. Does anyone know what they are?</a:t>
            </a:r>
          </a:p>
          <a:p>
            <a:r>
              <a:rPr lang="en-US" i="1" baseline="0"/>
              <a:t>[Take answers from 2-3 participants.]</a:t>
            </a:r>
            <a:endParaRPr lang="en-US" i="1"/>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3</a:t>
            </a:fld>
            <a:endParaRPr lang="en-US"/>
          </a:p>
        </p:txBody>
      </p:sp>
    </p:spTree>
    <p:extLst>
      <p:ext uri="{BB962C8B-B14F-4D97-AF65-F5344CB8AC3E}">
        <p14:creationId xmlns:p14="http://schemas.microsoft.com/office/powerpoint/2010/main" val="35404502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baseline="0"/>
              <a:t>Script:</a:t>
            </a:r>
          </a:p>
          <a:p>
            <a:r>
              <a:rPr lang="en-US" baseline="0"/>
              <a:t>[</a:t>
            </a:r>
            <a:r>
              <a:rPr lang="en-US" i="1" baseline="0"/>
              <a:t>As participants may have already stated:] </a:t>
            </a:r>
          </a:p>
          <a:p>
            <a:r>
              <a:rPr lang="en-US" baseline="0"/>
              <a:t>The two parts are a temperature check and a questionnaire that asks the person being screened about signs, symptoms, and potential risk factors. We’re going to talk in more detail today about using this screening method to monitor healthcare workers and people who might already be checked into your facility for other needs.</a:t>
            </a:r>
            <a:endParaRPr lang="en-US" i="1"/>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4</a:t>
            </a:fld>
            <a:endParaRPr lang="en-US"/>
          </a:p>
        </p:txBody>
      </p:sp>
    </p:spTree>
    <p:extLst>
      <p:ext uri="{BB962C8B-B14F-4D97-AF65-F5344CB8AC3E}">
        <p14:creationId xmlns:p14="http://schemas.microsoft.com/office/powerpoint/2010/main" val="1227791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1"/>
              <a:t>Script</a:t>
            </a:r>
            <a:r>
              <a:rPr lang="en-US"/>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Let’s start by talking about monitoring healthcare workers. In a previous session, we talked about the importance of screening anyone who enters your healthcare facility and isolating anyone suspected of having Marburg virus disease to prevent transmission within the facility. Healthcare workers are no exception. They must be screened, too.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solidFill>
                  <a:srgbClr val="000000"/>
                </a:solidFill>
                <a:latin typeface="Calibri"/>
                <a:cs typeface="Calibri"/>
              </a:rPr>
              <a:t>Healthcare workers are exposed to potential risks both within the facility where they work and within the community. They may be exposed to sick patients while at work. While not at work, they may interact with friends and family who are unknowingly ill with Marburg virus disease, or they may be asked to provide informal care to friends and family who are sick.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solidFill>
                <a:srgbClr val="000000"/>
              </a:solidFill>
              <a:latin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solidFill>
                  <a:srgbClr val="000000"/>
                </a:solidFill>
                <a:latin typeface="Calibri"/>
                <a:cs typeface="Calibri"/>
              </a:rPr>
              <a:t>If a healthcare worker is sick with Marburg virus disease and comes to work, they might transmit Marburg virus disease to their co-workers and/or the patients they treat. Screening healthcare workers before entry into a facility – just as you would screen everyone else – helps to quickly identify if they are ill</a:t>
            </a:r>
            <a:r>
              <a:rPr lang="en-US">
                <a:solidFill>
                  <a:srgbClr val="FF0000"/>
                </a:solidFill>
                <a:latin typeface="Calibri"/>
                <a:cs typeface="Calibri"/>
              </a:rPr>
              <a:t>, refer them for early care</a:t>
            </a:r>
            <a:r>
              <a:rPr lang="en-US">
                <a:solidFill>
                  <a:srgbClr val="000000"/>
                </a:solidFill>
                <a:latin typeface="Calibri"/>
                <a:cs typeface="Calibri"/>
              </a:rPr>
              <a:t>, and isolate them from others. This prevents the spread of Marburg virus disease in your facility and helps protect you, your patients and co-workers, and your community from exposure to Marburg virus disease.</a:t>
            </a:r>
            <a:endParaRPr lang="en-US"/>
          </a:p>
          <a:p>
            <a:endParaRPr lang="en-US"/>
          </a:p>
        </p:txBody>
      </p:sp>
      <p:sp>
        <p:nvSpPr>
          <p:cNvPr id="4" name="Slide Number Placeholder 3"/>
          <p:cNvSpPr>
            <a:spLocks noGrp="1"/>
          </p:cNvSpPr>
          <p:nvPr>
            <p:ph type="sldNum" sz="quarter" idx="5"/>
          </p:nvPr>
        </p:nvSpPr>
        <p:spPr/>
        <p:txBody>
          <a:bodyPr/>
          <a:lstStyle/>
          <a:p>
            <a:fld id="{4615D9A9-A506-41D6-9785-AAB7485709AC}" type="slidenum">
              <a:rPr lang="en-US" smtClean="0"/>
              <a:t>5</a:t>
            </a:fld>
            <a:endParaRPr lang="en-US"/>
          </a:p>
        </p:txBody>
      </p:sp>
    </p:spTree>
    <p:extLst>
      <p:ext uri="{BB962C8B-B14F-4D97-AF65-F5344CB8AC3E}">
        <p14:creationId xmlns:p14="http://schemas.microsoft.com/office/powerpoint/2010/main" val="39673991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265" marR="0" lvl="0" indent="-342265" algn="l" defTabSz="914400" rtl="0" eaLnBrk="1" fontAlgn="auto" latinLnBrk="0" hangingPunct="1">
              <a:lnSpc>
                <a:spcPct val="100000"/>
              </a:lnSpc>
              <a:spcBef>
                <a:spcPts val="0"/>
              </a:spcBef>
              <a:spcAft>
                <a:spcPts val="0"/>
              </a:spcAft>
              <a:buClrTx/>
              <a:buSzTx/>
              <a:buFontTx/>
              <a:buNone/>
              <a:tabLst/>
              <a:defRPr/>
            </a:pPr>
            <a:r>
              <a:rPr lang="en-US" i="1"/>
              <a:t>Script</a:t>
            </a:r>
            <a:r>
              <a:rPr lang="en-US"/>
              <a:t>:</a:t>
            </a:r>
          </a:p>
          <a:p>
            <a:pPr marL="342265" marR="0" lvl="0" indent="-342265" algn="l" defTabSz="914400" rtl="0" eaLnBrk="1" fontAlgn="auto" latinLnBrk="0" hangingPunct="1">
              <a:lnSpc>
                <a:spcPct val="100000"/>
              </a:lnSpc>
              <a:spcBef>
                <a:spcPts val="0"/>
              </a:spcBef>
              <a:spcAft>
                <a:spcPts val="0"/>
              </a:spcAft>
              <a:buClrTx/>
              <a:buSzTx/>
              <a:buFontTx/>
              <a:buNone/>
              <a:tabLst/>
              <a:defRPr/>
            </a:pPr>
            <a:r>
              <a:rPr lang="en-US">
                <a:solidFill>
                  <a:srgbClr val="000000"/>
                </a:solidFill>
                <a:latin typeface="Calibri"/>
                <a:cs typeface="Calibri"/>
              </a:rPr>
              <a:t>The process for screening healthcare workers is the same as screening for anyone else entering your facilities. At the point of entry to the facility, they should have a temperature check and be questioned about the presence of any signs or symptoms and any recent exposures.</a:t>
            </a:r>
          </a:p>
          <a:p>
            <a:pPr marL="0" indent="0">
              <a:buNone/>
            </a:pPr>
            <a:endParaRPr lang="en-US">
              <a:solidFill>
                <a:srgbClr val="000000"/>
              </a:solidFill>
              <a:latin typeface="Calibri"/>
              <a:cs typeface="Calibri"/>
            </a:endParaRPr>
          </a:p>
          <a:p>
            <a:pPr marL="342265" indent="-342265"/>
            <a:r>
              <a:rPr lang="en-US">
                <a:solidFill>
                  <a:srgbClr val="000000"/>
                </a:solidFill>
                <a:latin typeface="Calibri"/>
                <a:cs typeface="Calibri"/>
              </a:rPr>
              <a:t>Healthcare workers should be encouraged and not penalized for reporting symptoms so that they don’t feel pressured to come to work while experiencing symptoms where they could potentially infect patients and co-workers. Given their high risk of exposure, if a healthcare worker is out sick, they should be quickly evaluated for possible Marburg virus disease.</a:t>
            </a:r>
          </a:p>
          <a:p>
            <a:pPr marL="342265" indent="-342265"/>
            <a:endParaRPr lang="en-US">
              <a:solidFill>
                <a:srgbClr val="000000"/>
              </a:solidFill>
              <a:cs typeface="Calibri" panose="020F0502020204030204" pitchFamily="34" charset="0"/>
            </a:endParaRPr>
          </a:p>
          <a:p>
            <a:pPr marL="342265" indent="-342265"/>
            <a:r>
              <a:rPr lang="en-US">
                <a:solidFill>
                  <a:srgbClr val="000000"/>
                </a:solidFill>
                <a:latin typeface="Calibri"/>
                <a:cs typeface="Calibri"/>
              </a:rPr>
              <a:t>Beyond the screening process, healthcare worker monitoring involves keeping a record of healthcare workers entering patient isolation areas because they may be considered more high-risk for potential exposures. </a:t>
            </a:r>
            <a:endParaRPr lang="en-US" b="1">
              <a:solidFill>
                <a:srgbClr val="000000"/>
              </a:solidFill>
              <a:cs typeface="Calibri" panose="020F0502020204030204" pitchFamily="34" charset="0"/>
            </a:endParaRPr>
          </a:p>
        </p:txBody>
      </p:sp>
      <p:sp>
        <p:nvSpPr>
          <p:cNvPr id="4" name="Slide Number Placeholder 3"/>
          <p:cNvSpPr>
            <a:spLocks noGrp="1"/>
          </p:cNvSpPr>
          <p:nvPr>
            <p:ph type="sldNum" sz="quarter" idx="5"/>
          </p:nvPr>
        </p:nvSpPr>
        <p:spPr/>
        <p:txBody>
          <a:bodyPr/>
          <a:lstStyle/>
          <a:p>
            <a:fld id="{4615D9A9-A506-41D6-9785-AAB7485709AC}" type="slidenum">
              <a:rPr lang="en-US" smtClean="0"/>
              <a:t>6</a:t>
            </a:fld>
            <a:endParaRPr lang="en-US"/>
          </a:p>
        </p:txBody>
      </p:sp>
    </p:spTree>
    <p:extLst>
      <p:ext uri="{BB962C8B-B14F-4D97-AF65-F5344CB8AC3E}">
        <p14:creationId xmlns:p14="http://schemas.microsoft.com/office/powerpoint/2010/main" val="846425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1"/>
              <a:t>Script</a:t>
            </a:r>
            <a:r>
              <a:rPr lang="en-US"/>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In areas of active Marburg virus disease transmission, monitoring patients who have already been admitted to your facility for other reasons, including delivering a baby or treatment for a different illness, is also important so that you are quickly aware if they develop symptoms. Inpatient identification is an additional layer of screening.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Patients may be an unknown contact of someone sick with Marburg virus disease or may be a registered contact who has not been followed. Because the incubation period for Marburg virus disease is between 2-21 days, some patients that have been exposed to Marburg virus disease might not be having symptoms when they come to a healthcare facility for another need. However, they might develop signs and symptoms during their stay in the facility. Quickly identifying them as potentially having Marburg virus disease and isolating them from others helps protect you, your patients and co-workers, and your community.</a:t>
            </a:r>
          </a:p>
          <a:p>
            <a:endParaRPr lang="en-US"/>
          </a:p>
        </p:txBody>
      </p:sp>
      <p:sp>
        <p:nvSpPr>
          <p:cNvPr id="4" name="Slide Number Placeholder 3"/>
          <p:cNvSpPr>
            <a:spLocks noGrp="1"/>
          </p:cNvSpPr>
          <p:nvPr>
            <p:ph type="sldNum" sz="quarter" idx="5"/>
          </p:nvPr>
        </p:nvSpPr>
        <p:spPr/>
        <p:txBody>
          <a:bodyPr/>
          <a:lstStyle/>
          <a:p>
            <a:fld id="{4615D9A9-A506-41D6-9785-AAB7485709AC}" type="slidenum">
              <a:rPr lang="en-US" smtClean="0"/>
              <a:t>7</a:t>
            </a:fld>
            <a:endParaRPr lang="en-US"/>
          </a:p>
        </p:txBody>
      </p:sp>
    </p:spTree>
    <p:extLst>
      <p:ext uri="{BB962C8B-B14F-4D97-AF65-F5344CB8AC3E}">
        <p14:creationId xmlns:p14="http://schemas.microsoft.com/office/powerpoint/2010/main" val="29034459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Pts val="1400"/>
              <a:buFontTx/>
              <a:buNone/>
              <a:tabLst/>
              <a:defRPr/>
            </a:pPr>
            <a:r>
              <a:rPr lang="en-US" i="1"/>
              <a:t>Script</a:t>
            </a:r>
            <a:r>
              <a:rPr lang="en-US"/>
              <a:t>:</a:t>
            </a:r>
          </a:p>
          <a:p>
            <a:pPr marL="0" marR="0" lvl="0" indent="0" algn="l" defTabSz="914400" rtl="0" eaLnBrk="1" fontAlgn="auto" latinLnBrk="0" hangingPunct="1">
              <a:lnSpc>
                <a:spcPct val="100000"/>
              </a:lnSpc>
              <a:spcBef>
                <a:spcPts val="0"/>
              </a:spcBef>
              <a:spcAft>
                <a:spcPts val="0"/>
              </a:spcAft>
              <a:buClrTx/>
              <a:buSzPts val="1400"/>
              <a:buFontTx/>
              <a:buNone/>
              <a:tabLst/>
              <a:defRPr/>
            </a:pPr>
            <a:r>
              <a:rPr lang="en-US"/>
              <a:t>Similar to the screening process that happens at the facility entrance, inpatient monitoring involves a temperature check and an evaluation of signs or symptoms and potential exposures. You should apply standard precautions for all patients while completing the monitoring. </a:t>
            </a:r>
          </a:p>
          <a:p>
            <a:pPr marL="0" lvl="0" indent="0" algn="l" rtl="0">
              <a:lnSpc>
                <a:spcPct val="100000"/>
              </a:lnSpc>
              <a:spcBef>
                <a:spcPts val="0"/>
              </a:spcBef>
              <a:spcAft>
                <a:spcPts val="0"/>
              </a:spcAft>
              <a:buSzPts val="1400"/>
              <a:buNone/>
            </a:pPr>
            <a:endParaRPr lang="en-US"/>
          </a:p>
          <a:p>
            <a:pPr marL="0" lvl="0" indent="0" algn="l" rtl="0">
              <a:lnSpc>
                <a:spcPct val="100000"/>
              </a:lnSpc>
              <a:spcBef>
                <a:spcPts val="0"/>
              </a:spcBef>
              <a:spcAft>
                <a:spcPts val="0"/>
              </a:spcAft>
              <a:buSzPts val="1400"/>
              <a:buNone/>
            </a:pPr>
            <a:r>
              <a:rPr lang="en-US"/>
              <a:t>In areas of active Marburg virus disease transmission, temperatures should be checked twice a day for all inpatients and assessments should be completed at least once a day using the inpatient monitoring form. All information from the monitoring should be recorded in inpatient monitoring form.</a:t>
            </a:r>
          </a:p>
          <a:p>
            <a:pPr marL="0" lvl="0" indent="0" algn="l" rtl="0">
              <a:lnSpc>
                <a:spcPct val="100000"/>
              </a:lnSpc>
              <a:spcBef>
                <a:spcPts val="0"/>
              </a:spcBef>
              <a:spcAft>
                <a:spcPts val="0"/>
              </a:spcAft>
              <a:buSzPts val="1400"/>
              <a:buNone/>
            </a:pPr>
            <a:endParaRPr lang="en-US"/>
          </a:p>
          <a:p>
            <a:pPr marL="0" lvl="0" indent="0" algn="l" rtl="0">
              <a:lnSpc>
                <a:spcPct val="100000"/>
              </a:lnSpc>
              <a:spcBef>
                <a:spcPts val="0"/>
              </a:spcBef>
              <a:spcAft>
                <a:spcPts val="0"/>
              </a:spcAft>
              <a:buSzPts val="1400"/>
              <a:buNone/>
            </a:pPr>
            <a:r>
              <a:rPr lang="en-US"/>
              <a:t>If, while screening, you find that a patient’s temperature is higher than 38 degrees Celsius, that person should be assessed immediately for signs, symptoms, and potential exposure to Marburg virus disease so that they can be quickly isolated if necessary.</a:t>
            </a:r>
          </a:p>
          <a:p>
            <a:pPr marL="0" lvl="0" indent="0" algn="l" rtl="0">
              <a:lnSpc>
                <a:spcPct val="100000"/>
              </a:lnSpc>
              <a:spcBef>
                <a:spcPts val="0"/>
              </a:spcBef>
              <a:spcAft>
                <a:spcPts val="0"/>
              </a:spcAft>
              <a:buSzPts val="1400"/>
              <a:buNone/>
            </a:pPr>
            <a:endParaRPr lang="en-US"/>
          </a:p>
          <a:p>
            <a:r>
              <a:rPr lang="en-US"/>
              <a:t>The exact process for this will look different in different facilities based on human resources available and facility policies.</a:t>
            </a:r>
          </a:p>
          <a:p>
            <a:pPr marL="0" lvl="0" indent="0" algn="l" rtl="0">
              <a:lnSpc>
                <a:spcPct val="100000"/>
              </a:lnSpc>
              <a:spcBef>
                <a:spcPts val="0"/>
              </a:spcBef>
              <a:spcAft>
                <a:spcPts val="0"/>
              </a:spcAft>
              <a:buSzPts val="1400"/>
              <a:buNone/>
            </a:pPr>
            <a:endParaRPr lang="en-US"/>
          </a:p>
          <a:p>
            <a:pPr marL="0" lvl="0" indent="0" algn="l" rtl="0">
              <a:lnSpc>
                <a:spcPct val="100000"/>
              </a:lnSpc>
              <a:spcBef>
                <a:spcPts val="0"/>
              </a:spcBef>
              <a:spcAft>
                <a:spcPts val="0"/>
              </a:spcAft>
              <a:buSzPts val="1400"/>
              <a:buNone/>
            </a:pPr>
            <a:endParaRPr lang="en-US"/>
          </a:p>
          <a:p>
            <a:endParaRPr lang="en-US"/>
          </a:p>
        </p:txBody>
      </p:sp>
      <p:sp>
        <p:nvSpPr>
          <p:cNvPr id="4" name="Slide Number Placeholder 3"/>
          <p:cNvSpPr>
            <a:spLocks noGrp="1"/>
          </p:cNvSpPr>
          <p:nvPr>
            <p:ph type="sldNum" sz="quarter" idx="5"/>
          </p:nvPr>
        </p:nvSpPr>
        <p:spPr/>
        <p:txBody>
          <a:bodyPr/>
          <a:lstStyle/>
          <a:p>
            <a:fld id="{4615D9A9-A506-41D6-9785-AAB7485709AC}" type="slidenum">
              <a:rPr lang="en-US" smtClean="0"/>
              <a:t>8</a:t>
            </a:fld>
            <a:endParaRPr lang="en-US"/>
          </a:p>
        </p:txBody>
      </p:sp>
    </p:spTree>
    <p:extLst>
      <p:ext uri="{BB962C8B-B14F-4D97-AF65-F5344CB8AC3E}">
        <p14:creationId xmlns:p14="http://schemas.microsoft.com/office/powerpoint/2010/main" val="24897710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1"/>
              <a:t>Script</a:t>
            </a:r>
            <a:r>
              <a:rPr lang="en-US"/>
              <a:t>:</a:t>
            </a:r>
          </a:p>
          <a:p>
            <a:r>
              <a:rPr lang="en-US"/>
              <a:t>This is an example of an inpatient monitoring form. You can see a place for the date, the name of the patient, and a place to record symptoms including the patient’s temperature.</a:t>
            </a:r>
          </a:p>
          <a:p>
            <a:endParaRPr lang="en-US" baseline="0"/>
          </a:p>
          <a:p>
            <a:pPr marL="0" indent="0">
              <a:buFont typeface="Arial" panose="020B0604020202020204" pitchFamily="34" charset="0"/>
              <a:buNone/>
            </a:pPr>
            <a:r>
              <a:rPr lang="en-US" baseline="0"/>
              <a:t>Healthcare workers in the general care wards should screen patients daily with this form. </a:t>
            </a:r>
            <a:r>
              <a:rPr lang="en-US" b="0" baseline="0"/>
              <a:t>All of the listed symptoms in the Marburg virus disease screening algorithm or job aid should be assessed </a:t>
            </a:r>
            <a:r>
              <a:rPr lang="en-US" b="1" baseline="0"/>
              <a:t>once</a:t>
            </a:r>
            <a:r>
              <a:rPr lang="en-US" b="0" baseline="0"/>
              <a:t> per day. </a:t>
            </a:r>
          </a:p>
          <a:p>
            <a:endParaRPr lang="en-US"/>
          </a:p>
          <a:p>
            <a:pPr marL="0" indent="0">
              <a:buFont typeface="Arial" panose="020B0604020202020204" pitchFamily="34" charset="0"/>
              <a:buNone/>
            </a:pPr>
            <a:r>
              <a:rPr lang="en-US" baseline="0"/>
              <a:t>Patient temperatures should be taken and recorded </a:t>
            </a:r>
            <a:r>
              <a:rPr lang="en-US" b="1" baseline="0"/>
              <a:t>twice</a:t>
            </a:r>
            <a:r>
              <a:rPr lang="en-US" baseline="0"/>
              <a:t> a day. </a:t>
            </a:r>
            <a:endParaRPr lang="en-US"/>
          </a:p>
          <a:p>
            <a:endParaRPr lang="en-US"/>
          </a:p>
          <a:p>
            <a:r>
              <a:rPr lang="en-US"/>
              <a:t>You can continue to ask about exposures over the last 21 days to increase recall of patients if it’s feasible.</a:t>
            </a:r>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9</a:t>
            </a:fld>
            <a:endParaRPr lang="en-US"/>
          </a:p>
        </p:txBody>
      </p:sp>
    </p:spTree>
    <p:extLst>
      <p:ext uri="{BB962C8B-B14F-4D97-AF65-F5344CB8AC3E}">
        <p14:creationId xmlns:p14="http://schemas.microsoft.com/office/powerpoint/2010/main" val="10765594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w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TITLE_NCEZID">
    <p:bg>
      <p:bgPr>
        <a:solidFill>
          <a:schemeClr val="bg2"/>
        </a:solidFill>
        <a:effectLst/>
      </p:bgPr>
    </p:bg>
    <p:spTree>
      <p:nvGrpSpPr>
        <p:cNvPr id="1" name=""/>
        <p:cNvGrpSpPr/>
        <p:nvPr/>
      </p:nvGrpSpPr>
      <p:grpSpPr>
        <a:xfrm>
          <a:off x="0" y="0"/>
          <a:ext cx="0" cy="0"/>
          <a:chOff x="0" y="0"/>
          <a:chExt cx="0" cy="0"/>
        </a:xfrm>
      </p:grpSpPr>
      <p:pic>
        <p:nvPicPr>
          <p:cNvPr id="3" name="Picture 2" descr="Logos of the U.S. Department of Health and Human Services and the Centers for Disease control and Prevention" title="logo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63"/>
            <a:ext cx="12192000" cy="1186160"/>
          </a:xfrm>
          <a:prstGeom prst="rect">
            <a:avLst/>
          </a:prstGeom>
        </p:spPr>
      </p:pic>
      <p:sp>
        <p:nvSpPr>
          <p:cNvPr id="7" name="Title 1"/>
          <p:cNvSpPr>
            <a:spLocks noGrp="1"/>
          </p:cNvSpPr>
          <p:nvPr>
            <p:ph type="title"/>
          </p:nvPr>
        </p:nvSpPr>
        <p:spPr>
          <a:xfrm>
            <a:off x="609600" y="1368900"/>
            <a:ext cx="10972800" cy="1155779"/>
          </a:xfrm>
          <a:prstGeom prst="rect">
            <a:avLst/>
          </a:prstGeom>
        </p:spPr>
        <p:txBody>
          <a:bodyPr/>
          <a:lstStyle>
            <a:lvl1pPr algn="l">
              <a:lnSpc>
                <a:spcPts val="4000"/>
              </a:lnSpc>
              <a:defRPr sz="3733" b="1" baseline="0">
                <a:solidFill>
                  <a:srgbClr val="005DAB"/>
                </a:solidFill>
                <a:effectLst/>
                <a:latin typeface="Calibri" pitchFamily="34" charset="0"/>
              </a:defRPr>
            </a:lvl1pPr>
          </a:lstStyle>
          <a:p>
            <a:r>
              <a:rPr lang="en-US"/>
              <a:t>Click to edit Master title style</a:t>
            </a:r>
          </a:p>
        </p:txBody>
      </p:sp>
      <p:sp>
        <p:nvSpPr>
          <p:cNvPr id="8" name="Subtitle 2"/>
          <p:cNvSpPr>
            <a:spLocks noGrp="1"/>
          </p:cNvSpPr>
          <p:nvPr>
            <p:ph type="subTitle" idx="1"/>
          </p:nvPr>
        </p:nvSpPr>
        <p:spPr>
          <a:xfrm>
            <a:off x="609600" y="2859349"/>
            <a:ext cx="8534400" cy="457200"/>
          </a:xfrm>
          <a:prstGeom prst="rect">
            <a:avLst/>
          </a:prstGeom>
        </p:spPr>
        <p:txBody>
          <a:bodyPr/>
          <a:lstStyle>
            <a:lvl1pPr marL="0" indent="0" algn="l">
              <a:buNone/>
              <a:defRPr sz="2667" b="1" baseline="0">
                <a:solidFill>
                  <a:srgbClr val="1D1D1D"/>
                </a:solidFill>
                <a:effectLst/>
                <a:latin typeface="Calibri"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10" name="Text Placeholder 8"/>
          <p:cNvSpPr>
            <a:spLocks noGrp="1"/>
          </p:cNvSpPr>
          <p:nvPr>
            <p:ph type="body" sz="quarter" idx="10"/>
          </p:nvPr>
        </p:nvSpPr>
        <p:spPr>
          <a:xfrm>
            <a:off x="609600" y="3946019"/>
            <a:ext cx="8534400" cy="1295400"/>
          </a:xfrm>
          <a:prstGeom prst="rect">
            <a:avLst/>
          </a:prstGeom>
        </p:spPr>
        <p:txBody>
          <a:bodyPr/>
          <a:lstStyle>
            <a:lvl1pPr marL="0" indent="0" algn="l">
              <a:lnSpc>
                <a:spcPts val="2667"/>
              </a:lnSpc>
              <a:buNone/>
              <a:defRPr sz="2400" baseline="0">
                <a:solidFill>
                  <a:srgbClr val="1D1D1D"/>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a:t>Click to edit Master text styles</a:t>
            </a:r>
          </a:p>
        </p:txBody>
      </p:sp>
      <p:sp>
        <p:nvSpPr>
          <p:cNvPr id="6" name="TextBox 5"/>
          <p:cNvSpPr txBox="1"/>
          <p:nvPr/>
        </p:nvSpPr>
        <p:spPr>
          <a:xfrm>
            <a:off x="609600" y="204583"/>
            <a:ext cx="9204101" cy="830997"/>
          </a:xfrm>
          <a:prstGeom prst="rect">
            <a:avLst/>
          </a:prstGeom>
          <a:noFill/>
        </p:spPr>
        <p:txBody>
          <a:bodyPr wrap="square" rtlCol="0">
            <a:spAutoFit/>
          </a:bodyPr>
          <a:lstStyle/>
          <a:p>
            <a:r>
              <a:rPr lang="en-US" sz="2400" b="1">
                <a:solidFill>
                  <a:schemeClr val="bg2"/>
                </a:solidFill>
                <a:latin typeface="Calibri" panose="020F0502020204030204" pitchFamily="34" charset="0"/>
              </a:rPr>
              <a:t>Centers for Disease Control and Prevention</a:t>
            </a:r>
          </a:p>
          <a:p>
            <a:r>
              <a:rPr lang="en-US" sz="2400" b="0">
                <a:solidFill>
                  <a:schemeClr val="bg2"/>
                </a:solidFill>
                <a:latin typeface="Calibri" panose="020F0502020204030204" pitchFamily="34" charset="0"/>
              </a:rPr>
              <a:t>National Center for Emerging and Zoonotic Infectious Diseases</a:t>
            </a:r>
          </a:p>
        </p:txBody>
      </p:sp>
    </p:spTree>
    <p:extLst>
      <p:ext uri="{BB962C8B-B14F-4D97-AF65-F5344CB8AC3E}">
        <p14:creationId xmlns:p14="http://schemas.microsoft.com/office/powerpoint/2010/main" val="954918793"/>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DATA SLIDE 2 column_O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a:prstGeom prst="rect">
            <a:avLst/>
          </a:prstGeom>
        </p:spPr>
        <p:txBody>
          <a:bodyPr anchor="b" anchorCtr="0"/>
          <a:lstStyle>
            <a:lvl1pPr algn="l">
              <a:lnSpc>
                <a:spcPts val="3000"/>
              </a:lnSpc>
              <a:defRPr sz="2800" b="1" baseline="0">
                <a:solidFill>
                  <a:srgbClr val="0039A6"/>
                </a:solidFill>
                <a:effectLst/>
                <a:latin typeface="Calibri" pitchFamily="34" charset="0"/>
              </a:defRPr>
            </a:lvl1pPr>
          </a:lstStyle>
          <a:p>
            <a:endParaRPr lang="en-US"/>
          </a:p>
        </p:txBody>
      </p:sp>
      <p:sp>
        <p:nvSpPr>
          <p:cNvPr id="3" name="Content Placeholder 2"/>
          <p:cNvSpPr>
            <a:spLocks noGrp="1"/>
          </p:cNvSpPr>
          <p:nvPr>
            <p:ph idx="1"/>
          </p:nvPr>
        </p:nvSpPr>
        <p:spPr>
          <a:xfrm>
            <a:off x="609601" y="1600201"/>
            <a:ext cx="5172892" cy="4191000"/>
          </a:xfrm>
          <a:prstGeom prst="rect">
            <a:avLst/>
          </a:prstGeom>
        </p:spPr>
        <p:txBody>
          <a:bodyPr/>
          <a:lstStyle>
            <a:lvl1pPr marL="342891" indent="-342891">
              <a:buClr>
                <a:srgbClr val="541900"/>
              </a:buClr>
              <a:buSzPct val="70000"/>
              <a:buFont typeface="Wingdings" panose="05000000000000000000" pitchFamily="2" charset="2"/>
              <a:buChar char="§"/>
              <a:defRPr sz="2400" b="1" baseline="0">
                <a:solidFill>
                  <a:srgbClr val="000000"/>
                </a:solidFill>
                <a:latin typeface="Calibri" pitchFamily="34" charset="0"/>
              </a:defRPr>
            </a:lvl1pPr>
            <a:lvl2pPr marL="742932" indent="-285744">
              <a:buClr>
                <a:srgbClr val="005984"/>
              </a:buClr>
              <a:buSzPct val="100000"/>
              <a:buFont typeface="Arial" panose="020B0604020202020204" pitchFamily="34" charset="0"/>
              <a:buChar char="•"/>
              <a:defRPr sz="2000">
                <a:solidFill>
                  <a:schemeClr val="accent4">
                    <a:lumMod val="75000"/>
                  </a:schemeClr>
                </a:solidFill>
              </a:defRPr>
            </a:lvl2pPr>
            <a:lvl3pPr>
              <a:buClrTx/>
              <a:buSzPct val="100000"/>
              <a:buFont typeface="Arial" pitchFamily="34" charset="0"/>
              <a:buChar char="•"/>
              <a:defRPr sz="1800">
                <a:solidFill>
                  <a:schemeClr val="accent4">
                    <a:lumMod val="75000"/>
                  </a:schemeClr>
                </a:solidFill>
              </a:defRPr>
            </a:lvl3pPr>
            <a:lvl4pPr>
              <a:buClr>
                <a:schemeClr val="bg1"/>
              </a:buClr>
              <a:buSzPct val="70000"/>
              <a:buFont typeface="Courier New" pitchFamily="49" charset="0"/>
              <a:buChar char="o"/>
              <a:defRPr sz="1800" baseline="0">
                <a:solidFill>
                  <a:schemeClr val="bg2"/>
                </a:solidFill>
              </a:defRPr>
            </a:lvl4pPr>
            <a:lvl5pPr>
              <a:buClr>
                <a:schemeClr val="bg1"/>
              </a:buClr>
              <a:buSzPct val="70000"/>
              <a:buFont typeface="Arial" pitchFamily="34" charset="0"/>
              <a:buChar char="•"/>
              <a:defRPr sz="1800">
                <a:solidFill>
                  <a:schemeClr val="bg2"/>
                </a:solidFill>
              </a:defRPr>
            </a:lvl5pPr>
          </a:lstStyle>
          <a:p>
            <a:pPr lvl="2"/>
            <a:endParaRPr lang="en-US"/>
          </a:p>
          <a:p>
            <a:pPr lvl="0"/>
            <a:endParaRPr lang="en-US"/>
          </a:p>
          <a:p>
            <a:pPr lvl="2"/>
            <a:endParaRPr lang="en-US"/>
          </a:p>
          <a:p>
            <a:pPr lvl="1"/>
            <a:endParaRPr lang="en-US"/>
          </a:p>
          <a:p>
            <a:pPr lvl="1"/>
            <a:endParaRPr lang="en-US"/>
          </a:p>
          <a:p>
            <a:pPr lvl="1"/>
            <a:endParaRPr lang="en-US"/>
          </a:p>
        </p:txBody>
      </p:sp>
      <p:sp>
        <p:nvSpPr>
          <p:cNvPr id="13" name="Content Placeholder 2"/>
          <p:cNvSpPr>
            <a:spLocks noGrp="1"/>
          </p:cNvSpPr>
          <p:nvPr userDrawn="1">
            <p:ph idx="10"/>
          </p:nvPr>
        </p:nvSpPr>
        <p:spPr>
          <a:xfrm>
            <a:off x="6409510" y="1600201"/>
            <a:ext cx="5172892" cy="4191000"/>
          </a:xfrm>
          <a:prstGeom prst="rect">
            <a:avLst/>
          </a:prstGeom>
        </p:spPr>
        <p:txBody>
          <a:bodyPr/>
          <a:lstStyle>
            <a:lvl1pPr marL="342891" indent="-342891">
              <a:buClr>
                <a:srgbClr val="541900"/>
              </a:buClr>
              <a:buSzPct val="70000"/>
              <a:buFont typeface="Wingdings" panose="05000000000000000000" pitchFamily="2" charset="2"/>
              <a:buChar char="§"/>
              <a:defRPr sz="2400" b="1" baseline="0">
                <a:solidFill>
                  <a:srgbClr val="000000"/>
                </a:solidFill>
                <a:latin typeface="Calibri" pitchFamily="34" charset="0"/>
              </a:defRPr>
            </a:lvl1pPr>
            <a:lvl2pPr marL="742932" indent="-285744">
              <a:buClr>
                <a:srgbClr val="005984"/>
              </a:buClr>
              <a:buSzPct val="100000"/>
              <a:buFont typeface="Arial" panose="020B0604020202020204" pitchFamily="34" charset="0"/>
              <a:buChar char="•"/>
              <a:defRPr sz="2000">
                <a:solidFill>
                  <a:schemeClr val="accent4">
                    <a:lumMod val="75000"/>
                  </a:schemeClr>
                </a:solidFill>
              </a:defRPr>
            </a:lvl2pPr>
            <a:lvl3pPr>
              <a:buClrTx/>
              <a:buSzPct val="100000"/>
              <a:buFont typeface="Arial" pitchFamily="34" charset="0"/>
              <a:buChar char="•"/>
              <a:defRPr sz="1800">
                <a:solidFill>
                  <a:schemeClr val="accent4">
                    <a:lumMod val="75000"/>
                  </a:schemeClr>
                </a:solidFill>
              </a:defRPr>
            </a:lvl3pPr>
            <a:lvl4pPr>
              <a:buClr>
                <a:schemeClr val="bg1"/>
              </a:buClr>
              <a:buSzPct val="70000"/>
              <a:buFont typeface="Courier New" pitchFamily="49" charset="0"/>
              <a:buChar char="o"/>
              <a:defRPr sz="1800" baseline="0">
                <a:solidFill>
                  <a:schemeClr val="bg2"/>
                </a:solidFill>
              </a:defRPr>
            </a:lvl4pPr>
            <a:lvl5pPr>
              <a:buClr>
                <a:schemeClr val="bg1"/>
              </a:buClr>
              <a:buSzPct val="70000"/>
              <a:buFont typeface="Arial" pitchFamily="34" charset="0"/>
              <a:buChar char="•"/>
              <a:defRPr sz="1800">
                <a:solidFill>
                  <a:schemeClr val="bg2"/>
                </a:solidFill>
              </a:defRPr>
            </a:lvl5pPr>
          </a:lstStyle>
          <a:p>
            <a:pPr lvl="2"/>
            <a:endParaRPr lang="en-US"/>
          </a:p>
          <a:p>
            <a:pPr lvl="0"/>
            <a:endParaRPr lang="en-US"/>
          </a:p>
          <a:p>
            <a:pPr lvl="2"/>
            <a:endParaRPr lang="en-US"/>
          </a:p>
          <a:p>
            <a:pPr lvl="1"/>
            <a:endParaRPr lang="en-US"/>
          </a:p>
          <a:p>
            <a:pPr lvl="1"/>
            <a:endParaRPr lang="en-US"/>
          </a:p>
          <a:p>
            <a:pPr lvl="1"/>
            <a:endParaRPr lang="en-US"/>
          </a:p>
        </p:txBody>
      </p:sp>
      <p:pic>
        <p:nvPicPr>
          <p:cNvPr id="4" name="Picture 3"/>
          <p:cNvPicPr>
            <a:picLocks noChangeAspect="1"/>
          </p:cNvPicPr>
          <p:nvPr userDrawn="1"/>
        </p:nvPicPr>
        <p:blipFill rotWithShape="1">
          <a:blip r:embed="rId2" cstate="print">
            <a:extLst>
              <a:ext uri="{28A0092B-C50C-407E-A947-70E740481C1C}">
                <a14:useLocalDpi xmlns:a14="http://schemas.microsoft.com/office/drawing/2010/main" val="0"/>
              </a:ext>
            </a:extLst>
          </a:blip>
          <a:srcRect t="89544"/>
          <a:stretch/>
        </p:blipFill>
        <p:spPr>
          <a:xfrm>
            <a:off x="0" y="6719805"/>
            <a:ext cx="12192000" cy="150413"/>
          </a:xfrm>
          <a:prstGeom prst="rect">
            <a:avLst/>
          </a:prstGeom>
        </p:spPr>
      </p:pic>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727353"/>
            <a:ext cx="12192000" cy="121584"/>
          </a:xfrm>
          <a:prstGeom prst="rect">
            <a:avLst/>
          </a:prstGeom>
        </p:spPr>
      </p:pic>
    </p:spTree>
    <p:extLst>
      <p:ext uri="{BB962C8B-B14F-4D97-AF65-F5344CB8AC3E}">
        <p14:creationId xmlns:p14="http://schemas.microsoft.com/office/powerpoint/2010/main" val="3958679653"/>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color_background">
    <p:bg>
      <p:bgPr>
        <a:solidFill>
          <a:srgbClr val="0E66AF">
            <a:alpha val="75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3" y="4467098"/>
            <a:ext cx="11059884" cy="1162051"/>
          </a:xfrm>
          <a:prstGeom prst="rect">
            <a:avLst/>
          </a:prstGeom>
        </p:spPr>
        <p:txBody>
          <a:bodyPr anchor="b"/>
          <a:lstStyle>
            <a:lvl1pPr algn="l">
              <a:defRPr sz="3600" b="1" baseline="0">
                <a:solidFill>
                  <a:schemeClr val="bg2"/>
                </a:solidFill>
                <a:effectLst/>
                <a:latin typeface="Calibri" pitchFamily="34" charset="0"/>
              </a:defRPr>
            </a:lvl1pPr>
          </a:lstStyle>
          <a:p>
            <a:endParaRPr lang="en-US"/>
          </a:p>
        </p:txBody>
      </p:sp>
      <p:sp>
        <p:nvSpPr>
          <p:cNvPr id="5" name="Text Placeholder 2"/>
          <p:cNvSpPr>
            <a:spLocks noGrp="1"/>
          </p:cNvSpPr>
          <p:nvPr>
            <p:ph type="body" idx="1"/>
          </p:nvPr>
        </p:nvSpPr>
        <p:spPr>
          <a:xfrm>
            <a:off x="609601" y="5900929"/>
            <a:ext cx="10363200" cy="568325"/>
          </a:xfrm>
          <a:prstGeom prst="rect">
            <a:avLst/>
          </a:prstGeom>
        </p:spPr>
        <p:txBody>
          <a:bodyPr anchor="b"/>
          <a:lstStyle>
            <a:lvl1pPr marL="0" indent="0" algn="l">
              <a:lnSpc>
                <a:spcPts val="2200"/>
              </a:lnSpc>
              <a:buNone/>
              <a:defRPr sz="2000" baseline="0">
                <a:solidFill>
                  <a:schemeClr val="bg2"/>
                </a:solidFill>
                <a:latin typeface="Calibri" pitchFamily="34" charset="0"/>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endParaRPr lang="en-US"/>
          </a:p>
        </p:txBody>
      </p:sp>
    </p:spTree>
    <p:extLst>
      <p:ext uri="{BB962C8B-B14F-4D97-AF65-F5344CB8AC3E}">
        <p14:creationId xmlns:p14="http://schemas.microsoft.com/office/powerpoint/2010/main" val="1456561408"/>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color_background">
    <p:bg>
      <p:bgPr>
        <a:solidFill>
          <a:srgbClr val="E2542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2" y="4467097"/>
            <a:ext cx="11059884" cy="1162051"/>
          </a:xfrm>
          <a:prstGeom prst="rect">
            <a:avLst/>
          </a:prstGeom>
        </p:spPr>
        <p:txBody>
          <a:bodyPr anchor="b"/>
          <a:lstStyle>
            <a:lvl1pPr algn="l">
              <a:defRPr sz="4800" b="1" baseline="0">
                <a:solidFill>
                  <a:schemeClr val="bg2"/>
                </a:solidFill>
                <a:effectLst/>
                <a:latin typeface="Calibri" pitchFamily="34" charset="0"/>
              </a:defRPr>
            </a:lvl1pPr>
          </a:lstStyle>
          <a:p>
            <a:r>
              <a:rPr lang="en-US"/>
              <a:t>Click to edit Master title style</a:t>
            </a:r>
          </a:p>
        </p:txBody>
      </p:sp>
      <p:sp>
        <p:nvSpPr>
          <p:cNvPr id="5" name="Text Placeholder 2"/>
          <p:cNvSpPr>
            <a:spLocks noGrp="1"/>
          </p:cNvSpPr>
          <p:nvPr>
            <p:ph type="body" idx="1"/>
          </p:nvPr>
        </p:nvSpPr>
        <p:spPr>
          <a:xfrm>
            <a:off x="609601" y="5900928"/>
            <a:ext cx="10363200" cy="568325"/>
          </a:xfrm>
          <a:prstGeom prst="rect">
            <a:avLst/>
          </a:prstGeom>
        </p:spPr>
        <p:txBody>
          <a:bodyPr anchor="b"/>
          <a:lstStyle>
            <a:lvl1pPr marL="0" indent="0" algn="l">
              <a:lnSpc>
                <a:spcPts val="2933"/>
              </a:lnSpc>
              <a:buNone/>
              <a:defRPr sz="2667" baseline="0">
                <a:solidFill>
                  <a:schemeClr val="bg2"/>
                </a:solidFill>
                <a:latin typeface="Calibri" pitchFamily="34" charset="0"/>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4195701926"/>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cSld name="1_Section Header">
    <p:bg>
      <p:bgPr>
        <a:solidFill>
          <a:srgbClr val="016A70"/>
        </a:solidFill>
        <a:effectLst/>
      </p:bgPr>
    </p:bg>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585120FC-1B2F-4132-95D7-ED8340727F60}"/>
              </a:ext>
            </a:extLst>
          </p:cNvPr>
          <p:cNvSpPr>
            <a:spLocks noGrp="1"/>
          </p:cNvSpPr>
          <p:nvPr>
            <p:ph sz="quarter" idx="10"/>
          </p:nvPr>
        </p:nvSpPr>
        <p:spPr>
          <a:xfrm>
            <a:off x="576264" y="4097049"/>
            <a:ext cx="11006137" cy="765239"/>
          </a:xfrm>
        </p:spPr>
        <p:txBody>
          <a:bodyPr>
            <a:normAutofit/>
          </a:bodyPr>
          <a:lstStyle>
            <a:lvl1pPr>
              <a:spcAft>
                <a:spcPts val="1200"/>
              </a:spcAft>
              <a:buNone/>
              <a:defRPr sz="4800" b="1">
                <a:solidFill>
                  <a:schemeClr val="bg2"/>
                </a:solidFill>
              </a:defRPr>
            </a:lvl1pPr>
            <a:lvl2pPr marL="290506" indent="-290506">
              <a:spcBef>
                <a:spcPts val="600"/>
              </a:spcBef>
              <a:spcAft>
                <a:spcPts val="600"/>
              </a:spcAft>
              <a:buClr>
                <a:srgbClr val="007D57"/>
              </a:buClr>
              <a:buFont typeface="Wingdings" panose="05000000000000000000" pitchFamily="2" charset="2"/>
              <a:buChar char="§"/>
              <a:defRPr sz="2800"/>
            </a:lvl2pPr>
            <a:lvl3pPr marL="623872" indent="-333366">
              <a:spcBef>
                <a:spcPts val="600"/>
              </a:spcBef>
              <a:spcAft>
                <a:spcPts val="600"/>
              </a:spcAft>
              <a:defRPr sz="2400"/>
            </a:lvl3pPr>
            <a:lvl4pPr marL="914377" indent="-231769">
              <a:spcBef>
                <a:spcPts val="600"/>
              </a:spcBef>
              <a:spcAft>
                <a:spcPts val="600"/>
              </a:spcAft>
              <a:defRPr/>
            </a:lvl4pPr>
          </a:lstStyle>
          <a:p>
            <a:pPr lvl="0"/>
            <a:r>
              <a:rPr lang="en-US"/>
              <a:t>Click to edit Master text styles</a:t>
            </a:r>
          </a:p>
        </p:txBody>
      </p:sp>
      <p:sp>
        <p:nvSpPr>
          <p:cNvPr id="14" name="Text Placeholder 2">
            <a:extLst>
              <a:ext uri="{FF2B5EF4-FFF2-40B4-BE49-F238E27FC236}">
                <a16:creationId xmlns:a16="http://schemas.microsoft.com/office/drawing/2014/main" id="{0B2C569F-847A-440C-95B4-42E6DB2B0E1A}"/>
              </a:ext>
            </a:extLst>
          </p:cNvPr>
          <p:cNvSpPr>
            <a:spLocks noGrp="1"/>
          </p:cNvSpPr>
          <p:nvPr>
            <p:ph type="body" idx="1"/>
          </p:nvPr>
        </p:nvSpPr>
        <p:spPr>
          <a:xfrm>
            <a:off x="576263" y="5161213"/>
            <a:ext cx="7772400" cy="426244"/>
          </a:xfrm>
          <a:prstGeom prst="rect">
            <a:avLst/>
          </a:prstGeom>
        </p:spPr>
        <p:txBody>
          <a:bodyPr anchor="b"/>
          <a:lstStyle>
            <a:lvl1pPr marL="0" indent="0" algn="l">
              <a:lnSpc>
                <a:spcPts val="2200"/>
              </a:lnSpc>
              <a:buNone/>
              <a:defRPr sz="2000" baseline="0">
                <a:solidFill>
                  <a:schemeClr val="bg2"/>
                </a:solidFill>
                <a:latin typeface="Calibri" pitchFamily="34" charset="0"/>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pic>
        <p:nvPicPr>
          <p:cNvPr id="11" name="Picture 10">
            <a:extLst>
              <a:ext uri="{FF2B5EF4-FFF2-40B4-BE49-F238E27FC236}">
                <a16:creationId xmlns:a16="http://schemas.microsoft.com/office/drawing/2014/main" id="{063C47A1-B55E-47DB-A284-30628C81CAC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Tree>
    <p:extLst>
      <p:ext uri="{BB962C8B-B14F-4D97-AF65-F5344CB8AC3E}">
        <p14:creationId xmlns:p14="http://schemas.microsoft.com/office/powerpoint/2010/main" val="112738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8_Data Slide (for content heavy tables and charts)">
    <p:spTree>
      <p:nvGrpSpPr>
        <p:cNvPr id="1" name=""/>
        <p:cNvGrpSpPr/>
        <p:nvPr/>
      </p:nvGrpSpPr>
      <p:grpSpPr>
        <a:xfrm>
          <a:off x="0" y="0"/>
          <a:ext cx="0" cy="0"/>
          <a:chOff x="0" y="0"/>
          <a:chExt cx="0" cy="0"/>
        </a:xfrm>
      </p:grpSpPr>
      <p:sp>
        <p:nvSpPr>
          <p:cNvPr id="7" name="Text Placeholder 7"/>
          <p:cNvSpPr>
            <a:spLocks noGrp="1"/>
          </p:cNvSpPr>
          <p:nvPr>
            <p:ph type="body" sz="quarter" idx="10"/>
          </p:nvPr>
        </p:nvSpPr>
        <p:spPr>
          <a:xfrm>
            <a:off x="609600" y="1824284"/>
            <a:ext cx="10972800" cy="4176467"/>
          </a:xfrm>
        </p:spPr>
        <p:txBody>
          <a:bodyPr/>
          <a:lstStyle>
            <a:lvl1pPr marL="457189" indent="-457189">
              <a:lnSpc>
                <a:spcPts val="2933"/>
              </a:lnSpc>
              <a:buClr>
                <a:srgbClr val="E25423"/>
              </a:buClr>
              <a:buFont typeface="Arial" panose="020B0604020202020204" pitchFamily="34" charset="0"/>
              <a:buChar char="•"/>
              <a:defRPr sz="2667" b="0">
                <a:solidFill>
                  <a:srgbClr val="1D1D1D"/>
                </a:solidFill>
              </a:defRPr>
            </a:lvl1pPr>
            <a:lvl2pPr>
              <a:lnSpc>
                <a:spcPts val="2667"/>
              </a:lnSpc>
              <a:buClr>
                <a:srgbClr val="E25423"/>
              </a:buClr>
              <a:defRPr sz="2667">
                <a:solidFill>
                  <a:srgbClr val="1D1D1D"/>
                </a:solidFill>
              </a:defRPr>
            </a:lvl2pPr>
            <a:lvl3pPr>
              <a:lnSpc>
                <a:spcPts val="2667"/>
              </a:lnSpc>
              <a:buClr>
                <a:srgbClr val="5A5A5A"/>
              </a:buClr>
              <a:defRPr sz="2667">
                <a:solidFill>
                  <a:srgbClr val="1D1D1D"/>
                </a:solidFill>
              </a:defRPr>
            </a:lvl3pPr>
            <a:lvl4pPr>
              <a:defRPr sz="2667">
                <a:solidFill>
                  <a:srgbClr val="1D1D1D"/>
                </a:solidFill>
              </a:defRPr>
            </a:lvl4pPr>
            <a:lvl5pPr>
              <a:defRPr sz="26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itle 1">
            <a:extLst>
              <a:ext uri="{FF2B5EF4-FFF2-40B4-BE49-F238E27FC236}">
                <a16:creationId xmlns:a16="http://schemas.microsoft.com/office/drawing/2014/main" id="{0E7F2F02-184C-4505-8466-02885693FE6C}"/>
              </a:ext>
            </a:extLst>
          </p:cNvPr>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p>
        </p:txBody>
      </p:sp>
    </p:spTree>
    <p:extLst>
      <p:ext uri="{BB962C8B-B14F-4D97-AF65-F5344CB8AC3E}">
        <p14:creationId xmlns:p14="http://schemas.microsoft.com/office/powerpoint/2010/main" val="1663274505"/>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9_Data Slide (for content heavy tables and charts)">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itle 1">
            <a:extLst>
              <a:ext uri="{FF2B5EF4-FFF2-40B4-BE49-F238E27FC236}">
                <a16:creationId xmlns:a16="http://schemas.microsoft.com/office/drawing/2014/main" id="{0E7F2F02-184C-4505-8466-02885693FE6C}"/>
              </a:ext>
            </a:extLst>
          </p:cNvPr>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p>
        </p:txBody>
      </p:sp>
      <p:sp>
        <p:nvSpPr>
          <p:cNvPr id="6" name="Content Placeholder 18">
            <a:extLst>
              <a:ext uri="{FF2B5EF4-FFF2-40B4-BE49-F238E27FC236}">
                <a16:creationId xmlns:a16="http://schemas.microsoft.com/office/drawing/2014/main" id="{2B740530-9FB4-416D-81D1-709E1379603A}"/>
              </a:ext>
            </a:extLst>
          </p:cNvPr>
          <p:cNvSpPr>
            <a:spLocks noGrp="1"/>
          </p:cNvSpPr>
          <p:nvPr>
            <p:ph sz="quarter" idx="11"/>
          </p:nvPr>
        </p:nvSpPr>
        <p:spPr>
          <a:xfrm>
            <a:off x="609600" y="1824284"/>
            <a:ext cx="10972800" cy="4176467"/>
          </a:xfrm>
        </p:spPr>
        <p:txBody>
          <a:bodyPr/>
          <a:lstStyle>
            <a:lvl1pPr marL="376757" indent="-376757">
              <a:spcAft>
                <a:spcPts val="800"/>
              </a:spcAft>
              <a:buFont typeface="Arial" panose="020B0604020202020204" pitchFamily="34" charset="0"/>
              <a:buChar char="•"/>
              <a:defRPr sz="2667" b="0">
                <a:solidFill>
                  <a:srgbClr val="000000"/>
                </a:solidFill>
              </a:defRPr>
            </a:lvl1pPr>
            <a:lvl2pPr marL="764098" indent="-309026">
              <a:spcBef>
                <a:spcPts val="0"/>
              </a:spcBef>
              <a:spcAft>
                <a:spcPts val="800"/>
              </a:spcAft>
              <a:buClr>
                <a:srgbClr val="E25423"/>
              </a:buClr>
              <a:buFont typeface="Arial" panose="020B0604020202020204" pitchFamily="34" charset="0"/>
              <a:buChar char="‒"/>
              <a:defRPr sz="2667"/>
            </a:lvl2pPr>
            <a:lvl3pPr marL="831830" indent="-444489">
              <a:spcBef>
                <a:spcPts val="800"/>
              </a:spcBef>
              <a:spcAft>
                <a:spcPts val="800"/>
              </a:spcAft>
              <a:buClr>
                <a:srgbClr val="692145"/>
              </a:buClr>
              <a:defRPr sz="3200"/>
            </a:lvl3pPr>
            <a:lvl4pPr marL="1219170" indent="-309026">
              <a:spcBef>
                <a:spcPts val="0"/>
              </a:spcBef>
              <a:spcAft>
                <a:spcPts val="0"/>
              </a:spcAft>
              <a:buClr>
                <a:schemeClr val="bg2">
                  <a:lumMod val="50000"/>
                </a:schemeClr>
              </a:buClr>
              <a:buFont typeface="Arial" panose="020B0604020202020204" pitchFamily="34" charset="0"/>
              <a:buChar char="•"/>
              <a:defRPr/>
            </a:lvl4pPr>
            <a:lvl5pPr marL="1674242" indent="-300559">
              <a:spcBef>
                <a:spcPts val="0"/>
              </a:spcBef>
              <a:buClr>
                <a:schemeClr val="bg2">
                  <a:lumMod val="50000"/>
                </a:schemeClr>
              </a:buClr>
              <a:buFont typeface="Arial" panose="020B0604020202020204" pitchFamily="34" charset="0"/>
              <a:buChar char="–"/>
              <a:defRPr/>
            </a:lvl5pPr>
            <a:lvl6pPr marL="2137780" indent="-309026">
              <a:buClr>
                <a:schemeClr val="bg2">
                  <a:lumMod val="50000"/>
                </a:schemeClr>
              </a:buClr>
              <a:buFont typeface="Arial" panose="020B0604020202020204" pitchFamily="34" charset="0"/>
              <a:buChar char="»"/>
              <a:defRPr>
                <a:solidFill>
                  <a:srgbClr val="000000"/>
                </a:solidFill>
                <a:latin typeface="Calibri" panose="020F0502020204030204" pitchFamily="34" charset="0"/>
                <a:cs typeface="Calibri" panose="020F0502020204030204" pitchFamily="34" charset="0"/>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86868116"/>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4_BULLETS/DATA_2sides">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ext Placeholder 4">
            <a:extLst>
              <a:ext uri="{FF2B5EF4-FFF2-40B4-BE49-F238E27FC236}">
                <a16:creationId xmlns:a16="http://schemas.microsoft.com/office/drawing/2014/main" id="{AB8BFD30-ED28-4470-96F2-C90951794F6C}"/>
              </a:ext>
            </a:extLst>
          </p:cNvPr>
          <p:cNvSpPr>
            <a:spLocks noGrp="1"/>
          </p:cNvSpPr>
          <p:nvPr>
            <p:ph type="body" sz="quarter" idx="10"/>
          </p:nvPr>
        </p:nvSpPr>
        <p:spPr>
          <a:xfrm>
            <a:off x="609601" y="1811867"/>
            <a:ext cx="5185833" cy="4421717"/>
          </a:xfrm>
        </p:spPr>
        <p:txBody>
          <a:bodyPr/>
          <a:lstStyle>
            <a:lvl1pPr marL="457189" indent="-457189">
              <a:buClr>
                <a:srgbClr val="E25423"/>
              </a:buClr>
              <a:buFont typeface="Arial" panose="020B0604020202020204" pitchFamily="34" charset="0"/>
              <a:buChar char="•"/>
              <a:defRPr sz="2667" b="1">
                <a:solidFill>
                  <a:srgbClr val="1D1D1D"/>
                </a:solidFill>
              </a:defRPr>
            </a:lvl1pPr>
            <a:lvl2pPr marL="990575" indent="-380990">
              <a:buClr>
                <a:srgbClr val="E25423"/>
              </a:buClr>
              <a:buFont typeface="Calibri" panose="020F0502020204030204" pitchFamily="34" charset="0"/>
              <a:buChar char="⁻"/>
              <a:defRPr sz="2400">
                <a:solidFill>
                  <a:srgbClr val="1D1D1D"/>
                </a:solidFill>
              </a:defRPr>
            </a:lvl2pPr>
            <a:lvl3pPr>
              <a:defRPr sz="2133">
                <a:solidFill>
                  <a:srgbClr val="1D1D1D"/>
                </a:solidFill>
              </a:defRPr>
            </a:lvl3pPr>
            <a:lvl4pPr>
              <a:defRPr sz="1867">
                <a:solidFill>
                  <a:srgbClr val="1D1D1D"/>
                </a:solidFill>
              </a:defRPr>
            </a:lvl4pPr>
            <a:lvl5pPr>
              <a:defRPr sz="18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4">
            <a:extLst>
              <a:ext uri="{FF2B5EF4-FFF2-40B4-BE49-F238E27FC236}">
                <a16:creationId xmlns:a16="http://schemas.microsoft.com/office/drawing/2014/main" id="{9308A1BA-F127-444C-8EEB-78BB410C70A7}"/>
              </a:ext>
            </a:extLst>
          </p:cNvPr>
          <p:cNvSpPr>
            <a:spLocks noGrp="1"/>
          </p:cNvSpPr>
          <p:nvPr>
            <p:ph type="body" sz="quarter" idx="11"/>
          </p:nvPr>
        </p:nvSpPr>
        <p:spPr>
          <a:xfrm>
            <a:off x="6396568" y="1811867"/>
            <a:ext cx="5185833" cy="4421717"/>
          </a:xfrm>
        </p:spPr>
        <p:txBody>
          <a:bodyPr/>
          <a:lstStyle>
            <a:lvl1pPr marL="457189" indent="-457189">
              <a:buClr>
                <a:srgbClr val="E25423"/>
              </a:buClr>
              <a:buFont typeface="Arial" panose="020B0604020202020204" pitchFamily="34" charset="0"/>
              <a:buChar char="•"/>
              <a:defRPr sz="2667" b="1">
                <a:solidFill>
                  <a:srgbClr val="1D1D1D"/>
                </a:solidFill>
              </a:defRPr>
            </a:lvl1pPr>
            <a:lvl2pPr marL="990575" indent="-380990">
              <a:buClr>
                <a:srgbClr val="E25423"/>
              </a:buClr>
              <a:buFont typeface="Calibri" panose="020F0502020204030204" pitchFamily="34" charset="0"/>
              <a:buChar char="⁻"/>
              <a:defRPr sz="2400">
                <a:solidFill>
                  <a:srgbClr val="1D1D1D"/>
                </a:solidFill>
              </a:defRPr>
            </a:lvl2pPr>
            <a:lvl3pPr>
              <a:defRPr sz="2133">
                <a:solidFill>
                  <a:srgbClr val="1D1D1D"/>
                </a:solidFill>
              </a:defRPr>
            </a:lvl3pPr>
            <a:lvl4pPr>
              <a:defRPr sz="1867">
                <a:solidFill>
                  <a:srgbClr val="1D1D1D"/>
                </a:solidFill>
              </a:defRPr>
            </a:lvl4pPr>
            <a:lvl5pPr>
              <a:defRPr sz="18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29375266"/>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cSld name="5_BULLETS/DATA_2sides">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ext Placeholder 4">
            <a:extLst>
              <a:ext uri="{FF2B5EF4-FFF2-40B4-BE49-F238E27FC236}">
                <a16:creationId xmlns:a16="http://schemas.microsoft.com/office/drawing/2014/main" id="{AB8BFD30-ED28-4470-96F2-C90951794F6C}"/>
              </a:ext>
            </a:extLst>
          </p:cNvPr>
          <p:cNvSpPr>
            <a:spLocks noGrp="1"/>
          </p:cNvSpPr>
          <p:nvPr>
            <p:ph type="body" sz="quarter" idx="10"/>
          </p:nvPr>
        </p:nvSpPr>
        <p:spPr>
          <a:xfrm>
            <a:off x="609601" y="1811867"/>
            <a:ext cx="5185833" cy="4421717"/>
          </a:xfrm>
        </p:spPr>
        <p:txBody>
          <a:bodyPr/>
          <a:lstStyle>
            <a:lvl1pPr marL="457189" indent="-457189">
              <a:buClr>
                <a:srgbClr val="E25423"/>
              </a:buClr>
              <a:buFont typeface="Arial" panose="020B0604020202020204" pitchFamily="34" charset="0"/>
              <a:buChar char="•"/>
              <a:defRPr sz="2667" b="1">
                <a:solidFill>
                  <a:srgbClr val="1D1D1D"/>
                </a:solidFill>
              </a:defRPr>
            </a:lvl1pPr>
            <a:lvl2pPr marL="990575" indent="-380990">
              <a:buClr>
                <a:srgbClr val="E25423"/>
              </a:buClr>
              <a:buFont typeface="Calibri" panose="020F0502020204030204" pitchFamily="34" charset="0"/>
              <a:buChar char="⁻"/>
              <a:defRPr sz="2400">
                <a:solidFill>
                  <a:srgbClr val="1D1D1D"/>
                </a:solidFill>
              </a:defRPr>
            </a:lvl2pPr>
            <a:lvl3pPr>
              <a:defRPr sz="2133">
                <a:solidFill>
                  <a:srgbClr val="1D1D1D"/>
                </a:solidFill>
              </a:defRPr>
            </a:lvl3pPr>
            <a:lvl4pPr>
              <a:defRPr sz="1867">
                <a:solidFill>
                  <a:srgbClr val="1D1D1D"/>
                </a:solidFill>
              </a:defRPr>
            </a:lvl4pPr>
            <a:lvl5pPr>
              <a:defRPr sz="18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18">
            <a:extLst>
              <a:ext uri="{FF2B5EF4-FFF2-40B4-BE49-F238E27FC236}">
                <a16:creationId xmlns:a16="http://schemas.microsoft.com/office/drawing/2014/main" id="{C7C7B02A-16A0-4F02-8665-3ADC835153D8}"/>
              </a:ext>
            </a:extLst>
          </p:cNvPr>
          <p:cNvSpPr>
            <a:spLocks noGrp="1"/>
          </p:cNvSpPr>
          <p:nvPr>
            <p:ph sz="quarter" idx="10" hasCustomPrompt="1"/>
          </p:nvPr>
        </p:nvSpPr>
        <p:spPr>
          <a:xfrm>
            <a:off x="6096000" y="1811867"/>
            <a:ext cx="5486400" cy="4421717"/>
          </a:xfrm>
        </p:spPr>
        <p:txBody>
          <a:bodyPr/>
          <a:lstStyle>
            <a:lvl1pPr>
              <a:spcAft>
                <a:spcPts val="1600"/>
              </a:spcAft>
              <a:buNone/>
              <a:defRPr sz="2667" b="1">
                <a:solidFill>
                  <a:srgbClr val="000000"/>
                </a:solidFill>
              </a:defRPr>
            </a:lvl1pPr>
            <a:lvl2pPr marL="387341" indent="-387341">
              <a:spcBef>
                <a:spcPts val="800"/>
              </a:spcBef>
              <a:spcAft>
                <a:spcPts val="800"/>
              </a:spcAft>
              <a:buClr>
                <a:srgbClr val="9B4E9E"/>
              </a:buClr>
              <a:buFont typeface="Wingdings" panose="05000000000000000000" pitchFamily="2" charset="2"/>
              <a:buChar char="§"/>
              <a:defRPr sz="3733"/>
            </a:lvl2pPr>
            <a:lvl3pPr marL="831830" indent="-444489">
              <a:spcBef>
                <a:spcPts val="800"/>
              </a:spcBef>
              <a:spcAft>
                <a:spcPts val="800"/>
              </a:spcAft>
              <a:buClr>
                <a:srgbClr val="692145"/>
              </a:buClr>
              <a:defRPr sz="3200"/>
            </a:lvl3pPr>
            <a:lvl4pPr marL="1219170" indent="-309026">
              <a:spcBef>
                <a:spcPts val="800"/>
              </a:spcBef>
              <a:spcAft>
                <a:spcPts val="800"/>
              </a:spcAft>
              <a:defRPr/>
            </a:lvl4pPr>
          </a:lstStyle>
          <a:p>
            <a:pPr lvl="0"/>
            <a:r>
              <a:rPr lang="en-US"/>
              <a:t>Object</a:t>
            </a:r>
          </a:p>
        </p:txBody>
      </p:sp>
    </p:spTree>
    <p:extLst>
      <p:ext uri="{BB962C8B-B14F-4D97-AF65-F5344CB8AC3E}">
        <p14:creationId xmlns:p14="http://schemas.microsoft.com/office/powerpoint/2010/main" val="1623805428"/>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cSld name="CLOSING_OD">
    <p:spTree>
      <p:nvGrpSpPr>
        <p:cNvPr id="1" name=""/>
        <p:cNvGrpSpPr/>
        <p:nvPr/>
      </p:nvGrpSpPr>
      <p:grpSpPr>
        <a:xfrm>
          <a:off x="0" y="0"/>
          <a:ext cx="0" cy="0"/>
          <a:chOff x="0" y="0"/>
          <a:chExt cx="0" cy="0"/>
        </a:xfrm>
      </p:grpSpPr>
      <p:sp>
        <p:nvSpPr>
          <p:cNvPr id="3" name="TextBox 2"/>
          <p:cNvSpPr txBox="1"/>
          <p:nvPr/>
        </p:nvSpPr>
        <p:spPr>
          <a:xfrm>
            <a:off x="169625" y="3662433"/>
            <a:ext cx="8852455" cy="1815882"/>
          </a:xfrm>
          <a:prstGeom prst="rect">
            <a:avLst/>
          </a:prstGeom>
          <a:noFill/>
        </p:spPr>
        <p:txBody>
          <a:bodyPr wrap="square" rtlCol="0">
            <a:spAutoFit/>
          </a:bodyPr>
          <a:lstStyle/>
          <a:p>
            <a:r>
              <a:rPr lang="en-US" sz="1600">
                <a:solidFill>
                  <a:srgbClr val="005DAB"/>
                </a:solidFill>
                <a:latin typeface="Calibri" panose="020F0502020204030204" pitchFamily="34" charset="0"/>
              </a:rPr>
              <a:t>For more information, contact CDC</a:t>
            </a:r>
            <a:br>
              <a:rPr lang="en-US" sz="1600">
                <a:solidFill>
                  <a:srgbClr val="005DAB"/>
                </a:solidFill>
                <a:latin typeface="Calibri" panose="020F0502020204030204" pitchFamily="34" charset="0"/>
              </a:rPr>
            </a:br>
            <a:r>
              <a:rPr lang="en-US" sz="1600">
                <a:solidFill>
                  <a:srgbClr val="005DAB"/>
                </a:solidFill>
                <a:latin typeface="Calibri" panose="020F0502020204030204" pitchFamily="34" charset="0"/>
              </a:rPr>
              <a:t>1-800-CDC-INFO (232-4636)</a:t>
            </a:r>
            <a:br>
              <a:rPr lang="en-US" sz="1600">
                <a:solidFill>
                  <a:srgbClr val="005DAB"/>
                </a:solidFill>
                <a:latin typeface="Calibri" panose="020F0502020204030204" pitchFamily="34" charset="0"/>
              </a:rPr>
            </a:br>
            <a:r>
              <a:rPr lang="en-US" sz="1600">
                <a:solidFill>
                  <a:srgbClr val="005DAB"/>
                </a:solidFill>
                <a:latin typeface="Calibri" panose="020F0502020204030204" pitchFamily="34" charset="0"/>
              </a:rPr>
              <a:t>TTY:  1-888-232-6348    www.cdc.gov</a:t>
            </a:r>
            <a:br>
              <a:rPr lang="en-US" sz="1600">
                <a:solidFill>
                  <a:srgbClr val="005DAB"/>
                </a:solidFill>
                <a:latin typeface="Calibri" panose="020F0502020204030204" pitchFamily="34" charset="0"/>
              </a:rPr>
            </a:br>
            <a:br>
              <a:rPr lang="en-US" sz="1600">
                <a:solidFill>
                  <a:srgbClr val="005DAB"/>
                </a:solidFill>
                <a:latin typeface="Calibri" panose="020F0502020204030204" pitchFamily="34" charset="0"/>
              </a:rPr>
            </a:br>
            <a:br>
              <a:rPr lang="en-US" sz="1600">
                <a:solidFill>
                  <a:srgbClr val="005DAB"/>
                </a:solidFill>
                <a:latin typeface="Calibri" panose="020F0502020204030204" pitchFamily="34" charset="0"/>
              </a:rPr>
            </a:br>
            <a:r>
              <a:rPr lang="en-US" sz="1600">
                <a:solidFill>
                  <a:srgbClr val="005DAB"/>
                </a:solidFill>
                <a:latin typeface="Calibri" panose="020F0502020204030204" pitchFamily="34" charset="0"/>
              </a:rPr>
              <a:t>The findings and conclusions in this report are those of the authors and do not necessarily represent the official position of the Centers for Disease Control and Prevention.</a:t>
            </a:r>
          </a:p>
        </p:txBody>
      </p:sp>
      <p:pic>
        <p:nvPicPr>
          <p:cNvPr id="2" name="Picture 1" descr="Logos of the U.S. Department of Health and Human Services and the Centers for Disease control and Prevention" title="logo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674176"/>
            <a:ext cx="12192000" cy="1183824"/>
          </a:xfrm>
          <a:prstGeom prst="rect">
            <a:avLst/>
          </a:prstGeom>
        </p:spPr>
      </p:pic>
    </p:spTree>
    <p:extLst>
      <p:ext uri="{BB962C8B-B14F-4D97-AF65-F5344CB8AC3E}">
        <p14:creationId xmlns:p14="http://schemas.microsoft.com/office/powerpoint/2010/main" val="4085924598"/>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DATA SLIDE_OD">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74639"/>
            <a:ext cx="10972800" cy="1143000"/>
          </a:xfrm>
          <a:prstGeom prst="rect">
            <a:avLst/>
          </a:prstGeom>
        </p:spPr>
        <p:txBody>
          <a:bodyPr anchor="b" anchorCtr="0"/>
          <a:lstStyle>
            <a:lvl1pPr algn="l">
              <a:lnSpc>
                <a:spcPts val="3000"/>
              </a:lnSpc>
              <a:defRPr sz="4000" b="1" baseline="0">
                <a:solidFill>
                  <a:srgbClr val="0039A6"/>
                </a:solidFill>
                <a:effectLst/>
                <a:latin typeface="Calibri" pitchFamily="34" charset="0"/>
              </a:defRPr>
            </a:lvl1pPr>
          </a:lstStyle>
          <a:p>
            <a:r>
              <a:rPr lang="en-US"/>
              <a:t>Bottom band: OD</a:t>
            </a:r>
          </a:p>
        </p:txBody>
      </p:sp>
      <p:sp>
        <p:nvSpPr>
          <p:cNvPr id="5" name="Text Placeholder 7"/>
          <p:cNvSpPr>
            <a:spLocks noGrp="1"/>
          </p:cNvSpPr>
          <p:nvPr>
            <p:ph type="body" sz="quarter" idx="10"/>
          </p:nvPr>
        </p:nvSpPr>
        <p:spPr>
          <a:xfrm>
            <a:off x="609600" y="1545167"/>
            <a:ext cx="10972800" cy="4455584"/>
          </a:xfrm>
        </p:spPr>
        <p:txBody>
          <a:bodyPr/>
          <a:lstStyle>
            <a:lvl1pPr marL="342891" indent="-342891">
              <a:buClr>
                <a:srgbClr val="005DAA"/>
              </a:buClr>
              <a:buFont typeface="Wingdings" panose="05000000000000000000" pitchFamily="2" charset="2"/>
              <a:buChar char="§"/>
              <a:defRPr sz="2000">
                <a:solidFill>
                  <a:schemeClr val="accent4">
                    <a:lumMod val="75000"/>
                  </a:schemeClr>
                </a:solidFill>
              </a:defRPr>
            </a:lvl1pPr>
            <a:lvl2pPr>
              <a:buClr>
                <a:srgbClr val="532E63"/>
              </a:buClr>
              <a:defRPr sz="2000">
                <a:solidFill>
                  <a:schemeClr val="accent4">
                    <a:lumMod val="75000"/>
                  </a:schemeClr>
                </a:solidFill>
              </a:defRPr>
            </a:lvl2pPr>
            <a:lvl3pPr>
              <a:buClr>
                <a:srgbClr val="9A3B26"/>
              </a:buClr>
              <a:defRPr sz="2000">
                <a:solidFill>
                  <a:schemeClr val="accent4">
                    <a:lumMod val="75000"/>
                  </a:schemeClr>
                </a:solidFill>
              </a:defRPr>
            </a:lvl3pPr>
            <a:lvl4pPr>
              <a:defRPr sz="2000">
                <a:solidFill>
                  <a:schemeClr val="accent4">
                    <a:lumMod val="75000"/>
                  </a:schemeClr>
                </a:solidFill>
              </a:defRPr>
            </a:lvl4pPr>
            <a:lvl5pPr>
              <a:defRPr sz="2000">
                <a:solidFill>
                  <a:schemeClr val="accent4">
                    <a:lumMod val="75000"/>
                  </a:schemeClr>
                </a:solidFill>
              </a:defRPr>
            </a:lvl5pPr>
          </a:lstStyle>
          <a:p>
            <a:pPr lvl="0"/>
            <a:r>
              <a:rPr lang="en-US"/>
              <a:t>Click to edit Master text styles</a:t>
            </a:r>
          </a:p>
          <a:p>
            <a:pPr lvl="1"/>
            <a:r>
              <a:rPr lang="en-US"/>
              <a:t>Second level</a:t>
            </a:r>
          </a:p>
          <a:p>
            <a:pPr lvl="2"/>
            <a:r>
              <a:rPr lang="en-US"/>
              <a:t>Third level</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727353"/>
            <a:ext cx="12192000" cy="121584"/>
          </a:xfrm>
          <a:prstGeom prst="rect">
            <a:avLst/>
          </a:prstGeom>
        </p:spPr>
      </p:pic>
    </p:spTree>
    <p:extLst>
      <p:ext uri="{BB962C8B-B14F-4D97-AF65-F5344CB8AC3E}">
        <p14:creationId xmlns:p14="http://schemas.microsoft.com/office/powerpoint/2010/main" val="2855044672"/>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838200" y="1826684"/>
            <a:ext cx="10515600" cy="4349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extLst>
      <p:ext uri="{BB962C8B-B14F-4D97-AF65-F5344CB8AC3E}">
        <p14:creationId xmlns:p14="http://schemas.microsoft.com/office/powerpoint/2010/main" val="2800099773"/>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4" r:id="rId10"/>
    <p:sldLayoutId id="2147483660" r:id="rId11"/>
  </p:sldLayoutIdLst>
  <p:transition>
    <p:fade/>
  </p:transition>
  <p:txStyles>
    <p:titleStyle>
      <a:lvl1pPr algn="ctr" rtl="0" eaLnBrk="1" fontAlgn="base" hangingPunct="1">
        <a:spcBef>
          <a:spcPct val="0"/>
        </a:spcBef>
        <a:spcAft>
          <a:spcPct val="0"/>
        </a:spcAft>
        <a:defRPr sz="5867" kern="1200">
          <a:solidFill>
            <a:schemeClr val="tx1"/>
          </a:solidFill>
          <a:latin typeface="+mj-lt"/>
          <a:ea typeface="+mj-ea"/>
          <a:cs typeface="+mj-cs"/>
        </a:defRPr>
      </a:lvl1pPr>
      <a:lvl2pPr algn="ctr" rtl="0" eaLnBrk="1" fontAlgn="base" hangingPunct="1">
        <a:spcBef>
          <a:spcPct val="0"/>
        </a:spcBef>
        <a:spcAft>
          <a:spcPct val="0"/>
        </a:spcAft>
        <a:defRPr sz="5867">
          <a:solidFill>
            <a:schemeClr val="tx1"/>
          </a:solidFill>
          <a:latin typeface="Myriad Web Pro" panose="020B0503030403020204" pitchFamily="34" charset="0"/>
        </a:defRPr>
      </a:lvl2pPr>
      <a:lvl3pPr algn="ctr" rtl="0" eaLnBrk="1" fontAlgn="base" hangingPunct="1">
        <a:spcBef>
          <a:spcPct val="0"/>
        </a:spcBef>
        <a:spcAft>
          <a:spcPct val="0"/>
        </a:spcAft>
        <a:defRPr sz="5867">
          <a:solidFill>
            <a:schemeClr val="tx1"/>
          </a:solidFill>
          <a:latin typeface="Myriad Web Pro" panose="020B0503030403020204" pitchFamily="34" charset="0"/>
        </a:defRPr>
      </a:lvl3pPr>
      <a:lvl4pPr algn="ctr" rtl="0" eaLnBrk="1" fontAlgn="base" hangingPunct="1">
        <a:spcBef>
          <a:spcPct val="0"/>
        </a:spcBef>
        <a:spcAft>
          <a:spcPct val="0"/>
        </a:spcAft>
        <a:defRPr sz="5867">
          <a:solidFill>
            <a:schemeClr val="tx1"/>
          </a:solidFill>
          <a:latin typeface="Myriad Web Pro" panose="020B0503030403020204" pitchFamily="34" charset="0"/>
        </a:defRPr>
      </a:lvl4pPr>
      <a:lvl5pPr algn="ctr" rtl="0" eaLnBrk="1" fontAlgn="base" hangingPunct="1">
        <a:spcBef>
          <a:spcPct val="0"/>
        </a:spcBef>
        <a:spcAft>
          <a:spcPct val="0"/>
        </a:spcAft>
        <a:defRPr sz="5867">
          <a:solidFill>
            <a:schemeClr val="tx1"/>
          </a:solidFill>
          <a:latin typeface="Myriad Web Pro" panose="020B0503030403020204" pitchFamily="34" charset="0"/>
        </a:defRPr>
      </a:lvl5pPr>
      <a:lvl6pPr marL="609585" algn="ctr" rtl="0" eaLnBrk="1" fontAlgn="base" hangingPunct="1">
        <a:spcBef>
          <a:spcPct val="0"/>
        </a:spcBef>
        <a:spcAft>
          <a:spcPct val="0"/>
        </a:spcAft>
        <a:defRPr sz="5867">
          <a:solidFill>
            <a:schemeClr val="tx1"/>
          </a:solidFill>
          <a:latin typeface="Myriad Web Pro" panose="020B0503030403020204" pitchFamily="34" charset="0"/>
        </a:defRPr>
      </a:lvl6pPr>
      <a:lvl7pPr marL="1219170" algn="ctr" rtl="0" eaLnBrk="1" fontAlgn="base" hangingPunct="1">
        <a:spcBef>
          <a:spcPct val="0"/>
        </a:spcBef>
        <a:spcAft>
          <a:spcPct val="0"/>
        </a:spcAft>
        <a:defRPr sz="5867">
          <a:solidFill>
            <a:schemeClr val="tx1"/>
          </a:solidFill>
          <a:latin typeface="Myriad Web Pro" panose="020B0503030403020204" pitchFamily="34" charset="0"/>
        </a:defRPr>
      </a:lvl7pPr>
      <a:lvl8pPr marL="1828754" algn="ctr" rtl="0" eaLnBrk="1" fontAlgn="base" hangingPunct="1">
        <a:spcBef>
          <a:spcPct val="0"/>
        </a:spcBef>
        <a:spcAft>
          <a:spcPct val="0"/>
        </a:spcAft>
        <a:defRPr sz="5867">
          <a:solidFill>
            <a:schemeClr val="tx1"/>
          </a:solidFill>
          <a:latin typeface="Myriad Web Pro" panose="020B0503030403020204" pitchFamily="34" charset="0"/>
        </a:defRPr>
      </a:lvl8pPr>
      <a:lvl9pPr marL="2438339" algn="ctr" rtl="0" eaLnBrk="1" fontAlgn="base" hangingPunct="1">
        <a:spcBef>
          <a:spcPct val="0"/>
        </a:spcBef>
        <a:spcAft>
          <a:spcPct val="0"/>
        </a:spcAft>
        <a:defRPr sz="5867">
          <a:solidFill>
            <a:schemeClr val="tx1"/>
          </a:solidFill>
          <a:latin typeface="Myriad Web Pro" panose="020B0503030403020204" pitchFamily="34" charset="0"/>
        </a:defRPr>
      </a:lvl9pPr>
    </p:titleStyle>
    <p:bodyStyle>
      <a:lvl1pPr marL="457189" indent="-457189" algn="l" rtl="0" eaLnBrk="1" fontAlgn="base" hangingPunct="1">
        <a:spcBef>
          <a:spcPct val="20000"/>
        </a:spcBef>
        <a:spcAft>
          <a:spcPct val="0"/>
        </a:spcAft>
        <a:buClr>
          <a:srgbClr val="E25423"/>
        </a:buClr>
        <a:buFont typeface="Arial" panose="020B0604020202020204" pitchFamily="34" charset="0"/>
        <a:buChar char="•"/>
        <a:defRPr sz="4267" kern="1200">
          <a:solidFill>
            <a:srgbClr val="1D1D1D"/>
          </a:solidFill>
          <a:latin typeface="Calibri" panose="020F0502020204030204" pitchFamily="34" charset="0"/>
          <a:ea typeface="+mn-ea"/>
          <a:cs typeface="+mn-cs"/>
        </a:defRPr>
      </a:lvl1pPr>
      <a:lvl2pPr marL="990575" indent="-380990" algn="l" rtl="0" eaLnBrk="1" fontAlgn="base" hangingPunct="1">
        <a:spcBef>
          <a:spcPct val="20000"/>
        </a:spcBef>
        <a:spcAft>
          <a:spcPct val="0"/>
        </a:spcAft>
        <a:buClr>
          <a:srgbClr val="E25423"/>
        </a:buClr>
        <a:buFont typeface="Arial" panose="020B0604020202020204" pitchFamily="34" charset="0"/>
        <a:buChar char="–"/>
        <a:defRPr sz="3733" kern="1200">
          <a:solidFill>
            <a:srgbClr val="1D1D1D"/>
          </a:solidFill>
          <a:latin typeface="Calibri" panose="020F0502020204030204" pitchFamily="34" charset="0"/>
          <a:ea typeface="+mn-ea"/>
          <a:cs typeface="+mn-cs"/>
        </a:defRPr>
      </a:lvl2pPr>
      <a:lvl3pPr marL="1523962" indent="-304792" algn="l" rtl="0" eaLnBrk="1" fontAlgn="base" hangingPunct="1">
        <a:spcBef>
          <a:spcPct val="20000"/>
        </a:spcBef>
        <a:spcAft>
          <a:spcPct val="0"/>
        </a:spcAft>
        <a:buFont typeface="Arial" panose="020B0604020202020204" pitchFamily="34" charset="0"/>
        <a:buChar char="•"/>
        <a:defRPr sz="3200" kern="1200">
          <a:solidFill>
            <a:srgbClr val="1D1D1D"/>
          </a:solidFill>
          <a:latin typeface="Calibri" panose="020F0502020204030204" pitchFamily="34" charset="0"/>
          <a:ea typeface="+mn-ea"/>
          <a:cs typeface="+mn-cs"/>
        </a:defRPr>
      </a:lvl3pPr>
      <a:lvl4pPr marL="2133547"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4pPr>
      <a:lvl5pPr marL="2743131"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470738C6-8386-B7CC-6936-AAA032452098}"/>
              </a:ext>
            </a:extLst>
          </p:cNvPr>
          <p:cNvSpPr>
            <a:spLocks noGrp="1"/>
          </p:cNvSpPr>
          <p:nvPr>
            <p:ph type="title"/>
          </p:nvPr>
        </p:nvSpPr>
        <p:spPr>
          <a:xfrm>
            <a:off x="1934095" y="2628666"/>
            <a:ext cx="8229600" cy="2266931"/>
          </a:xfrm>
        </p:spPr>
        <p:txBody>
          <a:bodyPr vert="horz" lIns="91440" tIns="45720" rIns="91440" bIns="45720" rtlCol="0" anchor="b" anchorCtr="0">
            <a:normAutofit fontScale="90000"/>
          </a:bodyPr>
          <a:lstStyle/>
          <a:p>
            <a:pPr>
              <a:lnSpc>
                <a:spcPct val="100000"/>
              </a:lnSpc>
            </a:pPr>
            <a:r>
              <a:rPr lang="en-US" sz="4800">
                <a:solidFill>
                  <a:schemeClr val="accent5">
                    <a:lumMod val="75000"/>
                  </a:schemeClr>
                </a:solidFill>
                <a:latin typeface="Calibri"/>
                <a:cs typeface="Calibri"/>
              </a:rPr>
              <a:t>IPC for Marburg Virus Disease (MVD): </a:t>
            </a:r>
            <a:br>
              <a:rPr lang="en-US" sz="4800">
                <a:solidFill>
                  <a:schemeClr val="accent5">
                    <a:lumMod val="75000"/>
                  </a:schemeClr>
                </a:solidFill>
                <a:latin typeface="Calibri"/>
                <a:cs typeface="Calibri"/>
              </a:rPr>
            </a:br>
            <a:r>
              <a:rPr lang="en-US" sz="4800" b="0">
                <a:solidFill>
                  <a:schemeClr val="accent5">
                    <a:lumMod val="75000"/>
                  </a:schemeClr>
                </a:solidFill>
                <a:latin typeface="Calibri Light" panose="020F0302020204030204" pitchFamily="34" charset="0"/>
                <a:cs typeface="Calibri Light" panose="020F0302020204030204" pitchFamily="34" charset="0"/>
              </a:rPr>
              <a:t>Healthcare Worker and Inpatient Monitoring</a:t>
            </a:r>
          </a:p>
        </p:txBody>
      </p:sp>
      <p:sp>
        <p:nvSpPr>
          <p:cNvPr id="12" name="TextBox 11">
            <a:extLst>
              <a:ext uri="{FF2B5EF4-FFF2-40B4-BE49-F238E27FC236}">
                <a16:creationId xmlns:a16="http://schemas.microsoft.com/office/drawing/2014/main" id="{2F63B1BE-80AE-3FB0-CF8A-3FB4296B2A07}"/>
              </a:ext>
            </a:extLst>
          </p:cNvPr>
          <p:cNvSpPr txBox="1"/>
          <p:nvPr/>
        </p:nvSpPr>
        <p:spPr>
          <a:xfrm>
            <a:off x="1889760" y="5171441"/>
            <a:ext cx="771144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solidFill>
                  <a:srgbClr val="0039A6"/>
                </a:solidFill>
                <a:latin typeface="Calibri"/>
                <a:cs typeface="Calibri"/>
              </a:rPr>
              <a:t>Healthcare Settings with Limited to Intermediate Resources</a:t>
            </a:r>
            <a:endParaRPr lang="en-US" sz="2400">
              <a:latin typeface="Calibri"/>
              <a:cs typeface="Calibri"/>
            </a:endParaRPr>
          </a:p>
        </p:txBody>
      </p:sp>
      <p:cxnSp>
        <p:nvCxnSpPr>
          <p:cNvPr id="13" name="Straight Connector 12">
            <a:extLst>
              <a:ext uri="{FF2B5EF4-FFF2-40B4-BE49-F238E27FC236}">
                <a16:creationId xmlns:a16="http://schemas.microsoft.com/office/drawing/2014/main" id="{05579D63-35F6-C4E7-1290-19C2E41204C6}"/>
              </a:ext>
              <a:ext uri="{C183D7F6-B498-43B3-948B-1728B52AA6E4}">
                <adec:decorative xmlns:adec="http://schemas.microsoft.com/office/drawing/2017/decorative" val="1"/>
              </a:ext>
            </a:extLst>
          </p:cNvPr>
          <p:cNvCxnSpPr/>
          <p:nvPr/>
        </p:nvCxnSpPr>
        <p:spPr>
          <a:xfrm flipV="1">
            <a:off x="1934095" y="5028901"/>
            <a:ext cx="7887855" cy="9236"/>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9666B7AE-F9ED-4B77-28D6-B69F26AD6F32}"/>
              </a:ext>
            </a:extLst>
          </p:cNvPr>
          <p:cNvSpPr txBox="1"/>
          <p:nvPr/>
        </p:nvSpPr>
        <p:spPr>
          <a:xfrm>
            <a:off x="9153042" y="6425685"/>
            <a:ext cx="25908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a:solidFill>
                  <a:srgbClr val="0039A6"/>
                </a:solidFill>
                <a:latin typeface="Calibri"/>
                <a:cs typeface="Calibri"/>
              </a:rPr>
              <a:t>Updated: </a:t>
            </a:r>
            <a:r>
              <a:rPr lang="en-US" b="1">
                <a:solidFill>
                  <a:schemeClr val="tx1">
                    <a:lumMod val="75000"/>
                  </a:schemeClr>
                </a:solidFill>
                <a:latin typeface="Calibri"/>
                <a:cs typeface="Calibri"/>
              </a:rPr>
              <a:t>March 2023</a:t>
            </a:r>
            <a:endParaRPr lang="en-US">
              <a:solidFill>
                <a:schemeClr val="tx1">
                  <a:lumMod val="75000"/>
                </a:schemeClr>
              </a:solidFill>
            </a:endParaRPr>
          </a:p>
        </p:txBody>
      </p:sp>
    </p:spTree>
    <p:extLst>
      <p:ext uri="{BB962C8B-B14F-4D97-AF65-F5344CB8AC3E}">
        <p14:creationId xmlns:p14="http://schemas.microsoft.com/office/powerpoint/2010/main" val="2017858724"/>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4E98E0E-BA0E-4607-A525-5321F2750F79}"/>
              </a:ext>
            </a:extLst>
          </p:cNvPr>
          <p:cNvSpPr>
            <a:spLocks noGrp="1"/>
          </p:cNvSpPr>
          <p:nvPr>
            <p:ph type="title"/>
          </p:nvPr>
        </p:nvSpPr>
        <p:spPr>
          <a:xfrm>
            <a:off x="609600" y="274639"/>
            <a:ext cx="10972800" cy="1008729"/>
          </a:xfrm>
        </p:spPr>
        <p:txBody>
          <a:bodyPr/>
          <a:lstStyle/>
          <a:p>
            <a:r>
              <a:rPr lang="en-US" sz="4000">
                <a:solidFill>
                  <a:schemeClr val="accent5">
                    <a:lumMod val="75000"/>
                  </a:schemeClr>
                </a:solidFill>
                <a:latin typeface="Calibri Light" panose="020F0302020204030204" pitchFamily="34" charset="0"/>
                <a:cs typeface="Calibri Light" panose="020F0302020204030204" pitchFamily="34" charset="0"/>
              </a:rPr>
              <a:t>Knowledge Check: Monitoring </a:t>
            </a:r>
          </a:p>
        </p:txBody>
      </p:sp>
      <p:sp>
        <p:nvSpPr>
          <p:cNvPr id="2" name="Text Placeholder 2">
            <a:extLst>
              <a:ext uri="{FF2B5EF4-FFF2-40B4-BE49-F238E27FC236}">
                <a16:creationId xmlns:a16="http://schemas.microsoft.com/office/drawing/2014/main" id="{544D9E9B-1C26-E348-4122-94FE77C7E612}"/>
              </a:ext>
            </a:extLst>
          </p:cNvPr>
          <p:cNvSpPr txBox="1">
            <a:spLocks/>
          </p:cNvSpPr>
          <p:nvPr/>
        </p:nvSpPr>
        <p:spPr>
          <a:xfrm>
            <a:off x="609600" y="1417639"/>
            <a:ext cx="10629331" cy="5151054"/>
          </a:xfrm>
          <a:prstGeom prst="rect">
            <a:avLst/>
          </a:prstGeom>
        </p:spPr>
        <p:txBody>
          <a:bodyPr/>
          <a:lstStyle>
            <a:lvl1pPr marL="457189" indent="-457189" algn="l" rtl="0" eaLnBrk="1" fontAlgn="base" hangingPunct="1">
              <a:spcBef>
                <a:spcPct val="20000"/>
              </a:spcBef>
              <a:spcAft>
                <a:spcPct val="0"/>
              </a:spcAft>
              <a:buClr>
                <a:srgbClr val="E25423"/>
              </a:buClr>
              <a:buFont typeface="Arial" panose="020B0604020202020204" pitchFamily="34" charset="0"/>
              <a:buChar char="•"/>
              <a:defRPr sz="4267" kern="1200">
                <a:solidFill>
                  <a:srgbClr val="1D1D1D"/>
                </a:solidFill>
                <a:latin typeface="Calibri" panose="020F0502020204030204" pitchFamily="34" charset="0"/>
                <a:ea typeface="+mn-ea"/>
                <a:cs typeface="+mn-cs"/>
              </a:defRPr>
            </a:lvl1pPr>
            <a:lvl2pPr marL="990575" indent="-380990" algn="l" rtl="0" eaLnBrk="1" fontAlgn="base" hangingPunct="1">
              <a:spcBef>
                <a:spcPct val="20000"/>
              </a:spcBef>
              <a:spcAft>
                <a:spcPct val="0"/>
              </a:spcAft>
              <a:buClr>
                <a:srgbClr val="E25423"/>
              </a:buClr>
              <a:buFont typeface="Arial" panose="020B0604020202020204" pitchFamily="34" charset="0"/>
              <a:buChar char="–"/>
              <a:defRPr sz="3733" kern="1200">
                <a:solidFill>
                  <a:srgbClr val="1D1D1D"/>
                </a:solidFill>
                <a:latin typeface="Calibri" panose="020F0502020204030204" pitchFamily="34" charset="0"/>
                <a:ea typeface="+mn-ea"/>
                <a:cs typeface="+mn-cs"/>
              </a:defRPr>
            </a:lvl2pPr>
            <a:lvl3pPr marL="1523962" indent="-304792" algn="l" rtl="0" eaLnBrk="1" fontAlgn="base" hangingPunct="1">
              <a:spcBef>
                <a:spcPct val="20000"/>
              </a:spcBef>
              <a:spcAft>
                <a:spcPct val="0"/>
              </a:spcAft>
              <a:buFont typeface="Arial" panose="020B0604020202020204" pitchFamily="34" charset="0"/>
              <a:buChar char="•"/>
              <a:defRPr sz="3200" kern="1200">
                <a:solidFill>
                  <a:srgbClr val="1D1D1D"/>
                </a:solidFill>
                <a:latin typeface="Calibri" panose="020F0502020204030204" pitchFamily="34" charset="0"/>
                <a:ea typeface="+mn-ea"/>
                <a:cs typeface="+mn-cs"/>
              </a:defRPr>
            </a:lvl3pPr>
            <a:lvl4pPr marL="2133547"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4pPr>
            <a:lvl5pPr marL="2743131"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marL="0" indent="0">
              <a:spcBef>
                <a:spcPts val="0"/>
              </a:spcBef>
              <a:buFont typeface="Arial" panose="020B0604020202020204" pitchFamily="34" charset="0"/>
              <a:buNone/>
            </a:pPr>
            <a:r>
              <a:rPr lang="en-US" sz="2400">
                <a:solidFill>
                  <a:srgbClr val="000000"/>
                </a:solidFill>
                <a:latin typeface="Calibri"/>
                <a:cs typeface="Calibri"/>
              </a:rPr>
              <a:t>You notice that a healthcare worker monitoring patients in the maternity ward of the hospital is walking around to take temperatures of patients and ask about symptoms. They record the temperature but do not record symptoms. </a:t>
            </a:r>
            <a:endParaRPr lang="en-US" sz="2400">
              <a:solidFill>
                <a:srgbClr val="000000"/>
              </a:solidFill>
            </a:endParaRPr>
          </a:p>
          <a:p>
            <a:pPr marL="0" indent="0">
              <a:spcBef>
                <a:spcPts val="0"/>
              </a:spcBef>
              <a:buFont typeface="Arial" panose="020B0604020202020204" pitchFamily="34" charset="0"/>
              <a:buNone/>
            </a:pPr>
            <a:endParaRPr lang="en-US" sz="2400">
              <a:solidFill>
                <a:srgbClr val="000000"/>
              </a:solidFill>
            </a:endParaRPr>
          </a:p>
          <a:p>
            <a:pPr marL="0" indent="0">
              <a:spcBef>
                <a:spcPts val="0"/>
              </a:spcBef>
              <a:buFont typeface="Arial" panose="020B0604020202020204" pitchFamily="34" charset="0"/>
              <a:buNone/>
            </a:pPr>
            <a:r>
              <a:rPr lang="en-US" sz="2400">
                <a:solidFill>
                  <a:srgbClr val="000000"/>
                </a:solidFill>
                <a:latin typeface="Calibri"/>
                <a:cs typeface="Calibri"/>
              </a:rPr>
              <a:t>When you ask about the patient's symptoms the health worker responds that the patient has felt nauseous, had had some diarrhea and a headache, and has also had a fever since yesterday but that she does not show signs of Marburg virus disease because she is not vomiting and does not look hemorrhagic.</a:t>
            </a:r>
          </a:p>
          <a:p>
            <a:pPr marL="342265" indent="-342265">
              <a:spcBef>
                <a:spcPts val="0"/>
              </a:spcBef>
            </a:pPr>
            <a:endParaRPr lang="en-US" sz="2400">
              <a:solidFill>
                <a:schemeClr val="tx1"/>
              </a:solidFill>
              <a:cs typeface="Calibri" panose="020F0502020204030204" pitchFamily="34" charset="0"/>
            </a:endParaRPr>
          </a:p>
          <a:p>
            <a:pPr marL="513706" indent="-457200">
              <a:spcBef>
                <a:spcPts val="1800"/>
              </a:spcBef>
              <a:buClr>
                <a:schemeClr val="tx1"/>
              </a:buClr>
              <a:buFont typeface="+mj-lt"/>
              <a:buAutoNum type="arabicPeriod"/>
            </a:pPr>
            <a:r>
              <a:rPr lang="en-US" sz="2400">
                <a:solidFill>
                  <a:srgbClr val="000000"/>
                </a:solidFill>
                <a:latin typeface="Calibri"/>
                <a:cs typeface="Calibri"/>
              </a:rPr>
              <a:t>What is the risk of not keeping track of symptoms? </a:t>
            </a:r>
          </a:p>
          <a:p>
            <a:pPr marL="513706" indent="-457200">
              <a:spcBef>
                <a:spcPts val="1800"/>
              </a:spcBef>
              <a:buClr>
                <a:schemeClr val="tx1"/>
              </a:buClr>
              <a:buFont typeface="+mj-lt"/>
              <a:buAutoNum type="arabicPeriod"/>
            </a:pPr>
            <a:r>
              <a:rPr lang="en-US" sz="2400">
                <a:solidFill>
                  <a:srgbClr val="000000"/>
                </a:solidFill>
                <a:latin typeface="Calibri"/>
                <a:cs typeface="Calibri"/>
              </a:rPr>
              <a:t>What is the correct process for in-patient monitoring? </a:t>
            </a:r>
            <a:endParaRPr lang="en-US" sz="2400">
              <a:solidFill>
                <a:srgbClr val="000000"/>
              </a:solidFill>
              <a:cs typeface="Calibri"/>
            </a:endParaRPr>
          </a:p>
        </p:txBody>
      </p:sp>
    </p:spTree>
    <p:extLst>
      <p:ext uri="{BB962C8B-B14F-4D97-AF65-F5344CB8AC3E}">
        <p14:creationId xmlns:p14="http://schemas.microsoft.com/office/powerpoint/2010/main" val="3055220302"/>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4E98E0E-BA0E-4607-A525-5321F2750F79}"/>
              </a:ext>
            </a:extLst>
          </p:cNvPr>
          <p:cNvSpPr>
            <a:spLocks noGrp="1"/>
          </p:cNvSpPr>
          <p:nvPr>
            <p:ph type="title"/>
          </p:nvPr>
        </p:nvSpPr>
        <p:spPr/>
        <p:txBody>
          <a:bodyPr/>
          <a:lstStyle/>
          <a:p>
            <a:r>
              <a:rPr lang="en-US" sz="4000">
                <a:solidFill>
                  <a:schemeClr val="accent5">
                    <a:lumMod val="75000"/>
                  </a:schemeClr>
                </a:solidFill>
                <a:latin typeface="Calibri Light" panose="020F0302020204030204" pitchFamily="34" charset="0"/>
                <a:cs typeface="Calibri Light" panose="020F0302020204030204" pitchFamily="34" charset="0"/>
              </a:rPr>
              <a:t>Feedback: Monitoring </a:t>
            </a:r>
          </a:p>
        </p:txBody>
      </p:sp>
      <p:sp>
        <p:nvSpPr>
          <p:cNvPr id="2" name="Text Placeholder 2">
            <a:extLst>
              <a:ext uri="{FF2B5EF4-FFF2-40B4-BE49-F238E27FC236}">
                <a16:creationId xmlns:a16="http://schemas.microsoft.com/office/drawing/2014/main" id="{528AB283-9DA9-0510-7968-9643A46F647A}"/>
              </a:ext>
            </a:extLst>
          </p:cNvPr>
          <p:cNvSpPr txBox="1">
            <a:spLocks/>
          </p:cNvSpPr>
          <p:nvPr/>
        </p:nvSpPr>
        <p:spPr>
          <a:xfrm>
            <a:off x="609600" y="1519825"/>
            <a:ext cx="10015183" cy="4901673"/>
          </a:xfrm>
          <a:prstGeom prst="rect">
            <a:avLst/>
          </a:prstGeom>
        </p:spPr>
        <p:txBody>
          <a:bodyPr>
            <a:normAutofit lnSpcReduction="10000"/>
          </a:bodyPr>
          <a:lstStyle>
            <a:lvl1pPr marL="457189" indent="-457189" algn="l" rtl="0" eaLnBrk="1" fontAlgn="base" hangingPunct="1">
              <a:spcBef>
                <a:spcPct val="20000"/>
              </a:spcBef>
              <a:spcAft>
                <a:spcPct val="0"/>
              </a:spcAft>
              <a:buClr>
                <a:srgbClr val="E25423"/>
              </a:buClr>
              <a:buFont typeface="Arial" panose="020B0604020202020204" pitchFamily="34" charset="0"/>
              <a:buChar char="•"/>
              <a:defRPr sz="4267" kern="1200">
                <a:solidFill>
                  <a:srgbClr val="1D1D1D"/>
                </a:solidFill>
                <a:latin typeface="Calibri" panose="020F0502020204030204" pitchFamily="34" charset="0"/>
                <a:ea typeface="+mn-ea"/>
                <a:cs typeface="+mn-cs"/>
              </a:defRPr>
            </a:lvl1pPr>
            <a:lvl2pPr marL="990575" indent="-380990" algn="l" rtl="0" eaLnBrk="1" fontAlgn="base" hangingPunct="1">
              <a:spcBef>
                <a:spcPct val="20000"/>
              </a:spcBef>
              <a:spcAft>
                <a:spcPct val="0"/>
              </a:spcAft>
              <a:buClr>
                <a:srgbClr val="E25423"/>
              </a:buClr>
              <a:buFont typeface="Arial" panose="020B0604020202020204" pitchFamily="34" charset="0"/>
              <a:buChar char="–"/>
              <a:defRPr sz="3733" kern="1200">
                <a:solidFill>
                  <a:srgbClr val="1D1D1D"/>
                </a:solidFill>
                <a:latin typeface="Calibri" panose="020F0502020204030204" pitchFamily="34" charset="0"/>
                <a:ea typeface="+mn-ea"/>
                <a:cs typeface="+mn-cs"/>
              </a:defRPr>
            </a:lvl2pPr>
            <a:lvl3pPr marL="1523962" indent="-304792" algn="l" rtl="0" eaLnBrk="1" fontAlgn="base" hangingPunct="1">
              <a:spcBef>
                <a:spcPct val="20000"/>
              </a:spcBef>
              <a:spcAft>
                <a:spcPct val="0"/>
              </a:spcAft>
              <a:buFont typeface="Arial" panose="020B0604020202020204" pitchFamily="34" charset="0"/>
              <a:buChar char="•"/>
              <a:defRPr sz="3200" kern="1200">
                <a:solidFill>
                  <a:srgbClr val="1D1D1D"/>
                </a:solidFill>
                <a:latin typeface="Calibri" panose="020F0502020204030204" pitchFamily="34" charset="0"/>
                <a:ea typeface="+mn-ea"/>
                <a:cs typeface="+mn-cs"/>
              </a:defRPr>
            </a:lvl3pPr>
            <a:lvl4pPr marL="2133547"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4pPr>
            <a:lvl5pPr marL="2743131"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marL="514332" indent="-457200">
              <a:spcBef>
                <a:spcPts val="0"/>
              </a:spcBef>
              <a:buClr>
                <a:schemeClr val="accent4">
                  <a:lumMod val="50000"/>
                </a:schemeClr>
              </a:buClr>
              <a:buFont typeface="+mj-lt"/>
              <a:buAutoNum type="arabicPeriod"/>
            </a:pPr>
            <a:r>
              <a:rPr lang="en-US" sz="2400" b="1">
                <a:solidFill>
                  <a:schemeClr val="accent5">
                    <a:lumMod val="75000"/>
                  </a:schemeClr>
                </a:solidFill>
              </a:rPr>
              <a:t>What is the risk of not keeping track of symptoms? </a:t>
            </a:r>
          </a:p>
          <a:p>
            <a:pPr marL="800080" lvl="1" indent="-457200">
              <a:spcBef>
                <a:spcPts val="0"/>
              </a:spcBef>
              <a:buClr>
                <a:schemeClr val="accent2">
                  <a:lumMod val="60000"/>
                  <a:lumOff val="40000"/>
                </a:schemeClr>
              </a:buClr>
              <a:buFont typeface="Arial" panose="020B0604020202020204" pitchFamily="34" charset="0"/>
              <a:buChar char="•"/>
            </a:pPr>
            <a:r>
              <a:rPr lang="en-US" sz="2400">
                <a:solidFill>
                  <a:srgbClr val="000000"/>
                </a:solidFill>
              </a:rPr>
              <a:t>If symptoms not recorded, can be difficult to track any worsening symptoms</a:t>
            </a:r>
          </a:p>
          <a:p>
            <a:pPr marL="800080" lvl="1" indent="-457200">
              <a:spcBef>
                <a:spcPts val="0"/>
              </a:spcBef>
              <a:buClr>
                <a:schemeClr val="accent2">
                  <a:lumMod val="60000"/>
                  <a:lumOff val="40000"/>
                </a:schemeClr>
              </a:buClr>
              <a:buFont typeface="Arial" panose="020B0604020202020204" pitchFamily="34" charset="0"/>
              <a:buChar char="•"/>
            </a:pPr>
            <a:r>
              <a:rPr lang="en-US" sz="2400">
                <a:solidFill>
                  <a:srgbClr val="000000"/>
                </a:solidFill>
              </a:rPr>
              <a:t>Change in nursing staff between shifts means information might not be transferred between shifts</a:t>
            </a:r>
          </a:p>
          <a:p>
            <a:pPr marL="400032" indent="-342900">
              <a:spcBef>
                <a:spcPts val="0"/>
              </a:spcBef>
              <a:buClr>
                <a:schemeClr val="accent2">
                  <a:lumMod val="60000"/>
                  <a:lumOff val="40000"/>
                </a:schemeClr>
              </a:buClr>
            </a:pPr>
            <a:endParaRPr lang="en-US" sz="2400">
              <a:solidFill>
                <a:schemeClr val="tx1"/>
              </a:solidFill>
            </a:endParaRPr>
          </a:p>
          <a:p>
            <a:pPr marL="57132" indent="0">
              <a:spcBef>
                <a:spcPts val="0"/>
              </a:spcBef>
              <a:buClr>
                <a:schemeClr val="tx1"/>
              </a:buClr>
              <a:buFont typeface="Arial" panose="020B0604020202020204" pitchFamily="34" charset="0"/>
              <a:buNone/>
            </a:pPr>
            <a:endParaRPr lang="en-US" sz="2400" b="1">
              <a:solidFill>
                <a:schemeClr val="tx1"/>
              </a:solidFill>
            </a:endParaRPr>
          </a:p>
          <a:p>
            <a:pPr marL="514332" indent="-457200">
              <a:spcBef>
                <a:spcPts val="0"/>
              </a:spcBef>
              <a:buClr>
                <a:schemeClr val="accent4">
                  <a:lumMod val="50000"/>
                </a:schemeClr>
              </a:buClr>
              <a:buFont typeface="+mj-lt"/>
              <a:buAutoNum type="arabicPeriod" startAt="2"/>
            </a:pPr>
            <a:r>
              <a:rPr lang="en-US" sz="2400" b="1">
                <a:solidFill>
                  <a:schemeClr val="accent5">
                    <a:lumMod val="75000"/>
                  </a:schemeClr>
                </a:solidFill>
              </a:rPr>
              <a:t>What is the correct process for in-patient monitoring? </a:t>
            </a:r>
          </a:p>
          <a:p>
            <a:pPr marL="685780" lvl="1" indent="-342900">
              <a:spcBef>
                <a:spcPts val="0"/>
              </a:spcBef>
              <a:buClr>
                <a:schemeClr val="accent2">
                  <a:lumMod val="60000"/>
                  <a:lumOff val="40000"/>
                </a:schemeClr>
              </a:buClr>
              <a:buFont typeface="Arial" panose="020B0604020202020204" pitchFamily="34" charset="0"/>
              <a:buChar char="•"/>
            </a:pPr>
            <a:r>
              <a:rPr lang="en-US" sz="2400">
                <a:solidFill>
                  <a:srgbClr val="000000"/>
                </a:solidFill>
              </a:rPr>
              <a:t>Health workers should complete in-patient identification form COMPLETELY for each patient and not skip over any steps</a:t>
            </a:r>
          </a:p>
          <a:p>
            <a:pPr marL="685780" lvl="1" indent="-342900">
              <a:spcBef>
                <a:spcPts val="0"/>
              </a:spcBef>
              <a:buClr>
                <a:schemeClr val="accent2">
                  <a:lumMod val="60000"/>
                  <a:lumOff val="40000"/>
                </a:schemeClr>
              </a:buClr>
              <a:buFont typeface="Arial" panose="020B0604020202020204" pitchFamily="34" charset="0"/>
              <a:buChar char="•"/>
            </a:pPr>
            <a:r>
              <a:rPr lang="en-US" sz="2400">
                <a:solidFill>
                  <a:srgbClr val="000000"/>
                </a:solidFill>
              </a:rPr>
              <a:t>Complete in-patient identification as agreed upon in country or facility policy</a:t>
            </a:r>
          </a:p>
          <a:p>
            <a:pPr marL="685780" lvl="1" indent="-342900">
              <a:spcBef>
                <a:spcPts val="0"/>
              </a:spcBef>
              <a:buClr>
                <a:schemeClr val="accent2">
                  <a:lumMod val="60000"/>
                  <a:lumOff val="40000"/>
                </a:schemeClr>
              </a:buClr>
              <a:buFont typeface="Arial" panose="020B0604020202020204" pitchFamily="34" charset="0"/>
              <a:buChar char="•"/>
            </a:pPr>
            <a:r>
              <a:rPr lang="en-US" sz="2400">
                <a:solidFill>
                  <a:srgbClr val="000000"/>
                </a:solidFill>
              </a:rPr>
              <a:t>If a patient meets the case definition for Marburg virus disease, isolate them immediately by separating them from other patients</a:t>
            </a:r>
            <a:r>
              <a:rPr lang="en-US" sz="2400">
                <a:solidFill>
                  <a:schemeClr val="tx1"/>
                </a:solidFill>
              </a:rPr>
              <a:t>.</a:t>
            </a:r>
          </a:p>
        </p:txBody>
      </p:sp>
    </p:spTree>
    <p:extLst>
      <p:ext uri="{BB962C8B-B14F-4D97-AF65-F5344CB8AC3E}">
        <p14:creationId xmlns:p14="http://schemas.microsoft.com/office/powerpoint/2010/main" val="3617486559"/>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4E98E0E-BA0E-4607-A525-5321F2750F79}"/>
              </a:ext>
            </a:extLst>
          </p:cNvPr>
          <p:cNvSpPr>
            <a:spLocks noGrp="1"/>
          </p:cNvSpPr>
          <p:nvPr>
            <p:ph type="title"/>
          </p:nvPr>
        </p:nvSpPr>
        <p:spPr/>
        <p:txBody>
          <a:bodyPr/>
          <a:lstStyle/>
          <a:p>
            <a:r>
              <a:rPr lang="en-US" sz="4000">
                <a:solidFill>
                  <a:schemeClr val="accent5">
                    <a:lumMod val="75000"/>
                  </a:schemeClr>
                </a:solidFill>
                <a:latin typeface="Calibri Light" panose="020F0302020204030204" pitchFamily="34" charset="0"/>
                <a:cs typeface="Calibri Light" panose="020F0302020204030204" pitchFamily="34" charset="0"/>
              </a:rPr>
              <a:t>Key Takeaways</a:t>
            </a:r>
          </a:p>
        </p:txBody>
      </p:sp>
      <p:sp>
        <p:nvSpPr>
          <p:cNvPr id="2" name="Content Placeholder 1">
            <a:extLst>
              <a:ext uri="{FF2B5EF4-FFF2-40B4-BE49-F238E27FC236}">
                <a16:creationId xmlns:a16="http://schemas.microsoft.com/office/drawing/2014/main" id="{1D531EDF-8098-62C0-1C43-2E1BABD0871C}"/>
              </a:ext>
            </a:extLst>
          </p:cNvPr>
          <p:cNvSpPr txBox="1">
            <a:spLocks noGrp="1"/>
          </p:cNvSpPr>
          <p:nvPr>
            <p:ph sz="quarter" idx="11"/>
          </p:nvPr>
        </p:nvSpPr>
        <p:spPr>
          <a:xfrm>
            <a:off x="609600" y="1824038"/>
            <a:ext cx="10972800" cy="4347857"/>
          </a:xfrm>
          <a:prstGeom prst="rect">
            <a:avLst/>
          </a:prstGeom>
          <a:noFill/>
        </p:spPr>
        <p:txBody>
          <a:bodyPr wrap="square">
            <a:spAutoFit/>
          </a:bodyPr>
          <a:lstStyle/>
          <a:p>
            <a:pPr marL="342900" indent="-342900">
              <a:buFont typeface="Arial" panose="020B0604020202020204" pitchFamily="34" charset="0"/>
              <a:buChar char="•"/>
            </a:pPr>
            <a:r>
              <a:rPr lang="en-US" sz="2800"/>
              <a:t>Monitoring healthcare workers and inpatients helps </a:t>
            </a:r>
            <a:r>
              <a:rPr lang="en-US" sz="2800" b="1">
                <a:solidFill>
                  <a:schemeClr val="accent5">
                    <a:lumMod val="75000"/>
                  </a:schemeClr>
                </a:solidFill>
              </a:rPr>
              <a:t>identify</a:t>
            </a:r>
            <a:r>
              <a:rPr lang="en-US" sz="2800"/>
              <a:t> and </a:t>
            </a:r>
            <a:r>
              <a:rPr lang="en-US" sz="2800" b="1">
                <a:solidFill>
                  <a:schemeClr val="accent5">
                    <a:lumMod val="75000"/>
                  </a:schemeClr>
                </a:solidFill>
              </a:rPr>
              <a:t>isolate</a:t>
            </a:r>
            <a:r>
              <a:rPr lang="en-US" sz="2800"/>
              <a:t> people who potentially have Marburg virus disease from others in the facility. This </a:t>
            </a:r>
            <a:r>
              <a:rPr lang="en-US" sz="2800" b="1">
                <a:solidFill>
                  <a:schemeClr val="accent5">
                    <a:lumMod val="75000"/>
                  </a:schemeClr>
                </a:solidFill>
              </a:rPr>
              <a:t>helps protect you, your patients and co-workers, and your community</a:t>
            </a:r>
            <a:r>
              <a:rPr lang="en-US" sz="2800">
                <a:solidFill>
                  <a:schemeClr val="accent5">
                    <a:lumMod val="75000"/>
                  </a:schemeClr>
                </a:solidFill>
              </a:rPr>
              <a:t>.</a:t>
            </a:r>
          </a:p>
          <a:p>
            <a:pPr marL="342900" indent="-342900">
              <a:buFont typeface="Arial" panose="020B0604020202020204" pitchFamily="34" charset="0"/>
              <a:buChar char="•"/>
            </a:pPr>
            <a:endParaRPr lang="en-US" sz="2800"/>
          </a:p>
          <a:p>
            <a:pPr marL="342900" indent="-342900">
              <a:buFont typeface="Arial" panose="020B0604020202020204" pitchFamily="34" charset="0"/>
              <a:buChar char="•"/>
            </a:pPr>
            <a:r>
              <a:rPr lang="en-US" sz="2800"/>
              <a:t>When monitoring inpatients, always </a:t>
            </a:r>
            <a:r>
              <a:rPr lang="en-US" sz="2800" b="1">
                <a:solidFill>
                  <a:schemeClr val="accent5">
                    <a:lumMod val="75000"/>
                  </a:schemeClr>
                </a:solidFill>
              </a:rPr>
              <a:t>fill out inpatient monitoring forms completely </a:t>
            </a:r>
            <a:r>
              <a:rPr lang="en-US" sz="2800"/>
              <a:t>and as agreed upon in your facility to ensure that patients who become ill while in your facility can be identified and isolated quickly.</a:t>
            </a:r>
          </a:p>
        </p:txBody>
      </p:sp>
    </p:spTree>
    <p:extLst>
      <p:ext uri="{BB962C8B-B14F-4D97-AF65-F5344CB8AC3E}">
        <p14:creationId xmlns:p14="http://schemas.microsoft.com/office/powerpoint/2010/main" val="1586527409"/>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94A29-E065-8CBD-7646-5B83D347FC16}"/>
              </a:ext>
            </a:extLst>
          </p:cNvPr>
          <p:cNvSpPr txBox="1">
            <a:spLocks noGrp="1"/>
          </p:cNvSpPr>
          <p:nvPr>
            <p:ph type="title" idx="4294967295"/>
          </p:nvPr>
        </p:nvSpPr>
        <p:spPr>
          <a:xfrm>
            <a:off x="344385" y="819397"/>
            <a:ext cx="4785756" cy="67710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800" b="0" i="0" u="none" strike="noStrike" kern="1200" cap="none" spc="0" normalizeH="0" baseline="0" noProof="0">
                <a:ln>
                  <a:noFill/>
                </a:ln>
                <a:solidFill>
                  <a:schemeClr val="accent5">
                    <a:lumMod val="75000"/>
                  </a:schemeClr>
                </a:solidFill>
                <a:effectLst/>
                <a:uLnTx/>
                <a:uFillTx/>
                <a:latin typeface="Calibri" panose="020F0502020204030204" pitchFamily="34" charset="0"/>
                <a:ea typeface="+mn-ea"/>
                <a:cs typeface="+mn-cs"/>
              </a:rPr>
              <a:t>Thank you!</a:t>
            </a:r>
          </a:p>
        </p:txBody>
      </p:sp>
    </p:spTree>
    <p:extLst>
      <p:ext uri="{BB962C8B-B14F-4D97-AF65-F5344CB8AC3E}">
        <p14:creationId xmlns:p14="http://schemas.microsoft.com/office/powerpoint/2010/main" val="3711193582"/>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chemeClr val="accent5">
                    <a:lumMod val="75000"/>
                  </a:schemeClr>
                </a:solidFill>
                <a:latin typeface="Calibri Light" panose="020F0302020204030204" pitchFamily="34" charset="0"/>
                <a:cs typeface="Calibri Light" panose="020F0302020204030204" pitchFamily="34" charset="0"/>
              </a:rPr>
              <a:t>Learning Objectives</a:t>
            </a:r>
          </a:p>
        </p:txBody>
      </p:sp>
      <p:sp>
        <p:nvSpPr>
          <p:cNvPr id="3" name="Text Placeholder 2"/>
          <p:cNvSpPr>
            <a:spLocks noGrp="1"/>
          </p:cNvSpPr>
          <p:nvPr>
            <p:ph type="body" sz="quarter" idx="10"/>
          </p:nvPr>
        </p:nvSpPr>
        <p:spPr/>
        <p:txBody>
          <a:bodyPr/>
          <a:lstStyle/>
          <a:p>
            <a:pPr marL="0" indent="0">
              <a:buClrTx/>
              <a:buNone/>
            </a:pPr>
            <a:r>
              <a:rPr lang="en-US" sz="3200">
                <a:solidFill>
                  <a:srgbClr val="000000"/>
                </a:solidFill>
                <a:latin typeface="Calibri"/>
                <a:cs typeface="Calibri"/>
              </a:rPr>
              <a:t>After this presentation, participants will be able to</a:t>
            </a:r>
          </a:p>
          <a:p>
            <a:pPr marL="805180" lvl="1" indent="-457200">
              <a:spcBef>
                <a:spcPts val="1800"/>
              </a:spcBef>
              <a:buClr>
                <a:schemeClr val="accent2">
                  <a:lumMod val="60000"/>
                  <a:lumOff val="40000"/>
                </a:schemeClr>
              </a:buClr>
              <a:buFont typeface="Arial" panose="020B0604020202020204" pitchFamily="34" charset="0"/>
              <a:buChar char="•"/>
            </a:pPr>
            <a:r>
              <a:rPr lang="en-US" sz="3200">
                <a:solidFill>
                  <a:srgbClr val="000000"/>
                </a:solidFill>
                <a:latin typeface="Calibri"/>
                <a:cs typeface="Calibri"/>
              </a:rPr>
              <a:t>Explain why healthcare worker monitoring is important in the context of Marburg virus disease.</a:t>
            </a:r>
          </a:p>
          <a:p>
            <a:pPr marL="805180" lvl="1" indent="-457200">
              <a:spcBef>
                <a:spcPts val="1800"/>
              </a:spcBef>
              <a:buClr>
                <a:schemeClr val="accent2">
                  <a:lumMod val="60000"/>
                  <a:lumOff val="40000"/>
                </a:schemeClr>
              </a:buClr>
              <a:buFont typeface="Arial" panose="020B0604020202020204" pitchFamily="34" charset="0"/>
              <a:buChar char="•"/>
            </a:pPr>
            <a:r>
              <a:rPr lang="en-US" sz="3200">
                <a:solidFill>
                  <a:srgbClr val="000000"/>
                </a:solidFill>
                <a:latin typeface="Calibri"/>
                <a:cs typeface="Calibri"/>
              </a:rPr>
              <a:t>Explain why inpatient monitoring is important in the context of Marburg virus disease.</a:t>
            </a:r>
          </a:p>
          <a:p>
            <a:pPr marL="805180" lvl="1" indent="-457200">
              <a:spcBef>
                <a:spcPts val="1800"/>
              </a:spcBef>
              <a:buClr>
                <a:schemeClr val="accent2">
                  <a:lumMod val="60000"/>
                  <a:lumOff val="40000"/>
                </a:schemeClr>
              </a:buClr>
              <a:buFont typeface="Arial" panose="020B0604020202020204" pitchFamily="34" charset="0"/>
              <a:buChar char="•"/>
            </a:pPr>
            <a:r>
              <a:rPr lang="en-US" sz="3200">
                <a:solidFill>
                  <a:srgbClr val="000000"/>
                </a:solidFill>
                <a:latin typeface="Calibri"/>
                <a:cs typeface="Calibri"/>
              </a:rPr>
              <a:t>Describe steps for monitoring inpatients.</a:t>
            </a:r>
          </a:p>
          <a:p>
            <a:pPr marL="805180" lvl="1" indent="-457200">
              <a:spcBef>
                <a:spcPts val="1800"/>
              </a:spcBef>
              <a:buClr>
                <a:srgbClr val="005DAA"/>
              </a:buClr>
            </a:pPr>
            <a:endParaRPr lang="en-US" sz="3200">
              <a:solidFill>
                <a:srgbClr val="000000"/>
              </a:solidFill>
              <a:latin typeface="Calibri"/>
              <a:cs typeface="Calibri"/>
            </a:endParaRPr>
          </a:p>
          <a:p>
            <a:pPr marL="347980" lvl="1" indent="0">
              <a:buClr>
                <a:srgbClr val="005DAA"/>
              </a:buClr>
              <a:buNone/>
            </a:pPr>
            <a:endParaRPr lang="en-US" sz="2400">
              <a:solidFill>
                <a:schemeClr val="accent4">
                  <a:lumMod val="50000"/>
                </a:schemeClr>
              </a:solidFill>
              <a:cs typeface="Calibri" panose="020F0502020204030204" pitchFamily="34" charset="0"/>
            </a:endParaRPr>
          </a:p>
          <a:p>
            <a:pPr marL="347345" lvl="1" indent="0">
              <a:buClr>
                <a:srgbClr val="005DAA"/>
              </a:buClr>
              <a:buNone/>
            </a:pPr>
            <a:endParaRPr lang="en-US" sz="2400">
              <a:solidFill>
                <a:schemeClr val="accent4">
                  <a:lumMod val="50000"/>
                </a:schemeClr>
              </a:solidFill>
              <a:cs typeface="Calibri" panose="020F0502020204030204" pitchFamily="34" charset="0"/>
            </a:endParaRPr>
          </a:p>
          <a:p>
            <a:pPr marL="804545" lvl="1" indent="-456565">
              <a:buClr>
                <a:srgbClr val="005DAA"/>
              </a:buClr>
              <a:buFont typeface="+mj-lt"/>
              <a:buAutoNum type="arabicPeriod"/>
            </a:pPr>
            <a:endParaRPr lang="en-US" sz="2400">
              <a:solidFill>
                <a:schemeClr val="accent4">
                  <a:lumMod val="50000"/>
                </a:schemeClr>
              </a:solidFill>
              <a:cs typeface="Calibri" panose="020F0502020204030204" pitchFamily="34" charset="0"/>
            </a:endParaRPr>
          </a:p>
        </p:txBody>
      </p:sp>
    </p:spTree>
    <p:extLst>
      <p:ext uri="{BB962C8B-B14F-4D97-AF65-F5344CB8AC3E}">
        <p14:creationId xmlns:p14="http://schemas.microsoft.com/office/powerpoint/2010/main" val="1738108300"/>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1D731A3-FF54-42A2-9E8D-DE7C703113A6}"/>
              </a:ext>
            </a:extLst>
          </p:cNvPr>
          <p:cNvSpPr>
            <a:spLocks noGrp="1"/>
          </p:cNvSpPr>
          <p:nvPr>
            <p:ph type="title"/>
          </p:nvPr>
        </p:nvSpPr>
        <p:spPr>
          <a:xfrm>
            <a:off x="566058" y="1190499"/>
            <a:ext cx="11059884" cy="888672"/>
          </a:xfrm>
        </p:spPr>
        <p:txBody>
          <a:bodyPr vert="horz" lIns="91440" tIns="45720" rIns="91440" bIns="45720" rtlCol="0" anchor="b">
            <a:normAutofit fontScale="90000"/>
          </a:bodyPr>
          <a:lstStyle/>
          <a:p>
            <a:r>
              <a:rPr lang="en-US" sz="4400" b="0">
                <a:latin typeface="Calibri Light" panose="020F0302020204030204" pitchFamily="34" charset="0"/>
                <a:cs typeface="Calibri Light" panose="020F0302020204030204" pitchFamily="34" charset="0"/>
              </a:rPr>
              <a:t>Screening for Marburg virus disease involves 2 parts. What are they?</a:t>
            </a:r>
          </a:p>
        </p:txBody>
      </p:sp>
      <p:sp>
        <p:nvSpPr>
          <p:cNvPr id="5" name="TextBox 4">
            <a:extLst>
              <a:ext uri="{FF2B5EF4-FFF2-40B4-BE49-F238E27FC236}">
                <a16:creationId xmlns:a16="http://schemas.microsoft.com/office/drawing/2014/main" id="{9747E300-8B85-43B8-8237-F0D7F15BCC92}"/>
              </a:ext>
            </a:extLst>
          </p:cNvPr>
          <p:cNvSpPr txBox="1"/>
          <p:nvPr/>
        </p:nvSpPr>
        <p:spPr>
          <a:xfrm>
            <a:off x="2191310" y="2767280"/>
            <a:ext cx="10466615" cy="1323439"/>
          </a:xfrm>
          <a:prstGeom prst="rect">
            <a:avLst/>
          </a:prstGeom>
          <a:noFill/>
        </p:spPr>
        <p:txBody>
          <a:bodyPr wrap="square">
            <a:spAutoFit/>
          </a:bodyPr>
          <a:lstStyle/>
          <a:p>
            <a:r>
              <a:rPr lang="en-US" sz="4000">
                <a:solidFill>
                  <a:schemeClr val="bg2"/>
                </a:solidFill>
                <a:latin typeface="Calibri"/>
                <a:cs typeface="Calibri"/>
              </a:rPr>
              <a:t>___________ and _____________</a:t>
            </a:r>
          </a:p>
          <a:p>
            <a:endParaRPr lang="en-US" sz="4000">
              <a:solidFill>
                <a:schemeClr val="bg1"/>
              </a:solidFill>
            </a:endParaRPr>
          </a:p>
        </p:txBody>
      </p:sp>
    </p:spTree>
    <p:extLst>
      <p:ext uri="{BB962C8B-B14F-4D97-AF65-F5344CB8AC3E}">
        <p14:creationId xmlns:p14="http://schemas.microsoft.com/office/powerpoint/2010/main" val="2240769657"/>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1D731A3-FF54-42A2-9E8D-DE7C703113A6}"/>
              </a:ext>
            </a:extLst>
          </p:cNvPr>
          <p:cNvSpPr>
            <a:spLocks noGrp="1"/>
          </p:cNvSpPr>
          <p:nvPr>
            <p:ph type="title"/>
          </p:nvPr>
        </p:nvSpPr>
        <p:spPr>
          <a:xfrm>
            <a:off x="566058" y="1443887"/>
            <a:ext cx="11059884" cy="888672"/>
          </a:xfrm>
        </p:spPr>
        <p:txBody>
          <a:bodyPr vert="horz" lIns="91440" tIns="45720" rIns="91440" bIns="45720" rtlCol="0" anchor="b">
            <a:normAutofit fontScale="90000"/>
          </a:bodyPr>
          <a:lstStyle/>
          <a:p>
            <a:r>
              <a:rPr lang="en-US" sz="4400" b="0">
                <a:latin typeface="Calibri Light" panose="020F0302020204030204" pitchFamily="34" charset="0"/>
                <a:cs typeface="Calibri Light" panose="020F0302020204030204" pitchFamily="34" charset="0"/>
              </a:rPr>
              <a:t>Screening for Marburg virus disease</a:t>
            </a:r>
            <a:r>
              <a:rPr lang="en-US" sz="4400" b="0">
                <a:solidFill>
                  <a:schemeClr val="bg1"/>
                </a:solidFill>
                <a:latin typeface="Calibri Light" panose="020F0302020204030204" pitchFamily="34" charset="0"/>
                <a:cs typeface="Calibri Light" panose="020F0302020204030204" pitchFamily="34" charset="0"/>
              </a:rPr>
              <a:t> </a:t>
            </a:r>
            <a:r>
              <a:rPr lang="en-US" sz="4400" b="0">
                <a:latin typeface="Calibri Light" panose="020F0302020204030204" pitchFamily="34" charset="0"/>
                <a:cs typeface="Calibri Light" panose="020F0302020204030204" pitchFamily="34" charset="0"/>
              </a:rPr>
              <a:t>involves 2 parts:</a:t>
            </a:r>
            <a:br>
              <a:rPr lang="en-US" sz="4400" b="0">
                <a:latin typeface="Calibri Light" panose="020F0302020204030204" pitchFamily="34" charset="0"/>
                <a:cs typeface="Calibri Light" panose="020F0302020204030204" pitchFamily="34" charset="0"/>
              </a:rPr>
            </a:br>
            <a:endParaRPr lang="en-US" sz="4400" b="0">
              <a:latin typeface="Calibri Light" panose="020F0302020204030204" pitchFamily="34" charset="0"/>
              <a:cs typeface="Calibri Light" panose="020F0302020204030204" pitchFamily="34" charset="0"/>
            </a:endParaRPr>
          </a:p>
        </p:txBody>
      </p:sp>
      <p:sp>
        <p:nvSpPr>
          <p:cNvPr id="5" name="TextBox 4">
            <a:extLst>
              <a:ext uri="{FF2B5EF4-FFF2-40B4-BE49-F238E27FC236}">
                <a16:creationId xmlns:a16="http://schemas.microsoft.com/office/drawing/2014/main" id="{9747E300-8B85-43B8-8237-F0D7F15BCC92}"/>
              </a:ext>
            </a:extLst>
          </p:cNvPr>
          <p:cNvSpPr txBox="1"/>
          <p:nvPr/>
        </p:nvSpPr>
        <p:spPr>
          <a:xfrm>
            <a:off x="1387692" y="2767280"/>
            <a:ext cx="8591194" cy="1323439"/>
          </a:xfrm>
          <a:prstGeom prst="rect">
            <a:avLst/>
          </a:prstGeom>
          <a:noFill/>
        </p:spPr>
        <p:txBody>
          <a:bodyPr wrap="square">
            <a:spAutoFit/>
          </a:bodyPr>
          <a:lstStyle/>
          <a:p>
            <a:r>
              <a:rPr lang="en-US" sz="4000" u="sng">
                <a:solidFill>
                  <a:schemeClr val="bg2"/>
                </a:solidFill>
                <a:latin typeface="Calibri"/>
                <a:cs typeface="Calibri"/>
              </a:rPr>
              <a:t>Temperature check </a:t>
            </a:r>
            <a:r>
              <a:rPr lang="en-US" sz="4000">
                <a:solidFill>
                  <a:schemeClr val="bg2"/>
                </a:solidFill>
                <a:latin typeface="Calibri"/>
                <a:cs typeface="Calibri"/>
              </a:rPr>
              <a:t> and </a:t>
            </a:r>
            <a:r>
              <a:rPr lang="en-US" sz="4000" u="sng">
                <a:solidFill>
                  <a:schemeClr val="bg2"/>
                </a:solidFill>
                <a:latin typeface="Calibri"/>
                <a:cs typeface="Calibri"/>
              </a:rPr>
              <a:t>questionnaire</a:t>
            </a:r>
          </a:p>
          <a:p>
            <a:endParaRPr lang="en-US" sz="4000">
              <a:solidFill>
                <a:schemeClr val="bg1"/>
              </a:solidFill>
            </a:endParaRPr>
          </a:p>
        </p:txBody>
      </p:sp>
    </p:spTree>
    <p:extLst>
      <p:ext uri="{BB962C8B-B14F-4D97-AF65-F5344CB8AC3E}">
        <p14:creationId xmlns:p14="http://schemas.microsoft.com/office/powerpoint/2010/main" val="1615719895"/>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4E98E0E-BA0E-4607-A525-5321F2750F79}"/>
              </a:ext>
            </a:extLst>
          </p:cNvPr>
          <p:cNvSpPr>
            <a:spLocks noGrp="1"/>
          </p:cNvSpPr>
          <p:nvPr>
            <p:ph type="title"/>
          </p:nvPr>
        </p:nvSpPr>
        <p:spPr/>
        <p:txBody>
          <a:bodyPr lIns="91440" tIns="45720" rIns="91440" bIns="45720" anchor="b" anchorCtr="0"/>
          <a:lstStyle/>
          <a:p>
            <a:r>
              <a:rPr lang="en-US" sz="4000">
                <a:solidFill>
                  <a:schemeClr val="accent5">
                    <a:lumMod val="75000"/>
                  </a:schemeClr>
                </a:solidFill>
                <a:latin typeface="Calibri Light"/>
                <a:cs typeface="Calibri Light"/>
              </a:rPr>
              <a:t>Why Monitor Healthcare Workers?</a:t>
            </a:r>
          </a:p>
        </p:txBody>
      </p:sp>
      <p:sp>
        <p:nvSpPr>
          <p:cNvPr id="2" name="Content Placeholder 2">
            <a:extLst>
              <a:ext uri="{FF2B5EF4-FFF2-40B4-BE49-F238E27FC236}">
                <a16:creationId xmlns:a16="http://schemas.microsoft.com/office/drawing/2014/main" id="{E0B6CE6B-7909-3607-1A2E-DD9C84F38D8D}"/>
              </a:ext>
            </a:extLst>
          </p:cNvPr>
          <p:cNvSpPr>
            <a:spLocks noGrp="1"/>
          </p:cNvSpPr>
          <p:nvPr>
            <p:ph sz="quarter" idx="11"/>
          </p:nvPr>
        </p:nvSpPr>
        <p:spPr>
          <a:xfrm>
            <a:off x="609600" y="1824038"/>
            <a:ext cx="10972800" cy="4176712"/>
          </a:xfrm>
        </p:spPr>
        <p:txBody>
          <a:bodyPr/>
          <a:lstStyle/>
          <a:p>
            <a:pPr>
              <a:spcBef>
                <a:spcPts val="1800"/>
              </a:spcBef>
            </a:pPr>
            <a:r>
              <a:rPr lang="en-US" sz="3000"/>
              <a:t>Healthcare workers are at high risk for exposure to Marburg virus disease.</a:t>
            </a:r>
          </a:p>
          <a:p>
            <a:pPr>
              <a:spcBef>
                <a:spcPts val="1800"/>
              </a:spcBef>
            </a:pPr>
            <a:r>
              <a:rPr lang="en-US" sz="3000"/>
              <a:t>If they are ill, they can infect co-workers or patients.</a:t>
            </a:r>
          </a:p>
          <a:p>
            <a:pPr>
              <a:spcBef>
                <a:spcPts val="1800"/>
              </a:spcBef>
            </a:pPr>
            <a:r>
              <a:rPr lang="en-US" sz="3000"/>
              <a:t>Screening healthcare workers regularly helps quickly </a:t>
            </a:r>
            <a:r>
              <a:rPr lang="en-US" sz="3000" b="1">
                <a:solidFill>
                  <a:schemeClr val="accent1">
                    <a:lumMod val="75000"/>
                  </a:schemeClr>
                </a:solidFill>
              </a:rPr>
              <a:t>identify</a:t>
            </a:r>
            <a:r>
              <a:rPr lang="en-US" sz="3000"/>
              <a:t> if they are ill, provide early care, and </a:t>
            </a:r>
            <a:r>
              <a:rPr lang="en-US" sz="3000" b="1">
                <a:solidFill>
                  <a:schemeClr val="accent1">
                    <a:lumMod val="75000"/>
                  </a:schemeClr>
                </a:solidFill>
              </a:rPr>
              <a:t>isolate</a:t>
            </a:r>
            <a:r>
              <a:rPr lang="en-US" sz="3000"/>
              <a:t> them from others.</a:t>
            </a:r>
          </a:p>
          <a:p>
            <a:pPr>
              <a:spcBef>
                <a:spcPts val="1800"/>
              </a:spcBef>
            </a:pPr>
            <a:r>
              <a:rPr lang="en-US" sz="3000"/>
              <a:t>This helps </a:t>
            </a:r>
            <a:r>
              <a:rPr lang="en-US" sz="3000" b="1">
                <a:solidFill>
                  <a:schemeClr val="accent5">
                    <a:lumMod val="75000"/>
                  </a:schemeClr>
                </a:solidFill>
              </a:rPr>
              <a:t>protect you, your patients and co-workers, and your community.</a:t>
            </a:r>
          </a:p>
          <a:p>
            <a:endParaRPr lang="en-US"/>
          </a:p>
        </p:txBody>
      </p:sp>
    </p:spTree>
    <p:extLst>
      <p:ext uri="{BB962C8B-B14F-4D97-AF65-F5344CB8AC3E}">
        <p14:creationId xmlns:p14="http://schemas.microsoft.com/office/powerpoint/2010/main" val="3308319090"/>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56FB6-7A48-EDEB-1D6A-DADE9BC5EB52}"/>
              </a:ext>
            </a:extLst>
          </p:cNvPr>
          <p:cNvSpPr>
            <a:spLocks noGrp="1"/>
          </p:cNvSpPr>
          <p:nvPr>
            <p:ph type="title"/>
          </p:nvPr>
        </p:nvSpPr>
        <p:spPr/>
        <p:txBody>
          <a:bodyPr vert="horz" lIns="91440" tIns="45720" rIns="91440" bIns="45720" rtlCol="0" anchor="b" anchorCtr="0">
            <a:normAutofit/>
          </a:bodyPr>
          <a:lstStyle/>
          <a:p>
            <a:r>
              <a:rPr lang="en-US">
                <a:solidFill>
                  <a:schemeClr val="accent5">
                    <a:lumMod val="75000"/>
                  </a:schemeClr>
                </a:solidFill>
                <a:latin typeface="Calibri Light" panose="020F0302020204030204" pitchFamily="34" charset="0"/>
                <a:cs typeface="Calibri Light" panose="020F0302020204030204" pitchFamily="34" charset="0"/>
              </a:rPr>
              <a:t>Healthcare Worker Monitoring</a:t>
            </a:r>
          </a:p>
        </p:txBody>
      </p:sp>
      <p:sp>
        <p:nvSpPr>
          <p:cNvPr id="3" name="Text Placeholder 2">
            <a:extLst>
              <a:ext uri="{FF2B5EF4-FFF2-40B4-BE49-F238E27FC236}">
                <a16:creationId xmlns:a16="http://schemas.microsoft.com/office/drawing/2014/main" id="{9E3095EB-4BE0-CE67-80A9-FCCC4AD5FF44}"/>
              </a:ext>
            </a:extLst>
          </p:cNvPr>
          <p:cNvSpPr>
            <a:spLocks noGrp="1"/>
          </p:cNvSpPr>
          <p:nvPr>
            <p:ph type="body" sz="quarter" idx="10"/>
          </p:nvPr>
        </p:nvSpPr>
        <p:spPr/>
        <p:txBody>
          <a:bodyPr/>
          <a:lstStyle/>
          <a:p>
            <a:pPr>
              <a:buClr>
                <a:schemeClr val="accent2">
                  <a:lumMod val="60000"/>
                  <a:lumOff val="40000"/>
                </a:schemeClr>
              </a:buClr>
              <a:buFont typeface="Arial" panose="020B0604020202020204" pitchFamily="34" charset="0"/>
              <a:buChar char="•"/>
            </a:pPr>
            <a:r>
              <a:rPr lang="en-US" sz="2800">
                <a:solidFill>
                  <a:srgbClr val="000000"/>
                </a:solidFill>
                <a:latin typeface="Calibri"/>
                <a:cs typeface="Calibri"/>
              </a:rPr>
              <a:t>Screen all healthcare workers prior to each shift. </a:t>
            </a:r>
          </a:p>
          <a:p>
            <a:pPr marL="685809" lvl="1" indent="-342900">
              <a:spcBef>
                <a:spcPts val="600"/>
              </a:spcBef>
              <a:buClr>
                <a:schemeClr val="accent2">
                  <a:lumMod val="60000"/>
                  <a:lumOff val="40000"/>
                </a:schemeClr>
              </a:buClr>
              <a:buFont typeface="Arial" panose="020B0604020202020204" pitchFamily="34" charset="0"/>
              <a:buChar char="•"/>
            </a:pPr>
            <a:r>
              <a:rPr lang="en-US" sz="2400" b="1">
                <a:solidFill>
                  <a:schemeClr val="accent5">
                    <a:lumMod val="75000"/>
                  </a:schemeClr>
                </a:solidFill>
                <a:latin typeface="Calibri"/>
                <a:cs typeface="Calibri"/>
              </a:rPr>
              <a:t>Temperature check</a:t>
            </a:r>
          </a:p>
          <a:p>
            <a:pPr marL="685809" lvl="1" indent="-342900">
              <a:spcBef>
                <a:spcPts val="600"/>
              </a:spcBef>
              <a:buClr>
                <a:schemeClr val="accent2">
                  <a:lumMod val="60000"/>
                  <a:lumOff val="40000"/>
                </a:schemeClr>
              </a:buClr>
              <a:buFont typeface="Arial" panose="020B0604020202020204" pitchFamily="34" charset="0"/>
              <a:buChar char="•"/>
            </a:pPr>
            <a:r>
              <a:rPr lang="en-US" sz="2400" b="1">
                <a:solidFill>
                  <a:schemeClr val="accent5">
                    <a:lumMod val="75000"/>
                  </a:schemeClr>
                </a:solidFill>
                <a:latin typeface="Calibri"/>
                <a:cs typeface="Calibri"/>
              </a:rPr>
              <a:t>Questionnaire</a:t>
            </a:r>
            <a:r>
              <a:rPr lang="en-US" sz="2400">
                <a:solidFill>
                  <a:schemeClr val="tx1"/>
                </a:solidFill>
                <a:latin typeface="Calibri"/>
                <a:cs typeface="Calibri"/>
              </a:rPr>
              <a:t>: </a:t>
            </a:r>
            <a:r>
              <a:rPr lang="en-US" sz="2400">
                <a:solidFill>
                  <a:srgbClr val="000000"/>
                </a:solidFill>
                <a:latin typeface="Calibri"/>
                <a:cs typeface="Calibri"/>
              </a:rPr>
              <a:t>signs and symptoms + risk factors in past 21 days</a:t>
            </a:r>
          </a:p>
          <a:p>
            <a:pPr marL="342265" indent="-342265">
              <a:spcBef>
                <a:spcPts val="1800"/>
              </a:spcBef>
              <a:buClr>
                <a:schemeClr val="accent2">
                  <a:lumMod val="60000"/>
                  <a:lumOff val="40000"/>
                </a:schemeClr>
              </a:buClr>
            </a:pPr>
            <a:r>
              <a:rPr lang="en-US" sz="2800">
                <a:solidFill>
                  <a:srgbClr val="000000"/>
                </a:solidFill>
                <a:latin typeface="Calibri"/>
                <a:cs typeface="Calibri"/>
              </a:rPr>
              <a:t>Encourage reporting symptoms – don’t penalize </a:t>
            </a:r>
          </a:p>
          <a:p>
            <a:pPr marL="685174" lvl="1" indent="-342265">
              <a:spcBef>
                <a:spcPts val="600"/>
              </a:spcBef>
              <a:buClr>
                <a:schemeClr val="accent2">
                  <a:lumMod val="60000"/>
                  <a:lumOff val="40000"/>
                </a:schemeClr>
              </a:buClr>
            </a:pPr>
            <a:r>
              <a:rPr lang="en-US" sz="2400">
                <a:solidFill>
                  <a:srgbClr val="000000"/>
                </a:solidFill>
                <a:latin typeface="Calibri"/>
                <a:cs typeface="Calibri"/>
              </a:rPr>
              <a:t>Sick healthcare workers should be evaluated for possible Marburg virus disease</a:t>
            </a:r>
            <a:endParaRPr lang="en-US" sz="2400">
              <a:solidFill>
                <a:srgbClr val="000000"/>
              </a:solidFill>
              <a:cs typeface="Calibri" panose="020F0502020204030204" pitchFamily="34" charset="0"/>
            </a:endParaRPr>
          </a:p>
          <a:p>
            <a:pPr>
              <a:spcBef>
                <a:spcPts val="1800"/>
              </a:spcBef>
              <a:buClr>
                <a:schemeClr val="accent2">
                  <a:lumMod val="60000"/>
                  <a:lumOff val="40000"/>
                </a:schemeClr>
              </a:buClr>
              <a:buFont typeface="Arial" panose="020B0604020202020204" pitchFamily="34" charset="0"/>
              <a:buChar char="•"/>
            </a:pPr>
            <a:r>
              <a:rPr lang="en-US" sz="2800">
                <a:solidFill>
                  <a:srgbClr val="000000"/>
                </a:solidFill>
                <a:latin typeface="Calibri"/>
                <a:cs typeface="Calibri"/>
              </a:rPr>
              <a:t>Maintain a record of healthcare workers entering isolation areas because of high-risk for potential exposure</a:t>
            </a:r>
            <a:endParaRPr lang="en-US" sz="2800">
              <a:solidFill>
                <a:srgbClr val="000000"/>
              </a:solidFill>
              <a:cs typeface="Calibri" panose="020F0502020204030204" pitchFamily="34" charset="0"/>
            </a:endParaRPr>
          </a:p>
          <a:p>
            <a:pPr marL="0" indent="0">
              <a:buNone/>
            </a:pPr>
            <a:endParaRPr lang="en-US">
              <a:cs typeface="Calibri" panose="020F0502020204030204" pitchFamily="34" charset="0"/>
            </a:endParaRPr>
          </a:p>
          <a:p>
            <a:pPr marL="342265" indent="-342265"/>
            <a:endParaRPr lang="en-US">
              <a:cs typeface="Calibri" panose="020F0502020204030204" pitchFamily="34" charset="0"/>
            </a:endParaRPr>
          </a:p>
        </p:txBody>
      </p:sp>
    </p:spTree>
    <p:extLst>
      <p:ext uri="{BB962C8B-B14F-4D97-AF65-F5344CB8AC3E}">
        <p14:creationId xmlns:p14="http://schemas.microsoft.com/office/powerpoint/2010/main" val="3513989161"/>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4E98E0E-BA0E-4607-A525-5321F2750F79}"/>
              </a:ext>
            </a:extLst>
          </p:cNvPr>
          <p:cNvSpPr>
            <a:spLocks noGrp="1"/>
          </p:cNvSpPr>
          <p:nvPr>
            <p:ph type="title"/>
          </p:nvPr>
        </p:nvSpPr>
        <p:spPr>
          <a:xfrm>
            <a:off x="745435" y="190189"/>
            <a:ext cx="10972800" cy="1143000"/>
          </a:xfrm>
        </p:spPr>
        <p:txBody>
          <a:bodyPr/>
          <a:lstStyle/>
          <a:p>
            <a:r>
              <a:rPr lang="en-US" sz="4000">
                <a:solidFill>
                  <a:schemeClr val="accent5">
                    <a:lumMod val="75000"/>
                  </a:schemeClr>
                </a:solidFill>
                <a:latin typeface="Calibri Light" panose="020F0302020204030204" pitchFamily="34" charset="0"/>
                <a:cs typeface="Calibri Light" panose="020F0302020204030204" pitchFamily="34" charset="0"/>
              </a:rPr>
              <a:t>Why Monitor Inpatients?</a:t>
            </a:r>
          </a:p>
        </p:txBody>
      </p:sp>
      <p:sp>
        <p:nvSpPr>
          <p:cNvPr id="3" name="TextBox 2">
            <a:extLst>
              <a:ext uri="{FF2B5EF4-FFF2-40B4-BE49-F238E27FC236}">
                <a16:creationId xmlns:a16="http://schemas.microsoft.com/office/drawing/2014/main" id="{4FB5A843-40B3-31C9-DFBC-5BD8D23FEB2F}"/>
              </a:ext>
            </a:extLst>
          </p:cNvPr>
          <p:cNvSpPr txBox="1"/>
          <p:nvPr/>
        </p:nvSpPr>
        <p:spPr>
          <a:xfrm>
            <a:off x="857989" y="1581770"/>
            <a:ext cx="10403046" cy="523220"/>
          </a:xfrm>
          <a:prstGeom prst="rect">
            <a:avLst/>
          </a:prstGeom>
          <a:noFill/>
          <a:ln>
            <a:solidFill>
              <a:schemeClr val="accent1">
                <a:lumMod val="75000"/>
              </a:schemeClr>
            </a:solidFill>
          </a:ln>
        </p:spPr>
        <p:txBody>
          <a:bodyPr wrap="square" rtlCol="0">
            <a:spAutoFit/>
          </a:bodyPr>
          <a:lstStyle/>
          <a:p>
            <a:pPr algn="ctr"/>
            <a:r>
              <a:rPr lang="en-US" sz="2800">
                <a:solidFill>
                  <a:srgbClr val="000000"/>
                </a:solidFill>
                <a:latin typeface="Calibri"/>
                <a:cs typeface="Calibri"/>
              </a:rPr>
              <a:t>The incubation period for Marburg virus disease is between 2-21 days.</a:t>
            </a:r>
          </a:p>
        </p:txBody>
      </p:sp>
      <p:sp>
        <p:nvSpPr>
          <p:cNvPr id="6" name="Content Placeholder 2">
            <a:extLst>
              <a:ext uri="{FF2B5EF4-FFF2-40B4-BE49-F238E27FC236}">
                <a16:creationId xmlns:a16="http://schemas.microsoft.com/office/drawing/2014/main" id="{75BC79CE-E344-A06B-5264-76415D555A10}"/>
              </a:ext>
            </a:extLst>
          </p:cNvPr>
          <p:cNvSpPr txBox="1">
            <a:spLocks/>
          </p:cNvSpPr>
          <p:nvPr/>
        </p:nvSpPr>
        <p:spPr>
          <a:xfrm>
            <a:off x="745435" y="2353572"/>
            <a:ext cx="10515600" cy="4351338"/>
          </a:xfrm>
          <a:prstGeom prst="rect">
            <a:avLst/>
          </a:prstGeom>
        </p:spPr>
        <p:txBody>
          <a:bodyPr>
            <a:normAutofit fontScale="77500" lnSpcReduction="20000"/>
          </a:bodyPr>
          <a:lstStyle>
            <a:lvl1pPr marL="457189" indent="-457189" algn="l" rtl="0" eaLnBrk="1" fontAlgn="base" hangingPunct="1">
              <a:spcBef>
                <a:spcPct val="20000"/>
              </a:spcBef>
              <a:spcAft>
                <a:spcPct val="0"/>
              </a:spcAft>
              <a:buClr>
                <a:srgbClr val="E25423"/>
              </a:buClr>
              <a:buFont typeface="Arial" panose="020B0604020202020204" pitchFamily="34" charset="0"/>
              <a:buChar char="•"/>
              <a:defRPr sz="4267" kern="1200">
                <a:solidFill>
                  <a:srgbClr val="1D1D1D"/>
                </a:solidFill>
                <a:latin typeface="Calibri" panose="020F0502020204030204" pitchFamily="34" charset="0"/>
                <a:ea typeface="+mn-ea"/>
                <a:cs typeface="+mn-cs"/>
              </a:defRPr>
            </a:lvl1pPr>
            <a:lvl2pPr marL="990575" indent="-380990" algn="l" rtl="0" eaLnBrk="1" fontAlgn="base" hangingPunct="1">
              <a:spcBef>
                <a:spcPct val="20000"/>
              </a:spcBef>
              <a:spcAft>
                <a:spcPct val="0"/>
              </a:spcAft>
              <a:buClr>
                <a:srgbClr val="E25423"/>
              </a:buClr>
              <a:buFont typeface="Arial" panose="020B0604020202020204" pitchFamily="34" charset="0"/>
              <a:buChar char="–"/>
              <a:defRPr sz="3733" kern="1200">
                <a:solidFill>
                  <a:srgbClr val="1D1D1D"/>
                </a:solidFill>
                <a:latin typeface="Calibri" panose="020F0502020204030204" pitchFamily="34" charset="0"/>
                <a:ea typeface="+mn-ea"/>
                <a:cs typeface="+mn-cs"/>
              </a:defRPr>
            </a:lvl2pPr>
            <a:lvl3pPr marL="1523962" indent="-304792" algn="l" rtl="0" eaLnBrk="1" fontAlgn="base" hangingPunct="1">
              <a:spcBef>
                <a:spcPct val="20000"/>
              </a:spcBef>
              <a:spcAft>
                <a:spcPct val="0"/>
              </a:spcAft>
              <a:buFont typeface="Arial" panose="020B0604020202020204" pitchFamily="34" charset="0"/>
              <a:buChar char="•"/>
              <a:defRPr sz="3200" kern="1200">
                <a:solidFill>
                  <a:srgbClr val="1D1D1D"/>
                </a:solidFill>
                <a:latin typeface="Calibri" panose="020F0502020204030204" pitchFamily="34" charset="0"/>
                <a:ea typeface="+mn-ea"/>
                <a:cs typeface="+mn-cs"/>
              </a:defRPr>
            </a:lvl3pPr>
            <a:lvl4pPr marL="2133547"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4pPr>
            <a:lvl5pPr marL="2743131"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a:spcBef>
                <a:spcPts val="1800"/>
              </a:spcBef>
            </a:pPr>
            <a:r>
              <a:rPr lang="en-US">
                <a:latin typeface="Calibri"/>
                <a:cs typeface="Calibri"/>
              </a:rPr>
              <a:t>Some patients may be admitted for other reasons and may not have signs or symptoms of </a:t>
            </a:r>
            <a:r>
              <a:rPr lang="en-US">
                <a:solidFill>
                  <a:srgbClr val="000000"/>
                </a:solidFill>
                <a:latin typeface="Calibri"/>
                <a:cs typeface="Calibri"/>
              </a:rPr>
              <a:t>Marburg</a:t>
            </a:r>
            <a:r>
              <a:rPr lang="en-US">
                <a:solidFill>
                  <a:srgbClr val="FF0000"/>
                </a:solidFill>
                <a:latin typeface="Calibri"/>
                <a:cs typeface="Calibri"/>
              </a:rPr>
              <a:t> </a:t>
            </a:r>
            <a:r>
              <a:rPr lang="en-US">
                <a:solidFill>
                  <a:srgbClr val="000000"/>
                </a:solidFill>
                <a:latin typeface="Calibri"/>
                <a:cs typeface="Calibri"/>
              </a:rPr>
              <a:t>virus disease </a:t>
            </a:r>
            <a:r>
              <a:rPr lang="en-US">
                <a:latin typeface="Calibri"/>
                <a:cs typeface="Calibri"/>
              </a:rPr>
              <a:t>upon admission. </a:t>
            </a:r>
          </a:p>
          <a:p>
            <a:pPr>
              <a:spcBef>
                <a:spcPts val="1800"/>
              </a:spcBef>
            </a:pPr>
            <a:r>
              <a:rPr lang="en-US">
                <a:latin typeface="Calibri"/>
                <a:cs typeface="Calibri"/>
              </a:rPr>
              <a:t>They may develop signs and symptoms during their stay in your facility. </a:t>
            </a:r>
          </a:p>
          <a:p>
            <a:pPr>
              <a:spcBef>
                <a:spcPts val="1800"/>
              </a:spcBef>
            </a:pPr>
            <a:r>
              <a:rPr lang="en-US">
                <a:latin typeface="Calibri"/>
                <a:cs typeface="Calibri"/>
              </a:rPr>
              <a:t>Quickly identifying them as potentially having </a:t>
            </a:r>
            <a:r>
              <a:rPr lang="en-US">
                <a:solidFill>
                  <a:srgbClr val="000000"/>
                </a:solidFill>
                <a:latin typeface="Calibri"/>
                <a:cs typeface="Calibri"/>
              </a:rPr>
              <a:t>Marburg virus disease </a:t>
            </a:r>
            <a:r>
              <a:rPr lang="en-US">
                <a:latin typeface="Calibri"/>
                <a:cs typeface="Calibri"/>
              </a:rPr>
              <a:t>and isolating them from others </a:t>
            </a:r>
            <a:r>
              <a:rPr lang="en-US" b="1">
                <a:solidFill>
                  <a:schemeClr val="accent5">
                    <a:lumMod val="75000"/>
                  </a:schemeClr>
                </a:solidFill>
                <a:latin typeface="Calibri"/>
                <a:cs typeface="Calibri"/>
              </a:rPr>
              <a:t>helps protect you, your patients and co-workers, and your community.</a:t>
            </a:r>
          </a:p>
          <a:p>
            <a:endParaRPr lang="en-US" b="1">
              <a:solidFill>
                <a:srgbClr val="0039A6"/>
              </a:solidFill>
              <a:latin typeface="Calibri"/>
              <a:cs typeface="Calibri"/>
            </a:endParaRPr>
          </a:p>
          <a:p>
            <a:endParaRPr lang="en-US"/>
          </a:p>
        </p:txBody>
      </p:sp>
    </p:spTree>
    <p:extLst>
      <p:ext uri="{BB962C8B-B14F-4D97-AF65-F5344CB8AC3E}">
        <p14:creationId xmlns:p14="http://schemas.microsoft.com/office/powerpoint/2010/main" val="1526065507"/>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4E98E0E-BA0E-4607-A525-5321F2750F79}"/>
              </a:ext>
            </a:extLst>
          </p:cNvPr>
          <p:cNvSpPr>
            <a:spLocks noGrp="1"/>
          </p:cNvSpPr>
          <p:nvPr>
            <p:ph type="title"/>
          </p:nvPr>
        </p:nvSpPr>
        <p:spPr/>
        <p:txBody>
          <a:bodyPr/>
          <a:lstStyle/>
          <a:p>
            <a:r>
              <a:rPr lang="en-US" sz="4000">
                <a:solidFill>
                  <a:schemeClr val="accent5">
                    <a:lumMod val="75000"/>
                  </a:schemeClr>
                </a:solidFill>
                <a:latin typeface="Calibri Light" panose="020F0302020204030204" pitchFamily="34" charset="0"/>
                <a:cs typeface="Calibri Light" panose="020F0302020204030204" pitchFamily="34" charset="0"/>
              </a:rPr>
              <a:t>Inpatient Monitoring Process</a:t>
            </a:r>
          </a:p>
        </p:txBody>
      </p:sp>
      <p:sp>
        <p:nvSpPr>
          <p:cNvPr id="2" name="TextBox 1">
            <a:extLst>
              <a:ext uri="{FF2B5EF4-FFF2-40B4-BE49-F238E27FC236}">
                <a16:creationId xmlns:a16="http://schemas.microsoft.com/office/drawing/2014/main" id="{7B8E0758-2FB9-5DFF-2A50-6334C1A40E7A}"/>
              </a:ext>
            </a:extLst>
          </p:cNvPr>
          <p:cNvSpPr txBox="1"/>
          <p:nvPr/>
        </p:nvSpPr>
        <p:spPr>
          <a:xfrm>
            <a:off x="609600" y="1587909"/>
            <a:ext cx="6845491" cy="4030462"/>
          </a:xfrm>
          <a:prstGeom prst="rect">
            <a:avLst/>
          </a:prstGeom>
          <a:noFill/>
        </p:spPr>
        <p:txBody>
          <a:bodyPr wrap="square">
            <a:spAutoFit/>
          </a:bodyPr>
          <a:lstStyle/>
          <a:p>
            <a:pPr marL="342900" marR="0" lvl="0" indent="-342900">
              <a:lnSpc>
                <a:spcPct val="115000"/>
              </a:lnSpc>
              <a:spcBef>
                <a:spcPts val="1800"/>
              </a:spcBef>
              <a:spcAft>
                <a:spcPts val="0"/>
              </a:spcAft>
              <a:buFont typeface="Arial" panose="020B0604020202020204" pitchFamily="34" charset="0"/>
              <a:buChar char="•"/>
            </a:pPr>
            <a:r>
              <a:rPr lang="en-US" sz="2800">
                <a:solidFill>
                  <a:srgbClr val="000000"/>
                </a:solidFill>
                <a:effectLst/>
                <a:latin typeface="Calibri" panose="020F0502020204030204" pitchFamily="34" charset="0"/>
                <a:ea typeface="Calibri" panose="020F0502020204030204" pitchFamily="34" charset="0"/>
                <a:cs typeface="Noto Sans Symbols"/>
              </a:rPr>
              <a:t>Apply standard precautions for all patients.</a:t>
            </a:r>
            <a:endParaRPr lang="en-US" sz="2800">
              <a:effectLst/>
              <a:latin typeface="Noto Sans Symbols"/>
              <a:ea typeface="Noto Sans Symbols"/>
              <a:cs typeface="Noto Sans Symbols"/>
            </a:endParaRPr>
          </a:p>
          <a:p>
            <a:pPr marL="342900" marR="0" lvl="0" indent="-342900">
              <a:lnSpc>
                <a:spcPct val="115000"/>
              </a:lnSpc>
              <a:spcBef>
                <a:spcPts val="1800"/>
              </a:spcBef>
              <a:spcAft>
                <a:spcPts val="0"/>
              </a:spcAft>
              <a:buFont typeface="Arial" panose="020B0604020202020204" pitchFamily="34" charset="0"/>
              <a:buChar char="•"/>
            </a:pPr>
            <a:r>
              <a:rPr lang="en-US" sz="2800">
                <a:solidFill>
                  <a:srgbClr val="000000"/>
                </a:solidFill>
                <a:effectLst/>
                <a:latin typeface="Calibri" panose="020F0502020204030204" pitchFamily="34" charset="0"/>
                <a:ea typeface="Calibri" panose="020F0502020204030204" pitchFamily="34" charset="0"/>
                <a:cs typeface="Noto Sans Symbols"/>
              </a:rPr>
              <a:t>Take temperature at least </a:t>
            </a:r>
            <a:r>
              <a:rPr lang="en-US" sz="2800" b="1">
                <a:solidFill>
                  <a:schemeClr val="accent5">
                    <a:lumMod val="75000"/>
                  </a:schemeClr>
                </a:solidFill>
                <a:effectLst/>
                <a:latin typeface="Calibri" panose="020F0502020204030204" pitchFamily="34" charset="0"/>
                <a:ea typeface="Calibri" panose="020F0502020204030204" pitchFamily="34" charset="0"/>
                <a:cs typeface="Noto Sans Symbols"/>
              </a:rPr>
              <a:t>twice a day </a:t>
            </a:r>
            <a:r>
              <a:rPr lang="en-US" sz="2800">
                <a:solidFill>
                  <a:srgbClr val="000000"/>
                </a:solidFill>
                <a:effectLst/>
                <a:latin typeface="Calibri" panose="020F0502020204030204" pitchFamily="34" charset="0"/>
                <a:ea typeface="Calibri" panose="020F0502020204030204" pitchFamily="34" charset="0"/>
                <a:cs typeface="Noto Sans Symbols"/>
              </a:rPr>
              <a:t>for all inpatients</a:t>
            </a:r>
            <a:endParaRPr lang="en-US" sz="2800">
              <a:effectLst/>
              <a:latin typeface="Noto Sans Symbols"/>
              <a:ea typeface="Noto Sans Symbols"/>
              <a:cs typeface="Noto Sans Symbols"/>
            </a:endParaRPr>
          </a:p>
          <a:p>
            <a:pPr marL="342900" marR="0" lvl="0" indent="-342900">
              <a:spcBef>
                <a:spcPts val="1800"/>
              </a:spcBef>
              <a:spcAft>
                <a:spcPts val="0"/>
              </a:spcAft>
              <a:buFont typeface="Arial" panose="020B0604020202020204" pitchFamily="34" charset="0"/>
              <a:buChar char="•"/>
            </a:pPr>
            <a:r>
              <a:rPr lang="en-US" sz="2800">
                <a:solidFill>
                  <a:srgbClr val="000000"/>
                </a:solidFill>
                <a:effectLst/>
                <a:latin typeface="Calibri" panose="020F0502020204030204" pitchFamily="34" charset="0"/>
                <a:ea typeface="Calibri" panose="020F0502020204030204" pitchFamily="34" charset="0"/>
                <a:cs typeface="Noto Sans Symbols"/>
              </a:rPr>
              <a:t>Assess patients for signs and symptoms at least </a:t>
            </a:r>
            <a:r>
              <a:rPr lang="en-US" sz="2800" b="1">
                <a:solidFill>
                  <a:schemeClr val="accent5">
                    <a:lumMod val="75000"/>
                  </a:schemeClr>
                </a:solidFill>
                <a:effectLst/>
                <a:latin typeface="Calibri" panose="020F0502020204030204" pitchFamily="34" charset="0"/>
                <a:ea typeface="Calibri" panose="020F0502020204030204" pitchFamily="34" charset="0"/>
                <a:cs typeface="Noto Sans Symbols"/>
              </a:rPr>
              <a:t>once a day</a:t>
            </a:r>
            <a:r>
              <a:rPr lang="en-US" sz="2800" b="1">
                <a:solidFill>
                  <a:schemeClr val="accent1">
                    <a:lumMod val="75000"/>
                  </a:schemeClr>
                </a:solidFill>
                <a:effectLst/>
                <a:latin typeface="Calibri" panose="020F0502020204030204" pitchFamily="34" charset="0"/>
                <a:ea typeface="Calibri" panose="020F0502020204030204" pitchFamily="34" charset="0"/>
                <a:cs typeface="Noto Sans Symbols"/>
              </a:rPr>
              <a:t>. </a:t>
            </a:r>
            <a:r>
              <a:rPr lang="en-US" sz="2800">
                <a:solidFill>
                  <a:srgbClr val="000000"/>
                </a:solidFill>
                <a:latin typeface="Calibri" panose="020F0502020204030204" pitchFamily="34" charset="0"/>
                <a:ea typeface="Calibri" panose="020F0502020204030204" pitchFamily="34" charset="0"/>
                <a:cs typeface="Noto Sans Symbols"/>
              </a:rPr>
              <a:t>Assess</a:t>
            </a:r>
            <a:r>
              <a:rPr lang="en-US" sz="2800">
                <a:solidFill>
                  <a:srgbClr val="000000"/>
                </a:solidFill>
                <a:effectLst/>
                <a:latin typeface="Calibri" panose="020F0502020204030204" pitchFamily="34" charset="0"/>
                <a:ea typeface="Calibri" panose="020F0502020204030204" pitchFamily="34" charset="0"/>
                <a:cs typeface="Noto Sans Symbols"/>
              </a:rPr>
              <a:t> immediately in the presence of fever (&gt; 38°C).</a:t>
            </a:r>
            <a:endParaRPr lang="en-US" sz="2800">
              <a:solidFill>
                <a:srgbClr val="000000"/>
              </a:solidFill>
              <a:latin typeface="Calibri" panose="020F0502020204030204" pitchFamily="34" charset="0"/>
              <a:ea typeface="Calibri" panose="020F0502020204030204" pitchFamily="34" charset="0"/>
              <a:cs typeface="Noto Sans Symbols"/>
            </a:endParaRPr>
          </a:p>
          <a:p>
            <a:pPr marL="342900" marR="0" lvl="0" indent="-342900">
              <a:lnSpc>
                <a:spcPct val="115000"/>
              </a:lnSpc>
              <a:spcBef>
                <a:spcPts val="1800"/>
              </a:spcBef>
              <a:spcAft>
                <a:spcPts val="0"/>
              </a:spcAft>
              <a:buFont typeface="Arial" panose="020B0604020202020204" pitchFamily="34" charset="0"/>
              <a:buChar char="•"/>
            </a:pPr>
            <a:r>
              <a:rPr lang="en-US" sz="2800">
                <a:solidFill>
                  <a:srgbClr val="000000"/>
                </a:solidFill>
                <a:effectLst/>
                <a:latin typeface="Calibri" panose="020F0502020204030204" pitchFamily="34" charset="0"/>
                <a:ea typeface="Calibri" panose="020F0502020204030204" pitchFamily="34" charset="0"/>
                <a:cs typeface="Noto Sans Symbols"/>
              </a:rPr>
              <a:t>Complete the Inpatient Monitoring </a:t>
            </a:r>
            <a:r>
              <a:rPr lang="en-US" sz="2800">
                <a:solidFill>
                  <a:srgbClr val="000000"/>
                </a:solidFill>
                <a:latin typeface="Calibri" panose="020F0502020204030204" pitchFamily="34" charset="0"/>
                <a:ea typeface="Calibri" panose="020F0502020204030204" pitchFamily="34" charset="0"/>
                <a:cs typeface="Noto Sans Symbols"/>
              </a:rPr>
              <a:t>Form</a:t>
            </a:r>
            <a:r>
              <a:rPr lang="en-US" sz="2800">
                <a:solidFill>
                  <a:srgbClr val="000000"/>
                </a:solidFill>
                <a:effectLst/>
                <a:latin typeface="Calibri" panose="020F0502020204030204" pitchFamily="34" charset="0"/>
                <a:ea typeface="Calibri" panose="020F0502020204030204" pitchFamily="34" charset="0"/>
                <a:cs typeface="Noto Sans Symbols"/>
              </a:rPr>
              <a:t>.</a:t>
            </a:r>
            <a:endParaRPr lang="en-US" sz="2800">
              <a:effectLst/>
              <a:latin typeface="Noto Sans Symbols"/>
              <a:ea typeface="Noto Sans Symbols"/>
              <a:cs typeface="Noto Sans Symbols"/>
            </a:endParaRPr>
          </a:p>
        </p:txBody>
      </p:sp>
      <p:pic>
        <p:nvPicPr>
          <p:cNvPr id="3" name="Google Shape;855;g16e53436b32_0_59" descr="Confirmation of case of Ebola virus disease in Uganda | WHO | Regional  Office for Africa">
            <a:extLst>
              <a:ext uri="{FF2B5EF4-FFF2-40B4-BE49-F238E27FC236}">
                <a16:creationId xmlns:a16="http://schemas.microsoft.com/office/drawing/2014/main" id="{41656BDC-E08E-C69F-1272-E01FF2D61960}"/>
              </a:ext>
            </a:extLst>
          </p:cNvPr>
          <p:cNvPicPr preferRelativeResize="0"/>
          <p:nvPr/>
        </p:nvPicPr>
        <p:blipFill rotWithShape="1">
          <a:blip r:embed="rId3">
            <a:alphaModFix/>
          </a:blip>
          <a:srcRect t="23389" r="9090"/>
          <a:stretch/>
        </p:blipFill>
        <p:spPr>
          <a:xfrm>
            <a:off x="7683684" y="2246489"/>
            <a:ext cx="4030115" cy="2365022"/>
          </a:xfrm>
          <a:prstGeom prst="rect">
            <a:avLst/>
          </a:prstGeom>
          <a:solidFill>
            <a:schemeClr val="lt1"/>
          </a:solidFill>
          <a:ln>
            <a:noFill/>
          </a:ln>
        </p:spPr>
      </p:pic>
    </p:spTree>
    <p:extLst>
      <p:ext uri="{BB962C8B-B14F-4D97-AF65-F5344CB8AC3E}">
        <p14:creationId xmlns:p14="http://schemas.microsoft.com/office/powerpoint/2010/main" val="1258305840"/>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5463A-4B96-449A-B498-42A2A24C4E65}"/>
              </a:ext>
            </a:extLst>
          </p:cNvPr>
          <p:cNvSpPr>
            <a:spLocks noGrp="1"/>
          </p:cNvSpPr>
          <p:nvPr>
            <p:ph type="title"/>
          </p:nvPr>
        </p:nvSpPr>
        <p:spPr>
          <a:xfrm>
            <a:off x="609600" y="274639"/>
            <a:ext cx="10972800" cy="861374"/>
          </a:xfrm>
        </p:spPr>
        <p:txBody>
          <a:bodyPr/>
          <a:lstStyle/>
          <a:p>
            <a:pPr>
              <a:lnSpc>
                <a:spcPct val="100000"/>
              </a:lnSpc>
            </a:pPr>
            <a:r>
              <a:rPr lang="en-US" sz="4000">
                <a:latin typeface="Calibri Light" panose="020F0302020204030204" pitchFamily="34" charset="0"/>
                <a:cs typeface="Calibri Light" panose="020F0302020204030204" pitchFamily="34" charset="0"/>
              </a:rPr>
              <a:t>Inpatient Monitoring Form</a:t>
            </a:r>
          </a:p>
        </p:txBody>
      </p:sp>
      <p:sp>
        <p:nvSpPr>
          <p:cNvPr id="9" name="Text Placeholder 2">
            <a:extLst>
              <a:ext uri="{FF2B5EF4-FFF2-40B4-BE49-F238E27FC236}">
                <a16:creationId xmlns:a16="http://schemas.microsoft.com/office/drawing/2014/main" id="{0A14CDFD-3578-47CC-BE22-8A9D1420B5E4}"/>
              </a:ext>
            </a:extLst>
          </p:cNvPr>
          <p:cNvSpPr txBox="1">
            <a:spLocks/>
          </p:cNvSpPr>
          <p:nvPr/>
        </p:nvSpPr>
        <p:spPr bwMode="auto">
          <a:xfrm>
            <a:off x="721896" y="1136013"/>
            <a:ext cx="9352196" cy="17059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lr>
                <a:srgbClr val="541900"/>
              </a:buClr>
              <a:buSzPct val="70000"/>
              <a:buFont typeface="Wingdings" panose="05000000000000000000" pitchFamily="2" charset="2"/>
              <a:buChar char="§"/>
              <a:defRPr sz="2400" b="1" kern="1200" baseline="0">
                <a:solidFill>
                  <a:srgbClr val="000000"/>
                </a:solidFill>
                <a:latin typeface="Calibri" pitchFamily="34" charset="0"/>
                <a:ea typeface="+mn-ea"/>
                <a:cs typeface="+mn-cs"/>
              </a:defRPr>
            </a:lvl1pPr>
            <a:lvl2pPr marL="742932" indent="-285744" algn="l" rtl="0" eaLnBrk="0" fontAlgn="base" hangingPunct="0">
              <a:spcBef>
                <a:spcPct val="20000"/>
              </a:spcBef>
              <a:spcAft>
                <a:spcPct val="0"/>
              </a:spcAft>
              <a:buClr>
                <a:srgbClr val="005984"/>
              </a:buClr>
              <a:buSzPct val="100000"/>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2pPr>
            <a:lvl3pPr marL="1142971" indent="-228594" algn="l" rtl="0" eaLnBrk="0" fontAlgn="base" hangingPunct="0">
              <a:spcBef>
                <a:spcPct val="20000"/>
              </a:spcBef>
              <a:spcAft>
                <a:spcPct val="0"/>
              </a:spcAft>
              <a:buClrTx/>
              <a:buSzPct val="100000"/>
              <a:buFont typeface="Arial" pitchFamily="34" charset="0"/>
              <a:buChar char="•"/>
              <a:defRPr sz="1800" kern="1200">
                <a:solidFill>
                  <a:schemeClr val="accent4">
                    <a:lumMod val="75000"/>
                  </a:schemeClr>
                </a:solidFill>
                <a:latin typeface="Calibri" panose="020F0502020204030204" pitchFamily="34" charset="0"/>
                <a:ea typeface="+mn-ea"/>
                <a:cs typeface="+mn-cs"/>
              </a:defRPr>
            </a:lvl3pPr>
            <a:lvl4pPr marL="1600160" indent="-228594" algn="l" rtl="0" eaLnBrk="0" fontAlgn="base" hangingPunct="0">
              <a:spcBef>
                <a:spcPct val="20000"/>
              </a:spcBef>
              <a:spcAft>
                <a:spcPct val="0"/>
              </a:spcAft>
              <a:buClr>
                <a:schemeClr val="bg1"/>
              </a:buClr>
              <a:buSzPct val="70000"/>
              <a:buFont typeface="Courier New" pitchFamily="49" charset="0"/>
              <a:buChar char="o"/>
              <a:defRPr sz="1800" kern="1200" baseline="0">
                <a:solidFill>
                  <a:schemeClr val="bg2"/>
                </a:solidFill>
                <a:latin typeface="Calibri" panose="020F0502020204030204" pitchFamily="34" charset="0"/>
                <a:ea typeface="+mn-ea"/>
                <a:cs typeface="+mn-cs"/>
              </a:defRPr>
            </a:lvl4pPr>
            <a:lvl5pPr marL="2057349" indent="-228594" algn="l" rtl="0" eaLnBrk="0" fontAlgn="base" hangingPunct="0">
              <a:spcBef>
                <a:spcPct val="20000"/>
              </a:spcBef>
              <a:spcAft>
                <a:spcPct val="0"/>
              </a:spcAft>
              <a:buClr>
                <a:schemeClr val="bg1"/>
              </a:buClr>
              <a:buSzPct val="70000"/>
              <a:buFont typeface="Arial" pitchFamily="34" charset="0"/>
              <a:buChar char="•"/>
              <a:defRPr sz="1800" kern="1200">
                <a:solidFill>
                  <a:schemeClr val="bg2"/>
                </a:solidFill>
                <a:latin typeface="Calibri" panose="020F0502020204030204" pitchFamily="34" charset="0"/>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chemeClr val="accent2">
                  <a:lumMod val="60000"/>
                  <a:lumOff val="40000"/>
                </a:schemeClr>
              </a:buClr>
              <a:buFont typeface="Arial" panose="020B0604020202020204" pitchFamily="34" charset="0"/>
              <a:buChar char="•"/>
            </a:pPr>
            <a:r>
              <a:rPr lang="en-US" b="0">
                <a:latin typeface="Calibri"/>
                <a:cs typeface="Calibri"/>
              </a:rPr>
              <a:t>Temperature - 2 times/day</a:t>
            </a:r>
          </a:p>
          <a:p>
            <a:pPr>
              <a:buClr>
                <a:schemeClr val="accent2">
                  <a:lumMod val="60000"/>
                  <a:lumOff val="40000"/>
                </a:schemeClr>
              </a:buClr>
              <a:buFont typeface="Arial" panose="020B0604020202020204" pitchFamily="34" charset="0"/>
              <a:buChar char="•"/>
            </a:pPr>
            <a:r>
              <a:rPr lang="en-US" b="0">
                <a:latin typeface="Calibri"/>
                <a:cs typeface="Calibri"/>
              </a:rPr>
              <a:t>Signs and symptoms – 1 time/day</a:t>
            </a:r>
          </a:p>
          <a:p>
            <a:pPr>
              <a:buClr>
                <a:schemeClr val="accent2">
                  <a:lumMod val="60000"/>
                  <a:lumOff val="40000"/>
                </a:schemeClr>
              </a:buClr>
              <a:buFont typeface="Arial" panose="020B0604020202020204" pitchFamily="34" charset="0"/>
              <a:buChar char="•"/>
            </a:pPr>
            <a:r>
              <a:rPr lang="en-US" b="0">
                <a:latin typeface="Calibri"/>
                <a:cs typeface="Calibri"/>
              </a:rPr>
              <a:t>Optional: Exposures in the last 21 days</a:t>
            </a:r>
          </a:p>
          <a:p>
            <a:pPr marL="742315" lvl="1" indent="-285115">
              <a:buClr>
                <a:schemeClr val="accent2">
                  <a:lumMod val="60000"/>
                  <a:lumOff val="40000"/>
                </a:schemeClr>
              </a:buClr>
            </a:pPr>
            <a:r>
              <a:rPr lang="en-US">
                <a:solidFill>
                  <a:srgbClr val="000000"/>
                </a:solidFill>
                <a:latin typeface="Calibri"/>
                <a:cs typeface="Calibri"/>
              </a:rPr>
              <a:t>This may be asked to increase recall of patient, if feasible</a:t>
            </a:r>
          </a:p>
          <a:p>
            <a:pPr marL="342265" indent="-342265">
              <a:buClr>
                <a:srgbClr val="005DAA"/>
              </a:buClr>
            </a:pPr>
            <a:endParaRPr lang="en-US" b="0">
              <a:solidFill>
                <a:schemeClr val="accent4">
                  <a:lumMod val="50000"/>
                </a:schemeClr>
              </a:solidFill>
              <a:latin typeface="Calibri"/>
              <a:cs typeface="Calibri"/>
            </a:endParaRPr>
          </a:p>
          <a:p>
            <a:pPr marL="342265" indent="-342265">
              <a:buClr>
                <a:srgbClr val="005DAA"/>
              </a:buClr>
            </a:pPr>
            <a:endParaRPr lang="en-US" b="0">
              <a:solidFill>
                <a:schemeClr val="accent4">
                  <a:lumMod val="50000"/>
                </a:schemeClr>
              </a:solidFill>
              <a:latin typeface="Calibri"/>
              <a:cs typeface="Calibri"/>
            </a:endParaRPr>
          </a:p>
          <a:p>
            <a:pPr marL="342265" indent="-342265">
              <a:buClr>
                <a:srgbClr val="005DAA"/>
              </a:buClr>
            </a:pPr>
            <a:endParaRPr lang="en-US" b="0">
              <a:solidFill>
                <a:schemeClr val="accent4">
                  <a:lumMod val="50000"/>
                </a:schemeClr>
              </a:solidFill>
              <a:latin typeface="Calibri"/>
              <a:cs typeface="Calibri"/>
            </a:endParaRPr>
          </a:p>
        </p:txBody>
      </p:sp>
      <p:pic>
        <p:nvPicPr>
          <p:cNvPr id="7" name="Picture 6" descr="Chart with columns labeled for date, name of patient, age in month/year, sex, new symptoms including temperature, and other such as new contact information.">
            <a:extLst>
              <a:ext uri="{FF2B5EF4-FFF2-40B4-BE49-F238E27FC236}">
                <a16:creationId xmlns:a16="http://schemas.microsoft.com/office/drawing/2014/main" id="{DC6C8494-C595-7FC6-A96C-BAE1859FFC3E}"/>
              </a:ext>
            </a:extLst>
          </p:cNvPr>
          <p:cNvPicPr>
            <a:picLocks noChangeAspect="1"/>
          </p:cNvPicPr>
          <p:nvPr/>
        </p:nvPicPr>
        <p:blipFill>
          <a:blip r:embed="rId3"/>
          <a:stretch>
            <a:fillRect/>
          </a:stretch>
        </p:blipFill>
        <p:spPr>
          <a:xfrm>
            <a:off x="888097" y="3299441"/>
            <a:ext cx="10084703" cy="3283920"/>
          </a:xfrm>
          <a:prstGeom prst="rect">
            <a:avLst/>
          </a:prstGeom>
        </p:spPr>
      </p:pic>
    </p:spTree>
    <p:extLst>
      <p:ext uri="{BB962C8B-B14F-4D97-AF65-F5344CB8AC3E}">
        <p14:creationId xmlns:p14="http://schemas.microsoft.com/office/powerpoint/2010/main" val="1728938281"/>
      </p:ext>
    </p:extLst>
  </p:cSld>
  <p:clrMapOvr>
    <a:masterClrMapping/>
  </p:clrMapOvr>
  <p:transition>
    <p:fade/>
  </p:transition>
</p:sld>
</file>

<file path=ppt/theme/theme1.xml><?xml version="1.0" encoding="utf-8"?>
<a:theme xmlns:a="http://schemas.openxmlformats.org/drawingml/2006/main" name="DHQP_ATSDR Combined">
  <a:themeElements>
    <a:clrScheme name="Custom 1">
      <a:dk1>
        <a:srgbClr val="0F56DC"/>
      </a:dk1>
      <a:lt1>
        <a:srgbClr val="FFC000"/>
      </a:lt1>
      <a:dk2>
        <a:srgbClr val="FFFFFF"/>
      </a:dk2>
      <a:lt2>
        <a:srgbClr val="FFFFFF"/>
      </a:lt2>
      <a:accent1>
        <a:srgbClr val="008080"/>
      </a:accent1>
      <a:accent2>
        <a:srgbClr val="993300"/>
      </a:accent2>
      <a:accent3>
        <a:srgbClr val="CCCC00"/>
      </a:accent3>
      <a:accent4>
        <a:srgbClr val="7F7F7F"/>
      </a:accent4>
      <a:accent5>
        <a:srgbClr val="0F56DC"/>
      </a:accent5>
      <a:accent6>
        <a:srgbClr val="002060"/>
      </a:accent6>
      <a:hlink>
        <a:srgbClr val="0F56DC"/>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solidFill>
              <a:srgbClr val="000000"/>
            </a:solidFill>
            <a:latin typeface="Calibri" panose="020F0502020204030204" pitchFamily="34" charset="0"/>
          </a:defRPr>
        </a:defPPr>
      </a:lstStyle>
    </a:txDef>
  </a:objectDefaults>
  <a:extraClrSchemeLst/>
  <a:extLst>
    <a:ext uri="{05A4C25C-085E-4340-85A3-A5531E510DB2}">
      <thm15:themeFamily xmlns:thm15="http://schemas.microsoft.com/office/thememl/2012/main" name="DHQP_ATSDR Combined" id="{5FAE2803-7B31-4CF6-98E6-2CF9EC8D6EDD}" vid="{918626BD-6491-46D0-9E71-8DA95D31AA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1F1D77B3D37B44DAC62FD0B407B00D1" ma:contentTypeVersion="10" ma:contentTypeDescription="Create a new document." ma:contentTypeScope="" ma:versionID="1c0c4ebe4f732285ca0cd1d8e5b261a8">
  <xsd:schema xmlns:xsd="http://www.w3.org/2001/XMLSchema" xmlns:xs="http://www.w3.org/2001/XMLSchema" xmlns:p="http://schemas.microsoft.com/office/2006/metadata/properties" xmlns:ns2="d9557b21-3a07-4829-8c5e-3740791e0e98" xmlns:ns3="0d643e6b-beed-4993-859b-c9c3c7fee416" targetNamespace="http://schemas.microsoft.com/office/2006/metadata/properties" ma:root="true" ma:fieldsID="5bacc5ebcd8950f2c00c7bc92bdee1a0" ns2:_="" ns3:_="">
    <xsd:import namespace="d9557b21-3a07-4829-8c5e-3740791e0e98"/>
    <xsd:import namespace="0d643e6b-beed-4993-859b-c9c3c7fee416"/>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557b21-3a07-4829-8c5e-3740791e0e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9353dbe8-8260-4ccf-8219-3d2995e6fa15"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d643e6b-beed-4993-859b-c9c3c7fee416"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37e58c4d-a607-4661-a0cd-90ece2dfccfe}" ma:internalName="TaxCatchAll" ma:showField="CatchAllData" ma:web="0d643e6b-beed-4993-859b-c9c3c7fee416">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0d643e6b-beed-4993-859b-c9c3c7fee416" xsi:nil="true"/>
    <lcf76f155ced4ddcb4097134ff3c332f xmlns="d9557b21-3a07-4829-8c5e-3740791e0e98">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7809A89-433B-4426-9241-6946FDC7D081}"/>
</file>

<file path=customXml/itemProps2.xml><?xml version="1.0" encoding="utf-8"?>
<ds:datastoreItem xmlns:ds="http://schemas.openxmlformats.org/officeDocument/2006/customXml" ds:itemID="{13194879-D871-4621-885F-DB295EDE3F37}">
  <ds:schemaRefs>
    <ds:schemaRef ds:uri="0d643e6b-beed-4993-859b-c9c3c7fee416"/>
    <ds:schemaRef ds:uri="d9557b21-3a07-4829-8c5e-3740791e0e9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5E34EE94-853A-4ED3-AACF-0860A6340D1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DHQP_ATSDR Combined</Template>
  <Application>Microsoft Office PowerPoint</Application>
  <PresentationFormat>Widescreen</PresentationFormat>
  <Slides>13</Slides>
  <Notes>12</Notes>
  <HiddenSlides>0</HiddenSlide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DHQP_ATSDR Combined</vt:lpstr>
      <vt:lpstr>IPC for Marburg Virus Disease (MVD):  Healthcare Worker and Inpatient Monitoring</vt:lpstr>
      <vt:lpstr>Learning Objectives</vt:lpstr>
      <vt:lpstr>Screening for Marburg virus disease involves 2 parts. What are they?</vt:lpstr>
      <vt:lpstr>Screening for Marburg virus disease involves 2 parts: </vt:lpstr>
      <vt:lpstr>Why Monitor Healthcare Workers?</vt:lpstr>
      <vt:lpstr>Healthcare Worker Monitoring</vt:lpstr>
      <vt:lpstr>Why Monitor Inpatients?</vt:lpstr>
      <vt:lpstr>Inpatient Monitoring Process</vt:lpstr>
      <vt:lpstr>Inpatient Monitoring Form</vt:lpstr>
      <vt:lpstr>Knowledge Check: Monitoring </vt:lpstr>
      <vt:lpstr>Feedback: Monitoring </vt:lpstr>
      <vt:lpstr>Key Takeaways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IPC for Ebola:  Healthcare Worker and Inpatient Monitoring</dc:title>
  <dc:creator>Ponder, Marilyn (CDC/DDID/NCEZID/DHQP) (CTR)</dc:creator>
  <cp:revision>1</cp:revision>
  <dcterms:created xsi:type="dcterms:W3CDTF">2023-01-05T15:50:11Z</dcterms:created>
  <dcterms:modified xsi:type="dcterms:W3CDTF">2023-04-19T14:50:49Z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b94a7b8-f06c-4dfe-bdcc-9b548fd58c31_Enabled">
    <vt:lpwstr>true</vt:lpwstr>
  </property>
  <property fmtid="{D5CDD505-2E9C-101B-9397-08002B2CF9AE}" pid="3" name="MSIP_Label_7b94a7b8-f06c-4dfe-bdcc-9b548fd58c31_SetDate">
    <vt:lpwstr>2023-01-05T15:54:01Z</vt:lpwstr>
  </property>
  <property fmtid="{D5CDD505-2E9C-101B-9397-08002B2CF9AE}" pid="4" name="MSIP_Label_7b94a7b8-f06c-4dfe-bdcc-9b548fd58c31_Method">
    <vt:lpwstr>Privileged</vt:lpwstr>
  </property>
  <property fmtid="{D5CDD505-2E9C-101B-9397-08002B2CF9AE}" pid="5" name="MSIP_Label_7b94a7b8-f06c-4dfe-bdcc-9b548fd58c31_Name">
    <vt:lpwstr>7b94a7b8-f06c-4dfe-bdcc-9b548fd58c31</vt:lpwstr>
  </property>
  <property fmtid="{D5CDD505-2E9C-101B-9397-08002B2CF9AE}" pid="6" name="MSIP_Label_7b94a7b8-f06c-4dfe-bdcc-9b548fd58c31_SiteId">
    <vt:lpwstr>9ce70869-60db-44fd-abe8-d2767077fc8f</vt:lpwstr>
  </property>
  <property fmtid="{D5CDD505-2E9C-101B-9397-08002B2CF9AE}" pid="7" name="MSIP_Label_7b94a7b8-f06c-4dfe-bdcc-9b548fd58c31_ActionId">
    <vt:lpwstr>cec54d5d-fc6f-4173-a1e8-a73a69f8fee0</vt:lpwstr>
  </property>
  <property fmtid="{D5CDD505-2E9C-101B-9397-08002B2CF9AE}" pid="8" name="MSIP_Label_7b94a7b8-f06c-4dfe-bdcc-9b548fd58c31_ContentBits">
    <vt:lpwstr>0</vt:lpwstr>
  </property>
  <property fmtid="{D5CDD505-2E9C-101B-9397-08002B2CF9AE}" pid="9" name="ContentTypeId">
    <vt:lpwstr>0x010100C1F1D77B3D37B44DAC62FD0B407B00D1</vt:lpwstr>
  </property>
  <property fmtid="{D5CDD505-2E9C-101B-9397-08002B2CF9AE}" pid="10" name="MediaServiceImageTags">
    <vt:lpwstr/>
  </property>
</Properties>
</file>