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9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62" d="100"/>
          <a:sy n="62" d="100"/>
        </p:scale>
        <p:origin x="21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35CA9-B9E1-8E44-A0B8-9961A4E1C00E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40AD1-3CCA-264B-9D09-64BE00C5B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E33177D-1893-24EA-7E3F-8C7767CD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14500" y="-1511024"/>
            <a:ext cx="461177" cy="3882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57A7F-457F-8E39-C881-CEB25CCF3B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177" y="230588"/>
            <a:ext cx="3226404" cy="4149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850" b="1" kern="1200" spc="11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1" i="0" u="none" strike="noStrike" kern="1200" cap="none" spc="110" normalizeH="0" baseline="0" noProof="0" dirty="0">
                <a:ln>
                  <a:noFill/>
                </a:ln>
                <a:solidFill>
                  <a:srgbClr val="1F5AA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FACILITY NAME GOES HERE   |   LOCATION, ST</a:t>
            </a:r>
          </a:p>
        </p:txBody>
      </p:sp>
    </p:spTree>
    <p:extLst>
      <p:ext uri="{BB962C8B-B14F-4D97-AF65-F5344CB8AC3E}">
        <p14:creationId xmlns:p14="http://schemas.microsoft.com/office/powerpoint/2010/main" val="30083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E504-B334-7CDE-C0F2-3DB2FA647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77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3F7074DC68E4B9AEC7A4EF47C928A" ma:contentTypeVersion="11" ma:contentTypeDescription="Create a new document." ma:contentTypeScope="" ma:versionID="0bab11c724ad296894e0227b24237c97">
  <xsd:schema xmlns:xsd="http://www.w3.org/2001/XMLSchema" xmlns:xs="http://www.w3.org/2001/XMLSchema" xmlns:p="http://schemas.microsoft.com/office/2006/metadata/properties" xmlns:ns2="311f0a3d-04d4-4444-8d6b-fe85a99b7482" targetNamespace="http://schemas.microsoft.com/office/2006/metadata/properties" ma:root="true" ma:fieldsID="98bda2bc107f66c14dffc3992b1171c4" ns2:_="">
    <xsd:import namespace="311f0a3d-04d4-4444-8d6b-fe85a99b7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f0a3d-04d4-4444-8d6b-fe85a99b7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1f0a3d-04d4-4444-8d6b-fe85a99b74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4C7267-249D-4F17-8455-840D6BCF1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198801-D1BE-4B3F-9867-8B10633A9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f0a3d-04d4-4444-8d6b-fe85a99b7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092482-4018-4EF9-9A17-305BADE9807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badf6794-4e65-4ae5-b54f-b27d9040d6c4"/>
    <ds:schemaRef ds:uri="http://www.w3.org/XML/1998/namespace"/>
    <ds:schemaRef ds:uri="http://schemas.openxmlformats.org/package/2006/metadata/core-properties"/>
    <ds:schemaRef ds:uri="31fb2888-bfb1-4963-80f0-ef7adb300fe8"/>
    <ds:schemaRef ds:uri="http://purl.org/dc/dcmitype/"/>
    <ds:schemaRef ds:uri="311f0a3d-04d4-4444-8d6b-fe85a99b74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Office Theme</vt:lpstr>
      <vt:lpstr>FACILITY NAME GOES HERE   |   LOCATION, 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Gattis, Andy (WAS-WSW)</dc:creator>
  <cp:lastModifiedBy>McCray, Randy (CDC/NCEZID/DHQP/OD) (CTR)</cp:lastModifiedBy>
  <cp:revision>3</cp:revision>
  <dcterms:created xsi:type="dcterms:W3CDTF">2025-11-21T18:10:12Z</dcterms:created>
  <dcterms:modified xsi:type="dcterms:W3CDTF">2026-01-22T20:32:59Z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0x01010008D3F7074DC68E4B9AEC7A4EF47C928A</vt:lpwstr>
  </property>
  <property fmtid="{D5CDD505-2E9C-101B-9397-08002B2CF9AE}" pid="3" name="MediaServiceImageTags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2026-01-21T12:51:28Z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dcf065e3-55f8-4f6a-adad-90753dc81881</vt:lpwstr>
  </property>
  <property fmtid="{D5CDD505-2E9C-101B-9397-08002B2CF9AE}" pid="10" name="MSIP_Label_7b94a7b8-f06c-4dfe-bdcc-9b548fd58c31_ContentBits">
    <vt:lpwstr>0</vt:lpwstr>
  </property>
  <property fmtid="{D5CDD505-2E9C-101B-9397-08002B2CF9AE}" pid="11" name="MSIP_Label_7b94a7b8-f06c-4dfe-bdcc-9b548fd58c31_Tag">
    <vt:lpwstr>10, 0, 1, 1</vt:lpwstr>
  </property>
</Properties>
</file>