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96" r:id="rId4"/>
  </p:sldMasterIdLst>
  <p:notesMasterIdLst>
    <p:notesMasterId r:id="rId54"/>
  </p:notesMasterIdLst>
  <p:handoutMasterIdLst>
    <p:handoutMasterId r:id="rId55"/>
  </p:handoutMasterIdLst>
  <p:sldIdLst>
    <p:sldId id="458" r:id="rId5"/>
    <p:sldId id="459" r:id="rId6"/>
    <p:sldId id="460" r:id="rId7"/>
    <p:sldId id="461" r:id="rId8"/>
    <p:sldId id="462" r:id="rId9"/>
    <p:sldId id="463" r:id="rId10"/>
    <p:sldId id="464" r:id="rId11"/>
    <p:sldId id="465" r:id="rId12"/>
    <p:sldId id="466" r:id="rId13"/>
    <p:sldId id="467" r:id="rId14"/>
    <p:sldId id="468" r:id="rId15"/>
    <p:sldId id="469" r:id="rId16"/>
    <p:sldId id="470" r:id="rId17"/>
    <p:sldId id="471" r:id="rId18"/>
    <p:sldId id="472" r:id="rId19"/>
    <p:sldId id="473" r:id="rId20"/>
    <p:sldId id="474" r:id="rId21"/>
    <p:sldId id="475" r:id="rId22"/>
    <p:sldId id="476" r:id="rId23"/>
    <p:sldId id="477" r:id="rId24"/>
    <p:sldId id="478" r:id="rId25"/>
    <p:sldId id="479" r:id="rId26"/>
    <p:sldId id="480" r:id="rId27"/>
    <p:sldId id="481" r:id="rId28"/>
    <p:sldId id="482" r:id="rId29"/>
    <p:sldId id="483" r:id="rId30"/>
    <p:sldId id="484" r:id="rId31"/>
    <p:sldId id="485" r:id="rId32"/>
    <p:sldId id="486" r:id="rId33"/>
    <p:sldId id="487" r:id="rId34"/>
    <p:sldId id="488" r:id="rId35"/>
    <p:sldId id="489" r:id="rId36"/>
    <p:sldId id="490" r:id="rId37"/>
    <p:sldId id="491" r:id="rId38"/>
    <p:sldId id="492" r:id="rId39"/>
    <p:sldId id="493" r:id="rId40"/>
    <p:sldId id="494" r:id="rId41"/>
    <p:sldId id="495" r:id="rId42"/>
    <p:sldId id="496" r:id="rId43"/>
    <p:sldId id="497" r:id="rId44"/>
    <p:sldId id="498" r:id="rId45"/>
    <p:sldId id="499" r:id="rId46"/>
    <p:sldId id="500" r:id="rId47"/>
    <p:sldId id="501" r:id="rId48"/>
    <p:sldId id="502" r:id="rId49"/>
    <p:sldId id="503" r:id="rId50"/>
    <p:sldId id="504" r:id="rId51"/>
    <p:sldId id="505" r:id="rId52"/>
    <p:sldId id="50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E6D779B0-68BC-4AA2-A974-E7658ED860AC}">
          <p14:sldIdLst>
            <p14:sldId id="458"/>
          </p14:sldIdLst>
        </p14:section>
        <p14:section name="Interior Slides" id="{B70B07F5-4929-42D4-93D4-8E2E7D691827}">
          <p14:sldIdLst>
            <p14:sldId id="459"/>
            <p14:sldId id="460"/>
            <p14:sldId id="461"/>
            <p14:sldId id="462"/>
            <p14:sldId id="463"/>
            <p14:sldId id="464"/>
            <p14:sldId id="465"/>
            <p14:sldId id="466"/>
            <p14:sldId id="467"/>
            <p14:sldId id="468"/>
            <p14:sldId id="469"/>
            <p14:sldId id="470"/>
            <p14:sldId id="471"/>
            <p14:sldId id="472"/>
            <p14:sldId id="473"/>
            <p14:sldId id="474"/>
            <p14:sldId id="475"/>
            <p14:sldId id="476"/>
            <p14:sldId id="477"/>
            <p14:sldId id="478"/>
            <p14:sldId id="479"/>
            <p14:sldId id="480"/>
            <p14:sldId id="481"/>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501"/>
            <p14:sldId id="502"/>
            <p14:sldId id="503"/>
          </p14:sldIdLst>
        </p14:section>
        <p14:section name="Closing" id="{FF2D4302-F773-460D-8659-D96F70C935A6}">
          <p14:sldIdLst>
            <p14:sldId id="504"/>
            <p14:sldId id="505"/>
            <p14:sldId id="5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8E180E-E638-DDF1-BD57-780B19569ED7}" name="Beer, Linda (CDC/NCHHSTP/DHP)" initials="LB" userId="S::gur0@cdc.gov::ecc9d42c-245d-46ac-b864-1cd6a375822d" providerId="AD"/>
  <p188:author id="{E482C34E-64D1-EDC5-A897-A9988C54C780}" name="Clark, Kevin L. (CDC/OD/OC)" initials="KC" userId="S::uvw7@cdc.gov::e3ff4289-52be-4665-a78d-b1cdb6a838b3" providerId="AD"/>
  <p188:author id="{EC04A154-0411-9CAB-8DCB-D4BBFAC5A12D}" name="Marcus, Ruthanne (CDC/NCHHSTP/DHP)" initials="RM" userId="S::ram1@cdc.gov::c4f97fe8-fe0a-4012-ba5d-b4f723e09a1c" providerId="AD"/>
  <p188:author id="{1CE68658-9A89-4A6C-C1C7-1BE264C27B18}" name="Friend, Michael (CDC/NCHHSTP/DHP)" initials="FM" userId="S::bnk5@cdc.gov::fb5d49f6-67ab-43bc-a4c7-ffc863d70a07" providerId="AD"/>
  <p188:author id="{C1D19268-A486-DAC1-569C-EC8B806F30D8}" name="Chung, Justine (CDC/OD/OC) (CTR)" initials="JC" userId="S::itu6@cdc.gov::9e71a0a9-74a2-478d-a04e-bbb50f73bea1" providerId="AD"/>
  <p188:author id="{E533636F-0A08-69F9-3FAD-5C4BB8147DB6}" name="Kocer, Irma (CDC/NCHHSTP/DHP)" initials="IK" userId="S::ouv8@cdc.gov::5391be20-1b38-4e35-95d3-352b5d1fd1a0" providerId="AD"/>
  <p188:author id="{5C172A9F-18E2-C21B-1492-9B9CDF8107B7}" name="Prejean, Joseph (Buzz) (CDC/NCHHSTP/DHP)" initials="JP" userId="S::Nzp1@cdc.gov::7c0b7f5c-1d25-484b-b2e7-9dddd44375d1" providerId="AD"/>
  <p188:author id="{C4C457AB-CA18-AAB8-F8E0-0BE802287692}" name="Dasgupta, Sharoda (CDC/NCHHSTP/DHP)" initials="SD" userId="S::ibz8@cdc.gov::032a6686-d7d4-47f7-9674-6913af7a6ce5" providerId="AD"/>
  <p188:author id="{C2A11BDB-AF90-383F-F281-1D712208B6B0}" name="Ostroff, Alyssa (CDC/OD/OC)" initials="AO" userId="S::qpq7@cdc.gov::bfa4756e-811a-4663-85b8-b83cdadad87f" providerId="AD"/>
  <p188:author id="{2BFE5AEC-E4DA-85D7-CA09-07EF2D24AC30}" name="Mullis, Jessica (CDC/OD/OC) (CTR)" initials="JM" userId="S::lrz4@cdc.gov::80374a94-4613-4ae7-bfbf-3ae4c17f95f4" providerId="AD"/>
  <p188:author id="{41BE6FFA-48A8-C9DD-5361-C92227D07C0B}" name="Rossow, Stephanie (CDC/OD/OC) (CTR)" initials="R(" userId="S::onn1@cdc.gov::467326d5-9b15-48bd-8dfd-584b269b461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ossy Made Yulian" initials="YMY" lastIdx="1" clrIdx="0">
    <p:extLst>
      <p:ext uri="{19B8F6BF-5375-455C-9EA6-DF929625EA0E}">
        <p15:presenceInfo xmlns:p15="http://schemas.microsoft.com/office/powerpoint/2012/main" userId="238af46a17e978c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C1C1C"/>
    <a:srgbClr val="84B1DA"/>
    <a:srgbClr val="007889"/>
    <a:srgbClr val="C2DAFD"/>
    <a:srgbClr val="5E99CE"/>
    <a:srgbClr val="D68C28"/>
    <a:srgbClr val="1A5FAC"/>
    <a:srgbClr val="99519D"/>
    <a:srgbClr val="BE3525"/>
    <a:srgbClr val="0326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055" autoAdjust="0"/>
  </p:normalViewPr>
  <p:slideViewPr>
    <p:cSldViewPr snapToGrid="0">
      <p:cViewPr varScale="1">
        <p:scale>
          <a:sx n="89" d="100"/>
          <a:sy n="89" d="100"/>
        </p:scale>
        <p:origin x="1398" y="30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gupta, Sharoda (CDC/NCHHSTP/DHP)" userId="032a6686-d7d4-47f7-9674-6913af7a6ce5" providerId="ADAL" clId="{E46AD709-828D-4E02-BF46-27B2BDDC2703}"/>
    <pc:docChg chg="undo custSel addSld delSld modSld modMainMaster modSection">
      <pc:chgData name="Dasgupta, Sharoda (CDC/NCHHSTP/DHP)" userId="032a6686-d7d4-47f7-9674-6913af7a6ce5" providerId="ADAL" clId="{E46AD709-828D-4E02-BF46-27B2BDDC2703}" dt="2026-08-17T12:17:30.667" v="731" actId="34135"/>
      <pc:docMkLst>
        <pc:docMk/>
      </pc:docMkLst>
      <pc:sldChg chg="addSp delSp modSp new mod">
        <pc:chgData name="Dasgupta, Sharoda (CDC/NCHHSTP/DHP)" userId="032a6686-d7d4-47f7-9674-6913af7a6ce5" providerId="ADAL" clId="{E46AD709-828D-4E02-BF46-27B2BDDC2703}" dt="2026-08-17T12:14:46.747" v="683" actId="34135"/>
        <pc:sldMkLst>
          <pc:docMk/>
          <pc:sldMk cId="196780906" sldId="458"/>
        </pc:sldMkLst>
        <pc:picChg chg="add mod ord">
          <ac:chgData name="Dasgupta, Sharoda (CDC/NCHHSTP/DHP)" userId="032a6686-d7d4-47f7-9674-6913af7a6ce5" providerId="ADAL" clId="{E46AD709-828D-4E02-BF46-27B2BDDC2703}" dt="2026-08-17T12:14:46.747" v="683" actId="34135"/>
          <ac:picMkLst>
            <pc:docMk/>
            <pc:sldMk cId="196780906" sldId="458"/>
            <ac:picMk id="4" creationId="{EE083FC2-C200-CD0D-C3C8-A3D7F1EB3F33}"/>
          </ac:picMkLst>
        </pc:picChg>
      </pc:sldChg>
      <pc:sldChg chg="addSp delSp modSp new mod modClrScheme chgLayout">
        <pc:chgData name="Dasgupta, Sharoda (CDC/NCHHSTP/DHP)" userId="032a6686-d7d4-47f7-9674-6913af7a6ce5" providerId="ADAL" clId="{E46AD709-828D-4E02-BF46-27B2BDDC2703}" dt="2026-08-17T12:14:49.147" v="684" actId="34135"/>
        <pc:sldMkLst>
          <pc:docMk/>
          <pc:sldMk cId="676355799" sldId="459"/>
        </pc:sldMkLst>
        <pc:picChg chg="add mod ord">
          <ac:chgData name="Dasgupta, Sharoda (CDC/NCHHSTP/DHP)" userId="032a6686-d7d4-47f7-9674-6913af7a6ce5" providerId="ADAL" clId="{E46AD709-828D-4E02-BF46-27B2BDDC2703}" dt="2026-08-17T12:14:49.147" v="684" actId="34135"/>
          <ac:picMkLst>
            <pc:docMk/>
            <pc:sldMk cId="676355799" sldId="459"/>
            <ac:picMk id="6" creationId="{02793CBF-58A6-AC4D-3D65-C0386206ECA0}"/>
          </ac:picMkLst>
        </pc:picChg>
      </pc:sldChg>
      <pc:sldChg chg="addSp delSp modSp new mod modClrScheme chgLayout">
        <pc:chgData name="Dasgupta, Sharoda (CDC/NCHHSTP/DHP)" userId="032a6686-d7d4-47f7-9674-6913af7a6ce5" providerId="ADAL" clId="{E46AD709-828D-4E02-BF46-27B2BDDC2703}" dt="2026-08-17T12:14:52.061" v="685" actId="34135"/>
        <pc:sldMkLst>
          <pc:docMk/>
          <pc:sldMk cId="1515083979" sldId="460"/>
        </pc:sldMkLst>
        <pc:picChg chg="add mod ord">
          <ac:chgData name="Dasgupta, Sharoda (CDC/NCHHSTP/DHP)" userId="032a6686-d7d4-47f7-9674-6913af7a6ce5" providerId="ADAL" clId="{E46AD709-828D-4E02-BF46-27B2BDDC2703}" dt="2026-08-17T12:14:52.061" v="685" actId="34135"/>
          <ac:picMkLst>
            <pc:docMk/>
            <pc:sldMk cId="1515083979" sldId="460"/>
            <ac:picMk id="12" creationId="{C9D286C7-0D8A-E828-F06C-65AE5F72FB0D}"/>
          </ac:picMkLst>
        </pc:picChg>
      </pc:sldChg>
      <pc:sldChg chg="addSp delSp modSp new mod modClrScheme chgLayout">
        <pc:chgData name="Dasgupta, Sharoda (CDC/NCHHSTP/DHP)" userId="032a6686-d7d4-47f7-9674-6913af7a6ce5" providerId="ADAL" clId="{E46AD709-828D-4E02-BF46-27B2BDDC2703}" dt="2026-08-17T12:14:56.910" v="686" actId="34135"/>
        <pc:sldMkLst>
          <pc:docMk/>
          <pc:sldMk cId="1354775567" sldId="461"/>
        </pc:sldMkLst>
        <pc:picChg chg="add mod ord">
          <ac:chgData name="Dasgupta, Sharoda (CDC/NCHHSTP/DHP)" userId="032a6686-d7d4-47f7-9674-6913af7a6ce5" providerId="ADAL" clId="{E46AD709-828D-4E02-BF46-27B2BDDC2703}" dt="2026-08-17T12:14:56.910" v="686" actId="34135"/>
          <ac:picMkLst>
            <pc:docMk/>
            <pc:sldMk cId="1354775567" sldId="461"/>
            <ac:picMk id="8" creationId="{15914AA3-CC5E-A595-0DE4-087CD84CE91E}"/>
          </ac:picMkLst>
        </pc:picChg>
      </pc:sldChg>
      <pc:sldChg chg="addSp delSp modSp new mod modClrScheme chgLayout">
        <pc:chgData name="Dasgupta, Sharoda (CDC/NCHHSTP/DHP)" userId="032a6686-d7d4-47f7-9674-6913af7a6ce5" providerId="ADAL" clId="{E46AD709-828D-4E02-BF46-27B2BDDC2703}" dt="2026-08-17T12:15:00.144" v="687" actId="34135"/>
        <pc:sldMkLst>
          <pc:docMk/>
          <pc:sldMk cId="2882017902" sldId="462"/>
        </pc:sldMkLst>
        <pc:picChg chg="add mod ord">
          <ac:chgData name="Dasgupta, Sharoda (CDC/NCHHSTP/DHP)" userId="032a6686-d7d4-47f7-9674-6913af7a6ce5" providerId="ADAL" clId="{E46AD709-828D-4E02-BF46-27B2BDDC2703}" dt="2026-08-17T12:15:00.144" v="687" actId="34135"/>
          <ac:picMkLst>
            <pc:docMk/>
            <pc:sldMk cId="2882017902" sldId="462"/>
            <ac:picMk id="6" creationId="{EDEFAAB1-3640-1E34-CC21-9D93991537DE}"/>
          </ac:picMkLst>
        </pc:picChg>
      </pc:sldChg>
      <pc:sldChg chg="addSp delSp modSp new mod modClrScheme chgLayout">
        <pc:chgData name="Dasgupta, Sharoda (CDC/NCHHSTP/DHP)" userId="032a6686-d7d4-47f7-9674-6913af7a6ce5" providerId="ADAL" clId="{E46AD709-828D-4E02-BF46-27B2BDDC2703}" dt="2026-08-17T12:15:05.517" v="688" actId="34135"/>
        <pc:sldMkLst>
          <pc:docMk/>
          <pc:sldMk cId="2786920904" sldId="463"/>
        </pc:sldMkLst>
        <pc:picChg chg="add mod ord">
          <ac:chgData name="Dasgupta, Sharoda (CDC/NCHHSTP/DHP)" userId="032a6686-d7d4-47f7-9674-6913af7a6ce5" providerId="ADAL" clId="{E46AD709-828D-4E02-BF46-27B2BDDC2703}" dt="2026-08-17T12:15:05.517" v="688" actId="34135"/>
          <ac:picMkLst>
            <pc:docMk/>
            <pc:sldMk cId="2786920904" sldId="463"/>
            <ac:picMk id="10" creationId="{7BAEE4D5-8832-0218-7A8E-100F18AB52A4}"/>
          </ac:picMkLst>
        </pc:picChg>
      </pc:sldChg>
      <pc:sldChg chg="addSp delSp modSp new mod modClrScheme chgLayout">
        <pc:chgData name="Dasgupta, Sharoda (CDC/NCHHSTP/DHP)" userId="032a6686-d7d4-47f7-9674-6913af7a6ce5" providerId="ADAL" clId="{E46AD709-828D-4E02-BF46-27B2BDDC2703}" dt="2026-08-17T12:15:08.985" v="689" actId="34135"/>
        <pc:sldMkLst>
          <pc:docMk/>
          <pc:sldMk cId="3355076958" sldId="464"/>
        </pc:sldMkLst>
        <pc:picChg chg="add mod ord">
          <ac:chgData name="Dasgupta, Sharoda (CDC/NCHHSTP/DHP)" userId="032a6686-d7d4-47f7-9674-6913af7a6ce5" providerId="ADAL" clId="{E46AD709-828D-4E02-BF46-27B2BDDC2703}" dt="2026-08-17T12:15:08.985" v="689" actId="34135"/>
          <ac:picMkLst>
            <pc:docMk/>
            <pc:sldMk cId="3355076958" sldId="464"/>
            <ac:picMk id="6" creationId="{22C3A994-8697-CE75-A7F1-7841F77E81C5}"/>
          </ac:picMkLst>
        </pc:picChg>
      </pc:sldChg>
      <pc:sldChg chg="addSp delSp modSp new mod modClrScheme chgLayout">
        <pc:chgData name="Dasgupta, Sharoda (CDC/NCHHSTP/DHP)" userId="032a6686-d7d4-47f7-9674-6913af7a6ce5" providerId="ADAL" clId="{E46AD709-828D-4E02-BF46-27B2BDDC2703}" dt="2026-08-17T12:15:12.458" v="690" actId="34135"/>
        <pc:sldMkLst>
          <pc:docMk/>
          <pc:sldMk cId="4051056151" sldId="465"/>
        </pc:sldMkLst>
        <pc:picChg chg="add mod ord">
          <ac:chgData name="Dasgupta, Sharoda (CDC/NCHHSTP/DHP)" userId="032a6686-d7d4-47f7-9674-6913af7a6ce5" providerId="ADAL" clId="{E46AD709-828D-4E02-BF46-27B2BDDC2703}" dt="2026-08-17T12:15:12.458" v="690" actId="34135"/>
          <ac:picMkLst>
            <pc:docMk/>
            <pc:sldMk cId="4051056151" sldId="465"/>
            <ac:picMk id="8" creationId="{1BE673BC-86E5-DCF2-9828-3B7A0F5744E8}"/>
          </ac:picMkLst>
        </pc:picChg>
      </pc:sldChg>
      <pc:sldChg chg="addSp delSp modSp new mod modClrScheme chgLayout">
        <pc:chgData name="Dasgupta, Sharoda (CDC/NCHHSTP/DHP)" userId="032a6686-d7d4-47f7-9674-6913af7a6ce5" providerId="ADAL" clId="{E46AD709-828D-4E02-BF46-27B2BDDC2703}" dt="2026-08-17T12:15:16.313" v="691" actId="34135"/>
        <pc:sldMkLst>
          <pc:docMk/>
          <pc:sldMk cId="2845275313" sldId="466"/>
        </pc:sldMkLst>
        <pc:picChg chg="add mod ord">
          <ac:chgData name="Dasgupta, Sharoda (CDC/NCHHSTP/DHP)" userId="032a6686-d7d4-47f7-9674-6913af7a6ce5" providerId="ADAL" clId="{E46AD709-828D-4E02-BF46-27B2BDDC2703}" dt="2026-08-17T12:15:16.313" v="691" actId="34135"/>
          <ac:picMkLst>
            <pc:docMk/>
            <pc:sldMk cId="2845275313" sldId="466"/>
            <ac:picMk id="8" creationId="{39C72DD9-0A6D-6E7C-B683-5638F27DBE8C}"/>
          </ac:picMkLst>
        </pc:picChg>
      </pc:sldChg>
      <pc:sldChg chg="addSp delSp modSp new mod modClrScheme chgLayout">
        <pc:chgData name="Dasgupta, Sharoda (CDC/NCHHSTP/DHP)" userId="032a6686-d7d4-47f7-9674-6913af7a6ce5" providerId="ADAL" clId="{E46AD709-828D-4E02-BF46-27B2BDDC2703}" dt="2026-08-17T12:15:19.095" v="692" actId="34135"/>
        <pc:sldMkLst>
          <pc:docMk/>
          <pc:sldMk cId="4100988343" sldId="467"/>
        </pc:sldMkLst>
        <pc:picChg chg="add mod ord">
          <ac:chgData name="Dasgupta, Sharoda (CDC/NCHHSTP/DHP)" userId="032a6686-d7d4-47f7-9674-6913af7a6ce5" providerId="ADAL" clId="{E46AD709-828D-4E02-BF46-27B2BDDC2703}" dt="2026-08-17T12:15:19.095" v="692" actId="34135"/>
          <ac:picMkLst>
            <pc:docMk/>
            <pc:sldMk cId="4100988343" sldId="467"/>
            <ac:picMk id="6" creationId="{450164F3-22D5-F27F-0D5B-99F0769AA5BB}"/>
          </ac:picMkLst>
        </pc:picChg>
      </pc:sldChg>
      <pc:sldChg chg="addSp delSp modSp new mod modClrScheme chgLayout modNotesTx">
        <pc:chgData name="Dasgupta, Sharoda (CDC/NCHHSTP/DHP)" userId="032a6686-d7d4-47f7-9674-6913af7a6ce5" providerId="ADAL" clId="{E46AD709-828D-4E02-BF46-27B2BDDC2703}" dt="2026-08-17T12:15:21.926" v="693" actId="34135"/>
        <pc:sldMkLst>
          <pc:docMk/>
          <pc:sldMk cId="1472992755" sldId="468"/>
        </pc:sldMkLst>
        <pc:spChg chg="add del">
          <ac:chgData name="Dasgupta, Sharoda (CDC/NCHHSTP/DHP)" userId="032a6686-d7d4-47f7-9674-6913af7a6ce5" providerId="ADAL" clId="{E46AD709-828D-4E02-BF46-27B2BDDC2703}" dt="2026-08-17T11:48:21.704" v="599" actId="22"/>
          <ac:spMkLst>
            <pc:docMk/>
            <pc:sldMk cId="1472992755" sldId="468"/>
            <ac:spMk id="3" creationId="{3C252BA5-D480-F10C-1332-4DBFA64D581C}"/>
          </ac:spMkLst>
        </pc:spChg>
        <pc:picChg chg="add mod ord">
          <ac:chgData name="Dasgupta, Sharoda (CDC/NCHHSTP/DHP)" userId="032a6686-d7d4-47f7-9674-6913af7a6ce5" providerId="ADAL" clId="{E46AD709-828D-4E02-BF46-27B2BDDC2703}" dt="2026-08-17T12:15:21.926" v="693" actId="34135"/>
          <ac:picMkLst>
            <pc:docMk/>
            <pc:sldMk cId="1472992755" sldId="468"/>
            <ac:picMk id="8" creationId="{71C743FA-50FA-BACD-9293-D9B75C6CB7C0}"/>
          </ac:picMkLst>
        </pc:picChg>
      </pc:sldChg>
      <pc:sldChg chg="addSp delSp modSp new mod modClrScheme chgLayout">
        <pc:chgData name="Dasgupta, Sharoda (CDC/NCHHSTP/DHP)" userId="032a6686-d7d4-47f7-9674-6913af7a6ce5" providerId="ADAL" clId="{E46AD709-828D-4E02-BF46-27B2BDDC2703}" dt="2026-08-17T12:15:25.516" v="694" actId="34135"/>
        <pc:sldMkLst>
          <pc:docMk/>
          <pc:sldMk cId="975538390" sldId="469"/>
        </pc:sldMkLst>
        <pc:picChg chg="add mod ord">
          <ac:chgData name="Dasgupta, Sharoda (CDC/NCHHSTP/DHP)" userId="032a6686-d7d4-47f7-9674-6913af7a6ce5" providerId="ADAL" clId="{E46AD709-828D-4E02-BF46-27B2BDDC2703}" dt="2026-08-17T12:15:25.516" v="694" actId="34135"/>
          <ac:picMkLst>
            <pc:docMk/>
            <pc:sldMk cId="975538390" sldId="469"/>
            <ac:picMk id="8" creationId="{20E9AD2F-FC02-F5D5-D139-98DAE5D83CF8}"/>
          </ac:picMkLst>
        </pc:picChg>
      </pc:sldChg>
      <pc:sldChg chg="addSp delSp modSp new mod modClrScheme chgLayout">
        <pc:chgData name="Dasgupta, Sharoda (CDC/NCHHSTP/DHP)" userId="032a6686-d7d4-47f7-9674-6913af7a6ce5" providerId="ADAL" clId="{E46AD709-828D-4E02-BF46-27B2BDDC2703}" dt="2026-08-17T12:15:28.156" v="695" actId="34135"/>
        <pc:sldMkLst>
          <pc:docMk/>
          <pc:sldMk cId="3767577460" sldId="470"/>
        </pc:sldMkLst>
        <pc:picChg chg="add mod ord">
          <ac:chgData name="Dasgupta, Sharoda (CDC/NCHHSTP/DHP)" userId="032a6686-d7d4-47f7-9674-6913af7a6ce5" providerId="ADAL" clId="{E46AD709-828D-4E02-BF46-27B2BDDC2703}" dt="2026-08-17T12:15:28.156" v="695" actId="34135"/>
          <ac:picMkLst>
            <pc:docMk/>
            <pc:sldMk cId="3767577460" sldId="470"/>
            <ac:picMk id="8" creationId="{301921BA-56ED-028B-D0BD-E1558A3D3E09}"/>
          </ac:picMkLst>
        </pc:picChg>
      </pc:sldChg>
      <pc:sldChg chg="addSp delSp modSp new mod modClrScheme chgLayout">
        <pc:chgData name="Dasgupta, Sharoda (CDC/NCHHSTP/DHP)" userId="032a6686-d7d4-47f7-9674-6913af7a6ce5" providerId="ADAL" clId="{E46AD709-828D-4E02-BF46-27B2BDDC2703}" dt="2026-08-17T12:15:31.241" v="696" actId="34135"/>
        <pc:sldMkLst>
          <pc:docMk/>
          <pc:sldMk cId="3163232412" sldId="471"/>
        </pc:sldMkLst>
        <pc:picChg chg="add mod ord">
          <ac:chgData name="Dasgupta, Sharoda (CDC/NCHHSTP/DHP)" userId="032a6686-d7d4-47f7-9674-6913af7a6ce5" providerId="ADAL" clId="{E46AD709-828D-4E02-BF46-27B2BDDC2703}" dt="2026-08-17T12:15:31.241" v="696" actId="34135"/>
          <ac:picMkLst>
            <pc:docMk/>
            <pc:sldMk cId="3163232412" sldId="471"/>
            <ac:picMk id="8" creationId="{1C2798D6-815F-8D29-06CE-2EDEA5CC96D0}"/>
          </ac:picMkLst>
        </pc:picChg>
      </pc:sldChg>
      <pc:sldChg chg="addSp delSp modSp new mod modClrScheme chgLayout">
        <pc:chgData name="Dasgupta, Sharoda (CDC/NCHHSTP/DHP)" userId="032a6686-d7d4-47f7-9674-6913af7a6ce5" providerId="ADAL" clId="{E46AD709-828D-4E02-BF46-27B2BDDC2703}" dt="2026-08-17T12:15:34.576" v="697" actId="34135"/>
        <pc:sldMkLst>
          <pc:docMk/>
          <pc:sldMk cId="2049102865" sldId="472"/>
        </pc:sldMkLst>
        <pc:picChg chg="add mod ord">
          <ac:chgData name="Dasgupta, Sharoda (CDC/NCHHSTP/DHP)" userId="032a6686-d7d4-47f7-9674-6913af7a6ce5" providerId="ADAL" clId="{E46AD709-828D-4E02-BF46-27B2BDDC2703}" dt="2026-08-17T12:15:34.576" v="697" actId="34135"/>
          <ac:picMkLst>
            <pc:docMk/>
            <pc:sldMk cId="2049102865" sldId="472"/>
            <ac:picMk id="6" creationId="{0F27A3CF-968C-86AC-EBC7-A4ED533C9DD2}"/>
          </ac:picMkLst>
        </pc:picChg>
      </pc:sldChg>
      <pc:sldChg chg="addSp delSp modSp new mod modClrScheme chgLayout">
        <pc:chgData name="Dasgupta, Sharoda (CDC/NCHHSTP/DHP)" userId="032a6686-d7d4-47f7-9674-6913af7a6ce5" providerId="ADAL" clId="{E46AD709-828D-4E02-BF46-27B2BDDC2703}" dt="2026-08-17T12:15:37.244" v="698" actId="34135"/>
        <pc:sldMkLst>
          <pc:docMk/>
          <pc:sldMk cId="4031574145" sldId="473"/>
        </pc:sldMkLst>
        <pc:picChg chg="add mod ord">
          <ac:chgData name="Dasgupta, Sharoda (CDC/NCHHSTP/DHP)" userId="032a6686-d7d4-47f7-9674-6913af7a6ce5" providerId="ADAL" clId="{E46AD709-828D-4E02-BF46-27B2BDDC2703}" dt="2026-08-17T12:15:37.244" v="698" actId="34135"/>
          <ac:picMkLst>
            <pc:docMk/>
            <pc:sldMk cId="4031574145" sldId="473"/>
            <ac:picMk id="8" creationId="{8C4CA1C1-E094-4F24-0078-6D77EF00B6C3}"/>
          </ac:picMkLst>
        </pc:picChg>
      </pc:sldChg>
      <pc:sldChg chg="addSp delSp modSp new mod modClrScheme chgLayout">
        <pc:chgData name="Dasgupta, Sharoda (CDC/NCHHSTP/DHP)" userId="032a6686-d7d4-47f7-9674-6913af7a6ce5" providerId="ADAL" clId="{E46AD709-828D-4E02-BF46-27B2BDDC2703}" dt="2026-08-17T12:15:41.452" v="699" actId="34135"/>
        <pc:sldMkLst>
          <pc:docMk/>
          <pc:sldMk cId="435186743" sldId="474"/>
        </pc:sldMkLst>
        <pc:picChg chg="add mod ord">
          <ac:chgData name="Dasgupta, Sharoda (CDC/NCHHSTP/DHP)" userId="032a6686-d7d4-47f7-9674-6913af7a6ce5" providerId="ADAL" clId="{E46AD709-828D-4E02-BF46-27B2BDDC2703}" dt="2026-08-17T12:15:41.452" v="699" actId="34135"/>
          <ac:picMkLst>
            <pc:docMk/>
            <pc:sldMk cId="435186743" sldId="474"/>
            <ac:picMk id="8" creationId="{7524D034-16C4-46CC-FE6B-003EC5E77466}"/>
          </ac:picMkLst>
        </pc:picChg>
      </pc:sldChg>
      <pc:sldChg chg="addSp delSp modSp new mod modClrScheme chgLayout">
        <pc:chgData name="Dasgupta, Sharoda (CDC/NCHHSTP/DHP)" userId="032a6686-d7d4-47f7-9674-6913af7a6ce5" providerId="ADAL" clId="{E46AD709-828D-4E02-BF46-27B2BDDC2703}" dt="2026-08-17T12:15:44.050" v="700" actId="34135"/>
        <pc:sldMkLst>
          <pc:docMk/>
          <pc:sldMk cId="1958863520" sldId="475"/>
        </pc:sldMkLst>
        <pc:picChg chg="add mod ord">
          <ac:chgData name="Dasgupta, Sharoda (CDC/NCHHSTP/DHP)" userId="032a6686-d7d4-47f7-9674-6913af7a6ce5" providerId="ADAL" clId="{E46AD709-828D-4E02-BF46-27B2BDDC2703}" dt="2026-08-17T12:15:44.050" v="700" actId="34135"/>
          <ac:picMkLst>
            <pc:docMk/>
            <pc:sldMk cId="1958863520" sldId="475"/>
            <ac:picMk id="8" creationId="{0C460B31-E91A-582B-69D3-18E40A7E84A1}"/>
          </ac:picMkLst>
        </pc:picChg>
      </pc:sldChg>
      <pc:sldChg chg="addSp delSp modSp new mod modClrScheme chgLayout">
        <pc:chgData name="Dasgupta, Sharoda (CDC/NCHHSTP/DHP)" userId="032a6686-d7d4-47f7-9674-6913af7a6ce5" providerId="ADAL" clId="{E46AD709-828D-4E02-BF46-27B2BDDC2703}" dt="2026-08-17T12:15:46.639" v="701" actId="34135"/>
        <pc:sldMkLst>
          <pc:docMk/>
          <pc:sldMk cId="871565149" sldId="476"/>
        </pc:sldMkLst>
        <pc:picChg chg="add mod ord">
          <ac:chgData name="Dasgupta, Sharoda (CDC/NCHHSTP/DHP)" userId="032a6686-d7d4-47f7-9674-6913af7a6ce5" providerId="ADAL" clId="{E46AD709-828D-4E02-BF46-27B2BDDC2703}" dt="2026-08-17T12:15:46.639" v="701" actId="34135"/>
          <ac:picMkLst>
            <pc:docMk/>
            <pc:sldMk cId="871565149" sldId="476"/>
            <ac:picMk id="8" creationId="{1BA26DA6-C78D-9F6D-24E5-A67DC71060F2}"/>
          </ac:picMkLst>
        </pc:picChg>
      </pc:sldChg>
      <pc:sldChg chg="addSp delSp modSp new mod modClrScheme chgLayout">
        <pc:chgData name="Dasgupta, Sharoda (CDC/NCHHSTP/DHP)" userId="032a6686-d7d4-47f7-9674-6913af7a6ce5" providerId="ADAL" clId="{E46AD709-828D-4E02-BF46-27B2BDDC2703}" dt="2026-08-17T12:15:49.948" v="702" actId="34135"/>
        <pc:sldMkLst>
          <pc:docMk/>
          <pc:sldMk cId="2779026632" sldId="477"/>
        </pc:sldMkLst>
        <pc:picChg chg="add mod ord">
          <ac:chgData name="Dasgupta, Sharoda (CDC/NCHHSTP/DHP)" userId="032a6686-d7d4-47f7-9674-6913af7a6ce5" providerId="ADAL" clId="{E46AD709-828D-4E02-BF46-27B2BDDC2703}" dt="2026-08-17T12:15:49.948" v="702" actId="34135"/>
          <ac:picMkLst>
            <pc:docMk/>
            <pc:sldMk cId="2779026632" sldId="477"/>
            <ac:picMk id="8" creationId="{202E5165-24AC-0385-3FA2-295F1B3B56B1}"/>
          </ac:picMkLst>
        </pc:picChg>
      </pc:sldChg>
      <pc:sldChg chg="addSp delSp modSp new mod modClrScheme chgLayout">
        <pc:chgData name="Dasgupta, Sharoda (CDC/NCHHSTP/DHP)" userId="032a6686-d7d4-47f7-9674-6913af7a6ce5" providerId="ADAL" clId="{E46AD709-828D-4E02-BF46-27B2BDDC2703}" dt="2026-08-17T12:15:54.277" v="703" actId="34135"/>
        <pc:sldMkLst>
          <pc:docMk/>
          <pc:sldMk cId="1205981276" sldId="478"/>
        </pc:sldMkLst>
        <pc:picChg chg="add mod ord">
          <ac:chgData name="Dasgupta, Sharoda (CDC/NCHHSTP/DHP)" userId="032a6686-d7d4-47f7-9674-6913af7a6ce5" providerId="ADAL" clId="{E46AD709-828D-4E02-BF46-27B2BDDC2703}" dt="2026-08-17T12:15:54.277" v="703" actId="34135"/>
          <ac:picMkLst>
            <pc:docMk/>
            <pc:sldMk cId="1205981276" sldId="478"/>
            <ac:picMk id="8" creationId="{5FB2D3B1-BF7C-D5F3-6585-4C75D5C5D934}"/>
          </ac:picMkLst>
        </pc:picChg>
      </pc:sldChg>
      <pc:sldChg chg="addSp delSp modSp new mod modClrScheme chgLayout">
        <pc:chgData name="Dasgupta, Sharoda (CDC/NCHHSTP/DHP)" userId="032a6686-d7d4-47f7-9674-6913af7a6ce5" providerId="ADAL" clId="{E46AD709-828D-4E02-BF46-27B2BDDC2703}" dt="2026-08-17T12:15:58.923" v="704" actId="34135"/>
        <pc:sldMkLst>
          <pc:docMk/>
          <pc:sldMk cId="2418915649" sldId="479"/>
        </pc:sldMkLst>
        <pc:picChg chg="add mod ord">
          <ac:chgData name="Dasgupta, Sharoda (CDC/NCHHSTP/DHP)" userId="032a6686-d7d4-47f7-9674-6913af7a6ce5" providerId="ADAL" clId="{E46AD709-828D-4E02-BF46-27B2BDDC2703}" dt="2026-08-17T12:15:58.923" v="704" actId="34135"/>
          <ac:picMkLst>
            <pc:docMk/>
            <pc:sldMk cId="2418915649" sldId="479"/>
            <ac:picMk id="6" creationId="{05B5FC19-5B90-CB7D-DDD0-68EF6C699031}"/>
          </ac:picMkLst>
        </pc:picChg>
      </pc:sldChg>
      <pc:sldChg chg="addSp delSp modSp new mod modClrScheme chgLayout">
        <pc:chgData name="Dasgupta, Sharoda (CDC/NCHHSTP/DHP)" userId="032a6686-d7d4-47f7-9674-6913af7a6ce5" providerId="ADAL" clId="{E46AD709-828D-4E02-BF46-27B2BDDC2703}" dt="2026-08-17T12:16:02.479" v="705" actId="34135"/>
        <pc:sldMkLst>
          <pc:docMk/>
          <pc:sldMk cId="3423977789" sldId="480"/>
        </pc:sldMkLst>
        <pc:picChg chg="add mod ord">
          <ac:chgData name="Dasgupta, Sharoda (CDC/NCHHSTP/DHP)" userId="032a6686-d7d4-47f7-9674-6913af7a6ce5" providerId="ADAL" clId="{E46AD709-828D-4E02-BF46-27B2BDDC2703}" dt="2026-08-17T12:16:02.479" v="705" actId="34135"/>
          <ac:picMkLst>
            <pc:docMk/>
            <pc:sldMk cId="3423977789" sldId="480"/>
            <ac:picMk id="8" creationId="{143E51E8-F01D-2F09-78BA-A3DEF0B9F8ED}"/>
          </ac:picMkLst>
        </pc:picChg>
      </pc:sldChg>
      <pc:sldChg chg="addSp delSp modSp new mod modClrScheme chgLayout">
        <pc:chgData name="Dasgupta, Sharoda (CDC/NCHHSTP/DHP)" userId="032a6686-d7d4-47f7-9674-6913af7a6ce5" providerId="ADAL" clId="{E46AD709-828D-4E02-BF46-27B2BDDC2703}" dt="2026-08-17T12:16:05.359" v="706" actId="34135"/>
        <pc:sldMkLst>
          <pc:docMk/>
          <pc:sldMk cId="82728070" sldId="481"/>
        </pc:sldMkLst>
        <pc:picChg chg="add mod ord">
          <ac:chgData name="Dasgupta, Sharoda (CDC/NCHHSTP/DHP)" userId="032a6686-d7d4-47f7-9674-6913af7a6ce5" providerId="ADAL" clId="{E46AD709-828D-4E02-BF46-27B2BDDC2703}" dt="2026-08-17T12:16:05.359" v="706" actId="34135"/>
          <ac:picMkLst>
            <pc:docMk/>
            <pc:sldMk cId="82728070" sldId="481"/>
            <ac:picMk id="8" creationId="{256ACB4B-7C44-6A7A-0E86-9520DE2F85D6}"/>
          </ac:picMkLst>
        </pc:picChg>
      </pc:sldChg>
      <pc:sldChg chg="addSp delSp modSp new mod modClrScheme chgLayout">
        <pc:chgData name="Dasgupta, Sharoda (CDC/NCHHSTP/DHP)" userId="032a6686-d7d4-47f7-9674-6913af7a6ce5" providerId="ADAL" clId="{E46AD709-828D-4E02-BF46-27B2BDDC2703}" dt="2026-08-17T12:16:08.375" v="707" actId="34135"/>
        <pc:sldMkLst>
          <pc:docMk/>
          <pc:sldMk cId="2114386949" sldId="482"/>
        </pc:sldMkLst>
        <pc:picChg chg="add mod ord">
          <ac:chgData name="Dasgupta, Sharoda (CDC/NCHHSTP/DHP)" userId="032a6686-d7d4-47f7-9674-6913af7a6ce5" providerId="ADAL" clId="{E46AD709-828D-4E02-BF46-27B2BDDC2703}" dt="2026-08-17T12:16:08.375" v="707" actId="34135"/>
          <ac:picMkLst>
            <pc:docMk/>
            <pc:sldMk cId="2114386949" sldId="482"/>
            <ac:picMk id="8" creationId="{F1757887-644A-1FA6-AE69-D894340984EF}"/>
          </ac:picMkLst>
        </pc:picChg>
      </pc:sldChg>
      <pc:sldChg chg="addSp delSp modSp new mod modClrScheme chgLayout">
        <pc:chgData name="Dasgupta, Sharoda (CDC/NCHHSTP/DHP)" userId="032a6686-d7d4-47f7-9674-6913af7a6ce5" providerId="ADAL" clId="{E46AD709-828D-4E02-BF46-27B2BDDC2703}" dt="2026-08-17T12:16:12.431" v="708" actId="34135"/>
        <pc:sldMkLst>
          <pc:docMk/>
          <pc:sldMk cId="4272209357" sldId="483"/>
        </pc:sldMkLst>
        <pc:picChg chg="add mod ord">
          <ac:chgData name="Dasgupta, Sharoda (CDC/NCHHSTP/DHP)" userId="032a6686-d7d4-47f7-9674-6913af7a6ce5" providerId="ADAL" clId="{E46AD709-828D-4E02-BF46-27B2BDDC2703}" dt="2026-08-17T12:16:12.431" v="708" actId="34135"/>
          <ac:picMkLst>
            <pc:docMk/>
            <pc:sldMk cId="4272209357" sldId="483"/>
            <ac:picMk id="8" creationId="{BA4188C4-91E4-8681-1F34-806FC9C169CA}"/>
          </ac:picMkLst>
        </pc:picChg>
      </pc:sldChg>
      <pc:sldChg chg="addSp delSp modSp new mod modClrScheme chgLayout">
        <pc:chgData name="Dasgupta, Sharoda (CDC/NCHHSTP/DHP)" userId="032a6686-d7d4-47f7-9674-6913af7a6ce5" providerId="ADAL" clId="{E46AD709-828D-4E02-BF46-27B2BDDC2703}" dt="2026-08-17T12:16:16.019" v="709" actId="34135"/>
        <pc:sldMkLst>
          <pc:docMk/>
          <pc:sldMk cId="3137065536" sldId="484"/>
        </pc:sldMkLst>
        <pc:picChg chg="add mod ord">
          <ac:chgData name="Dasgupta, Sharoda (CDC/NCHHSTP/DHP)" userId="032a6686-d7d4-47f7-9674-6913af7a6ce5" providerId="ADAL" clId="{E46AD709-828D-4E02-BF46-27B2BDDC2703}" dt="2026-08-17T12:16:16.019" v="709" actId="34135"/>
          <ac:picMkLst>
            <pc:docMk/>
            <pc:sldMk cId="3137065536" sldId="484"/>
            <ac:picMk id="6" creationId="{2AB95692-98AB-4E0B-0CE9-ABA53F2399FE}"/>
          </ac:picMkLst>
        </pc:picChg>
      </pc:sldChg>
      <pc:sldChg chg="addSp delSp modSp new mod modClrScheme chgLayout">
        <pc:chgData name="Dasgupta, Sharoda (CDC/NCHHSTP/DHP)" userId="032a6686-d7d4-47f7-9674-6913af7a6ce5" providerId="ADAL" clId="{E46AD709-828D-4E02-BF46-27B2BDDC2703}" dt="2026-08-17T12:16:18.768" v="710" actId="34135"/>
        <pc:sldMkLst>
          <pc:docMk/>
          <pc:sldMk cId="3762629432" sldId="485"/>
        </pc:sldMkLst>
        <pc:picChg chg="add mod ord">
          <ac:chgData name="Dasgupta, Sharoda (CDC/NCHHSTP/DHP)" userId="032a6686-d7d4-47f7-9674-6913af7a6ce5" providerId="ADAL" clId="{E46AD709-828D-4E02-BF46-27B2BDDC2703}" dt="2026-08-17T12:16:18.768" v="710" actId="34135"/>
          <ac:picMkLst>
            <pc:docMk/>
            <pc:sldMk cId="3762629432" sldId="485"/>
            <ac:picMk id="8" creationId="{CD2170BD-8EF1-B849-384B-4A95B5126A29}"/>
          </ac:picMkLst>
        </pc:picChg>
      </pc:sldChg>
      <pc:sldChg chg="addSp delSp modSp new mod modClrScheme chgLayout">
        <pc:chgData name="Dasgupta, Sharoda (CDC/NCHHSTP/DHP)" userId="032a6686-d7d4-47f7-9674-6913af7a6ce5" providerId="ADAL" clId="{E46AD709-828D-4E02-BF46-27B2BDDC2703}" dt="2026-08-17T12:16:22.768" v="711" actId="34135"/>
        <pc:sldMkLst>
          <pc:docMk/>
          <pc:sldMk cId="1849265280" sldId="486"/>
        </pc:sldMkLst>
        <pc:picChg chg="add mod ord">
          <ac:chgData name="Dasgupta, Sharoda (CDC/NCHHSTP/DHP)" userId="032a6686-d7d4-47f7-9674-6913af7a6ce5" providerId="ADAL" clId="{E46AD709-828D-4E02-BF46-27B2BDDC2703}" dt="2026-08-17T12:16:22.768" v="711" actId="34135"/>
          <ac:picMkLst>
            <pc:docMk/>
            <pc:sldMk cId="1849265280" sldId="486"/>
            <ac:picMk id="8" creationId="{140DAC56-3BBD-561B-53F2-D3658AD99FC8}"/>
          </ac:picMkLst>
        </pc:picChg>
      </pc:sldChg>
      <pc:sldChg chg="addSp delSp modSp new mod modClrScheme chgLayout">
        <pc:chgData name="Dasgupta, Sharoda (CDC/NCHHSTP/DHP)" userId="032a6686-d7d4-47f7-9674-6913af7a6ce5" providerId="ADAL" clId="{E46AD709-828D-4E02-BF46-27B2BDDC2703}" dt="2026-08-17T12:16:25.928" v="712" actId="34135"/>
        <pc:sldMkLst>
          <pc:docMk/>
          <pc:sldMk cId="2685913137" sldId="487"/>
        </pc:sldMkLst>
        <pc:picChg chg="add mod ord">
          <ac:chgData name="Dasgupta, Sharoda (CDC/NCHHSTP/DHP)" userId="032a6686-d7d4-47f7-9674-6913af7a6ce5" providerId="ADAL" clId="{E46AD709-828D-4E02-BF46-27B2BDDC2703}" dt="2026-08-17T12:16:25.928" v="712" actId="34135"/>
          <ac:picMkLst>
            <pc:docMk/>
            <pc:sldMk cId="2685913137" sldId="487"/>
            <ac:picMk id="8" creationId="{94A178A4-989A-DFFF-84B4-4EE39921C286}"/>
          </ac:picMkLst>
        </pc:picChg>
      </pc:sldChg>
      <pc:sldChg chg="addSp delSp modSp new mod modClrScheme chgLayout">
        <pc:chgData name="Dasgupta, Sharoda (CDC/NCHHSTP/DHP)" userId="032a6686-d7d4-47f7-9674-6913af7a6ce5" providerId="ADAL" clId="{E46AD709-828D-4E02-BF46-27B2BDDC2703}" dt="2026-08-17T12:16:29.499" v="713" actId="34135"/>
        <pc:sldMkLst>
          <pc:docMk/>
          <pc:sldMk cId="829831715" sldId="488"/>
        </pc:sldMkLst>
        <pc:picChg chg="add mod ord">
          <ac:chgData name="Dasgupta, Sharoda (CDC/NCHHSTP/DHP)" userId="032a6686-d7d4-47f7-9674-6913af7a6ce5" providerId="ADAL" clId="{E46AD709-828D-4E02-BF46-27B2BDDC2703}" dt="2026-08-17T12:16:29.499" v="713" actId="34135"/>
          <ac:picMkLst>
            <pc:docMk/>
            <pc:sldMk cId="829831715" sldId="488"/>
            <ac:picMk id="8" creationId="{26C3974A-049A-97E8-CCDB-0FA375FB4094}"/>
          </ac:picMkLst>
        </pc:picChg>
      </pc:sldChg>
      <pc:sldChg chg="addSp delSp modSp new mod modClrScheme chgLayout">
        <pc:chgData name="Dasgupta, Sharoda (CDC/NCHHSTP/DHP)" userId="032a6686-d7d4-47f7-9674-6913af7a6ce5" providerId="ADAL" clId="{E46AD709-828D-4E02-BF46-27B2BDDC2703}" dt="2026-08-17T12:16:33.442" v="714" actId="34135"/>
        <pc:sldMkLst>
          <pc:docMk/>
          <pc:sldMk cId="2441569411" sldId="489"/>
        </pc:sldMkLst>
        <pc:picChg chg="add mod ord">
          <ac:chgData name="Dasgupta, Sharoda (CDC/NCHHSTP/DHP)" userId="032a6686-d7d4-47f7-9674-6913af7a6ce5" providerId="ADAL" clId="{E46AD709-828D-4E02-BF46-27B2BDDC2703}" dt="2026-08-17T12:16:33.442" v="714" actId="34135"/>
          <ac:picMkLst>
            <pc:docMk/>
            <pc:sldMk cId="2441569411" sldId="489"/>
            <ac:picMk id="6" creationId="{F9383148-6530-FD98-76D4-13DE51501B72}"/>
          </ac:picMkLst>
        </pc:picChg>
      </pc:sldChg>
      <pc:sldChg chg="addSp delSp modSp new mod modClrScheme chgLayout">
        <pc:chgData name="Dasgupta, Sharoda (CDC/NCHHSTP/DHP)" userId="032a6686-d7d4-47f7-9674-6913af7a6ce5" providerId="ADAL" clId="{E46AD709-828D-4E02-BF46-27B2BDDC2703}" dt="2026-08-17T12:16:36.173" v="715" actId="34135"/>
        <pc:sldMkLst>
          <pc:docMk/>
          <pc:sldMk cId="128387205" sldId="490"/>
        </pc:sldMkLst>
        <pc:picChg chg="add mod ord">
          <ac:chgData name="Dasgupta, Sharoda (CDC/NCHHSTP/DHP)" userId="032a6686-d7d4-47f7-9674-6913af7a6ce5" providerId="ADAL" clId="{E46AD709-828D-4E02-BF46-27B2BDDC2703}" dt="2026-08-17T12:16:36.173" v="715" actId="34135"/>
          <ac:picMkLst>
            <pc:docMk/>
            <pc:sldMk cId="128387205" sldId="490"/>
            <ac:picMk id="8" creationId="{D6AB7D16-691E-C0E6-996D-5DE4C178EFBF}"/>
          </ac:picMkLst>
        </pc:picChg>
      </pc:sldChg>
      <pc:sldChg chg="addSp delSp modSp new mod modClrScheme chgLayout">
        <pc:chgData name="Dasgupta, Sharoda (CDC/NCHHSTP/DHP)" userId="032a6686-d7d4-47f7-9674-6913af7a6ce5" providerId="ADAL" clId="{E46AD709-828D-4E02-BF46-27B2BDDC2703}" dt="2026-08-17T12:16:39.095" v="716" actId="34135"/>
        <pc:sldMkLst>
          <pc:docMk/>
          <pc:sldMk cId="2989236191" sldId="491"/>
        </pc:sldMkLst>
        <pc:picChg chg="add mod ord">
          <ac:chgData name="Dasgupta, Sharoda (CDC/NCHHSTP/DHP)" userId="032a6686-d7d4-47f7-9674-6913af7a6ce5" providerId="ADAL" clId="{E46AD709-828D-4E02-BF46-27B2BDDC2703}" dt="2026-08-17T12:16:39.095" v="716" actId="34135"/>
          <ac:picMkLst>
            <pc:docMk/>
            <pc:sldMk cId="2989236191" sldId="491"/>
            <ac:picMk id="8" creationId="{B134D60C-F3DA-DA7F-1E3F-49C153C83F51}"/>
          </ac:picMkLst>
        </pc:picChg>
      </pc:sldChg>
      <pc:sldChg chg="addSp delSp modSp new mod modClrScheme chgLayout">
        <pc:chgData name="Dasgupta, Sharoda (CDC/NCHHSTP/DHP)" userId="032a6686-d7d4-47f7-9674-6913af7a6ce5" providerId="ADAL" clId="{E46AD709-828D-4E02-BF46-27B2BDDC2703}" dt="2026-08-17T12:16:44.531" v="717" actId="34135"/>
        <pc:sldMkLst>
          <pc:docMk/>
          <pc:sldMk cId="2639629773" sldId="492"/>
        </pc:sldMkLst>
        <pc:picChg chg="add mod ord">
          <ac:chgData name="Dasgupta, Sharoda (CDC/NCHHSTP/DHP)" userId="032a6686-d7d4-47f7-9674-6913af7a6ce5" providerId="ADAL" clId="{E46AD709-828D-4E02-BF46-27B2BDDC2703}" dt="2026-08-17T12:16:44.531" v="717" actId="34135"/>
          <ac:picMkLst>
            <pc:docMk/>
            <pc:sldMk cId="2639629773" sldId="492"/>
            <ac:picMk id="10" creationId="{18B2E002-7EE9-5959-4BD9-1A74D80CA082}"/>
          </ac:picMkLst>
        </pc:picChg>
      </pc:sldChg>
      <pc:sldChg chg="addSp delSp modSp new mod modClrScheme chgLayout">
        <pc:chgData name="Dasgupta, Sharoda (CDC/NCHHSTP/DHP)" userId="032a6686-d7d4-47f7-9674-6913af7a6ce5" providerId="ADAL" clId="{E46AD709-828D-4E02-BF46-27B2BDDC2703}" dt="2026-08-17T12:16:47.443" v="718" actId="34135"/>
        <pc:sldMkLst>
          <pc:docMk/>
          <pc:sldMk cId="2711510801" sldId="493"/>
        </pc:sldMkLst>
        <pc:picChg chg="add mod ord">
          <ac:chgData name="Dasgupta, Sharoda (CDC/NCHHSTP/DHP)" userId="032a6686-d7d4-47f7-9674-6913af7a6ce5" providerId="ADAL" clId="{E46AD709-828D-4E02-BF46-27B2BDDC2703}" dt="2026-08-17T12:16:47.443" v="718" actId="34135"/>
          <ac:picMkLst>
            <pc:docMk/>
            <pc:sldMk cId="2711510801" sldId="493"/>
            <ac:picMk id="6" creationId="{7768D130-33AA-1A81-93BB-6C1E2BCB593D}"/>
          </ac:picMkLst>
        </pc:picChg>
      </pc:sldChg>
      <pc:sldChg chg="addSp delSp modSp new mod modClrScheme chgLayout">
        <pc:chgData name="Dasgupta, Sharoda (CDC/NCHHSTP/DHP)" userId="032a6686-d7d4-47f7-9674-6913af7a6ce5" providerId="ADAL" clId="{E46AD709-828D-4E02-BF46-27B2BDDC2703}" dt="2026-08-17T12:16:51.603" v="719" actId="34135"/>
        <pc:sldMkLst>
          <pc:docMk/>
          <pc:sldMk cId="1156113523" sldId="494"/>
        </pc:sldMkLst>
        <pc:picChg chg="add mod ord">
          <ac:chgData name="Dasgupta, Sharoda (CDC/NCHHSTP/DHP)" userId="032a6686-d7d4-47f7-9674-6913af7a6ce5" providerId="ADAL" clId="{E46AD709-828D-4E02-BF46-27B2BDDC2703}" dt="2026-08-17T12:16:51.603" v="719" actId="34135"/>
          <ac:picMkLst>
            <pc:docMk/>
            <pc:sldMk cId="1156113523" sldId="494"/>
            <ac:picMk id="8" creationId="{63E37FAD-49BE-7C50-8736-50A51B1B7A45}"/>
          </ac:picMkLst>
        </pc:picChg>
      </pc:sldChg>
      <pc:sldChg chg="addSp delSp modSp new mod modClrScheme chgLayout">
        <pc:chgData name="Dasgupta, Sharoda (CDC/NCHHSTP/DHP)" userId="032a6686-d7d4-47f7-9674-6913af7a6ce5" providerId="ADAL" clId="{E46AD709-828D-4E02-BF46-27B2BDDC2703}" dt="2026-08-17T12:16:56.559" v="720" actId="34135"/>
        <pc:sldMkLst>
          <pc:docMk/>
          <pc:sldMk cId="3134857837" sldId="495"/>
        </pc:sldMkLst>
        <pc:picChg chg="add mod ord">
          <ac:chgData name="Dasgupta, Sharoda (CDC/NCHHSTP/DHP)" userId="032a6686-d7d4-47f7-9674-6913af7a6ce5" providerId="ADAL" clId="{E46AD709-828D-4E02-BF46-27B2BDDC2703}" dt="2026-08-17T12:16:56.559" v="720" actId="34135"/>
          <ac:picMkLst>
            <pc:docMk/>
            <pc:sldMk cId="3134857837" sldId="495"/>
            <ac:picMk id="8" creationId="{A3162999-B220-5552-CB17-5D0AD4C03916}"/>
          </ac:picMkLst>
        </pc:picChg>
      </pc:sldChg>
      <pc:sldChg chg="addSp delSp modSp new mod modClrScheme chgLayout">
        <pc:chgData name="Dasgupta, Sharoda (CDC/NCHHSTP/DHP)" userId="032a6686-d7d4-47f7-9674-6913af7a6ce5" providerId="ADAL" clId="{E46AD709-828D-4E02-BF46-27B2BDDC2703}" dt="2026-08-17T12:17:00.081" v="721" actId="34135"/>
        <pc:sldMkLst>
          <pc:docMk/>
          <pc:sldMk cId="2907593425" sldId="496"/>
        </pc:sldMkLst>
        <pc:picChg chg="add mod ord">
          <ac:chgData name="Dasgupta, Sharoda (CDC/NCHHSTP/DHP)" userId="032a6686-d7d4-47f7-9674-6913af7a6ce5" providerId="ADAL" clId="{E46AD709-828D-4E02-BF46-27B2BDDC2703}" dt="2026-08-17T12:17:00.081" v="721" actId="34135"/>
          <ac:picMkLst>
            <pc:docMk/>
            <pc:sldMk cId="2907593425" sldId="496"/>
            <ac:picMk id="8" creationId="{9B7A5CBB-35DE-98EA-F500-611CC6D36BD2}"/>
          </ac:picMkLst>
        </pc:picChg>
      </pc:sldChg>
      <pc:sldChg chg="addSp delSp modSp new mod modClrScheme chgLayout">
        <pc:chgData name="Dasgupta, Sharoda (CDC/NCHHSTP/DHP)" userId="032a6686-d7d4-47f7-9674-6913af7a6ce5" providerId="ADAL" clId="{E46AD709-828D-4E02-BF46-27B2BDDC2703}" dt="2026-08-17T12:17:02.686" v="722" actId="34135"/>
        <pc:sldMkLst>
          <pc:docMk/>
          <pc:sldMk cId="4172307667" sldId="497"/>
        </pc:sldMkLst>
        <pc:picChg chg="add mod ord">
          <ac:chgData name="Dasgupta, Sharoda (CDC/NCHHSTP/DHP)" userId="032a6686-d7d4-47f7-9674-6913af7a6ce5" providerId="ADAL" clId="{E46AD709-828D-4E02-BF46-27B2BDDC2703}" dt="2026-08-17T12:17:02.686" v="722" actId="34135"/>
          <ac:picMkLst>
            <pc:docMk/>
            <pc:sldMk cId="4172307667" sldId="497"/>
            <ac:picMk id="8" creationId="{3322EB87-9A0E-C9C2-44B7-21E0524D6589}"/>
          </ac:picMkLst>
        </pc:picChg>
      </pc:sldChg>
      <pc:sldChg chg="addSp delSp modSp new mod modClrScheme chgLayout">
        <pc:chgData name="Dasgupta, Sharoda (CDC/NCHHSTP/DHP)" userId="032a6686-d7d4-47f7-9674-6913af7a6ce5" providerId="ADAL" clId="{E46AD709-828D-4E02-BF46-27B2BDDC2703}" dt="2026-08-17T12:17:06.514" v="723" actId="34135"/>
        <pc:sldMkLst>
          <pc:docMk/>
          <pc:sldMk cId="4249143717" sldId="498"/>
        </pc:sldMkLst>
        <pc:picChg chg="add mod ord">
          <ac:chgData name="Dasgupta, Sharoda (CDC/NCHHSTP/DHP)" userId="032a6686-d7d4-47f7-9674-6913af7a6ce5" providerId="ADAL" clId="{E46AD709-828D-4E02-BF46-27B2BDDC2703}" dt="2026-08-17T12:17:06.514" v="723" actId="34135"/>
          <ac:picMkLst>
            <pc:docMk/>
            <pc:sldMk cId="4249143717" sldId="498"/>
            <ac:picMk id="6" creationId="{8FAEB5FE-B73A-060C-85B5-BFD3A3656485}"/>
          </ac:picMkLst>
        </pc:picChg>
      </pc:sldChg>
      <pc:sldChg chg="addSp delSp modSp new mod modClrScheme chgLayout">
        <pc:chgData name="Dasgupta, Sharoda (CDC/NCHHSTP/DHP)" userId="032a6686-d7d4-47f7-9674-6913af7a6ce5" providerId="ADAL" clId="{E46AD709-828D-4E02-BF46-27B2BDDC2703}" dt="2026-08-17T12:17:09.109" v="724" actId="34135"/>
        <pc:sldMkLst>
          <pc:docMk/>
          <pc:sldMk cId="2400837643" sldId="499"/>
        </pc:sldMkLst>
        <pc:picChg chg="add mod ord">
          <ac:chgData name="Dasgupta, Sharoda (CDC/NCHHSTP/DHP)" userId="032a6686-d7d4-47f7-9674-6913af7a6ce5" providerId="ADAL" clId="{E46AD709-828D-4E02-BF46-27B2BDDC2703}" dt="2026-08-17T12:17:09.109" v="724" actId="34135"/>
          <ac:picMkLst>
            <pc:docMk/>
            <pc:sldMk cId="2400837643" sldId="499"/>
            <ac:picMk id="8" creationId="{C5B6E30D-F03E-EF32-FF0D-6D284FD1A8AD}"/>
          </ac:picMkLst>
        </pc:picChg>
      </pc:sldChg>
      <pc:sldChg chg="addSp delSp modSp new mod modClrScheme chgLayout">
        <pc:chgData name="Dasgupta, Sharoda (CDC/NCHHSTP/DHP)" userId="032a6686-d7d4-47f7-9674-6913af7a6ce5" providerId="ADAL" clId="{E46AD709-828D-4E02-BF46-27B2BDDC2703}" dt="2026-08-17T12:17:12.119" v="725" actId="34135"/>
        <pc:sldMkLst>
          <pc:docMk/>
          <pc:sldMk cId="584890380" sldId="500"/>
        </pc:sldMkLst>
        <pc:picChg chg="add mod ord">
          <ac:chgData name="Dasgupta, Sharoda (CDC/NCHHSTP/DHP)" userId="032a6686-d7d4-47f7-9674-6913af7a6ce5" providerId="ADAL" clId="{E46AD709-828D-4E02-BF46-27B2BDDC2703}" dt="2026-08-17T12:17:12.119" v="725" actId="34135"/>
          <ac:picMkLst>
            <pc:docMk/>
            <pc:sldMk cId="584890380" sldId="500"/>
            <ac:picMk id="8" creationId="{FBE032A1-B6FD-72A0-7581-E9D5620EF0D2}"/>
          </ac:picMkLst>
        </pc:picChg>
      </pc:sldChg>
      <pc:sldChg chg="addSp delSp modSp new mod modClrScheme chgLayout">
        <pc:chgData name="Dasgupta, Sharoda (CDC/NCHHSTP/DHP)" userId="032a6686-d7d4-47f7-9674-6913af7a6ce5" providerId="ADAL" clId="{E46AD709-828D-4E02-BF46-27B2BDDC2703}" dt="2026-08-17T12:17:14.843" v="726" actId="34135"/>
        <pc:sldMkLst>
          <pc:docMk/>
          <pc:sldMk cId="4192497248" sldId="501"/>
        </pc:sldMkLst>
        <pc:picChg chg="add mod ord">
          <ac:chgData name="Dasgupta, Sharoda (CDC/NCHHSTP/DHP)" userId="032a6686-d7d4-47f7-9674-6913af7a6ce5" providerId="ADAL" clId="{E46AD709-828D-4E02-BF46-27B2BDDC2703}" dt="2026-08-17T12:17:14.843" v="726" actId="34135"/>
          <ac:picMkLst>
            <pc:docMk/>
            <pc:sldMk cId="4192497248" sldId="501"/>
            <ac:picMk id="8" creationId="{9085FF15-7374-6AF9-04FD-FE08F829FD41}"/>
          </ac:picMkLst>
        </pc:picChg>
      </pc:sldChg>
      <pc:sldChg chg="addSp delSp modSp new mod modClrScheme chgLayout">
        <pc:chgData name="Dasgupta, Sharoda (CDC/NCHHSTP/DHP)" userId="032a6686-d7d4-47f7-9674-6913af7a6ce5" providerId="ADAL" clId="{E46AD709-828D-4E02-BF46-27B2BDDC2703}" dt="2026-08-17T12:17:19.271" v="727" actId="34135"/>
        <pc:sldMkLst>
          <pc:docMk/>
          <pc:sldMk cId="171737067" sldId="502"/>
        </pc:sldMkLst>
        <pc:picChg chg="add mod ord">
          <ac:chgData name="Dasgupta, Sharoda (CDC/NCHHSTP/DHP)" userId="032a6686-d7d4-47f7-9674-6913af7a6ce5" providerId="ADAL" clId="{E46AD709-828D-4E02-BF46-27B2BDDC2703}" dt="2026-08-17T12:17:19.271" v="727" actId="34135"/>
          <ac:picMkLst>
            <pc:docMk/>
            <pc:sldMk cId="171737067" sldId="502"/>
            <ac:picMk id="8" creationId="{C95AA741-263F-852B-A215-CF8810901B07}"/>
          </ac:picMkLst>
        </pc:picChg>
      </pc:sldChg>
      <pc:sldChg chg="addSp delSp modSp new mod modClrScheme chgLayout">
        <pc:chgData name="Dasgupta, Sharoda (CDC/NCHHSTP/DHP)" userId="032a6686-d7d4-47f7-9674-6913af7a6ce5" providerId="ADAL" clId="{E46AD709-828D-4E02-BF46-27B2BDDC2703}" dt="2026-08-17T12:17:21.899" v="728" actId="34135"/>
        <pc:sldMkLst>
          <pc:docMk/>
          <pc:sldMk cId="3477411754" sldId="503"/>
        </pc:sldMkLst>
        <pc:picChg chg="add mod ord">
          <ac:chgData name="Dasgupta, Sharoda (CDC/NCHHSTP/DHP)" userId="032a6686-d7d4-47f7-9674-6913af7a6ce5" providerId="ADAL" clId="{E46AD709-828D-4E02-BF46-27B2BDDC2703}" dt="2026-08-17T12:17:21.899" v="728" actId="34135"/>
          <ac:picMkLst>
            <pc:docMk/>
            <pc:sldMk cId="3477411754" sldId="503"/>
            <ac:picMk id="8" creationId="{0A0973BF-22B8-69D1-2DA0-9E1924326B87}"/>
          </ac:picMkLst>
        </pc:picChg>
      </pc:sldChg>
      <pc:sldChg chg="addSp delSp modSp new mod modClrScheme chgLayout">
        <pc:chgData name="Dasgupta, Sharoda (CDC/NCHHSTP/DHP)" userId="032a6686-d7d4-47f7-9674-6913af7a6ce5" providerId="ADAL" clId="{E46AD709-828D-4E02-BF46-27B2BDDC2703}" dt="2026-08-17T12:17:24.514" v="729" actId="34135"/>
        <pc:sldMkLst>
          <pc:docMk/>
          <pc:sldMk cId="2913038460" sldId="504"/>
        </pc:sldMkLst>
        <pc:picChg chg="add mod ord">
          <ac:chgData name="Dasgupta, Sharoda (CDC/NCHHSTP/DHP)" userId="032a6686-d7d4-47f7-9674-6913af7a6ce5" providerId="ADAL" clId="{E46AD709-828D-4E02-BF46-27B2BDDC2703}" dt="2026-08-17T12:17:24.514" v="729" actId="34135"/>
          <ac:picMkLst>
            <pc:docMk/>
            <pc:sldMk cId="2913038460" sldId="504"/>
            <ac:picMk id="8" creationId="{C1AE970C-49D9-A4DA-1A93-1B19B8F1F10A}"/>
          </ac:picMkLst>
        </pc:picChg>
      </pc:sldChg>
      <pc:sldChg chg="addSp delSp modSp new mod chgLayout">
        <pc:chgData name="Dasgupta, Sharoda (CDC/NCHHSTP/DHP)" userId="032a6686-d7d4-47f7-9674-6913af7a6ce5" providerId="ADAL" clId="{E46AD709-828D-4E02-BF46-27B2BDDC2703}" dt="2026-08-17T12:17:27.809" v="730" actId="34135"/>
        <pc:sldMkLst>
          <pc:docMk/>
          <pc:sldMk cId="3520066994" sldId="505"/>
        </pc:sldMkLst>
        <pc:picChg chg="add mod ord">
          <ac:chgData name="Dasgupta, Sharoda (CDC/NCHHSTP/DHP)" userId="032a6686-d7d4-47f7-9674-6913af7a6ce5" providerId="ADAL" clId="{E46AD709-828D-4E02-BF46-27B2BDDC2703}" dt="2026-08-17T12:17:27.809" v="730" actId="34135"/>
          <ac:picMkLst>
            <pc:docMk/>
            <pc:sldMk cId="3520066994" sldId="505"/>
            <ac:picMk id="6" creationId="{8ECEAA58-91B4-0760-E410-43B35B2E9884}"/>
          </ac:picMkLst>
        </pc:picChg>
      </pc:sldChg>
      <pc:sldChg chg="addSp delSp modSp new mod modClrScheme chgLayout">
        <pc:chgData name="Dasgupta, Sharoda (CDC/NCHHSTP/DHP)" userId="032a6686-d7d4-47f7-9674-6913af7a6ce5" providerId="ADAL" clId="{E46AD709-828D-4E02-BF46-27B2BDDC2703}" dt="2026-08-17T12:17:30.667" v="731" actId="34135"/>
        <pc:sldMkLst>
          <pc:docMk/>
          <pc:sldMk cId="1792248327" sldId="506"/>
        </pc:sldMkLst>
        <pc:picChg chg="add mod ord">
          <ac:chgData name="Dasgupta, Sharoda (CDC/NCHHSTP/DHP)" userId="032a6686-d7d4-47f7-9674-6913af7a6ce5" providerId="ADAL" clId="{E46AD709-828D-4E02-BF46-27B2BDDC2703}" dt="2026-08-17T12:17:30.667" v="731" actId="34135"/>
          <ac:picMkLst>
            <pc:docMk/>
            <pc:sldMk cId="1792248327" sldId="506"/>
            <ac:picMk id="4" creationId="{8125BEB6-EDC3-2957-EC31-E3C789852562}"/>
          </ac:picMkLst>
        </pc:picChg>
      </pc:sldChg>
      <pc:sldMasterChg chg="modSldLayout">
        <pc:chgData name="Dasgupta, Sharoda (CDC/NCHHSTP/DHP)" userId="032a6686-d7d4-47f7-9674-6913af7a6ce5" providerId="ADAL" clId="{E46AD709-828D-4E02-BF46-27B2BDDC2703}" dt="2026-08-14T18:46:11.775" v="70" actId="1076"/>
        <pc:sldMasterMkLst>
          <pc:docMk/>
          <pc:sldMasterMk cId="4168118617" sldId="2147483696"/>
        </pc:sldMasterMkLst>
        <pc:sldLayoutChg chg="delSp mod">
          <pc:chgData name="Dasgupta, Sharoda (CDC/NCHHSTP/DHP)" userId="032a6686-d7d4-47f7-9674-6913af7a6ce5" providerId="ADAL" clId="{E46AD709-828D-4E02-BF46-27B2BDDC2703}" dt="2026-08-14T14:09:50.084" v="53" actId="478"/>
          <pc:sldLayoutMkLst>
            <pc:docMk/>
            <pc:sldMasterMk cId="4168118617" sldId="2147483696"/>
            <pc:sldLayoutMk cId="633450891" sldId="2147483753"/>
          </pc:sldLayoutMkLst>
        </pc:sldLayoutChg>
        <pc:sldLayoutChg chg="addSp delSp modSp mod">
          <pc:chgData name="Dasgupta, Sharoda (CDC/NCHHSTP/DHP)" userId="032a6686-d7d4-47f7-9674-6913af7a6ce5" providerId="ADAL" clId="{E46AD709-828D-4E02-BF46-27B2BDDC2703}" dt="2026-08-14T18:46:11.775" v="70" actId="1076"/>
          <pc:sldLayoutMkLst>
            <pc:docMk/>
            <pc:sldMasterMk cId="4168118617" sldId="2147483696"/>
            <pc:sldLayoutMk cId="853446476" sldId="2147483759"/>
          </pc:sldLayoutMkLst>
          <pc:spChg chg="add mod">
            <ac:chgData name="Dasgupta, Sharoda (CDC/NCHHSTP/DHP)" userId="032a6686-d7d4-47f7-9674-6913af7a6ce5" providerId="ADAL" clId="{E46AD709-828D-4E02-BF46-27B2BDDC2703}" dt="2026-08-14T18:46:11.775" v="70" actId="1076"/>
            <ac:spMkLst>
              <pc:docMk/>
              <pc:sldMasterMk cId="4168118617" sldId="2147483696"/>
              <pc:sldLayoutMk cId="853446476" sldId="2147483759"/>
              <ac:spMk id="4" creationId="{4C63B211-4BF2-54E8-6F86-5EC5E8E8B3B2}"/>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514D5A-9363-6E2E-32AA-FD97BB98EA7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10523D-7F9D-EDEC-D5F4-60E4A0998E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11DC50-8808-413B-A9CF-E331A6C34273}" type="datetimeFigureOut">
              <a:rPr lang="en-US" smtClean="0"/>
              <a:t>8/17/2026</a:t>
            </a:fld>
            <a:endParaRPr lang="en-US"/>
          </a:p>
        </p:txBody>
      </p:sp>
      <p:sp>
        <p:nvSpPr>
          <p:cNvPr id="4" name="Footer Placeholder 3">
            <a:extLst>
              <a:ext uri="{FF2B5EF4-FFF2-40B4-BE49-F238E27FC236}">
                <a16:creationId xmlns:a16="http://schemas.microsoft.com/office/drawing/2014/main" id="{C27E7945-413F-7462-8299-C2262B0F1C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1C7DE42-AAED-A67B-1119-494BE45BE65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4F9555-BB4D-40D3-95C3-AF0E39CA1545}" type="slidenum">
              <a:rPr lang="en-US" smtClean="0"/>
              <a:t>‹#›</a:t>
            </a:fld>
            <a:endParaRPr lang="en-US"/>
          </a:p>
        </p:txBody>
      </p:sp>
    </p:spTree>
    <p:extLst>
      <p:ext uri="{BB962C8B-B14F-4D97-AF65-F5344CB8AC3E}">
        <p14:creationId xmlns:p14="http://schemas.microsoft.com/office/powerpoint/2010/main" val="779734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16299A-91E8-4A02-B01A-B9F957B409FE}"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283A64-D913-4757-A09B-C7A253B77D4F}" type="slidenum">
              <a:rPr lang="en-US" smtClean="0"/>
              <a:t>‹#›</a:t>
            </a:fld>
            <a:endParaRPr lang="en-US"/>
          </a:p>
        </p:txBody>
      </p:sp>
    </p:spTree>
    <p:extLst>
      <p:ext uri="{BB962C8B-B14F-4D97-AF65-F5344CB8AC3E}">
        <p14:creationId xmlns:p14="http://schemas.microsoft.com/office/powerpoint/2010/main" val="2993797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population of inference was adults with diagnosed HIV (aged ≥18 years) living in the United States. During the 2024 cycle, a total of 16 states, including 6 separately funded jurisdictions within those states, and 1 territory sampled for MMP participated. In total, 9,700 persons were sampled from the National HIV Surveillance System and 3,784 participated. Adjusted for eligibility, the response rate was 41%. For more information on data methods, please refer to the technical notes. </a:t>
            </a: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6</a:t>
            </a:fld>
            <a:endParaRPr lang="en-US"/>
          </a:p>
        </p:txBody>
      </p:sp>
    </p:spTree>
    <p:extLst>
      <p:ext uri="{BB962C8B-B14F-4D97-AF65-F5344CB8AC3E}">
        <p14:creationId xmlns:p14="http://schemas.microsoft.com/office/powerpoint/2010/main" val="1013381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Nearly three-quarters (74%) of adults with diagnosed HIV were aged at least 40 years.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 estimated 39% identified as Black or African American, 28% identified as White, 26% identified as Hispanic or Latino, 5% identified as multiracial, and 2% identified as Asian.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8</a:t>
            </a:fld>
            <a:endParaRPr lang="en-US"/>
          </a:p>
        </p:txBody>
      </p:sp>
    </p:spTree>
    <p:extLst>
      <p:ext uri="{BB962C8B-B14F-4D97-AF65-F5344CB8AC3E}">
        <p14:creationId xmlns:p14="http://schemas.microsoft.com/office/powerpoint/2010/main" val="318675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 estimated 77% were male. Approximately 43% identified as lesbian or gay; 44% as heterosexual or straight; 10% as bisexual; and 3% as another sexual orientation (i.e., not lesbian or gay, straight, or bisexual). </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9</a:t>
            </a:fld>
            <a:endParaRPr lang="en-US"/>
          </a:p>
        </p:txBody>
      </p:sp>
    </p:spTree>
    <p:extLst>
      <p:ext uri="{BB962C8B-B14F-4D97-AF65-F5344CB8AC3E}">
        <p14:creationId xmlns:p14="http://schemas.microsoft.com/office/powerpoint/2010/main" val="3799137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estimated prevalence of persons living with a disability was 41%. Approximately 37% had household incomes below the federal poverty threshold, 36% were unemployed or unable to work, 22% experienced hunger or food insecurity,10% experienced homelessness, 7% </a:t>
            </a:r>
            <a:r>
              <a:rPr lang="en-US" sz="1200" b="0" i="0" u="none" strike="noStrike" kern="1200" baseline="0">
                <a:solidFill>
                  <a:schemeClr val="tx1"/>
                </a:solidFill>
                <a:latin typeface="+mn-lt"/>
                <a:ea typeface="+mn-ea"/>
                <a:cs typeface="+mn-cs"/>
              </a:rPr>
              <a:t>were uninsured, and </a:t>
            </a:r>
            <a:r>
              <a:rPr lang="en-US" sz="1200" b="0" i="0" u="none" strike="noStrike" kern="1200" baseline="0" dirty="0">
                <a:solidFill>
                  <a:schemeClr val="tx1"/>
                </a:solidFill>
                <a:latin typeface="+mn-lt"/>
                <a:ea typeface="+mn-ea"/>
                <a:cs typeface="+mn-cs"/>
              </a:rPr>
              <a:t>4% were recently incarcerated. </a:t>
            </a:r>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11</a:t>
            </a:fld>
            <a:endParaRPr lang="en-US"/>
          </a:p>
        </p:txBody>
      </p:sp>
    </p:spTree>
    <p:extLst>
      <p:ext uri="{BB962C8B-B14F-4D97-AF65-F5344CB8AC3E}">
        <p14:creationId xmlns:p14="http://schemas.microsoft.com/office/powerpoint/2010/main" val="1952002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 estimated 51% had Medicaid, 47% had coverage through the Ryan White HIV/AIDS Program (RWHAP), 44% had private health insurance, and 30% had Medicare. An estimated 7% were uninsured, including those who received RWHAP assistance only. </a:t>
            </a:r>
            <a:endParaRPr lang="en-US" sz="1200" b="0" i="0" u="none" strike="noStrike" baseline="0" dirty="0">
              <a:solidFill>
                <a:srgbClr val="000000"/>
              </a:solidFill>
              <a:latin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12</a:t>
            </a:fld>
            <a:endParaRPr lang="en-US"/>
          </a:p>
        </p:txBody>
      </p:sp>
    </p:spTree>
    <p:extLst>
      <p:ext uri="{BB962C8B-B14F-4D97-AF65-F5344CB8AC3E}">
        <p14:creationId xmlns:p14="http://schemas.microsoft.com/office/powerpoint/2010/main" val="3529438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 estimated 16% received Supplemental Security Income (SSI), and 16% received Social Security Disability Insurance (SSDI).</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13</a:t>
            </a:fld>
            <a:endParaRPr lang="en-US"/>
          </a:p>
        </p:txBody>
      </p:sp>
    </p:spTree>
    <p:extLst>
      <p:ext uri="{BB962C8B-B14F-4D97-AF65-F5344CB8AC3E}">
        <p14:creationId xmlns:p14="http://schemas.microsoft.com/office/powerpoint/2010/main" val="2636276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 estimated 30% of persons had ever been physically hurt by a romantic or sexual partner, including 4% who experienced this in the past 12 months. An estimated 18% of persons had ever been threatened with harm or physically forced to have unwanted sex, including 1% who experienced this in the past 12 months.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14</a:t>
            </a:fld>
            <a:endParaRPr lang="en-US"/>
          </a:p>
        </p:txBody>
      </p:sp>
    </p:spTree>
    <p:extLst>
      <p:ext uri="{BB962C8B-B14F-4D97-AF65-F5344CB8AC3E}">
        <p14:creationId xmlns:p14="http://schemas.microsoft.com/office/powerpoint/2010/main" val="804237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Viral suppression means that a person with HIV can live a normal lifespan and will not transmit HIV to others.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62% of adults with diagnosed HIV were virally suppressed at their most recent test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59% of adults with diagnosed HIV were virally suppressed at all tests during the past 12 months </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16</a:t>
            </a:fld>
            <a:endParaRPr lang="en-US"/>
          </a:p>
        </p:txBody>
      </p:sp>
    </p:spTree>
    <p:extLst>
      <p:ext uri="{BB962C8B-B14F-4D97-AF65-F5344CB8AC3E}">
        <p14:creationId xmlns:p14="http://schemas.microsoft.com/office/powerpoint/2010/main" val="4149846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During the past 12 months,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96% received outpatient HIV care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71% were retained in care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80% did not miss any HIV care appointments</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17</a:t>
            </a:fld>
            <a:endParaRPr lang="en-US"/>
          </a:p>
        </p:txBody>
      </p:sp>
    </p:spTree>
    <p:extLst>
      <p:ext uri="{BB962C8B-B14F-4D97-AF65-F5344CB8AC3E}">
        <p14:creationId xmlns:p14="http://schemas.microsoft.com/office/powerpoint/2010/main" val="2650820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Commonly reported barriers to HIV care included: being too busy with personal things like family or work (15%), problems with money or health insurance (15%), and mental health issues (14%).</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18</a:t>
            </a:fld>
            <a:endParaRPr lang="en-US"/>
          </a:p>
        </p:txBody>
      </p:sp>
    </p:spTree>
    <p:extLst>
      <p:ext uri="{BB962C8B-B14F-4D97-AF65-F5344CB8AC3E}">
        <p14:creationId xmlns:p14="http://schemas.microsoft.com/office/powerpoint/2010/main" val="2860878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Being prescribed antiretroviral therapy and taking all prescribed doses are essential precursors to optimal health among persons with HIV. Prescription of ART during the past 12 months was highest among those 50 years and over (82%), as was 100% adherence to ART dose during the past 30 days among those taking oral ART regimens (70%). Those aged 18-29 years had the lowest prescription of ART (75%). The 30-39 year age group reported the lowest adherence to ART (51%). These data illustrate substantial need for improvement among all age groups, but particularly among certain groups of younger persons with HIV. </a:t>
            </a: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19</a:t>
            </a:fld>
            <a:endParaRPr lang="en-US"/>
          </a:p>
        </p:txBody>
      </p:sp>
    </p:spTree>
    <p:extLst>
      <p:ext uri="{BB962C8B-B14F-4D97-AF65-F5344CB8AC3E}">
        <p14:creationId xmlns:p14="http://schemas.microsoft.com/office/powerpoint/2010/main" val="3923154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Among those with a history of ART use but who were not currently taking ART, 42% were not taking ART due to money or insurance problems, 31% because the person did not believe they needed ART, 29% were not taking ART because the health care provider never discussed restarting ART with the person, and 25% because the person thought ART would make them feel sick or harm them. </a:t>
            </a:r>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20</a:t>
            </a:fld>
            <a:endParaRPr lang="en-US"/>
          </a:p>
        </p:txBody>
      </p:sp>
    </p:spTree>
    <p:extLst>
      <p:ext uri="{BB962C8B-B14F-4D97-AF65-F5344CB8AC3E}">
        <p14:creationId xmlns:p14="http://schemas.microsoft.com/office/powerpoint/2010/main" val="350217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Commonly reported reasons for the most recent missed antiretroviral dose among those who ever missed a dose included: forgetting to take medicines (69%), change in routine or being out of town (42%), and falling asleep early or oversleeping (38%). </a:t>
            </a:r>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21</a:t>
            </a:fld>
            <a:endParaRPr lang="en-US"/>
          </a:p>
        </p:txBody>
      </p:sp>
    </p:spTree>
    <p:extLst>
      <p:ext uri="{BB962C8B-B14F-4D97-AF65-F5344CB8AC3E}">
        <p14:creationId xmlns:p14="http://schemas.microsoft.com/office/powerpoint/2010/main" val="5758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67% reported receiving an influenza vaccination during the past 12 months</a:t>
            </a:r>
          </a:p>
        </p:txBody>
      </p:sp>
      <p:sp>
        <p:nvSpPr>
          <p:cNvPr id="4" name="Slide Number Placeholder 3"/>
          <p:cNvSpPr>
            <a:spLocks noGrp="1"/>
          </p:cNvSpPr>
          <p:nvPr>
            <p:ph type="sldNum" sz="quarter" idx="5"/>
          </p:nvPr>
        </p:nvSpPr>
        <p:spPr/>
        <p:txBody>
          <a:bodyPr/>
          <a:lstStyle/>
          <a:p>
            <a:fld id="{7D283A64-D913-4757-A09B-C7A253B77D4F}" type="slidenum">
              <a:rPr lang="en-US" smtClean="0"/>
              <a:t>23</a:t>
            </a:fld>
            <a:endParaRPr lang="en-US"/>
          </a:p>
        </p:txBody>
      </p:sp>
    </p:spTree>
    <p:extLst>
      <p:ext uri="{BB962C8B-B14F-4D97-AF65-F5344CB8AC3E}">
        <p14:creationId xmlns:p14="http://schemas.microsoft.com/office/powerpoint/2010/main" val="37088088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Among sexually active persons with HIV, an estimated 52% were tested for gonorrhea, 52% for chlamydia, 62% for syphilis, and 45% for all 3 infections during the past 12 months.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24</a:t>
            </a:fld>
            <a:endParaRPr lang="en-US"/>
          </a:p>
        </p:txBody>
      </p:sp>
    </p:spTree>
    <p:extLst>
      <p:ext uri="{BB962C8B-B14F-4D97-AF65-F5344CB8AC3E}">
        <p14:creationId xmlns:p14="http://schemas.microsoft.com/office/powerpoint/2010/main" val="793429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Among females with diagnosed HIV, 79% received a Pap test during the last 3 years (or since HIV diagnosis for women with a diagnosis &lt;3 years ago) and 34% had ≥1 pregnancy since HIV diagnosis.</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25</a:t>
            </a:fld>
            <a:endParaRPr lang="en-US"/>
          </a:p>
        </p:txBody>
      </p:sp>
    </p:spTree>
    <p:extLst>
      <p:ext uri="{BB962C8B-B14F-4D97-AF65-F5344CB8AC3E}">
        <p14:creationId xmlns:p14="http://schemas.microsoft.com/office/powerpoint/2010/main" val="2985819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Many people with HIV had at least one visit to the emergency department or hospital admission during the past 12 months: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38% had at least one visit to the emergency department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16% had at least one hospital admission </a:t>
            </a:r>
          </a:p>
        </p:txBody>
      </p:sp>
      <p:sp>
        <p:nvSpPr>
          <p:cNvPr id="4" name="Slide Number Placeholder 3"/>
          <p:cNvSpPr>
            <a:spLocks noGrp="1"/>
          </p:cNvSpPr>
          <p:nvPr>
            <p:ph type="sldNum" sz="quarter" idx="5"/>
          </p:nvPr>
        </p:nvSpPr>
        <p:spPr/>
        <p:txBody>
          <a:bodyPr/>
          <a:lstStyle/>
          <a:p>
            <a:fld id="{7D283A64-D913-4757-A09B-C7A253B77D4F}" type="slidenum">
              <a:rPr lang="en-US" smtClean="0"/>
              <a:t>26</a:t>
            </a:fld>
            <a:endParaRPr lang="en-US"/>
          </a:p>
        </p:txBody>
      </p:sp>
    </p:spTree>
    <p:extLst>
      <p:ext uri="{BB962C8B-B14F-4D97-AF65-F5344CB8AC3E}">
        <p14:creationId xmlns:p14="http://schemas.microsoft.com/office/powerpoint/2010/main" val="267423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Of adults with diagnosed HIV, during the past 2 weeks: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18% had symptoms of major or other depression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16% had symptoms of moderate to severe anxiety </a:t>
            </a:r>
          </a:p>
        </p:txBody>
      </p:sp>
      <p:sp>
        <p:nvSpPr>
          <p:cNvPr id="4" name="Slide Number Placeholder 3"/>
          <p:cNvSpPr>
            <a:spLocks noGrp="1"/>
          </p:cNvSpPr>
          <p:nvPr>
            <p:ph type="sldNum" sz="quarter" idx="5"/>
          </p:nvPr>
        </p:nvSpPr>
        <p:spPr/>
        <p:txBody>
          <a:bodyPr/>
          <a:lstStyle/>
          <a:p>
            <a:fld id="{7D283A64-D913-4757-A09B-C7A253B77D4F}" type="slidenum">
              <a:rPr lang="en-US" smtClean="0"/>
              <a:t>28</a:t>
            </a:fld>
            <a:endParaRPr lang="en-US"/>
          </a:p>
        </p:txBody>
      </p:sp>
    </p:spTree>
    <p:extLst>
      <p:ext uri="{BB962C8B-B14F-4D97-AF65-F5344CB8AC3E}">
        <p14:creationId xmlns:p14="http://schemas.microsoft.com/office/powerpoint/2010/main" val="3202620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estimated prevalence of current smoking was 24%: 19% of persons smoked daily, 3% weekly, 1% monthly, and 2% less than monthly. </a:t>
            </a:r>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29</a:t>
            </a:fld>
            <a:endParaRPr lang="en-US"/>
          </a:p>
        </p:txBody>
      </p:sp>
    </p:spTree>
    <p:extLst>
      <p:ext uri="{BB962C8B-B14F-4D97-AF65-F5344CB8AC3E}">
        <p14:creationId xmlns:p14="http://schemas.microsoft.com/office/powerpoint/2010/main" val="25386460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estimated prevalence of alcohol use in the past 12 months was 61%: 6% of persons drank alcohol daily, 18% weekly, 12% monthly, and 25% less than monthly. An estimated 15% of persons engaged in binge drinking during the past 30 days. </a:t>
            </a:r>
            <a:endParaRPr lang="en-US" sz="1200" b="0" i="0" u="none" strike="noStrike" baseline="0" dirty="0">
              <a:solidFill>
                <a:srgbClr val="000000"/>
              </a:solidFill>
              <a:latin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30</a:t>
            </a:fld>
            <a:endParaRPr lang="en-US"/>
          </a:p>
        </p:txBody>
      </p:sp>
    </p:spTree>
    <p:extLst>
      <p:ext uri="{BB962C8B-B14F-4D97-AF65-F5344CB8AC3E}">
        <p14:creationId xmlns:p14="http://schemas.microsoft.com/office/powerpoint/2010/main" val="23770416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An estimated 50% of persons used </a:t>
            </a:r>
            <a:r>
              <a:rPr lang="en-US" sz="1200" b="0" i="0" u="none" strike="noStrike" kern="1200" baseline="0" dirty="0" err="1">
                <a:solidFill>
                  <a:schemeClr val="tx1"/>
                </a:solidFill>
                <a:latin typeface="+mn-lt"/>
                <a:ea typeface="+mn-ea"/>
                <a:cs typeface="+mn-cs"/>
              </a:rPr>
              <a:t>noninjection</a:t>
            </a:r>
            <a:r>
              <a:rPr lang="en-US" sz="1200" b="0" i="0" u="none" strike="noStrike" kern="1200" baseline="0" dirty="0">
                <a:solidFill>
                  <a:schemeClr val="tx1"/>
                </a:solidFill>
                <a:latin typeface="+mn-lt"/>
                <a:ea typeface="+mn-ea"/>
                <a:cs typeface="+mn-cs"/>
              </a:rPr>
              <a:t> drugs for nonmedical purposes. An estimated 3% of persons used injection drugs for nonmedical purposes.</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31</a:t>
            </a:fld>
            <a:endParaRPr lang="en-US"/>
          </a:p>
        </p:txBody>
      </p:sp>
    </p:spTree>
    <p:extLst>
      <p:ext uri="{BB962C8B-B14F-4D97-AF65-F5344CB8AC3E}">
        <p14:creationId xmlns:p14="http://schemas.microsoft.com/office/powerpoint/2010/main" val="737325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Many people with HIV use a variety of prevention services. For instance, among sexually active males who have sex with males (MSM), 60% engaged in sex while having sustained viral suppression, 48% had condom-protected sex, 28% had condomless sex with a partner on </a:t>
            </a:r>
            <a:r>
              <a:rPr lang="en-US" sz="1200" kern="1200" dirty="0" err="1">
                <a:solidFill>
                  <a:schemeClr val="tx1"/>
                </a:solidFill>
                <a:effectLst/>
                <a:latin typeface="+mn-lt"/>
                <a:ea typeface="+mn-ea"/>
                <a:cs typeface="+mn-cs"/>
              </a:rPr>
              <a:t>PrEP</a:t>
            </a:r>
            <a:r>
              <a:rPr lang="en-US" sz="1200" kern="1200" dirty="0">
                <a:solidFill>
                  <a:schemeClr val="tx1"/>
                </a:solidFill>
                <a:effectLst/>
                <a:latin typeface="+mn-lt"/>
                <a:ea typeface="+mn-ea"/>
                <a:cs typeface="+mn-cs"/>
              </a:rPr>
              <a:t>, and 49% had sex with a partner with HIV. </a:t>
            </a:r>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33</a:t>
            </a:fld>
            <a:endParaRPr lang="en-US"/>
          </a:p>
        </p:txBody>
      </p:sp>
    </p:spTree>
    <p:extLst>
      <p:ext uri="{BB962C8B-B14F-4D97-AF65-F5344CB8AC3E}">
        <p14:creationId xmlns:p14="http://schemas.microsoft.com/office/powerpoint/2010/main" val="3355589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Among sexually active persons, 19% of MSM, 19% of MSF, and 17% of FSM engaged in sex without using any HIV prevention strategy during the past 12 months.</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34</a:t>
            </a:fld>
            <a:endParaRPr lang="en-US"/>
          </a:p>
        </p:txBody>
      </p:sp>
    </p:spTree>
    <p:extLst>
      <p:ext uri="{BB962C8B-B14F-4D97-AF65-F5344CB8AC3E}">
        <p14:creationId xmlns:p14="http://schemas.microsoft.com/office/powerpoint/2010/main" val="39870267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During the past 12 months,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38% talked to a physician, nurse, or other health care worker about how to prevent HIV or other STIs.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18% talked to an outreach worker, counselor, or prevention program worker about how to prevent HIV or other STIs.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28% received free condoms, not counting those given by a friend, relative, or sex partner</a:t>
            </a: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35</a:t>
            </a:fld>
            <a:endParaRPr lang="en-US"/>
          </a:p>
        </p:txBody>
      </p:sp>
    </p:spTree>
    <p:extLst>
      <p:ext uri="{BB962C8B-B14F-4D97-AF65-F5344CB8AC3E}">
        <p14:creationId xmlns:p14="http://schemas.microsoft.com/office/powerpoint/2010/main" val="2648161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During the past 12 months,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commonly received ancillary services among all persons with diagnosed HIV included: dental care (58%), HIV case management (55%), and SNAP/WIC (37%).</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commonly reported unmet needs for ancillary services among all persons with diagnosed HIV included: dental care (24%), meal or food services (15%),  and shelter or housing services (15%). </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37</a:t>
            </a:fld>
            <a:endParaRPr lang="en-US"/>
          </a:p>
        </p:txBody>
      </p:sp>
    </p:spTree>
    <p:extLst>
      <p:ext uri="{BB962C8B-B14F-4D97-AF65-F5344CB8AC3E}">
        <p14:creationId xmlns:p14="http://schemas.microsoft.com/office/powerpoint/2010/main" val="26480687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Among all HIV support services, the most commonly reported service received in the 12 months before interview was HIV case management (55%). HIV peer support and HIV case management services were the most commonly needed but not received services (9%). </a:t>
            </a:r>
            <a:endParaRPr lang="en-US" sz="1200" b="0" i="0" u="none" strike="noStrike" baseline="0" dirty="0">
              <a:solidFill>
                <a:srgbClr val="000000"/>
              </a:solidFill>
              <a:latin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38</a:t>
            </a:fld>
            <a:endParaRPr lang="en-US"/>
          </a:p>
        </p:txBody>
      </p:sp>
    </p:spTree>
    <p:extLst>
      <p:ext uri="{BB962C8B-B14F-4D97-AF65-F5344CB8AC3E}">
        <p14:creationId xmlns:p14="http://schemas.microsoft.com/office/powerpoint/2010/main" val="3558582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Among all non-HIV medical services, the most commonly reported service received in the 12 months before interview was dental care (58%). Dental care was also the most commonly needed but not received service (24%). </a:t>
            </a:r>
            <a:endParaRPr lang="en-US" sz="1200" b="0" i="0" u="none" strike="noStrike" baseline="0" dirty="0">
              <a:solidFill>
                <a:srgbClr val="000000"/>
              </a:solidFill>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39</a:t>
            </a:fld>
            <a:endParaRPr lang="en-US"/>
          </a:p>
        </p:txBody>
      </p:sp>
    </p:spTree>
    <p:extLst>
      <p:ext uri="{BB962C8B-B14F-4D97-AF65-F5344CB8AC3E}">
        <p14:creationId xmlns:p14="http://schemas.microsoft.com/office/powerpoint/2010/main" val="3243002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Among all services related to subsistence, the most commonly reported service received in the 12 months before interview was SNAP or WIC (37%). The most commonly needed but not received services included meal/food services (15%) and shelter or housing services (15%). </a:t>
            </a:r>
            <a:endParaRPr lang="en-US" sz="1200" b="0" i="0" u="none" strike="noStrike" baseline="0" dirty="0">
              <a:solidFill>
                <a:srgbClr val="000000"/>
              </a:solidFill>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40</a:t>
            </a:fld>
            <a:endParaRPr lang="en-US"/>
          </a:p>
        </p:txBody>
      </p:sp>
    </p:spTree>
    <p:extLst>
      <p:ext uri="{BB962C8B-B14F-4D97-AF65-F5344CB8AC3E}">
        <p14:creationId xmlns:p14="http://schemas.microsoft.com/office/powerpoint/2010/main" val="1354216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Aspects of physical, mental, and emotional health—such as structural factors, including unstable housing or homelessness, hunger or food insecurity, and unemployment—and HIV stigma all continue to negatively impact people with HIV in the U.S. </a:t>
            </a: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42</a:t>
            </a:fld>
            <a:endParaRPr lang="en-US"/>
          </a:p>
        </p:txBody>
      </p:sp>
    </p:spTree>
    <p:extLst>
      <p:ext uri="{BB962C8B-B14F-4D97-AF65-F5344CB8AC3E}">
        <p14:creationId xmlns:p14="http://schemas.microsoft.com/office/powerpoint/2010/main" val="4041628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In the 2024 cycle, an estimated 70% reported having good or better self-rated health. </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43</a:t>
            </a:fld>
            <a:endParaRPr lang="en-US"/>
          </a:p>
        </p:txBody>
      </p:sp>
    </p:spTree>
    <p:extLst>
      <p:ext uri="{BB962C8B-B14F-4D97-AF65-F5344CB8AC3E}">
        <p14:creationId xmlns:p14="http://schemas.microsoft.com/office/powerpoint/2010/main" val="2192976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Among those who needed mental health services, 24% reported unmet needs during the 2024 cycle.  </a:t>
            </a: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44</a:t>
            </a:fld>
            <a:endParaRPr lang="en-US"/>
          </a:p>
        </p:txBody>
      </p:sp>
    </p:spTree>
    <p:extLst>
      <p:ext uri="{BB962C8B-B14F-4D97-AF65-F5344CB8AC3E}">
        <p14:creationId xmlns:p14="http://schemas.microsoft.com/office/powerpoint/2010/main" val="3246434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In the 2024 cycle, 15% reported current unemployment, 20% reported unstable housing or homelessness, and 22% reported hunger/food insecurity. </a:t>
            </a:r>
          </a:p>
          <a:p>
            <a:endParaRPr lang="en-US" dirty="0"/>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45</a:t>
            </a:fld>
            <a:endParaRPr lang="en-US"/>
          </a:p>
        </p:txBody>
      </p:sp>
    </p:spTree>
    <p:extLst>
      <p:ext uri="{BB962C8B-B14F-4D97-AF65-F5344CB8AC3E}">
        <p14:creationId xmlns:p14="http://schemas.microsoft.com/office/powerpoint/2010/main" val="31430814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Times New Roman" panose="02020603050405020304" pitchFamily="18" charset="0"/>
              </a:rPr>
              <a:t>During the 2024 cycle, the median HIV stigma score was 29. </a:t>
            </a:r>
          </a:p>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46</a:t>
            </a:fld>
            <a:endParaRPr lang="en-US"/>
          </a:p>
        </p:txBody>
      </p:sp>
    </p:spTree>
    <p:extLst>
      <p:ext uri="{BB962C8B-B14F-4D97-AF65-F5344CB8AC3E}">
        <p14:creationId xmlns:p14="http://schemas.microsoft.com/office/powerpoint/2010/main" val="12845760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cdc.go/" TargetMode="External"/><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hyperlink" Target="https://www.cdc.gov/"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tx1"/>
        </a:solidFill>
        <a:effectLst/>
      </p:bgPr>
    </p:bg>
    <p:spTree>
      <p:nvGrpSpPr>
        <p:cNvPr id="1" name=""/>
        <p:cNvGrpSpPr/>
        <p:nvPr/>
      </p:nvGrpSpPr>
      <p:grpSpPr>
        <a:xfrm>
          <a:off x="0" y="0"/>
          <a:ext cx="0" cy="0"/>
          <a:chOff x="0" y="0"/>
          <a:chExt cx="0" cy="0"/>
        </a:xfrm>
      </p:grpSpPr>
      <p:sp>
        <p:nvSpPr>
          <p:cNvPr id="4" name="Title 45">
            <a:extLst>
              <a:ext uri="{FF2B5EF4-FFF2-40B4-BE49-F238E27FC236}">
                <a16:creationId xmlns:a16="http://schemas.microsoft.com/office/drawing/2014/main" id="{979F4826-7DFE-2BBE-4069-6B5873779BFF}"/>
              </a:ext>
            </a:extLst>
          </p:cNvPr>
          <p:cNvSpPr>
            <a:spLocks noGrp="1"/>
          </p:cNvSpPr>
          <p:nvPr>
            <p:ph type="title" hasCustomPrompt="1"/>
          </p:nvPr>
        </p:nvSpPr>
        <p:spPr>
          <a:xfrm>
            <a:off x="617458" y="2031410"/>
            <a:ext cx="8449423" cy="2263778"/>
          </a:xfrm>
        </p:spPr>
        <p:txBody>
          <a:bodyPr>
            <a:normAutofit/>
          </a:bodyPr>
          <a:lstStyle>
            <a:lvl1pPr>
              <a:lnSpc>
                <a:spcPct val="80000"/>
              </a:lnSpc>
              <a:defRPr sz="6100">
                <a:solidFill>
                  <a:schemeClr val="bg1"/>
                </a:solidFill>
              </a:defRPr>
            </a:lvl1pPr>
          </a:lstStyle>
          <a:p>
            <a:r>
              <a:rPr lang="en-US"/>
              <a:t>Presentation Title Slide Option 1b</a:t>
            </a:r>
          </a:p>
        </p:txBody>
      </p:sp>
      <p:sp>
        <p:nvSpPr>
          <p:cNvPr id="5" name="Text Placeholder 49">
            <a:extLst>
              <a:ext uri="{FF2B5EF4-FFF2-40B4-BE49-F238E27FC236}">
                <a16:creationId xmlns:a16="http://schemas.microsoft.com/office/drawing/2014/main" id="{B3C010D4-014C-843B-89CF-63EE2772B43B}"/>
              </a:ext>
            </a:extLst>
          </p:cNvPr>
          <p:cNvSpPr>
            <a:spLocks noGrp="1"/>
          </p:cNvSpPr>
          <p:nvPr>
            <p:ph type="body" sz="quarter" idx="12" hasCustomPrompt="1"/>
          </p:nvPr>
        </p:nvSpPr>
        <p:spPr>
          <a:xfrm>
            <a:off x="617458" y="4194680"/>
            <a:ext cx="5238566" cy="277780"/>
          </a:xfrm>
        </p:spPr>
        <p:txBody>
          <a:bodyPr>
            <a:noAutofit/>
          </a:bodyPr>
          <a:lstStyle>
            <a:lvl1pPr marL="0" indent="0">
              <a:lnSpc>
                <a:spcPct val="100000"/>
              </a:lnSpc>
              <a:buNone/>
              <a:defRPr sz="2000" b="0" i="0">
                <a:solidFill>
                  <a:srgbClr val="ECF5FF"/>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6" name="Text Placeholder 9">
            <a:extLst>
              <a:ext uri="{FF2B5EF4-FFF2-40B4-BE49-F238E27FC236}">
                <a16:creationId xmlns:a16="http://schemas.microsoft.com/office/drawing/2014/main" id="{D8CC540B-AF7C-B6B3-17AF-79BAF9393AAE}"/>
              </a:ext>
            </a:extLst>
          </p:cNvPr>
          <p:cNvSpPr>
            <a:spLocks noGrp="1"/>
          </p:cNvSpPr>
          <p:nvPr>
            <p:ph type="body" sz="quarter" idx="13" hasCustomPrompt="1"/>
          </p:nvPr>
        </p:nvSpPr>
        <p:spPr>
          <a:xfrm>
            <a:off x="1793970" y="5199063"/>
            <a:ext cx="4033464" cy="273197"/>
          </a:xfrm>
        </p:spPr>
        <p:txBody>
          <a:bodyPr/>
          <a:lstStyle>
            <a:lvl1pPr marL="0" indent="0">
              <a:buNone/>
              <a:defRPr lang="en-US" sz="2000" dirty="0">
                <a:solidFill>
                  <a:srgbClr val="ECF5FF"/>
                </a:solidFill>
              </a:defRPr>
            </a:lvl1pPr>
          </a:lstStyle>
          <a:p>
            <a:r>
              <a:rPr lang="en-US">
                <a:latin typeface="+mj-lt"/>
              </a:rPr>
              <a:t>Name of Presenter</a:t>
            </a:r>
          </a:p>
        </p:txBody>
      </p:sp>
      <p:sp>
        <p:nvSpPr>
          <p:cNvPr id="7" name="Text Placeholder 49">
            <a:extLst>
              <a:ext uri="{FF2B5EF4-FFF2-40B4-BE49-F238E27FC236}">
                <a16:creationId xmlns:a16="http://schemas.microsoft.com/office/drawing/2014/main" id="{C5800E56-D77E-D451-64C8-920FD98217F2}"/>
              </a:ext>
            </a:extLst>
          </p:cNvPr>
          <p:cNvSpPr>
            <a:spLocks noGrp="1"/>
          </p:cNvSpPr>
          <p:nvPr>
            <p:ph type="body" sz="quarter" idx="14" hasCustomPrompt="1"/>
          </p:nvPr>
        </p:nvSpPr>
        <p:spPr>
          <a:xfrm>
            <a:off x="1813804" y="5496293"/>
            <a:ext cx="4013630" cy="937504"/>
          </a:xfrm>
          <a:prstGeom prst="rect">
            <a:avLst/>
          </a:prstGeom>
        </p:spPr>
        <p:txBody>
          <a:bodyPr>
            <a:noAutofit/>
          </a:bodyPr>
          <a:lstStyle>
            <a:lvl1pPr marL="0" indent="0">
              <a:lnSpc>
                <a:spcPct val="100000"/>
              </a:lnSpc>
              <a:spcBef>
                <a:spcPts val="0"/>
              </a:spcBef>
              <a:buNone/>
              <a:defRPr sz="1600" b="0" i="1">
                <a:solidFill>
                  <a:schemeClr val="bg2"/>
                </a:solidFill>
                <a:latin typeface="Nunito Sans Normal" pitchFamily="2" charset="77"/>
                <a:ea typeface="Roboto Medium" panose="02000000000000000000" pitchFamily="2" charset="0"/>
              </a:defRPr>
            </a:lvl1pPr>
          </a:lstStyle>
          <a:p>
            <a:pPr lvl="0"/>
            <a:r>
              <a:rPr lang="en-US"/>
              <a:t>Job Title</a:t>
            </a:r>
          </a:p>
          <a:p>
            <a:pPr lvl="0"/>
            <a:r>
              <a:rPr lang="en-US"/>
              <a:t>Division</a:t>
            </a:r>
          </a:p>
          <a:p>
            <a:pPr lvl="0"/>
            <a:r>
              <a:rPr lang="en-US"/>
              <a:t>Center/Institute/Office</a:t>
            </a:r>
          </a:p>
          <a:p>
            <a:pPr lvl="0"/>
            <a:r>
              <a:rPr lang="en-US"/>
              <a:t>Date of Presentation</a:t>
            </a:r>
          </a:p>
        </p:txBody>
      </p:sp>
      <p:sp>
        <p:nvSpPr>
          <p:cNvPr id="8" name="Picture Placeholder 7" descr="Profile picture of presenter">
            <a:extLst>
              <a:ext uri="{FF2B5EF4-FFF2-40B4-BE49-F238E27FC236}">
                <a16:creationId xmlns:a16="http://schemas.microsoft.com/office/drawing/2014/main" id="{A954B062-85A2-8315-B890-58C24F80A0BF}"/>
              </a:ext>
            </a:extLst>
          </p:cNvPr>
          <p:cNvSpPr>
            <a:spLocks noGrp="1"/>
          </p:cNvSpPr>
          <p:nvPr>
            <p:ph type="pic" sz="quarter" idx="10"/>
          </p:nvPr>
        </p:nvSpPr>
        <p:spPr>
          <a:xfrm>
            <a:off x="619955" y="5172454"/>
            <a:ext cx="1019937" cy="1019937"/>
          </a:xfrm>
          <a:custGeom>
            <a:avLst/>
            <a:gdLst>
              <a:gd name="connsiteX0" fmla="*/ 1672045 w 3344091"/>
              <a:gd name="connsiteY0" fmla="*/ 0 h 3344091"/>
              <a:gd name="connsiteX1" fmla="*/ 3344091 w 3344091"/>
              <a:gd name="connsiteY1" fmla="*/ 1672046 h 3344091"/>
              <a:gd name="connsiteX2" fmla="*/ 1672045 w 3344091"/>
              <a:gd name="connsiteY2" fmla="*/ 3344091 h 3344091"/>
              <a:gd name="connsiteX3" fmla="*/ 0 w 3344091"/>
              <a:gd name="connsiteY3" fmla="*/ 1672046 h 3344091"/>
              <a:gd name="connsiteX4" fmla="*/ 1672045 w 3344091"/>
              <a:gd name="connsiteY4" fmla="*/ 0 h 3344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4091" h="3344091">
                <a:moveTo>
                  <a:pt x="1672045" y="0"/>
                </a:moveTo>
                <a:cubicBezTo>
                  <a:pt x="2595492" y="0"/>
                  <a:pt x="3344091" y="748601"/>
                  <a:pt x="3344091" y="1672046"/>
                </a:cubicBezTo>
                <a:cubicBezTo>
                  <a:pt x="3344091" y="2595490"/>
                  <a:pt x="2595492" y="3344091"/>
                  <a:pt x="1672045" y="3344091"/>
                </a:cubicBezTo>
                <a:cubicBezTo>
                  <a:pt x="748601" y="3344091"/>
                  <a:pt x="0" y="2595490"/>
                  <a:pt x="0" y="1672046"/>
                </a:cubicBezTo>
                <a:cubicBezTo>
                  <a:pt x="0" y="748601"/>
                  <a:pt x="748601" y="0"/>
                  <a:pt x="1672045" y="0"/>
                </a:cubicBezTo>
                <a:close/>
              </a:path>
            </a:pathLst>
          </a:custGeom>
          <a:pattFill prst="pct5">
            <a:fgClr>
              <a:schemeClr val="accent1"/>
            </a:fgClr>
            <a:bgClr>
              <a:schemeClr val="bg1"/>
            </a:bgClr>
          </a:pattFill>
        </p:spPr>
        <p:txBody>
          <a:bodyPr wrap="square">
            <a:noAutofit/>
          </a:bodyPr>
          <a:lstStyle>
            <a:lvl1pPr>
              <a:defRPr sz="1200"/>
            </a:lvl1pPr>
          </a:lstStyle>
          <a:p>
            <a:r>
              <a:rPr lang="en-US"/>
              <a:t>Click icon to add picture</a:t>
            </a:r>
          </a:p>
        </p:txBody>
      </p:sp>
      <p:pic>
        <p:nvPicPr>
          <p:cNvPr id="9" name="Picture 8" descr="U.S. Centers for Disease Control and Prevention">
            <a:extLst>
              <a:ext uri="{FF2B5EF4-FFF2-40B4-BE49-F238E27FC236}">
                <a16:creationId xmlns:a16="http://schemas.microsoft.com/office/drawing/2014/main" id="{AA6233A3-0F24-3D59-EA04-311A1A147022}"/>
              </a:ext>
            </a:extLst>
          </p:cNvPr>
          <p:cNvPicPr/>
          <p:nvPr userDrawn="1"/>
        </p:nvPicPr>
        <p:blipFill>
          <a:blip r:embed="rId2"/>
          <a:stretch>
            <a:fillRect/>
          </a:stretch>
        </p:blipFill>
        <p:spPr>
          <a:xfrm>
            <a:off x="617457" y="665609"/>
            <a:ext cx="1445079" cy="914400"/>
          </a:xfrm>
          <a:prstGeom prst="rect">
            <a:avLst/>
          </a:prstGeom>
        </p:spPr>
      </p:pic>
    </p:spTree>
    <p:extLst>
      <p:ext uri="{BB962C8B-B14F-4D97-AF65-F5344CB8AC3E}">
        <p14:creationId xmlns:p14="http://schemas.microsoft.com/office/powerpoint/2010/main" val="1848798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C63B211-4BF2-54E8-6F86-5EC5E8E8B3B2}"/>
              </a:ext>
            </a:extLst>
          </p:cNvPr>
          <p:cNvSpPr>
            <a:spLocks noGrp="1"/>
          </p:cNvSpPr>
          <p:nvPr>
            <p:ph type="pic" sz="quarter" idx="10"/>
          </p:nvPr>
        </p:nvSpPr>
        <p:spPr>
          <a:xfrm>
            <a:off x="0" y="0"/>
            <a:ext cx="12192000" cy="6858000"/>
          </a:xfrm>
        </p:spPr>
        <p:txBody>
          <a:bodyPr/>
          <a:lstStyle/>
          <a:p>
            <a:endParaRPr lang="en-US"/>
          </a:p>
        </p:txBody>
      </p:sp>
    </p:spTree>
    <p:extLst>
      <p:ext uri="{BB962C8B-B14F-4D97-AF65-F5344CB8AC3E}">
        <p14:creationId xmlns:p14="http://schemas.microsoft.com/office/powerpoint/2010/main" val="853446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p:bg>
      <p:bgPr>
        <a:solidFill>
          <a:schemeClr val="tx2"/>
        </a:solid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E7C5B16F-7F1C-DC7A-82C9-EB03BCDF3447}"/>
              </a:ext>
            </a:extLst>
          </p:cNvPr>
          <p:cNvSpPr>
            <a:spLocks noGrp="1"/>
          </p:cNvSpPr>
          <p:nvPr>
            <p:ph type="title" hasCustomPrompt="1"/>
          </p:nvPr>
        </p:nvSpPr>
        <p:spPr>
          <a:xfrm>
            <a:off x="776339" y="2997473"/>
            <a:ext cx="4952327" cy="699746"/>
          </a:xfrm>
        </p:spPr>
        <p:txBody>
          <a:bodyPr/>
          <a:lstStyle>
            <a:lvl1pPr marL="0" algn="l" defTabSz="914400" rtl="0" eaLnBrk="1" latinLnBrk="0" hangingPunct="1">
              <a:defRPr lang="en-US" sz="5800" b="1" kern="1200" dirty="0">
                <a:solidFill>
                  <a:schemeClr val="bg2"/>
                </a:solidFill>
                <a:latin typeface="Roboto" panose="02000000000000000000" pitchFamily="2" charset="0"/>
                <a:ea typeface="Roboto" panose="02000000000000000000" pitchFamily="2" charset="0"/>
                <a:cs typeface="Poppins" pitchFamily="2" charset="77"/>
              </a:defRPr>
            </a:lvl1pPr>
          </a:lstStyle>
          <a:p>
            <a:r>
              <a:rPr lang="en-US"/>
              <a:t>Section Title 2</a:t>
            </a:r>
          </a:p>
        </p:txBody>
      </p:sp>
      <p:sp>
        <p:nvSpPr>
          <p:cNvPr id="9" name="Text Placeholder 6">
            <a:extLst>
              <a:ext uri="{FF2B5EF4-FFF2-40B4-BE49-F238E27FC236}">
                <a16:creationId xmlns:a16="http://schemas.microsoft.com/office/drawing/2014/main" id="{ABDB48D7-52DF-4715-5300-BF1594552E37}"/>
              </a:ext>
            </a:extLst>
          </p:cNvPr>
          <p:cNvSpPr>
            <a:spLocks noGrp="1"/>
          </p:cNvSpPr>
          <p:nvPr>
            <p:ph type="body" sz="quarter" idx="12" hasCustomPrompt="1"/>
          </p:nvPr>
        </p:nvSpPr>
        <p:spPr>
          <a:xfrm>
            <a:off x="776339" y="3816132"/>
            <a:ext cx="4510655" cy="438364"/>
          </a:xfrm>
          <a:prstGeom prst="rect">
            <a:avLst/>
          </a:prstGeom>
        </p:spPr>
        <p:txBody>
          <a:bodyPr/>
          <a:lstStyle>
            <a:lvl1pPr marL="0" indent="0" algn="l" defTabSz="914400" rtl="0" eaLnBrk="1" latinLnBrk="0" hangingPunct="1">
              <a:buNone/>
              <a:defRPr lang="en-US" sz="1800" kern="1200" dirty="0">
                <a:solidFill>
                  <a:schemeClr val="tx2"/>
                </a:solidFill>
                <a:latin typeface="Roboto" panose="02000000000000000000" pitchFamily="2" charset="0"/>
                <a:ea typeface="Roboto" panose="02000000000000000000" pitchFamily="2" charset="0"/>
                <a:cs typeface="Poppins" panose="00000500000000000000" pitchFamily="2" charset="0"/>
              </a:defRPr>
            </a:lvl1pPr>
          </a:lstStyle>
          <a:p>
            <a:r>
              <a:rPr lang="en-US">
                <a:solidFill>
                  <a:srgbClr val="FCCF85"/>
                </a:solidFill>
              </a:rPr>
              <a:t>Subhead Can Go Here for Added Emphasis</a:t>
            </a:r>
          </a:p>
        </p:txBody>
      </p:sp>
    </p:spTree>
    <p:extLst>
      <p:ext uri="{BB962C8B-B14F-4D97-AF65-F5344CB8AC3E}">
        <p14:creationId xmlns:p14="http://schemas.microsoft.com/office/powerpoint/2010/main" val="188214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029CAEA-D82D-AAD9-C4A0-A8D417CD559B}"/>
              </a:ext>
              <a:ext uri="{C183D7F6-B498-43B3-948B-1728B52AA6E4}">
                <adec:decorative xmlns:adec="http://schemas.microsoft.com/office/drawing/2017/decorative" val="1"/>
              </a:ext>
            </a:extLst>
          </p:cNvPr>
          <p:cNvSpPr/>
          <p:nvPr userDrawn="1"/>
        </p:nvSpPr>
        <p:spPr>
          <a:xfrm>
            <a:off x="266700" y="267972"/>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Top Corners Rounded 72">
            <a:extLst>
              <a:ext uri="{FF2B5EF4-FFF2-40B4-BE49-F238E27FC236}">
                <a16:creationId xmlns:a16="http://schemas.microsoft.com/office/drawing/2014/main" id="{DAD1AFA7-A11D-A45A-D8B4-8C7EBDC87BE5}"/>
              </a:ext>
              <a:ext uri="{C183D7F6-B498-43B3-948B-1728B52AA6E4}">
                <adec:decorative xmlns:adec="http://schemas.microsoft.com/office/drawing/2017/decorative" val="1"/>
              </a:ext>
            </a:extLst>
          </p:cNvPr>
          <p:cNvSpPr/>
          <p:nvPr userDrawn="1"/>
        </p:nvSpPr>
        <p:spPr>
          <a:xfrm flipH="1" flipV="1">
            <a:off x="2084831" y="0"/>
            <a:ext cx="8028432" cy="666750"/>
          </a:xfrm>
          <a:prstGeom prst="round2SameRect">
            <a:avLst>
              <a:gd name="adj1" fmla="val 30472"/>
              <a:gd name="adj2" fmla="val 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latin typeface="Roboto" panose="02000000000000000000" pitchFamily="2" charset="0"/>
              <a:ea typeface="Roboto" panose="02000000000000000000" pitchFamily="2" charset="0"/>
            </a:endParaRPr>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934723"/>
            <a:ext cx="10655598" cy="645231"/>
          </a:xfrm>
        </p:spPr>
        <p:txBody>
          <a:bodyPr/>
          <a:lstStyle>
            <a:lvl1pPr algn="ctr">
              <a:lnSpc>
                <a:spcPct val="100000"/>
              </a:lnSpc>
              <a:defRPr sz="2600">
                <a:solidFill>
                  <a:schemeClr val="tx1">
                    <a:lumMod val="75000"/>
                    <a:lumOff val="25000"/>
                  </a:schemeClr>
                </a:solidFill>
              </a:defRPr>
            </a:lvl1pPr>
          </a:lstStyle>
          <a:p>
            <a:r>
              <a:rPr lang="en-US"/>
              <a:t>Meeting Agenda</a:t>
            </a:r>
          </a:p>
        </p:txBody>
      </p:sp>
      <p:sp>
        <p:nvSpPr>
          <p:cNvPr id="5" name="Text Placeholder 19">
            <a:extLst>
              <a:ext uri="{FF2B5EF4-FFF2-40B4-BE49-F238E27FC236}">
                <a16:creationId xmlns:a16="http://schemas.microsoft.com/office/drawing/2014/main" id="{FAC8998C-8611-5708-DFEF-B77036F84A80}"/>
              </a:ext>
            </a:extLst>
          </p:cNvPr>
          <p:cNvSpPr>
            <a:spLocks noGrp="1"/>
          </p:cNvSpPr>
          <p:nvPr>
            <p:ph type="body" sz="quarter" idx="26" hasCustomPrompt="1"/>
          </p:nvPr>
        </p:nvSpPr>
        <p:spPr>
          <a:xfrm>
            <a:off x="4689027" y="194875"/>
            <a:ext cx="2813946" cy="279687"/>
          </a:xfrm>
          <a:prstGeom prst="rect">
            <a:avLst/>
          </a:prstGeom>
        </p:spPr>
        <p:txBody>
          <a:bodyPr/>
          <a:lstStyle>
            <a:lvl1pPr marL="0" indent="0" algn="ctr" defTabSz="914400" rtl="0" eaLnBrk="1" latinLnBrk="0" hangingPunct="1">
              <a:lnSpc>
                <a:spcPct val="150000"/>
              </a:lnSpc>
              <a:buNone/>
              <a:defRPr lang="en-US" sz="1400" b="1" kern="1200" cap="all" spc="200" baseline="0" dirty="0">
                <a:solidFill>
                  <a:schemeClr val="bg1"/>
                </a:solidFill>
                <a:latin typeface="Roboto" panose="02000000000000000000" pitchFamily="2" charset="0"/>
                <a:ea typeface="Roboto" panose="02000000000000000000" pitchFamily="2" charset="0"/>
                <a:cs typeface="Poppins Medium" panose="00000600000000000000" pitchFamily="2" charset="0"/>
              </a:defRPr>
            </a:lvl1pPr>
          </a:lstStyle>
          <a:p>
            <a:pPr lvl="0"/>
            <a:r>
              <a:rPr lang="en-US"/>
              <a:t>Meeting Title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2" y="1840892"/>
            <a:ext cx="5146895" cy="4543446"/>
          </a:xfrm>
          <a:prstGeom prst="rect">
            <a:avLst/>
          </a:prstGeom>
        </p:spPr>
        <p:txBody>
          <a:bodyPr/>
          <a:lstStyle>
            <a:lvl1pPr marL="230188" indent="-230188">
              <a:lnSpc>
                <a:spcPts val="2400"/>
              </a:lnSpc>
              <a:spcBef>
                <a:spcPts val="1200"/>
              </a:spcBef>
              <a:buFont typeface="Arial" panose="020B0604020202020204" pitchFamily="34" charset="0"/>
              <a:buChar char="•"/>
              <a:defRPr lang="en-US" sz="1800" b="0" kern="1200" dirty="0" smtClean="0">
                <a:solidFill>
                  <a:schemeClr val="tx1"/>
                </a:solidFill>
                <a:latin typeface="Nunito Sans Normal" pitchFamily="2" charset="77"/>
                <a:ea typeface="+mn-ea"/>
                <a:cs typeface="Arial" panose="020B0604020202020204" pitchFamily="34" charset="0"/>
              </a:defRPr>
            </a:lvl1pPr>
            <a:lvl2pPr marL="687388" indent="-230188">
              <a:buFont typeface="Courier New" panose="02070309020205020404" pitchFamily="49" charset="0"/>
              <a:buChar char="o"/>
              <a:defRPr lang="en-US" sz="1800" b="0" kern="1200" dirty="0" smtClean="0">
                <a:solidFill>
                  <a:schemeClr val="tx1"/>
                </a:solidFill>
                <a:latin typeface="Nunito Sans Normal" pitchFamily="2" charset="77"/>
                <a:ea typeface="+mn-ea"/>
                <a:cs typeface="Arial" panose="020B0604020202020204" pitchFamily="34" charset="0"/>
              </a:defRPr>
            </a:lvl2pPr>
            <a:lvl3pPr>
              <a:defRPr lang="en-US" sz="1800" b="0" kern="1200" dirty="0" smtClean="0">
                <a:solidFill>
                  <a:schemeClr val="tx1"/>
                </a:solidFill>
                <a:latin typeface="Nunito Sans Normal" pitchFamily="2" charset="77"/>
                <a:ea typeface="+mn-ea"/>
                <a:cs typeface="Arial" panose="020B0604020202020204" pitchFamily="34" charset="0"/>
              </a:defRPr>
            </a:lvl3pPr>
            <a:lvl4pPr marL="1371600" indent="-169863">
              <a:buFontTx/>
              <a:buChar char="›"/>
              <a:defRPr lang="en-US" sz="1800" b="0" kern="1200" dirty="0" smtClean="0">
                <a:solidFill>
                  <a:schemeClr val="tx1"/>
                </a:solidFill>
                <a:latin typeface="Nunito Sans Normal" pitchFamily="2" charset="77"/>
                <a:ea typeface="+mn-ea"/>
                <a:cs typeface="Arial" panose="020B0604020202020204" pitchFamily="34" charset="0"/>
              </a:defRPr>
            </a:lvl4pPr>
          </a:lstStyle>
          <a:p>
            <a:pPr marL="0" indent="0">
              <a:buNone/>
            </a:pPr>
            <a:r>
              <a:rPr lang="en-US">
                <a:solidFill>
                  <a:srgbClr val="032659"/>
                </a:solidFill>
                <a:latin typeface="Nunito Sans Normal"/>
                <a:cs typeface="Arial"/>
              </a:rPr>
              <a:t>Meeting Date and Time</a:t>
            </a:r>
            <a:endParaRPr lang="en-US"/>
          </a:p>
          <a:p>
            <a:pPr marL="0" indent="623888">
              <a:lnSpc>
                <a:spcPct val="150000"/>
              </a:lnSpc>
              <a:buNone/>
            </a:pPr>
            <a:r>
              <a:rPr lang="en-US">
                <a:solidFill>
                  <a:srgbClr val="032659"/>
                </a:solidFill>
                <a:latin typeface="Nunito Sans Normal"/>
                <a:cs typeface="Arial"/>
              </a:rPr>
              <a:t>Topic 1 Description – Presenter Name</a:t>
            </a:r>
            <a:endParaRPr lang="en-US">
              <a:solidFill>
                <a:srgbClr val="032659"/>
              </a:solidFill>
              <a:latin typeface="Nunito Sans Normal"/>
            </a:endParaRPr>
          </a:p>
          <a:p>
            <a:pPr marL="0" indent="623888">
              <a:lnSpc>
                <a:spcPct val="150000"/>
              </a:lnSpc>
              <a:buNone/>
            </a:pPr>
            <a:r>
              <a:rPr lang="en-US">
                <a:solidFill>
                  <a:srgbClr val="032659"/>
                </a:solidFill>
                <a:latin typeface="Nunito Sans Normal"/>
                <a:cs typeface="Arial"/>
              </a:rPr>
              <a:t>Topic 2 Description – Presenter Name</a:t>
            </a:r>
          </a:p>
          <a:p>
            <a:pPr marL="0" indent="623888">
              <a:lnSpc>
                <a:spcPct val="150000"/>
              </a:lnSpc>
              <a:buNone/>
            </a:pPr>
            <a:r>
              <a:rPr lang="en-US">
                <a:solidFill>
                  <a:srgbClr val="032659"/>
                </a:solidFill>
                <a:latin typeface="Nunito Sans Normal"/>
                <a:cs typeface="Arial"/>
              </a:rPr>
              <a:t>Topic 3 Description – Presenter Name</a:t>
            </a:r>
          </a:p>
          <a:p>
            <a:pPr marL="0" indent="623888">
              <a:lnSpc>
                <a:spcPct val="150000"/>
              </a:lnSpc>
              <a:buNone/>
            </a:pPr>
            <a:r>
              <a:rPr lang="en-US">
                <a:solidFill>
                  <a:srgbClr val="032659"/>
                </a:solidFill>
                <a:latin typeface="Nunito Sans Normal"/>
                <a:cs typeface="Arial"/>
              </a:rPr>
              <a:t>Topic 4 Description – Presenter Name</a:t>
            </a:r>
          </a:p>
          <a:p>
            <a:pPr marL="0" indent="623888">
              <a:lnSpc>
                <a:spcPct val="150000"/>
              </a:lnSpc>
              <a:buNone/>
            </a:pPr>
            <a:r>
              <a:rPr lang="en-US">
                <a:solidFill>
                  <a:srgbClr val="032659"/>
                </a:solidFill>
                <a:latin typeface="Nunito Sans Normal"/>
                <a:cs typeface="Arial"/>
              </a:rPr>
              <a:t>Q&amp;A</a:t>
            </a:r>
          </a:p>
          <a:p>
            <a:pPr marL="0" indent="623888">
              <a:lnSpc>
                <a:spcPct val="150000"/>
              </a:lnSpc>
              <a:buNone/>
            </a:pPr>
            <a:r>
              <a:rPr lang="en-US">
                <a:solidFill>
                  <a:srgbClr val="032659"/>
                </a:solidFill>
                <a:latin typeface="Nunito Sans Normal"/>
                <a:cs typeface="Arial"/>
              </a:rPr>
              <a:t>Follow-up Topics</a:t>
            </a:r>
          </a:p>
          <a:p>
            <a:pPr marL="0" indent="623888">
              <a:lnSpc>
                <a:spcPct val="150000"/>
              </a:lnSpc>
              <a:buNone/>
            </a:pPr>
            <a:r>
              <a:rPr lang="en-US">
                <a:solidFill>
                  <a:srgbClr val="032659"/>
                </a:solidFill>
                <a:latin typeface="Nunito Sans Normal"/>
                <a:cs typeface="Arial"/>
              </a:rPr>
              <a:t>Review Action Items</a:t>
            </a:r>
          </a:p>
        </p:txBody>
      </p:sp>
    </p:spTree>
    <p:extLst>
      <p:ext uri="{BB962C8B-B14F-4D97-AF65-F5344CB8AC3E}">
        <p14:creationId xmlns:p14="http://schemas.microsoft.com/office/powerpoint/2010/main" val="1057754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029CAEA-D82D-AAD9-C4A0-A8D417CD559B}"/>
              </a:ext>
              <a:ext uri="{C183D7F6-B498-43B3-948B-1728B52AA6E4}">
                <adec:decorative xmlns:adec="http://schemas.microsoft.com/office/drawing/2017/decorative" val="1"/>
              </a:ext>
            </a:extLst>
          </p:cNvPr>
          <p:cNvSpPr/>
          <p:nvPr userDrawn="1"/>
        </p:nvSpPr>
        <p:spPr>
          <a:xfrm>
            <a:off x="266700" y="267972"/>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5">
            <a:extLst>
              <a:ext uri="{FF2B5EF4-FFF2-40B4-BE49-F238E27FC236}">
                <a16:creationId xmlns:a16="http://schemas.microsoft.com/office/drawing/2014/main" id="{32430FBF-81BC-A61B-0A5E-5589A145161A}"/>
              </a:ext>
              <a:ext uri="{C183D7F6-B498-43B3-948B-1728B52AA6E4}">
                <adec:decorative xmlns:adec="http://schemas.microsoft.com/office/drawing/2017/decorative" val="1"/>
              </a:ext>
            </a:extLst>
          </p:cNvPr>
          <p:cNvSpPr/>
          <p:nvPr userDrawn="1"/>
        </p:nvSpPr>
        <p:spPr>
          <a:xfrm>
            <a:off x="266700" y="267973"/>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Top Corners Rounded 72">
            <a:extLst>
              <a:ext uri="{FF2B5EF4-FFF2-40B4-BE49-F238E27FC236}">
                <a16:creationId xmlns:a16="http://schemas.microsoft.com/office/drawing/2014/main" id="{9A852B7F-9BA8-2C7E-ECA8-90CDC33E1E11}"/>
              </a:ext>
              <a:ext uri="{C183D7F6-B498-43B3-948B-1728B52AA6E4}">
                <adec:decorative xmlns:adec="http://schemas.microsoft.com/office/drawing/2017/decorative" val="1"/>
              </a:ext>
            </a:extLst>
          </p:cNvPr>
          <p:cNvSpPr/>
          <p:nvPr userDrawn="1"/>
        </p:nvSpPr>
        <p:spPr>
          <a:xfrm flipH="1" flipV="1">
            <a:off x="2084831" y="0"/>
            <a:ext cx="8028432" cy="666750"/>
          </a:xfrm>
          <a:prstGeom prst="round2SameRect">
            <a:avLst>
              <a:gd name="adj1" fmla="val 30472"/>
              <a:gd name="adj2" fmla="val 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latin typeface="Roboto" panose="02000000000000000000" pitchFamily="2" charset="0"/>
              <a:ea typeface="Roboto" panose="02000000000000000000" pitchFamily="2" charset="0"/>
            </a:endParaRPr>
          </a:p>
        </p:txBody>
      </p:sp>
      <p:sp>
        <p:nvSpPr>
          <p:cNvPr id="7" name="Rectangle: Rounded Corners 96">
            <a:extLst>
              <a:ext uri="{FF2B5EF4-FFF2-40B4-BE49-F238E27FC236}">
                <a16:creationId xmlns:a16="http://schemas.microsoft.com/office/drawing/2014/main" id="{ADFA56A4-E8B6-6AC4-5443-7ED0C0CEDD89}"/>
              </a:ext>
              <a:ext uri="{C183D7F6-B498-43B3-948B-1728B52AA6E4}">
                <adec:decorative xmlns:adec="http://schemas.microsoft.com/office/drawing/2017/decorative" val="1"/>
              </a:ext>
            </a:extLst>
          </p:cNvPr>
          <p:cNvSpPr/>
          <p:nvPr userDrawn="1"/>
        </p:nvSpPr>
        <p:spPr>
          <a:xfrm>
            <a:off x="1539593"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8" name="Text Placeholder 19">
            <a:extLst>
              <a:ext uri="{FF2B5EF4-FFF2-40B4-BE49-F238E27FC236}">
                <a16:creationId xmlns:a16="http://schemas.microsoft.com/office/drawing/2014/main" id="{D303645C-A3A7-7D3A-4D54-352B25046CBC}"/>
              </a:ext>
            </a:extLst>
          </p:cNvPr>
          <p:cNvSpPr>
            <a:spLocks noGrp="1"/>
          </p:cNvSpPr>
          <p:nvPr>
            <p:ph type="body" sz="quarter" idx="33" hasCustomPrompt="1"/>
          </p:nvPr>
        </p:nvSpPr>
        <p:spPr>
          <a:xfrm>
            <a:off x="1708511" y="2923525"/>
            <a:ext cx="2230742" cy="45944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a:t>
            </a:r>
          </a:p>
        </p:txBody>
      </p:sp>
      <p:sp>
        <p:nvSpPr>
          <p:cNvPr id="9" name="Text Placeholder 19">
            <a:extLst>
              <a:ext uri="{FF2B5EF4-FFF2-40B4-BE49-F238E27FC236}">
                <a16:creationId xmlns:a16="http://schemas.microsoft.com/office/drawing/2014/main" id="{0DA0564D-AC97-DC6C-B8D3-7BA4AAACDECB}"/>
              </a:ext>
            </a:extLst>
          </p:cNvPr>
          <p:cNvSpPr>
            <a:spLocks noGrp="1"/>
          </p:cNvSpPr>
          <p:nvPr>
            <p:ph type="body" sz="quarter" idx="34" hasCustomPrompt="1"/>
          </p:nvPr>
        </p:nvSpPr>
        <p:spPr>
          <a:xfrm>
            <a:off x="1708512" y="3382972"/>
            <a:ext cx="2230740" cy="57527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a:t>
            </a:r>
          </a:p>
        </p:txBody>
      </p:sp>
      <p:sp>
        <p:nvSpPr>
          <p:cNvPr id="10" name="Text Placeholder 19">
            <a:extLst>
              <a:ext uri="{FF2B5EF4-FFF2-40B4-BE49-F238E27FC236}">
                <a16:creationId xmlns:a16="http://schemas.microsoft.com/office/drawing/2014/main" id="{D35BE3A4-E31E-29E6-A2C0-69D977FDBFB8}"/>
              </a:ext>
            </a:extLst>
          </p:cNvPr>
          <p:cNvSpPr>
            <a:spLocks noGrp="1"/>
          </p:cNvSpPr>
          <p:nvPr>
            <p:ph type="body" sz="quarter" idx="35" hasCustomPrompt="1"/>
          </p:nvPr>
        </p:nvSpPr>
        <p:spPr>
          <a:xfrm>
            <a:off x="1708511" y="395824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discussion topic</a:t>
            </a:r>
          </a:p>
        </p:txBody>
      </p:sp>
      <p:sp>
        <p:nvSpPr>
          <p:cNvPr id="11" name="Rectangle: Rounded Corners 96">
            <a:extLst>
              <a:ext uri="{FF2B5EF4-FFF2-40B4-BE49-F238E27FC236}">
                <a16:creationId xmlns:a16="http://schemas.microsoft.com/office/drawing/2014/main" id="{257CE99B-8E8F-09C6-9A62-E452A8092580}"/>
              </a:ext>
              <a:ext uri="{C183D7F6-B498-43B3-948B-1728B52AA6E4}">
                <adec:decorative xmlns:adec="http://schemas.microsoft.com/office/drawing/2017/decorative" val="1"/>
              </a:ext>
            </a:extLst>
          </p:cNvPr>
          <p:cNvSpPr/>
          <p:nvPr userDrawn="1"/>
        </p:nvSpPr>
        <p:spPr>
          <a:xfrm>
            <a:off x="4811711"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Rounded Corners 96">
            <a:extLst>
              <a:ext uri="{FF2B5EF4-FFF2-40B4-BE49-F238E27FC236}">
                <a16:creationId xmlns:a16="http://schemas.microsoft.com/office/drawing/2014/main" id="{57E1DA0E-ED2B-7E54-9A7F-24287B6E8B6D}"/>
              </a:ext>
              <a:ext uri="{C183D7F6-B498-43B3-948B-1728B52AA6E4}">
                <adec:decorative xmlns:adec="http://schemas.microsoft.com/office/drawing/2017/decorative" val="1"/>
              </a:ext>
            </a:extLst>
          </p:cNvPr>
          <p:cNvSpPr/>
          <p:nvPr userDrawn="1"/>
        </p:nvSpPr>
        <p:spPr>
          <a:xfrm>
            <a:off x="8110496"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7">
            <a:extLst>
              <a:ext uri="{FF2B5EF4-FFF2-40B4-BE49-F238E27FC236}">
                <a16:creationId xmlns:a16="http://schemas.microsoft.com/office/drawing/2014/main" id="{1187C1EC-9323-D51F-3F1D-C4C5D433A8C9}"/>
              </a:ext>
            </a:extLst>
          </p:cNvPr>
          <p:cNvSpPr>
            <a:spLocks noGrp="1"/>
          </p:cNvSpPr>
          <p:nvPr>
            <p:ph type="title" hasCustomPrompt="1"/>
          </p:nvPr>
        </p:nvSpPr>
        <p:spPr>
          <a:xfrm>
            <a:off x="838200" y="1040397"/>
            <a:ext cx="10515600" cy="329302"/>
          </a:xfrm>
        </p:spPr>
        <p:txBody>
          <a:bodyPr/>
          <a:lstStyle>
            <a:lvl1pPr marL="0" algn="ctr" defTabSz="914400" rtl="0" eaLnBrk="1" latinLnBrk="0" hangingPunct="1">
              <a:defRPr lang="en-US" sz="26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r>
              <a:rPr lang="en-US"/>
              <a:t>Presenters/Team Name</a:t>
            </a:r>
          </a:p>
        </p:txBody>
      </p:sp>
      <p:sp>
        <p:nvSpPr>
          <p:cNvPr id="14" name="Text Placeholder 19">
            <a:extLst>
              <a:ext uri="{FF2B5EF4-FFF2-40B4-BE49-F238E27FC236}">
                <a16:creationId xmlns:a16="http://schemas.microsoft.com/office/drawing/2014/main" id="{2B9AB648-EB69-A797-B837-71DCD6384620}"/>
              </a:ext>
            </a:extLst>
          </p:cNvPr>
          <p:cNvSpPr>
            <a:spLocks noGrp="1"/>
          </p:cNvSpPr>
          <p:nvPr>
            <p:ph type="body" sz="quarter" idx="26" hasCustomPrompt="1"/>
          </p:nvPr>
        </p:nvSpPr>
        <p:spPr>
          <a:xfrm>
            <a:off x="4689027" y="194875"/>
            <a:ext cx="2813946" cy="279687"/>
          </a:xfrm>
          <a:prstGeom prst="rect">
            <a:avLst/>
          </a:prstGeom>
        </p:spPr>
        <p:txBody>
          <a:bodyPr/>
          <a:lstStyle>
            <a:lvl1pPr marL="0" indent="0" algn="ctr" defTabSz="914400" rtl="0" eaLnBrk="1" latinLnBrk="0" hangingPunct="1">
              <a:lnSpc>
                <a:spcPct val="150000"/>
              </a:lnSpc>
              <a:buNone/>
              <a:defRPr lang="en-US" sz="1400" b="1" kern="1200" cap="all" spc="200" baseline="0" dirty="0">
                <a:solidFill>
                  <a:schemeClr val="bg1"/>
                </a:solidFill>
                <a:latin typeface="Roboto" panose="02000000000000000000" pitchFamily="2" charset="0"/>
                <a:ea typeface="Roboto" panose="02000000000000000000" pitchFamily="2" charset="0"/>
                <a:cs typeface="Poppins Medium" panose="00000600000000000000" pitchFamily="2" charset="0"/>
              </a:defRPr>
            </a:lvl1pPr>
          </a:lstStyle>
          <a:p>
            <a:pPr lvl="0"/>
            <a:r>
              <a:rPr lang="en-US"/>
              <a:t>Meeting Title</a:t>
            </a:r>
          </a:p>
        </p:txBody>
      </p:sp>
      <p:sp>
        <p:nvSpPr>
          <p:cNvPr id="15" name="Picture Placeholder 13">
            <a:extLst>
              <a:ext uri="{FF2B5EF4-FFF2-40B4-BE49-F238E27FC236}">
                <a16:creationId xmlns:a16="http://schemas.microsoft.com/office/drawing/2014/main" id="{B8E08167-3104-1A0F-5D4B-0C5F300A26F6}"/>
              </a:ext>
            </a:extLst>
          </p:cNvPr>
          <p:cNvSpPr>
            <a:spLocks noGrp="1"/>
          </p:cNvSpPr>
          <p:nvPr>
            <p:ph type="pic" sz="quarter" idx="11"/>
          </p:nvPr>
        </p:nvSpPr>
        <p:spPr>
          <a:xfrm>
            <a:off x="2320226" y="1985998"/>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a:t>Click icon to add picture</a:t>
            </a:r>
          </a:p>
        </p:txBody>
      </p:sp>
      <p:sp>
        <p:nvSpPr>
          <p:cNvPr id="16" name="Picture Placeholder 10">
            <a:extLst>
              <a:ext uri="{FF2B5EF4-FFF2-40B4-BE49-F238E27FC236}">
                <a16:creationId xmlns:a16="http://schemas.microsoft.com/office/drawing/2014/main" id="{F62B9718-8467-CBEC-273A-5E7B3AB170B2}"/>
              </a:ext>
            </a:extLst>
          </p:cNvPr>
          <p:cNvSpPr>
            <a:spLocks noGrp="1"/>
          </p:cNvSpPr>
          <p:nvPr>
            <p:ph type="pic" sz="quarter" idx="10"/>
          </p:nvPr>
        </p:nvSpPr>
        <p:spPr>
          <a:xfrm>
            <a:off x="5628386" y="1985998"/>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a:t>Click icon to add picture</a:t>
            </a:r>
          </a:p>
        </p:txBody>
      </p:sp>
      <p:sp>
        <p:nvSpPr>
          <p:cNvPr id="17" name="Text Placeholder 19">
            <a:extLst>
              <a:ext uri="{FF2B5EF4-FFF2-40B4-BE49-F238E27FC236}">
                <a16:creationId xmlns:a16="http://schemas.microsoft.com/office/drawing/2014/main" id="{C46BE658-1BB0-7BEC-F8CD-8B415B7A9170}"/>
              </a:ext>
            </a:extLst>
          </p:cNvPr>
          <p:cNvSpPr>
            <a:spLocks noGrp="1"/>
          </p:cNvSpPr>
          <p:nvPr>
            <p:ph type="body" sz="quarter" idx="27" hasCustomPrompt="1"/>
          </p:nvPr>
        </p:nvSpPr>
        <p:spPr>
          <a:xfrm>
            <a:off x="4980629" y="2923525"/>
            <a:ext cx="2230742" cy="45944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a:t>
            </a:r>
          </a:p>
        </p:txBody>
      </p:sp>
      <p:sp>
        <p:nvSpPr>
          <p:cNvPr id="20" name="Text Placeholder 19">
            <a:extLst>
              <a:ext uri="{FF2B5EF4-FFF2-40B4-BE49-F238E27FC236}">
                <a16:creationId xmlns:a16="http://schemas.microsoft.com/office/drawing/2014/main" id="{C0A7436F-2822-6348-0134-6781B1903BA4}"/>
              </a:ext>
            </a:extLst>
          </p:cNvPr>
          <p:cNvSpPr>
            <a:spLocks noGrp="1"/>
          </p:cNvSpPr>
          <p:nvPr>
            <p:ph type="body" sz="quarter" idx="28" hasCustomPrompt="1"/>
          </p:nvPr>
        </p:nvSpPr>
        <p:spPr>
          <a:xfrm>
            <a:off x="4980630" y="3382972"/>
            <a:ext cx="2230740" cy="57527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a:t>
            </a:r>
          </a:p>
        </p:txBody>
      </p:sp>
      <p:sp>
        <p:nvSpPr>
          <p:cNvPr id="21" name="Text Placeholder 19">
            <a:extLst>
              <a:ext uri="{FF2B5EF4-FFF2-40B4-BE49-F238E27FC236}">
                <a16:creationId xmlns:a16="http://schemas.microsoft.com/office/drawing/2014/main" id="{4BB8DF84-01F4-A3DD-0821-0125F9FF8C36}"/>
              </a:ext>
            </a:extLst>
          </p:cNvPr>
          <p:cNvSpPr>
            <a:spLocks noGrp="1"/>
          </p:cNvSpPr>
          <p:nvPr>
            <p:ph type="body" sz="quarter" idx="29" hasCustomPrompt="1"/>
          </p:nvPr>
        </p:nvSpPr>
        <p:spPr>
          <a:xfrm>
            <a:off x="4980629" y="395824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discussion topic</a:t>
            </a:r>
          </a:p>
        </p:txBody>
      </p:sp>
      <p:sp>
        <p:nvSpPr>
          <p:cNvPr id="22" name="Picture Placeholder 14">
            <a:extLst>
              <a:ext uri="{FF2B5EF4-FFF2-40B4-BE49-F238E27FC236}">
                <a16:creationId xmlns:a16="http://schemas.microsoft.com/office/drawing/2014/main" id="{FB2507BB-5166-65DA-4361-790A1EB11296}"/>
              </a:ext>
            </a:extLst>
          </p:cNvPr>
          <p:cNvSpPr>
            <a:spLocks noGrp="1"/>
          </p:cNvSpPr>
          <p:nvPr>
            <p:ph type="pic" sz="quarter" idx="12"/>
          </p:nvPr>
        </p:nvSpPr>
        <p:spPr>
          <a:xfrm>
            <a:off x="8927171" y="1985998"/>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a:t>Click icon to add picture</a:t>
            </a:r>
          </a:p>
        </p:txBody>
      </p:sp>
      <p:sp>
        <p:nvSpPr>
          <p:cNvPr id="23" name="Text Placeholder 19">
            <a:extLst>
              <a:ext uri="{FF2B5EF4-FFF2-40B4-BE49-F238E27FC236}">
                <a16:creationId xmlns:a16="http://schemas.microsoft.com/office/drawing/2014/main" id="{E2A58CE0-A895-857D-CD3B-658AD57A1B6D}"/>
              </a:ext>
            </a:extLst>
          </p:cNvPr>
          <p:cNvSpPr>
            <a:spLocks noGrp="1"/>
          </p:cNvSpPr>
          <p:nvPr>
            <p:ph type="body" sz="quarter" idx="30" hasCustomPrompt="1"/>
          </p:nvPr>
        </p:nvSpPr>
        <p:spPr>
          <a:xfrm>
            <a:off x="8288787" y="2913455"/>
            <a:ext cx="2230742" cy="46951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a:t>
            </a:r>
          </a:p>
        </p:txBody>
      </p:sp>
      <p:sp>
        <p:nvSpPr>
          <p:cNvPr id="24" name="Text Placeholder 19">
            <a:extLst>
              <a:ext uri="{FF2B5EF4-FFF2-40B4-BE49-F238E27FC236}">
                <a16:creationId xmlns:a16="http://schemas.microsoft.com/office/drawing/2014/main" id="{64F39797-1012-3D11-6D99-2906242E0F28}"/>
              </a:ext>
            </a:extLst>
          </p:cNvPr>
          <p:cNvSpPr>
            <a:spLocks noGrp="1"/>
          </p:cNvSpPr>
          <p:nvPr>
            <p:ph type="body" sz="quarter" idx="31" hasCustomPrompt="1"/>
          </p:nvPr>
        </p:nvSpPr>
        <p:spPr>
          <a:xfrm>
            <a:off x="8288788" y="3382972"/>
            <a:ext cx="2230740" cy="56520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a:t>
            </a:r>
          </a:p>
        </p:txBody>
      </p:sp>
      <p:sp>
        <p:nvSpPr>
          <p:cNvPr id="25" name="Text Placeholder 19">
            <a:extLst>
              <a:ext uri="{FF2B5EF4-FFF2-40B4-BE49-F238E27FC236}">
                <a16:creationId xmlns:a16="http://schemas.microsoft.com/office/drawing/2014/main" id="{F5EF2171-DD50-EB2B-140F-19E5C07869D7}"/>
              </a:ext>
            </a:extLst>
          </p:cNvPr>
          <p:cNvSpPr>
            <a:spLocks noGrp="1"/>
          </p:cNvSpPr>
          <p:nvPr>
            <p:ph type="body" sz="quarter" idx="32" hasCustomPrompt="1"/>
          </p:nvPr>
        </p:nvSpPr>
        <p:spPr>
          <a:xfrm>
            <a:off x="8288787" y="394817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discussion topic</a:t>
            </a:r>
          </a:p>
        </p:txBody>
      </p:sp>
      <p:sp>
        <p:nvSpPr>
          <p:cNvPr id="26" name="Text Placeholder 19">
            <a:extLst>
              <a:ext uri="{FF2B5EF4-FFF2-40B4-BE49-F238E27FC236}">
                <a16:creationId xmlns:a16="http://schemas.microsoft.com/office/drawing/2014/main" id="{3200ECED-6FA5-B992-826D-F98D003BEFD3}"/>
              </a:ext>
            </a:extLst>
          </p:cNvPr>
          <p:cNvSpPr>
            <a:spLocks noGrp="1"/>
          </p:cNvSpPr>
          <p:nvPr>
            <p:ph type="body" sz="quarter" idx="25" hasCustomPrompt="1"/>
          </p:nvPr>
        </p:nvSpPr>
        <p:spPr>
          <a:xfrm>
            <a:off x="1469782" y="5658525"/>
            <a:ext cx="9252438" cy="464484"/>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Additional text of your choice, such as an overview of what the team does, or a summary of meeting objectives.</a:t>
            </a:r>
          </a:p>
        </p:txBody>
      </p:sp>
    </p:spTree>
    <p:extLst>
      <p:ext uri="{BB962C8B-B14F-4D97-AF65-F5344CB8AC3E}">
        <p14:creationId xmlns:p14="http://schemas.microsoft.com/office/powerpoint/2010/main" val="1604587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_WhiteB">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8375796" y="3041794"/>
            <a:ext cx="6858003" cy="774400"/>
          </a:xfrm>
          <a:prstGeom prst="round2SameRect">
            <a:avLst>
              <a:gd name="adj1" fmla="val 0"/>
              <a:gd name="adj2"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367623"/>
            <a:ext cx="10170118" cy="645231"/>
          </a:xfrm>
        </p:spPr>
        <p:txBody>
          <a:bodyPr/>
          <a:lstStyle>
            <a:lvl1pPr>
              <a:lnSpc>
                <a:spcPct val="100000"/>
              </a:lnSpc>
              <a:defRPr sz="2600">
                <a:solidFill>
                  <a:schemeClr val="tx1"/>
                </a:solidFill>
              </a:defRPr>
            </a:lvl1pPr>
          </a:lstStyle>
          <a:p>
            <a:r>
              <a:rPr lang="en-US"/>
              <a:t>Text Content Slide Left/Right Bar</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1049963"/>
            <a:ext cx="10170118"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1" y="1687875"/>
            <a:ext cx="10170119" cy="4177852"/>
          </a:xfrm>
          <a:prstGeom prst="rect">
            <a:avLst/>
          </a:prstGeom>
        </p:spPr>
        <p:txBody>
          <a:bodyPr/>
          <a:lstStyle>
            <a:lvl1pPr marL="171450" indent="-171450">
              <a:lnSpc>
                <a:spcPts val="2400"/>
              </a:lnSpc>
              <a:spcBef>
                <a:spcPts val="1200"/>
              </a:spcBef>
              <a:buFont typeface="Arial" panose="020B0604020202020204" pitchFamily="34" charset="0"/>
              <a:buChar char="•"/>
              <a:defRPr sz="1800" b="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Place in your content here. When pasting in content, please use the “Use Destination Theme” or “Keep Text Only” options to ensure the text matches this template’s styles.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edit the location and size of text boxes as needed to best fit the length of your content. Be sure to center the content in this space for the best aesthetics.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content text to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18pt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supporting text (captions)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14pt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also include bulleted or numbered lists.</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Second level bullet</a:t>
            </a:r>
          </a:p>
          <a:p>
            <a:pPr marL="1143000" marR="0" lvl="2"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Third level bullet</a:t>
            </a:r>
          </a:p>
          <a:p>
            <a:pPr marL="1600200" marR="0" lvl="3" indent="-228600" algn="l" defTabSz="914400" rtl="0" eaLnBrk="1" fontAlgn="auto" latinLnBrk="0" hangingPunct="1">
              <a:lnSpc>
                <a:spcPct val="90000"/>
              </a:lnSpc>
              <a:spcBef>
                <a:spcPts val="500"/>
              </a:spcBef>
              <a:spcAft>
                <a:spcPts val="0"/>
              </a:spcAft>
              <a:buClrTx/>
              <a:buSzTx/>
              <a:buFontTx/>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Fourth level bullet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Either way, you have plenty of room here to add in both long and short text.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To change the background color, right click “Format Background” and choose a solid fill color from the palette. Be sure to change the text color as needed for 508 color contrast compliance.</a:t>
            </a:r>
          </a:p>
        </p:txBody>
      </p:sp>
      <p:sp>
        <p:nvSpPr>
          <p:cNvPr id="5" name="Slide Number Placeholder 5">
            <a:extLst>
              <a:ext uri="{FF2B5EF4-FFF2-40B4-BE49-F238E27FC236}">
                <a16:creationId xmlns:a16="http://schemas.microsoft.com/office/drawing/2014/main" id="{EB18146F-FB32-4F69-94B2-AB44D060AB5F}"/>
              </a:ext>
            </a:extLst>
          </p:cNvPr>
          <p:cNvSpPr>
            <a:spLocks noGrp="1"/>
          </p:cNvSpPr>
          <p:nvPr>
            <p:ph type="sldNum" sz="quarter" idx="4"/>
          </p:nvPr>
        </p:nvSpPr>
        <p:spPr>
          <a:xfrm>
            <a:off x="314960" y="6304652"/>
            <a:ext cx="572547" cy="3860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pPr algn="l"/>
            <a:fld id="{7FC2952A-0647-46EA-8310-EDCEE27AFBD9}" type="slidenum">
              <a:rPr lang="en-US" smtClean="0"/>
              <a:pPr algn="l"/>
              <a:t>‹#›</a:t>
            </a:fld>
            <a:endParaRPr lang="en-US"/>
          </a:p>
        </p:txBody>
      </p:sp>
      <p:cxnSp>
        <p:nvCxnSpPr>
          <p:cNvPr id="6" name="Straight Connector 5">
            <a:extLst>
              <a:ext uri="{FF2B5EF4-FFF2-40B4-BE49-F238E27FC236}">
                <a16:creationId xmlns:a16="http://schemas.microsoft.com/office/drawing/2014/main" id="{C55B501C-66C6-CF8F-F20A-8D0F4CE267C1}"/>
              </a:ext>
            </a:extLst>
          </p:cNvPr>
          <p:cNvCxnSpPr>
            <a:cxnSpLocks/>
          </p:cNvCxnSpPr>
          <p:nvPr userDrawn="1"/>
        </p:nvCxnSpPr>
        <p:spPr>
          <a:xfrm>
            <a:off x="314960" y="6390998"/>
            <a:ext cx="0" cy="213332"/>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037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ext_WhiteB">
    <p:spTree>
      <p:nvGrpSpPr>
        <p:cNvPr id="1" name=""/>
        <p:cNvGrpSpPr/>
        <p:nvPr/>
      </p:nvGrpSpPr>
      <p:grpSpPr>
        <a:xfrm>
          <a:off x="0" y="0"/>
          <a:ext cx="0" cy="0"/>
          <a:chOff x="0" y="0"/>
          <a:chExt cx="0" cy="0"/>
        </a:xfrm>
      </p:grpSpPr>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367623"/>
            <a:ext cx="10170118" cy="645231"/>
          </a:xfrm>
        </p:spPr>
        <p:txBody>
          <a:bodyPr/>
          <a:lstStyle>
            <a:lvl1pPr>
              <a:lnSpc>
                <a:spcPct val="100000"/>
              </a:lnSpc>
              <a:defRPr sz="2600">
                <a:solidFill>
                  <a:schemeClr val="tx1"/>
                </a:solidFill>
              </a:defRPr>
            </a:lvl1pPr>
          </a:lstStyle>
          <a:p>
            <a:r>
              <a:rPr lang="en-US"/>
              <a:t>Text Content Slide Left/Upper Bar</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1049963"/>
            <a:ext cx="10170118"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1" y="1687875"/>
            <a:ext cx="10170119" cy="4177852"/>
          </a:xfrm>
          <a:prstGeom prst="rect">
            <a:avLst/>
          </a:prstGeom>
        </p:spPr>
        <p:txBody>
          <a:bodyPr/>
          <a:lstStyle>
            <a:lvl1pPr marL="171450" indent="-171450">
              <a:lnSpc>
                <a:spcPts val="2400"/>
              </a:lnSpc>
              <a:spcBef>
                <a:spcPts val="1200"/>
              </a:spcBef>
              <a:buFont typeface="Arial" panose="020B0604020202020204" pitchFamily="34" charset="0"/>
              <a:buChar char="•"/>
              <a:defRPr sz="1800" b="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Place in your content here. When pasting in content, please use the “Use Destination Theme” or “Keep Text Only” options to ensure the text matches this template’s styles.</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edit the location and size of text boxes as needed to best fit the length of your content. Be sure to center the content in this space for the best aesthetics.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content text to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18pt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Keep supporting text (captions) </a:t>
            </a:r>
            <a:r>
              <a:rPr kumimoji="0" lang="en-US" sz="1800" b="1"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no smaller than 14pt</a:t>
            </a: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You can also include bulleted or numbered lists.</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Second level bullet</a:t>
            </a:r>
          </a:p>
          <a:p>
            <a:pPr marL="1143000" marR="0" lvl="2"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Third level bullet</a:t>
            </a:r>
          </a:p>
          <a:p>
            <a:pPr marL="1600200" marR="0" lvl="3" indent="-228600" algn="l" defTabSz="914400" rtl="0" eaLnBrk="1" fontAlgn="auto" latinLnBrk="0" hangingPunct="1">
              <a:lnSpc>
                <a:spcPct val="90000"/>
              </a:lnSpc>
              <a:spcBef>
                <a:spcPts val="500"/>
              </a:spcBef>
              <a:spcAft>
                <a:spcPts val="0"/>
              </a:spcAft>
              <a:buClrTx/>
              <a:buSzTx/>
              <a:buFontTx/>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Fourth level bullet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Either way, you have plenty of room here to add in both long and short text.</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2659"/>
                </a:solidFill>
                <a:effectLst/>
                <a:uLnTx/>
                <a:uFillTx/>
                <a:latin typeface="Nunito Sans Normal" pitchFamily="2" charset="77"/>
                <a:ea typeface="+mn-ea"/>
                <a:cs typeface="Arial" panose="020B0604020202020204" pitchFamily="34" charset="0"/>
              </a:rPr>
              <a:t>To change the background color, right click “Format Background” and choose a solid fill color from the palette. Be sure to change the text color as needed for 508 color contrast compliance.</a:t>
            </a:r>
          </a:p>
        </p:txBody>
      </p:sp>
      <p:sp>
        <p:nvSpPr>
          <p:cNvPr id="5" name="Slide Number Placeholder 5">
            <a:extLst>
              <a:ext uri="{FF2B5EF4-FFF2-40B4-BE49-F238E27FC236}">
                <a16:creationId xmlns:a16="http://schemas.microsoft.com/office/drawing/2014/main" id="{EB18146F-FB32-4F69-94B2-AB44D060AB5F}"/>
              </a:ext>
            </a:extLst>
          </p:cNvPr>
          <p:cNvSpPr>
            <a:spLocks noGrp="1"/>
          </p:cNvSpPr>
          <p:nvPr>
            <p:ph type="sldNum" sz="quarter" idx="4"/>
          </p:nvPr>
        </p:nvSpPr>
        <p:spPr>
          <a:xfrm>
            <a:off x="314960" y="6304652"/>
            <a:ext cx="572547" cy="3860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pPr algn="l"/>
            <a:fld id="{7FC2952A-0647-46EA-8310-EDCEE27AFBD9}" type="slidenum">
              <a:rPr lang="en-US" smtClean="0"/>
              <a:pPr algn="l"/>
              <a:t>‹#›</a:t>
            </a:fld>
            <a:endParaRPr lang="en-US"/>
          </a:p>
        </p:txBody>
      </p:sp>
      <p:cxnSp>
        <p:nvCxnSpPr>
          <p:cNvPr id="6" name="Straight Connector 5">
            <a:extLst>
              <a:ext uri="{FF2B5EF4-FFF2-40B4-BE49-F238E27FC236}">
                <a16:creationId xmlns:a16="http://schemas.microsoft.com/office/drawing/2014/main" id="{C55B501C-66C6-CF8F-F20A-8D0F4CE267C1}"/>
              </a:ext>
            </a:extLst>
          </p:cNvPr>
          <p:cNvCxnSpPr>
            <a:cxnSpLocks/>
          </p:cNvCxnSpPr>
          <p:nvPr userDrawn="1"/>
        </p:nvCxnSpPr>
        <p:spPr>
          <a:xfrm>
            <a:off x="314960" y="6390998"/>
            <a:ext cx="0" cy="213332"/>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BCF791EA-4B79-369B-A516-033B528F139D}"/>
              </a:ext>
              <a:ext uri="{C183D7F6-B498-43B3-948B-1728B52AA6E4}">
                <adec:decorative xmlns:adec="http://schemas.microsoft.com/office/drawing/2017/decorative" val="1"/>
              </a:ext>
            </a:extLst>
          </p:cNvPr>
          <p:cNvSpPr/>
          <p:nvPr userDrawn="1"/>
        </p:nvSpPr>
        <p:spPr>
          <a:xfrm>
            <a:off x="0" y="0"/>
            <a:ext cx="12192000" cy="198781"/>
          </a:xfrm>
          <a:prstGeom prst="rect">
            <a:avLst/>
          </a:prstGeom>
          <a:gradFill>
            <a:gsLst>
              <a:gs pos="0">
                <a:schemeClr val="tx2">
                  <a:lumMod val="50000"/>
                </a:schemeClr>
              </a:gs>
              <a:gs pos="100000">
                <a:schemeClr val="tx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8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argeGraphic1">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CCC70D64-8185-AB86-24F9-92070E2319C7}"/>
              </a:ext>
            </a:extLst>
          </p:cNvPr>
          <p:cNvSpPr>
            <a:spLocks noGrp="1"/>
          </p:cNvSpPr>
          <p:nvPr>
            <p:ph type="title" hasCustomPrompt="1"/>
          </p:nvPr>
        </p:nvSpPr>
        <p:spPr>
          <a:xfrm>
            <a:off x="887507" y="500266"/>
            <a:ext cx="10416988" cy="811369"/>
          </a:xfrm>
        </p:spPr>
        <p:txBody>
          <a:bodyPr/>
          <a:lstStyle>
            <a:lvl1pPr algn="ctr">
              <a:lnSpc>
                <a:spcPct val="100000"/>
              </a:lnSpc>
              <a:defRPr sz="2600">
                <a:solidFill>
                  <a:schemeClr val="tx2"/>
                </a:solidFill>
              </a:defRPr>
            </a:lvl1pPr>
          </a:lstStyle>
          <a:p>
            <a:r>
              <a:rPr lang="en-US"/>
              <a:t>Large Graphic with Title Slide</a:t>
            </a:r>
          </a:p>
        </p:txBody>
      </p:sp>
      <p:sp>
        <p:nvSpPr>
          <p:cNvPr id="6" name="Picture Placeholder 5">
            <a:extLst>
              <a:ext uri="{FF2B5EF4-FFF2-40B4-BE49-F238E27FC236}">
                <a16:creationId xmlns:a16="http://schemas.microsoft.com/office/drawing/2014/main" id="{BBE3C893-3C75-CFA4-677A-F6182ECB3143}"/>
              </a:ext>
            </a:extLst>
          </p:cNvPr>
          <p:cNvSpPr>
            <a:spLocks noGrp="1"/>
          </p:cNvSpPr>
          <p:nvPr>
            <p:ph type="pic" sz="quarter" idx="10"/>
          </p:nvPr>
        </p:nvSpPr>
        <p:spPr>
          <a:xfrm>
            <a:off x="887413" y="1443038"/>
            <a:ext cx="10417175" cy="4666711"/>
          </a:xfrm>
        </p:spPr>
        <p:txBody>
          <a:bodyPr/>
          <a:lstStyle/>
          <a:p>
            <a:endParaRPr lang="en-US"/>
          </a:p>
        </p:txBody>
      </p:sp>
      <p:sp>
        <p:nvSpPr>
          <p:cNvPr id="5" name="Slide Number Placeholder 5">
            <a:extLst>
              <a:ext uri="{FF2B5EF4-FFF2-40B4-BE49-F238E27FC236}">
                <a16:creationId xmlns:a16="http://schemas.microsoft.com/office/drawing/2014/main" id="{0DE88036-A976-45CE-47A5-51B1EE0165B8}"/>
              </a:ext>
            </a:extLst>
          </p:cNvPr>
          <p:cNvSpPr>
            <a:spLocks noGrp="1"/>
          </p:cNvSpPr>
          <p:nvPr>
            <p:ph type="sldNum" sz="quarter" idx="4"/>
          </p:nvPr>
        </p:nvSpPr>
        <p:spPr>
          <a:xfrm>
            <a:off x="5762611" y="6297855"/>
            <a:ext cx="666779" cy="417905"/>
          </a:xfrm>
          <a:prstGeom prst="rect">
            <a:avLst/>
          </a:prstGeom>
        </p:spPr>
        <p:txBody>
          <a:bodyPr vert="horz" lIns="91440" tIns="45720" rIns="91440" bIns="45720" rtlCol="0" anchor="ctr"/>
          <a:lstStyle>
            <a:lvl1pPr algn="ctr">
              <a:defRPr sz="1000">
                <a:solidFill>
                  <a:schemeClr val="tx1"/>
                </a:solidFill>
                <a:latin typeface="Arial" panose="020B0604020202020204" pitchFamily="34" charset="0"/>
                <a:cs typeface="Arial" panose="020B0604020202020204" pitchFamily="34" charset="0"/>
              </a:defRPr>
            </a:lvl1pPr>
          </a:lstStyle>
          <a:p>
            <a:pPr algn="ctr"/>
            <a:fld id="{7FC2952A-0647-46EA-8310-EDCEE27AFBD9}" type="slidenum">
              <a:rPr lang="en-US" smtClean="0"/>
              <a:pPr algn="ctr"/>
              <a:t>‹#›</a:t>
            </a:fld>
            <a:endParaRPr lang="en-US"/>
          </a:p>
        </p:txBody>
      </p:sp>
    </p:spTree>
    <p:extLst>
      <p:ext uri="{BB962C8B-B14F-4D97-AF65-F5344CB8AC3E}">
        <p14:creationId xmlns:p14="http://schemas.microsoft.com/office/powerpoint/2010/main" val="633450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Graphic2">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8375796" y="3041794"/>
            <a:ext cx="6858003" cy="774400"/>
          </a:xfrm>
          <a:prstGeom prst="round2SameRect">
            <a:avLst>
              <a:gd name="adj1" fmla="val 0"/>
              <a:gd name="adj2"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1070899"/>
            <a:ext cx="10170118" cy="645231"/>
          </a:xfrm>
        </p:spPr>
        <p:txBody>
          <a:bodyPr/>
          <a:lstStyle>
            <a:lvl1pPr>
              <a:lnSpc>
                <a:spcPct val="100000"/>
              </a:lnSpc>
              <a:defRPr sz="2600">
                <a:solidFill>
                  <a:schemeClr val="tx1"/>
                </a:solidFill>
              </a:defRPr>
            </a:lvl1pPr>
          </a:lstStyle>
          <a:p>
            <a:r>
              <a:rPr lang="en-US"/>
              <a:t>Large Graphic Slide</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698127"/>
            <a:ext cx="10170118"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6" name="Picture Placeholder 5">
            <a:extLst>
              <a:ext uri="{FF2B5EF4-FFF2-40B4-BE49-F238E27FC236}">
                <a16:creationId xmlns:a16="http://schemas.microsoft.com/office/drawing/2014/main" id="{E1818793-2E40-4A70-4244-67E28C60D2A7}"/>
              </a:ext>
            </a:extLst>
          </p:cNvPr>
          <p:cNvSpPr>
            <a:spLocks noGrp="1"/>
          </p:cNvSpPr>
          <p:nvPr>
            <p:ph type="pic" sz="quarter" idx="12"/>
          </p:nvPr>
        </p:nvSpPr>
        <p:spPr>
          <a:xfrm>
            <a:off x="774700" y="1895475"/>
            <a:ext cx="10169525" cy="4316413"/>
          </a:xfrm>
        </p:spPr>
        <p:txBody>
          <a:bodyPr/>
          <a:lstStyle/>
          <a:p>
            <a:endParaRPr lang="en-US"/>
          </a:p>
        </p:txBody>
      </p:sp>
      <p:sp>
        <p:nvSpPr>
          <p:cNvPr id="5" name="Slide Number Placeholder 5">
            <a:extLst>
              <a:ext uri="{FF2B5EF4-FFF2-40B4-BE49-F238E27FC236}">
                <a16:creationId xmlns:a16="http://schemas.microsoft.com/office/drawing/2014/main" id="{25035182-35D1-0D8F-0E43-1DF6050CACC8}"/>
              </a:ext>
            </a:extLst>
          </p:cNvPr>
          <p:cNvSpPr>
            <a:spLocks noGrp="1"/>
          </p:cNvSpPr>
          <p:nvPr>
            <p:ph type="sldNum" sz="quarter" idx="4"/>
          </p:nvPr>
        </p:nvSpPr>
        <p:spPr>
          <a:xfrm>
            <a:off x="314960" y="6304652"/>
            <a:ext cx="572547" cy="3860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pPr algn="l"/>
            <a:fld id="{7FC2952A-0647-46EA-8310-EDCEE27AFBD9}" type="slidenum">
              <a:rPr lang="en-US" smtClean="0"/>
              <a:pPr algn="l"/>
              <a:t>‹#›</a:t>
            </a:fld>
            <a:endParaRPr lang="en-US"/>
          </a:p>
        </p:txBody>
      </p:sp>
      <p:cxnSp>
        <p:nvCxnSpPr>
          <p:cNvPr id="7" name="Straight Connector 6">
            <a:extLst>
              <a:ext uri="{FF2B5EF4-FFF2-40B4-BE49-F238E27FC236}">
                <a16:creationId xmlns:a16="http://schemas.microsoft.com/office/drawing/2014/main" id="{516953E3-554B-B08B-EB7A-C0F735173D84}"/>
              </a:ext>
            </a:extLst>
          </p:cNvPr>
          <p:cNvCxnSpPr>
            <a:cxnSpLocks/>
          </p:cNvCxnSpPr>
          <p:nvPr userDrawn="1"/>
        </p:nvCxnSpPr>
        <p:spPr>
          <a:xfrm>
            <a:off x="314960" y="6390998"/>
            <a:ext cx="0" cy="213332"/>
          </a:xfrm>
          <a:prstGeom prst="line">
            <a:avLst/>
          </a:prstGeom>
          <a:ln w="25400" cap="rnd">
            <a:solidFill>
              <a:schemeClr val="tx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8934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_BlueFramed">
    <p:bg>
      <p:bgPr>
        <a:solidFill>
          <a:schemeClr val="tx2"/>
        </a:solidFill>
        <a:effectLst/>
      </p:bgPr>
    </p:bg>
    <p:spTree>
      <p:nvGrpSpPr>
        <p:cNvPr id="1" name=""/>
        <p:cNvGrpSpPr/>
        <p:nvPr/>
      </p:nvGrpSpPr>
      <p:grpSpPr>
        <a:xfrm>
          <a:off x="0" y="0"/>
          <a:ext cx="0" cy="0"/>
          <a:chOff x="0" y="0"/>
          <a:chExt cx="0" cy="0"/>
        </a:xfrm>
      </p:grpSpPr>
      <p:sp>
        <p:nvSpPr>
          <p:cNvPr id="13" name="Round Same Side Corner Rectangle 12">
            <a:extLst>
              <a:ext uri="{FF2B5EF4-FFF2-40B4-BE49-F238E27FC236}">
                <a16:creationId xmlns:a16="http://schemas.microsoft.com/office/drawing/2014/main" id="{223F5765-BABD-77A5-BECF-47A636DEE127}"/>
              </a:ext>
              <a:ext uri="{C183D7F6-B498-43B3-948B-1728B52AA6E4}">
                <adec:decorative xmlns:adec="http://schemas.microsoft.com/office/drawing/2017/decorative" val="1"/>
              </a:ext>
            </a:extLst>
          </p:cNvPr>
          <p:cNvSpPr>
            <a:spLocks/>
          </p:cNvSpPr>
          <p:nvPr userDrawn="1"/>
        </p:nvSpPr>
        <p:spPr>
          <a:xfrm rot="16200000">
            <a:off x="5946648" y="-116223"/>
            <a:ext cx="5486400" cy="7004304"/>
          </a:xfrm>
          <a:prstGeom prst="round2SameRect">
            <a:avLst>
              <a:gd name="adj1" fmla="val 423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itle 7">
            <a:extLst>
              <a:ext uri="{FF2B5EF4-FFF2-40B4-BE49-F238E27FC236}">
                <a16:creationId xmlns:a16="http://schemas.microsoft.com/office/drawing/2014/main" id="{94638757-880E-A096-63AD-D015D49A142E}"/>
              </a:ext>
            </a:extLst>
          </p:cNvPr>
          <p:cNvSpPr>
            <a:spLocks noGrp="1"/>
          </p:cNvSpPr>
          <p:nvPr>
            <p:ph type="title" hasCustomPrompt="1"/>
          </p:nvPr>
        </p:nvSpPr>
        <p:spPr>
          <a:xfrm>
            <a:off x="774402" y="2190308"/>
            <a:ext cx="3618921" cy="994143"/>
          </a:xfrm>
        </p:spPr>
        <p:txBody>
          <a:bodyPr/>
          <a:lstStyle>
            <a:lvl1pPr>
              <a:lnSpc>
                <a:spcPct val="100000"/>
              </a:lnSpc>
              <a:defRPr sz="2600">
                <a:solidFill>
                  <a:schemeClr val="bg1"/>
                </a:solidFill>
              </a:defRPr>
            </a:lvl1pPr>
          </a:lstStyle>
          <a:p>
            <a:r>
              <a:rPr lang="en-US" sz="2600" b="1">
                <a:solidFill>
                  <a:schemeClr val="bg1"/>
                </a:solidFill>
                <a:latin typeface="Roboto" panose="02000000000000000000" pitchFamily="2" charset="0"/>
                <a:ea typeface="Roboto" panose="02000000000000000000" pitchFamily="2" charset="0"/>
                <a:cs typeface="Poppins SemiBold" panose="00000700000000000000" pitchFamily="2" charset="0"/>
              </a:rPr>
              <a:t>Large Color Background Photo Slide</a:t>
            </a:r>
            <a:endParaRPr lang="en-US"/>
          </a:p>
        </p:txBody>
      </p:sp>
      <p:sp>
        <p:nvSpPr>
          <p:cNvPr id="10" name="Text Placeholder 9">
            <a:extLst>
              <a:ext uri="{FF2B5EF4-FFF2-40B4-BE49-F238E27FC236}">
                <a16:creationId xmlns:a16="http://schemas.microsoft.com/office/drawing/2014/main" id="{E4B9D70F-8DD4-FE74-199F-936BA92F5BFF}"/>
              </a:ext>
            </a:extLst>
          </p:cNvPr>
          <p:cNvSpPr>
            <a:spLocks noGrp="1"/>
          </p:cNvSpPr>
          <p:nvPr>
            <p:ph type="body" sz="quarter" idx="11" hasCustomPrompt="1"/>
          </p:nvPr>
        </p:nvSpPr>
        <p:spPr>
          <a:xfrm>
            <a:off x="774402" y="1817536"/>
            <a:ext cx="3618921" cy="198987"/>
          </a:xfrm>
          <a:prstGeom prst="rect">
            <a:avLst/>
          </a:prstGeom>
        </p:spPr>
        <p:txBody>
          <a:bodyPr/>
          <a:lstStyle>
            <a:lvl1pPr marL="0" indent="0">
              <a:lnSpc>
                <a:spcPct val="100000"/>
              </a:lnSpc>
              <a:buNone/>
              <a:defRPr sz="1400" b="0" i="0" cap="all" spc="200" baseline="0">
                <a:solidFill>
                  <a:srgbClr val="FCCF85"/>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2" name="Text Placeholder 11">
            <a:extLst>
              <a:ext uri="{FF2B5EF4-FFF2-40B4-BE49-F238E27FC236}">
                <a16:creationId xmlns:a16="http://schemas.microsoft.com/office/drawing/2014/main" id="{31A2D14E-032E-4602-FC72-0705403E7D50}"/>
              </a:ext>
            </a:extLst>
          </p:cNvPr>
          <p:cNvSpPr>
            <a:spLocks noGrp="1"/>
          </p:cNvSpPr>
          <p:nvPr>
            <p:ph type="body" sz="quarter" idx="12" hasCustomPrompt="1"/>
          </p:nvPr>
        </p:nvSpPr>
        <p:spPr>
          <a:xfrm>
            <a:off x="774402" y="3447117"/>
            <a:ext cx="3618921" cy="1902649"/>
          </a:xfrm>
          <a:prstGeom prst="rect">
            <a:avLst/>
          </a:prstGeom>
        </p:spPr>
        <p:txBody>
          <a:bodyPr/>
          <a:lstStyle>
            <a:lvl1pPr marL="0" indent="0">
              <a:lnSpc>
                <a:spcPts val="2400"/>
              </a:lnSpc>
              <a:spcBef>
                <a:spcPts val="1200"/>
              </a:spcBef>
              <a:buNone/>
              <a:defRPr sz="1800">
                <a:solidFill>
                  <a:schemeClr val="bg2"/>
                </a:solidFill>
              </a:defRPr>
            </a:lvl1pPr>
            <a:lvl2pPr>
              <a:defRPr>
                <a:solidFill>
                  <a:schemeClr val="bg2"/>
                </a:solidFill>
              </a:defRPr>
            </a:lvl2pPr>
            <a:lvl3pPr>
              <a:defRPr>
                <a:solidFill>
                  <a:schemeClr val="bg2"/>
                </a:solidFill>
              </a:defRPr>
            </a:lvl3pPr>
          </a:lstStyle>
          <a:p>
            <a:pPr lvl="0"/>
            <a:r>
              <a:rPr lang="en-US"/>
              <a:t>Place in your content here.</a:t>
            </a:r>
          </a:p>
          <a:p>
            <a:pPr lvl="0"/>
            <a:r>
              <a:rPr lang="en-US"/>
              <a:t>First level bullets</a:t>
            </a:r>
          </a:p>
          <a:p>
            <a:pPr lvl="1"/>
            <a:r>
              <a:rPr lang="en-US"/>
              <a:t>Second level bullets</a:t>
            </a:r>
          </a:p>
          <a:p>
            <a:pPr lvl="2"/>
            <a:r>
              <a:rPr lang="en-US"/>
              <a:t>Third level bullets</a:t>
            </a:r>
          </a:p>
        </p:txBody>
      </p:sp>
      <p:sp>
        <p:nvSpPr>
          <p:cNvPr id="5" name="Picture Placeholder 20">
            <a:extLst>
              <a:ext uri="{FF2B5EF4-FFF2-40B4-BE49-F238E27FC236}">
                <a16:creationId xmlns:a16="http://schemas.microsoft.com/office/drawing/2014/main" id="{950E01E0-7A07-E4AB-3775-B20EBF283BC1}"/>
              </a:ext>
            </a:extLst>
          </p:cNvPr>
          <p:cNvSpPr>
            <a:spLocks noGrp="1"/>
          </p:cNvSpPr>
          <p:nvPr>
            <p:ph type="pic" sz="quarter" idx="14"/>
          </p:nvPr>
        </p:nvSpPr>
        <p:spPr>
          <a:xfrm>
            <a:off x="5187697" y="650449"/>
            <a:ext cx="7004306" cy="5478679"/>
          </a:xfrm>
          <a:custGeom>
            <a:avLst/>
            <a:gdLst>
              <a:gd name="connsiteX0" fmla="*/ 233682 w 4938343"/>
              <a:gd name="connsiteY0" fmla="*/ 0 h 5829321"/>
              <a:gd name="connsiteX1" fmla="*/ 4938343 w 4938343"/>
              <a:gd name="connsiteY1" fmla="*/ 0 h 5829321"/>
              <a:gd name="connsiteX2" fmla="*/ 4938343 w 4938343"/>
              <a:gd name="connsiteY2" fmla="*/ 5829321 h 5829321"/>
              <a:gd name="connsiteX3" fmla="*/ 233682 w 4938343"/>
              <a:gd name="connsiteY3" fmla="*/ 5829321 h 5829321"/>
              <a:gd name="connsiteX4" fmla="*/ 0 w 4938343"/>
              <a:gd name="connsiteY4" fmla="*/ 5595639 h 5829321"/>
              <a:gd name="connsiteX5" fmla="*/ 0 w 4938343"/>
              <a:gd name="connsiteY5" fmla="*/ 233682 h 5829321"/>
              <a:gd name="connsiteX6" fmla="*/ 233682 w 4938343"/>
              <a:gd name="connsiteY6" fmla="*/ 0 h 582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8343" h="5829321">
                <a:moveTo>
                  <a:pt x="233682" y="0"/>
                </a:moveTo>
                <a:lnTo>
                  <a:pt x="4938343" y="0"/>
                </a:lnTo>
                <a:lnTo>
                  <a:pt x="4938343" y="5829321"/>
                </a:lnTo>
                <a:lnTo>
                  <a:pt x="233682" y="5829321"/>
                </a:lnTo>
                <a:cubicBezTo>
                  <a:pt x="104623" y="5829321"/>
                  <a:pt x="0" y="5724698"/>
                  <a:pt x="0" y="5595639"/>
                </a:cubicBezTo>
                <a:lnTo>
                  <a:pt x="0" y="233682"/>
                </a:lnTo>
                <a:cubicBezTo>
                  <a:pt x="0" y="104623"/>
                  <a:pt x="104623" y="0"/>
                  <a:pt x="233682" y="0"/>
                </a:cubicBezTo>
                <a:close/>
              </a:path>
            </a:pathLst>
          </a:custGeom>
          <a:pattFill prst="pct5">
            <a:fgClr>
              <a:schemeClr val="accent1"/>
            </a:fgClr>
            <a:bgClr>
              <a:schemeClr val="bg1"/>
            </a:bgClr>
          </a:pattFill>
        </p:spPr>
        <p:txBody>
          <a:bodyPr wrap="square">
            <a:noAutofit/>
          </a:bodyPr>
          <a:lstStyle/>
          <a:p>
            <a:r>
              <a:rPr lang="en-US"/>
              <a:t>Click icon to add picture</a:t>
            </a:r>
          </a:p>
        </p:txBody>
      </p:sp>
      <p:sp>
        <p:nvSpPr>
          <p:cNvPr id="3" name="Slide Number Placeholder 5">
            <a:extLst>
              <a:ext uri="{FF2B5EF4-FFF2-40B4-BE49-F238E27FC236}">
                <a16:creationId xmlns:a16="http://schemas.microsoft.com/office/drawing/2014/main" id="{4241FBE0-F6C6-29D2-C777-96138BF32875}"/>
              </a:ext>
            </a:extLst>
          </p:cNvPr>
          <p:cNvSpPr>
            <a:spLocks noGrp="1"/>
          </p:cNvSpPr>
          <p:nvPr>
            <p:ph type="sldNum" sz="quarter" idx="4"/>
          </p:nvPr>
        </p:nvSpPr>
        <p:spPr>
          <a:xfrm>
            <a:off x="314960" y="6304652"/>
            <a:ext cx="572547" cy="3860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7FC2952A-0647-46EA-8310-EDCEE27AFBD9}" type="slidenum">
              <a:rPr lang="en-US" smtClean="0"/>
              <a:pPr/>
              <a:t>‹#›</a:t>
            </a:fld>
            <a:endParaRPr lang="en-US"/>
          </a:p>
        </p:txBody>
      </p:sp>
      <p:cxnSp>
        <p:nvCxnSpPr>
          <p:cNvPr id="4" name="Straight Connector 3">
            <a:extLst>
              <a:ext uri="{FF2B5EF4-FFF2-40B4-BE49-F238E27FC236}">
                <a16:creationId xmlns:a16="http://schemas.microsoft.com/office/drawing/2014/main" id="{910C67F1-37A6-1F04-DD6D-6C993B0BE110}"/>
              </a:ext>
            </a:extLst>
          </p:cNvPr>
          <p:cNvCxnSpPr>
            <a:cxnSpLocks/>
          </p:cNvCxnSpPr>
          <p:nvPr userDrawn="1"/>
        </p:nvCxnSpPr>
        <p:spPr>
          <a:xfrm>
            <a:off x="314960" y="6390998"/>
            <a:ext cx="0" cy="213332"/>
          </a:xfrm>
          <a:prstGeom prst="line">
            <a:avLst/>
          </a:prstGeom>
          <a:ln w="25400" cap="rnd">
            <a:solidFill>
              <a:schemeClr val="bg1"/>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62599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_ContactInfo">
    <p:bg>
      <p:bgPr>
        <a:solidFill>
          <a:schemeClr val="bg1"/>
        </a:solidFill>
        <a:effectLst/>
      </p:bgPr>
    </p:bg>
    <p:spTree>
      <p:nvGrpSpPr>
        <p:cNvPr id="1" name=""/>
        <p:cNvGrpSpPr/>
        <p:nvPr/>
      </p:nvGrpSpPr>
      <p:grpSpPr>
        <a:xfrm>
          <a:off x="0" y="0"/>
          <a:ext cx="0" cy="0"/>
          <a:chOff x="0" y="0"/>
          <a:chExt cx="0" cy="0"/>
        </a:xfrm>
      </p:grpSpPr>
      <p:sp>
        <p:nvSpPr>
          <p:cNvPr id="9" name="Title 7">
            <a:extLst>
              <a:ext uri="{FF2B5EF4-FFF2-40B4-BE49-F238E27FC236}">
                <a16:creationId xmlns:a16="http://schemas.microsoft.com/office/drawing/2014/main" id="{E16EFD50-5CA9-27B6-6E4C-9CEC1CD99793}"/>
              </a:ext>
            </a:extLst>
          </p:cNvPr>
          <p:cNvSpPr>
            <a:spLocks noGrp="1"/>
          </p:cNvSpPr>
          <p:nvPr>
            <p:ph type="title" hasCustomPrompt="1"/>
          </p:nvPr>
        </p:nvSpPr>
        <p:spPr>
          <a:xfrm>
            <a:off x="525967" y="1463094"/>
            <a:ext cx="3004946" cy="994143"/>
          </a:xfrm>
        </p:spPr>
        <p:txBody>
          <a:bodyPr/>
          <a:lstStyle>
            <a:lvl1pPr>
              <a:lnSpc>
                <a:spcPct val="100000"/>
              </a:lnSpc>
              <a:defRPr sz="4000">
                <a:solidFill>
                  <a:schemeClr val="tx1"/>
                </a:solidFill>
              </a:defRPr>
            </a:lvl1pPr>
          </a:lstStyle>
          <a:p>
            <a:r>
              <a:rPr lang="en-US"/>
              <a:t>Contact Info:</a:t>
            </a:r>
          </a:p>
        </p:txBody>
      </p:sp>
      <p:sp>
        <p:nvSpPr>
          <p:cNvPr id="5" name="Text Placeholder 49">
            <a:extLst>
              <a:ext uri="{FF2B5EF4-FFF2-40B4-BE49-F238E27FC236}">
                <a16:creationId xmlns:a16="http://schemas.microsoft.com/office/drawing/2014/main" id="{8E83E552-9002-8D41-A1B5-518E6ACE00EB}"/>
              </a:ext>
            </a:extLst>
          </p:cNvPr>
          <p:cNvSpPr>
            <a:spLocks noGrp="1"/>
          </p:cNvSpPr>
          <p:nvPr>
            <p:ph type="body" sz="quarter" idx="14" hasCustomPrompt="1"/>
          </p:nvPr>
        </p:nvSpPr>
        <p:spPr>
          <a:xfrm>
            <a:off x="525967" y="2631347"/>
            <a:ext cx="8508851" cy="1876509"/>
          </a:xfrm>
          <a:prstGeom prst="rect">
            <a:avLst/>
          </a:prstGeom>
        </p:spPr>
        <p:txBody>
          <a:bodyPr>
            <a:noAutofit/>
          </a:bodyPr>
          <a:lstStyle>
            <a:lvl1pPr marL="0" marR="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lang="en-US" b="0" dirty="0"/>
            </a:lvl1pPr>
          </a:lstStyle>
          <a:p>
            <a:pPr lvl="0"/>
            <a:r>
              <a:rPr lang="en-US" b="0">
                <a:latin typeface="+mn-lt"/>
              </a:rPr>
              <a:t>Branch</a:t>
            </a:r>
          </a:p>
          <a:p>
            <a:pPr lvl="0"/>
            <a:r>
              <a:rPr lang="en-US" b="0">
                <a:latin typeface="+mn-lt"/>
              </a:rPr>
              <a:t>Division of HIV Prevention (DHP)</a:t>
            </a:r>
          </a:p>
          <a:p>
            <a:r>
              <a:rPr lang="en-US" altLang="en-US" b="0">
                <a:latin typeface="+mn-lt"/>
              </a:rPr>
              <a:t>National Center for HIV, Viral Hepatitis, STD, and TB Prevention (NCHHSTP)</a:t>
            </a:r>
          </a:p>
          <a:p>
            <a:pPr lvl="0"/>
            <a:r>
              <a:rPr lang="en-US" b="0">
                <a:latin typeface="+mn-lt"/>
              </a:rPr>
              <a:t>email@cdc.gov  |  (###) ###-####</a:t>
            </a:r>
          </a:p>
        </p:txBody>
      </p:sp>
      <p:pic>
        <p:nvPicPr>
          <p:cNvPr id="8" name="Picture 7" descr="U.S. Centers for Disease Control and Prevention">
            <a:extLst>
              <a:ext uri="{FF2B5EF4-FFF2-40B4-BE49-F238E27FC236}">
                <a16:creationId xmlns:a16="http://schemas.microsoft.com/office/drawing/2014/main" id="{66DF3483-B8D3-850B-717A-4046625635CC}"/>
              </a:ext>
            </a:extLst>
          </p:cNvPr>
          <p:cNvPicPr>
            <a:picLocks noGrp="1" noRot="1" noMove="1" noResize="1" noEditPoints="1" noAdjustHandles="1" noChangeArrowheads="1" noChangeShapeType="1" noCrop="1"/>
          </p:cNvPicPr>
          <p:nvPr userDrawn="1"/>
        </p:nvPicPr>
        <p:blipFill>
          <a:blip r:embed="rId2"/>
          <a:stretch>
            <a:fillRect/>
          </a:stretch>
        </p:blipFill>
        <p:spPr>
          <a:xfrm>
            <a:off x="10165976" y="5496168"/>
            <a:ext cx="1445079" cy="914400"/>
          </a:xfrm>
          <a:prstGeom prst="rect">
            <a:avLst/>
          </a:prstGeom>
        </p:spPr>
      </p:pic>
    </p:spTree>
    <p:extLst>
      <p:ext uri="{BB962C8B-B14F-4D97-AF65-F5344CB8AC3E}">
        <p14:creationId xmlns:p14="http://schemas.microsoft.com/office/powerpoint/2010/main" val="3547430756"/>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_Thankyou">
    <p:bg>
      <p:bgPr>
        <a:solidFill>
          <a:schemeClr val="tx2"/>
        </a:solidFill>
        <a:effectLst/>
      </p:bgPr>
    </p:bg>
    <p:spTree>
      <p:nvGrpSpPr>
        <p:cNvPr id="1" name=""/>
        <p:cNvGrpSpPr/>
        <p:nvPr/>
      </p:nvGrpSpPr>
      <p:grpSpPr>
        <a:xfrm>
          <a:off x="0" y="0"/>
          <a:ext cx="0" cy="0"/>
          <a:chOff x="0" y="0"/>
          <a:chExt cx="0" cy="0"/>
        </a:xfrm>
      </p:grpSpPr>
      <p:pic>
        <p:nvPicPr>
          <p:cNvPr id="7" name="Picture 6" descr="U.S. Centers for Disease Control and Prevention">
            <a:extLst>
              <a:ext uri="{FF2B5EF4-FFF2-40B4-BE49-F238E27FC236}">
                <a16:creationId xmlns:a16="http://schemas.microsoft.com/office/drawing/2014/main" id="{37B33FD4-3FC6-B66D-8F5D-A2EDA673C85C}"/>
              </a:ext>
            </a:extLst>
          </p:cNvPr>
          <p:cNvPicPr>
            <a:picLocks noGrp="1" noRot="1" noMove="1" noResize="1" noEditPoints="1" noAdjustHandles="1" noChangeArrowheads="1" noChangeShapeType="1" noCrop="1"/>
          </p:cNvPicPr>
          <p:nvPr userDrawn="1"/>
        </p:nvPicPr>
        <p:blipFill>
          <a:blip r:embed="rId2"/>
          <a:stretch>
            <a:fillRect/>
          </a:stretch>
        </p:blipFill>
        <p:spPr>
          <a:xfrm>
            <a:off x="10165976" y="5496168"/>
            <a:ext cx="1445079" cy="914400"/>
          </a:xfrm>
          <a:prstGeom prst="rect">
            <a:avLst/>
          </a:prstGeom>
        </p:spPr>
      </p:pic>
      <p:sp>
        <p:nvSpPr>
          <p:cNvPr id="2" name="TextBox 1">
            <a:extLst>
              <a:ext uri="{FF2B5EF4-FFF2-40B4-BE49-F238E27FC236}">
                <a16:creationId xmlns:a16="http://schemas.microsoft.com/office/drawing/2014/main" id="{FDCC61B5-4E74-61A5-4872-A535DC2C13E8}"/>
              </a:ext>
            </a:extLst>
          </p:cNvPr>
          <p:cNvSpPr txBox="1"/>
          <p:nvPr userDrawn="1"/>
        </p:nvSpPr>
        <p:spPr>
          <a:xfrm>
            <a:off x="525967" y="2828835"/>
            <a:ext cx="7524339" cy="1200329"/>
          </a:xfrm>
          <a:prstGeom prst="rect">
            <a:avLst/>
          </a:prstGeom>
          <a:noFill/>
        </p:spPr>
        <p:txBody>
          <a:bodyPr wrap="square" rtlCol="0">
            <a:spAutoFit/>
          </a:bodyPr>
          <a:lstStyle/>
          <a:p>
            <a:pPr algn="l"/>
            <a:r>
              <a:rPr lang="en-US">
                <a:solidFill>
                  <a:schemeClr val="bg2"/>
                </a:solidFill>
                <a:latin typeface="+mn-lt"/>
              </a:rPr>
              <a:t>For more information, contact CDC</a:t>
            </a:r>
          </a:p>
          <a:p>
            <a:pPr algn="l"/>
            <a:r>
              <a:rPr lang="en-US">
                <a:solidFill>
                  <a:schemeClr val="bg2"/>
                </a:solidFill>
                <a:latin typeface="+mn-lt"/>
              </a:rPr>
              <a:t>1-800-CDC-INFO (232-4636)</a:t>
            </a:r>
          </a:p>
          <a:p>
            <a:pPr algn="l"/>
            <a:r>
              <a:rPr lang="en-US">
                <a:solidFill>
                  <a:schemeClr val="bg2"/>
                </a:solidFill>
                <a:latin typeface="+mn-lt"/>
              </a:rPr>
              <a:t>TTY:  1-888-232-6348  </a:t>
            </a:r>
            <a:r>
              <a:rPr lang="en-US" u="sng">
                <a:solidFill>
                  <a:schemeClr val="bg2"/>
                </a:solidFill>
                <a:latin typeface="+mn-lt"/>
                <a:hlinkClick r:id="rId3">
                  <a:extLst>
                    <a:ext uri="{A12FA001-AC4F-418D-AE19-62706E023703}">
                      <ahyp:hlinkClr xmlns:ahyp="http://schemas.microsoft.com/office/drawing/2018/hyperlinkcolor" val="tx"/>
                    </a:ext>
                  </a:extLst>
                </a:hlinkClick>
              </a:rPr>
              <a:t>https://www.cdc.go</a:t>
            </a:r>
            <a:r>
              <a:rPr lang="en-US" u="sng">
                <a:solidFill>
                  <a:schemeClr val="bg2"/>
                </a:solidFill>
                <a:latin typeface="+mn-lt"/>
                <a:hlinkClick r:id="rId4">
                  <a:extLst>
                    <a:ext uri="{A12FA001-AC4F-418D-AE19-62706E023703}">
                      <ahyp:hlinkClr xmlns:ahyp="http://schemas.microsoft.com/office/drawing/2018/hyperlinkcolor" val="tx"/>
                    </a:ext>
                  </a:extLst>
                </a:hlinkClick>
              </a:rPr>
              <a:t>v</a:t>
            </a:r>
            <a:endParaRPr lang="en-US" u="sng">
              <a:solidFill>
                <a:schemeClr val="bg2"/>
              </a:solidFill>
              <a:latin typeface="+mn-lt"/>
            </a:endParaRPr>
          </a:p>
          <a:p>
            <a:pPr algn="l"/>
            <a:r>
              <a:rPr lang="en-US">
                <a:solidFill>
                  <a:schemeClr val="bg2"/>
                </a:solidFill>
                <a:latin typeface="+mn-lt"/>
              </a:rPr>
              <a:t>Follow us on social </a:t>
            </a:r>
            <a:r>
              <a:rPr lang="en-US" b="1">
                <a:solidFill>
                  <a:schemeClr val="bg2"/>
                </a:solidFill>
                <a:latin typeface="+mn-lt"/>
              </a:rPr>
              <a:t>@CDC</a:t>
            </a:r>
          </a:p>
        </p:txBody>
      </p:sp>
    </p:spTree>
    <p:extLst>
      <p:ext uri="{BB962C8B-B14F-4D97-AF65-F5344CB8AC3E}">
        <p14:creationId xmlns:p14="http://schemas.microsoft.com/office/powerpoint/2010/main" val="6960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F9E22D-06E4-4B59-85D8-4D4A90F7F3D2}"/>
              </a:ext>
            </a:extLst>
          </p:cNvPr>
          <p:cNvSpPr>
            <a:spLocks noGrp="1"/>
          </p:cNvSpPr>
          <p:nvPr>
            <p:ph type="title"/>
          </p:nvPr>
        </p:nvSpPr>
        <p:spPr>
          <a:xfrm>
            <a:off x="838200" y="365125"/>
            <a:ext cx="10515600" cy="1325563"/>
          </a:xfrm>
          <a:prstGeom prst="rect">
            <a:avLst/>
          </a:prstGeom>
        </p:spPr>
        <p:txBody>
          <a:bodyPr vert="horz" wrap="square" lIns="0" tIns="0" rIns="0" bIns="0" rtlCol="0" anchor="ctr">
            <a:noAutofit/>
          </a:bodyPr>
          <a:lstStyle/>
          <a:p>
            <a:r>
              <a:rPr lang="en-US"/>
              <a:t>Click to edit Master title style</a:t>
            </a:r>
          </a:p>
        </p:txBody>
      </p:sp>
      <p:sp>
        <p:nvSpPr>
          <p:cNvPr id="7" name="Text Placeholder 2">
            <a:extLst>
              <a:ext uri="{FF2B5EF4-FFF2-40B4-BE49-F238E27FC236}">
                <a16:creationId xmlns:a16="http://schemas.microsoft.com/office/drawing/2014/main" id="{8D9B7916-FB13-1A93-A94E-3499172505D5}"/>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a:t>Click to edit Master text styles</a:t>
            </a:r>
          </a:p>
          <a:p>
            <a:pPr lvl="0"/>
            <a:r>
              <a:rPr lang="en-US"/>
              <a:t>First level bullets</a:t>
            </a:r>
          </a:p>
          <a:p>
            <a:pPr lvl="1"/>
            <a:r>
              <a:rPr lang="en-US"/>
              <a:t>Second level bullets</a:t>
            </a:r>
          </a:p>
          <a:p>
            <a:pPr lvl="2"/>
            <a:r>
              <a:rPr lang="en-US"/>
              <a:t>Third level </a:t>
            </a:r>
          </a:p>
          <a:p>
            <a:pPr lvl="3"/>
            <a:r>
              <a:rPr lang="en-US"/>
              <a:t>Fourth level</a:t>
            </a:r>
          </a:p>
          <a:p>
            <a:pPr lvl="0"/>
            <a:endParaRPr lang="en-US"/>
          </a:p>
        </p:txBody>
      </p:sp>
    </p:spTree>
    <p:extLst>
      <p:ext uri="{BB962C8B-B14F-4D97-AF65-F5344CB8AC3E}">
        <p14:creationId xmlns:p14="http://schemas.microsoft.com/office/powerpoint/2010/main" val="4168118617"/>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52" r:id="rId3"/>
    <p:sldLayoutId id="2147483740" r:id="rId4"/>
    <p:sldLayoutId id="2147483757" r:id="rId5"/>
    <p:sldLayoutId id="2147483754" r:id="rId6"/>
    <p:sldLayoutId id="2147483756" r:id="rId7"/>
    <p:sldLayoutId id="2147483753" r:id="rId8"/>
    <p:sldLayoutId id="2147483755" r:id="rId9"/>
    <p:sldLayoutId id="2147483711" r:id="rId10"/>
    <p:sldLayoutId id="2147483744" r:id="rId11"/>
    <p:sldLayoutId id="2147483747" r:id="rId12"/>
  </p:sldLayoutIdLst>
  <p:hf hdr="0" ftr="0" dt="0"/>
  <p:txStyles>
    <p:titleStyle>
      <a:lvl1pPr algn="l" defTabSz="914400" rtl="0" eaLnBrk="1" latinLnBrk="0" hangingPunct="1">
        <a:lnSpc>
          <a:spcPct val="90000"/>
        </a:lnSpc>
        <a:spcBef>
          <a:spcPct val="0"/>
        </a:spcBef>
        <a:buNone/>
        <a:defRPr sz="2600" b="1" kern="1200">
          <a:solidFill>
            <a:schemeClr val="tx1"/>
          </a:solidFill>
          <a:latin typeface="Roboto" panose="02000000000000000000" pitchFamily="2" charset="0"/>
          <a:ea typeface="Roboto" panose="02000000000000000000" pitchFamily="2" charset="0"/>
          <a:cs typeface="Arial" panose="020B0604020202020204" pitchFamily="34" charset="0"/>
        </a:defRPr>
      </a:lvl1pPr>
    </p:titleStyle>
    <p:bodyStyle>
      <a:lvl1pPr marL="285750" indent="-28575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Nunito Sans Normal"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Nunito Sans Normal"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Tx/>
        <a:buChar char="›"/>
        <a:defRPr sz="1800" kern="1200">
          <a:solidFill>
            <a:schemeClr val="tx1"/>
          </a:solidFill>
          <a:latin typeface="Nunito Sans Normal"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Title slide with CDC logo titled “Behavioral and Clinical Characteristics of Persons with Diagnosed HIV Infection, Medical Monitoring Project, United States, 2024 Cycle: June 2023–May 2024,” featuring the Medical Monitoring Project logo and an HIV Surveillance Report graphic">
            <a:extLst>
              <a:ext uri="{FF2B5EF4-FFF2-40B4-BE49-F238E27FC236}">
                <a16:creationId xmlns:a16="http://schemas.microsoft.com/office/drawing/2014/main" id="{EE083FC2-C200-CD0D-C3C8-A3D7F1EB3F33}"/>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196780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Introduction&quot;">
            <a:extLst>
              <a:ext uri="{FF2B5EF4-FFF2-40B4-BE49-F238E27FC236}">
                <a16:creationId xmlns:a16="http://schemas.microsoft.com/office/drawing/2014/main" id="{02793CBF-58A6-AC4D-3D65-C0386206ECA0}"/>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676355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Slide titled “Medical Monitoring Project 2024” describing CDC’s population-based surveillance system of behaviors, outcomes, quality of care, and barriers to care among adults with diagnosed HIV in the U.S., noting random selection in 23 project areas, collaboration with state, local, and territorial health departments, and listing key questions about needed services, effective medical care, and barriers to accessing care, prevention, and support services">
            <a:extLst>
              <a:ext uri="{FF2B5EF4-FFF2-40B4-BE49-F238E27FC236}">
                <a16:creationId xmlns:a16="http://schemas.microsoft.com/office/drawing/2014/main" id="{C9D286C7-0D8A-E828-F06C-65AE5F72FB0D}"/>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1515083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Slide titled “Technical Notes” stating that technical notes on the Medical Monitoring Project (MMP) methodology are available in the Excel document “2024 MMP HSSR Tables” found at CDC Stacks, with an illustration of a computer monitor displaying charts and graphs and a magnifying glass">
            <a:extLst>
              <a:ext uri="{FF2B5EF4-FFF2-40B4-BE49-F238E27FC236}">
                <a16:creationId xmlns:a16="http://schemas.microsoft.com/office/drawing/2014/main" id="{15914AA3-CC5E-A595-0DE4-087CD84CE91E}"/>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1354775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Overview&quot;">
            <a:extLst>
              <a:ext uri="{FF2B5EF4-FFF2-40B4-BE49-F238E27FC236}">
                <a16:creationId xmlns:a16="http://schemas.microsoft.com/office/drawing/2014/main" id="{EDEFAAB1-3640-1E34-CC21-9D93991537DE}"/>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2882017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Map of the United States highlighting Medical Monitoring Project (MMP) jurisdictions. Teal states indicate jurisdictions funded to participate in MMP: Washington, Oregon, California, Texas, Illinois, Indiana, Michigan, New York, New Jersey, Delaware, Pennsylvania, Virginia, North Carolina, Georgia, Florida, Mississippi, and Puerto Rico. Gold markers indicate separately funded jurisdictions: San Francisco, Los Angeles County, Houston, Chicago, New York City, and Philadelphia.">
            <a:extLst>
              <a:ext uri="{FF2B5EF4-FFF2-40B4-BE49-F238E27FC236}">
                <a16:creationId xmlns:a16="http://schemas.microsoft.com/office/drawing/2014/main" id="{7BAEE4D5-8832-0218-7A8E-100F18AB52A4}"/>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786920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Demographic characteristics&quot;">
            <a:extLst>
              <a:ext uri="{FF2B5EF4-FFF2-40B4-BE49-F238E27FC236}">
                <a16:creationId xmlns:a16="http://schemas.microsoft.com/office/drawing/2014/main" id="{22C3A994-8697-CE75-A7F1-7841F77E81C5}"/>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3355076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stribution of age and race/ethnicity among adults with diagnosed HIV, United States, 2024&quot; displayed through two bar charts showing stratification by age and race/ethnicity ">
            <a:extLst>
              <a:ext uri="{FF2B5EF4-FFF2-40B4-BE49-F238E27FC236}">
                <a16:creationId xmlns:a16="http://schemas.microsoft.com/office/drawing/2014/main" id="{1BE673BC-86E5-DCF2-9828-3B7A0F5744E8}"/>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4051056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Distribution of sex and sexual orientation among adults with diagnosed HIV, United States, 2024&quot; displayed through two bar charts showing stratification by sex and sexual orientation">
            <a:extLst>
              <a:ext uri="{FF2B5EF4-FFF2-40B4-BE49-F238E27FC236}">
                <a16:creationId xmlns:a16="http://schemas.microsoft.com/office/drawing/2014/main" id="{39C72DD9-0A6D-6E7C-B683-5638F27DBE8C}"/>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845275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Socioeconomic and health-related factors&quot;">
            <a:extLst>
              <a:ext uri="{FF2B5EF4-FFF2-40B4-BE49-F238E27FC236}">
                <a16:creationId xmlns:a16="http://schemas.microsoft.com/office/drawing/2014/main" id="{450164F3-22D5-F27F-0D5B-99F0769AA5BB}"/>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4100988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revalence of socioeconomic and health-related factors among adults with diagnosed HIV, United States, 2024&quot; displayed in a lollipop chart showing socioeconomic factors">
            <a:extLst>
              <a:ext uri="{FF2B5EF4-FFF2-40B4-BE49-F238E27FC236}">
                <a16:creationId xmlns:a16="http://schemas.microsoft.com/office/drawing/2014/main" id="{71C743FA-50FA-BACD-9293-D9B75C6CB7C0}"/>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1472992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revalence of health insurance or coverage for care or medications among adults with diagnosed HIV during the 12 months before interview, United States, 2024&quot; displayed in a lollipop chart showing types of health insurance or coverage">
            <a:extLst>
              <a:ext uri="{FF2B5EF4-FFF2-40B4-BE49-F238E27FC236}">
                <a16:creationId xmlns:a16="http://schemas.microsoft.com/office/drawing/2014/main" id="{20E9AD2F-FC02-F5D5-D139-98DAE5D83CF8}"/>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975538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revalence of SSI and SSDI benefits among adults with diagnosed HIV during the 12 months before interview, United States, 2024&quot; displayed in a bar chart showing SSI and SSDI percentages">
            <a:extLst>
              <a:ext uri="{FF2B5EF4-FFF2-40B4-BE49-F238E27FC236}">
                <a16:creationId xmlns:a16="http://schemas.microsoft.com/office/drawing/2014/main" id="{301921BA-56ED-028B-D0BD-E1558A3D3E09}"/>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3767577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Percentage of adults with diagnosed HIV who experienced physical violence by an intimate partner and forced sex among persons with diagnosed HIV, United States, 2024,” showing lifetime and past 12-month experiences of physical violence by a romantic or sexual partner and forced sex">
            <a:extLst>
              <a:ext uri="{FF2B5EF4-FFF2-40B4-BE49-F238E27FC236}">
                <a16:creationId xmlns:a16="http://schemas.microsoft.com/office/drawing/2014/main" id="{1C2798D6-815F-8D29-06CE-2EDEA5CC96D0}"/>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3163232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HIV care and treatment&quot;">
            <a:extLst>
              <a:ext uri="{FF2B5EF4-FFF2-40B4-BE49-F238E27FC236}">
                <a16:creationId xmlns:a16="http://schemas.microsoft.com/office/drawing/2014/main" id="{0F27A3CF-968C-86AC-EBC7-A4ED533C9DD2}"/>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2049102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adults with diagnosed HIV who were virally suppressed during the 12 months before interview, United States, 2024&quot; displayed in two waffle charts showing viral suppression at most recent test result and sustained viral suppression percentages">
            <a:extLst>
              <a:ext uri="{FF2B5EF4-FFF2-40B4-BE49-F238E27FC236}">
                <a16:creationId xmlns:a16="http://schemas.microsoft.com/office/drawing/2014/main" id="{8C4CA1C1-E094-4F24-0078-6D77EF00B6C3}"/>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4031574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Receipt of HIV care during the 12 months before interview among adults with diagnosed HIV, United States, 2024&quot; displayed in three waffle charts showing percentages for received outpatient HIV care, retained in HIV care, and did not miss any HIV care appointments">
            <a:extLst>
              <a:ext uri="{FF2B5EF4-FFF2-40B4-BE49-F238E27FC236}">
                <a16:creationId xmlns:a16="http://schemas.microsoft.com/office/drawing/2014/main" id="{7524D034-16C4-46CC-FE6B-003EC5E77466}"/>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435186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Barriers to HIV care during the 12 months before interview among persons with diagnosed HIV, United States, 2024&quot; displayed in a lollipop chart showing percentages for five different barriers to HIV">
            <a:extLst>
              <a:ext uri="{FF2B5EF4-FFF2-40B4-BE49-F238E27FC236}">
                <a16:creationId xmlns:a16="http://schemas.microsoft.com/office/drawing/2014/main" id="{0C460B31-E91A-582B-69D3-18E40A7E84A1}"/>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1958863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ccess to antiretroviral therapy (ART) use among adults with diagnosed HIV,” displayed in a bar chart showing percentages of ART prescription among all persons with HIV and ART dose adherence among persons taking ART">
            <a:extLst>
              <a:ext uri="{FF2B5EF4-FFF2-40B4-BE49-F238E27FC236}">
                <a16:creationId xmlns:a16="http://schemas.microsoft.com/office/drawing/2014/main" id="{1BA26DA6-C78D-9F6D-24E5-A67DC71060F2}"/>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871565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Reasons for not currently taking antiretroviral therapy (ART) among adults with diagnosed HIV with a history of ART use, United States, 2024&quot; displayed in lollipop chart showing percentages of different reasons for not taking ART">
            <a:extLst>
              <a:ext uri="{FF2B5EF4-FFF2-40B4-BE49-F238E27FC236}">
                <a16:creationId xmlns:a16="http://schemas.microsoft.com/office/drawing/2014/main" id="{202E5165-24AC-0385-3FA2-295F1B3B56B1}"/>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779026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Reasons for last missed ART dose among adults with diagnosed HIV who ever missed a dose, United States, 2024&quot; displayed in a bar chart showing reasons for last missed ART dose">
            <a:extLst>
              <a:ext uri="{FF2B5EF4-FFF2-40B4-BE49-F238E27FC236}">
                <a16:creationId xmlns:a16="http://schemas.microsoft.com/office/drawing/2014/main" id="{5FB2D3B1-BF7C-D5F3-6585-4C75D5C5D934}"/>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12059812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Other clinical characteristics&quot;">
            <a:extLst>
              <a:ext uri="{FF2B5EF4-FFF2-40B4-BE49-F238E27FC236}">
                <a16:creationId xmlns:a16="http://schemas.microsoft.com/office/drawing/2014/main" id="{05B5FC19-5B90-CB7D-DDD0-68EF6C699031}"/>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2418915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adults with diagnosed HIV who reported receiving an influenza vaccine during the past 12 months, United States, 2024&quot; displayed in a donut chart showing percentage of influenza vaccination">
            <a:extLst>
              <a:ext uri="{FF2B5EF4-FFF2-40B4-BE49-F238E27FC236}">
                <a16:creationId xmlns:a16="http://schemas.microsoft.com/office/drawing/2014/main" id="{143E51E8-F01D-2F09-78BA-A3DEF0B9F8ED}"/>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3423977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sexually active adults with diagnosed HIV who tested for gonorrhea, chlamydia, or syphilis during the 12 months before interview, United States, 2024&quot; displayed in four donut charts showing percentages for types of STI tests: gonorrhea, chlamydia, syphilis, and gonorrhea/chlamydia/syphilis">
            <a:extLst>
              <a:ext uri="{FF2B5EF4-FFF2-40B4-BE49-F238E27FC236}">
                <a16:creationId xmlns:a16="http://schemas.microsoft.com/office/drawing/2014/main" id="{256ACB4B-7C44-6A7A-0E86-9520DE2F85D6}"/>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82728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females with diagnosed HIV who had a &quot;Papanicolaou test during the 3 years before interview or became pregnant since receiving an HIV diagnosis, United States, 2024&quot; displayed in two waffle charts showing Pap test percentage and pregnancy since HIV diagnosis percentage">
            <a:extLst>
              <a:ext uri="{FF2B5EF4-FFF2-40B4-BE49-F238E27FC236}">
                <a16:creationId xmlns:a16="http://schemas.microsoft.com/office/drawing/2014/main" id="{F1757887-644A-1FA6-AE69-D894340984EF}"/>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114386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adults with diagnosed HIV who had at least one visit to the emergency department or at least one hospital admission during the 12 months before interview, United States, 2024&quot; displayed in two donut charts showing percentages for at least one visit to the emergency department and at least one admission to the hospital">
            <a:extLst>
              <a:ext uri="{FF2B5EF4-FFF2-40B4-BE49-F238E27FC236}">
                <a16:creationId xmlns:a16="http://schemas.microsoft.com/office/drawing/2014/main" id="{BA4188C4-91E4-8681-1F34-806FC9C169CA}"/>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4272209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Mental and substance use&quot;">
            <a:extLst>
              <a:ext uri="{FF2B5EF4-FFF2-40B4-BE49-F238E27FC236}">
                <a16:creationId xmlns:a16="http://schemas.microsoft.com/office/drawing/2014/main" id="{2AB95692-98AB-4E0B-0CE9-ABA53F2399FE}"/>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3137065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adults with diagnosed HIV who experienced symptoms of depression and generalized anxiety disorder during the two weeks before interview, United States, 2024&quot; displayed in two bar charts, one showing depression percentages and the other showing anxiety percentages">
            <a:extLst>
              <a:ext uri="{FF2B5EF4-FFF2-40B4-BE49-F238E27FC236}">
                <a16:creationId xmlns:a16="http://schemas.microsoft.com/office/drawing/2014/main" id="{CD2170BD-8EF1-B849-384B-4A95B5126A29}"/>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3762629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adults with diagnosed HIV who currently smoke cigarettes, United States, 2024&quot; displayed in a bar chart showing cigarette smoking frequency">
            <a:extLst>
              <a:ext uri="{FF2B5EF4-FFF2-40B4-BE49-F238E27FC236}">
                <a16:creationId xmlns:a16="http://schemas.microsoft.com/office/drawing/2014/main" id="{140DAC56-3BBD-561B-53F2-D3658AD99FC8}"/>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18492652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adults with diagnosed HIV who drank alcohol during the 12 months before interview, United States, 2024&quot; displayed in a bar chart showing alcohol consumption frequency">
            <a:extLst>
              <a:ext uri="{FF2B5EF4-FFF2-40B4-BE49-F238E27FC236}">
                <a16:creationId xmlns:a16="http://schemas.microsoft.com/office/drawing/2014/main" id="{94A178A4-989A-DFFF-84B4-4EE39921C286}"/>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685913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adults with diagnosed HIV with noninjection and injection drug use during the 12 months before the interview, United States, 2024&quot; displayed in a bar chart showing noninjection drug use and injection drug use percentages ">
            <a:extLst>
              <a:ext uri="{FF2B5EF4-FFF2-40B4-BE49-F238E27FC236}">
                <a16:creationId xmlns:a16="http://schemas.microsoft.com/office/drawing/2014/main" id="{26C3974A-049A-97E8-CCDB-0FA375FB4094}"/>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829831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Use of HIV prevention strategies and services&quot;">
            <a:extLst>
              <a:ext uri="{FF2B5EF4-FFF2-40B4-BE49-F238E27FC236}">
                <a16:creationId xmlns:a16="http://schemas.microsoft.com/office/drawing/2014/main" id="{F9383148-6530-FD98-76D4-13DE51501B72}"/>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24415694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Prevention strategies used during the 12 months before interview among sexually active persons with diagnosed HIV, United States, 2024,” comparing males who have sex with males, males who have sex only with females, and females who have sex with males across four strategies: sex while virally suppressed, condom-protected sex, condomless sex with a partner on PrEP, and sex with a partner with HIV">
            <a:extLst>
              <a:ext uri="{FF2B5EF4-FFF2-40B4-BE49-F238E27FC236}">
                <a16:creationId xmlns:a16="http://schemas.microsoft.com/office/drawing/2014/main" id="{D6AB7D16-691E-C0E6-996D-5DE4C178EFBF}"/>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128387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quot;Percentage of sexually active adults with diagnosed HIV who engaged in sex without using an HIV prevention strategy during the 12 months before interview, by sexual behavior/orientation, United States, 2024&quot; displayed in a bar chart showing percentages for males who have sex with males, males who have sex only with females, females who have sex with males">
            <a:extLst>
              <a:ext uri="{FF2B5EF4-FFF2-40B4-BE49-F238E27FC236}">
                <a16:creationId xmlns:a16="http://schemas.microsoft.com/office/drawing/2014/main" id="{B134D60C-F3DA-DA7F-1E3F-49C153C83F51}"/>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989236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hart titled “Receipt of HIV and sexually transmitted infection prevention services during the 12 months before interview, United States, 2024,” showing the proportions of adults with diagnosed HIV who received free condoms, talked to an outreach or prevention worker, or talked to a health care worker about preventing HIV or other sexually transmitted infections">
            <a:extLst>
              <a:ext uri="{FF2B5EF4-FFF2-40B4-BE49-F238E27FC236}">
                <a16:creationId xmlns:a16="http://schemas.microsoft.com/office/drawing/2014/main" id="{18B2E002-7EE9-5959-4BD9-1A74D80CA082}"/>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639629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Need for ancillary services&quot;">
            <a:extLst>
              <a:ext uri="{FF2B5EF4-FFF2-40B4-BE49-F238E27FC236}">
                <a16:creationId xmlns:a16="http://schemas.microsoft.com/office/drawing/2014/main" id="{7768D130-33AA-1A81-93BB-6C1E2BCB593D}"/>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2711510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Met and unmet needs for ancillary services among adults with diagnosed HIV during the 12 months before interview, United States, 2024,” displaying a bidirectional bar chart showing the percentages of people who received individual services and needed but did not receive individual services">
            <a:extLst>
              <a:ext uri="{FF2B5EF4-FFF2-40B4-BE49-F238E27FC236}">
                <a16:creationId xmlns:a16="http://schemas.microsoft.com/office/drawing/2014/main" id="{63E37FAD-49BE-7C50-8736-50A51B1B7A45}"/>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1156113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Percentage of adults with diagnosed HIV who received, and who needed but did not receive, ancillary services classified as HIV support services during the 12 months before interview, United States, 2024,” comparing HIV case management, ART adherence support, patient navigation, and HIV peer group support, with bars showing those who received services and those who needed but did not receive them">
            <a:extLst>
              <a:ext uri="{FF2B5EF4-FFF2-40B4-BE49-F238E27FC236}">
                <a16:creationId xmlns:a16="http://schemas.microsoft.com/office/drawing/2014/main" id="{A3162999-B220-5552-CB17-5D0AD4C03916}"/>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31348578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Percentage of adults with diagnosed HIV who received, and who needed but did not receive, ancillary services classified as non-HIV medical services during the 12 months before interview, United States, 2024,” comparing dental care, mental health services, drug or alcohol counseling or treatment, and domestic violence services, with bars showing those who received services and those who needed but did not receive them">
            <a:extLst>
              <a:ext uri="{FF2B5EF4-FFF2-40B4-BE49-F238E27FC236}">
                <a16:creationId xmlns:a16="http://schemas.microsoft.com/office/drawing/2014/main" id="{9B7A5CBB-35DE-98EA-F500-611CC6D36BD2}"/>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9075934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Percentage of adults with diagnosed HIV who received, and who needed but did not receive, ancillary services classified as subsistence during the 12 months before interview, United States, 2024,” comparing SNAP or WIC, meal or food services, transportation assistance, and shelter or housing services, with bars showing those who received services and those who needed but did not receive them">
            <a:extLst>
              <a:ext uri="{FF2B5EF4-FFF2-40B4-BE49-F238E27FC236}">
                <a16:creationId xmlns:a16="http://schemas.microsoft.com/office/drawing/2014/main" id="{3322EB87-9A0E-C9C2-44B7-21E0524D6589}"/>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4172307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Blue background with white font titled &quot;Key factors affecting health and quality of life&quot;">
            <a:extLst>
              <a:ext uri="{FF2B5EF4-FFF2-40B4-BE49-F238E27FC236}">
                <a16:creationId xmlns:a16="http://schemas.microsoft.com/office/drawing/2014/main" id="{8FAEB5FE-B73A-060C-85B5-BFD3A3656485}"/>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4249143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Graphic titled “Key factors affecting health and quality of life among adults with diagnosed HIV,” showing percentages of good or better self-rated health, unmet needs for mental health servics, unstable housing or homelessness, hunger or food insecurity, and unemployment, and median HIV stigma score. ">
            <a:extLst>
              <a:ext uri="{FF2B5EF4-FFF2-40B4-BE49-F238E27FC236}">
                <a16:creationId xmlns:a16="http://schemas.microsoft.com/office/drawing/2014/main" id="{C5B6E30D-F03E-EF32-FF0D-6D284FD1A8AD}"/>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24008376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Key factors affecting health and quality of life among persons with diagnosed HIV by cycle year: self-rated health, United States, 2024,” showing the percentage reporting good or better self-rated health from 2018 through 2024">
            <a:extLst>
              <a:ext uri="{FF2B5EF4-FFF2-40B4-BE49-F238E27FC236}">
                <a16:creationId xmlns:a16="http://schemas.microsoft.com/office/drawing/2014/main" id="{FBE032A1-B6FD-72A0-7581-E9D5620EF0D2}"/>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5848903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Key factors affecting health and quality of life among persons with diagnosed HIV by cycle year: unmet needs for mental health services, United States, 2024,” displaying a line graph of the percentage of persons who needed mental health services but did not receive them for each year from 2018 through 2024">
            <a:extLst>
              <a:ext uri="{FF2B5EF4-FFF2-40B4-BE49-F238E27FC236}">
                <a16:creationId xmlns:a16="http://schemas.microsoft.com/office/drawing/2014/main" id="{9085FF15-7374-6AF9-04FD-FE08F829FD41}"/>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41924972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Key factors affecting health and quality of life among persons with diagnosed HIV by cycle year: unemployment, unstable housing or homelessness, and hunger/food insecurity, United States, 2024,” displaying three line graphs showing percentages for unemployment, unstable housing or homelessness, and hunger or food insecurity for each year from 2018 through 2024">
            <a:extLst>
              <a:ext uri="{FF2B5EF4-FFF2-40B4-BE49-F238E27FC236}">
                <a16:creationId xmlns:a16="http://schemas.microsoft.com/office/drawing/2014/main" id="{C95AA741-263F-852B-A215-CF8810901B07}"/>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prstGeom prst="rect">
            <a:avLst/>
          </a:prstGeom>
        </p:spPr>
      </p:pic>
    </p:spTree>
    <p:extLst>
      <p:ext uri="{BB962C8B-B14F-4D97-AF65-F5344CB8AC3E}">
        <p14:creationId xmlns:p14="http://schemas.microsoft.com/office/powerpoint/2010/main" val="1717370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art titled “Key factors affecting health and quality of life among persons with diagnosed HIV by cycle year: HIV stigma, United States, 2024,” displaying a line graph of the median HIV stigma score for each year from 2018 through 2024">
            <a:extLst>
              <a:ext uri="{FF2B5EF4-FFF2-40B4-BE49-F238E27FC236}">
                <a16:creationId xmlns:a16="http://schemas.microsoft.com/office/drawing/2014/main" id="{0A0973BF-22B8-69D1-2DA0-9E1924326B87}"/>
              </a:ext>
            </a:extLst>
          </p:cNvPr>
          <p:cNvPicPr>
            <a:picLocks noGrp="1" noRot="1" noChangeAspect="1" noMove="1" noResize="1" noEditPoints="1" noAdjustHandles="1" noChangeArrowheads="1" noChangeShapeType="1" noCrop="1"/>
          </p:cNvPicPr>
          <p:nvPr>
            <p:ph type="pic" sz="quarter" idx="10"/>
          </p:nvPr>
        </p:nvPicPr>
        <p:blipFill>
          <a:blip r:embed="rId3"/>
          <a:srcRect/>
          <a:stretch/>
        </p:blipFill>
        <p:spPr>
          <a:xfrm>
            <a:off x="0" y="-56478"/>
            <a:ext cx="12192000" cy="6858000"/>
          </a:xfrm>
          <a:prstGeom prst="rect">
            <a:avLst/>
          </a:prstGeom>
        </p:spPr>
      </p:pic>
    </p:spTree>
    <p:extLst>
      <p:ext uri="{BB962C8B-B14F-4D97-AF65-F5344CB8AC3E}">
        <p14:creationId xmlns:p14="http://schemas.microsoft.com/office/powerpoint/2010/main" val="34774117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Slide titled “Acknowledgments” listing Medical Monitoring Project (MMP) respondents, community and provider advisory boards, project area staff, the Data Coordinating Center for HIV Supplemental Surveillance at ICF International, and the Clinical Outcomes Team in CDC’s Division of HIV Prevention within the National Center for HIV, Viral Hepatitis, STD, and TB Prevention">
            <a:extLst>
              <a:ext uri="{FF2B5EF4-FFF2-40B4-BE49-F238E27FC236}">
                <a16:creationId xmlns:a16="http://schemas.microsoft.com/office/drawing/2014/main" id="{C1AE970C-49D9-A4DA-1A93-1B19B8F1F10A}"/>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2913038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Slide titled &quot;Clinical Information: Clinical Outcomes Team&quot; listing the contact information for the Behavioral and Clinical Surveillance Branch, Division of HIV Prevention (DHP), National Center for HIV, Viral Hepatitis, STD, and TB Prevention (NCHHSTP): MMP@cdc.gov">
            <a:extLst>
              <a:ext uri="{FF2B5EF4-FFF2-40B4-BE49-F238E27FC236}">
                <a16:creationId xmlns:a16="http://schemas.microsoft.com/office/drawing/2014/main" id="{8ECEAA58-91B4-0760-E410-43B35B2E9884}"/>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35200669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Slide that directs the reader to contact CDC for more information: 1-800-CDC-INFO (232-4636); TTY: 1-888-232-6348; http://www.cdc.gov; Follow us on social @CDC">
            <a:extLst>
              <a:ext uri="{FF2B5EF4-FFF2-40B4-BE49-F238E27FC236}">
                <a16:creationId xmlns:a16="http://schemas.microsoft.com/office/drawing/2014/main" id="{8125BEB6-EDC3-2957-EC31-E3C789852562}"/>
              </a:ext>
            </a:extLst>
          </p:cNvPr>
          <p:cNvPicPr>
            <a:picLocks noGrp="1" noRot="1" noChangeAspect="1" noMove="1" noResize="1" noEditPoints="1" noAdjustHandles="1" noChangeArrowheads="1" noChangeShapeType="1" noCrop="1"/>
          </p:cNvPicPr>
          <p:nvPr>
            <p:ph type="pic" sz="quarter" idx="10"/>
          </p:nvPr>
        </p:nvPicPr>
        <p:blipFill>
          <a:blip r:embed="rId2"/>
          <a:srcRect/>
          <a:stretch/>
        </p:blipFill>
        <p:spPr>
          <a:prstGeom prst="rect">
            <a:avLst/>
          </a:prstGeom>
        </p:spPr>
      </p:pic>
    </p:spTree>
    <p:extLst>
      <p:ext uri="{BB962C8B-B14F-4D97-AF65-F5344CB8AC3E}">
        <p14:creationId xmlns:p14="http://schemas.microsoft.com/office/powerpoint/2010/main" val="1792248327"/>
      </p:ext>
    </p:extLst>
  </p:cSld>
  <p:clrMapOvr>
    <a:masterClrMapping/>
  </p:clrMapOvr>
</p:sld>
</file>

<file path=ppt/theme/theme1.xml><?xml version="1.0" encoding="utf-8"?>
<a:theme xmlns:a="http://schemas.openxmlformats.org/drawingml/2006/main" name="CDC New Visual Identity">
  <a:themeElements>
    <a:clrScheme name="CDC New Visual Identity">
      <a:dk1>
        <a:srgbClr val="032659"/>
      </a:dk1>
      <a:lt1>
        <a:srgbClr val="FFFFFF"/>
      </a:lt1>
      <a:dk2>
        <a:srgbClr val="0056BD"/>
      </a:dk2>
      <a:lt2>
        <a:srgbClr val="FFFFFF"/>
      </a:lt2>
      <a:accent1>
        <a:srgbClr val="0056BD"/>
      </a:accent1>
      <a:accent2>
        <a:srgbClr val="00B1CE"/>
      </a:accent2>
      <a:accent3>
        <a:srgbClr val="712061"/>
      </a:accent3>
      <a:accent4>
        <a:srgbClr val="CC1B22"/>
      </a:accent4>
      <a:accent5>
        <a:srgbClr val="FB7E38"/>
      </a:accent5>
      <a:accent6>
        <a:srgbClr val="FFB24D"/>
      </a:accent6>
      <a:hlink>
        <a:srgbClr val="0056BD"/>
      </a:hlink>
      <a:folHlink>
        <a:srgbClr val="712061"/>
      </a:folHlink>
    </a:clrScheme>
    <a:fontScheme name="CDC_VI">
      <a:majorFont>
        <a:latin typeface="Roboto Bold"/>
        <a:ea typeface=""/>
        <a:cs typeface=""/>
      </a:majorFont>
      <a:minorFont>
        <a:latin typeface="Nuni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latin typeface="+mj-lt"/>
          </a:defRPr>
        </a:defPPr>
      </a:lstStyle>
    </a:txDef>
  </a:objectDefaults>
  <a:extraClrSchemeLst/>
  <a:extLst>
    <a:ext uri="{05A4C25C-085E-4340-85A3-A5531E510DB2}">
      <thm15:themeFamily xmlns:thm15="http://schemas.microsoft.com/office/thememl/2012/main" name="CDC New Visual Identity" id="{13DDE324-1CC2-9340-80D9-B14BC373689B}" vid="{835B0B58-4A59-4B46-BDC0-AAA8685F20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1047f0a-d2a8-411a-9a55-3e6c2b9385f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1E6B49EEC30CF4E863DEC3F3AE53359" ma:contentTypeVersion="12" ma:contentTypeDescription="Create a new document." ma:contentTypeScope="" ma:versionID="e2737c38f5614d19ed5e32584dd2e085">
  <xsd:schema xmlns:xsd="http://www.w3.org/2001/XMLSchema" xmlns:xs="http://www.w3.org/2001/XMLSchema" xmlns:p="http://schemas.microsoft.com/office/2006/metadata/properties" xmlns:ns2="f1047f0a-d2a8-411a-9a55-3e6c2b9385fb" xmlns:ns3="7b97b570-44a3-465b-893f-fff58d8b6cf3" targetNamespace="http://schemas.microsoft.com/office/2006/metadata/properties" ma:root="true" ma:fieldsID="365a5298f3a1e8f52ee5245dfc7688c9" ns2:_="" ns3:_="">
    <xsd:import namespace="f1047f0a-d2a8-411a-9a55-3e6c2b9385fb"/>
    <xsd:import namespace="7b97b570-44a3-465b-893f-fff58d8b6cf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ObjectDetectorVersion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047f0a-d2a8-411a-9a55-3e6c2b9385f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97b570-44a3-465b-893f-fff58d8b6cf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08F10C-B6EE-4A1D-B305-975B6D8B33F0}">
  <ds:schemaRefs>
    <ds:schemaRef ds:uri="f1047f0a-d2a8-411a-9a55-3e6c2b9385fb"/>
    <ds:schemaRef ds:uri="7b97b570-44a3-465b-893f-fff58d8b6cf3"/>
    <ds:schemaRef ds:uri="http://purl.org/dc/elements/1.1/"/>
    <ds:schemaRef ds:uri="http://purl.org/dc/terms/"/>
    <ds:schemaRef ds:uri="http://www.w3.org/XML/1998/namespace"/>
    <ds:schemaRef ds:uri="http://schemas.microsoft.com/office/2006/documentManagement/types"/>
    <ds:schemaRef ds:uri="http://schemas.microsoft.com/office/2006/metadata/properties"/>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7650D13F-AB45-4818-913F-8F87DDE52AA1}">
  <ds:schemaRefs>
    <ds:schemaRef ds:uri="7b97b570-44a3-465b-893f-fff58d8b6cf3"/>
    <ds:schemaRef ds:uri="f1047f0a-d2a8-411a-9a55-3e6c2b9385f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3A6659D-7BF7-4E10-BDF8-E806653B46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2480</TotalTime>
  <Words>1549</Words>
  <Application>Microsoft Office PowerPoint</Application>
  <PresentationFormat>Widescreen</PresentationFormat>
  <Paragraphs>82</Paragraphs>
  <Slides>49</Slides>
  <Notes>33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49</vt:i4>
      </vt:variant>
    </vt:vector>
  </HeadingPairs>
  <TitlesOfParts>
    <vt:vector size="59" baseType="lpstr">
      <vt:lpstr>Aptos</vt:lpstr>
      <vt:lpstr>Arial</vt:lpstr>
      <vt:lpstr>Calibri</vt:lpstr>
      <vt:lpstr>Courier New</vt:lpstr>
      <vt:lpstr>Nunito Sans Normal</vt:lpstr>
      <vt:lpstr>Roboto</vt:lpstr>
      <vt:lpstr>Roboto Medium</vt:lpstr>
      <vt:lpstr>Times New Roman</vt:lpstr>
      <vt:lpstr>Wingdings</vt:lpstr>
      <vt:lpstr>CDC New Visual Identity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PowerPoint Presentation</dc:title>
  <dc:creator>U.S. Centers for Disease Control and Prevention (CDC)</dc:creator>
  <cp:lastModifiedBy>Dasgupta, Sharoda (CDC/NCHHSTP/DHP)</cp:lastModifiedBy>
  <cp:revision>52</cp:revision>
  <dcterms:created xsi:type="dcterms:W3CDTF">2020-07-30T01:52:48Z</dcterms:created>
  <dcterms:modified xsi:type="dcterms:W3CDTF">2026-08-17T12:17:33Z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2024-10-15T15:42:10Z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224c312c-7187-43b0-8046-59113148a5e2</vt:lpwstr>
  </property>
  <property fmtid="{D5CDD505-2E9C-101B-9397-08002B2CF9AE}" pid="8" name="MSIP_Label_7b94a7b8-f06c-4dfe-bdcc-9b548fd58c31_ContentBits">
    <vt:lpwstr>0</vt:lpwstr>
  </property>
  <property fmtid="{D5CDD505-2E9C-101B-9397-08002B2CF9AE}" pid="9" name="ContentTypeId">
    <vt:lpwstr>0x01010051E6B49EEC30CF4E863DEC3F3AE53359</vt:lpwstr>
  </property>
  <property fmtid="{D5CDD505-2E9C-101B-9397-08002B2CF9AE}" pid="10" name="MediaServiceImageTags">
    <vt:lpwstr/>
  </property>
</Properties>
</file>