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89048" autoAdjust="0"/>
  </p:normalViewPr>
  <p:slideViewPr>
    <p:cSldViewPr snapToGrid="0" snapToObjects="1">
      <p:cViewPr>
        <p:scale>
          <a:sx n="97" d="100"/>
          <a:sy n="97" d="100"/>
        </p:scale>
        <p:origin x="344" y="448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 descr="VIRAL HEPATITIS SURVEILLANCE AND CASE MANAGEMENT">
            <a:extLst>
              <a:ext uri="{FF2B5EF4-FFF2-40B4-BE49-F238E27FC236}">
                <a16:creationId xmlns:a16="http://schemas.microsoft.com/office/drawing/2014/main" id="{DEA1C171-39C2-2A46-868E-803408FDE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  <p:sp>
        <p:nvSpPr>
          <p:cNvPr id="2" name="Table 1-1 Title">
            <a:extLst>
              <a:ext uri="{FF2B5EF4-FFF2-40B4-BE49-F238E27FC236}">
                <a16:creationId xmlns:a16="http://schemas.microsoft.com/office/drawing/2014/main" id="{2A2034C9-E98F-1144-8106-FE26DE28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1-1. National notification and print criteria for hepatitis A, hepatitis B, and hepatitis C</a:t>
            </a:r>
          </a:p>
        </p:txBody>
      </p:sp>
      <p:graphicFrame>
        <p:nvGraphicFramePr>
          <p:cNvPr id="4" name="Table 1-1">
            <a:extLst>
              <a:ext uri="{FF2B5EF4-FFF2-40B4-BE49-F238E27FC236}">
                <a16:creationId xmlns:a16="http://schemas.microsoft.com/office/drawing/2014/main" id="{E70ED0BC-4AC4-FB48-9FB4-48250D188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68400"/>
              </p:ext>
            </p:extLst>
          </p:nvPr>
        </p:nvGraphicFramePr>
        <p:xfrm>
          <a:off x="1856961" y="1690688"/>
          <a:ext cx="8476488" cy="2789555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84348" sx="102000" sy="102000" algn="ctr" rotWithShape="0">
                    <a:prstClr val="black">
                      <a:alpha val="10166"/>
                    </a:prstClr>
                  </a:outerShdw>
                </a:effectLst>
                <a:tableStyleId>{2D5ABB26-0587-4C30-8999-92F81FD0307C}</a:tableStyleId>
              </a:tblPr>
              <a:tblGrid>
                <a:gridCol w="2825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5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Condition</a:t>
                      </a:r>
                      <a:endParaRPr sz="12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11112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National Notification Criteria*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2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Print Criteria†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05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lang="en-US" sz="1050" b="0" i="0" spc="-15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5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sz="105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9144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-4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9144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-4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9105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r>
                        <a:rPr sz="1050" b="0" i="0" spc="-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9144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Perinatal hepatitis</a:t>
                      </a:r>
                      <a:r>
                        <a:rPr sz="1050" b="0" i="0" spc="-4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91440" marR="217804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Acute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-4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9105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r>
                        <a:rPr sz="1050" b="0" i="0" spc="-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4475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r>
                        <a:rPr sz="1050" b="0" i="0" spc="-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91440" marR="217804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Chronic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hepatitis</a:t>
                      </a:r>
                      <a:r>
                        <a:rPr sz="1050" b="0" i="0" spc="-4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59105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r>
                        <a:rPr sz="1050" b="0" i="0" spc="-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4475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r>
                        <a:rPr sz="1050" b="0" i="0" spc="-3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en-US"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probable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155">
                <a:tc>
                  <a:txBody>
                    <a:bodyPr/>
                    <a:lstStyle/>
                    <a:p>
                      <a:pPr marL="91440" marR="217804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Perinatal hepatitis</a:t>
                      </a:r>
                      <a:r>
                        <a:rPr sz="1050" b="0" i="0" spc="-4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05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05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Confirmed</a:t>
                      </a:r>
                      <a:endParaRPr sz="105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able 1-1 Footnotes">
            <a:extLst>
              <a:ext uri="{FF2B5EF4-FFF2-40B4-BE49-F238E27FC236}">
                <a16:creationId xmlns:a16="http://schemas.microsoft.com/office/drawing/2014/main" id="{27716AEB-A7D0-1E47-BB16-4A765C854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877" y="4828863"/>
            <a:ext cx="10515600" cy="676897"/>
          </a:xfrm>
        </p:spPr>
        <p:txBody>
          <a:bodyPr/>
          <a:lstStyle/>
          <a:p>
            <a:r>
              <a:rPr lang="en-US" dirty="0">
                <a:solidFill>
                  <a:srgbClr val="595959"/>
                </a:solidFill>
              </a:rPr>
              <a:t>*The transmission of conditions from health departments to the Centers for Disease Control and Prevention (CDC)’s National Notifiable Diseases Surveillance System (NNDSS).</a:t>
            </a:r>
          </a:p>
          <a:p>
            <a:r>
              <a:rPr lang="en-US" dirty="0">
                <a:solidFill>
                  <a:srgbClr val="595959"/>
                </a:solidFill>
              </a:rPr>
              <a:t>†The standards upon which CDC can publish cases, as determined by the Council of State and Territorial Epidemiologists (CSTE) and CDC and listed in CSTE Position Statements.</a:t>
            </a:r>
          </a:p>
        </p:txBody>
      </p:sp>
    </p:spTree>
    <p:extLst>
      <p:ext uri="{BB962C8B-B14F-4D97-AF65-F5344CB8AC3E}">
        <p14:creationId xmlns:p14="http://schemas.microsoft.com/office/powerpoint/2010/main" val="1686210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130</Words>
  <Application>Microsoft Macintosh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Table 1-1. National notification and print criteria for hepatitis A, hepatitis B, and hepatitis 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 1-1</dc:title>
  <dc:subject/>
  <dc:creator/>
  <cp:keywords/>
  <dc:description/>
  <cp:lastModifiedBy>BanyanComm7</cp:lastModifiedBy>
  <cp:revision>451</cp:revision>
  <dcterms:created xsi:type="dcterms:W3CDTF">2021-08-23T13:02:24Z</dcterms:created>
  <dcterms:modified xsi:type="dcterms:W3CDTF">2021-08-27T14:35:00Z</dcterms:modified>
  <cp:category/>
</cp:coreProperties>
</file>