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acute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3.3</a:t>
            </a:r>
            <a:br>
              <a:rPr lang="en-US" sz="2000" b="0"/>
            </a:br>
            <a:r>
              <a:rPr lang="en-US" sz="2000" b="1"/>
              <a:t>Reported risk behaviors or exposures among reported cases* of acute hepatitis C virus infection</a:t>
            </a:r>
            <a:br>
              <a:rPr lang="en-US" sz="2000" b="1"/>
            </a:br>
            <a:r>
              <a:rPr lang="en-US" sz="2000" b="1"/>
              <a:t>United States, 2020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9BE060-1E87-051C-57CB-B646C709C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539582"/>
              </p:ext>
            </p:extLst>
          </p:nvPr>
        </p:nvGraphicFramePr>
        <p:xfrm>
          <a:off x="535833" y="1352563"/>
          <a:ext cx="11120336" cy="252443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780084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2780084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2780084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2780084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behaviors/exposures</a:t>
                      </a:r>
                      <a:r>
                        <a:rPr lang="en-US" sz="1200" b="1" u="none" strike="noStrike" baseline="30000">
                          <a:solidFill>
                            <a:schemeClr val="bg1"/>
                          </a:solidFill>
                          <a:effectLst/>
                        </a:rPr>
                        <a:t>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identified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 risk identified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Risk data missing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Injection drug use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1,017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3,258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Multiple sexual partners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4,279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Surgery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3,942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Sexual contact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4,379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Needlestick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4,028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Men who have sex with men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¶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2,803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Household contact (nonsexual)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4,379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Dialysis patient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3,765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Occupational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923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3,866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22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Transfusion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3,912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083278"/>
            <a:ext cx="5638800" cy="157374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 dirty="0"/>
              <a:t>* Reported confirmed cases. For the case definition, see </a:t>
            </a:r>
            <a:r>
              <a:rPr lang="en-US" sz="800" dirty="0">
                <a:hlinkClick r:id="rId2"/>
              </a:rPr>
              <a:t>https://ndc.services.cdc.gov/conditions/hepatitis-c-acute/</a:t>
            </a:r>
            <a:r>
              <a:rPr lang="en-US" sz="800" dirty="0"/>
              <a:t>. 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800" dirty="0"/>
              <a:t>† Reported cases may include more than one risk behavior/exposure. Case reports with at least one of the following risk behaviors/ exposures reported 6 weeks to 6 months prior to symptom onset or documented seroconversion if asymptomatic: 1) injection drug use; 2) multiple sexual partners; 3) underwent surgery; 4) men who have sex with men; 5) sexual contact with suspected/confirmed hepatitis C case; 6) sustained a percutaneous injury; 7) household contact with suspected/confirmed hepatitis C case; 8) occupational exposure to blood; 9) dialysis; and 10) transfusion.			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§ Cases with more than one type of contact reported were categorized according to a hierarchy: (1) sexual contact; (2) household contact (nonsexual).			</a:t>
            </a:r>
          </a:p>
          <a:p>
            <a:pPr>
              <a:lnSpc>
                <a:spcPct val="100000"/>
              </a:lnSpc>
            </a:pPr>
            <a:r>
              <a:rPr lang="en-US" sz="800" dirty="0"/>
              <a:t>¶ A total of 2,989 acute hepatitis C cases were reported among males in 2020.		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934410"/>
            <a:ext cx="4002909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8573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D00293-D20D-428B-AF03-FE9D19331F85}"/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339</Words>
  <Application>Microsoft Macintosh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Table 3.3 Reported risk behaviors or exposures among reported cases* of acute hepatitis C virus infection United States,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18</cp:revision>
  <dcterms:created xsi:type="dcterms:W3CDTF">2022-08-02T19:32:21Z</dcterms:created>
  <dcterms:modified xsi:type="dcterms:W3CDTF">2023-01-26T15:36:11Z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