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6"/>
  </p:notesMasterIdLst>
  <p:sldIdLst>
    <p:sldId id="1435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9CF3EB15-BBD3-99A4-0359-63AB68FC5583}" name="Hume, Hannah (WAS-WSW)" initials="H(" userId="S::hhume@webershandwick.com::1bb01234-e597-429e-a4f3-0d568afa47d5" providerId="AD"/>
  <p188:author id="{584AB69A-6491-6A07-0B1E-2AC16A3C1D23}" name="Kelly, Stephen (NYC-RSD)" initials="K(" userId="S::stephen.kelly@resolute.com::b14b489e-cdff-4591-8fac-e12f79eda3e7" providerId="AD"/>
  <p188:author id="{41C2BACC-10A2-F589-CDB7-D648C0EDC9E7}" name="Gruber, Mark (BUF-RSD)" initials="MG" userId="Gruber, Mark (BUF-RSD)" providerId="None"/>
  <p188:author id="{4A3819CD-B176-3C91-3CE2-D277CDC17572}" name="Lemos, Pam" initials="OSH" userId="Lemos, Pam" providerId="None"/>
  <p188:author id="{E8D0B9D4-F70F-BEA7-87F7-DC905F0488A0}" name="Sporrong, Katari (NYC-RSD)" initials="SK(R" userId="S::katari.sporrong@resolute.com::34da16c7-c116-4814-8e7a-e4fd68911843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CEDC8"/>
    <a:srgbClr val="497D0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ED083AE6-46FA-4A59-8FB0-9F97EB10719F}" styleName="Light Style 3 - Accent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D27102A9-8310-4765-A935-A1911B00CA55}" styleName="Light Style 1 - Accent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1"/>
    <p:restoredTop sz="94681"/>
  </p:normalViewPr>
  <p:slideViewPr>
    <p:cSldViewPr snapToGrid="0">
      <p:cViewPr varScale="1">
        <p:scale>
          <a:sx n="133" d="100"/>
          <a:sy n="133" d="100"/>
        </p:scale>
        <p:origin x="224" y="2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8/10/relationships/authors" Target="authors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529C5D-02AB-5F42-9AD3-11C8416AE42E}" type="datetimeFigureOut">
              <a:rPr lang="en-US" smtClean="0"/>
              <a:t>10/6/22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C867CC9-5E4A-1847-A444-D6A2800721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14668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ge 1-Neutral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EBFC025E-A984-463D-AC54-2320B6BE7BD6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-1"/>
            <a:ext cx="12192000" cy="11887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vert="horz" wrap="square" lIns="60960" tIns="30480" rIns="60960" bIns="30480" numCol="1" anchor="t" anchorCtr="0" compatLnSpc="1">
            <a:prstTxWarp prst="textNoShape">
              <a:avLst/>
            </a:prstTxWarp>
          </a:bodyPr>
          <a:lstStyle/>
          <a:p>
            <a:endParaRPr lang="en-US" sz="1667"/>
          </a:p>
        </p:txBody>
      </p:sp>
      <p:sp>
        <p:nvSpPr>
          <p:cNvPr id="32" name="Title 1">
            <a:extLst>
              <a:ext uri="{FF2B5EF4-FFF2-40B4-BE49-F238E27FC236}">
                <a16:creationId xmlns:a16="http://schemas.microsoft.com/office/drawing/2014/main" id="{E03FE6B5-6022-4CFE-85B6-0AD1DA5E05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1" y="143647"/>
            <a:ext cx="11460556" cy="917018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ct val="100000"/>
              </a:lnSpc>
              <a:defRPr sz="1800" b="0" baseline="0">
                <a:solidFill>
                  <a:schemeClr val="bg1"/>
                </a:solidFill>
                <a:effectLst/>
                <a:latin typeface="Calibri" pitchFamily="34" charset="0"/>
              </a:defRPr>
            </a:lvl1pPr>
          </a:lstStyle>
          <a:p>
            <a:r>
              <a:rPr lang="en-US"/>
              <a:t>Sample title of your presentation</a:t>
            </a:r>
          </a:p>
        </p:txBody>
      </p:sp>
      <p:pic>
        <p:nvPicPr>
          <p:cNvPr id="2" name="Picture 1" descr="Logos of the U.S. Department of Health and Human Services and Centers for Disease Control and Prevention" title="LOGOS">
            <a:extLst>
              <a:ext uri="{FF2B5EF4-FFF2-40B4-BE49-F238E27FC236}">
                <a16:creationId xmlns:a16="http://schemas.microsoft.com/office/drawing/2014/main" id="{EC634F8E-48A4-765C-351F-C276B389685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7380" y="5872163"/>
            <a:ext cx="1180377" cy="676709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97EB5AEA-2DED-ADFC-0853-4D1839415CA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503"/>
          <a:stretch/>
        </p:blipFill>
        <p:spPr>
          <a:xfrm>
            <a:off x="0" y="6687419"/>
            <a:ext cx="12192000" cy="179165"/>
          </a:xfrm>
          <a:prstGeom prst="rect">
            <a:avLst/>
          </a:prstGeom>
        </p:spPr>
      </p:pic>
      <p:sp>
        <p:nvSpPr>
          <p:cNvPr id="4" name="Chart Placeholder 6">
            <a:extLst>
              <a:ext uri="{FF2B5EF4-FFF2-40B4-BE49-F238E27FC236}">
                <a16:creationId xmlns:a16="http://schemas.microsoft.com/office/drawing/2014/main" id="{C80933AD-D2DD-A9E2-8D34-33EEF4674503}"/>
              </a:ext>
            </a:extLst>
          </p:cNvPr>
          <p:cNvSpPr>
            <a:spLocks noGrp="1"/>
          </p:cNvSpPr>
          <p:nvPr>
            <p:ph type="chart" sz="quarter" idx="10"/>
          </p:nvPr>
        </p:nvSpPr>
        <p:spPr>
          <a:xfrm>
            <a:off x="457200" y="1276174"/>
            <a:ext cx="11226800" cy="4179453"/>
          </a:xfrm>
        </p:spPr>
        <p:txBody>
          <a:bodyPr/>
          <a:lstStyle/>
          <a:p>
            <a:endParaRPr lang="en-US"/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BB14DA59-0A5E-644C-8337-E9CE1AC1E9DF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57201" y="6003562"/>
            <a:ext cx="5638800" cy="673125"/>
          </a:xfrm>
        </p:spPr>
        <p:txBody>
          <a:bodyPr anchor="b">
            <a:noAutofit/>
          </a:bodyPr>
          <a:lstStyle>
            <a:lvl1pPr marL="0" indent="0">
              <a:buNone/>
              <a:defRPr sz="900"/>
            </a:lvl1pPr>
            <a:lvl2pPr marL="457200" indent="0">
              <a:buNone/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8135221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ge 1-HepC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EBFC025E-A984-463D-AC54-2320B6BE7BD6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-1"/>
            <a:ext cx="12192000" cy="118872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vert="horz" wrap="square" lIns="60960" tIns="30480" rIns="60960" bIns="30480" numCol="1" anchor="t" anchorCtr="0" compatLnSpc="1">
            <a:prstTxWarp prst="textNoShape">
              <a:avLst/>
            </a:prstTxWarp>
          </a:bodyPr>
          <a:lstStyle/>
          <a:p>
            <a:endParaRPr lang="en-US" sz="1667"/>
          </a:p>
        </p:txBody>
      </p:sp>
      <p:sp>
        <p:nvSpPr>
          <p:cNvPr id="32" name="Title 1">
            <a:extLst>
              <a:ext uri="{FF2B5EF4-FFF2-40B4-BE49-F238E27FC236}">
                <a16:creationId xmlns:a16="http://schemas.microsoft.com/office/drawing/2014/main" id="{E03FE6B5-6022-4CFE-85B6-0AD1DA5E05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1" y="143647"/>
            <a:ext cx="11460556" cy="917018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ct val="100000"/>
              </a:lnSpc>
              <a:defRPr sz="1800" b="0" baseline="0">
                <a:solidFill>
                  <a:schemeClr val="bg1"/>
                </a:solidFill>
                <a:effectLst/>
                <a:latin typeface="Calibri" pitchFamily="34" charset="0"/>
              </a:defRPr>
            </a:lvl1pPr>
          </a:lstStyle>
          <a:p>
            <a:r>
              <a:rPr lang="en-US"/>
              <a:t>Sample title of your presentation</a:t>
            </a:r>
          </a:p>
        </p:txBody>
      </p:sp>
      <p:pic>
        <p:nvPicPr>
          <p:cNvPr id="2" name="Picture 1" descr="Logos of the U.S. Department of Health and Human Services and Centers for Disease Control and Prevention" title="LOGOS">
            <a:extLst>
              <a:ext uri="{FF2B5EF4-FFF2-40B4-BE49-F238E27FC236}">
                <a16:creationId xmlns:a16="http://schemas.microsoft.com/office/drawing/2014/main" id="{EC634F8E-48A4-765C-351F-C276B389685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7380" y="5872163"/>
            <a:ext cx="1180377" cy="676709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97EB5AEA-2DED-ADFC-0853-4D1839415CA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503"/>
          <a:stretch/>
        </p:blipFill>
        <p:spPr>
          <a:xfrm>
            <a:off x="0" y="6687419"/>
            <a:ext cx="12192000" cy="179165"/>
          </a:xfrm>
          <a:prstGeom prst="rect">
            <a:avLst/>
          </a:prstGeom>
        </p:spPr>
      </p:pic>
      <p:sp>
        <p:nvSpPr>
          <p:cNvPr id="4" name="Chart Placeholder 6">
            <a:extLst>
              <a:ext uri="{FF2B5EF4-FFF2-40B4-BE49-F238E27FC236}">
                <a16:creationId xmlns:a16="http://schemas.microsoft.com/office/drawing/2014/main" id="{1C4A26B3-F4FE-9EB9-8DF7-D9EA7E5D0263}"/>
              </a:ext>
            </a:extLst>
          </p:cNvPr>
          <p:cNvSpPr>
            <a:spLocks noGrp="1"/>
          </p:cNvSpPr>
          <p:nvPr>
            <p:ph type="chart" sz="quarter" idx="10"/>
          </p:nvPr>
        </p:nvSpPr>
        <p:spPr>
          <a:xfrm>
            <a:off x="457200" y="1276174"/>
            <a:ext cx="11226800" cy="4179453"/>
          </a:xfrm>
        </p:spPr>
        <p:txBody>
          <a:bodyPr/>
          <a:lstStyle/>
          <a:p>
            <a:endParaRPr lang="en-US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7390F0AC-781B-4F55-644D-295E78030037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57201" y="5993730"/>
            <a:ext cx="5638800" cy="673125"/>
          </a:xfrm>
        </p:spPr>
        <p:txBody>
          <a:bodyPr anchor="b">
            <a:noAutofit/>
          </a:bodyPr>
          <a:lstStyle>
            <a:lvl1pPr marL="0" indent="0">
              <a:buNone/>
              <a:defRPr sz="900"/>
            </a:lvl1pPr>
            <a:lvl2pPr marL="457200" indent="0">
              <a:buNone/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895992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Page 1-Ext-HepC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EBFC025E-A984-463D-AC54-2320B6BE7BD6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-1"/>
            <a:ext cx="12192000" cy="146304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vert="horz" wrap="square" lIns="60960" tIns="30480" rIns="60960" bIns="30480" numCol="1" anchor="t" anchorCtr="0" compatLnSpc="1">
            <a:prstTxWarp prst="textNoShape">
              <a:avLst/>
            </a:prstTxWarp>
          </a:bodyPr>
          <a:lstStyle/>
          <a:p>
            <a:endParaRPr lang="en-US" sz="1667"/>
          </a:p>
        </p:txBody>
      </p:sp>
      <p:sp>
        <p:nvSpPr>
          <p:cNvPr id="32" name="Title 1">
            <a:extLst>
              <a:ext uri="{FF2B5EF4-FFF2-40B4-BE49-F238E27FC236}">
                <a16:creationId xmlns:a16="http://schemas.microsoft.com/office/drawing/2014/main" id="{E03FE6B5-6022-4CFE-85B6-0AD1DA5E05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1" y="143647"/>
            <a:ext cx="11460556" cy="917018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ct val="100000"/>
              </a:lnSpc>
              <a:defRPr sz="1800" b="0" baseline="0">
                <a:solidFill>
                  <a:schemeClr val="bg1"/>
                </a:solidFill>
                <a:effectLst/>
                <a:latin typeface="Calibri" pitchFamily="34" charset="0"/>
              </a:defRPr>
            </a:lvl1pPr>
          </a:lstStyle>
          <a:p>
            <a:r>
              <a:rPr lang="en-US"/>
              <a:t>Sample title of your presentation</a:t>
            </a:r>
          </a:p>
        </p:txBody>
      </p:sp>
      <p:pic>
        <p:nvPicPr>
          <p:cNvPr id="2" name="Picture 1" descr="Logos of the U.S. Department of Health and Human Services and Centers for Disease Control and Prevention" title="LOGOS">
            <a:extLst>
              <a:ext uri="{FF2B5EF4-FFF2-40B4-BE49-F238E27FC236}">
                <a16:creationId xmlns:a16="http://schemas.microsoft.com/office/drawing/2014/main" id="{EC634F8E-48A4-765C-351F-C276B389685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7380" y="5872163"/>
            <a:ext cx="1180377" cy="676709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97EB5AEA-2DED-ADFC-0853-4D1839415CA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503"/>
          <a:stretch/>
        </p:blipFill>
        <p:spPr>
          <a:xfrm>
            <a:off x="0" y="6687419"/>
            <a:ext cx="12192000" cy="179165"/>
          </a:xfrm>
          <a:prstGeom prst="rect">
            <a:avLst/>
          </a:prstGeom>
        </p:spPr>
      </p:pic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7390F0AC-781B-4F55-644D-295E78030037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57201" y="5993730"/>
            <a:ext cx="5638800" cy="673125"/>
          </a:xfrm>
        </p:spPr>
        <p:txBody>
          <a:bodyPr anchor="b">
            <a:noAutofit/>
          </a:bodyPr>
          <a:lstStyle>
            <a:lvl1pPr marL="0" indent="0">
              <a:buNone/>
              <a:defRPr sz="900"/>
            </a:lvl1pPr>
            <a:lvl2pPr marL="457200" indent="0">
              <a:buNone/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Chart Placeholder 1">
            <a:extLst>
              <a:ext uri="{FF2B5EF4-FFF2-40B4-BE49-F238E27FC236}">
                <a16:creationId xmlns:a16="http://schemas.microsoft.com/office/drawing/2014/main" id="{6ABFD9B3-D7C6-9A7A-A7BC-03431B7451C7}"/>
              </a:ext>
            </a:extLst>
          </p:cNvPr>
          <p:cNvSpPr>
            <a:spLocks noGrp="1"/>
          </p:cNvSpPr>
          <p:nvPr>
            <p:ph type="chart" sz="quarter" idx="10"/>
          </p:nvPr>
        </p:nvSpPr>
        <p:spPr>
          <a:xfrm>
            <a:off x="457200" y="1561284"/>
            <a:ext cx="11226800" cy="4085616"/>
          </a:xfrm>
        </p:spPr>
      </p:sp>
    </p:spTree>
    <p:extLst>
      <p:ext uri="{BB962C8B-B14F-4D97-AF65-F5344CB8AC3E}">
        <p14:creationId xmlns:p14="http://schemas.microsoft.com/office/powerpoint/2010/main" val="18462535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ge 2-HepC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itle 1">
            <a:extLst>
              <a:ext uri="{FF2B5EF4-FFF2-40B4-BE49-F238E27FC236}">
                <a16:creationId xmlns:a16="http://schemas.microsoft.com/office/drawing/2014/main" id="{E03FE6B5-6022-4CFE-85B6-0AD1DA5E05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1" y="143647"/>
            <a:ext cx="11460556" cy="917018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ct val="100000"/>
              </a:lnSpc>
              <a:defRPr sz="1800" b="0" baseline="0">
                <a:solidFill>
                  <a:schemeClr val="accent2"/>
                </a:solidFill>
                <a:effectLst/>
                <a:latin typeface="Calibri" pitchFamily="34" charset="0"/>
              </a:defRPr>
            </a:lvl1pPr>
          </a:lstStyle>
          <a:p>
            <a:r>
              <a:rPr lang="en-US"/>
              <a:t>Sample title of your presentation</a:t>
            </a:r>
          </a:p>
        </p:txBody>
      </p:sp>
      <p:pic>
        <p:nvPicPr>
          <p:cNvPr id="36" name="Picture 35" descr="Logos of the U.S. Department of Health and Human Services and Centers for Disease Control and Prevention" title="LOGOS">
            <a:extLst>
              <a:ext uri="{FF2B5EF4-FFF2-40B4-BE49-F238E27FC236}">
                <a16:creationId xmlns:a16="http://schemas.microsoft.com/office/drawing/2014/main" id="{229C74C4-5ED8-4DF0-8819-21F31B9D396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7380" y="5872163"/>
            <a:ext cx="1180377" cy="676709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B61DF0A6-CFF5-9ED2-B17C-2D1BB3ECE94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503"/>
          <a:stretch/>
        </p:blipFill>
        <p:spPr>
          <a:xfrm>
            <a:off x="0" y="6687419"/>
            <a:ext cx="12192000" cy="179165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A0315EC5-ACBD-A081-75BC-E5C95E195853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0"/>
            <a:ext cx="12192000" cy="9144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vert="horz" wrap="square" lIns="60960" tIns="30480" rIns="60960" bIns="30480" numCol="1" anchor="t" anchorCtr="0" compatLnSpc="1">
            <a:prstTxWarp prst="textNoShape">
              <a:avLst/>
            </a:prstTxWarp>
          </a:bodyPr>
          <a:lstStyle/>
          <a:p>
            <a:endParaRPr lang="en-US" sz="1667"/>
          </a:p>
        </p:txBody>
      </p:sp>
      <p:sp>
        <p:nvSpPr>
          <p:cNvPr id="4" name="Text Placeholder 8">
            <a:extLst>
              <a:ext uri="{FF2B5EF4-FFF2-40B4-BE49-F238E27FC236}">
                <a16:creationId xmlns:a16="http://schemas.microsoft.com/office/drawing/2014/main" id="{B4BE940B-1614-126D-6738-69E0D475DE58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57201" y="5993732"/>
            <a:ext cx="5638800" cy="673125"/>
          </a:xfrm>
        </p:spPr>
        <p:txBody>
          <a:bodyPr anchor="b">
            <a:noAutofit/>
          </a:bodyPr>
          <a:lstStyle>
            <a:lvl1pPr marL="0" indent="0">
              <a:buNone/>
              <a:defRPr sz="900"/>
            </a:lvl1pPr>
            <a:lvl2pPr marL="457200" indent="0">
              <a:buNone/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173836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Page 1-Ext-Neutral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EBFC025E-A984-463D-AC54-2320B6BE7BD6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-1"/>
            <a:ext cx="12192000" cy="14630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vert="horz" wrap="square" lIns="60960" tIns="30480" rIns="60960" bIns="30480" numCol="1" anchor="t" anchorCtr="0" compatLnSpc="1">
            <a:prstTxWarp prst="textNoShape">
              <a:avLst/>
            </a:prstTxWarp>
          </a:bodyPr>
          <a:lstStyle/>
          <a:p>
            <a:endParaRPr lang="en-US" sz="1667"/>
          </a:p>
        </p:txBody>
      </p:sp>
      <p:sp>
        <p:nvSpPr>
          <p:cNvPr id="32" name="Title 1">
            <a:extLst>
              <a:ext uri="{FF2B5EF4-FFF2-40B4-BE49-F238E27FC236}">
                <a16:creationId xmlns:a16="http://schemas.microsoft.com/office/drawing/2014/main" id="{E03FE6B5-6022-4CFE-85B6-0AD1DA5E05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1" y="143647"/>
            <a:ext cx="11460556" cy="917018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ct val="100000"/>
              </a:lnSpc>
              <a:defRPr sz="1800" b="0" baseline="0">
                <a:solidFill>
                  <a:schemeClr val="bg1"/>
                </a:solidFill>
                <a:effectLst/>
                <a:latin typeface="Calibri" pitchFamily="34" charset="0"/>
              </a:defRPr>
            </a:lvl1pPr>
          </a:lstStyle>
          <a:p>
            <a:r>
              <a:rPr lang="en-US"/>
              <a:t>Sample title of your presentation</a:t>
            </a:r>
          </a:p>
        </p:txBody>
      </p:sp>
      <p:pic>
        <p:nvPicPr>
          <p:cNvPr id="2" name="Picture 1" descr="Logos of the U.S. Department of Health and Human Services and Centers for Disease Control and Prevention" title="LOGOS">
            <a:extLst>
              <a:ext uri="{FF2B5EF4-FFF2-40B4-BE49-F238E27FC236}">
                <a16:creationId xmlns:a16="http://schemas.microsoft.com/office/drawing/2014/main" id="{EC634F8E-48A4-765C-351F-C276B389685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7380" y="5872163"/>
            <a:ext cx="1180377" cy="676709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97EB5AEA-2DED-ADFC-0853-4D1839415CA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503"/>
          <a:stretch/>
        </p:blipFill>
        <p:spPr>
          <a:xfrm>
            <a:off x="0" y="6687419"/>
            <a:ext cx="12192000" cy="179165"/>
          </a:xfrm>
          <a:prstGeom prst="rect">
            <a:avLst/>
          </a:prstGeom>
        </p:spPr>
      </p:pic>
      <p:sp>
        <p:nvSpPr>
          <p:cNvPr id="7" name="Chart Placeholder 1">
            <a:extLst>
              <a:ext uri="{FF2B5EF4-FFF2-40B4-BE49-F238E27FC236}">
                <a16:creationId xmlns:a16="http://schemas.microsoft.com/office/drawing/2014/main" id="{E7DBF9DB-7D7A-E8F3-66C7-AE6631A2C05F}"/>
              </a:ext>
            </a:extLst>
          </p:cNvPr>
          <p:cNvSpPr>
            <a:spLocks noGrp="1"/>
          </p:cNvSpPr>
          <p:nvPr>
            <p:ph type="chart" sz="quarter" idx="10"/>
          </p:nvPr>
        </p:nvSpPr>
        <p:spPr>
          <a:xfrm>
            <a:off x="457200" y="1561284"/>
            <a:ext cx="11226800" cy="4085616"/>
          </a:xfrm>
        </p:spPr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939F508C-DB97-C41C-39F3-08C81E19E477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57201" y="6003562"/>
            <a:ext cx="5638800" cy="673125"/>
          </a:xfrm>
        </p:spPr>
        <p:txBody>
          <a:bodyPr anchor="b">
            <a:noAutofit/>
          </a:bodyPr>
          <a:lstStyle>
            <a:lvl1pPr marL="0" indent="0">
              <a:buNone/>
              <a:defRPr sz="900"/>
            </a:lvl1pPr>
            <a:lvl2pPr marL="457200" indent="0">
              <a:buNone/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9020044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ge 2-Neutral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itle 1">
            <a:extLst>
              <a:ext uri="{FF2B5EF4-FFF2-40B4-BE49-F238E27FC236}">
                <a16:creationId xmlns:a16="http://schemas.microsoft.com/office/drawing/2014/main" id="{E03FE6B5-6022-4CFE-85B6-0AD1DA5E05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1" y="143647"/>
            <a:ext cx="11460556" cy="917018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ct val="100000"/>
              </a:lnSpc>
              <a:defRPr sz="1800" b="0" baseline="0">
                <a:solidFill>
                  <a:schemeClr val="accent1"/>
                </a:solidFill>
                <a:effectLst/>
                <a:latin typeface="Calibri" pitchFamily="34" charset="0"/>
              </a:defRPr>
            </a:lvl1pPr>
          </a:lstStyle>
          <a:p>
            <a:r>
              <a:rPr lang="en-US"/>
              <a:t>Sample title of your presentation</a:t>
            </a:r>
          </a:p>
        </p:txBody>
      </p:sp>
      <p:pic>
        <p:nvPicPr>
          <p:cNvPr id="36" name="Picture 35" descr="Logos of the U.S. Department of Health and Human Services and Centers for Disease Control and Prevention" title="LOGOS">
            <a:extLst>
              <a:ext uri="{FF2B5EF4-FFF2-40B4-BE49-F238E27FC236}">
                <a16:creationId xmlns:a16="http://schemas.microsoft.com/office/drawing/2014/main" id="{229C74C4-5ED8-4DF0-8819-21F31B9D396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7380" y="5872163"/>
            <a:ext cx="1180377" cy="676709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B61DF0A6-CFF5-9ED2-B17C-2D1BB3ECE94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503"/>
          <a:stretch/>
        </p:blipFill>
        <p:spPr>
          <a:xfrm>
            <a:off x="0" y="6687419"/>
            <a:ext cx="12192000" cy="179165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A0315EC5-ACBD-A081-75BC-E5C95E195853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0"/>
            <a:ext cx="12192000" cy="914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vert="horz" wrap="square" lIns="60960" tIns="30480" rIns="60960" bIns="30480" numCol="1" anchor="t" anchorCtr="0" compatLnSpc="1">
            <a:prstTxWarp prst="textNoShape">
              <a:avLst/>
            </a:prstTxWarp>
          </a:bodyPr>
          <a:lstStyle/>
          <a:p>
            <a:endParaRPr lang="en-US" sz="1667"/>
          </a:p>
        </p:txBody>
      </p:sp>
      <p:sp>
        <p:nvSpPr>
          <p:cNvPr id="4" name="Text Placeholder 8">
            <a:extLst>
              <a:ext uri="{FF2B5EF4-FFF2-40B4-BE49-F238E27FC236}">
                <a16:creationId xmlns:a16="http://schemas.microsoft.com/office/drawing/2014/main" id="{B4BE940B-1614-126D-6738-69E0D475DE58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57201" y="5999820"/>
            <a:ext cx="5638800" cy="673125"/>
          </a:xfrm>
        </p:spPr>
        <p:txBody>
          <a:bodyPr anchor="b">
            <a:noAutofit/>
          </a:bodyPr>
          <a:lstStyle>
            <a:lvl1pPr marL="0" indent="0">
              <a:buNone/>
              <a:defRPr sz="900"/>
            </a:lvl1pPr>
            <a:lvl2pPr marL="457200" indent="0">
              <a:buNone/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248886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ge 1-HepA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EBFC025E-A984-463D-AC54-2320B6BE7BD6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-1"/>
            <a:ext cx="12192000" cy="1188720"/>
          </a:xfrm>
          <a:prstGeom prst="rect">
            <a:avLst/>
          </a:prstGeom>
          <a:solidFill>
            <a:srgbClr val="497D0C"/>
          </a:solidFill>
          <a:ln>
            <a:noFill/>
          </a:ln>
        </p:spPr>
        <p:txBody>
          <a:bodyPr vert="horz" wrap="square" lIns="60960" tIns="30480" rIns="60960" bIns="30480" numCol="1" anchor="t" anchorCtr="0" compatLnSpc="1">
            <a:prstTxWarp prst="textNoShape">
              <a:avLst/>
            </a:prstTxWarp>
          </a:bodyPr>
          <a:lstStyle/>
          <a:p>
            <a:endParaRPr lang="en-US" sz="1667"/>
          </a:p>
        </p:txBody>
      </p:sp>
      <p:sp>
        <p:nvSpPr>
          <p:cNvPr id="32" name="Title 1">
            <a:extLst>
              <a:ext uri="{FF2B5EF4-FFF2-40B4-BE49-F238E27FC236}">
                <a16:creationId xmlns:a16="http://schemas.microsoft.com/office/drawing/2014/main" id="{E03FE6B5-6022-4CFE-85B6-0AD1DA5E05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1" y="143647"/>
            <a:ext cx="11460556" cy="917018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ct val="100000"/>
              </a:lnSpc>
              <a:defRPr sz="1800" b="0" baseline="0">
                <a:solidFill>
                  <a:schemeClr val="bg1"/>
                </a:solidFill>
                <a:effectLst/>
                <a:latin typeface="Calibri" pitchFamily="34" charset="0"/>
              </a:defRPr>
            </a:lvl1pPr>
          </a:lstStyle>
          <a:p>
            <a:r>
              <a:rPr lang="en-US"/>
              <a:t>Sample title of your presentation</a:t>
            </a:r>
          </a:p>
        </p:txBody>
      </p:sp>
      <p:sp>
        <p:nvSpPr>
          <p:cNvPr id="7" name="Chart Placeholder 6">
            <a:extLst>
              <a:ext uri="{FF2B5EF4-FFF2-40B4-BE49-F238E27FC236}">
                <a16:creationId xmlns:a16="http://schemas.microsoft.com/office/drawing/2014/main" id="{13A1AD42-0BB7-E320-8206-1D9FF4F98264}"/>
              </a:ext>
            </a:extLst>
          </p:cNvPr>
          <p:cNvSpPr>
            <a:spLocks noGrp="1"/>
          </p:cNvSpPr>
          <p:nvPr>
            <p:ph type="chart" sz="quarter" idx="10"/>
          </p:nvPr>
        </p:nvSpPr>
        <p:spPr>
          <a:xfrm>
            <a:off x="457200" y="1276174"/>
            <a:ext cx="11226800" cy="4179453"/>
          </a:xfrm>
        </p:spPr>
        <p:txBody>
          <a:bodyPr/>
          <a:lstStyle/>
          <a:p>
            <a:endParaRPr lang="en-US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7208DF79-0411-CD8E-6751-AF460FE5FE0E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57201" y="6003562"/>
            <a:ext cx="5638800" cy="673125"/>
          </a:xfrm>
        </p:spPr>
        <p:txBody>
          <a:bodyPr anchor="b">
            <a:noAutofit/>
          </a:bodyPr>
          <a:lstStyle>
            <a:lvl1pPr marL="0" indent="0">
              <a:buNone/>
              <a:defRPr sz="900"/>
            </a:lvl1pPr>
            <a:lvl2pPr marL="457200" indent="0">
              <a:buNone/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2" name="Picture 1" descr="Logos of the U.S. Department of Health and Human Services and Centers for Disease Control and Prevention" title="LOGOS">
            <a:extLst>
              <a:ext uri="{FF2B5EF4-FFF2-40B4-BE49-F238E27FC236}">
                <a16:creationId xmlns:a16="http://schemas.microsoft.com/office/drawing/2014/main" id="{EC634F8E-48A4-765C-351F-C276B389685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7380" y="5872163"/>
            <a:ext cx="1180377" cy="676709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97EB5AEA-2DED-ADFC-0853-4D1839415CA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503"/>
          <a:stretch/>
        </p:blipFill>
        <p:spPr>
          <a:xfrm>
            <a:off x="0" y="6687419"/>
            <a:ext cx="12192000" cy="1791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25514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Page 1-Ext-HepA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EBFC025E-A984-463D-AC54-2320B6BE7BD6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-1"/>
            <a:ext cx="12192000" cy="1463040"/>
          </a:xfrm>
          <a:prstGeom prst="rect">
            <a:avLst/>
          </a:prstGeom>
          <a:solidFill>
            <a:srgbClr val="497D0C"/>
          </a:solidFill>
          <a:ln>
            <a:noFill/>
          </a:ln>
        </p:spPr>
        <p:txBody>
          <a:bodyPr vert="horz" wrap="square" lIns="60960" tIns="30480" rIns="60960" bIns="30480" numCol="1" anchor="t" anchorCtr="0" compatLnSpc="1">
            <a:prstTxWarp prst="textNoShape">
              <a:avLst/>
            </a:prstTxWarp>
          </a:bodyPr>
          <a:lstStyle/>
          <a:p>
            <a:endParaRPr lang="en-US" sz="1667"/>
          </a:p>
        </p:txBody>
      </p:sp>
      <p:sp>
        <p:nvSpPr>
          <p:cNvPr id="32" name="Title 1">
            <a:extLst>
              <a:ext uri="{FF2B5EF4-FFF2-40B4-BE49-F238E27FC236}">
                <a16:creationId xmlns:a16="http://schemas.microsoft.com/office/drawing/2014/main" id="{E03FE6B5-6022-4CFE-85B6-0AD1DA5E05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1" y="143647"/>
            <a:ext cx="11460556" cy="917018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ct val="100000"/>
              </a:lnSpc>
              <a:defRPr sz="1800" b="0" baseline="0">
                <a:solidFill>
                  <a:schemeClr val="bg1"/>
                </a:solidFill>
                <a:effectLst/>
                <a:latin typeface="Calibri" pitchFamily="34" charset="0"/>
              </a:defRPr>
            </a:lvl1pPr>
          </a:lstStyle>
          <a:p>
            <a:r>
              <a:rPr lang="en-US"/>
              <a:t>Sample title of your presentation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7208DF79-0411-CD8E-6751-AF460FE5FE0E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57201" y="5993730"/>
            <a:ext cx="5638800" cy="673125"/>
          </a:xfrm>
        </p:spPr>
        <p:txBody>
          <a:bodyPr anchor="b">
            <a:noAutofit/>
          </a:bodyPr>
          <a:lstStyle>
            <a:lvl1pPr marL="0" indent="0">
              <a:buNone/>
              <a:defRPr sz="900"/>
            </a:lvl1pPr>
            <a:lvl2pPr marL="457200" indent="0">
              <a:buNone/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2" name="Picture 1" descr="Logos of the U.S. Department of Health and Human Services and Centers for Disease Control and Prevention" title="LOGOS">
            <a:extLst>
              <a:ext uri="{FF2B5EF4-FFF2-40B4-BE49-F238E27FC236}">
                <a16:creationId xmlns:a16="http://schemas.microsoft.com/office/drawing/2014/main" id="{EC634F8E-48A4-765C-351F-C276B389685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7380" y="5872163"/>
            <a:ext cx="1180377" cy="676709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97EB5AEA-2DED-ADFC-0853-4D1839415CA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503"/>
          <a:stretch/>
        </p:blipFill>
        <p:spPr>
          <a:xfrm>
            <a:off x="0" y="6687419"/>
            <a:ext cx="12192000" cy="179165"/>
          </a:xfrm>
          <a:prstGeom prst="rect">
            <a:avLst/>
          </a:prstGeom>
        </p:spPr>
      </p:pic>
      <p:sp>
        <p:nvSpPr>
          <p:cNvPr id="5" name="Chart Placeholder 1">
            <a:extLst>
              <a:ext uri="{FF2B5EF4-FFF2-40B4-BE49-F238E27FC236}">
                <a16:creationId xmlns:a16="http://schemas.microsoft.com/office/drawing/2014/main" id="{30AB71F8-E431-CD0D-21C3-13878CF0030B}"/>
              </a:ext>
            </a:extLst>
          </p:cNvPr>
          <p:cNvSpPr>
            <a:spLocks noGrp="1"/>
          </p:cNvSpPr>
          <p:nvPr>
            <p:ph type="chart" sz="quarter" idx="10"/>
          </p:nvPr>
        </p:nvSpPr>
        <p:spPr>
          <a:xfrm>
            <a:off x="457200" y="1561284"/>
            <a:ext cx="11226800" cy="4085616"/>
          </a:xfrm>
        </p:spPr>
      </p:sp>
    </p:spTree>
    <p:extLst>
      <p:ext uri="{BB962C8B-B14F-4D97-AF65-F5344CB8AC3E}">
        <p14:creationId xmlns:p14="http://schemas.microsoft.com/office/powerpoint/2010/main" val="34763436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ge 2-HepA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itle 1">
            <a:extLst>
              <a:ext uri="{FF2B5EF4-FFF2-40B4-BE49-F238E27FC236}">
                <a16:creationId xmlns:a16="http://schemas.microsoft.com/office/drawing/2014/main" id="{E03FE6B5-6022-4CFE-85B6-0AD1DA5E05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1" y="143647"/>
            <a:ext cx="11460556" cy="917018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ct val="100000"/>
              </a:lnSpc>
              <a:defRPr sz="1800" b="0" baseline="0">
                <a:solidFill>
                  <a:schemeClr val="accent4"/>
                </a:solidFill>
                <a:effectLst/>
                <a:latin typeface="Calibri" pitchFamily="34" charset="0"/>
              </a:defRPr>
            </a:lvl1pPr>
          </a:lstStyle>
          <a:p>
            <a:r>
              <a:rPr lang="en-US"/>
              <a:t>Sample title of your presentation</a:t>
            </a:r>
          </a:p>
        </p:txBody>
      </p:sp>
      <p:pic>
        <p:nvPicPr>
          <p:cNvPr id="36" name="Picture 35" descr="Logos of the U.S. Department of Health and Human Services and Centers for Disease Control and Prevention" title="LOGOS">
            <a:extLst>
              <a:ext uri="{FF2B5EF4-FFF2-40B4-BE49-F238E27FC236}">
                <a16:creationId xmlns:a16="http://schemas.microsoft.com/office/drawing/2014/main" id="{229C74C4-5ED8-4DF0-8819-21F31B9D396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7380" y="5872163"/>
            <a:ext cx="1180377" cy="676709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B61DF0A6-CFF5-9ED2-B17C-2D1BB3ECE94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503"/>
          <a:stretch/>
        </p:blipFill>
        <p:spPr>
          <a:xfrm>
            <a:off x="0" y="6687419"/>
            <a:ext cx="12192000" cy="179165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A0315EC5-ACBD-A081-75BC-E5C95E195853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0"/>
            <a:ext cx="12192000" cy="91440"/>
          </a:xfrm>
          <a:prstGeom prst="rect">
            <a:avLst/>
          </a:prstGeom>
          <a:solidFill>
            <a:srgbClr val="497D0C"/>
          </a:solidFill>
          <a:ln>
            <a:noFill/>
          </a:ln>
        </p:spPr>
        <p:txBody>
          <a:bodyPr vert="horz" wrap="square" lIns="60960" tIns="30480" rIns="60960" bIns="30480" numCol="1" anchor="t" anchorCtr="0" compatLnSpc="1">
            <a:prstTxWarp prst="textNoShape">
              <a:avLst/>
            </a:prstTxWarp>
          </a:bodyPr>
          <a:lstStyle/>
          <a:p>
            <a:endParaRPr lang="en-US" sz="1667"/>
          </a:p>
        </p:txBody>
      </p:sp>
      <p:sp>
        <p:nvSpPr>
          <p:cNvPr id="4" name="Text Placeholder 8">
            <a:extLst>
              <a:ext uri="{FF2B5EF4-FFF2-40B4-BE49-F238E27FC236}">
                <a16:creationId xmlns:a16="http://schemas.microsoft.com/office/drawing/2014/main" id="{B4BE940B-1614-126D-6738-69E0D475DE58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57201" y="5998804"/>
            <a:ext cx="5638800" cy="673125"/>
          </a:xfrm>
        </p:spPr>
        <p:txBody>
          <a:bodyPr anchor="b">
            <a:noAutofit/>
          </a:bodyPr>
          <a:lstStyle>
            <a:lvl1pPr marL="0" indent="0">
              <a:buNone/>
              <a:defRPr sz="900"/>
            </a:lvl1pPr>
            <a:lvl2pPr marL="457200" indent="0">
              <a:buNone/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616160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ge 1-HepB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EBFC025E-A984-463D-AC54-2320B6BE7BD6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-1"/>
            <a:ext cx="12192000" cy="118872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vert="horz" wrap="square" lIns="60960" tIns="30480" rIns="60960" bIns="30480" numCol="1" anchor="t" anchorCtr="0" compatLnSpc="1">
            <a:prstTxWarp prst="textNoShape">
              <a:avLst/>
            </a:prstTxWarp>
          </a:bodyPr>
          <a:lstStyle/>
          <a:p>
            <a:endParaRPr lang="en-US" sz="1667"/>
          </a:p>
        </p:txBody>
      </p:sp>
      <p:sp>
        <p:nvSpPr>
          <p:cNvPr id="32" name="Title 1">
            <a:extLst>
              <a:ext uri="{FF2B5EF4-FFF2-40B4-BE49-F238E27FC236}">
                <a16:creationId xmlns:a16="http://schemas.microsoft.com/office/drawing/2014/main" id="{E03FE6B5-6022-4CFE-85B6-0AD1DA5E05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1" y="143647"/>
            <a:ext cx="11460556" cy="917018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ct val="100000"/>
              </a:lnSpc>
              <a:defRPr sz="1800" b="0" baseline="0">
                <a:solidFill>
                  <a:schemeClr val="bg1"/>
                </a:solidFill>
                <a:effectLst/>
                <a:latin typeface="Calibri" pitchFamily="34" charset="0"/>
              </a:defRPr>
            </a:lvl1pPr>
          </a:lstStyle>
          <a:p>
            <a:r>
              <a:rPr lang="en-US"/>
              <a:t>Sample title of your presentation</a:t>
            </a:r>
          </a:p>
        </p:txBody>
      </p:sp>
      <p:pic>
        <p:nvPicPr>
          <p:cNvPr id="2" name="Picture 1" descr="Logos of the U.S. Department of Health and Human Services and Centers for Disease Control and Prevention" title="LOGOS">
            <a:extLst>
              <a:ext uri="{FF2B5EF4-FFF2-40B4-BE49-F238E27FC236}">
                <a16:creationId xmlns:a16="http://schemas.microsoft.com/office/drawing/2014/main" id="{EC634F8E-48A4-765C-351F-C276B389685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7380" y="5872163"/>
            <a:ext cx="1180377" cy="676709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97EB5AEA-2DED-ADFC-0853-4D1839415CA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503"/>
          <a:stretch/>
        </p:blipFill>
        <p:spPr>
          <a:xfrm>
            <a:off x="0" y="6687419"/>
            <a:ext cx="12192000" cy="179165"/>
          </a:xfrm>
          <a:prstGeom prst="rect">
            <a:avLst/>
          </a:prstGeom>
        </p:spPr>
      </p:pic>
      <p:sp>
        <p:nvSpPr>
          <p:cNvPr id="4" name="Chart Placeholder 6">
            <a:extLst>
              <a:ext uri="{FF2B5EF4-FFF2-40B4-BE49-F238E27FC236}">
                <a16:creationId xmlns:a16="http://schemas.microsoft.com/office/drawing/2014/main" id="{6FB2E7C6-3AA9-7531-3698-9412310F5F01}"/>
              </a:ext>
            </a:extLst>
          </p:cNvPr>
          <p:cNvSpPr>
            <a:spLocks noGrp="1"/>
          </p:cNvSpPr>
          <p:nvPr>
            <p:ph type="chart" sz="quarter" idx="10"/>
          </p:nvPr>
        </p:nvSpPr>
        <p:spPr>
          <a:xfrm>
            <a:off x="457200" y="1276174"/>
            <a:ext cx="11226800" cy="4179453"/>
          </a:xfrm>
        </p:spPr>
        <p:txBody>
          <a:bodyPr/>
          <a:lstStyle/>
          <a:p>
            <a:endParaRPr lang="en-US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B2CDC1F8-DB48-2640-3FAE-198A428BA836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57201" y="5993730"/>
            <a:ext cx="5638800" cy="673125"/>
          </a:xfrm>
        </p:spPr>
        <p:txBody>
          <a:bodyPr anchor="b">
            <a:noAutofit/>
          </a:bodyPr>
          <a:lstStyle>
            <a:lvl1pPr marL="0" indent="0">
              <a:buNone/>
              <a:defRPr sz="900"/>
            </a:lvl1pPr>
            <a:lvl2pPr marL="457200" indent="0">
              <a:buNone/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5039025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Page 1-Ext-HepB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EBFC025E-A984-463D-AC54-2320B6BE7BD6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-1"/>
            <a:ext cx="12192000" cy="146304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vert="horz" wrap="square" lIns="60960" tIns="30480" rIns="60960" bIns="30480" numCol="1" anchor="t" anchorCtr="0" compatLnSpc="1">
            <a:prstTxWarp prst="textNoShape">
              <a:avLst/>
            </a:prstTxWarp>
          </a:bodyPr>
          <a:lstStyle/>
          <a:p>
            <a:endParaRPr lang="en-US" sz="1667"/>
          </a:p>
        </p:txBody>
      </p:sp>
      <p:sp>
        <p:nvSpPr>
          <p:cNvPr id="32" name="Title 1">
            <a:extLst>
              <a:ext uri="{FF2B5EF4-FFF2-40B4-BE49-F238E27FC236}">
                <a16:creationId xmlns:a16="http://schemas.microsoft.com/office/drawing/2014/main" id="{E03FE6B5-6022-4CFE-85B6-0AD1DA5E05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1" y="143647"/>
            <a:ext cx="11460556" cy="917018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ct val="100000"/>
              </a:lnSpc>
              <a:defRPr sz="1800" b="0" baseline="0">
                <a:solidFill>
                  <a:schemeClr val="bg1"/>
                </a:solidFill>
                <a:effectLst/>
                <a:latin typeface="Calibri" pitchFamily="34" charset="0"/>
              </a:defRPr>
            </a:lvl1pPr>
          </a:lstStyle>
          <a:p>
            <a:r>
              <a:rPr lang="en-US"/>
              <a:t>Sample title of your presentation</a:t>
            </a:r>
          </a:p>
        </p:txBody>
      </p:sp>
      <p:pic>
        <p:nvPicPr>
          <p:cNvPr id="2" name="Picture 1" descr="Logos of the U.S. Department of Health and Human Services and Centers for Disease Control and Prevention" title="LOGOS">
            <a:extLst>
              <a:ext uri="{FF2B5EF4-FFF2-40B4-BE49-F238E27FC236}">
                <a16:creationId xmlns:a16="http://schemas.microsoft.com/office/drawing/2014/main" id="{EC634F8E-48A4-765C-351F-C276B389685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7380" y="5872163"/>
            <a:ext cx="1180377" cy="676709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97EB5AEA-2DED-ADFC-0853-4D1839415CA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503"/>
          <a:stretch/>
        </p:blipFill>
        <p:spPr>
          <a:xfrm>
            <a:off x="0" y="6687419"/>
            <a:ext cx="12192000" cy="179165"/>
          </a:xfrm>
          <a:prstGeom prst="rect">
            <a:avLst/>
          </a:prstGeom>
        </p:spPr>
      </p:pic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B2CDC1F8-DB48-2640-3FAE-198A428BA836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57201" y="5993730"/>
            <a:ext cx="5638800" cy="673125"/>
          </a:xfrm>
        </p:spPr>
        <p:txBody>
          <a:bodyPr anchor="b">
            <a:noAutofit/>
          </a:bodyPr>
          <a:lstStyle>
            <a:lvl1pPr marL="0" indent="0">
              <a:buNone/>
              <a:defRPr sz="900"/>
            </a:lvl1pPr>
            <a:lvl2pPr marL="457200" indent="0">
              <a:buNone/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Chart Placeholder 1">
            <a:extLst>
              <a:ext uri="{FF2B5EF4-FFF2-40B4-BE49-F238E27FC236}">
                <a16:creationId xmlns:a16="http://schemas.microsoft.com/office/drawing/2014/main" id="{B5FED8DF-4B16-1B4D-C138-AEAE4A5147FA}"/>
              </a:ext>
            </a:extLst>
          </p:cNvPr>
          <p:cNvSpPr>
            <a:spLocks noGrp="1"/>
          </p:cNvSpPr>
          <p:nvPr>
            <p:ph type="chart" sz="quarter" idx="10"/>
          </p:nvPr>
        </p:nvSpPr>
        <p:spPr>
          <a:xfrm>
            <a:off x="457200" y="1561284"/>
            <a:ext cx="11226800" cy="4085616"/>
          </a:xfrm>
        </p:spPr>
      </p:sp>
    </p:spTree>
    <p:extLst>
      <p:ext uri="{BB962C8B-B14F-4D97-AF65-F5344CB8AC3E}">
        <p14:creationId xmlns:p14="http://schemas.microsoft.com/office/powerpoint/2010/main" val="23817575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ge 2-HepB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itle 1">
            <a:extLst>
              <a:ext uri="{FF2B5EF4-FFF2-40B4-BE49-F238E27FC236}">
                <a16:creationId xmlns:a16="http://schemas.microsoft.com/office/drawing/2014/main" id="{E03FE6B5-6022-4CFE-85B6-0AD1DA5E05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1" y="143647"/>
            <a:ext cx="11460556" cy="917018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ct val="100000"/>
              </a:lnSpc>
              <a:defRPr sz="1800" b="0" baseline="0">
                <a:solidFill>
                  <a:schemeClr val="accent3"/>
                </a:solidFill>
                <a:effectLst/>
                <a:latin typeface="Calibri" pitchFamily="34" charset="0"/>
              </a:defRPr>
            </a:lvl1pPr>
          </a:lstStyle>
          <a:p>
            <a:r>
              <a:rPr lang="en-US"/>
              <a:t>Sample title of your presentation</a:t>
            </a:r>
          </a:p>
        </p:txBody>
      </p:sp>
      <p:pic>
        <p:nvPicPr>
          <p:cNvPr id="36" name="Picture 35" descr="Logos of the U.S. Department of Health and Human Services and Centers for Disease Control and Prevention" title="LOGOS">
            <a:extLst>
              <a:ext uri="{FF2B5EF4-FFF2-40B4-BE49-F238E27FC236}">
                <a16:creationId xmlns:a16="http://schemas.microsoft.com/office/drawing/2014/main" id="{229C74C4-5ED8-4DF0-8819-21F31B9D396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7380" y="5872163"/>
            <a:ext cx="1180377" cy="676709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B61DF0A6-CFF5-9ED2-B17C-2D1BB3ECE94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503"/>
          <a:stretch/>
        </p:blipFill>
        <p:spPr>
          <a:xfrm>
            <a:off x="0" y="6687419"/>
            <a:ext cx="12192000" cy="179165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A0315EC5-ACBD-A081-75BC-E5C95E195853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0"/>
            <a:ext cx="12192000" cy="9144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vert="horz" wrap="square" lIns="60960" tIns="30480" rIns="60960" bIns="30480" numCol="1" anchor="t" anchorCtr="0" compatLnSpc="1">
            <a:prstTxWarp prst="textNoShape">
              <a:avLst/>
            </a:prstTxWarp>
          </a:bodyPr>
          <a:lstStyle/>
          <a:p>
            <a:endParaRPr lang="en-US" sz="1667"/>
          </a:p>
        </p:txBody>
      </p:sp>
      <p:sp>
        <p:nvSpPr>
          <p:cNvPr id="4" name="Text Placeholder 8">
            <a:extLst>
              <a:ext uri="{FF2B5EF4-FFF2-40B4-BE49-F238E27FC236}">
                <a16:creationId xmlns:a16="http://schemas.microsoft.com/office/drawing/2014/main" id="{B4BE940B-1614-126D-6738-69E0D475DE58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57201" y="5993732"/>
            <a:ext cx="5638800" cy="673125"/>
          </a:xfrm>
        </p:spPr>
        <p:txBody>
          <a:bodyPr anchor="b">
            <a:noAutofit/>
          </a:bodyPr>
          <a:lstStyle>
            <a:lvl1pPr marL="0" indent="0">
              <a:buNone/>
              <a:defRPr sz="900"/>
            </a:lvl1pPr>
            <a:lvl2pPr marL="457200" indent="0">
              <a:buNone/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230846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8DA5914-F582-127A-A0C0-BEEAE63406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2593E62-6399-6690-3C9D-789FA53EEE3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3A8DD37-4D67-3133-9238-8D45E9F812E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FCCB6D-DABD-754A-8426-905EF76E08FB}" type="datetimeFigureOut">
              <a:rPr lang="en-US" smtClean="0"/>
              <a:t>10/6/22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6CEF80A-7254-2D67-59AC-FAAF77ED439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5D70E55-1FF7-27E7-1FE4-B9F7F83989E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3DF645-D866-8748-B450-53C9FCD6D0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27915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  <p:sldLayoutId id="2147483673" r:id="rId2"/>
    <p:sldLayoutId id="2147483664" r:id="rId3"/>
    <p:sldLayoutId id="2147483666" r:id="rId4"/>
    <p:sldLayoutId id="2147483672" r:id="rId5"/>
    <p:sldLayoutId id="2147483667" r:id="rId6"/>
    <p:sldLayoutId id="2147483668" r:id="rId7"/>
    <p:sldLayoutId id="2147483674" r:id="rId8"/>
    <p:sldLayoutId id="2147483669" r:id="rId9"/>
    <p:sldLayoutId id="2147483670" r:id="rId10"/>
    <p:sldLayoutId id="2147483675" r:id="rId11"/>
    <p:sldLayoutId id="2147483671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dc.gov/hepatitis/statistics/2020surveillance/index.htm" TargetMode="External"/><Relationship Id="rId2" Type="http://schemas.openxmlformats.org/officeDocument/2006/relationships/hyperlink" Target="https://ndc.services.cdc.gov/conditions/hepatitis-a-acute/" TargetMode="Externa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9B1480-11D7-200C-39F9-8BF0E49EBA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b="0"/>
              <a:t>Table 1.3</a:t>
            </a:r>
            <a:br>
              <a:rPr lang="en-US" sz="2000"/>
            </a:br>
            <a:r>
              <a:rPr lang="en-US" sz="2000" b="1"/>
              <a:t>Reported risk behaviors or exposures among reported cases* of hepatitis A virus infection</a:t>
            </a:r>
            <a:br>
              <a:rPr lang="en-US" sz="2000" b="1"/>
            </a:br>
            <a:r>
              <a:rPr lang="en-US" sz="2000" b="1"/>
              <a:t>United States, 2020</a:t>
            </a:r>
            <a:r>
              <a:rPr lang="en-US" sz="2000"/>
              <a:t>			</a:t>
            </a:r>
            <a:endParaRPr lang="en-US" sz="2000" b="0"/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DEC4E929-3D10-39A1-2119-E52FFBA0B9F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21006521"/>
              </p:ext>
            </p:extLst>
          </p:nvPr>
        </p:nvGraphicFramePr>
        <p:xfrm>
          <a:off x="535833" y="1357075"/>
          <a:ext cx="11114008" cy="1719072"/>
        </p:xfrm>
        <a:graphic>
          <a:graphicData uri="http://schemas.openxmlformats.org/drawingml/2006/table">
            <a:tbl>
              <a:tblPr firstRow="1" bandRow="1">
                <a:tableStyleId>{ED083AE6-46FA-4A59-8FB0-9F97EB10719F}</a:tableStyleId>
              </a:tblPr>
              <a:tblGrid>
                <a:gridCol w="2778502">
                  <a:extLst>
                    <a:ext uri="{9D8B030D-6E8A-4147-A177-3AD203B41FA5}">
                      <a16:colId xmlns:a16="http://schemas.microsoft.com/office/drawing/2014/main" val="2197488459"/>
                    </a:ext>
                  </a:extLst>
                </a:gridCol>
                <a:gridCol w="2778502">
                  <a:extLst>
                    <a:ext uri="{9D8B030D-6E8A-4147-A177-3AD203B41FA5}">
                      <a16:colId xmlns:a16="http://schemas.microsoft.com/office/drawing/2014/main" val="333131822"/>
                    </a:ext>
                  </a:extLst>
                </a:gridCol>
                <a:gridCol w="2778502">
                  <a:extLst>
                    <a:ext uri="{9D8B030D-6E8A-4147-A177-3AD203B41FA5}">
                      <a16:colId xmlns:a16="http://schemas.microsoft.com/office/drawing/2014/main" val="4227953581"/>
                    </a:ext>
                  </a:extLst>
                </a:gridCol>
                <a:gridCol w="2778502">
                  <a:extLst>
                    <a:ext uri="{9D8B030D-6E8A-4147-A177-3AD203B41FA5}">
                      <a16:colId xmlns:a16="http://schemas.microsoft.com/office/drawing/2014/main" val="1653817542"/>
                    </a:ext>
                  </a:extLst>
                </a:gridCol>
              </a:tblGrid>
              <a:tr h="402336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Risk behaviors/exposures</a:t>
                      </a:r>
                      <a:r>
                        <a:rPr lang="en-US" sz="1200" b="0" i="0" u="none" strike="noStrike" baseline="3000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†</a:t>
                      </a:r>
                      <a:endParaRPr lang="en-US" sz="1200" b="1" i="0" u="none" strike="noStrike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Risk identified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No risk identified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Risk data missing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5099476"/>
                  </a:ext>
                </a:extLst>
              </a:tr>
              <a:tr h="219456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Injection drug use</a:t>
                      </a:r>
                    </a:p>
                  </a:txBody>
                  <a:tcPr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2,339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2,477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5,136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2815237"/>
                  </a:ext>
                </a:extLst>
              </a:tr>
              <a:tr h="219456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Sexual contact</a:t>
                      </a:r>
                      <a:r>
                        <a:rPr lang="en-US" sz="1100" b="0" i="0" u="none" strike="noStrike" baseline="30000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§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373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3,527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6,052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764367123"/>
                  </a:ext>
                </a:extLst>
              </a:tr>
              <a:tr h="219456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Household contact (nonsexual)</a:t>
                      </a:r>
                      <a:r>
                        <a:rPr lang="en-US" sz="1100" b="0" i="0" u="none" strike="noStrike" baseline="30000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§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266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3,634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6,052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647142603"/>
                  </a:ext>
                </a:extLst>
              </a:tr>
              <a:tr h="219456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Other contact</a:t>
                      </a:r>
                      <a:r>
                        <a:rPr lang="en-US" sz="1100" b="0" i="0" u="none" strike="noStrike" baseline="30000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§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382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3,518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6,052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410313967"/>
                  </a:ext>
                </a:extLst>
              </a:tr>
              <a:tr h="219456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Men who have sex with men</a:t>
                      </a:r>
                      <a:r>
                        <a:rPr lang="en-US" sz="1100" b="0" i="0" u="none" strike="noStrike" baseline="30000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¶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179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2,261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3,701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816015111"/>
                  </a:ext>
                </a:extLst>
              </a:tr>
              <a:tr h="219456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International travel</a:t>
                      </a:r>
                    </a:p>
                  </a:txBody>
                  <a:tcPr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36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5,069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4,847</a:t>
                      </a:r>
                    </a:p>
                  </a:txBody>
                  <a:tcPr marL="9525" marR="9525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356287410"/>
                  </a:ext>
                </a:extLst>
              </a:tr>
            </a:tbl>
          </a:graphicData>
        </a:graphic>
      </p:graphicFrame>
      <p:sp>
        <p:nvSpPr>
          <p:cNvPr id="6" name="Text Placeholder 3">
            <a:extLst>
              <a:ext uri="{FF2B5EF4-FFF2-40B4-BE49-F238E27FC236}">
                <a16:creationId xmlns:a16="http://schemas.microsoft.com/office/drawing/2014/main" id="{8FC92388-ED3E-25F6-3EEB-FC9E87F71F78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57201" y="5358582"/>
            <a:ext cx="5638800" cy="1308274"/>
          </a:xfrm>
        </p:spPr>
        <p:txBody>
          <a:bodyPr vert="horz" lIns="91440" tIns="45720" rIns="91440" bIns="45720" rtlCol="0" anchor="t">
            <a:noAutofit/>
          </a:bodyPr>
          <a:lstStyle/>
          <a:p>
            <a:pPr>
              <a:lnSpc>
                <a:spcPct val="100000"/>
              </a:lnSpc>
            </a:pPr>
            <a:r>
              <a:rPr lang="en-US" sz="800"/>
              <a:t>* Reported confirmed cases. For the case definition, see </a:t>
            </a:r>
            <a:r>
              <a:rPr lang="en-US" sz="800">
                <a:hlinkClick r:id="rId2"/>
              </a:rPr>
              <a:t>https://ndc.services.cdc.gov/conditions/hepatitis-a-acute/</a:t>
            </a:r>
            <a:r>
              <a:rPr lang="en-US" sz="800"/>
              <a:t>.  </a:t>
            </a:r>
            <a:endParaRPr lang="en-US"/>
          </a:p>
          <a:p>
            <a:pPr>
              <a:lnSpc>
                <a:spcPct val="100000"/>
              </a:lnSpc>
            </a:pPr>
            <a:r>
              <a:rPr lang="en-US" sz="800"/>
              <a:t>† Reported cases may include more than one risk behavior/exposure. Case reports with at least one of the following risk behaviors/exposures reported 2–6 weeks prior to symptom onset or documented seroconversion if asymptomatic: 1) injection drug use; 2) sexual, household, or other contact; 3) men who have sex with men; 4) travel to hepatitis A-endemic region.</a:t>
            </a:r>
          </a:p>
          <a:p>
            <a:pPr>
              <a:lnSpc>
                <a:spcPct val="100000"/>
              </a:lnSpc>
            </a:pPr>
            <a:r>
              <a:rPr lang="en-US" sz="800"/>
              <a:t>§ Cases with more than one type of contact reported were categorized according to a hierarchy: 1) sexual contact; 2) household contact (nonsexual); and 3) other contact with hepatitis A case.			</a:t>
            </a:r>
          </a:p>
          <a:p>
            <a:pPr>
              <a:lnSpc>
                <a:spcPct val="100000"/>
              </a:lnSpc>
            </a:pPr>
            <a:r>
              <a:rPr lang="en-US" sz="800"/>
              <a:t>¶  A total of 6,141 hepatitis A cases were reported among males in 2020.			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D28633C-C11B-3A8A-93FC-9B9CEE60E7B0}"/>
              </a:ext>
            </a:extLst>
          </p:cNvPr>
          <p:cNvSpPr txBox="1"/>
          <p:nvPr/>
        </p:nvSpPr>
        <p:spPr>
          <a:xfrm>
            <a:off x="6513813" y="5988021"/>
            <a:ext cx="3983500" cy="830997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r>
              <a:rPr lang="en-US" sz="800"/>
              <a:t>Source: CDC, National Notifiable Diseases Surveillance System.</a:t>
            </a:r>
          </a:p>
          <a:p>
            <a:endParaRPr lang="en-US" sz="800"/>
          </a:p>
          <a:p>
            <a:r>
              <a:rPr lang="en-US" sz="800">
                <a:ea typeface="+mn-lt"/>
                <a:cs typeface="+mn-lt"/>
              </a:rPr>
              <a:t>Centers for Disease Control and Prevention. Viral Hepatitis Surveillance Report – United States, 2020. </a:t>
            </a:r>
            <a:r>
              <a:rPr lang="en-US" sz="800">
                <a:ea typeface="+mn-lt"/>
                <a:cs typeface="+mn-lt"/>
                <a:hlinkClick r:id="rId3"/>
              </a:rPr>
              <a:t>https://www.cdc.gov/hepatitis/statistics/2020surveillance/index.htm</a:t>
            </a:r>
            <a:r>
              <a:rPr lang="en-US" sz="800">
                <a:ea typeface="+mn-lt"/>
                <a:cs typeface="+mn-lt"/>
              </a:rPr>
              <a:t>. </a:t>
            </a:r>
            <a:br>
              <a:rPr lang="en-US" sz="800">
                <a:ea typeface="+mn-lt"/>
                <a:cs typeface="+mn-lt"/>
              </a:rPr>
            </a:br>
            <a:r>
              <a:rPr lang="en-US" sz="800">
                <a:ea typeface="+mn-lt"/>
                <a:cs typeface="+mn-lt"/>
              </a:rPr>
              <a:t>Published September 2022.</a:t>
            </a:r>
            <a:endParaRPr lang="en-US">
              <a:ea typeface="+mn-lt"/>
              <a:cs typeface="+mn-lt"/>
            </a:endParaRPr>
          </a:p>
          <a:p>
            <a:endParaRPr lang="en-US" sz="800"/>
          </a:p>
        </p:txBody>
      </p:sp>
    </p:spTree>
    <p:extLst>
      <p:ext uri="{BB962C8B-B14F-4D97-AF65-F5344CB8AC3E}">
        <p14:creationId xmlns:p14="http://schemas.microsoft.com/office/powerpoint/2010/main" val="38731143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Hep-All-v2">
      <a:dk1>
        <a:srgbClr val="000000"/>
      </a:dk1>
      <a:lt1>
        <a:srgbClr val="FFFFFF"/>
      </a:lt1>
      <a:dk2>
        <a:srgbClr val="FFFFFF"/>
      </a:dk2>
      <a:lt2>
        <a:srgbClr val="83BC49"/>
      </a:lt2>
      <a:accent1>
        <a:srgbClr val="28434E"/>
      </a:accent1>
      <a:accent2>
        <a:srgbClr val="26418F"/>
      </a:accent2>
      <a:accent3>
        <a:srgbClr val="004940"/>
      </a:accent3>
      <a:accent4>
        <a:srgbClr val="497D0C"/>
      </a:accent4>
      <a:accent5>
        <a:srgbClr val="92A6DD"/>
      </a:accent5>
      <a:accent6>
        <a:srgbClr val="4EBAAA"/>
      </a:accent6>
      <a:hlink>
        <a:srgbClr val="0F56DC"/>
      </a:hlink>
      <a:folHlink>
        <a:srgbClr val="3077FF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0bf74ea8-196f-4ed0-acda-4d1b8eb91222" xsi:nil="true"/>
    <lcf76f155ced4ddcb4097134ff3c332f xmlns="a5db0dc4-de41-4547-9920-1aed1993f095">
      <Terms xmlns="http://schemas.microsoft.com/office/infopath/2007/PartnerControls"/>
    </lcf76f155ced4ddcb4097134ff3c332f>
    <SharedWithUsers xmlns="0bf74ea8-196f-4ed0-acda-4d1b8eb91222">
      <UserInfo>
        <DisplayName/>
        <AccountId xsi:nil="true"/>
        <AccountType/>
      </UserInfo>
    </SharedWithUsers>
    <MediaLengthInSeconds xmlns="a5db0dc4-de41-4547-9920-1aed1993f095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E90A988FF22164CA46804D9F7DD7698" ma:contentTypeVersion="19" ma:contentTypeDescription="Create a new document." ma:contentTypeScope="" ma:versionID="5f760c2749a5f24658e399241b39d6cf">
  <xsd:schema xmlns:xsd="http://www.w3.org/2001/XMLSchema" xmlns:xs="http://www.w3.org/2001/XMLSchema" xmlns:p="http://schemas.microsoft.com/office/2006/metadata/properties" xmlns:ns2="a5db0dc4-de41-4547-9920-1aed1993f095" xmlns:ns3="0bf74ea8-196f-4ed0-acda-4d1b8eb91222" targetNamespace="http://schemas.microsoft.com/office/2006/metadata/properties" ma:root="true" ma:fieldsID="ab42fd9982eb8cf9a4287e0180a47030" ns2:_="" ns3:_="">
    <xsd:import namespace="a5db0dc4-de41-4547-9920-1aed1993f095"/>
    <xsd:import namespace="0bf74ea8-196f-4ed0-acda-4d1b8eb9122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3:TaxCatchAll" minOccurs="0"/>
                <xsd:element ref="ns2:lcf76f155ced4ddcb4097134ff3c332f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5db0dc4-de41-4547-9920-1aed1993f09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3a7d435f-bc0a-452e-b7b2-4cb57826a068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bf74ea8-196f-4ed0-acda-4d1b8eb91222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0" nillable="true" ma:displayName="Taxonomy Catch All Column" ma:hidden="true" ma:list="{f9529543-8a12-4055-9543-ea40c2f05781}" ma:internalName="TaxCatchAll" ma:showField="CatchAllData" ma:web="0bf74ea8-196f-4ed0-acda-4d1b8eb9122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B569B53A-F81D-42F9-86B6-31365665533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DE9434D5-4D44-4090-9F30-B85933BA4D4D}">
  <ds:schemaRefs>
    <ds:schemaRef ds:uri="http://purl.org/dc/terms/"/>
    <ds:schemaRef ds:uri="http://schemas.microsoft.com/office/2006/documentManagement/types"/>
    <ds:schemaRef ds:uri="http://schemas.microsoft.com/office/2006/metadata/properties"/>
    <ds:schemaRef ds:uri="http://purl.org/dc/dcmitype/"/>
    <ds:schemaRef ds:uri="http://purl.org/dc/elements/1.1/"/>
    <ds:schemaRef ds:uri="http://www.w3.org/XML/1998/namespace"/>
    <ds:schemaRef ds:uri="http://schemas.openxmlformats.org/package/2006/metadata/core-properties"/>
    <ds:schemaRef ds:uri="a5db0dc4-de41-4547-9920-1aed1993f095"/>
    <ds:schemaRef ds:uri="http://schemas.microsoft.com/office/infopath/2007/PartnerControls"/>
    <ds:schemaRef ds:uri="0bf74ea8-196f-4ed0-acda-4d1b8eb91222"/>
  </ds:schemaRefs>
</ds:datastoreItem>
</file>

<file path=customXml/itemProps3.xml><?xml version="1.0" encoding="utf-8"?>
<ds:datastoreItem xmlns:ds="http://schemas.openxmlformats.org/officeDocument/2006/customXml" ds:itemID="{E6567549-253E-4488-8C4A-9907633B1E0D}">
  <ds:schemaRefs>
    <ds:schemaRef ds:uri="0bf74ea8-196f-4ed0-acda-4d1b8eb91222"/>
    <ds:schemaRef ds:uri="a5db0dc4-de41-4547-9920-1aed1993f095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22</TotalTime>
  <Words>286</Words>
  <Application>Microsoft Macintosh PowerPoint</Application>
  <PresentationFormat>Widescreen</PresentationFormat>
  <Paragraphs>36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Table 1.3 Reported risk behaviors or exposures among reported cases* of hepatitis A virus infection United States, 2020 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Sporrong, Katari (NYC-RSD)</dc:creator>
  <cp:lastModifiedBy>Sporrong, Katari (NYC-RSD)</cp:lastModifiedBy>
  <cp:revision>6</cp:revision>
  <dcterms:created xsi:type="dcterms:W3CDTF">2022-08-02T19:32:21Z</dcterms:created>
  <dcterms:modified xsi:type="dcterms:W3CDTF">2022-10-06T21:41:52Z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0x0101004E90A988FF22164CA46804D9F7DD7698</vt:lpwstr>
  </property>
  <property fmtid="{D5CDD505-2E9C-101B-9397-08002B2CF9AE}" pid="3" name="MediaServiceImageTags">
    <vt:lpwstr/>
  </property>
  <property fmtid="{D5CDD505-2E9C-101B-9397-08002B2CF9AE}" pid="4" name="Order">
    <vt:r8>323400</vt:r8>
  </property>
  <property fmtid="{D5CDD505-2E9C-101B-9397-08002B2CF9AE}" pid="5" name="xd_Signature">
    <vt:bool>false</vt:bool>
  </property>
  <property fmtid="{D5CDD505-2E9C-101B-9397-08002B2CF9AE}" pid="6" name="xd_ProgID">
    <vt:lpwstr/>
  </property>
  <property fmtid="{D5CDD505-2E9C-101B-9397-08002B2CF9AE}" pid="7" name="ComplianceAssetId">
    <vt:lpwstr/>
  </property>
  <property fmtid="{D5CDD505-2E9C-101B-9397-08002B2CF9AE}" pid="8" name="TemplateUrl">
    <vt:lpwstr/>
  </property>
  <property fmtid="{D5CDD505-2E9C-101B-9397-08002B2CF9AE}" pid="9" name="_ExtendedDescription">
    <vt:lpwstr/>
  </property>
  <property fmtid="{D5CDD505-2E9C-101B-9397-08002B2CF9AE}" pid="10" name="TriggerFlowInfo">
    <vt:lpwstr/>
  </property>
  <property fmtid="{D5CDD505-2E9C-101B-9397-08002B2CF9AE}" pid="11" name="_SharedFileIndex">
    <vt:lpwstr/>
  </property>
  <property fmtid="{D5CDD505-2E9C-101B-9397-08002B2CF9AE}" pid="12" name="_SourceUrl">
    <vt:lpwstr/>
  </property>
  <property fmtid="{D5CDD505-2E9C-101B-9397-08002B2CF9AE}" pid="13" name="MSIP_Label_8af03ff0-41c5-4c41-b55e-fabb8fae94be_Name">
    <vt:lpwstr>8af03ff0-41c5-4c41-b55e-fabb8fae94be</vt:lpwstr>
  </property>
  <property fmtid="{D5CDD505-2E9C-101B-9397-08002B2CF9AE}" pid="14" name="MSIP_Label_8af03ff0-41c5-4c41-b55e-fabb8fae94be_Enabled">
    <vt:lpwstr>true</vt:lpwstr>
  </property>
  <property fmtid="{D5CDD505-2E9C-101B-9397-08002B2CF9AE}" pid="15" name="MSIP_Label_8af03ff0-41c5-4c41-b55e-fabb8fae94be_SetDate">
    <vt:lpwstr>2022-09-26T18:12:39Z</vt:lpwstr>
  </property>
  <property fmtid="{D5CDD505-2E9C-101B-9397-08002B2CF9AE}" pid="16" name="MSIP_Label_8af03ff0-41c5-4c41-b55e-fabb8fae94be_SiteId">
    <vt:lpwstr>9ce70869-60db-44fd-abe8-d2767077fc8f</vt:lpwstr>
  </property>
  <property fmtid="{D5CDD505-2E9C-101B-9397-08002B2CF9AE}" pid="17" name="MSIP_Label_8af03ff0-41c5-4c41-b55e-fabb8fae94be_Method">
    <vt:lpwstr>Privileged</vt:lpwstr>
  </property>
  <property fmtid="{D5CDD505-2E9C-101B-9397-08002B2CF9AE}" pid="18" name="MSIP_Label_8af03ff0-41c5-4c41-b55e-fabb8fae94be_ContentBits">
    <vt:lpwstr>0</vt:lpwstr>
  </property>
  <property fmtid="{D5CDD505-2E9C-101B-9397-08002B2CF9AE}" pid="19" name="MSIP_Label_8af03ff0-41c5-4c41-b55e-fabb8fae94be_ActionId">
    <vt:lpwstr>0889dd41-5272-4998-baba-61054e125ce3</vt:lpwstr>
  </property>
</Properties>
</file>