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Ex1.xml" ContentType="application/vnd.ms-office.chartex+xml"/>
  <Override PartName="/ppt/charts/style1.xml" ContentType="application/vnd.ms-office.chartstyle+xml"/>
  <Override PartName="/ppt/charts/colors1.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148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F3EB15-BBD3-99A4-0359-63AB68FC5583}" name="Hume, Hannah (WAS-WSW)" initials="H(" userId="S::hhume@webershandwick.com::1bb01234-e597-429e-a4f3-0d568afa47d5" providerId="AD"/>
  <p188:author id="{584AB69A-6491-6A07-0B1E-2AC16A3C1D23}" name="Kelly, Stephen (NYC-RSD)" initials="K(" userId="S::stephen.kelly@resolute.com::b14b489e-cdff-4591-8fac-e12f79eda3e7" providerId="AD"/>
  <p188:author id="{41C2BACC-10A2-F589-CDB7-D648C0EDC9E7}" name="Gruber, Mark (BUF-RSD)" initials="MG" userId="Gruber, Mark (BUF-RSD)" providerId="None"/>
  <p188:author id="{4A3819CD-B176-3C91-3CE2-D277CDC17572}" name="Lemos, Pam" initials="OSH" userId="Lemos, Pam"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17" d="100"/>
          <a:sy n="117" d="100"/>
        </p:scale>
        <p:origin x="80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Users\katari.sporrong\Dropbox%20(Resolute%20Digital)\Creative\CDC\CDC_Hepatitis_Surveillance\01-Assets\PPT%20and%20PDF%20Assets\Data\3_HepC_Data_Table_Figures_NNDSS2020_July14_2022-Charts.xlsx" TargetMode="External"/></Relationships>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'Fig3.9'!$B$3:$B$53</cx:f>
        <cx:nf>'Fig3.9'!$B$2</cx:nf>
        <cx:lvl ptCount="51" name="State">
          <cx:pt idx="0">Alabama</cx:pt>
          <cx:pt idx="1">Alaska</cx:pt>
          <cx:pt idx="2">Arizona</cx:pt>
          <cx:pt idx="3">Arkansas</cx:pt>
          <cx:pt idx="4">California</cx:pt>
          <cx:pt idx="5">Colorado</cx:pt>
          <cx:pt idx="6">Connecticut</cx:pt>
          <cx:pt idx="7">Delaware</cx:pt>
          <cx:pt idx="8">Washington, D.C.</cx:pt>
          <cx:pt idx="9">Florida</cx:pt>
          <cx:pt idx="10">Georgia</cx:pt>
          <cx:pt idx="11">Hawaii</cx:pt>
          <cx:pt idx="12">Idaho</cx:pt>
          <cx:pt idx="13">Illinois</cx:pt>
          <cx:pt idx="14">Indiana</cx:pt>
          <cx:pt idx="15">Iowa</cx:pt>
          <cx:pt idx="16">Kansas</cx:pt>
          <cx:pt idx="17">Kentucky</cx:pt>
          <cx:pt idx="18">Louisiana</cx:pt>
          <cx:pt idx="19">Maine</cx:pt>
          <cx:pt idx="20">Maryland</cx:pt>
          <cx:pt idx="21">Massachusetts</cx:pt>
          <cx:pt idx="22">Michigan</cx:pt>
          <cx:pt idx="23">Minnesota</cx:pt>
          <cx:pt idx="24">Mississippi</cx:pt>
          <cx:pt idx="25">Missouri</cx:pt>
          <cx:pt idx="26">Montana</cx:pt>
          <cx:pt idx="27">Nebraska</cx:pt>
          <cx:pt idx="28">Nevada</cx:pt>
          <cx:pt idx="29">New Hampshire</cx:pt>
          <cx:pt idx="30">New Jersey</cx:pt>
          <cx:pt idx="31">New Mexico</cx:pt>
          <cx:pt idx="32">New York</cx:pt>
          <cx:pt idx="33">North Carolina</cx:pt>
          <cx:pt idx="34">North Dakota</cx:pt>
          <cx:pt idx="35">Ohio</cx:pt>
          <cx:pt idx="36">Oklahoma</cx:pt>
          <cx:pt idx="37">Oregon</cx:pt>
          <cx:pt idx="38">Pennsylvania</cx:pt>
          <cx:pt idx="39">Rhode Island</cx:pt>
          <cx:pt idx="40">South Carolina</cx:pt>
          <cx:pt idx="41">South Dakota</cx:pt>
          <cx:pt idx="42">Tennessee</cx:pt>
          <cx:pt idx="43">Texas</cx:pt>
          <cx:pt idx="44">Utah</cx:pt>
          <cx:pt idx="45">Vermont</cx:pt>
          <cx:pt idx="46">Virginia</cx:pt>
          <cx:pt idx="47">Washington</cx:pt>
          <cx:pt idx="48">West Virginia</cx:pt>
          <cx:pt idx="49">Wisconsin</cx:pt>
          <cx:pt idx="50">Wyoming</cx:pt>
        </cx:lvl>
      </cx:strDim>
      <cx:numDim type="colorVal">
        <cx:f>'Fig3.9'!$C$3:$C$53</cx:f>
        <cx:nf>'Fig3.9'!$C$2</cx:nf>
        <cx:lvl ptCount="51" formatCode="General" name="Group">
          <cx:pt idx="0">3</cx:pt>
          <cx:pt idx="1">4</cx:pt>
          <cx:pt idx="2">3</cx:pt>
          <cx:pt idx="3">3</cx:pt>
          <cx:pt idx="4">4</cx:pt>
          <cx:pt idx="5">5</cx:pt>
          <cx:pt idx="6">1</cx:pt>
          <cx:pt idx="7">1</cx:pt>
          <cx:pt idx="8">5</cx:pt>
          <cx:pt idx="9">3</cx:pt>
          <cx:pt idx="10">2</cx:pt>
          <cx:pt idx="11">2</cx:pt>
          <cx:pt idx="12">4</cx:pt>
          <cx:pt idx="13">1</cx:pt>
          <cx:pt idx="14">2</cx:pt>
          <cx:pt idx="15">2</cx:pt>
          <cx:pt idx="16">4</cx:pt>
          <cx:pt idx="17">5</cx:pt>
          <cx:pt idx="18">5</cx:pt>
          <cx:pt idx="19">1</cx:pt>
          <cx:pt idx="20">4</cx:pt>
          <cx:pt idx="21">1</cx:pt>
          <cx:pt idx="22">1</cx:pt>
          <cx:pt idx="23">3</cx:pt>
          <cx:pt idx="24">4</cx:pt>
          <cx:pt idx="25">2</cx:pt>
          <cx:pt idx="26">4</cx:pt>
          <cx:pt idx="27">2</cx:pt>
          <cx:pt idx="28">3</cx:pt>
          <cx:pt idx="29">1</cx:pt>
          <cx:pt idx="30">1</cx:pt>
          <cx:pt idx="31">5</cx:pt>
          <cx:pt idx="32">1</cx:pt>
          <cx:pt idx="33">2</cx:pt>
          <cx:pt idx="34">1</cx:pt>
          <cx:pt idx="35">3</cx:pt>
          <cx:pt idx="36">5</cx:pt>
          <cx:pt idx="37">5</cx:pt>
          <cx:pt idx="38">2</cx:pt>
          <cx:pt idx="39">3</cx:pt>
          <cx:pt idx="40">3</cx:pt>
          <cx:pt idx="41">3</cx:pt>
          <cx:pt idx="42">5</cx:pt>
          <cx:pt idx="43">4</cx:pt>
          <cx:pt idx="44">1</cx:pt>
          <cx:pt idx="45">4</cx:pt>
          <cx:pt idx="46">2</cx:pt>
          <cx:pt idx="47">4</cx:pt>
          <cx:pt idx="48">5</cx:pt>
          <cx:pt idx="49">2</cx:pt>
          <cx:pt idx="50">5</cx:pt>
        </cx:lvl>
      </cx:numDim>
    </cx:data>
  </cx:chartData>
  <cx:chart>
    <cx:plotArea>
      <cx:plotAreaRegion>
        <cx:series layoutId="regionMap" uniqueId="{2DBA1602-4467-A543-89B4-17C6D5CFCC6E}">
          <cx:dataPt idx="0">
            <cx:spPr>
              <a:solidFill>
                <a:srgbClr val="26418F">
                  <a:alpha val="60000"/>
                </a:srgbClr>
              </a:solidFill>
            </cx:spPr>
          </cx:dataPt>
          <cx:dataPt idx="1">
            <cx:spPr>
              <a:solidFill>
                <a:srgbClr val="26418F">
                  <a:alpha val="80000"/>
                </a:srgbClr>
              </a:solidFill>
            </cx:spPr>
          </cx:dataPt>
          <cx:dataPt idx="2">
            <cx:spPr>
              <a:solidFill>
                <a:srgbClr val="26418F">
                  <a:alpha val="60000"/>
                </a:srgbClr>
              </a:solidFill>
            </cx:spPr>
          </cx:dataPt>
          <cx:dataPt idx="3">
            <cx:spPr>
              <a:solidFill>
                <a:srgbClr val="26418F">
                  <a:alpha val="60000"/>
                </a:srgbClr>
              </a:solidFill>
            </cx:spPr>
          </cx:dataPt>
          <cx:dataPt idx="4">
            <cx:spPr>
              <a:solidFill>
                <a:srgbClr val="26418F">
                  <a:alpha val="80000"/>
                </a:srgbClr>
              </a:solidFill>
            </cx:spPr>
          </cx:dataPt>
          <cx:dataPt idx="5">
            <cx:spPr>
              <a:solidFill>
                <a:srgbClr val="26418F"/>
              </a:solidFill>
            </cx:spPr>
          </cx:dataPt>
          <cx:dataPt idx="6">
            <cx:spPr>
              <a:solidFill>
                <a:srgbClr val="26418F">
                  <a:alpha val="20000"/>
                </a:srgbClr>
              </a:solidFill>
            </cx:spPr>
          </cx:dataPt>
          <cx:dataPt idx="7">
            <cx:spPr>
              <a:solidFill>
                <a:srgbClr val="26418F">
                  <a:alpha val="20000"/>
                </a:srgbClr>
              </a:solidFill>
            </cx:spPr>
          </cx:dataPt>
          <cx:dataPt idx="8">
            <cx:spPr>
              <a:solidFill>
                <a:srgbClr val="26418F"/>
              </a:solidFill>
            </cx:spPr>
          </cx:dataPt>
          <cx:dataPt idx="9">
            <cx:spPr>
              <a:solidFill>
                <a:srgbClr val="26418F">
                  <a:alpha val="60000"/>
                </a:srgbClr>
              </a:solidFill>
            </cx:spPr>
          </cx:dataPt>
          <cx:dataPt idx="10">
            <cx:spPr>
              <a:solidFill>
                <a:srgbClr val="26418F">
                  <a:alpha val="40000"/>
                </a:srgbClr>
              </a:solidFill>
            </cx:spPr>
          </cx:dataPt>
          <cx:dataPt idx="11">
            <cx:spPr>
              <a:solidFill>
                <a:srgbClr val="26418F">
                  <a:alpha val="40000"/>
                </a:srgbClr>
              </a:solidFill>
            </cx:spPr>
          </cx:dataPt>
          <cx:dataPt idx="12">
            <cx:spPr>
              <a:solidFill>
                <a:srgbClr val="26418F">
                  <a:alpha val="80000"/>
                </a:srgbClr>
              </a:solidFill>
            </cx:spPr>
          </cx:dataPt>
          <cx:dataPt idx="13">
            <cx:spPr>
              <a:solidFill>
                <a:srgbClr val="26418F">
                  <a:alpha val="20000"/>
                </a:srgbClr>
              </a:solidFill>
            </cx:spPr>
          </cx:dataPt>
          <cx:dataPt idx="14">
            <cx:spPr>
              <a:solidFill>
                <a:srgbClr val="26418F">
                  <a:alpha val="40000"/>
                </a:srgbClr>
              </a:solidFill>
            </cx:spPr>
          </cx:dataPt>
          <cx:dataPt idx="15">
            <cx:spPr>
              <a:solidFill>
                <a:srgbClr val="26418F">
                  <a:alpha val="40000"/>
                </a:srgbClr>
              </a:solidFill>
            </cx:spPr>
          </cx:dataPt>
          <cx:dataPt idx="16">
            <cx:spPr>
              <a:solidFill>
                <a:srgbClr val="26418F">
                  <a:alpha val="80000"/>
                </a:srgbClr>
              </a:solidFill>
            </cx:spPr>
          </cx:dataPt>
          <cx:dataPt idx="17">
            <cx:spPr>
              <a:solidFill>
                <a:srgbClr val="26418F"/>
              </a:solidFill>
            </cx:spPr>
          </cx:dataPt>
          <cx:dataPt idx="18">
            <cx:spPr>
              <a:solidFill>
                <a:srgbClr val="26418F"/>
              </a:solidFill>
            </cx:spPr>
          </cx:dataPt>
          <cx:dataPt idx="19">
            <cx:spPr>
              <a:solidFill>
                <a:srgbClr val="26418F">
                  <a:alpha val="20000"/>
                </a:srgbClr>
              </a:solidFill>
            </cx:spPr>
          </cx:dataPt>
          <cx:dataPt idx="20">
            <cx:spPr>
              <a:solidFill>
                <a:srgbClr val="26418F">
                  <a:alpha val="80000"/>
                </a:srgbClr>
              </a:solidFill>
            </cx:spPr>
          </cx:dataPt>
          <cx:dataPt idx="21">
            <cx:spPr>
              <a:solidFill>
                <a:srgbClr val="26418F">
                  <a:alpha val="20000"/>
                </a:srgbClr>
              </a:solidFill>
            </cx:spPr>
          </cx:dataPt>
          <cx:dataPt idx="22">
            <cx:spPr>
              <a:solidFill>
                <a:srgbClr val="26418F">
                  <a:alpha val="20000"/>
                </a:srgbClr>
              </a:solidFill>
            </cx:spPr>
          </cx:dataPt>
          <cx:dataPt idx="23">
            <cx:spPr>
              <a:solidFill>
                <a:srgbClr val="26418F">
                  <a:alpha val="60000"/>
                </a:srgbClr>
              </a:solidFill>
            </cx:spPr>
          </cx:dataPt>
          <cx:dataPt idx="24">
            <cx:spPr>
              <a:solidFill>
                <a:srgbClr val="26418F">
                  <a:alpha val="80000"/>
                </a:srgbClr>
              </a:solidFill>
            </cx:spPr>
          </cx:dataPt>
          <cx:dataPt idx="25">
            <cx:spPr>
              <a:solidFill>
                <a:srgbClr val="26418F">
                  <a:alpha val="40000"/>
                </a:srgbClr>
              </a:solidFill>
            </cx:spPr>
          </cx:dataPt>
          <cx:dataPt idx="26">
            <cx:spPr>
              <a:solidFill>
                <a:srgbClr val="26418F">
                  <a:alpha val="80000"/>
                </a:srgbClr>
              </a:solidFill>
            </cx:spPr>
          </cx:dataPt>
          <cx:dataPt idx="27">
            <cx:spPr>
              <a:solidFill>
                <a:srgbClr val="26418F">
                  <a:alpha val="40000"/>
                </a:srgbClr>
              </a:solidFill>
            </cx:spPr>
          </cx:dataPt>
          <cx:dataPt idx="28">
            <cx:spPr>
              <a:solidFill>
                <a:srgbClr val="26418F">
                  <a:alpha val="60000"/>
                </a:srgbClr>
              </a:solidFill>
            </cx:spPr>
          </cx:dataPt>
          <cx:dataPt idx="29">
            <cx:spPr>
              <a:solidFill>
                <a:srgbClr val="26418F">
                  <a:alpha val="20000"/>
                </a:srgbClr>
              </a:solidFill>
            </cx:spPr>
          </cx:dataPt>
          <cx:dataPt idx="30">
            <cx:spPr>
              <a:solidFill>
                <a:srgbClr val="26418F">
                  <a:alpha val="20000"/>
                </a:srgbClr>
              </a:solidFill>
            </cx:spPr>
          </cx:dataPt>
          <cx:dataPt idx="31">
            <cx:spPr>
              <a:solidFill>
                <a:srgbClr val="26418F"/>
              </a:solidFill>
            </cx:spPr>
          </cx:dataPt>
          <cx:dataPt idx="32">
            <cx:spPr>
              <a:solidFill>
                <a:srgbClr val="26418F">
                  <a:alpha val="20000"/>
                </a:srgbClr>
              </a:solidFill>
            </cx:spPr>
          </cx:dataPt>
          <cx:dataPt idx="33">
            <cx:spPr>
              <a:solidFill>
                <a:srgbClr val="26418F">
                  <a:alpha val="40000"/>
                </a:srgbClr>
              </a:solidFill>
            </cx:spPr>
          </cx:dataPt>
          <cx:dataPt idx="34">
            <cx:spPr>
              <a:solidFill>
                <a:srgbClr val="26418F">
                  <a:alpha val="20000"/>
                </a:srgbClr>
              </a:solidFill>
            </cx:spPr>
          </cx:dataPt>
          <cx:dataPt idx="35">
            <cx:spPr>
              <a:solidFill>
                <a:srgbClr val="26418F">
                  <a:alpha val="60000"/>
                </a:srgbClr>
              </a:solidFill>
            </cx:spPr>
          </cx:dataPt>
          <cx:dataPt idx="36">
            <cx:spPr>
              <a:solidFill>
                <a:srgbClr val="26418F"/>
              </a:solidFill>
            </cx:spPr>
          </cx:dataPt>
          <cx:dataPt idx="37">
            <cx:spPr>
              <a:solidFill>
                <a:srgbClr val="26418F"/>
              </a:solidFill>
            </cx:spPr>
          </cx:dataPt>
          <cx:dataPt idx="38">
            <cx:spPr>
              <a:solidFill>
                <a:srgbClr val="26418F">
                  <a:alpha val="40000"/>
                </a:srgbClr>
              </a:solidFill>
            </cx:spPr>
          </cx:dataPt>
          <cx:dataPt idx="39">
            <cx:spPr>
              <a:solidFill>
                <a:srgbClr val="26418F">
                  <a:alpha val="60000"/>
                </a:srgbClr>
              </a:solidFill>
            </cx:spPr>
          </cx:dataPt>
          <cx:dataPt idx="40">
            <cx:spPr>
              <a:solidFill>
                <a:srgbClr val="26418F">
                  <a:alpha val="60000"/>
                </a:srgbClr>
              </a:solidFill>
            </cx:spPr>
          </cx:dataPt>
          <cx:dataPt idx="41">
            <cx:spPr>
              <a:solidFill>
                <a:srgbClr val="26418F">
                  <a:alpha val="60000"/>
                </a:srgbClr>
              </a:solidFill>
            </cx:spPr>
          </cx:dataPt>
          <cx:dataPt idx="42">
            <cx:spPr>
              <a:solidFill>
                <a:srgbClr val="26418F"/>
              </a:solidFill>
            </cx:spPr>
          </cx:dataPt>
          <cx:dataPt idx="43">
            <cx:spPr>
              <a:solidFill>
                <a:srgbClr val="26418F">
                  <a:alpha val="80000"/>
                </a:srgbClr>
              </a:solidFill>
            </cx:spPr>
          </cx:dataPt>
          <cx:dataPt idx="44">
            <cx:spPr>
              <a:solidFill>
                <a:srgbClr val="26418F">
                  <a:alpha val="20000"/>
                </a:srgbClr>
              </a:solidFill>
            </cx:spPr>
          </cx:dataPt>
          <cx:dataPt idx="45">
            <cx:spPr>
              <a:solidFill>
                <a:srgbClr val="26418F">
                  <a:alpha val="80000"/>
                </a:srgbClr>
              </a:solidFill>
            </cx:spPr>
          </cx:dataPt>
          <cx:dataPt idx="46">
            <cx:spPr>
              <a:solidFill>
                <a:srgbClr val="26418F">
                  <a:alpha val="40000"/>
                </a:srgbClr>
              </a:solidFill>
            </cx:spPr>
          </cx:dataPt>
          <cx:dataPt idx="47">
            <cx:spPr>
              <a:solidFill>
                <a:srgbClr val="26418F">
                  <a:alpha val="80000"/>
                </a:srgbClr>
              </a:solidFill>
            </cx:spPr>
          </cx:dataPt>
          <cx:dataPt idx="48">
            <cx:spPr>
              <a:solidFill>
                <a:srgbClr val="26418F"/>
              </a:solidFill>
            </cx:spPr>
          </cx:dataPt>
          <cx:dataPt idx="49">
            <cx:spPr>
              <a:solidFill>
                <a:srgbClr val="26418F">
                  <a:alpha val="40000"/>
                </a:srgbClr>
              </a:solidFill>
            </cx:spPr>
          </cx:dataPt>
          <cx:dataPt idx="50">
            <cx:spPr>
              <a:solidFill>
                <a:srgbClr val="26418F"/>
              </a:solidFill>
            </cx:spPr>
          </cx:dataPt>
          <cx:dataId val="0"/>
          <cx:layoutPr>
            <cx:geography cultureLanguage="en-US" cultureRegion="US" attribution="Powered by Bing">
              <cx:geoCache provider="{E9337A44-BEBE-4D9F-B70C-5C5E7DAFC167}">
                <cx:binary>1H1pd6M4t+5fqVWfD24JCRDvevus1QI8YGdOpYYvLFeSYkbM06+/G+zECeWqyrlvzrrX6W4akGU2
erTnLfnf9+2/7qPHbf6hjaOk+Nd9+/dHryzTf/31V3HvPcbbYhb797koxI9ydi/iv8SPH/79418P
+bbxE/cvGWH61723zcvH9uN//xu+zX0UG3G/LX2RXFWPeXf9WFRRWfym7WjTh3tRJeXQ3YVv+vvj
p8QvHx8+3JTb8rH4+OExKf2yu+3Sx78/vvrkxw9/Tb/vp2d/iIC8snqAvkSfKYgoqqoRffzTPn6I
ROLumyVdnyHMCJJ1vGtXn559vo2h/5vJGonaPjzkj0XxYf//n7q/epOfWv1CGLtBMcRA+6eb8WX/
ej3o//3vyQ14/cmdF7hMx+pPTUB67CemX5S5f1/ivz9+9ot7kRR+8jQuO0xefex/iAmlMxXQUIiK
dmOuv8aE6TONyLqi6ASNf+Tp2TtM3kTScTxedH31BvCeq49/mJL/f8LzWJQf7vzc9RN/+zRM/zlE
hM1UKisaw/JRtmFopmICPIXwcYjeStYvYHrdfQrV3WlCtS08EKmleE9W0mYUD0BgusNBfs1KWEYz
RVEJ4DhlojdR8wt4XvSdYvPPSWLzv8BB2kwB5kFM3yMD4/9S8WjAYbqmylTecxB+4t6dkHsLRcfR
OfScYHN3mticP37Pt0X4jtKN4pkia8A2mnqUa8AoYBhpIPrYrl15jc1bKDqOzaHnBJtz6yT55lO5
9Z7G5h20jj4jMtFg0JWjWgdjPFM1JsuyOjXT/kDHcTR21E+Q+HR7kkjcPeaxSMr3AwOsNKQpMvwz
lVzyTFVlVVfZ3qSecMcbKDkOx3PHCSJ3p4nI7WO7Ld4PD4JnFBQ5ZfigMF4qFBBahIDZrA1ya/hj
T8/eKZQ/knMclH23CSS3X06SSc5FXnofzG0oyvdUJ2CEATSI4T1DTPwZwAug04ks731MaN/5tztk
3krVcYBe957gdG6eJE63j0kCfvTj49NAvYNuUWaMAmdQlT2zx0v2YeqMUCIrFOnPNsFLkN5E0nGE
XnSdwHN7fpLwrKLIT4T/jsKNohmWKaaKsg8JgPB6hY4+w5SpRGF7y2DCQm+h6Dg4h54TbFabk8Tm
RlQg4oxtLgCjdxRyhMx0RHRwVw4e/yuE0GxwdUA7HQ+kvZ2u4zhN+0/QujFOEq2d8P5fQEuZKUQn
mkL2/DQJe2rAT0yhMt07OAjaX0q7t9N1HK1p/wla5yeK1mPz4avIw6ex+s+1EpVnOtFlgtkUIGWm
yghRpuzZaQrQG0j5BTTPPaegfD1JFrr2IFj+YVVE2+ThHYEBT1NmEITeWwuDNf1S3GkQQsCMIZXu
FRJ5evbOpnsrVccxet17gtP16iRxOod5Zz/mxWP3NFLvwD5gNkAMGlIJe6U0CX9qkGnQmAJJrJ3N
p9OnZ+8t7zfRdByjl+8zQejcPkmEPncCcj/u0xC9Azwg3XQdYgV4zyQTJoIYG0SnMaUK2qupp2fv
4HkDQcexee44AebzaYq4i/zRfdesAdhyhKlgT6t7vngt3HZZAzDlCH4NyJ8JOY7HU78JHBfXJ8kn
F54vnsblHZgEggNYUQjVtZ3jCZrkpaZh8kxDOng+v4ge/ImaXyAyvsMUj+VJ4nEGcc/te/o6VJsh
QsDy0o7nbjDSIT0K6R2VTBTKG0g5jsdzxwkkZ7cnCcmgHM8eW//+HRmF0Bl4n0TDdJ+1mTAKRuoM
IwhKgxP6xJ4HNf9nao4D8/JNJticn50kNmd+UYgq95/G6D8XYVAtQFRNYYgeN8N0eUY1jQzhm52+
mWRv3kLRcXQOPSfYnF2cKDZD4PN9o9NDYFPHlDwlM4E5XuoXnc6wDhVQEJ5+mhE7rjnz30DLr2B5
7jrF5TQjnsM8G/5N0/dkG9DsMmLgoOytMP01MlAHpSoQBaAyRAKGvyNs8waifgXRizeagnRzosxz
7/nu9j3La+iMaVTToQ5qB9HEgWEKVKohXdN/UT145v+Zol/B89Rzis3qJLG5CKOtJ+L3DEhDiJMR
SLyB8zj+TeUa+JZgDSCkATzj32vx9haKjmNz6DnB5mJ9ktgY28j/IfL3LSDUZpBLU1VgjKPoQJYA
Kgg1WdMRPYbO22g6js/LvhOEjH9OEqHPzwV3//XBnBmzp5n8LqYbIKBpUOmxg2EahwZXCEMklGl7
JTUp9niqFP4gfnwwRFTF339fhnocsePfMsHONE4SO0OALXRf+vdV+X6wDRVsmoIV8FKPspcGpgVh
MpR9TvB6IzXHYXrVeYKOcZqO6tm2KLb3XlU8lmXxjvjIMxBuBEpvYfxfWtuQN1ARYAbA7fgNLIqX
ibc303McoUn3CUZnpyn91jBA1X3YPY3UO0g9sA1kWGPA6KHY4yVKYNfJTNMQWBc7lCZhnrdQdByg
Q88JNuuvJyndVqJ5R5sO0qFIA4tOo8cDbzoBmw78IIz27ROP6E/UHMdk12uCx+o0eeUSKqeKLqq3
72rNQXkO08GYe6oWQHgi1bQZI4xB7eGhfOelVHsrVcfxed17gtPlaeL0T/S+Je0qRHEgjzYk2nYG
wSQTihV5BsY2+EM6hE1fYvNnSo6j8tRvgsc/p+kDzSOR+w/vKMpkNlNgCRusu5lGdSAYyjRC5cE3
Hf4meLyBkuOAPHecIDI/zUK21QMEDJ6m6n+u8qGcnTAdFnXQ46EcjKFWAFYcgtKfxEH/SMhxOPbd
JmCszJNU88tts/X990Nj9P4h9KmivUqZKBRIiA4WGtV/yrD9mZLjcDz1m+CxXJ0kHueP9fY9pRUs
k4ZF0hTyBHuhNMUDq8AdUFIIEm0UWtD+Uon8mZ7jqDz1m6ByfneSqJiPEfBJ/p5V67A8fWATcCV3
jshEmWgKrCxgKoUCwl37xN1/C0XHkTn0nGBjWieJzdnWT94RGKpAVk2FIoAnYCZxM1WfyViFVbkg
w8a/iQf5R3KOo7LvNoHk7DQhWW+T4l1XSDGwrCgsfwI35ElIvfTqdUhTM9jtAfaD2GEyqan9Mz3H
QXnqN0FlfXOSjLJ4FLCbwDtawgTWC1KIRbKnhWkTVmEElk9RArU2e1tgYhC/gaDjuDx3nACz+Ock
gQGH6/v2XTNoECQGESbDNhw7foGBf8kvsCSKUYhUyrA7yu7vtdJ/A0HHgXnuOAHmn9P0VHZLU959
VSGUOxHQIMpT/nLCNmCHzWQC2TOsTnTLW+k5Ds7r3hOEbk7TfdmIyi/8d60RJGimwyYBiE2XR+sY
YmUYFqmzfSxsgs6baDkOzYuuE1w2pynSIGMo8u3DO7r5UIoGK59hGSHd18yAo/JSpmEEjiXVGBSj
vRZmbyHlOCqHnhNQjNOsQfsn93vxnuW0ULgpD6ufGd7bwlNJNmzrMCykgWqnJ7vtpXP5BoKOI/Pc
cQLMP99O0gAYSlGX2ziFbYTe08ekZKYyRcVQY37UDBiWOsFOKbCXzSG0/BKeN5N1HKRJ9wlU56dZ
kv5PHr63cwOlaMN+NOQXa2mGGluiQ9wMynDHv0kk4C0UHQfo0HOCzT+nuXzjbJt377tYcFA6Qz5Z
mUZnVFi6AZtAwbLpnf080TlvoeQ4JoeeE0zOTtNAWyUP72ye6bOhJhPKy/auywQa8G1AH8H6TX0v
9CZW2hsIOo7Mc8cJMKv/R4XPv94a8nnbTHNbbq1xv80Xu0P+vnV8d9gJdNJ1HxM+mq3ZqYzVA+zJ
qeoymADP+3gOX/Iqmvy8fO+nPo/bovz7owT5/xmCRZ8MVg7Cd0E27eOHBvYMHJrAmEDKkOmEgneI
KoAYTIZdX/7+CCE7hCFop8M/UNmhD/XusBBibAJjHibLYM4PBaNQNvW81+mliDpYfPc8HPvrD0kV
Xwo/KYu/P0IJT7r71PB2UHQKBT5DvT0k/yCwAWoV2u+317C0Ej6M/wv3chHmetack+yLVxqaUvFM
mictV+glivmLkTnyMAIlD7992tD+4mmZS1DaNvA056z70dZcvROtKSLuXCkJzxOufBbh2j0jC3Hr
p5x+SS3/0V34KzqPK54LgxneprnDm9bUVoi3wmg83ktWKSwBqd5nEI+QiiGwMCUW1kwDbjKBJQnK
sOzzNbEdLnCkRBSfaQVyeZr1hZ0MB70hbcSppBV27XqakZYy4yS51Yq+XUlxV0e8ypTcLnGT2+NZ
4Oold9ucmp6sYDOjSc/lyg/X46HGfTB3KPqWpUlrS27T2gT3jREHqTDGe4nTqByrXWpmga6bIfiP
hpNl9bxnccpLKUvs8cAKzwl50teBBfuXuJxELLF9JLyI+0oo7PG6Lkphj5cpqi8TljXz0JWFrSp+
bwic+gbJpcw+HCpX5HanBerc7cV5WEWZPR7i3MGLVHGXh1s59tOI9xoOOQySbuI2T20UodSutDSC
canS0CpbzeX+8EhFa+RlkqWG1jvCplIdRlwdj+MNlCSp3dPaN7wId0bDcmdB6nouaJrZtKapLQXe
/kwfzsbLIt+IEssrpegyOyZeEfHC0zJ7PGTDGW6l1GyQ33JdQrntID23tYRW0YtrQSPdilrncxZl
yzJD8qLGYWnHeVnavYLOkF868/FW2Uso4kwmquUw/ytDWWG7ZfiD1UFmqcPVeGs8HC5xFnxRmiDi
UlYKPr6uMgxCULptb4xvPqLCcnejFbG/GN93fMvxzKlJApNwGATEwnQe98HN4Q3lUMr2r62VTR5x
RKqH1JMKy8mK3GZtCpP08PLjGaZRtAR2sDqpKmwJkcIez/xM1Iua9ivWZu5c15S7sS3yHXdVpITX
ckEBtUIyWr/KbC+J4NG6XLpzVom73SVhJLG7hTzMBDAKU3s8G2eHrCB52dDCGO+PtwBxZpQ6zHlX
D2GIMrkVduZEVW9gr5Q4K2rNaF1Js0s9UzhVytCUvMyPOanaxm4aDU7dpMssv09c3up+a/s4b+2G
akYokn4J68PS3SSuB5rHCVz31VWsOOX8xXxNAw1m7UhUIQSbF05+NlIjRpKeD4qfCltPVSBzuOcU
BDhO9Mqy7mDSOAxERSxg5oyX46EdGg6Xk49ENA15XnSSSQXghTqYoW4clhFXklxbqLpYQC17bo+t
/XA2uUycTua6XvgmDWrFLCKScEIcGVtjFxX3mpVG1ZfD149nJeytvKyievep3CuA69ouMHIK49UU
wPndcBjPxntd2oL4TnKfGmHtOXy82ePK5UqmR9au+cUnS/Qo1VK8CgaZFXZ9Yo9nLQ3S/Mt42rkJ
7q3xdDxkTNl6oDKswpVYyA8NY+/scPPwbeNnJBZjHiUsMMeRh13W9uOt0gYD28nXlZc1qwz0bG8A
j6S2qwwiCseZvmx6ypvx1TQX5sf4vuNBJnW40F203rVStQd553WD1Nu1ezKz/Jx8Fl2bWGpANk6n
WcrwJbvPjp8arwWW9988Xo4N473d173ok0hVvOiaaI1zWVsQJM3bYGCyY19zuCc3hPWGnJcPWiFS
k+il4Q3TlDVKY+FI245XwXALDfM18nrVHO81GObweHY4TO/FLSgVVSH+QoLRiCXJhREY+iW996Mb
Xv5o37HboUWM/Q7X49n0UQOFh3tuRT1Y5bQgnVwbOZJ/CJBmVj0oXOJhS2vTaCkl6At1fMUKBq03
HppB62V9w7VIktt0UcsIpqhb8rAXUmf0fl5zVHaF2dC8AkEBB6agaxLE+ZwMeuhwQFr98nJsSPzs
cViRZ3XDc1AqAiMpgtYIBjWXNGWMrLKRK07cKjerYfKPB3lQ0IfLF/cGrZeHWQvyKhqmveYgK6Ew
yElTYLPqMtkolH4ZNFk8l3W6YlEl5mFefoPhqFdglG4C1YsWvqq1PAFNi+IaZHp9Qy9oGIa7Z9bA
7bY2clBGRWi2Yaxx1urC8mGbEp7nodUpmbZMfL+05DJzuTPoyzouGjDZhlMPg2AaD2DVKtxT3d5k
nZi3Tecs0/p+HBuFSIlYiiTtV4V8Hg0jMo6SOui7UCsuAr0PFm5RKFbcKD+qgGTryo9417JtVnju
vNHcpR4W3VJPzAoL16buJy8A5i0GC6sdzBNdq2Jk1Klz7Ys6m4/3hulAZBot8zYAggup11eNvGkw
qJAi0woTjKUrCDXdlWDrdp0b2n6zFjkO7bqI1YXieqtMcWUbSwTvDj2tLnRFDZd12S1pKNh5yhLu
yf1tFjv1POhiu27Sax+DgSOwlpuK1PDcSbSrgOapIZctNpGixPZ4GIStrcft/nLX4He1EUZJaHiB
E9vjYTcDxlNfDcEIDpva8L0SlKwmnWueJhuo6HMz9+imcRrd0OSw5mVfrGrWuBdlq2CuNCHYyzLY
rWqlXah91C5SpNSgUGP8o2hRbMmDqTYe8KildX9/mZAaL3qVLRJBH9IWXyYRqe2QSbU9nmVB3HLs
ebnpCWDCGN4gAq4CZF5c6wiEXbC7HepesWtjIDpqJY8Wh1tjx913xFUNJlmhljovXKEYxaCEsuEQ
RYz0xnha0aDijl+XpkYrsIhQo8fQafhUGoK1MX5oPGsHzTWeHRrGz+269K3/EAVyYY33tCzTFyyn
czVNQBIMB9QnFIZvOIXJjjnuk9gEm620x3uaRKE5zTd1h5XVeGts9NymssczIYWuUWdAXlTlLoet
ha28cdgqqZTL1lHpHGYKqHTZW0W50ywa1Q2RsbtXwqYrzM0tOQXLfLylxFgyYQ+8gJdDr0PD4bK5
SMHCpRxHVt3yurGYZMIEwB3XFpjV59HCDeYlWWPdUpjVfE4eGY7PGtMRoB0XhaneRufgdlxLlqPL
Hjfr+LqLudcuysCCE9lZZyqY52aXXxfNJvfPBy8pMAPX7uq7St7WteBeuIiYFcqWF97R4AIHi7gw
YmktggstWJQy8MxCw2tWF1xygL83SXCetZuq3fQBd3QzdtaltGK6oSpXLuKNbrr+KoxXYSeMvJ07
8F5z1U42zKA9aGyjvO9dM7PiH5ln5OWi8gxN+pYLrsD735TaSgkCA3UXXc7j8LOccxJw1/Q+qS7P
vmOJ08Co5dvKs7yYU2xUvA04kY1Smqshp2Shobkar6rUcv15WPKMXrCYB5/y4LJA36MzNE/5RrHT
LePBectTYFHDN3qb2IoRfOs2hRn86OZkWwheW8KULhWQRAlvv+mL1mAr+QFfJVazCr8gM73LTGa2
S73n3gVZ1suSJ9y/1CxV4uolOJ05Rytmxmd4mX73wbEsz7HLy9QKKY/8uSOtioarG1KbaTXHYGGX
ppC4Y34vOLlIVsq8v1V7g1rhlXTuPnYP3l36Q2yyTQuev5Fb8ZdE4Sq42Z/KxFTO5dviCzUfy2W/
XlXfnBVQ5S/6hW8AwWCH2OLSJu1SW6Qd76iFXEsIUFlmr3CySGJLzb6UwdL3rhvXkjMzz+dqtnTm
kJnkUbyI25zrmqHe9JFJSwM9UHHleUb31RVzCVkqMfvObGOu50ZTLVtwawOj1XgAwYHWLl0eFEaP
rRSXHOXf8vVGu9LhtZKVaiQ3amuz2tItf4UbU3I+k34p3EXfWSAhe5gcn6p572y8pX4lm8mZO2+/
lbpRPMgbN+BxYYb60vXNtDW7myg0VX1etstStxpnFRRcqNdU8GRL0jXq51/L2AzkqyRcpuK8maP7
VLLS3rI80KTDf37Cu+/ag5bATDSEsg41rqG1A6ZwY5ALrPPwLuuMtXJbS1xa43lqis/Kgwd6sAiM
AmbSxrl2kal9rROjc4zom16aEhka6ZrSZf2tu9XTjUyXaAO211X0DT+i0oDIBPquJ0Zk11sEszLb
YGGA9bNIQjM1dHcVgY2iGl5rdIz7GDxlLn9OFmVtuinX7tTv9VV8yb5kq/YsRjxteJpsgP2lesUc
s7mpVR47vHpwjfxRB/bBVqIajjBbDAXgc0oXQCF8fdSA02/gM2KTq6Qz2tbS42UTcP8RnTVb6T66
pJYwwEm7lb+4D+Ft5vNMQLDAUHlpOOfh5+yzWKMriA64c8+q1krK1XOxjHzef4lW9Pyuu1ZupCW5
DB6TjGuuQTKumOgH/HiMardzYWUlB0GTfyoX9ZW8pGu0Cn2e38meWW/BOw5XhdlyaklfkDC0uWOW
vDKrW7/hIAuxAV5B0PE6MjNslp4RgsgGB+Kq/hav8pzLOrwipz5HG9cEmfqZYjvk7o1wTHh1YcW8
rrkM3m/DZS7P2TK50r+Gpn7XWqrZL8Nv8UKxpNTw2QUpOCos3QChabp2UhiNqVLD4WID7BbMIUi3
dEMIksE83JQ+xxxCX3bccOB8OVj054FnsHauLNqre2fpbsDzXCbLHhg1Cg12WS7RqgHJk8+pznuQ
gMRAOpfN7AbGdFWuWx6GpiyMBGaqu/ThHWozQmYAbH2pf8mQ0bVcuEZG5o7KCcx8mWfn2tJRDAbz
cOFAeGfhWqGRLYKvzZnIP4HvFUiGC9+oz5XPuDYEzL3YIBtmuqts48xjW72jQPNC4njZhsaFFhva
Okvn6ZKATjEoaHXDhXCkY1SB9dhdhBt9Sy/DT+6Zu/C+J9hQztsoboyD+mNJBgGfUUUSEBtxHZVL
CB7ZsK44X3jEOccMDJty8FQcAf46HXyjqmkI9wu1snyZfVEDBrb1kqqNzEmaViaBCJhdD13GM3dw
SMazRiFlstyd6shHVhDV65AWwcIfPhON3s2ve5MwAyumkMEpKZXAFJVqhKUo1kz74YlEA4fK0yu7
ej4EOapsiUS1PZ6NDUWRfpMEUiGOxDKuNzm13b6fe2EorwqIXLFGwkbfU5CU42mLIPZYKGlmaiot
qFV4YHA2mSMMl9Wt7aVaFPM48QKQuxCDCMZrR4MmjURmF4bdUs11MKdREkMolEGoaDwrvcEpOFzn
EHRc+B5aqzWNzDTKOy7jOLHRcNB8sG3Hs8M9rNfNIs6rSwfVpo9h8qsdAAzuCXi6WYJTswuwtHDc
CxcS8zbTIrBB1ASvAi8vFtVgS4+HMlTOs07C82aILhwO7uAKHi7lxoNRqtHFGGVrB69tPMtTBiL3
cJOqhc81P/csefACVbkyEO3pcgwHl0NIcDxTh2iwH8poGXu6AcW2NxEizpzpEJpK2zo0uhTUhFOl
2TpHGM8pAXlc3bVZ16wav5lLSqsvDgEkxJLK6EJ1YEa/irmflb0d9xCJIWUOUl3PwF2XwfKsat9s
lYrsLlHj1wYDU0mvnVvNLZDtxW0DNluPb9OcZXPIAbQ25AFaW8ctWRCfLd1+QDynyue4S5lVR63o
jWCI19GQ1FxzWGoyUYOnMiB3OBzu1TXqVrKzSRoc27jONTCVKtGZHc1uUVGca+D1EM1Rl/UQiBtD
dEMWxFDqGqTeEE6mxRBF2gWPD8FkWa6/KYoGglUSlEuiJXbSlWvwfT2QrNn3rgx14BFImsxFQT7X
BcPgucEBxQFPUFNZRa5iawyrjgCPh8MlK4UPLwmOIQKbfIQXD6691GkYHKNMV4y0axjvOgbhnWwI
Ou8OQwxZSXO46brYjHUPTJKsdAypxxChGyOsgRzk9u6aoTaGmmhITuzTX/vsxC6Lcy/SLvddb/+j
dc+X/30rYvh37HO4Ofzm3eEKdnTZ/Vjebz8FlafDHkrF9EMDNc/fBcTsqRsSYK8ufsrG/SLftvvt
vV80vjUZpzLInj3ncX5Oxk1/AG6Xwht77dNxQ6EoUiHNAj8WAtsZ6cNGRft0HJQlMAYbSMDG+/Db
FRpU+BzycbC1BINgAfxsAuzMv0viPeXjoJhhWIoFjj/UcTFI5P1P8nEY0uwvUmQU6iZgswT4jT+o
p4Qd5GDXy9dZJ/gFJi+sFE9d6xDXWGpO2V7Q8lrBSb5UsrabA99550oS8BT3ZJW4aWskqLN82Ptn
UdEGtoF7Hr5jabAhyXXID+7I0YaqW9j3ETEo8XxNTgiDkspprKyJIjOzS710Hsj3daelFyjZ6qmT
GgqLSy7V6UUDegF2m/3d81/n4PaPp+q4VBcW7cqTHJweqH0BYQ66zlvnq2B1daO0zlIti2TdICey
GhXM7jotN4VS+4vfPxsPQz15d5gqMFdgawQ0LLB//e6513huFWK6DiEutRVOFy7UjvC4q5gZ5L58
KwXuuo95KLQeck/BgxpHdiiCeB0UtFyQws+56yHPiJuih9qh3w0MHhKzU+KwCpvUwcbOsPnjSPyL
VGqThXWHpJyuI6fIraDIvioRWE5Z5uB5XPgSryB0xl3qmpKSMFPy40VUuZEZ1vJNBCHPVVLwrGnZ
/Pd00dcJ5REx4Aasy1ClBdu2Dvz6MsULgryItdana6926MLNnNYsyhSZiaP/QGHofqIoWBA5ksyg
pw1kJmrFjrIYfMi89BfhsgiovCQFuPVR1q27rtTACXQqA4KAwQXCtq7XJm2r/IaITOYdVOpz1fXx
ulHbB9XL1atKfFWzQoOIIV36fZdBTNsV3yCK9EkKZHotheklMFl4puPERGWAr1QUzCEqCTlKvbuq
XOdHkdD8yhGSAJuQkZUXaF8lVf6M5ESHovDfoggVnhMUwVhhKiwtxJqqwTrb16MVYM+pIteha18I
NHedgpqqgksTYn4FLyIHPJw2CwxfQISCJfm9cLzM+L8lBGOQPBg4HRhqwmhuQFDkdR1dK6xs7Ap5
4O855LqvIFAolzddHy6UtCvW1KGrsoxXJZPa298Pxs8zR4VSBCiTUDQEhWEKlDy8nDl+meaSKiq6
rh3vhwRumpb0Rlt1KyhYuqR+MAeM/iTefpa28Ex12K0W/g8qYTJbUR1QrZQjuiZIWba5UEypkG+E
yy6FE0vzQEf9OlaCc7mEnFHYa2cIgnx5hsldnit/YB35Z3mjws6G2rhVKwDBJpOBOQTXvYTJWoTl
RoQN2UDS5oxFkA8OIv0ase5e0STfjBPNNyK/gfx/nZyBXwKB9T7xTeKl+AzMIcaLTlHshnWRpavR
NUGJshIdBEqzPHRWYPdsYkguzkMBwhvX4JEVdfWHUg/5Z8kNhSugxyBsDSdQUPsaTUg1yo6jhnTd
0E6skz51LvLcJVxpvXjRBohnjs426ZA3zqDKYhUVSmU5nfqNiDS7LvohnIcg3lCFyZz1GjFIk4em
SL16VTUEwsaydB4VruUgTzfVGMcWqsLOkjpXm0cagViYGnZcSQvwnPUiX/5+rkIJ0E98C+uAoFZu
mK6whOv124WRrrZxmMK8CZVsCfUEsQGFjg1vkkqss/pL5bZiZ/SBlQW1SZc70f6yUgfqen5+pgq/
qqVgKPqBX/+Z8EebslzkWkbWvqK317Hrdpepn1/iNAu5ruT6XI+Zt/AiwtbjgckGVR/CLIn/oJQn
ugcUPWx5AsvTdQoWCoSpp5SkXimiLEslu3RCae5jdAPVEtFCg4g1hJL8diE3AcRCGYPwkCuRM7ko
QBMWOVkyuagWeuSarpu7Nwl4C39Q2spriTrQBgXzGiKwA8gwAQcb7qUUScMeFhFhTbczPTZUKdIs
rJQBZKdjCGi6emfWVRAbQNsZrL8v1riszDR22MWgV9wmkiFAqSEIfRBp3Si+A0FQf6nULpljPVuH
jqIvcgHTOEkUbdk2zNLBKoNqlkK3Whk6Bp1Cudw56xZXyqbNIvdMDzJ8znwIeXYl082WOlfIZTx1
mW4lhWKXeerOi4ChReshxNlg94UelHzEYTvPchFbYB6FZtf7shkEwsJSrS+pm6LLZulj8afKJ4Dw
9UyDJQeqBjocGBd+RYfAlviT2Z2wNqBtTCCU4OIIYiHqJ9SDuyx8FQLhSXxBWqcBpV1BcEgqC94D
7YZQ1cAACw0i504eNnYQgB7JECSCfaZ4HImsg2qcLoTUv8qjspNtv2yCOZhd32Iar/ogbGDuQEDV
S8HR6wKVQFJPvWqhTgfCVxCuo5KoTdyWBoQ2NDthEGVp1OY8cwPXiN1aBrDBB/eo2xm57gQGBD0g
YDjWbgRx0kGwe0hpjdeQPidmoUMsFuUElEyqMTZ3+vz/sHcm63HrypZ+l5qzPpIAu0FN2GWrvrGt
CT/bsgE2IAiABEE+fa3Uubf2ubdGNa+JtixvWalMMhCx1r8iC7JP/OQN1lbrROSl5aTN01Zn59Ud
m2Xd7sd1rwGiiEu4srGYw3iu0R7gElr7y6wcKfYtPaJutE/xTLyDIl0G5ffbMPX2tPPxWabRM+oa
P97aIj1AtW1dtQ3cvPBQTbnlflhlynPFFMfNQx8lce4L+jijhj6s3ixLq3YOqmhaT+j/D6rj5ioM
TAhwWEnVkwHmzmay68z0lMtsbfHqhRj5x6Up1D7QAv442h7hjWdigqJT4ffEH24X8DIUxOJNAnEI
vwzDRzd230l0HPagrYJlHsrEtu5q6CqLffW/ScvYaQmin8u8DNVkuhAc3ibhejbyYJJhLF3ie/ks
LDnXclQkp1NLT5G9bxcS35kMcqWT9jJqUwxzlrysbM+gqDe1Suf5kO1NfN727a0b2/XqOnIEJsRP
voj/jC61teGZqgZwDdAh27amwdKVCZ/Zo7UBNNSlPZLB8I9+3B5oOh4FDMJnrEArzUrQyM/Lc9zb
/toMIxCjqBkr1Q0J2nj+SnuVPPGg0UXK0HgIoQ+ri+dTm6qhbMfhr4kNe/Zs87fxw6Zao15Ulg/w
b+YZzWw07Hcje+8n2OIStaZdRn4/NwLi156m39cJvl833qluTS4Np9MBjepS9E1yIzIsKdm26VfY
nlWmp8PiNQVJzfacCn6IJHf3XhQXRIBr2Cd/KmNc1qcg63UxJ15QpdN9qPax8gdwAbjWSCn1gn4m
wGsD/LSHCzGmuJWGtVQMFtbXFa5HgAmiwZWa4bNANX+zVpuL3OVnBh0RCNEuH9dU3qOSheXE9+zA
SNcXkfG3c7bEQWnMLw+3xltDfnTj+pz1bXjdV3QWBJP0YeK0u6yjvfOWoV7Vpl4MYQdG1+Zxjuey
24yH8iGCMov/tGM6V5GAO2Q8HhRZb+VJsP1ihmSFM9fxOt479rR16iclzhy1yaajYcPPxnQ5CkZ2
bylVj/gF4R10Ojk1YfOTZs12mYX861G73rEl8OFvkrTw8armoDzaVxbhChvbswna7Z02LzpscVUs
S/I5X6Pd8mcZGlgfKRpvmhD9YGCd7LEQ58EfSRGrv9kaeHdDhPj4MKsHmthcLPsv5o/reVw2U0U9
kYe+1d9bH2/wppJvRuqPNmhKIyP+EEuIT6xh8FHTrL9r2FoAYINjaPADnYQiDvoQZpuCAABt7H6h
ejv4IFwqX0AGzHzuF2PidVepvHeNcfgQrYkq9GAKFAL5W6ClyHvT5yIIpsepZzcsoL8K2TZ3IYet
Ge7ji+94U+NdIU/W2z94tJGqU1uSB14ynJSlZaPsh+Z5twhzyEaTFJiNNOAZeFd4SuNrmwbHzTR3
XebME8kg2KdhHc92KWikO9x20lTazBhDZRi8jsmRzQl7XQIIjNEg3jTt3NUL+uZdUfqH+W7L033r
MUbjkdhxIU/DNKW5iNfsfcl6eU8aVCSwebYcuQ9vF4TJsU1o7vSw50Gjvjl0aDkQWH3UC8xkYbNX
vqkW95s9EBfQB4/HlaMiLZUzDvRutL2yq/MhpwrqG3hI/n0rs/7DMlWsQcfqgGKmFi46GaO8k52D
R9UofDtdro0x6Z2332nwFvXXcDZiMq7DecZTpjWfcpgO8qCXMSnWcB/QL77sJpS5c1SdMlSnp77J
8V7srgpEGl22fn8cZ42nLBxtLUSrK78zr3GcJhcmUthZffbRiFg+ix3eXjd3axWv6wpHxkEHpYGt
p85VzkNxInuPEyI0f/bNsHJciT2NTcNzsOlRvkZqqUZ5WDEzlJzTrZJx73CRhE/MA/sXR5glsrDh
uHX7qErimVbTOLwmnhuuxFw3q71jJtVS5mZi22XZJ0yLk3s06Q0FnFjBTRNdp9B7y3RAwQwBRJgZ
g0O1TBjje40zXydeNSyoKbFOC+d54uz8hDyEa7/koIPqUK1wn8z23Q6tPjpBlwP07x8e+OfvbKN7
0QQihufci3JUfnPs9wbi2G24SOlqPrcuZCiQrX/p5a7yxUE1AoD9VxjCy9SLyBVM8NMcK/GQGiAA
2Tw50Obp1dpZP6EP3/HjMlZlTVQPk+aXwVBVskDLsxfVU+LGs8cxv5Ctivyd1LHkHigtcMc1+P1q
5X18WjeH6ZLMJc08e2j3wK9dPxUesMccUJC7Wt111dx1Gq/jEqEPkpj+KfSbQKX6qlLvHDk3XVob
DoXe7XpGHfZHjMRZsiWYxy2MQjmXQ5DFD1oqVVjZtXlH+XzasKDwEtrhPlv0pwrJ9tGyWwMWHjTf
vDsHD4j23XJvmrgtm6DPKm2z+04RCH37JA9uJHOezpC8ELqLcfiHgEbcqMt+Q1lktk+PjRSuskKC
MDGhLj28MWPeEQF/j7Td3QaEHk6h8qLq6yd2ii+HKW7bvI9+DCxYr12T+QWUPFruYRdd+W7bHCdv
eKXDmYiZFvO4RSfOx7Rqlri/czjBDyQ2Ge73FJza4ME/gdK/7tmfZE5hnlmwYSn9sGP8OU0dxl0K
eq7p5hKY7K/ea1qMJIKXq2cfrZijOtMO13+Y1ZMmumr0fvWJvR/jBYMKnX+EXnaa3cXbcH2LYPqD
3XYfeKc83F1hHOWN6w6Ba3F2UOjpK6+oFd8X2fOj7eEJ+pLlJoifnXAAVhBuLNXIP+L4chPDHCf8
kEi3YUr568Yd9mwofqXJ8i0y/Snx4zpuXVZOUoB6G0FtrC3L9W5eHG7ZyiRjW6zTh0mnHhgFuNlN
2JwpN5+GjDW1pmOpt0UUDQ/uqNJNYTtz54WpO/pjPS7BXKevdg14rh15T/HfLcDLts7bR+T6uG65
O6WgJPMhmje81vKnL7afS9Adly34HVU2UMDf/OHFbisrp7SjBZ3oUeh3b2nDQvQZ+JfIkEJHn+EQ
jQWyJkPVBWrPl6EHmO3/khT+WpqFKpdTOOaTi+43yxHsUGBZtqGPCjKZKR87UEgadum6SVpwNj5Z
XxVtsi1VQOaqIV5QplPR+xt8faBDXLd9BZ/mqlzqyr6Lu9ysTJeA09H9xqU0i4S5TcF7tvJednSu
ZlsnIYgU7eaXZdr7fFChPZVZ1jblbbNBYQLDcroOj2y2Q213dwxiUNa7nTB7sKji0YRhZzbHLexx
yDYjRPGoryaP43Jma5PvE0j5oJt1oVxTBm3gVRj65Nyu6GUHXnRZO+fx/qD6e4/0P5be/xBcpDWN
XVzMi1eQaHzw4GMvDdAOm6GgY1Ir0SOmNVDvpUxpgOhJ+wcT75GOfK40bcbSavqOg+ERvegn3WOJ
moSTmyVTib5zLRFkeUq9tj2A46+JjlQ97up5GIOxAr6pqj7lNTr03M39SUgiUEJR5RL/CBbtzxZh
xCASTPQ8fQO1RvMMUlJEbrwr8wLwAuGLz1EthFgAHSTyQrsbAUb6F0wV5301skqmcS7wQA8jIxvq
WHzMlqktOwNmHYdWBlwuEYem/0x59Gd1Ec4M4ie12brD5pLXtlHAeRTHQdA1lRCclDFjV8SrVE1m
kDc2tQrcQfMkpv6+TdfnCU0w6sdMMVNmv62HUmk1ZHrYPgg4uDxOvd9OxSWx0QtZAZb5a/O2avJJ
JiEvZIFwLpKh1Kq1pQprl/VVA8u32KVE5yhx/Jg5Fnmw/CLj4z5wB27Ni8o+qZgXF+s+Qt+NiASc
EK25lL8GbxvyGYmsYx9+9nYFAiJtlA/7AHpNVcE2mqtMWb7OwQ8bRrqI5+EKDlqDFLXHMckkMhBT
gkrr+Lf9MCtznzaRLcCCsmKg5ikM8W96zcRvD+QUNfgtjB+DRLJN7uGf223d00nfi3jAtJ48jZYD
/yORyP1gOEfxj0gHwKWpdA+bPTZdGIDBikTRWe7lK943JMelm+L57+9Dy0SlA4zjFGJVRQU9p5gm
UCp+tR/SZSanzmHHP8dRn6FTTkOcLgvJQJ0hv4Y+PxIg9DRd8lQlmLjYM40XnU89Aea58RAxgPja
IZlQiyA69EPyjQS6cOpgmQ6O4SjyJAbTE30fwvnTy3q0J/P5doSFbltKZujFkHYoMOUgZLYH11Yj
VcL9GTDV0p/pyo+JYO+jP/0NGMrz4iY0uRnG4QiRlHS4ZzjlmlCAAsriR2/eppoArtkhTx+TeGdF
6GfPazuVgxntFRLo+sIyGVSYLfYqzKASkV1p8JajxOnTd1Xg30I3Qa8KsmVFk9EPKJ4+GE9ia9gF
TckBwR4DliK5Yp1fL97olcPWALNRyVYnaxsenFR/IiwAuYtjebUow+egRaNdZkntWx3noS/jKqWu
AyKYdvdfnw0OpCVn4pFsfD/983Uz0zX39g2IQixbTFSgxhCRY//649fXMJRMPp5mnLgTAX8GBHfI
nbGAqwbF7ydCwBrP0m7I7Kyn+fY1/fW1beaffBT8KJ1m92voHZkPRiFRnN1/fYj+z2cxaXxEfMBp
Opa+kTX+TkEdH5fYQXQazJqdOPOu8Hzwx2RV136KcAn1xZQF8AlUG1ZTO0wfQy2nZYLDPwhQ7HbF
mAjObUxsWixe3xSh8D8wFYNzROCuzqax6GO8hAGrWjF9mrETedp3c2Ea+5Su4FMx/ySS9vXkeZBX
AvQw3A8um8H57cfJGb+SHU29RP1WQNq+09EKyGTuygHmIQqnoMBuvM8o0tedcgPOBPpYhGOmj5aX
rmMPy8D9A5W8xj/7AFGGFe2OaQ7x4SHP4dL2ddsBONN2ezWK/NwALZUYT/4uewg2mSrcQDeNkRN0
/8AkRASVuoAkCiFdJ/pk6M6f08BeTUj44wIgO2j53UrHg2uhiBIT2+utUq7bRnByM7S1Y0cuyCQC
8gJPcop6TINyNwKRvCy9uGmZr6lRfr4v44PZ2/1+YoM84JByh5bg5mm61nuOluBIwzUsMUQDS/Jd
dBnE/rkRyV/gXtwl4cyvaaq8o5489AVbkz3ESz5GRj/5fZIdNVqLfBdB8hIgAFU2LLBIfPXiYiLx
YKIIhzUb1mMnNnEEopShYs/ukIwZOpoJtyhX7Oy3QXdyCGZ4XkpRoXeeW2yvOOjQykcfUlnuEtB/
IjPXpturJFy/Ce6xEvZGdDUjWFKlHqK266941+VbgCC+W6eW12mIhzyyEID8rtZDrB5H3yQVb9Lg
KeLP/ZAqAKMtA6Ai7tMp4L/kVM8pQNs2bpNyUhEpvXC2Fe6WH9JDCE8M854PTnlFsg36KJO3LplR
3le33+FnDX0ga+1wDrCl1S9DdxpCKi8Rl7+10uaBDrI97jYFwLnhdA0j8MU2ed/D0MEACsQFvzo/
TCK0lXPsLFdyRqPaH3RKY0woNL64cawTDLc9zdjduj2GO7kF7kDvwpLMcnBKS9GaoAEfg5JtIr09
T2jvZ8ScLpLJb6FEGKN1Q3RMkt67pmp8yba+zjyp6jTG+T/Pg7hKAf2EIas6u4x901Pz00vD9hzL
9HlDAOcK4OINCdzgErhwz2NodOdp9978jcvngJATxu20lCqgxdfwGUrFTrON76AUscfFMA6OrUGh
JkwdBPTDO+Rd/buBdsGd8QeZw4/NamP8fcu/vvj1/6xjZO/Sl3FH9wb264lTn7+sa2/qFh4wBCu0
AEgdozMZxfxkMzqfcBQOuXSDVOUiaXSVjSOViMmWZ4KONrcOTgBZVqgjIzsk6WsweeD8O8gYu9zw
PhZyqxTGn+O6xq9ZQ7Kj0mIrE6nzGLLoYVpVhnwpPHA8dPha4eqfpg7j89CEBY8AEuM6fgbj9d13
37u1AbA4tKagpL8a37d4DbjEbeC8wmMNL8mI1hMFy8ccWoFfJS3uRjxaFLlQlKxr0NmlLfDcuC+E
5J8tkThUtzKkAKRVQ3PVRmMtaFYu+iHDQJYjIgiETPX8N4mRudk9bzt3bVwsPM6OqfHCMw2X+OSz
98ku2/nrA+6j5512v6mXopKmTqHsQmrZb3TmsiKK8vWZdDcNf7rFMkboBjnSsQCBMfSXGQH775J4
Q18e4VkZUkiafJfr2Q7eDcA774FpL2DTYMph7l/nPFqkV9r0FoaxAbwg5+fg2oDUTdBPUnIFTCgu
PkqzzzxXZzw4IT2c5HM2DCejMYSEW/yyrfFvwxLw/PFXfQ1eV+Wigw2mp1UDpXQo15WL3EPbMWhS
NueNwdNMbJdj79eIcRL1yxBEFbylO3Ni0OOR2VR8+SMUdaeEmou3r/Cq0KqXsYhOfQ81WjH5N9K9
d0H1P0KFmxB1pduxTw/thJFvi8l6GBc9IKqSvU170j61SZOnEfuzUKQ05IZH7CKvq5BcwkFpSO4P
mt0F8bjkk8imovM6dFljJ3MhG3LEFMsGoHcKlTOf2mY7c+UoxqrhDkJTX/mzQHMIKSL3++ydWC+8
rIP34rR/U0DyxGNxlSUQ91M2M/hk2YPfQ6DKBv1hMUueuhbCejCgRFlc3N3W2Hyh1eIile/G7+tl
QLA97MAcr70C1AIZbAu3M8bOnG7d/kiCk7c6c4DKf2AxfZ5gaRXRvqjKWwCWLEh8zG1WLZ1PIYPE
/CA8+BjRRMsOPYm/eUMRJMiuNB750eIthg/eoO9mqgWA+KCEedsc+DQcYClg5YCY4ip0vyHNeZjW
IOnFaEOhLyYM8066q08fIpEYEki46ib5ODFXfPqZ9CG/5+5p5xs97r3/GLBpPoCcMbCJ0/tWUHKS
IW+QB1yAN64L+GgNGzvoqinUrIIYYvOxFSXffXmxoJO9JeXo6kacN1P8R1Gx1EnWPxHM2Rh8umLw
5LcYB0PNVkw9AQWb3fwQmb9WKsjWAuIAQ+4FqQyJulTsk2srl5Ruu2HIVMBM6ZHOiCb5ZPumqYPp
l4EYfoyz9Sh51kB/fWYUGPwcNp869v5EjCBa1KQD2Hj10YLnyb0MzTUdYKWpBHNQy5OzryZao0C8
8UC8+GHKKhY3P1YR72Vn07F2GirBasA19Cj7Bz3Cp5lFcgRAW2UjeW8Y+5FpshYT2aZijFNWblsb
lDJrURUwreLdg3EmNjBTCch9T1mQMm6odsztxpDwPtm695kTOB69fu708nt3My7Fv2uLbkHBdgrb
FWzuOCWoFHXaQRRpl2r3v++6hYTfKsC2PUMZSrd6z2xbeTIuE8SxLxjgY7f+zqabxAFHGuHRvui0
EgdPMrTpbRF3/gGOME68wQHOCrZrAImiBkb2FrlxKJH6fY9iPZVYyIBpKELTnE2IP7QiVmU/xE+7
Rz82HzmL29rSM5Z8VFtMZZWFRBfQnddyayiKBbld3t7fqNt8xGvUUMUbjQ4QpyF5BBdFG3KA+Yoa
v6lPIGK4PVLz6TcmLN3s1nzu+FSGS1D3AUSgFfN4hsBpsVsIGX5aq3V/84R8yvb0gF0B89HMq39W
k1XVRDf3aP1Ld2skIX5pHA8tPFKo2jDisPLiwILuxWGEv6yyJGDnyg2t9xnJNfSkcdYXIGu6EmU1
KrxY0XPUalxBav+RsHl+61oePcTcPiw2Y0+hQUYMUcbXoUhhrOpGx9d1QE1ovKk7hB785NVHEy/o
Zi8rerswQYZoESeAltPVqMOYRW9jmv6MBzkd0y05qn5OHia5IFykeY0UcIf4PwYLEWJ8Cszw0O72
IhbiXgQsQ+TJ59edec2F0zG90oWjv6LlSrLmsC80O0wJGqVJmA6SE8EcHGI6ElOIa1FV0sSw87ex
BSGc4vpbgrehWR3yhn059sCOLWUv0d7+WTwCKUfu452Q7j5a0vWwhURV/iR+Y7cHRozOmCPx0p9A
tsKcTcR/D9neFHNLgDH35ji1bbH06W39hXsc0XBhKwOUF5p9kzezownZB3Hym1g1IvLJyo7oSn+H
Er+NtAsIciFgGe27QdIvGSsk5wms2eDRZ5N/GBPhSnSA87GdvDqw1cD7th4zOoJcoIUYp6zIIDUV
TSt9WMFwiSx+0GvExk+ZLL+p8vvD3AR3kYzTK2ntEZmH4aTTaSokGYqBS3IIA0SGSIQTGh5SWhrE
EtBNTOw44tvzsU+HYlwYKVY/NdCsluAALuYX/Oi5gD34lKIWH0g6dMUWY7uIbzT4w3HuENTZ7sXg
IWGDBEKloV620QSHy9EnFohDTDCJCtUDXkB2t0V1Wyian60R6LaoCiuWqRlNb3BY2ux50ZF/bhjh
WO2SxhXA1MIocTdGKztsW38Gq8Mq6yUil+MCWxJ+eMAF1jIwHLoN35KatOGPxuKV44AjBsTSwRn0
Jx+Vs0hbmKIQdPtoHk5Y6JLlTc6p01Ah0UNDESxNZ46N8viZVIDn/QF+ZucUcnyLymcfrYiEc1P4
4FIru/fQCxK74aiJySkaWVCHvl4KuwOPyvZ4umS8QyRtPo1Wf9eJGA/25g1Sf02LqEFqsd0U4l/k
l4t6/7ik+5kOGyZ0xVg5m+2gmBquusfOmdRRJNtazk6e13svjTqkfVTqNoFjSMGOxEmii/FP4o0F
cxPFrhYXl0BUaD564D/jKESArh7xKj14I1pVonF4g54pKNdHb0lauGcrxNY1qzY4a7MxquAx9pBI
PqMtNG2HvMAMviIAa6YwXpu4ORKZLqeux0DlYSxiISxxD5xSAW0cA0LC27oVGD5ZQqtQ99k5hWD8
CIgK+QUsRJItYusr9ep0RgfXhao5BCqo4u+hE0EFfUZcKfx1z3U/MGWnOF0zv2509FelY1B1KZDB
oD2KVjA4IO3t2DAgqbP1jAP0HgGlA8VY+hAZC380MNdQa10MMQNCu0xXG+s7q7CWhMjtQq0c7tWO
9TpmD7BXIvTgG4Ilz/XmbBlbd0u/GY7DawvKxqq3ZMOtknrD2+QvU80bhCIC31x2w8NSgssoIxvt
9wueOfA08xkhKV1Mxup8z9K9bDYGU61dTuBijiycjyRTISZcRIogSCCOOWF27TSSsAnFypWMAbu6
UfM57+CgbJoVXSBktXXJ9rhGPprOxqRVuqgrqIUZ+wz2Ry8eTUUwhRVhOAFsSOaxyAwV93oKtoPd
4inXYeLKuZsxgpK0Off2vSti44cPifS60jW+qRMHgoTbBJlBxNNCCtl9c3ByJgvPJBX2mQEVfBFZ
eOk1njcVdM1t7U8xOYREPPutxdNX+Cza8wlB+o5ll9Vlb9He/QoWfkRfuODo7f79w9fX7H/9i6+v
eYOvcCIQl6d+71VIjXz7yp18LTzqkghrM74+/SeRopIUCU8Tr8WiR32QQDT/e4bk68//fDG57V5Q
OLsGdNr49CttYhpcZ3yGyS6SBPP3imqRN73e4N5jh4wY90sjcUz2X/ugvn48/3o4X5/6YhQnZA/+
lYP5CsN8fVB2Q/zxnz8n2y0lF3e/v3YtfeVhduzJ0OumahrJ6OCF5vD1d//8D75CYHAOJ8TqbtGZ
r0cbsB05va9Pvz7wEIGZZLFXq9oObX2MYGPo8OH2tK+4/QeB6NnXniTYqi+qJ6L+ivJkPdi9OIYU
elsn8fWlNSWyNoy+UNEJVFBkJlnfy1MLhXWGCL+LgyRbe7QNbFYl2M94jz6/vv0r9zXRVB+C8dVQ
AvXEoTn2MiAPXwDp/4/wvG7Tn//1P/7LQsH/XF78FcaJkGv5eqr+Bb7+XxGe9xYb/f/tDeH+7Zv+
I8GD9xEJ8b57ABMjikjIbQHefyZ4sJ4f5weFcAN6EW9VTkAd37Jk2KiHd40BqkuxzufGhoLwB7D8
HwkeEv9P/Gt4uwUMidiFHcbx/0uCByszb2zzP9kMPCr8fAK3KL5BlL7/3zMQqY2llBsLjvOunvC2
wyqn/dhVyRVDqQEA0aHGLSN6FnUY9uQyr0VPsWQD0z5uYQG4Bfzjiss+2MgpTO4B25VB6NbjF7wo
J40FJFipAELXnsXkvRndVpv13rB3SUPlWOBZ8nwgiHYv/lYOsYWv754TjElsScFkmpc4fNuxRQvL
BwQWUci7IcBdnfD7/u++629T4743yeTX2OGKNSzMfazmsX3XkQlyvV72FhH1JJw+OsN+fe38umUe
2RQ/t2EMNRj7adIY3I532v62RpfATZuaAZtCtUIPckQoq0BUMjmvPrLBLMSKrmaMH5B4DXF6UEDC
ACr7qImx34w7NE00Pe1490sIdi16rWnfymzbS3QHf1HnIrSc8YPS2ZLjmcY8tKifnRua3Pbds/bf
h+wTu1Bf0WjedW32hrYgy78qy1eNwcv33DaIRDMSqnN7+wBOWHgdzipo55UWE5YZLGyBru6lheS7
BztlROsT9rB1kUyhpcvOMU045q6RYofVyuq9aw/z3mAnVovHHxKshtO47N8Q3viOiMFCh/GyJeav
y5LpOrXxZVD4tcWyeOdwX/NI0vYxXIxG64W+3UbQBwJuGbpsdiQbax+EP39Oq10O3HU7Ai5N9r7R
LXjf9uCE9rQM1a2SrwJU1tp0Vb/jHKd9HBzTDmpBEuYiW2uVcvpgN41EQAtaDG30XPfZ44aDFPuB
kEXfCRSSaXybNlTjjDlEcnmAh0LZBTBoGBQqw3oblwYn7Tx8nx0OMispEsW4aIKPpYEM88UCCxO+
R+0IgM/HOrwWE//JxQC28PKng89KkaJj7oY/0Zq9rjw4rEx+7qn3i6Ok12vYr5XfwLfRFAFr5KrN
VGxjhM0S6XjVARbNhMEoASukZwTI8nY3USnwa+V27J9l8L95Oo/l1nEtin4RqxhBcipRWbIs5+sJ
y76BYI5gwNe/JXfVm7huarfMABzss/c6lgPfkAO0UZZT5JhY/ya3PsyLpBZwezq/hYV5uXxudNZv
a2v5nmd72vxsSiH7USIgfvn3V82byStVdjb8x1X8gSl25awibQT9f1ukkSx2lLQWNo57NPgnH+wq
fGNT5u1/srNz8Svtwl+uWZ6pEHHIhiu3HH7nQbADGtgiLtEdBkHjR2U395DVTPqGXvHvZx/8eWTT
PjmzvKRc6PpP4ZfvHUkdTMkb1Pd+M7cex5zaJ+ofowvcLdE/X2KjYP/T0867YxF/9mEqVu3Qhy0B
NvgG5+9M0tXKR9whYeNHzv3CGGV7AYH1ShNsn3VzsTZzr99ko9DHuMo4/pQJfoIKhkKNB/5Um/2t
w6Kz05l4CATIyJ84dotwJsIi4pT+6JNBoWUggRuAMEDUBdjnINvabrophkIfhhq8QWLenUvqKrOQ
3r2NoWhsZpo5E8aCYuowExr13lf35jV2rPVPIYaa5Gw7It1te2dLiIT0ONXbf58z9Z5J2U7bsabf
W5n4zB2whnE7Gxwl5Fcge7Xt+Uc/CeDuXmtMKXL0H+TN+Wjfv8TaWWEeyKdhgENCMWsN6x8eqOPD
gUp8Lq2gf0j87zAXzrqf/WVv3flelMsFIJt+oTptoId2NAEMm8qt+ppKyhhEzceEnvEK14NYd1X/
vfh2um1qRPde2dgbrfbmWaw0BpnVdZvm/tF3AEHZdrY8FUFwFkrLyCsNev+HOhHdI51j5yGA31oU
vj4hKAoe3m0wd/5RN8lLJ+dqV2AyWMV4TVkRyDNOi0W82d0JgvxH28v/2Hh6NkIk8F8w3ZyGvkij
VphbiYf/Pxd95176JCOYn1RYaOf8uUI23MV9fsvrrnuYLbN+QtxDAeq6t6WrWbfa/tfP7xLZ4/13
Uh05w/tU2dbFtnr3QaP+rNvCSHa1lVt7pZJkXWGJfcpjIaMkNI3IJpB5tlr77zBKcJx1d8uD8+S6
6XoMBv1ly/pBdnmDgcwxV1zsnvI3dN65tPgMiI8vEGjP9G7Ws50PFyVTB78LZLYubJqGXRMqqIit
xMbpk7XrBNxqsNjNLshGFz7GwFM3xxgpXWO6K0XxvndKXHE1zV8e/B4fjon9Q9fJYyK/3Vh7p7p1
i+3CcWYjZ/XYaU3qKW1THruFfBLv1KWek+8mhjrhzvm0z63g4Hk1zeTQEEch03PnhsHO79DPqjl/
p0Nvnr249racnRzOz6jESvd5RBYzxWBruJu4oODuE9oKdp+9iaWgc+L0czR5sSLCjweqlEVwDFv5
LryywktiDHeVf9jkzST284LUONRDsJrHcHj2lsiNi/6KQnqVYV0fFL60XT7A38vpOuG/pGdTFn8q
PPfrIeSetnlwmlJXHawyhKJimfuJiox1gnCUDixiBQZsKKtKQCbxvaKfv+ASVniB1I5FCaxvmj/K
1H5Eyx+fK6cSuxrjPZb4YZVmw/Igwqq6NB2/S83sqVAmzCMzfEkSB90B0XjI40+iD9M6HfPm0lnr
cczy59HRR8t3RwioWhEmsQZAEukAhH1XmJNxlHS2OY0W8S7jRJ+uy0LtkMfjrdllp2F0DZxCjZif
Jqc/+L7xmE11eHM5b6BTtd2pP4VOguQ3YhSbfaffE7oL1lp1lHFWuJ+C4QUhgsRAmaPwAX43VPjk
GKK85qJbK29szxg9lnPVnBXTDxGnYhty7nzx6WtGsgvdbZ24V+330zbNrxixkkPgjsgKI/9IC+qy
hiay0kHyaA0YquwWttcQrKuGRxZk7DO36KilOFOdDk/G0uitsIyPMS1LrJFV+Vom7qXIoPHlWXeO
pxyK1tzrk9k9S90Za2lPxYMbSzNaSqs+4Rh79kyiqWnZGVdJZ/ZioE6vgs+lSujBGo5JWiee9zAb
d1kGRAf/eb1qDF+9jigGHHiz+kifTr0qVCLWzMkmt4M9ELDtagnq9rW0PrSyun0ycXvAQJT4hS9W
7XkrI1i4HbbvzlHhZGKfefp5SFPrPNyb2YNZ2+94YwJHEaUfdEW/Z8aKPKQnA+fmOVZDec4yfYmr
0Tg2vd2sRxnqrdI5NMGWj+AYEjezmzrnaZQeglJ4NmfTjRxvcF5bnq81Uf5lA/MQu5EX0PCbqntu
w9tnCV0ienzVbqrT+lBgM7/NI83SbLmNOuxetLTnTes76pLTKTvKbdYZxanJlmxrg5x97Rz7k6Vv
5TTp8JrOaD8JsJNS8sRRhZUbPSctv02Ls9+Wv8mEYQ00MMjrTHkf+dbLk087r8arpESESHlPoHew
dCx2yOuinKdwCb0NC75PKwOtugE3sPVSmlPUzd3O6P12teiE+NeMoGq4Q4cBKSH1kMNCs/vFeq4b
vl1e9fENL+770NNgNjEUvpocl1fl6Mo/3p3tgRfptdNkmDChGLPfvVYZZi18sKzqrW5+9VlTrSrL
SMjYFjYxBjrs8Vh/+2U3HpOFdICoEXCqvn2FiPjjncim7urVZZTiAnhwa1sgUjUFHW1ceSqgCdgW
jcaryEEnE+pNlrl5iEElRx59Lbzh5k6w2rFMdfYK5UhfUvW3L8W90ehTPMn+6OBzDNIRl9n9uhqG
JM4A6voQd+9LbHVnN0k4yilj3I4/YmpJdw8jWGRnQBu6UOdRUlY4zJQffEj4dWkhvNuy3GO2eLnz
ugfDBaNwl/vt/FCH2RffJT5VrQgwINbeF40O++rIsd+kIUoy576NRs38GDgbtjp5SmbihwR/q31d
yp4fwuwPlsV1zxLc+QNSW1FVeLiqPlmHWpaR2eAlK6Rv7bxi+DffTTd5Prtrx4f512EdLx2KQ9Le
kcvrf9DauWAFHrb0o3mM8VVhOo4fxyK+Kel5vDnGv6pxsoMwIOHVhyRTtN7KvNsD0dF4jgfolIOB
/Zf2KE2WZt/EvXGxjeWcsX32LPaw/2J8dYFcogrHy0mmZRuhw21TUxgXqq9rkktORjYwuy6gBeWb
wL1VnR4qz/uWk7bISwp/ZYYwWFTS+zu8XSkd9bK+zDTNUjW8TGGT7yl/g808NiGn4OTctE1A89Ku
+c6aVyIJ973mO9M7+OfFvtq1iOIRnYzsynJDvdFY/VOX4WJapBzhsYN+Y5UcQC6iH1YODlragOPa
oMKIRJw8zGWgHuJfP0ng/B46LhExVuA121V17/YOi39Le9Tpea58/NQw4XzRGGsX8PnZLi7ao/XH
zkR7WdXyEEv/Y8EfXnZ+8VrF5pUME8+iLLHIt4r7k+/cu9c55K5lTcbP5qEC1xOmXS8HBO+DxwVZ
X+PfGnnVJ7b8qQShhfXspHLNRY79lZHl6mb4PJiZtUkr8odOM/ylm9WeRjvn01fiqyNcgZ44Ao2q
BhOuzTyspgATnjVmaxwjsPuBZ93yufllSXtZF01KyIvsxMqCo44cmEybEVs3ziZvldEa2y8xynHQ
jPPeMwNsBkv5mMox2DR1bW8tEYBV0sFvvAr4mqCQr1Vln2LPgnbZ5tPZj6erWw2bydfhLSwydRnr
/MUonzxHyWc6xOmldelXGYnGbVI/GV2NgyZMerHqDPcyl+O5zCj0pOufa0wqV+nBmyNrE5ZkhJbB
dU+G/8esh+Vk5zSw/KzlXgIqMuvnSfUOGjR/RRtto0SRHEqjSA+BPXHstpMTnGqxXXonfnEDtZK4
czezbj6Hu+05sx7hd0tcvPjxMDbM0n7oR5wsVt1VD3Zt4kYxu3IbenkXBfcd18dZzIpZwh1cgNMV
ibrNfs/TS8J6nwTprselRAOEpkrTKX9VufZprIPhlKVOZNUWBWLQvyzhMm6SgW6BKMI+MkeMtCT3
002Vl5jRnGLf+9gwBi/7ZKu2N6VVLUehpsiEgHKQUCkyToEHyxWviazUDvwmGErctlFnYu8Rr3hu
5rmmcmmLAkM0dLi89wUZPvkmuoKypuB9srneW7aAVfM94Xy8zRoPsR7HP9Y8vkjID7ss9/bO1Hqb
JXX/tmb41ytmm8hF+dsTeXeQesCkmYkLonC1agWkuhYzxpvjHoAQh692WH3lIFX3mk71arbIVQcK
SUW0l6FyOk7acGOUVRG07VXzJa3+mSvx4fbldKhTuGupvEGHB7lOhWibxQdUzdaulvc40d6Bd87B
4eGWT6UTHMKagKjhZ+SE1JuF9rGxwAQdcOHRyTGGk2FM9qrrcNHrIQhutSFXkGwOidcPv/kS6QZj
Ztv4zzJzIpJsWwNX2YbmGE88FvB1B5xwply6pildenfENZAgOwHa3+UuV3SZkA1j0f0SPlYcSett
Ix13lfiZfqKT9jyPlJ5LZ8Q79bH02cjxXW1p+DYRf5ZtENr6tVE1W2jihYBAluQe+uAAs3QYUr0x
8nov7XFYl4grUQx7bF3piZRYTZxkFgh+o/XVaro7j7Rn3sepZr2Za7ZCZXd7pc01t3x5UFPgPrL0
e49FKUZQtGyUQjW3uK+DE9AdtbaNgIrMm6O2a9JfNngHDlTFZ7kkG5dY60qlLSyS0Emp1PucErFN
1rqVDtcWJaafVX+16AKvAn6sSMj4D5y3Yq07Ua5JSqKkGmV2GLPhVgXaeewNx1mTpyqj2UH2MMNe
7XXGDy1Sw4SkBgA8ryy5xyb5u8WAx8jk1eQ0f0vMCGsraSPL7TH9I7A+uokC0lt0A7u/M7EXpd4l
FFazIZTib4bA/irwlnRtcikqcMsLG7ryWJUD2E3CLusHO4/PaYG1JwuqXe+o8oW4Ke+/SLdKuc8p
sdtVO9inDjfKGHovdavjiHRczvVv5dN4/yJF9dn6Q3nzcIoRmsbW1myLiZR8MGIZVr11DY3IV8c+
yzGntTExHpmvxyUhAYWjZ8kxf5AQW/W1U62NnJdUwE3oOhrutcETVjfptwGx1Avbd0u5D61avubU
/uwStetiryeCVV27CcdCQw9RAyWVBJlfucrjHdd69ezm1xy7+xyLflGmN80+SJ2DC6IKnIuH9xIp
49sjXlJSK3rhI0HbF2FPzgr8L+pzIvp/LkZZchKStAxU0oKKZ1Ut9nUW9jq3vZ2a1AnZusMjeYed
m0AjU/maTMuFtM8r2bwkqlPjtSrGkLITJLCdA0bGA8srp345i5NEo3fxU4qmOsUGXDjC28Kqw4ic
le8TfStEZ2CsaCMG9YY3lbt2Gc94HLDGz/xXTa1/2emjlFQKTfHBM/npliZo4grffCP6X4N08aJY
8Rtcgt/5nLu73DBPzaKmPXv8emIDsInuGD0ATm0vACQy68lbJlpg9FYFHiO8QHTV7w+vK5FXjCff
AhfgTY5PhL54SxZMd4WsGhQCV0Vdae9cOsyrJMheGexwsAtwQgjaHDJrQ0cuFzKyjHmjeqNd12iW
dcftM6vsl0IfXOWuIK00OsxF4IcdSv2vMIJzDtyd6RYU7PMmaM4i2Fi5x41xG7X3+6JboV9+q2D+
9hmvQqYnWOUNS+2ymPuuNLyTZW16K8E6NfQhCSiWuLn9K9L4U4teR92cc5/IN2cBLbrZPVEz2MTo
/bDdM3j2ZNPMA/Kcn1Viw0BdKnONH/yxzlFpSDjRbximPbMNZKTr/jPOg5tv4dgxNad3K+xPhGM4
AuZ7FzLINOabGpmFw3S6DrMaln566prmNw3sSGiIAl17J+v4p3DS32ZRGhFqSrg1M3Ui8PRNfr0/
5AFJ7dJ5zOi1H8hp+jifsshVrFGBj5uUv3KElUQxhpZ13vR/49abrroDLGwlvyfbHT+oVHAr+NXF
S/0d6PY3n5p77RqJRPCmsqsdLm1HJg4Wjmo/89gkOGf4+XVYkBxaQwfbgJ+NzCq2YA/Fewl5A7hx
Y2Q33WHWtb3yMhf3axIAe3XthyT38zMejy0eo7egtY5iPPitKj9Nh156afyDkQVyVPPEFXd1wXOc
1URAKjKHcmGhmuOtrhjUBCKR6PaoXmU4z7u26R8ZdI5oYxdnuBfB0YahgbuWyqygI72ivdG+gDA4
zBbmm7HiNFvz32BnsNY58CFw9pw+Mfe830n2vzLRcG6dsTrFnnag6Pf9eo5brhyS14qqUe0NQg34
q8EjOd45rJob1R3A7kdDQw3HCdbuLB8VpjdLuWrDYFkJ2R56ycFzHquHqlmexDzQGbDb9cLZM6p6
94bbmmWmfDF1x2k7DFL2MLdZySkwNjgtyA3XxqNTP1h3u7Xd3AnF9VVPxZM2CStmEyab7KHsSuDD
tgOSWwTy1GfymrSJOPSj/oxt81vZzcSTzyGJc8w3y401gMxghNC0cvrvBFPsdpSXdIT6KUG8bf3E
q3EHTM2m6PETtbHTbUMh/V3P85cRezhXZlEdKuqDQPXh1p3e5RJz+2AjjUpnB2daUhK0HY87ZnS7
A12R6n9L7ro3z6SdE2bzLVecJNOcTeGuWrkCkoefsgbcmfeR1xkvfvs5N2wMnk4+pJegujeruZ1v
1kK6obftL9El3qlMjUf8Z2Rl6ww8Ahwzt6J/F7fOQ2g33zwRJXiOMW6ai2tosjWmlV+qkIqCxlLC
4KrhdRpTWo5KD2enaA7TEEYTqLE1iqlmkEv3loXDk2hrsQ6AWKzKoSQlQrrLF0xRLHK8i8p8W2qB
BKChNat0sbdjt4iz3wyRHvxXsirWKo/rAYhK3e+71D45ZrZjr6t2jhF+h3U5fRTmZy0ZNOWgB+yX
tlL49gxrr6FBsDRhQmwPCrtG0UxbOyeB1pYvPpoznPx+fp8m8OSaFmcMtaG0P6caQnKj5as1tvAA
LCPfdz659jTFhmd1ARbSsoR8nOxpS664EWAWO0lc6WOkrCQ0gIvNQIPVogCFgWgWIyPokgyARYUX
glwvY0dtWocu4UTuPrPsJ4M1kvOh9ZLFMftRUx2TGKCKbC16unO3bZgD0Lr8nxq1CFww9d/Kc9W2
Fn+mBuN12bgyqnOjRiKl9Ccar1quGBlgh3kY6bxQFtJL2quabL03g8QlDcvHaAy6N+ppsM3PhQ+3
jUcgxq4//SmF7I5GaS43Mfi3kbxq0M4YRjpI3p5Q92bI1D0Ulr8OlpMpbXVb7BqpiuFceNq2XX4g
Vq/JtAYHJHUdicneJfTe1lNSLgevhxidjcBnJ/Uedlmwcu23vh+XFaPGXkZdv9qDehaZv0mbHoK2
2CflVB6S0cwfm9HIHzPKwiPT+56TZjRPgYsuJ8X44LGs1o4wrvS+RHNh9hfxuoFN1vTTgy8NVDKb
ozR+hOqjMliYiKK4eR88zmX7SKmND0g6h8BIrAcjx/WYNuxVZfpG+NM+k4fddF5sPvIOUwATJtBs
NAy5AAqzYOhzxHw/0C8xPYKB5bxU0WSilXvNQ1BN10lz6mZjJddxgJR4Gx2TutBtP9TvtCT0UWnx
6YVeuqvMclmbqnhebI/rlpp4ERiYY4y4zRQyZFAjUTC2PZoxG054Bdol5PSjy2pV4r+PvcW+Qebd
QuJJopC4/9otx11gcHv6vYjDlxwa4wWk1wp4s7md4hjdoWiOQQ6TRmGOTLNQHuEx4nJqo6KhPdJK
9zUJ78l1xZqRO6fMp/Qyl7M26Ii2Ga4cKjlMpn6xGyyWOundDx14xi7LtmRZvw3DfW1Ppd6Zc3vR
IdQBa7FZnegC0D6ghufBlMN31lgWYKBqW88TGTWLFbq2+ulhCr/HJqGRqZcXUfOgJM6EZZ5DpZvb
f4uFMjbXtCelId480nWZ83fS3ZmUgbuZi7TZBEkF7L1B1AMPxSE2I1o1Wf7NT/zDgle81Ci0YfuG
vlYeB2d48xtrPM6ed005ldJrKZ1rWOqNM8V/cp8MLOF+49AavhPNU/6lyhzKh/dkWayjPenjQAdP
cwxEe0lM+9wE88EWmOVLCzs+KIrfWmUcHXSe7EfgcevKHogNOdwNyt0eRswmVfPXaOG0HJsyavyv
2Ycz0RdfobXs54AMBjxs4Ou1OUejctq1SjXhDGXB3SMgxOyI7GHEK0l4QdNtuAZmfOMKbkUcP3rS
Jn6bD/tRxVE36WFFPq9a8/zmJFWHR9KDdK483PMjQRP4LTbtsOlgaedhWWqfRJT6a+TvLbiQyg+a
bSecB52TTVC6jvB80HNxbjiUP6yWjJLP4bJ3NsGcGlGI6XU/eo+Ag+THrDswKGOjVkOBhZxsf7kL
KhM4mDdvh7R5yGb9x6gzXptl+sMP5K2YimfsZPdUm9VTeNM6mV5peG09ETQXMXgPcHpXS06SOnA5
0Hpx/MSEpACxs97cW3vYHFtEn7yFiTRdRNtd6da2UTzIJytNLkFr9CuLECS5fUbVMSCHEjbb2GlY
HFTav8dBsKHPMe1ScJsbTU1CpzXcDSMCtqyYSicBMNUx0RLhI2QU4ypc/ISD/yxWGViAGEboxhIt
HAjMMZkvAtSxbtobk6bottvrWMsPWn5ikxK9zpnPwCSiaxF7t9ayz4bpPKk2p8h0i4uXYGOwbLQg
VSYvIVmXMkkxOtv4MmKiMgUnQGEyZMcJRRU1Fu9bxXbE4Cw1OM1HLhfvdPc2UbsSrFP9xHiTkfyH
sXRbxROx60yTWFqrmkj6k7Wbg4JzjRRx5PsTs4qkwBA9Mu7DQGLgtAebSy4ffTBc6moqTm2pjnOC
27EYxBHY6z6zOHYRJMeCUtQnCx7wligkgxAs90GV5MoF/af1nIX1Wlb9p5IcnmQI5ryguRKLwwwz
l7gJO0ug2DVnAqNNxSQI/zWd5ovb+dfWCE8cvDZIe6vEesv45AJPZyNQJCbBaAvMOXK6zUP/ZtLa
1NJ4qcGwnIvGfjH3fQ4mQXYXi+xc1OdhdVBMKcl68RSm5fwSF8bGknkWYX7KSDfJbYJJFZo4EcKG
RORKjAnK7MCInyrjA/pLc9GMNtzcS2AyDfdeXgoLM12uo5A0xZKvlsM1EXIlUTKiQnkBkJbxebYo
kpIQ+olrFu2KjHKBt5LkqJVnIdkNLE19nnSrpQSlpnrT3VhTamwQVfRjnqiLD7prG6cyjWz72cP2
sUETb6M6ri6xJHo1F7Z1SCm7SsAZUHnWFQDT1ZTXV9PPQR1yvJ+SQp/teD7l3JO1ByEpSFCwnWr6
mhbazp6LGNMHcw2Wqj6gfUe5E2wYmNtsXYMpZ45V7fsi5z3D/h3kMAFCzfydX3E+v6u4yDdO5hrU
RMxtEd2xkIrU3HRKquAiF1gOpi/j3f2tBd41YAli/sEmy+LrUHlfZs9t8MA66fuhYWkRs4G61uMd
J2aO4tBt8rxTD8I6y84sYcB1X7NFtp3zesGcnbw7kVm8qjvQIoiLv+7CHFfXnP/Ihveao5qTjeGu
SDgjO2Qeb8LYN5ik9jV4SCAoxT6jCTMCaVuDfoJlUsTr3HAmMEsmrqNlTWfSfzKJ8aRUXJFUKcOJ
arBJsIQZKuQNV8yMKeD9lOI7WKKhu0IdcqhJ2mfbuUs3ktkUA8B8J9j1BU2FcQabwPmDBHdVZJus
5pP5pJdx8ejnLCYfI9pXpaslMoF/sfNiFl76i9kvr2HpvWY2cuGSDTsMBdHoIxoVI6mA3v8KibHt
x+9hER8L3YdV6mLfmVLrqSgzghELukiYim8ZFFaUMk90o+r2H2ai2bg3b6vZiQqPkr3lNOLX5WsP
u6rILkxSbAOLXh3B870K9aFIBZ5xBAiCitr7yjOwOQabxDGj47WRw+wif5GaqWBQ1rxPsVNUH3ne
rMk1/qkYu9ZNiX9yBF2nkCJwZrvq0UE3nIkPNeXi29JeekKcn54EMmLmJjbLA7VYyK8ZlTZ79YXw
ytlFk0dhfq7C+uYoG8M+wyOIItG1TuqcoToOh09AaByS/WBfKx4nyi6CtktTf3VGCuqms4mLzGQY
03CnnH8Z8faT+bvifBqZyvAOXoNxU5S2XKdYEFgE8HLltt4mkniqhPeqLetfOsfpvfH5Ypkx8oHw
PxRsLJJj1qNlKOsRdc5ajQnCsENbmNYehBRacjv09W4zTwUWmNH7MNNxS/PDNBOO3HdSizt5v0or
na6FfZvDh3So7Hf2CX7uTJBZd5LVQtASTSUgD+PjpspTmBjuQErOXHY5Qeh1A2IpsnrmaCVkAlb4
zsizZ87bMH4yAgMPiNkVsFvUjaeo3I1DGvl9fC6MjuLUv4u1NJr65jEdNdyKbhhXhO3BL3fpu9+s
LWOAGDeX1wGdeFtN8bZim9lI2nnrRAybdMku3IL2GWfU4xIv0BMKSFpl8bSIgChF9WvwCUUIxknl
no1jJSckQkxoY9iCdtSCI3Zo4Gj2jhPFDYarMvbzyO9+91lBd5qJqKZ59IAOsDBIlFRt3MYZ1HBC
8rbTkjGKtbP1BqbSuIIEoF3fTwZuX+yqnNF8d1RWH7c+e2pUtHR5KIXIIcT6okvsmuClJW8eRBvD
ZN1bvP3il/pQkiLGkughLivW1BHDIU72+ntkwycpzRgtgpdAD5F3Xbt6z1kX0bbjK26UejWZctmj
GvRduS9kW+3/G7wI66UVYUBhnx2sGu9LOFzNnnfC0eSTltajtRaXW5xX36Uc211uO/6qK0fWZS63
0yE32RzU19onztJIITEQZ/5DSAEV6L5F/GuwhgUNAovkFVxC91JlzaH2Qy9KRsiRqWdcCEz9jbNs
3HKSns1fndR05/SMl/bJU4T4Or8bALJa+64GKeOVGjwHvCeiWRpvVuDuC4wxCwJuNtZR7Y1W5MFz
HUXmPchhxMSIjsaWygGOeMPMYwdXgceyHAiu9orT2EDloumbLXP21JA6QoSJX+3+y7rPwP7xAxfF
0qx02vtRn9IBlS7FytJ48arxW7wTd88fAzIPqVsoMH3WX72U+SZx7lbl+wjHBZ2qXcR0MJrBO5Sd
fMDfJrYYuKGmdGb3UoR2sS0My153Js/LT0NtxECYzHF+NFvoVWPcsoMM6RZ6pDx4DHL9L3ehxnpt
tIhzs3xz02ffsjQd+fjJYaYKiFSiFvfZ2swHsPfePWE/uzaa/N1syU5wdTUWMrigR+HYDHgOmc3C
G3ZBekZcGZqXfrxPPVoGay/NHvvEdPWFxZinGAF89RMA7bwFGZ0x0D8fJxY+miS/Jfv4PHXMXqSH
40alvzD7/Mf9reeuOabj8ITY3W6N+7hkw4ZTa46xGY2jnvTaQdPDjKBjJjp76qbiZtl5FAFEiADe
BDUTq+6vZsldFYskX2uFSOJ3sG9S2UR9DACcGAK2tZn+boIapAIvhzA8eOkSuFa49O0mDP+MPUNC
F0hVwhKQDlKESUA2OudB7MvySbEPQ2T6f7rH8Kuv2ixtBnxLWA8j7AMdAK5I4uXX3YlBm8Z/0aYC
UVni5lxbXeLufK/eK1mWm14bnxYKBO2V6jZYsRdNkCA3vLYXEi4ZbVH7s2KI85F+EV/aiaRKS4NY
1n3kJtQwoa2JuIKm5QkPImE/5SaTehgpep+CxFn9/gX6wpEXbt7poFiOU55+iArLq2U+iCE/TQu6
tkpmsAzWdvYIkPt4ThL+aIPh8doF8lX7X06QjLg6sAwXIflJj7FmjQuAwLL/JcYYss2SKszD2CLh
nXGbA3JLRdO6mxaLE2VmTiEZ58MG++CdSIVte7CmN8e2nB0MRyLFY3XI0N2PcR4HR0IckQ25dBXA
P1qjSbWanOoivgvbvlsYK3J9C4/EkIh5bQ/NF0fc92C2SO2V/oUNECS0qZZjXdDlD0C4bduhfcI6
PQHv8Z9CjgMeJ5JyGnZlEjAxr0LVXJbihPLcYnfi7btTAJ77uX7T0oXqURsfop9tzr4xfmO4sneH
888YpZ9fLYioOzcLbxwcKJ6WLy+/hwMGRiPUDIY1oEQetQlWL3nArV1hyvwfe2ey3Si6Zu17qfFP
LvpmUBNQ39mSe09YdoSDvu+5+npAJ48jnJknVv3jysylRBLCCMEHvO/ez64LJ+Ra2PPGAGFe2js0
mtVdmsJ54idDdroSNY6EhlM07S0JciKlzFzDwF8q8d18VMFTBhcg+9USavReUN1bmIp4cidb1Kx6
nh9GIi712L3xemwQtXA2CnwmVMTFHTB9AoLN4RE2ZLviouOpM3BpcurxVoPmuxyBKPDcRlx3VSLt
GvgeNGwODNsIk6e1LTPUK8W0p4iuGO7VwfMXYkhtvNe76ewwvPgSUfFC4bEIDcvLHKA1u6k6F2DO
yO1KkbnPqSIcXT0MNgpjkk6WaIw/YXW1gcVTMn3eeh8W6cbLsAy5xkDgjGo0WbUk4KkhYKW6mPbu
UL3mdIlTGlfte+pGHrjZ12n+dASN1ZrnrgvyubJBSbYkMy0ozPUOASKwjN16YW0w2mdIdfvvFMg5
72spLUZO6PMB6CkMCYLc0ckUKFYH+Jm9dhrk5OiukZqlIthxFZ0aSWtw0vcIwwLv0kY0VK0Wpr1c
rAzEPvBxKg43KE7Jwoi4R/3JDvX7HAAN86iimVhvFKpyEr6XL8kKntU13Jj3JQr18GPUVHIGNeyn
qU4zafA1gBct+69sauoO4YlMCYWu2aC/gWD9XUQOH/pidbJEVZFMgjNg7qua/DUKIPaxaGpilW1E
Efm0oanlimA2JEeReJTz4o47EnKWy9EWUF9RCgIQINUgaCrJHNEtZ95jlt1FHFoHI4jSw6SEptR8
yQmwO+lUytKW0FR18Kk+9fC2fTNdGLIv3KhcToZGRFk8CJQdOKF6gbEAdJNqIKKs6XRKQQ0Z2wyH
nZly4dRFyTqQ1OhS17KKMO6Uu27wg879O1QgcyPJuY8uF6kRp5wGcwP9WDyRmOqFRn0YtBWWAI/o
5UA8C5DM15QttG0c0TXQMq7tVY3rHy/mtOmppWl3Iflzaiy8ECGjKcU2m6ooXSGcoNCBlfH7APGT
GDyNFpeWepwukY7gUME0HeomARdqvXXFXL9Rg/xZLrvk4PkCOHqFG5vBTS9CXppQcnRsBWUrnVKT
/Twv8TPDeqqWrTKdMUdTuRGn/mLauwcrFLxHiiixR8+cu25lZRJq0hkGVZiKrgSSW2Udxy6Ctiw0
t6KW4YTlxmctM5QuKfzALcHWssoE8Rm8eHIRNPOiFtDOM4rRizpX5WUR5O0t4xKENITDXGyU75Gb
evsete9OMSDzSTJoBSqH3zlVkJE5sJpRSBGxg3pMsIyyDoyuPxgTrS8b6v6IUlCA5aDdiF2Rvfd+
hLv8zFkifUNoENia70NBCLU3C9HjwpTzx8Dto4NAlxJVG0E6hhsdfHXkRE9pMUtk+V4W8DnFY/iC
7WRj5EQTo2qrUQiq41NiZaUT5PEPJZfltZiwM+FHgepbR+WjZdSvUix11D4phXVDLB5VHVqM6ia3
zfQs1NuOYsc0mbJDHRW5jldmnom2axZxwf5ijFQE6faLfYMhz8NZupg/OX8mSOlkNUPqX2cUDcHA
zj0MG1enKoH8DDZhnXOJj5eN7E6ZS1ItaOjqaOQTTXEgVV+WG1VC5tZXlHxM0pbRD6Q0on3TUJ3M
M0Y0s/FdNmTFMSM6YyFGochRSS115EoKFUgEwYGrmbuq26MdSm7FhNz1XFfI3jSHg2V1kDh1xGN+
rW91qShXslB+ACCQObNXnAHwkxNZ36W2nJXqhetNVNXuTVyw6zcNDKPEl9UVeEzsUGzYm7ojMdTq
IoI4SihMcH4NzIvdeEF/DoXItMKtq1Y0vF1ce20qO1Ie5kQi/Ci8tnswUdJoUg2RLKJKhzJT2wdk
jsQuxpfIrOE7xSh8DT2kFjgY73Oohim36sH1mrtK8PJj3+r0MaV+FeRKt6rzEttiAxJrzMp4wTYr
V64KOAqoMySwBg2NPy7dXodhxHUxeP1TqIvdTsmyZRxlzT5UwFdTY6q5R0wqMKA+3OK+6/aGhaiU
5nS5QjAaEJIyvlPiLR3EfvFaHLKNGZvBQvMoy/zmRPFrSM10ojA0XVVNk6FexBb75USB1V12Mcpn
GxQFDpe+paNKabgT5SQ8aJ3scoMSfZTsxzhmQKnLQMrRv/dk02picJBb4UYquFFKU0wk9Fp+UE38
zSrO+Uo/O2XnVbR0FRevakJL/rKKZqlT5EMDtemlUIHtiVGjM2ngofWS92IMG7hJkvDDZShXo6QA
oyNzdaopwm0bdgtJPMcppXef8iEsCxMCZdkbRx2xWkDShoMuSaLQTb+KmiEYSC7oKXVm8m8yZ6Rf
s46mDW2KCsl9uqmKlgKX7kvmjICUXhz6DNlYWhxVT7vFgGeDZDcXGsDCY5Xs8qw9eIyB1LCKddCn
Kh1NBHmMPh369vxBLYNgYfVvtJNQzcHyR6+b4An7z7uE+mve1XVNVZmUQlJfFOsv2xsbouBmbokS
PtQRQhUeZsNc1Dey2S1Sr8AhU3Xfeq88F7VZPtf6t36gFW/oVbmuU4wdppvsdbDAYBdaYFiJ9ZQW
xp54lf4AsaRYlhGneq0sCPwNZNnuXQj7epprXKviIdNogNp5YijrtisB7CTJWuae4snV+492vBEG
sz/nuYcGOlYJ3rZ03LJI/cWa8k5kIIygsh9QTdqUJMn9nyH/I62DevidIV/VpyCyf6fW/cWQ/1C/
+b84+K8f+JcZHx/9HyIabVIIdWmStWDu7z6q+r//iwQB9Q9RF2VLk+BjmyQs/9uMr8p/iMSc6SbI
Um7RJZUUpz/N+CRt8g95a6TR0auUtf+VGZ8r41+vUHHfW4oiKqqoK6ps/SVQMyuywM8GczjidMIW
jwEJH7pm5rufJnWjIdK7DZpid538OgMqdsjXBgraKqJPSuAjenWNoDUrQ7eEjHXOpmgzeK8wIA/e
lDWRDsItrouOCArzUJZCt4MQby4FiZE0E4JbMom4SoVltq76KFxlJXBoAUCrrfeegR1bHtahwb3k
OKEA/PDFF8ZnXwoNFJBdsKF5E9lRR9ZW0hR0xS0ualXqM3GhR4ukoU1RBZ02OvM3MRMrzW7mSUHK
zPFunlSTkbxqE2jionXJcfIpyfzrA3Ms73VT/LSY+VM/baV5rvlFUYdECJNm3YR+Ky7n2z+gxnr7
PE8SEBPTM/NRuLrZbn5pfph5G/Ot3N+9pnY1NbL5nVh1/5xUBdwS14Tm+a354/OCPpfx+WfS+YPz
879M/ue/Pi/tc7lekGvbISj7bd1RxsK1wP3nNMVQ9q+pzzcqKjTXdz/n87QcksqXj3y+PX9kfurH
sODFIBaRX/6y/PldiU4JRZHpnZ+WeH11nkHzDP7OPBmABkUrfV3ZL+v0+ffmZX35U/NTf9opBISK
tDD//D75TOScn0O4xbOVwxDPB+o+aHKnR4ZnYrfVkL1znownC7SeFNx7lNl6fuk6Yzq98TnLdRnz
3NeZprc/n/70dlT5/J1G5T7+OjnP9WVx89N/fnv+Ez+tpVe7HkYaOhlc39HBCoUi5Q6FrzLPWXi0
HrlYRdha1igfr8+zKXR8nmmefX46Cn64w688fXR+4XNJo16zkPl5PC1+nvr8ZJp0VmR/fsYUQKs2
iRzaJfe7CrR9eAKT0177nGzcFLKPBLVifr/HhrWAhE2LUqD/rUmRgppjItQJQgvN95xomraVpuR2
F7EgbMPqYEAOWRm1MGxGbiDzkdYYkWcUrq+T0pT6rbE1IyLcSAG/Ts6v+rUBzd/z1/Oz+WH+4Dzf
59OfFjm/OL89z/j5ufk1V0aijj7DXxUeVUybRJF3GowIo9ySGn2mkDQf0+LTDBB6cf1qToP4/KBQ
w4NAMA/t+vSqlJTQ5ADDOCpt8103Fbdp2+nIosSp738aySbPtHhYyHNeuYXDZqdrhzKpBvJe+fbm
9L3nqc+H+bVUV/JFJlO8II8u3Y1zgFxShAzspfKkhjTibYOqsl8WyhriAOAAj4eYO6YVxN17+v/U
zyeY9s4lpd3CHFgFsH3xMgOMCEpcv10RcDvP06SEHFNPge9tgwqwj0bgSR13iuQtZfDgw8bRA4AY
ObLsncFV19qzGrQuBeqa5lEjY14xgTomlVfsg7SB8laV1KqmUPpkiqcnMeTOjU1Hzxtxg+e12lkT
oEObSsDzVGWW6sYg855LPrZ1UPpLTeeifMDqxwFN6bDKgYdA32by88UACIOCoGjF1WO6mx/gFGfX
qc/XSkSVKyVRT+10IM0PkV9SP0ilrWVQRrL9qTQneDeFWEOQKPUchETHIYBeQSJzA1mwIJIBVTa3
stV21x1RmX65z91vnppfK2L0U0ZLlTA2xD23q/HanI6CfKB+qZWEV3N9++fzeaqQG4SSg1UOG1MB
X2G09EhQpfELKzkDXuqHSAqn577JW9gr+FU6fPEpN4Iqfb6mWAxiyj2s2cFME0e1310n64KQi0re
IvFZuV2J1bY0C1qIIgES4KpMP7VIkqZUPj8UzVYFsIUjKzR3BEOZu2pCswRmWtpZraA360elwoy4
EqKF3y8VDuQeMgtXNBtpOINaGO7E1Fb8LcExr4SENrCBKU2lzvgYb4QfGRBdZVGQYYopljy670D0
Itqv69x7RnmX048TN0PzvPym5KeitdVqgzsJ0VJLtXxJMiCcgaXm+Q5EzdQEWX/yxFsJqrX6vXHf
2mRadFg6iuVgh4qBuT3iBiuFpei/JcqhwQsCuLjfN+Ym9lY+iD3Kp9mzP2yT8UOWlyExGbm/w6Sk
edtWh2noRNTYsLEQBdipD7q6oU2hKPvWezI+9Hw7aA+aBbaHIIpNGR4z/dGnBREjKlqasG+GvYoI
3j+WaGjFjQmPuUauhLNiTZ96bOpFrqwrNqcsEMFMSAirFRwRnzXWFsGMAg/sR5+TEUZeTdc8Ex0E
p5EluuAR0I2nsPuxoh4G85LGaxSpCTKwxrvN6+96u6Zns6fmh3nDbNdasAsHIhmJpdn6Aoh9siOb
XZ3svOiCcrZRHVc8ee1ONzcQ9/G1KW8AwW0Su8Rml0dbmRw3kmawcIgnHFkAnbCQQS0MlMcRDeLt
gHwLBydZUZld/yA7SnwuHwmT6sUNogMdudS6uZGOSbUQYqT2S2qYJJ5miFbooT6G+95adjceIoOH
+ki8sImFkLDCVQYddMKzbHtlTV5mEnLH91EbzhjvvexoRpReNxl5cuPBlN/DkUtqhskGKsZBtDDC
LTJ9DWHNHyFk3kZUToJdO3JcKNz2wa6JflAUVqvjFH2wBybK9g6JYPHWtD1iiqQ/4EUZ2oIxTGA3
7Wl7eY6noPzDRrse8z05SoiOte+Ua3xcZYQO1DvpB5yQNNrmdBjFaYOxneic2pC22DtlOLAmuaQw
lB2kj/jUWFj9SlFH652gJ79yheIZua+GgSjEMb5MIRaTpWnuYeFK/UI85BcNLZF6b8W0gDaop6tt
AoSyXPTACbN9PC67kkuHg4E2D+lZTgIXSSiHEd3Asn/tHyiLhxvJWsbauZa3nS+QzQItDLnNiiCF
kB6FZ2vxpkFWM+7xQEgf4asusKq93VVrWVx08oUysaGvRIqcC1V4EdNjYNwEzxrA13GttztpUq05
yYul7CoOBQ/x6G2OG0UMLmOf2CPCGo7aMtyKQe7Q5JHUFSksBm7eZEEZS55cUrYLASzaMS0NDhER
aNNqgTiWd2IHI4/Og3TfmDdk85XhJqFQOTj69xww5INZO9pSOek+Oj8bEQd+XLfc+S4atFX3EnWw
vdYhgJx0lSdrbouyZ4G+JwMnoHN9AVGRpVTCOkSBSpNnI53YmY2jdVL2yRojPOk29cpg3GxskEI2
ihvgsL1BuWiBvEshfgaUsIF63c73zbOmPBdYluJlvWku8ndXWUblhlUzKHrT/4pN4JNr1smt1mZy
kBXwyjbakof8qdIcnFyKtY/3ImnV4iqT76YegehYDMVEmaEAnBA5701wGgHkN1vhLebnKmqEpMK6
IlAF0jB1SSLdH9Kn5FjsaMTfC8t6vAAhHQ1bLl4V5WaCggMlRlugSYgKFsgvlPgoEZKoHksat0AW
8ochA+G1NIS9FZ9b38YXmJwDqux4MAlFw3gVb+pb6wl3qPUtezT21FT6jbos71Kfvu7WO497/PVU
PPsnCwXbQKLcArR7SxebY1lYhM+istNHTOF0Q7HKkw2UQ/V1LPTV1ES5CuboI8H7XhOcZrxXx90w
nDtuSqs3SzxQszHwuIS2ovEjO8yukcxSOgMyqezuvvHvB9q2pmZjrAzCHSmyhr5Omzsv/NENL63K
7QPF38B/SiosI/VR9m5an04eTwDTQetEyWheKM7GxQYjJdKdlpEl2OXiIijeuvwgCfsqWrOFIk6F
WJCQpeEORCqDERdtdm1jEY4RSH0331jLG/85QINFJAvx8zYyOuATkW7jRXSKdXehCSvJGEiWmDdj
kkm4z0bOuiT6uX6XDDtDRbyG6XJPr1R39J3sCDZ8I4dD/ZsWOvkT2l79NlqWWxXa0mpchQsIcLc6
OppXd0M8daY5xpI9jQxflGffc4aDR+8+DBzxzjh14ZI1x92EF+mJNDgXCjYV5gf11vyeb7yjd/wo
nxrB1k44YvHRkPM2YOZkj+UJhUQHleWlWvSOu0GqbiNrdyTbX2mXb/ZHvmy+VSt9sfVFW75VTulG
vh0YFLgAeFCxJNGBewqfJtoV6tkn7dKSSWvY5NjgIXDvobPyfz8+MmsHcxP5AMr5NdlW7q1rLFv5
IcaWFK7rCvU08h0bo6fXO0DsuYTKFkSu4fLbxuxx/savney1Wuc3QOkb9Ghrr7pwu4Tcz0XrU66G
ZbBTF60DTFemtKuu8HGNNJawAS7eLRtY1yaUlw34gKct9fru1fUc5TAsvQ3o4eokfBMfJy5bYFdv
HodBssvO2iY5iw/eLiKjm1MCgHsyrE4t7aeHbE0Vmo7h2XwRuDNkxH1C1lOQfvxusNYoQwnytf1s
C8EQqwEWUQ/UDds2XARn0lY1PEls9ifyB9jPeEF8kO4xJbR3WFNO6SJdtbfaAaRZexvtSfVdsLOv
GstR2WgOcSGH6tTellt3/UrU6ngYD8WJph1Aqg1y1YPlL0n72iQjBxtP+9Yu7yd1a2uvRi4QBvJW
/GVmY6Y4jQdt5b/URC/zxYcl4ovda/VGJOqpX+D4NtdcfRzARBxAiY8reKgOrJZlvICSaDd2eHSd
xGaWBZDIlbWSnfC23oIqye+jU34vPAcX2lhv4T30gHuAHD+Kx26ZbzUbuXRk1y/eE7JIbQF/EVEz
/Z2QrhyuLRu/xoqzxhMjGbsOW5gkzJjOOR5rEp+mMby7HS/lwfSdfEsc3kZbQM+8pz+5cJ10bd0i
mF0ZLwKfxXF8hJ40vuAld+j8OYxQiPU9W38RlA2EQU4uLwnfau2tuSjZIgCxq8fwvj50P6KTuW4P
xRu4yIzK17P44zk5BZdh6f7wX9LvyQba3IIxBnX7HpOL4BALw/h51xzpR62aV/EhOOuZozO22BUH
VWDfix/pghlFZCoPEv50+956b15r8tCW0b44JxvzTX0oX4YTAyEDpPqG3fGb6nQnFDX9XbSP9vKD
7rS3xVl9IGfDYaOu5SOPDshL/sA73ABGn1XlpAtqhdrB2OgODannaafbCE99Og1vDdWK2i5e8X42
RyIRebG3k7O0SW84Je6KD/bV7CFO7e24D1fVw7j3GGPqpwxj7JGzU/Qx7/f1U3jj+zb/9RxFi36P
t1ENFzWQAH2nuHRZHKLAXHCm3JN+QJGun3iPg4kwQl3CScVYjBrY5mPE5ugkvXDOeB/fwzuyrYl8
dZHstyuUxCoyL2DvJoeJ8E5ID/07R1v1W4gVHC23qP43/bbnBxlO/ffyBedVZSsr9vf0HkK58o1I
U5J0HoWbcSWtvA3gniaUNhUG/sdOeY7W4tbbBtt+ybkY5Re+m51wVI51FiyNS/KBihkig299J7ar
QCoqc8rsb6MnPL26tfLPw0VcGzfjoRnO0bHcc0lBPCbHiviSOdaSRLzbj+Dcsal7Mi9taVx0XCrv
whvs7k/9PADOowSGCAaVgvCph+wDDQ6DCql67/DaJ2R7SgHDDjgNvuMlYSB4BMa+6LcSt2pv9U2x
s96TeCkITkfGtmO+MVW++M/aob1BH8VajwfQY9UFZENDs6yw2zvjSXwob9A/R3hIztP1wav0Xryy
ikD7MPUUHy2eqydOiO37yM+IXyOdBmMGNi4RuiO98gVCVDyj9rAblu/this87jUvsAUXnu0xVvgO
8LEbxlJOk69jQljUunqIbxjy4pvuyHaNNqJDKMu+Icv2Rt6Bm7S5BHKkV7KwyTc6WEtzy4GPzRYV
7LJYpJue4UZfExizFk/Zhn6qdu89IQ9bDNSrbJ9h7NHbvPuLfEmMMDEDm/6sH1DrcMILb1jvnsRE
Bkng9Cvuxp4KzjjvxvfxBUW89l160W4IQV+QnHtKn/K9vq33oCitixxCk1k2kBLJnbnlcpA6DDvt
Q79RGJ7LLZ7dhbCX7sw1YVL4Ojk33NLdu3BN0X2Y07f3du0+W4+b5qNlnNgkm8opHKwqq/AuOEdn
bZ+uusuqpI/9BLCdo7UHZvjQcmSeOWbdR2qL/IDqhxKAXF/iYn0b3vLb8j66JKf6kDIKGt8g1dwb
d9IN/qZx6+70NYliZ3EZLsKX93AhXPp9y+GsbKZ/EWv7nQ1PUX8ERXFLPleY2128KSAQwyx6noIH
ya/jEsqBo/Zs+kfONOIjQmyzXnFdvNN30ZJ0AMq7W+4XzuFKOnGZyV4rP1jkRqwYp7Nu29+TTLu1
RkTq6MyWo/Eh4jc2vXOkD/yKIzSG+/oejKK309mPSo7Y7GI9sRLv3poL/En828zV1pYLK12GqmzH
3B/NZTdhKkRm6EOuD9fX4FYopqxTK6DoZE4NhXlKmkpU89S1GmVKGFq78MxdCEUodSonzw9zJerz
6TzlDR3+lU7BjzGVoub1McV41/hWvugM6S7qxp7Iwc4mpC3fKli4pboythhOUSgF+0p4bSnmSGO7
oqWyLFpic8D1eEiP2EasfiBAbzaQtKGzv5Gpya/LSbY4P3DroouCvvUKBLHlVMqbp8iuKTejgvFl
ks1WpJ1z5RNPdfiyQqc8T0a1GHAW6Ca5Q5VtU5+wx8Ckgmk+eCZZQiOKtlWXppdsLBCuEpBD5mpI
P2lQiltCNqVVoFNxkKaX+on768PEWdRD9C4h8khGmWRPnyvqvPdoUIH45KIcJ2YUH4dc5zJoWmOq
WvRjxFA0HC0KLOBYqBxAD5xkRWHALYQbarRkK5QxAyfrpHiQeLTsqW8NQj2iAVP5pN+tkeNQ254m
G/gmThaoOaPp1K2ba7xzXXeeMuZmXVcU+8T1knU4QZvnh2Hq38mTcPvztZwk4k3peysvHVpKKhMu
uMYAsWunh/np/ID/y3TajjuwuQ46P+QCBqTlPInP8Vw3Sbua67LXWq08ypDxyZqMMU9i7kE7hJbZ
UKh4TpXh4d9TWoNiZH5tfvjydJ5v/lgk5DQ2aKa/SmZGobv6iMTqQ+xNzIwGA0CE2l5AC4VBANNb
Lcs7C9N0nfO9eoqUuwGlya7AcbgOs/GUuNuu8ZAXNwojkUpVPJ+6OH0Fx2qeikxrP6YYFsKxv83I
g5WWROkCwC4ao91LSoPru5Qmyl2xG9Hy7Qqq6vwa+qMhE6dxfTa/gT4CX5ZHzf6nF+fPXZ/Pk21P
nJOR75WRGqvGgC/jp97VXkn9GDeFT29snp5fnh9SepU7lPEZPyqzzk8/3y0ql4pri6/i33PMb16X
ojRlCej332/pXXo2G6NeZXAXnZYwSKwbonYMLLqgNlBDDBNUNt0eK2UtcQy62SRPV1s461L/ksUa
yQyWuv18b56Cej6NQSPfYf6AohcV0cfTAuaHQsag5OD+yABetNANp6XOH6J6XY+ONLcRp9l7I2bO
66I+X70+nz8wf3ReKLpHTsPz5OfyrnPOL35+/PMz18V/nb0nlWdVlu3dl4/Mf7AzCAPpSmran4v5
nO/rmv30/G/X7PNPFxrxy7IV0nmettu8yJ/W/qdvd52cP+l+buOf/tJ1cp7h+gUtEEuOHlO1/Vzn
f9wm8182quDPH++nv/z5Pb98mXmxf1mDzz8xvo61+kCb7qWaziTpNPiPGt6z+eHLa1+e/t0s9ACo
a31ZjDQ3rT5nn6c+55kXmxU6d2Cf83y+/Xevff0z8yK+LPY6j6GMl5p+26qZvp8592K9cMjWRRXu
6ulE3kzn2/ndL0+NucPJ+JxeZzTnruo8+3Vynj+j1oQOuVn/3SLmOeaHz8Vc/8rn2vzj576s2D8u
Zp7v8y/Ny/t8rZ+6YLOg5v/CQH6nPdLMSfnzz9qjpzcSeFMP/+svCqTrx/5UIEn6H4jhNZ0rAEsh
4gOZ0Z8KJFn9Y0rhmDJCEK7/KwlERbFEJpJpSFwlSjwiOvyX+EjV/tBUjQgIRQIcjLpe+t+Ij6RJ
9/epblRNDUXgpG5CGiUCuP4qwBy56mqEqtHPkahxVV9Gw7aqCan1xI7s3iRdJgoFZVOm4GFJ0Vrv
sn0qihmXrYwadFaLlVVamxC69VGIox8/bcm/8RHIvwqj5rWzCI42RJFMXzYQMSr5t7cL27v67/+S
/p+n9Wps+LV61qmLFWMG+dmiyQFuR9sGsXTOVPeiSZlOvykktQ9Qq4MDDCo7KerkJJvBMvLA+bhj
SftTCw/u2OCjH8BAKVLn3zRusEqgiGQj3RQlc99/s/qTNPTLxrUsBamYCdaXMPovosvSq6OuzCT1
PFpwR8sxC0nGArASGSTJ5aNKEIPkW7fUNRule4GbUd/WkrwHpuAfFIBsB9mLd8gc05MBMNAUomWN
bvjBApwVZIK5SBPcj4FclNu2rS6yIVd7uBYAGZJwoeSiccCodv7Nd5o2+a/fySDLQEKfiZpUQbTz
608iK4GXWmGsnNnR03VZcU3NUO+txM7bNjK2TMOXNFCtnbTKsV9tXISiO03yh0OvuoAkzOLB7Idi
byTKygoL6aSa93IQUBkLI/WCJJoeTyrZ5C3X1yHsGtLzN3vTdND8ddU5dlSOKI4q5cvelOap22CB
lc8SOU+iLoQXYvK6pChtyASuY3itvycgGx7MEB3JTOtfczys4AA0TQBOGdD8Qq/BnYM39iulIXav
i7pgzU2JU/AV9oDJjkILlWIwKiI7y9S/MQVlWWedSBojUFOYSoMTBqS3uRlaUfYNbidVHxu+SWFd
kXCV14ls4VMYqW914P+4ewnWQgcX2lBuNC8TnVjNvM3ojv4Zd8iC1DVCGQRL2haDdwoAxR7nB8AN
Rqsna033GxTv4nHoi2ALSKBeSUi/VZeiLxEmw6uVEcpndsFTK2TNMRTUeMlQ0a8rYMu2GRJVj1Ee
mMo01UVUgsOakp8iVBcFSvGJ3KxtJllrs0Ar23UELevRvT6qpQMsT0JICJ95IG4U8yISc8RJ3we9
t7ZJUD0TqtPZY2+qZ1/KN1oCi/j/Y1fVp3wjYpikSV75665qdqbS9IYvnwW5ObQG3sfYLEvSH9Dm
NbG6NQ35xA011LGhevBxwSyjxIRn4mXwO2VXOvpZvm6olEpIhg9xI507YeFFiBYUi3SfsbSOlpZa
T79Z7Wm1vh5husXAbCBYlfn/r6utC6IR9lopnUe6Vgzc/gUe1I1iRLSBdaAqBQEv/PAeRgrDTI8q
QPBAiO4q6020RBlkafBj9hLANVW2FT1OQfW5py3ScTGAaPidsvxvBgRFMhUT5oPFsPB1jG4tK40K
PGTnBBvJrThMfbroNejig0+DEMEAEX5hSvBNSijGmEYHyQsfAgwQ2/+83RRkvF+3myKh1gcNydpo
8+H/08nCHQjmg+EinZu0JX2NDI6SwmFIkgCho74oNI9J+xJlqXoXjNHRk3sLjaIs38ybEmXQKhiI
DiDcRl2MQ+N43MiG8jYvAESWlaQtglA48ON0tFrSTdsnxlYOWrx1anZKCcfsXMlaea4ENNIoxIMg
wCcWwvg5jHzhKgT/x5FM/ptdBMGwyiWFZGjKX0YyWRUyq8DseK764JvadOG+MxHGoPQyFnGoXYYq
+kFI/ZnqAEnNsEBeQ105SgN0FDlQRlBkdbMeoDdvfUPey3UitvYo4F20UmFRCMgX/vNvo//1RG4Y
XFxwzuBfAy/er/s0vhgxEJQWTldF+p+cINxhkF6PpK3mQ21Qf1FxZsc40hsj0pbEd2T7pAzVLenI
iybSbiWfLrCa9d80szUPkGmihWZmr6oo0WcV+VEUU4m2vhyCHcMDKestWDP1SScdeyP6SolKyc8R
8QT+ZqJj+xg+Fkle+atSVChES0ZyaJIhOYh08y0v2xtyj4dZNolqaCkAh8h0iAdI7Ai8OcbqU4EH
jrOCeQOyqQZLKt8Cs9dgUzZOGuTSmRjQnRI23g5m+Z0EcOMh6QX673JGfjAkGyVNesymirAjLmKp
Tl9KLqmE/eftrk5jxZexxJA5JET4o4rFgPLrdg9jz23MwZLOFhx62kdjexn8EbwFN84bXSAnRECV
Btkliw/DMAID7wZsHwMtAyEBKC6qLndRKgAHaQ0o8dQ0CjIJFedUKOLEDpE+emY27HPvoWkrx8WC
ssonhpKuoJnCE2Nt0kG981KaFG0Y3kRCqt+b0BJjaOkjaJKjmdGeKcBBHuVIXY1dtMEUH9+12P0c
q1ZXiY/iouc8iGPRyJeJFllb3FvNb/ZQ6VeX6HSpaRhYA7DHYERSNfHLlhJ6uWl1V5XOoAif1AKH
h9n4z0TiZvuqkFTy4oSBLKKyQF+QJCDfiRDFfQyIts/3eCdp9uTgfBV8fv/5N5wNRj//hrqoMaZx
4yBKuBikr2uW1B4p81Buzl2uQGLuIkimGqZgK3pwC6C3pSEcwNSkOOUCmpZ4NQmNAv1lTtz+effN
lagFG1KiZJAF5ViaCGmCphUPg2sdR/AfDuzFeK3KxCWrZJOsooqMiLrxBwLLN16jipdOeep0zouQ
uyR7zNGzEcX7JqQxOk7XToUxIF5eI0JaBaHUx/maxHbL9guqcSrJqVo17fwKahGxzRUIgzn2HB9p
TmD5K8nA1piqpKv4HkwlBTAxOUDKAtP9cIqitzAamgOSpjxmaObaI+NaXX6MEonKn0mlts1zePRe
Vzq+pXpO5YFMIaCOFlqQeQtAzvHvxl9L/dVPpZrcLokcUAqjmkw6oPllQBvNyMLBPnhnIeqyE7lW
LSyomPpyin8yEw6aVnzH64nkZxzMbY2AzFJS/74eBRo1VJccH8dfX0YnbWhUaMrGCPM4B3LHpTe5
PeAOCB8bAL15KlQuiAOVx70NtunlYHV0nSoI3HUU3YrSy//QdV67jSvbFv0iAmQxFPmqnCXHDi+E
OzGnYubX30H2wfHGxj0vhCRLtiUxrFprzjGbpjKeibB5I4FHv7bFI/aSu95pGG7TRt+HsfoZtcxh
VgPAZ5c25nPfCecla7RTYgYtJGfRAS3CYoqQzOWQRo0UMT4eeUudZVCrxgHCwgA/po+9nnEIY+CU
sMY0pbFPldQ53sFxSdJ1mQKUITpsxx3zva5oy2cQPdZ1LvuL6STD5e8t0T4NmXWS/mBug8j3L0ZU
b3Wo03e76rdZQcicqSmweykkNzLjaL7CxAIpaIDGFM/e1PtP49p02kvu9P6mqeIvBq1AxBU0KRVp
BlOCSEpNyL+ydKr34exqq2R0D0IXGUZcdnsZE8nBrzUBf8TME3qfxRiJEqvEHuKNXjAXHCh6IaF8
HZVhHNscgchU6+SNDYLOPFEhXmlkpLxta3KeDoqc9CffRehnxG18IxgI4Z/vOQhdM9CHhLXlKuR9
2tYN/PVFQyF+T9dZG6g7HJYKfBOZlJ0JVHyQTIBJTySTwXAhA3a/EVQj5urrW9alhMO4PmLXFt3a
pLVPVs/ew9eb7jGt/TJiYPoqHLXr1FfoWfTuBuDLfHRN/B097gdxhCT5JOSPjPmIDMs2QJo5D0v5
X1UcYhgq+h1x4tEGlyBJhuRJ474tDlUCxsgu6l8W4IvjIOE+q87VX2l5Q6XSpzNfG9kmbnGiMDYO
pm0G65lCEGkQO+OSUaSepOU5HZ1HyaFygNPbXJlaqcLfe3l4cYv2N3Jxl15CHTNZR3cgHLMmDLqu
b/4Y1bdUwTPJWnV0DTc7C2/c0s6oAMdwvfUqD/5B3WdXv6yvbYSvUbew6UkCPzal0IA587YcfGh3
NxVMTN2wBG07IzftAiBAnylc0UDZYBKwO0xHCfP31qd/ipQDbEildzD0aqYGXX1KriKoh+toApFp
bcvZRIKeDlxtzCTQRYjHNp1z43TtvlczFyVR6h5OQX230gk9lwk3JA719Ax/FKIGMwZoPQ67mj68
W7wKK6ie0xrQ3C+DxvvvpgOkhoaoe0t/wKnWH+M09o+YgHQ0rVHDh7QkFLUZSSaZV0L6CaPghuOF
dDTLvmSh89H6SbS15XSIyDG/A0oEc1/UzHNt9LyBO8G6QCu+Fcr7OeIIho3/ffBdbd/FNZBmcopm
gxMjA2ZriJnI6dx5YfNbNvFw8+aNLBFuVy5NIdZ28uxjfdl3Q/oLTFXwmJoeOpLwHwV8Ew3sxWuR
11fITME1ckxj1XqqOxiheicqRrw4gTiH2jjdItQM9B5WnQlJXWO3/RFN06/R1+S+mGYBQ+N1l6k0
ADJzpjQMNZxL+y0sWQslAK6w5Bsry5vkY6llgji614MW3XypbkHoh4egzHwSxGSOWsCkvuuAmnMi
cLZh3RUnqAPryvHloy2G75XTQLwZwhcrgfmCtwB6wfTVDkEzZpX0VgaIyk3VyeK1t+5EY6GRqAyC
a5Cft2V8qAU6HxnWPuLPbmM6CHgbx+FlHXiMsNN+h41hHlsFNQXACkpoWA6GId60cIIx5/oAYSIb
PwEDOsZnnzdZvXN/PwisBKxmq9NielucbstdsRhOlptuzFDeTabdQiGySZnQtwvo6O99nZGsH9Uz
qJnJTzVPd5cNwbbAtmu5GzQ+1nYZRv53o7wTIlz7KHOL/WPgLLuF9feLgDt1skzqItAG6OxsOZ6i
eSODaTz5JchIR3SHCjzgwo4h/qvbC5Ed40Abt9nYffx9mEjB0BHJvmzy9qTmzZI53EaZoGOCRiut
cAhlgEUkS/pDNAwjLgiNsd2y+ct70TFNNGn408l6tWPiwgDMq8etgOO76/P0De7cm3JatXc7wAJk
y6Xb2GU2mo6AKM0w9DZmZ0RnmXOwTKrTV+T6vsC5MTbIb1JKoVPeDvaxm50mC7Nl2fzr7tTHqKC0
yl5Jr0bBYWF76Or8HQB8/jcQfHHxTbIr/+E6xHdiHaA8gv4PyZWaN1yLieb8762gJzIMHRM/iRl1
KGPmRkiCLgbjJSZQ4qg1XJJlKrV9z8kehNOIS0ug+HXQ2jDjezVIBAa+19abLhkfehQjHyGVR4GQ
30rjN3CPK6Bw1LG6jbxEdnDwXadfNdVUra2g8jcMIhkkVr2+SfseEVtc3FLvtWkUOTCALaDVpR+9
V+8J57KBaKL2aLuENLS+3JG3rK3C0l+T1wUsa2SWDDgcs0JFtrGkX3ECz/VH87QPTyQIpOFDBCEr
XPLkjyqGcdGgtqoTC0wbNEpKnIubjPlx5ve7Fdf+FHzXIco/iJnZ9W7ebhpiEykjAhBX2NzFkC5r
9Zkbq704doQnxQeUooKSYF4D0RuGmzOtocNi0kuXqdBis1tcc1y+jl6ADWh5aPHHLc9bbi2PfT73
72v/548/f4Md0hxsOi1c//tvZssE6/PPlJWO6GUczv/43X99hGIeNhu5xDD0X6Pj8rpyror8sPqt
aoLFABAy/yo4PYFG7MBBQI4+/P0rn//959/7+2aCUlDzI6sPRm1jq7hFZzPs4pgjBJABUE+NBZJb
NL9gl+61YY42BZe2ER6MS/JKQYEsm0lAeGtj3VzbccMJfzR2YkQRlhtIRwcPxpxrJywvbQxQukPs
a+J1rDgsQTOsFD/DOHKOkR7apxx5xCnp7VkKhp9wpzXhS++6HMnLj5dNyzoI+BhqNFGh8PZyM7LW
y0+4CtpEmMdnRcLifnne8tCyWe5mdo5M3bY39fxLlsft1P3PrTJFRt3puIA+X0Alj/KI1fI6K0f3
YPsZWjqtOWZJM2He4uLpa3ot1umkrd1sIoTxa9D7L3Zmu9vFmOYHNvP25WaOI2da14tzbXlg2fSO
XiKlmkVFBVnQaPJMpNazmWzZkJb7n1vL3UWKBO4It+TncxaD4Ofdz9ctz/68u9waAhT1Xu1yjunR
0GxaKWgiiFmnlFimO801+2vQ9NHuHx7Fxai4bAgMZL77eX+ch8z/8+7yg2aekX4+JRhDd0S5ifVx
2fzrNyyPUQ502BlBz4UtvY6/z86ywvvPzckc+C8+X1lHSbO3ueTYeEfMUPgH340YYP/PP7AovD7/
h//vecs07PNP/OONLz/510t6D3YGEYaeiXiO9mkzx4TwFodWmgbB4fPHBG6zbl70+aafJVl2WD6Z
Muny7DDpEr6gtA/Ld/b5jS53vUawAMuK2Q779/by8OdTl1vL1xsVXTDRZJlf0HUGqOwckufehIDW
6YK6v5+8ckvO36ZiIb4oztSIYX+77AHDJOL662KV9JYTlKNYHRlzsPWAH8LOwVkmNcVTDkLw7wZb
IEqkz/u+HRBfWYdosQ0HcOhks8Jg5/q0Y9rCCOhL+OdUy8ApaYr8RUJFlk91+V4Uhe9OVMUr5J3u
CAwVJc78BU8Nuv5mu3yA//r4l8f+8RWVy27691P/vOknJbtN1Lbf3Tb4KbWIKZYdFeexmMivaV3U
oJXMn9rBPw++RpjJZA/PRZJAgCpZcenkR2iESERxKfdIs1pgdMwwrQT7CuqwcFsSEADSss2BILPY
jMWkrowgrkMlqi/2Q3N88+LmT76BoTDxxmNAeikhzkSutqHxY5qjqKtCf7VJIzmK5tYmujp7mfVU
uUocaLT8iHZRbY83Sybp1uIUzDWPKVFdqW0hKvLpsLeQ3icpEazXuK9iyMruj4KT1apNYzLqe5JE
tIhr/RB53yuVG7ei7SXQLNM/6qN2BsVFa8zRv3uhCyxUxNOhcRGvksG0HQmNaUWmAXVqACJNUMzb
nCw43R/A4bKg16zxI5qG77nWAQ2bU0x1ncUTEyZBbeA5O1UjdDbJHViRBjocETj9hABW7PpM8/Z+
UAcPvd6GAE9zSz3FwfhuOwW5Brn8lfvZuIMS62EX7PuV1L3nKg+iZyIJq33ZxW9dZjVbhsPEEoyE
DptjAaky6+0P0dEwM40p2NdBdOw5GO5BQbcqIi9sV0UFFgz9iz2CuzZyn/SUbIAwqatbPrrEA6n8
p5ZjaevKAaNAHh/ogz44IVVna3JCyNDpLQbBdUyd5AlcT/badoFJWWT9GMSov6v0AFSvOBealDtP
0wtwYeO+dcjAaKYO0JQbkIebcCmMKw9zLT0Dvo+fkzRvZBaAliJsIwcutmM69IcYGqbMOmYRvcaV
Y1f4b08ZcyAyPdz83SUZWDNfh1q5H2mAVjwQrTgYRZDuJUysZmgvicNJwTbq6oHwrEV7bkBlN7xL
VUA+arSBOtufMJt0925sq4M0hvE5CtXBbiF2SbioAO5ooZgjM8rMTc7BjN6XacxCD+Ga5kr87WBZ
wUbDBswDYx2m+7ZBwBgnm7az3Evale8B8OWjRaZq1fkpIfT0EHW7dDfKJ+zT7eDiDr32vT2kcAOw
nnuXNMzw5cACPkfGDw1UP6YuxgljHUAdnuCv+06FDdexsWd0mP8ETlNB7oJHE3vrE0P5K/OC6BZ7
xjvzGypYVug7A6YaR3dxGyp2rLHHgZmp/GwoghHLOSblY2Lk/N54PwSZTWOU+09GZH03K2sgC9m3
T8U4XhnhZTdbxpzEPL07qmIgz7eo39Wg7BdRJddUqPhS68NPYpBIRWtD5zpqWb9pe+ZIHolxE8P1
V1dLt70eDwQ8YAjM6wLvgIv4uYL54Wr6PjKHy8IxklF3LJmbkE6szp0xeVshYv47PmDMV5Z2SMfp
LS5TxNvDKvYFXgJzh4WzfnKh9KvCOWmRndIqZipqpJISifRjskiGvQKdvmdog6IfoiRElgAWZ+gU
+yJlflDlY3CGpL4m84jIOK6rKmnsDYRV69xMHpJakV5gpuHeFS15bhM9wlGfsKr5lnmm8BrWOUCJ
g1GZhK9IktvzFldWDLWd/5zVPsYG1XzVih4jIoG/V8C3v2Ezfg1LueMp+c4UPnu33pbnamjbZ6QH
L0IJ+gnc3fhTaTJtwZEj5Q8vnSATlu6tDUmEGiWO1EGVNwImwQeEYl2aTnRK0ikjKc39KfSC2In6
tQlGdxeU8lDY0zXOyq+Fpm6OrYa97jNr9YZvepMYxNUl4zb2lI/jD2ua+VuPj73hqQ/jq/Dz6aqF
2lapY0mAyWs0fo+kaR6Lzvrei9Y5wJF9bkh1sck4P2A5hilX0M3Nwk3HWva1ZkK9YtKgjtn47EaV
jsvdcdaWk08vfUeHkTD6dW46cApYtaZOrL0ZQj9IeRFpLF5D051zJNXFhh4AUMDDoKZhcBpdooXG
QD8WodoBFf0CggLoKSrQm93lMQBYsto9+aL3loIU1tDox748ENm913xWgKMmsUDTj5rxQKs86ufc
L+1qtxuracsXUbu0tEws6G2fbdzIaC/Z9KPoR/Xk0q5rRf9CKedse6YHA8mcX806uZpmeqnNOHzx
AgeMRxij8a1VWaM3DN800++eJEbAaPKQ/0wOuPbxZyQs9UOrHRy5FVTbJmGnpRuZs4wm71TKYVyr
LujpASXl09hwTXPTmtSXedDHATFHgz51DZrz5RHfDNTZHPLfxFGkB6To64zwLkJ98otr2dphqqmh
xBThp/Y5YMoiJkSJv2PFXXkN4gEek40EvyIvh9ZwEr+NDRG/sPfWo5vF98Zv8RtMGRMPT7EZ8vtA
0vgJyTHuVMIUa0ec25oLAzHMQMyb8ZdjN7exMIxVMEYfmq7kMcjn03ZGL3rMcakpikpKL+Xt0oYc
83ZE9NA2h4ka6iGdZn8y9cI+Dq42czOrhkuvpb2kWEldy/qTE/n4XtrxKdGJtLT8NHquwQmCagrw
6MfTI/SSDzMci2vd5RCcmFOfmidNMgR0KmsXc6LfM3ZhKW9JYqJyIqcJl980dEWFc+wKp3+jtcLu
qzXTStnmujAD6+QC4qJW6j9ozuv7NGYJ7wJkvsIyRjw0CcxOyXBT/VNAJLtpTseeT2E3GuCmHAUP
WIffnmiAWOn5E0th0TL1+WSIVZBvDTFhABlsBYrUlysSlr6AQfWZ6BGxHfai3ilnpDVHgsKu9PFR
6nW4nqhUv1pW+tb1FsUrIfCeXzWbMeod6oHhNbFzgbjMSnZ9H9wHRfcTXF25jjXsnpGbHnpzxIhD
AlCHQeCkOx8M74ybToQ3H6SZZf03M68N6L7B70AxmSuYMz0Ng0ZZ2YQX6T0GCPTQp+FhBuzKXeTC
ODI4/VPCsFeM0510ovjksVbuG1nfJ8Out04wvBNQntBBnqJX32mvAfzNdWWP034aPTJArIMZe7+i
agDs2HG4NgiItrHEfJo0oABGcxvXFq4s6w9VXXrwRC83uZ2zu7REzA7Ws90K/ZepRTSSPecLV69y
m4xyY1joqkrSacIpmz7CgGS+NsaKWJsECQxdAj01wVxTikrbe9IIVxpBQsc6OHEJ1d/1Kv8hy3Lr
RXV/8iMDf6iFvTsTfnuZgtC7lE52NxxJXY96ZBulOCbqhJUGMXXthaU4kU3ySavnysuHQeC3yT4x
3KepyhVUZtol+oTHTxhlMRPqyx0BRRvIzC1tYVz1YdYjgIgxHPpAB795QQqBBFO6nTrVpTc64AJD
AEhhDFdJ0usHUkShKwTmw80z92Hn/d6XdDDSPjozEjzQyqavYk3fKg/McMXJoGYcszFa2nCFiaEO
bZt/Iqr5OUYzsyZYpDlUWk217CRQNvKMVw8M7FKK/TCFlKJ74oIogX6xNWB3eSslpsNGB3zZSB0h
kuc+ysEbT4nQvw1ZWm5SgwuKZKhKlOSFUoEUYi58h1IOvyrbuA/jruwdztWZ9M9V4j1Qgd6FQbPF
qDBxTDJZkwW+iTJbPsg6+1YayTlqS20PMQ/c1iSJ8GP6tq97/h3KqhhNRNNhLsqe41Hrjp7bkjGh
uX8oeMyzprBDKc+aiNbsjw7XtrtwvKOqeqqKbqYlu8OHUzOAsXDCvNl6cs+s+jQMPmUTuau7SFXJ
Nmkk3SXT5qC3GqgJzi0P4d25yXe7HOXvvPY/rOJbZOrDsxPr97Q1vxVIS+/SK78AjDJOjbCyrSjr
kXqz95kC2nhRjfZcJARXhhFSvzA3MjKyWAFzYUFu2WU3tFincP6dmd2kmHedyjNeu7Q8mJqfMWmb
gN2ENqMv3X1OOP+mI3lxaQELNCZekNVKle11XBV7wxpwnhXTH3rjz2GY82EVRDBLOBBO6UC2Coxv
Re9fKY/qk2s6ewjj002PUBuo4dElFxlk3yqrNx4Cw9fKqKoSb3Qx3Qe+iVVpKn/ravTxzXZVQK/e
+2PzGBs8MIntnwrrxQGAfzWaxl4PgVFcCbF+SsGrJIUTXT0/HdclqqldaoBs88gMkS4InkWeGUSp
2FpamO44v67pl9QMOeZ0lsEuV0RQghubi/FEG24/OrIXmQ9j9JRcRrMQZ7OuAwcY65/YhdYWA+pL
5/YHwrCJgXAKoq+MAvt7NOX8ZuCi8z6OTHaTBBnJmlH/BxniPjTwtDN8YdrPsGY1CMbV0UBNqVvn
qk1/QwidNshwCGhgdHzCJES7MTOeSbd4D13twpSmuAXDd61EqOnShHwgiCbYquJ6v2wSxK7XKhu/
9IlsD1R+GeGVGO/divVZHpLSHaNESgGEhNaYHVjevNawiZrka60spJIejnDfKX3gJcSf9j1rkGXs
VIjuFPe+eY396v0/rYFUM49Bop0LHoQEzfO63YjcdLJL75KzHlnFLJw3CRebQ+K5v5j4E0zttOeq
Tp6qJDHOQexYOz8ez6Mp+cJ1W7taZACv/UqQnTdoz3CYfrO+rg9kmv8QQ46VVMvDQx8W5DdrLNxt
+ysDPvfoJqGHIFf/VUy4BeWUazsA6vW5bUPQAF55KDvM1mENHIipir/RBZiv2Gq3Zm7RFyrowVuK
6CGrJ+4n9bLqSAtYHMk4SOjtE3VkFiNsLAkIuwCFt61zEEZw8vs9K2K1yji41rRt0nNe6PF2zKaH
M+cYz0KbVjG7yclhWhFThBhpm6O+2tYdWcOyM7/YxS8ScLdyLHrCfDN1pA7/wj5Tn2vzuaGr8ZQk
3k0r6dI0uk5MQKgPj1GQW9OEONdN1D1BMKfLetqZ/gLY3TgnBtjc5UGGLVXHZ8ySMNxNpUeJ4AOY
EnReTyIGvt6lNfU8si78eiDdayv6ghUludoKzIodYC6nwRVt01B6+3Ak8hIdZr/XoGuvS1S/Z37Z
aPkcYmM1HpzaQe2mAB1rc4MkbepfZdT516EMHiLo7mHke+9DYyBRznXjzHW3wRlNlnzEahFHHlQE
y6AkTa3s4CEU3JoyRSdnt1umvtUtS4tq3yRmvNbGMttqZjxsCoKGtUY8W2P8u+iZsZJ8MuwT324v
XpZ4B5tB2TpvjD9arZtXWWPRbFV17/u+3jhRdJrYS9eDcttD7jA+T+bhduinBIhmh6QuwK0w8kII
qWcr5kPDqZBe/winGMbScdTC/t7XzltZalfHJBDYkkTwtp5+RNwxXpvYs1ZNNse6Beldq5S+duYF
SVDBgs+m9svUhjtJMM2vvgPSkHnAwKxWvPWcEr3GiV47BVfb6uStqsHUeLghlZX+FMILWI+Ll8rW
IlAsqCiEh7M4I9H+qXWoSJou2Pl4G7eFN9VU5kCdEJ88kF+aR19xNKSw9ynG6lXcODHYmJHA3MqL
N2gp5yVDT7YfI89aIKCTHaEpFaKoQmwB+vkHBbKHXhaD815BWmvgMB+XoiSewzODkjUC40sm7aU6
VCHiywkK3xbk96tJtCmz2cZkYOCL7RDjxWgIQ5tT0oTvbizR+vuY3AcmGFgY6saKmN/pHx4VlF0p
PuOk/NoliXZqbRE/GybDEJJBLTWuF0uC67J4IdAJL3MZ5JsuCH4QitIxZnwOOF3cQi3/k82ppSZL
cjcBpVaTUbgdOwSXdZtz3p9ggCqWemvmKNquS6NTENfJWuZ9fHFHeMlgrAqyBYhSNKa9W79pce5t
EzfSjozgTdRM+FkbXzTkozCzrzNLnpIGblCawEmBfmAwcLJ2HNE5QkkOVMUsz9fugsiMpFPWNoj1
9qwDW7ND1E3pI2iG8FjOp9l+BCbVyLDcF131Qjq9iwj8ajLCP6Dzhp+QW7u//TW9fo49KmpVeuN9
nFgukLsSEyPufxlLRZSfcMF/pGUNMvDB1Si6aLX8urRgUglli3hR45B8M4vUYIaLIKhYNxxusPQY
Inb6pg6Sdg+JPlI2iXJRbz3yrvtlZw5cJL/f1rGOUj/tAewM9otd59q6KmxkExWYG6fwnjoiUI9J
SXBmYA4+XdLyD2/7yayitywPxKamZUqCp2IlWdoURx1dlH6WcIS+/r0x4njjBomO7LbJNpkJ70uE
uXMXrQ461NqRShrtS0Tc5Mrn004L/eogJKQHRnDMwc0yfRZG+uZ20bM3BFCZgmjYWh0FCHmb2U73
CmtXZPZtqGV7Lhki6Der8MeTXZq/WyQWFyOzN8DTiTbxUE9EumJ38xyiwTMIWgHZUShT3JaYDJLh
q9ZIYNXMBUaHxrEu7SsZ49k5Tvx7n+s7Vxb2R19exRS6FzOjj5RBIN7Z8fQr0RRJqnrL/qQm4q+j
iIS3tvi9iOH9wf2Rl079BXChE69C2/X3Om9yG3LA352eYFPxZg9D/2cyizXRYlTTptUdOuMHBVd0
byZB308N6dV0i0fnRDQbi9TcxQXy1ISjmRjifp31rboWvXuxAyN/pm8LSiFy5IZq6q2JAS4zbkY9
ENnuBcHRN6ss1bkK8Ei00oq2KvXFKq5T4omqGsWDOzD6UM7F8Z31SNoDlKXi7HeAMKPcY7bvBRCq
GEkg1UUfkhNUH1eOvUFV3B5q3bhMaWldfWTRsNN6a3wZ0xDuDSl0O9pK8Inm1mMcVICymodIBrr0
2pggAI2/ViyGL7GjvXc+8xcXzec5SMp7Hc3iRQ8ohMn0FLtmcOq951LG8rxsUs1in6sJzpE+GQeJ
9TtkjYpwGPUcvNf8Y4xvVMnFJScR4UsSSXSn4TY3QuwNRM+9lpb3knIgnIPa2zq1Nx/VCc24IaXF
lYTNHSVcfRelC/JBTznHb3VCNWn0mlvppX8qr4PrXE5cyOryaiaZfmbIAgZwUhQkRdicbDT/RqJd
qrRN36IhTp7UD0GoZB4VyRtXZ+OSz0ETqtpbmohfdJT128wYGdkY1nj1DLXWpqTeY1B3EXGoab/0
Fgz1zBJFO+g9WIEJvkAVMv/QXRUd9F9DqIXnCjf3PjG1l7zhnmjtzdgY3nXMkqNWRBLJvQKdaYjv
UdW6WyMDHVW4wP96ly5vNIhVT1ErrRzEDVmHyImEuU5EReivBcUhBlxjh4Z/QCEy50cRgjxmLqwA
Bwo+ixFno/nVi17juu+NcNeEpnzO5bg3CU4zC9e4ZXnyvZlmBU1X1s95Iumu9QWy0zY+lwR6HeOc
RqERFc2ZMI19MQj9HubFOx8BOaITJfhoGg8z5O3nTChBsWYZ4LfYWZMiZm1MKuI9Gl3AknRYQoIQ
vMoRlzHVfmh9B1LNLScQhAqyXvTeBNlwCH2SSprc6WisRlc/T4C4pF1zSd2gxADfZjeV/PCKfBO5
IvuIOZuuTOQrOH6Ca5k0/TYXZryzjZizkRMVG3vAxKH1hvnVhg5Gq+NLUqQ+udXaq1k25a0OOG9J
yyCYiYyNcPCmJ0Wgx8MfQDnazbYLZyivncNDC/34DgsdikL+VellfSqwjCHNI4Cui6YOjWzeXNu8
JMvUZv0gXJh7nX3FdGTDzEl+ZkGVHgt31O4M+19I6iBYzAOSMPQrcmdWE82gF645HvGGmTzXBLrV
cAc0XJqHznum7528aNofQqvBf4H4XRPvYjz3ZXIh+gLtpJ6ixAki9jYi4y5OYt5jqyjuniGzW1q/
/b0jOvYLJNlQVRDsOVYuz5qJYFXLe2sbWRYfMouz10j07CRG0F3MBlhY147QWdQkD4vhQvRUUKJm
RcmoqNi7OvLG2HEvVcfISgRacenH+Evb08nTDf1RMLCqib4Frlppa1kaik6UOCwrRd4Cqt9YO8i6
4fuNOd+7doPAFuSiiKZ2LXXyaENY4cYQDw87YMUZ+E8qNIY7/wEVOsndaS+IvPWLYYvmd1/wZa2p
aYwN6tA5b6P6mDI4LkOLhKMKZtKkSr4F8/lESuhQFZFkQU2Qjd6NA2AaCaES+scBuvOWRfXfEA/m
Btq+6kGiVfPYkfAY40DkTO1ZJUSiuWLNKYuRxMSrsuXiQLPLXWn4L1Z5k1CW1sUZigrNJ67DFRQT
EUqifv36XNmtt61LZHNdh9+M94QmsSHDvqUhFwzGe1ewLKv6nzQwk8NojSFI3sxdG6WSKytCzm+K
xryUvXEu9Sm+s04uWQpE8FpDm1lEXhJvnoFdU41tvNLQ7+h002M92LIfX63Yip8CTlnBSHCnLseX
vrZ5hh656MqgUJRzeRbB3pjEheYCRqMYHs9IZMHGVy26HCw0oxGKV+IV0UnH18wS2GtM2ry9W/52
zMQ6atTFt7wv1zTiNokWOd9NPIoSMJRszYYTU+uejfnkmUm9Peh8b3O0sipHh+LPSMB1RuogCkn/
Ljt3qPlw0YY2GunZPhnRImSIdSqCKn509DPWzkCrt27i5lQit2Cm6dxKlxTXiQXXRTmCQI/vQ+A0
73xZb1Hv9swrFHF8Zou6wBlYd+qhtQst8Edm8cMSVX/zXYIMvJr1Mwug0veoP5zsmVht5pxqn9tt
+U1IbUsmyksmeuitrdM8poIEpmqmJ4bpepnMJSmHemn07qExRr49EYFDrIRxE1Z8luNrayFAnyN9
OUGm470IBwRaTv9tDly7xJ6/EYV50FgpXVLrh4Ycdx+0wYahRMVls5UbJpjBekyd8NwUOmcOI/Hf
s7DZuiHukdwA4pVXEwGEKqIbEqBgTicr2NSjWe7zjBZs05+JNe0frwFipbNthassfqd0qjaImeHo
Jkrfts50cH2TUYnmmEeRZ29IpYezZw39eWRSNNS2SfpXUl0VgpW954IkNIP8rAszOy+3CrvMz31i
vAeVKne+WUynwGKz3BomE2eoNtJLSusr4a1bx8Fo29joBJThj2shkI25EUi1oS2ee+xDTJKXbG+w
pEMMXb6Q+ZwfBc18hOuzriQ2dhW41mrIwwFAqbde7GU549WXKf6JEOteWb7zrWa9EnrGt3KQ7bOZ
RuVZ9pDLmr5clY5GNHMymwoimoF1MV0F2ThPZvwdWaL90ljJ3hq9DoFZq6+zOcSRxPpCECHW/Cmi
7GtI5b9n/EBXF/U6F+VJ7qhtT4zMqL+y6BQFw1dLzzjNERe08VyTRWQWfyz6iCEYaU/3UXWdrB5y
YCBQl/c5jUzXLffu/7F3HsutK9uW/SLcgDddGtAbedNByMIjASSQMF//BnVuPFeNiupXRyFK2tqk
CGSuXGvOMRP1mASZedQSVkraUB89TyRDq7dATfFrdA78OIfbuNXdm16lOyjbfi6N8R55HuCrTHxl
6VxujEhbTaZj7J3ZOdmRLwBP494NoFVm6cTB0CfwlnHRgdzdY93H+WqosfHagqrb6nrsGgGwGcd6
ivG9A/H13VXHlJvuKbtDB732H4lsa55TmObhXzpHpfk140DCnouenPIaH90afbcfypLuSTpYGqzQ
hFly/dgXfrOOfVaJikDpJaqAdJlVkI/znkxkOdIwbwO488nQRdjS82wty14x2hPOXZq6BfpUZ5ed
0EBGT5ZsGMaz2i8DF0UK4eb0RqvpA2l4s9Wdfaxp7olWFmW/qa1TqZtPfuH9lA26KPbNTcnkpezJ
6ZxcwrGKjJ7u7DjsA+RlIawi7BEJQpXQeG7U1hp0fauVnxhdxEaJ9JLQkAU1ZsitlO5ausMm7zPv
a9hK0a6Heejvhdle/OTGZHa0YjX09D8BS7iLNFfkFeaBQaVtGpcG8GxmY1suxWtJSw0kt+2xvhAm
ZdbAhIaIU56HaGIKqma9DYoO34vrjeFIbiuKvrI4jVX/NWYGfcko31mT99QYjEgaL9cWo53hFicp
et3VDg1VxpVU0gQ2+gFQbqa2bWS0+9pp32JLP5tCltfOMUMrHeKT9I3rRCQZjdoiWrEQTvskxlCv
VzrzMOZPnP9IHnCGs2Z7+q6d5f2fn6CzjUcEnmLXddRFtp09ZK1Q27lynwlgKzhaexMuFe3bGdgp
yiQH3jcFAXabAZseUyfoOoZ1rLruI26b7pCq6SYgdf4xPv9/Isr/jYhi4Qv6bxbG/yON6fFn/JD/
A4byz7/4NwwlsP6FjfE/w5jw5/8XDEV3/wUKxfSwOZqB75sQHP5NRLHcf9l4cgP8jx42c7wf/0lE
MZ1/+TeoCtZNIF5+oLv/L0SUG0zlf5hmHdwVDmlvAZwLlmHLNm/ev/9mJCfIQVONEPrOzjCnuBI3
uZLsATSY2VdcyngWZjOq78s4alE5T8eqD1bp7KzVxI+YRX20opkzGWuY47f3llN+tES5Lmh4b2sx
Q99XjyQh5ViNwTg4/sPQGcdWOCsGSs4yUhgjqxm2qga4FROyPDpW+1Hp/UrDoAb/bDWm5sUF6myl
xt7IIJaSqb1t/SL0evmCx95Z2El1zGsffnzj3DWWPCNQ8ZeCyRdWvjHlQGFdi552TCXnDcfM0Bk7
DqZdvIrpqbTaVxYEcejmpkfJT6sV9K7pwZceRLooCoxvs7dr00RfeKlBRxFLAV3I51JPF7MBl9wK
qo2mpY8yIMNt8IBNkLq0mJuBPgDn2Y0e3yZOZehH8r3xjbBv7WPvQUEezWTnevw9lhYF457FRaib
hwS/x0EMGk/ApLwhiNc8leWkH7yMWuz2CE+yefr7zGipSQpdP5GQaJznib9zJdJgQ/gKpatpy6Pu
GCNARLDt0zgbUBUC7VI5Ir5G2JuuAEs2OMYgGk9WRlOmYyt2Gv0az0hf/RI57N/DXkTNdbIXuZ4G
iI4mggmc1H70lKQO9ZS9cEqVnJSIXuKo0i56ENdhH1N0eZofXf4+tLdjYG2KB2V9lsHobakIOpMu
pgsbLwbujxRqU9slX9NbVrmIdzlLtYxucgl/klaEWKEZtOIwM43kgNjBWnpc3iTC5v4RAaN3bCcH
iRYWZUeN3jEYRLsq+D2rtFDJdWy99AypAUkLO+uiQ0BNuLuJXGaorgRw3vrHE1mUU5pspjiVbBdO
91C1jn1HarcKdolttE+6Jvigv8fWHD38PTCJh7YHoa4ee4YxZC6ayxuzVUtf9YIRiKUrRtyuzF6R
f0FNxWCC7MB6HYWcHiOro+0k1GfG9JTUENu+w5ht7EVTjWsamsNy7Gn5YtA4e1qs/TT07wd/rM8K
m/ZCFSj5IFiiIq9659F0rXPgZt3Z1Ycb3sh8GDUxfftNuYsH6peFoIIyNDdh+MotTpxsm9uUEv7o
3idDnr0bkaEtBryJD1OG1CHWvSSUA/4tv1LzrsiYgTW8z3dzVFH45b7z7s/xrlZ59KkYl0XaeAnG
bniSnpi3SYKpz5eWfM1nMjkj17w4dDMW+tBam1FzolUwDfFznvs2IQPCXvtgcJ7LnFgL5cR6+Pfd
YGCa3Nv5MrM9f5vX/fTiSeNlyjVxlTY09BHt7M5HW43rWqrv8kMz6ug+nyV5A36DaUQFZzkip+YU
TI7GmPrHxDDTpU3I42PCWN/J+K9Re2rrJpvVox+1cu8q8ykw7ZNdF/FHqQGeJUB+vgpDn2jQAkY3
EYcsfG62Q1Nb3n4ELsFCEYwPQhvGh8o0t70TkDAsGTNnt6+DzZnXXToZ67+f8NArbVsFGFoxcVVe
Od3lrTfeOXY3nCrmTv/1Jd7LfBPriC1cFwUSvZ0XvbZA3vo4l/4eThPVcZ1EPKsyPrSDKl4cI79E
Ipd3Dm5cggkojPPhHc3zfBoYujzKqjinMBwuf4/GeCAsOynibc49MU6j/8gKlC6TcoqPU5rrL6Ue
r/zWcR6nceivrRM8OxxaPQqbe0GK8B3AsE01YAax3ckhIKEoT/atfazdEqSsPgv92ERgXo9WeojM
R9u0hr1IfS8UXuQ81ESeko4QNT+MaPsmU0fVeJRdGoOpucirU4UKDkVMgHZXKSJ5yVze0ol/jm1N
PmgIGQ649rFfRylmq7omjM+1LrGu0m/fN/DB6trXGPaGuyu8eHqBHuDs+4BZzt/DlVCJjce4MXct
aqDXgquqSIz8xQ6C4IBMH39UWfqvw21YpnN5oRZHV+m5sXjtEZt77auOR/tQpA184br7VRr3E6Sz
Sz2U6tnVLCbNqVHuWhU5YYAvbmHHWnRXGeDeA0kDPuo8uuaqsa/tJKslTpvu3FQM3fugZE6FXRIp
XlI/e5iVl6XXpYcxrc6RqAP4H0xYk9iL9zzl7MlzQJ4mxYTqMmhDw445neuiv/MVPHBbTx6am4Pa
YX6/RU9RHM2sO+bQPa52Xmvc5ln/QgEeZqkgI+6mT0E1PSxtTIGgYdL0ybyJU1KoBOHfd+E/UzdT
EZQzgxKdFCPXa+ergzSRIPn+8M/Xbg8rlYl1XerPUT13J1qgHf5lPgwVz4eWYbLuxlwdRs9Uh7/P
aBwA8Mf0uiqTiAQlDHGcZlme9Fa6HKCApxBoWq8y7CKLknH8lTTorZfLX0PXjU2g+hp6FNNuhZzP
tN1ij1Q5DjFUF4uZPwLXD/E9cRksufCJE2neLBfBTp7G26TQ+10p0nBifAePCumH2XrRsSYf2ai6
7GzCa22vpdaVdxqrLG7V3Ag198eYKYhsNoVNqc/TIqfZflB5TX8m1R+GKM3QREbGdrYiFxkQikWR
wy62mrc44DAagzZFOzZsnaH9ZBFGFtZowSWebEmDsn/hiJKdlD1+2Oix7L6mUeiwP/S5y6x9ekhV
QQK0os9ldRx4b+Amz7a7veV9eVP2iJCeFZX5vJYweGzHO8OZOUS2zS8KtGXft/qqcelqys64ah1G
XMtU39Y4QQUfJW0qIw07jXO1IFFt62dYFB1bvs5w5vWsp9ugFzcvw9iEQ1qT15FkHI7rr1iCIuZu
fdY6hzAXax04VrWY4hLxW/DMkPrLKLVT5+loj6Jx2dtvfp3QHvPvesGRMSuGH6/HuNk0JaaD1H3C
wPmcew6HusjdNPhAeOk/eS1d5Gsw5rvxxYnqL4SXikj5+ECp4VmDsdInfdWNON+T5C6eAZE5INx0
tSbx7V0ESD6q7z51uZg7HPYIbukyRaB2WmPTkZE9DVOydOghL1Uaf5m3xpBeOne0rbum+MJK+sqB
awVomohRWC1DWh4jA5bdQEjO7BgvotMfaGXeiz4IQmwKHAB/B+hhw/Qc0fKsMX3WsbONTG0fq+4S
zdq+RWXI1QQwGjqXuo4YluFH0wtKtHtlaR/5IO90tAKSkJNMc7eTR4QwK/HCN8dH+GrkqwMzWOS9
IBSjl2SYzthTRog+BdOQAQjdXK5m30hWVtasuPvpr/juF42nJPTBoQ/kDjWmA+clA9w+lNzZlnts
yC+M7eZJEKXRBez11j6tmwtDPQIvEnmkfso3rGpeEk2L0RjPZjVgGrQRU7Rkz0QO0lY9ajZJ4F0k
KgartXBhVdEBqh+NJsruVGeBKeNXhyRF+hfqzSubg5irr6rT643Upked+3HVtQNods/aluZ8HGr0
BwgAbr+cFDrD8ZZVMF2NadB5+nkF1Y5cg5q3p036hykvD6WO07fyddJvLMSuEVRlLnVwTL5LumGM
RFMw0WPoAZnPStfoMd7mhpgVppWLTuI0DtJsPQcmQedSPcvSQqbL7zEM5w2s9tnqI/Thfn4T1v80
NveIpTVfqk4HdATYnN0nrwzeydr9zPxvdoBr1LY81RrjcENrVvq/fjl92kyNTCZ6S70qgb2k/TWX
BK/R7MQiPH0oy39GHfij3OFnSpujXf9IadOKE+XRrpKdI3nLHQzhiZPedcMtX8KpP8BHiqMH6sZz
mW/o7EUqrd/djGuZfWDjO+NWJMmJgvmVSc5L3BNU47pnJCJ3hTldhUCFOJWo/v3+JBq5txvtQGlk
LkSbfGNEb/4uwNJGAwF2IVR91t4AOpc2dw/9jPrNQY+jr4lEXWFAuTLs4qZsKy6S2cGgCN9m0Iar
ZmTXrLbfiT2/xuy/Lq2lhYBhHirZH8FdbhtlJWtIwUvCmLK2vCoVQa+bMY3FGMXbEjOT27Nkgbxq
c/S3fRKvGkLuav/dzgO42PP8Q/KfXLR5c5Aucp5sjVcwYiKS+ot5dnO6WHAUCrPbuIa6+tiCRNG+
R0G/w7QEKFARQFdIGVZjeuobYNpdZxgbN8UzbDek8zXOWmriQ1QuYYHeCLwBVTaS6CBk4kSfqxdE
kLicjw3GnpyrxwT9d0S4oUyuXhs9pqL9hYNkYSO3aPoXYQTP6Su+zx783npwgyp9zIX1EpFuj6ip
1uiwDnvlyDKkypI7J+CSqoJ+3GKludhN92IkdnEcWhOodsrkOx/WY0sc25RsA41siSbT77WCqDq6
a6ZT26sCKOeyVxdOfjjPJ1aTWI0TEyZif6YkCA3YLLhiMgf/M1iK3nafky4Va8evLl5OUBp+P8mE
0DvkvGsHjVcqu2Q3WSpm2sL4SBvMVeP4iK18uY0RrrkZ4lrDhn5S66gcfZb+paWN727r9TvOiYzz
SSibfb/ctk7+RqfY3LcQo1aV1L+NDkUIUhh8dQGwytqyMwpiJmVG17zKsg27FucxB/8Hms8A4CL3
w7QsuK+Cte/dIVaX8ZF9s/VxbnZ58xfoAuAjpt4dXWYkXvDom9a/d8vb7Ki1nnXTZbtsC3OhofGI
O/8inepuiljgvUI/yV5DyJdF/gHZ3cD26pcBg6WWIK2qnrQnSWdfUwH0mYBQOGRoYesM1EP6bzJZ
BVtZWm3rvLyZTG0O1nEQyh4mQuuCTsiKBL7Dfz3++6KFQj03Z4SDt58bStIXXMlU5X//3N+3IdTt
OY01m79/2pL0IFKaEf/rV/59UwedEiLFPv79yr8vDY1ajQ0N7tlno8U0wrDDIwGG2TzL8rCRlrMb
WnHOJhpJ1fCTlDcF6aS/0vA4pTuJM3xhYhYXsrvYHZwb2j7wXUiP6d1XJ1WfeT3/eNn001g3GAi2
OhlYO2sYfmAdsRKI5JFN7MDovwmwZnUltQIYPuTZtvkzTQQ/+eRZ1sZJoBhZqu95/hulsQsoxzg2
NeLrtMKL2lvk+XRBspR+bbBydh3kPD6oKf/3Z3MRIX4YkPWbPXLZHvzD3zf/PiRdV4bz4DxBhNTI
iUo/yqRw90jVtxgpiEGDAFKMhNCMZkcekwgGWD2QpYxb4O8/Waa+D8Xj7/Ff6mndb5mu3AkInxuZ
lQ0NK0HuHd2kKUiSPWSiam05VGcIdF4KssmJqIPh0czGLSIme4cPw+j6JkzWlWX888H8z89c+n+U
UjE38VjmB1+Z+W5i1oOJ8qGg1Y9/4Yze99t06cHpD50ZPxdDTGpbuepSA/xn+wXa5clL0SwwTTDH
c+mizyqPg6WvTY08D7R5KptP8IYF5BLzGGvNGt/QAvXVCgP2Jh0xd/SrArF0xLXBIWUZ8GQjAUeN
OcW6tDnqe+kd2DS1n/p15yIbD7T3xojZGbzqnI7BN7yBXYrK/lYiAPgiAREwSlDc9YYDvuQWJ3E3
Iqqsq+aspXEYEKFp6Np7B9+H3h8lfrN2BGl5ffJuzPrJajrukTlW9OgiuiltR7NBx+0QYLJHH4Jn
njnpORiJF9VIgZiLcJb2QYW+C8KGjIijrWebcmzJ52oM9n3zYiKbyOMRN3FGZnSLZUJxoF5oac7L
9LiCq6Z4FD2NS1GQ4Ax9r3icJsxMmL9fDE1tIi3jfDHuA/Nie+0Q6kX3icQNf2EWweasi6uZ7Sz9
Jv+06t8cPUdQaHt/8iV8y37vuHQE/IrDzxiIc83CvxipWmBIMr4cp0VRq3onnRLkTk1SY39syuhJ
1C5DRDu/ZEjIl6K+THblb1r7bYqiB61ICJWSCYTHa+9gG+okfsXEwc1OF3s/992mrPCK52TbDqJ8
AcTItJoxJAxKOqxJitxp05cwJVXDKYCCAyue7Bd1+zBT7i98jPnL1sUjLO3pKXFYvG3VxiuteUto
O0BfiDgxLXB9fdnC2zN9bNZZmn1lArsVjVs6kxPJLMOJ7BOATn27tyQXZxWDmxzqbecmCaAKm1ix
KPmeJqs/pzbVo0VeXs42VvjBS5Y7LWm7PSl/iqPMLSaiGl7BdC6zrvgZUNMhi9pk+fzVAeFa9Fou
Qsf0WBmigWiWBzytYIF1FAI2pjtH155ICghWdkIY2NSbixazBMKoAo8ZU/9LjByw6qY7Fdfazuiw
X0kG3S+9l+7RFq2HvtnphX1/m7Atdc84oxlIl0WDsdhXzm8L2VAzUPA22UU004IK/VREktGPNVn0
UM6yUD8YAt/i7GoZzUshgG9VNTwmncDscHBZ0RxMZWpIjoGK4re+Fl+Gy0RMwlfEKhTFzz43oqWo
QnxCWGsfoy/q9FVMKeIa8qGR+ovtZAfURg8xIn4JHNEv8sPcMC3GLVxmhCt24iNvGOXqaWQshEVK
Ypf3b+Chkw1E8M8oc8kd9Cd0jY54TJL8oZzr34SFwpyb31qDFBd1d4XOmoNabZSoHET1SS76Z8Si
QJL0720yh92ScBfvfcrq9x7vL+vUStoVUWiC3r8yBFJkdJZePoM4QMXzho8h2wbzjLHBeCjg+0Sw
rnztSejDXeH776S+pEuZorMaepKVPLpm/jhug+mpLzvssBPZJ7dSNaqr307rNrrZGwsrsp5atoA+
Ni7AuIhu6tFVTHDXGHxPKUfBbGZMqOlELMZ3hTFiCvsy2cJqcAlcwW+Wce6p3typOot52GFmvMvU
fO/aFGUznWIsQ76DbHXIr7bA65+m2gVtzR71AQJ++5Qa+rhILe+hydxs2U47h6wiOr4+3WnjbdAD
nDj1gnkyQm1qQz0258XQmC1yb14ufuYbly+jHzJRQRe46yh4ZjHe3f7EfVkTpRsAT2NFyN0kNLvk
S+NctppqQZnDS0jeMmCZRSCrVTcZYI6y4MkcjdPg8qAikbmdW1ZPUDA7pyivfvqlIDacbNQsDOu1
V5ABb1YKlyuFM+PP+XMbE6oyPA1IPfln6eXvRuoKLv36l+LjqYTjilwIwwehS+vGvzYuErQBjTXm
SHQIgO04f7QafsnxBcwgUIiIml2bOSy6PdtkjqQBgQKt0SPjMX6XWuA/Y6YzOM3SZNq1SXr9M0rq
lZEn15QJN6pqFvmgucYG8cqmHNaTqLkrTf6A8HvX/u24jcllQdSUcXRrnYYg1gze/Z2qqlsKF+0Q
bdSZLdu0jW6pMbHvbCf2jqXrue0qcp6cBq2O09DdMZ6ihAaHGn6pcZ/74sHplQjTmw4JOik8B15S
ZKEdZOzEvpL62qofSVZqkfNGrc2ikOe/DhiddTP4YQ6zABMwb22v+rDubTZU0/wsfRfi5EDutROd
nL5/GgpC8yQIwLnBAgyIJV9I/QAKZ8ZbzUE7GEiy7qERMHo/KUnzSfdJgTMYus3InRoRJoXJ6LCK
cSqbxttsfJRD9jwxglmUgDsXwW2FbOSbNqoP1wK84A/J2i2VcfQL6tDCh3rGpdIuRmThrKMd8FT2
VjVW9N1NyMnzDEWrk1DrPGPJ2Ct0ewMZqwMbicgyY31zFdBp80sMxImxSZP46mmJCwequ7Ve85uL
zQ+HwjMWyAaf2h7ToWzbsO2Cl1lHBDh0X31zU8/Y88Q9F1+8IriTJl3SznromvGltoKzipllFI32
SscWYGdP9q6otqVGi9JNUvZZNrQ0nT7TZNoCFiEiMG9/Z0Tn0CQ5szLnW06jiWPbYyMYgmxNfz3Y
ReknbXuPW2immY7N0jJR6dBNYdv4Bpy4tkuPNw4i9BqUoYoN737honALE1M8J7iVRMcTUAnQHIIK
6CEFPQpbEcPg9HGecIkb4jbdVHEDqoIQdls5IercL8qbJ6h1t1RwsO/9rKhJpt8x6b5u+twu9ahd
gxR/huFygIxCvbLE2ej6ZyPg/NRLjNxr3t6DF9NPwql00URiAbdgECz7YFG0+ZM3g6sipj7b9PbZ
c5vxAHiHLm0sjGNSAurPEEg/6zXxG80QB2smbPgW5Af+KXJWVQ9CVZ2q0U5XKED4wyW3lGzivH3e
JWfgnM4Mau8TRgCJ81HPa2w1rHmB4ICWk12Px+vDNhknJSR+lCNNLPXj479mrvKSG5m5GAziBYd8
CmEM0IVP0NSSXV/l+rwWIIEAWPxUWuOEmrRCmz6/UT8bHXNpN0WoMqTpZ30YZanQ/eobrd4kTnZx
yxyM2+T/9NKn/89cD7EwvrTbClDajKAHlN5TCVsRLKdSJR5FbOZZHacU5cGLO/IXb2P1UfXTDTBN
9FWbLDsLxRUT+7WU3h0H2kcExB9mTjgmHkjsan636XTrrS1RPUddT8bt2L7Lgv6WkfYZgl87Xxs9
AcqTcXEYFEJOrXEhsPJZWn6CqxyqMSEjlGvylt2xNiO2dEr2eiuBi1GyIbtPC39bz5Ia3RlXpdKI
LHa/B1vf19DMoURachXphrvKXAPSq8y+G0Zmy6EilLbg2IzmM8FJo7Gy0wTkfzYZBuDIIT1v1OS7
EyXo4C0KYx0jEKTvdGm08zMipYi1x9RxmYFgdSt/WvVARCB1AV0uzSsQ62zpj7iMYC7QGOOr433n
9DPUPGQGCe6BQG7rliDzyMXhCEpzNZUQ1AGnqiUtd1jyaA5x2oMTbqpubfouYeupfhMVUEw6L5Fn
3dkjdOIopUsIn3UVeNWbIAYj6J/7DE1YAotrW2AlOFjtjU7XhPiWqG0fvdr0VooFZl/OxZnlgTCT
U+meo4I7mcmTtc08zSF719aRCCor7Ec2mdptJ/Yf4yfl8LdMRjbawAlbIViyEXmXxS6fpmMyyGGL
ErhYF7a7G8iIZDVsd9TSd6Jn2JMNpElaTBvSYtylecCMrsBoVhjzdvYpQ1zMQx6AgDGQ4OzwMzuZ
lYaVpESw2zH0VS/YYG5GX5cD+Sy1V9F6+7SJ8rCuV7JB6hvXWLdjGipW6xtr/HaAg1GxYzLH86RE
IMOpmz6hb83ottWK6RlJvuU9KsB52WjeCRc7/hi88gyNMFFl+bGK0oeoHyg8fJ7ZhDC8sR2ymw2i
/ZI8zJhOYn7p7znHhr2uB2sjY1KrKq/YA8HFm7CXJq42OEFUr36PNrm4H1QcvBC6SA9H1I72TXdu
PXfupriZVya2GZJLLpEJfkDLVLrh//vA9cuqqcB3k5cFEQpXvaWqTz1LVkJCh54TjzVWszCy0BGx
4+wMLWHPFopXBAaEV5UrB7o4u4kQi8yl3oxc2wWJ3dNsI0LU0CtAQmBeB2Ii0QLeXFAo4YWJbdK5
dXKYR8ae8VlpMbLoWrs0eXtIPO/Jn3Rm7lGRX7Rs6bRFWPOSttBSkh3HkgPpJjbzA9ohSCN2Ofpi
JEfzEvsVQrX5iGC6WDHcWeidvJZtzqgDhg0xTIrdoUmXngJ50uecmFpcXnOePFh+ZS2buOo3KEX1
Oz+KGSVq1lMTiHuVkLHQNwlHTmU9pRGZvvaMmI6h404BIli2wbCe6fkDq8JHChPmWmhnWwNDyXWH
fUU7IypA+TG2Z4T+9CU4wyHeSRvEmdpHk2RPPlQc/VBoz7h7dphtOc3HsDrNgK1H/7EGRV6yLJ7z
Ci8XvSAmDv2HzuHLhQyEUTG/UwoHZ5DzTkLJo3L1S3dtu4SsMo1+UabP+K2ywmmuG8QthJdPNYCV
GJNjHFSrvOxIQhGAO4rCP4NeV6HUqfbMKjmVbeGBlPBwKzuIoKyc1lr/lqIe2kxwvLnMIxoVJ11L
3ugOchLp8G65KGVNUlo4UVRLmwgzJh/2uVD9cuiXbBfu1itLc1kyXMYh50L76Ew62Wy3B8WQDuWo
+nSFDSHIbirYra+s7VjlK+PbkMAlsxt9qbR0f10G/anc+BFghzbZRlolOfNS/+a92gRYZqkO11Of
cqSiKd9YlQnEo65WnOmCZZDb0drIWbEdwLetovHtuAH7cxRNZ6sqPPbs8jDWhEbnPbYwpCZb25O/
sZHR5sp/bQHnDLfdwleuRfZouu+RxLAPhF5if8IXuQSOtjeNbE2gCT+VKgAmSCBt2pbJkO2jeXia
eDVIj9/hv3QO/I4CHcoaPOoqcb0qtKuqWOO85lJXw+1tyu47q4Qngf7HMPprRNJtdcOt2Fb5kNtj
B9cW+pYSXrzEz/R9cyUsdACxUTRukU289YzfFzJnIQoa+TFnyZZKWvcwghQxYfWeEL8Mqp5vybI6
pzubru0iivtnzxhPcvKjMJpo1w2q1JeVKJd9Wny4kwVOCrRNAE0kcisqWmp/6lv/EUNQoiw3FNlw
naY/7jbJ2WmyRVjTryOauMtBmHLj5/I7N4acwycVcKF7zV3f2IfUc4J12eVhAyRjXxjmQ9dtFVMV
BoV6xqYdvTCYakOaFbw3XULDiTidXNbtsmTztOloLNOxfHd9r1uL27bkJ0DrZLDP2MeXsPE2dank
WmPHdEbOk7WLn1CU8odRnOD0gfAqrhgi0aerpqDYx7huyTwiMY1hF6ole+kqLjh+NSsDsJVNe3C9
hk4H5jcwCw7iC/mNtItDVIH3zXSnbjNZBKQyviJM3dQ2IqXYNIznWde+23i097IWu1YP8nv/6D8a
Y1IdZOwvBpG59DvjB9f6cYtMXqH33MU9wB+RrrAQj+cRPTYSe4YleYvezgGT6c7TUm9O0Vyqk+hk
u/GtWl+mfkxIh9vhk5HixYHq8OpK5761nE/h5K9xiXPKziY9ZFVT3r1Dg3VjBXl2QBrVMMmh4BRV
hwGqZIHMbbD2FgMf3VOEjmMvG+sXEifGf/CNutN8CqkIeQW9B8nl2tVkjqAcsELR0/CpW62F/0sU
dexskg6J5CRhqTeElldaAS5ey3eGmqaL4WXHIu5agDKtvnNn/ULjgG42vNdWrLKGxVhPYNehN5ac
SwZYxnTolzK/uYsGSYE9SLKDsug7KRmxjQ2gHDfYQGYsbgTCeqWjC++bcVjRHNmMTnQGosWeBVCQ
m5sMgMl9MERk3duF2AVDa2/G2HhImUVtRx2X9wQERjiuge2i2oO2GPYGHArNMyEtjMaTQYfQsdUc
5pGuLXPclnvT8j+ymrbjhKs9nEqH4SHYJmEoTi3dvDbsHuZ2CQUefVd+CPT02Zhlsor87kMWNjwC
VprK1crV1NIhi5IOU+IogSDDi+YgrMBdBHKHDkRnKXkvkFRgaQULwey9XdYpYyA+A6WX6lfZlDmn
bmM598UHVjfjYvQK88snRIr8GQrPXVpYnxB0UI4DggwKJehKryHnQGMY7gsuBRS1MIe0v9Ovtoo8
97truxesbsE6dasw8hJiG4TpgFGiMKrbbzcuKUwDT3IOrC9DZ7JTqv0AC3etGuLnFCD6pEpehkxj
9bWQ9pVBtBlvJ87v1O+qs52mb7VgXy5pV6daVS0Ag5EmDOvU8m1U6djGrYbaehDA4loAXJRPUzy/
WxyGR7DQbp0RfyaYYqTda2S26TrIuzdpttENOsXwpep+hrYuNrmsEtCqnVwFKU07CJQMsIabk9QL
S43rdR56iehWsnK1PFmzCpbY9sgprEidVR6GWgYxhJjQHdZfdKr7lafUox4DI2hubeL/YO88lmNX
liz7K2U1xzOIgCqzmqRW1CJJTmCU0EAACMivr4U8z+65dfoOuuc9oTEzmQqE8HDfe22wiHLVluox
j321UY1DVktAaIodtePC5eTUYZk+jDY2mKSJngrTBmJREo8iTatb1pNWbHTikpB0RlgqrPG9VvmP
SgeJUMq9LTF5bB1/sjcZc4clwpXndCZQ9VPxjGWmoMkOvS8DrNLpc/SbiePck/2j3pFYUIHQXo0Z
0AJkCI2dLhlR7SM/HPiiIoJSOuQH/S8W8AVs+39x398Qw5cnX4Ctv19GUgqB54kUZMakqH5hgP8G
db28A318CMG/3/EX5PVyO76ghi9P+Nuvv1//1yM2JxvT2//+uH98il8f8hdRlutdAyuXpgMrxMpB
7BeKAM9bBTH/6NQW+8e8JS7v/uuDXN7NhKWYY0CB/Ht5XGopJcTlV3I4ppnyyrN+vfjl18uP399J
d4ea44GddO93byHEuoOXz8nr+WDu1ZzjbPyV6HyJCv7jvl/Jwb//JkFk9e/o6MtfXp4TzqDd389u
cNwNQSJg6nH/3yKPfz35n573x8vY2izrMXDDGpd86rgl3YeB2M3vD1KZc1D15bX+9muJYUaH3cn7
Xt68qItwYw72U3qBtncpsH+v1W84Cgty8viRzPDzaP7xx32/b15+K5R7ctPC3/xx/+X5l/suL/L7
5kQVytoHr/vl0d8P/H6z3/dd/iSjkUUHfv5Uf7zW5b4/XuZy01dVtTAaG0x8y+zlr6/x6+tebl9e
qmhnuvsfL/Prj/7pZS/PSSf/4Det3DqkQh6agrLMEFrH6oub7oxwty8c9/99Ux8UeOE/Hu71TTJ5
m8SfOy56Dfx9ftLvH3/cp5ddsLAGYRNaM5Pi//rjP172nz7JP91nXKjzv18LfWF1qA/TLxj9/OpC
9swA/3ijvz3+xxtfbv75sObnEvt9u/7HTfBPn+sfX+byh78/6+VvLvdFKMjWvQtGI27FEp0vMsJ/
h21j6veM3KrV7YW//ut00VvPmt1kwXQVmfLpcl4oaeEdoqQs98LCMMsVnO4DHDSYMLQUWbI5MIW4
iKVrDrh30DvllulvjYuTJbU9/0a3rhYssQF0d0YKOTeX12ZK60z38kc9qPWdHyXbdOgeqzam5ajR
0nQL/PZDg/qvdcKNDLqbxiiv7IkLR9BSMzf5eDvK7ktA/01xbyNKA1tSMoelB1jNct1xpc8AhMIE
AJYb+pefDY+G9NNNVCGKyIcScRHUxNEI4rWZUyWF6VVekl1Vx3qJe0ZifkcFdUX+3TIqrYYpSH6d
G2gBGGLbK98pEARQCjNFB2GQquBOVu1+IBuYQKBJvyMBDHN6zydzWK4O7pnShKUNZFck7BQ6pteE
m1jNlRgz8A7AQcs2XQFboGOT3AjTgNlhjNoaryWz3BlrjfdF76cnS2T7QsorVLpyGTfiteqrA4ic
bEMBRVAP13YqlFMUMpEikylcsWLHhlnsCe880ZVgjZHQBoQQ3eDbNBa6xRQgUIKgi4ptZysLoH0U
PYbMECdpgkAOPMChLMwbb7xJu+GncdkwXue/MlNnPNr5p3BMk+XswAyKRD/gHRy2zM5OZqdHiJ4S
1i11dK66nySggNR1KoJhsr1tMC1cTaqdgieD5MfbxsJhSwva6bIBJUBt/EwtOWyaSi8vcCs3vs1D
hvboAnmuQyt5a2njeG9qEKrbXqMyn2MKg/St6fxozfg+30ltBlq2MGm9yYAdprKNh0ZjbQq+OGHE
4y717oCU1zuv4UMPE5pPeM7aQS/4R5MnB4lryQySPNvQA4ebcSwpk5V9pP2oIJ9W9XA170Fm4qir
LJq+GWFTJjeMByrxpjQ3uC7N9rPKzWFpcvgtkQF2i2FEKhdFriSiNRGsp9wTY4p+VeMNEU0zrDLk
W5ZIte2U6uid1chQJGe2iPLlHMQpYn6H/JYC4dWYw3L1eC8HJdmqABuzbIduPNStjY5O2+RhQ96Z
gYMWQrvMCrEABv8+dtoG5rO27GdApWFd0U+IjlGBlcuPvrRZ+VoOEX3tYXrxq1FHfbIztG+XiM+F
GVvxHhJlTr6MfjcpKJQWBKoAF/FoePjT/FMLAXNRanRewSwtKi39JNao3UwzRZnGo9xo3jN4qIK2
ah7gkiJjRXQFvRDADxOH9LJXPU1xgyikge5EzvS11d/tSlD2jG4H9OyhSasnxPTZ0qdT6fjy1VDd
NTM0sFKWgl3bPZekEC9Fk9AZn3li6OFZbxjDTNAsIWCOjDsSN9rZAt9rVxmQH8WzltAUxbaWZayR
mrzSV0UiD5ZnhGvdaHeGheASY/059Lv3APc5U+PyK5leJjMFgoc6VI8jZve4favoqcN9cCxiZWz6
o29sdKfz38GjgyAHfjwixktKCnInMH+KDD217rwmvX2NLvPcYeCH3gORyOivLB39nZpEsu6QtCjZ
zEnkitbUuE0j4pcAIEa78cPptliaH9OifQMWylxIjbci0TD/4hl06CRikuDcLRiEVUR9gMamwVr3
q5B9AmZ3izouee/YSItaIoTBZrGXAxYsbFrVUrFGjIjqcV38PpAoLLmpczu4Q42i1n3gJ8t5hOwM
+coCuY1ljY5Dlr30YQsoH04Jwj7aEU2TnyXx9EtbjatsSGMCkUl5cWqdhgxgAx2V/brRsmcnMe+6
YW5OnzuHqW8Vp1gpEUTE5leppV95bH42lUWXo0blrhOShRcZx0xLuZYH+L4NhDRexlQrGsMXA5XC
kKPr7MfyQU8q2D/jMi9GPOg0OhsaVmbPB47Mjd9gvdOVWa8HzaGvqcsb5laLuCTw1XJD1q3hsAeV
FPEfAUMkN+hFaI8qh/xCY18zVSfyCvNQRqpjSmPLcvdV5bw3sVyXg7iNvCxfCT3bRYZbLcJAQa/r
gdM7Xn8APLgInUKsKq6669aCfyP6Ll05GrMbxH0j+oZiWAWW9ulVDPiCbthaMTzysUej5Dpbpt6P
Akyaq3KxLYW5taf+Ko2Kp2LQN8LIEKJHyEPGKnuNbXYzrXzxYTIfOsKRQCXJ6h4N8CP46OdxUtlK
1M1jVE+f5eCczRJdDa3h3Kk2UIKvJm/lpjRcIfwLMkOdK2gFS69smKSWDGUc0ezTAIVK7Gx7IMa0
IbfxK1P7N+C4j45sT4OD113vEbhmu0Zkr+lwSfSBLdZSG1jdKZoQEY343PSaplYqzdtYq1dWzfGZ
IqfNdqy6UR9mzPri3kFiXxL4ENpvkOXfwoaZoJshCfUgnauYiW+efvZu/GRVwyvZsN8JQ9outLYT
8RetyB+ZrzKR08t7iau0jTWm46nBDyt6gCSsSI2Lu3VqWO0qx/Aq/PC98Zp92GLLobu5LgjkWcBR
/m5g0wOYY3BOvGa8LATjJx25hSZ6oC96sQpmj5Aq7tIQuIaBMGKNKWo7OP7+NW+SuUHm7cuBMT0m
NeJSR9gsUcy1WTOPUKdYLwcI2oVr7mYddSWDYiHd9KjsTz3HeKT3Ly0faq/LcyyJwdTH7NmvgVSm
3UNcB2S9ty6bPrw2JGWCbW5V0u+GMtjAEaCF3LBZOEkglYixXC16xoRvEWEcy9aV17E3qxcU0Kxm
dFaDf0rL8gFOLmoGs8CkwtHbe8F3lsFsJFdpWQz1GVXIyfQVORakj7b9nVThmw1zjjkEbaikz15d
30d/gNlz2Uw0tSxBb3hi30hJLgdKRtlQGz0VzbD2LP3EIbkV7TjtfZzJZX6NNwC1DWYgPDMzLurs
ENS1mDJvWAC5v8kSGiS4fNiaAj2nlYePpZN9k1CB8E1lPdLr9immEb+rI6YqCHpcXAt4DNCdF2F3
RLoVgeIJ3rDBwP6HKOjk1cZtuiur9q9UKUnuC9DSZzGeL0brUH1hjzZniMlYv0JXW1iTTZPfYiO7
bEbXxUFA7my+ak13Bv94SGHxqa7yB/TUkn0OMRMa6oXd1PE9lB0VOOqRCxyV5J3/pQ9tezLAVZAY
ZwNQUY+aGFnN+e0bml/IXVB1jL59qxvSyTqPqUZMSqePZC6jSVMzFcnKslohm+fgoQir0AQS7VFx
/tQRpObpLp86uK5TdnYp6iVX8LaT6MCpjceewK2y42IYn4gP30KouBn8hN2liu8NTj8rgn7QnxLe
iGTlFMblj9vEtMcNxuWp9RQ03jWCkw9jQJUy1SBhDUxCAYggxr1XbVgdHYrFkCZb54fXlCALGHNX
ZPE8U2s/e44lgaOCpZzM4ZOuFMMWrxuuPZ9LjTOuUq8FvBFzNXfuNAiSi9KpkG5XHB390qnp3dpd
zrTJyeAoedRgTjaz5uOfbuMLdbRLo14wd9cARPVPdtmvDdMeKKxAIsfuTIRob7GhMuzV0luL3jgz
1w9aYsWWMdtNBQ+HgjbqtuhyrYb5tuEVTyiIPlgpE6OaVsheDSb+LjuN9mMG5ju8uD2cPdRlkTpK
cZ1LnXixCDFxllOITnaI4C71lj6mnASUSt36j7nWfjPasXxxiodgjeR9Rq3UC6xGa9WFtwlIFkQk
1etQJ4e2mO4hER5UJ98qkoWx3SAa08voSQoko4MMnrweAW2lh9SdmPLRymIA99By6CAEEKcwXpl2
nTMu4sJ+T9qcrL9+JLjPMTfCGh9NHfNSwhEYsYVTEYez5OzbRlCyAhGyYI0YGQ5KkOFtGg7MfZ4y
l6MUbn0FEY/tJHoBVDm/GrEyz4skk3KsuWpS+6zBGBDYyJCrdi9mc9SMjaMPjAFs7UHAiuwEyzFO
UqQhkZKkx+OzN3t3+2At05QTm2Ydrah57SLrw4QFvAnM7mHmf42QLJdjCPkJ+C2DYJ+9v4T8saYw
CTlCoJxT46sYSV+ZWj8W4wqCKNpvhtqX8+YirmxzOZr6XYy6nmxql2w5ZvekDOJzs8132/O+Y+ZL
WAXLvWX2wL9Mn8mDcV/ZPtIpY44Us7DOgZOZn7COY1utEGDtBg/0j22OSwNRpGt0HnVAIpeGj4QH
ccdLYlT7OlBHUqRuqhLRX5PJpyQrriLdOXR1BR2F+rlXMynZIKLWyWbLX7JalM10TSvgRYqvEUmS
zKdkxcAKn1jT3gFZfXWb/jPOCXdgqO2Yxhv6TnsFOjZdgqUDlVdj65t6BgLsPFI8dKl71zIMXQAN
vOpwLGnMKBdl4r8mNvoT9E+Pgbpvhc4glKX7gjCajFEfUKUIQLItTsJg8pmGau1MA0YN3b2RrDo6
wBKriKmAL/ons9OedB8sZhiN9zjcuhVog7uccJSuS4I9S60Xz78nT91CZJLDGmSOvFQqocCmwHRc
fEkEOa/G3j4gG1t0dbuF4op+CNdz9lThAD3oSbBjnwQPFllQcQ1WYiR1LvAbgN0yHTrPB5B+iNwb
fH7gxdd+i/e0cNd9pb9oWXbw6tbcBsMIyzDYlB3QvLByWyRV6jOqmtVoW3vqCzzhFBgkzdhUlay+
+hs93VNJ23ttVp50MTTJsnN4G2dNva/h+/BfispCg+clX6MbvUQqWo8jhmSta61l4puIrsZzKeJs
HZjbDAzJooCQtWhwtTgJoz3RvqQgXRcB084VlG8kZk6NFsYH61cbWDjdHX+WzOIrJ30aBq7edomg
VfaUHJ2jlr7XSFi4bYFIyD+I8ksGbrhII3mtwmhjpXaM6ZW03NT8AASxC6KkZdGGHrlSn3E/PqWo
2DZaCU+n4ohf+5rL2tDnUIL/TNLVxifjcBzjEK2nqph8hYxCyyBcVmCnyGyCX+owGAjohcTxVxlk
UKrRNLEEg24b2BK2cbOLhlItPOrsRV2CcrYwdWRPxDsUW4Rvby5qFnca6J/4JMhZ8qtkBgQfMvtK
Mqy+fddvKjO6nkKEqhU/iBdnfq+D7438nXs7cDXlULzGqfwem8HGtLsfkCzXgY/PK+YcZbj1Ou/c
Z98YjmOtoeSoWMWXVn3T1QJdGdM/l+lV6ptbYu2ZusvxlNm6WhNQ2hIczTqNYfNCyv6ZYxQ1iCER
ufTCWdfhuOV5C0jVJIMl0d7I9Cc8qNoqZvr3LEy0I30V3Knoyx/OlWed0c88unlLtQl1xUZnsWyC
IF4g6kCRNGeWs1qg4OXYRLMLy7uqnY31qjsm/g/rechbjQ1a35dsvEXRW3dalo4rJayXDu6HEfbd
ivBVJJKZH56wEDyGk7MzZt2bCKOGUpgAWQQjHmtYXLL4u1qLeOIS12Nn3vpReCe/OfEGIWK+yjoN
c2iAYKXm1Ca6nb5CQqC/RHVjLkazvAbc+jigU9iAUL1NXKiRPjoyEquuBWNYYMFkaWDzJmPkwXhH
Sv3u4lxudHbM1H52I+fBdIoV/vyryJ+2qcKCko2HpuZoCbFOe8OusfSXVtkfmoskhO+1x1S1wY1L
Mybh+u9OBC3pZrev2uu0cqB8Ic0Vcb6slfEKxBtPiRaephqthlGeUtMBfNs1n7IaZq3Ac9bCA6ND
2jP8o/DWbcQiAXsLVQxsXZ/URdxUNhPkMlAfhejuZNRO8AEIIqjbB1L0jogsmiVDCmoqpPYeE0s+
mAZIMk++KQAMhjKmIhio/IzyaJfYKSk/0UZP7a/IA4LHjFGuRGaEmyHemqO8Tp10WNbgQmU34CfR
5boCfpwazaE2mcT6drwmyx0gvLI+oqC4q2N7zUc4ttGNCw2hmQhgAv+3SB2kGzH4i966DxR4ySD4
Afb/aM6eNRw7j1r61qFxsCdzSZoXpLveRNuZy5WljE+3VXvTjx8g4oT7ski/FMgvNlT2NhrdOSW3
dVFYOI0b4hy8uL8e0/6qTOIHLBTvlBDv+ixzdstuY8vxrZ1pcfBAAdLnpLJGUymWk+kibyb+iU7l
sB04Za6skdasHpsHVOt0E6I3H0vQPFM9EYpyRAV9n3u9WLi69jqFPQEw/iHyC9KqWyzQHlTeEolB
b6KqUeu4j18IUxLLn8qWn7aVfQRSBhTw5V2uVQskbJxcHNwxAeYPpzpORb8OsL06dPSy1JBHK8sf
EEMuCmJRzAL1y9hjYYK3e04SVLE2wRnsje4xnoTFmBoxvVaGW6eC568v1UQmjevG6WYK3WNWFu+O
qN6Qjt90ZL+sY/ZTjpAzbgcXYOTKL0qSGb1wa9bJ0u3bcO1q8HST6VoLikORddO2IpHNbiH9cMnT
1gDFPZOjCxVlt7M7FOaznnrwsNjNX0pa/v3g0rwB08SqnIqOvbi4srJnCDKrKCtv60i9RB3a13kX
nMbKBITp4chw2FHo5V9j99vSEX8h4eaazu1N0AQ6qwSz5+xkrO1EHskeeFCR+ZoPjmChF1HW9hAJ
/WkdCcWFsYgfUC9wHdZpytA8ljtWYw9qzF+kSj5Z/T72nlJ7Fz+IVUzBCoLAiy1PUPNfKQ/afRRR
osChrk+aJ9Y1OioirewUFJO5qzVBWy8ZLUqGKjzlo3YqXalds9Y8Dzm93al1N7WMixVKi541PUIc
DDV0xkWW7or6qiiJdIh4ARhW2ifr3sXYdo8iDrzdMGnXklX5PsxTmpheSMR6z6KREFJrBJ4rE0T3
crS3Y5MbBy1Dy1xNVcgkwmWh5kX6Ng+M7Tj61d7WPOT4o09wgmHl99rYoKmBzLG93Px1X5DvEo5L
xjcrN4tTtMDS5FqlbJbxebnNIm8VFsOLJ+IrBj/tBobfiNlz3Jcu0WK657459JENDNQL14IWzPfZ
EAq1cFsR0Okz4Bg2zvOU1c22o0Kve65hXU0DMlYPcijfWwUCKiYeZTFp/V4Ynb91gx/XHYG9ZIyG
KvrGU1NBlcSxifQ1e9XaUWFhorR3euMbNzAHDRV2HgQfVkJQGi0iD/Y9AlIs8pGOBKt2OC151QHn
yNw81xBtejs3cD8j38T8IhbJyEk4aIO9NcUnXdCxUr559tPrFikCHuGran67eJ7AWI5RIRB9633v
2ZujzL1iB0EUmfqYnCbduc8lSTVgGFDWPBQhDneMTPtaClqa7g0exkXtel/1YMNgDSF52dldMo8O
fI38lmmoj0IPe1wQFkeEX4zrVleHtkP3WIXVsChHJGsI3TisrX3RiW9fJypSh5+CTrxKIzqhDqxE
w5UNe5ZFWOGI8Q6E1E2ddC9D3lAODQm2Riv/6eOpuVKE1oa0t3WblbIV+lxgRyAsuKrWfqS/xECM
/fAHFVRy1OvZi8CCU8Zewekxecj758DCltJ5rNGiEHlsifV7UCUq4RJlhp+wdnaR5cGQ2SaxbpxT
Mgq8VAGpS2mxQIMi1DQ+ipbui0OCIGvsR0fPzw0xqWutxmDQGSAoQg1WmGdu41kKl6DI5J8YsmjX
d4LOIU0qdJq0PTH+TqQl8T82pVYdJs25Huw03aIM4lnm0WIWttE9BySzs8p7WpVBx3CFNGKMcjPj
TQ2s4TQLwhJZ6MvUcWb2cPdoZKQS6BbpyR2kn4VFw8qWX2lS3dZ+0e+ycXYXZXhGTLFXuWqR7jCY
aiaaT66bvrc0+bjalBpmUzpmGWHxYdLNBbT5ajv4X+lWhiQHD/WtDkpz2ZvI2+bRU/BW0WGZyfHU
ruqEcQDTIIbKMIOmRzFyF4B5ATJHs7PVyaftrjttRtDkLTzdwq6p+Rl7OF3v7duKjh9I6555GTuM
b4UpDI56hXgO+F2dtndVzhCosRv+NT24fz+5Cm24Ci19myFDjtzT1qSWkvukw0LDamobQa5dMnzV
rxRjdxylnMRc08VjE18VQr/xpbC2Qm+rTTeW+6lKMGikYG5N2L5TyMWBLJzm2NNvTz0sDUk6PDsF
PlBdPTE14/9fTMDm6MgGcZMcspK2OuvWHOOrc6ytblPoVr3sqyI+KZf5aVXTtJfWoB0JnWfUQmDI
BDR6yQLixfeLdWHP9Wep7OPU7e2UM2kWl8+FM1k7PGcJp7ByPIhmngnVurZojRzflpvW1LWZvShb
2moiYrfQemEemTfmFyjpenTs5zzDNuaSzgsZfwkDHolmL/HNcog20psPyZts4C3SkUPYyghBEEJA
2LarE/7as3LYtoGhHCh7KRoaDvtVPjzXDt+4snlLM8VgBjaa0xojGcfrzrZvG0jB85NHU/IYlnc6
LRT2KAbd/FfWUdpAeQSJsCYI5saQ48aqOIUac5XlMutZOx5K8CTsdoKF+0LXcm1ttqLYMiy2IrvY
+Mgwo4jov7Z61x2h7snEW3fJeAbHcJKd20FNSEr0lFgryC7ABg9AYIgn/kj7EbnGFrDDD2k57cr1
2kPIDJXGoW/6NQAL2uaO/DJVxiYaAWfPTl0v8J6zqPN2+JQ68rEkEUpoUFdmVe3a4lgX7Ml2gGuK
Awkyi7wSo+J0MxTm3jVxdlJW2OxzQhpfQ2i/6+ZPN0xfbVHd+TJZ23Z1C4JbPzQxxnIy29Du8Wxh
Ohi6HwPIUqtBcsrMqHgcre+ue2bMDv6pJOrWTaS9+rXwkCoQDMT5DkmBIMQym7zPKBXMdBh7LVHG
UmtM1CIjFSvr2q1Zcq7MhzFdcdneJxbZJA5WnEXM0odsCorZsBw2Gvl2mYwflJbpm9q7NYVGYaiP
z90AoKrR6QoP9ZPqmIg4Pb67sGjAAPngdYZs4tOHV1GjXonSaRrrx+ziW4/VPotgropdN5yFyXKg
xa+2iHyNmn1XgwQnXxpXQmkxNqBW6Rv0vGX3CjwCTXdwlbYk24v2q/do6MuEFnwXao+KpkBpZj6h
zYVD88N66gKWh0mm8jVakHeNpXsduSPksFjs8yS504QEQmNDt3EnAiKIxaPDSVLSAmoczX9ZfOtW
/6E6nYrF6XcG555tWpSwPrMPHOUBz8VconmsjE2XrAuPeCwoAzhqpZ1tSeFjp6pWqZbsADYXjGqt
26rxk0OJLnlpVfCR8AKO0j+yHxVLo8JrE6m+B8i+tkSNkGWYI3Ta93Esb7jCJlTB1gJTSQwTtUAH
IjdjUjaQ51l3YMGSt/okv0gZ2rBUSB5M3Q+WUUXrNSptCH0VjRMMdO0NGbhxrn3Sa+/ftHDH9BUZ
uyauu4Yx2zQUn64LH9QVLI3q5rqanTmJoU/bEKrdTTz/sOm+kTfukonHLXwqn51N50GmDt+28R4B
Fwy7HIH4IkUCQYMoJfTdhyxYd+NKVpyHA2k8Jm2csB/o50ZG/cowTWJPrB2Jp/ZKTP45jCOgMjU9
bejJ/boOWMjk/UQttKiHstpXQ/PYkWqyNTEgrTtgSkMqQmbHTOdggRBVgldp4XhYlJSH99dgEkcJ
xznWQWXPyovkNatu2utOevcZiSB6MeFXlUZ9rXziFtIYJCXPRwCvKcYbVZ/c1MFIk582I47Cj741
YJK6jOVJmnq2nAq8dPMmq4JovgGDdQm6rHZvciZiKyzsyIlRzgeSNChGrEamNasSaFmCaStwOqzh
5SGt22GT5xXwsOAaKBkxj6xVWJahg5XwYrWUfoyBHtqXkiJn+OaUC4zN9W4Nq76r2pQ2jAOJY2T+
KbguEefKSgBvZtDdJgGu8di2upUi8WCjzTEHleH9uHaH91ARpobSTNSUG+6IwrbBik+e7BfxjLva
gs6a/LgOO+iUZ5/VAElDdxW1n4bqf0627i35VKeIKRQ7l9k8Dmlz9GsUPnOQDTrzJ4PYKuS34lN0
NT55i5jexietJTAJXyZXg2B4/omhs/eR/BxkMjwZExa+UGpM20s2gCu+4AZs24g4UJqvmyHwklWf
ZI8QIpibujj5kZGjkBtvOiKf6EgEr9EtChTOKsugn9atqVZaV18BHsu2yDL2YxfcyIYBsUsvIjUG
pDour4kN6pwX9nc9DVcCvAFV6ioKoiOG5GLB3qkhCGo2qcCnlc7VGXOUGyeJsHSnDYbNztpVttob
EJPafHjQxsm4atECmRL+dxnv4FLYFO/Wt5la4IxhRWglib/tlHIxYLuRXpNXiJ5qj6ACZmn03N5N
odQJ/SdnewI9NKX8VQNH2RcRe0t8l5EGtgw515f1thHG3ukyLuUAkteZId8yh2y8YMCuZGrfod2+
pyL9UBCV2fvNbV/xfxHklOGDSjfO1ICrpQmZJKTiaQkTNAs/n1mCBBG42OgwMLG12cwdmmWET5xh
D4lKnvj/37sfNX7JFcG6vJ9H07/xybzvWVaR5Ts0w31jut8yU2dvbB6YQkAhTUjX1lzF3Bl3WRWw
HBDGrN5hjqrhuXYEeCM98r1Fm08VS36dqTMRSkdZGR9G0INZKtCJzdMsUrcRvmQesLBC7on9Pnb1
YbTGrcsRVKDeyzlxB472YrXxT23ixIZlPWxLQM19gHu+/i7c5uzLkG50Ud6Q2GwEXDk5p2fw63a5
6K4GgBJ4Z3uGJ+vWi5HU6UJuQgrVSrrZ2p5tLpx8vlzzm4Gmt44m/2pAkrYqDPGZ5eEdZuHoAEPo
MNjTxVBOKrbmUrgTpA4oMC0IRVWjTWp5Tq9M0fhpC2dr9EN4Iv+l2oRNdY8PbK3bJYd/Kg41i9JQ
VWQjt6AHcp8g5izESJZ8RxDXMC2ovVVofG9wisKhi0N5yyLMCQHD91ggIv9IZ2M5NMV8HYyN9eAW
j5Gsb63WWg1AHfgY8arHR7vy6JYva3p+DsDcRcW4fBmPMPRcaw7Equ5CWLcLc5BMrAaGGEOe0KzK
tsTHACiRxISR0lgQO4hrArxaSlEmm11JehPelXAVF5B31FAQxjFdxfCrl0FUFWtdqkPoJfsg1FPs
3SjYATCu4decYxaL2YDfpWsoAVQIB46iHwDEV8hAr0oAK/ihFq/I3Xx3VHUjdLXL/WxcK4N6N1O4
Q6irtWWRlbC2+1sVWh9SHEOLsyZBdC7jsB8fjUMpbIiVnf/tjuqd5peovGcmKNuhCJmVpEdS4GCq
UkYMoXnjJsNN1COp7lvUHsZehlm+MWgPOLlzO5iY4WhP1VtZ6Qe4MqDNavPcDPBuKhqmdg5mRRG0
4xfOdTFZD4GV3AvOKRuPbOyUTC1fGoeAK7nwkmVbMiBzQCYlCd1ILHCkwCzMarBWyCi55YUUOxJd
TAPPWFf5Pi5BVXfGxlWKqoRmo18Q1yO17CSG+otooa+0YVaRTETo3mdV23LQjFhhyhd091/xYH+3
XbkOIJ2TWiC3ujYwLxsBGVas2p3og5YsA3sMZDTPtBtiSx4j231O3GGnm9YeU2a10pR5inttxsui
0Wm5INoNXtvTD1rqdaVLLhhNvex8sbGrOZ+0/0CyfpulH8KaAQfpnqbuHZYwk/9feZ4Cf1WDPsDq
ZDz5ZY0ayX+NWlznTDpPGpgEwkkABRKbdbJz7wGvFQ3u3HvS6+7UBuXNBeX//1MPfqUefBLXp+rx
/ht9Q/H3DANTiMuG+hz+K/wu/4/Mgyc0gN9f//Gg3tX3/8o+uDzv38kHjvMv39Ut5m7Cn4WifwUf
GK5JuoFwfYepMWsvh8SBf+ceuMa/LBtsJ7EIZCLwjIYFbvTf/2l4//Itglh8H/+xAYzF/X8JPbAM
vo0sszEsi/3Xf/+ncKA+Uyg7hmVS3liX5IW/Zx5kRlIXmCnt78piVcWK/mmoMnMlOblvjc4xn6C3
mat8qv3t5VHdI8jw8qhZF9avRzOGVr8e/afn/v7jf3qu4b/HYYmApJPkGM0/QJ9wePy+7Q9jdaTn
+e+HLw9c7iMom0Xqrz/UmhNm0mEHgLM+/f6RSf/vN2MWxuR+M0L2rXMos5wkJwIVtflmNRY6Gc6R
uzWdSpxNV32lheppAHPKiKJ16dbJJp368Q293ZKcXP8M9wTNbaJUQLU4gYkMpuCIdRUA9vybI/3g
CGnZAYj+1+00wBbKPJxWhB6uhYvuSNUW3vlL2OKQoS6E++gZx8ttqOzQQwL9Q6ZxguNAFKdkispT
Nv8ABu0ifZNi+ccDl5uXH05cM/GSLFpAc/Cr/B/Kzmy7bSPo1q9yHuBgLczDrcSZIilRlizrBiuy
HczzjKc/XzcdUVZykv+/6YWqLkBOiKG7atfeGy8Ykjs5l44w9QXhGC+DADHq0ZjdY9yw7KGATlu3
OJrHcRT1pgIMxLpojObZUyvlviUdt04Ukg5j2YNsE4MPB9jRd+guROBpQG8Z/CgM0BmgmrIKvLXR
tkcNwe4jK16T9sioWcLQDEMPydRHvjDDISibpyrLaIIEydKfkyRGCx65ZNtqzh2sb2f+O/oNjPDA
sYRPDuJZuYEnKdhK05714PxvJ8kLpVa/MeCN2A5oQIOcj7ppDx3ex0H6St0ZP0xIX2+WT79+c9c4
TjEJHG1IT2whwkffV6BjNm2U/Uw7fBwb9Gf6AUg48pVg/pLW2Gua3u1KZ+g3rlZFR2skaZq7c3HW
RxccJewsXxGspeg+ej2wHkDMhT6mAO6a+Fkepe9HDWpEF9/1CGFofQMlpr3U0hqmECenbwMd65D0
KPaQ99Yaou9g02tTR+0orG6UZggfnTHJN3PdV5tgVN1z2QD97iGC/RGOKABVYQZl4IRAoqlEB6vV
/bvASMC+t7CB8qGz2FX6AbtSlfUrN32BNjJ14ZC0FCyvkF8CVi6OlTNYoJmoNskJNDDkLosZJWyB
/FYlJcfxUPnpqx5nA2xgXqXshJmj8xjeFg5k0KzWQcuzN7maZKbqB3TlNWPO9jNtEBXIKlPbx3ma
BIsWFsulMcwCboXzMh832ptdUoulBhgti1ABgdgrsQsO7DtU5uMhETqmGaKh0Hun8zM4EdAwVRS4
7JACCtQaNc0benCne1olx8sA/pczoo8eikc3BWnRtW8SShYXzgx9WsO1Hz0UPs3ROjwboC+CDeyI
8HU39dHJKzS5eXvIgbeev0ch/peZyZfJ1eYHhCJbUM9THbtrey07hLUJitex5heUuO/sRrd/hNEM
FtaKvmYuzBOq5cd3xUwnSOR5v0L7fL6Lzaz4+uFTeH/5ivwfcBH3RYS6H98mzfj0dQHAr5ueZSPh
Y/PBUsXX5/sf5ygPRPj/dbQs6gCwuz8TO0q3EZ3hUI95UblTRL9gm+jY8vCz/Tn0g/23w8/nNig5
k9IYTRQJZvWpqwJwXNN4yqIofiqGWz9rslsfbeqllKuVg2bPJu+wDKoVZHilK9OhbbqRh/RRZrej
QhuzjLue9n7G1W/pVIZu5Bn//TcqKpHUi/PHicX2TdMXw0Ok1/Wdb8Mab9lt+UeAKncwGsFz5inR
1nT9bBXUbvlHv2+jIPmjyaCWhmrY3YCQbJ4VJSPzRy/63D6OwZzfK3ZLzTzsDsHkdC80rYab2bbN
Jama7iXvARKyXw9PmdUEmzpw6MKsSYV79RS+9r6A2qvqeNfDLvSI7Nm9I/yNO8LQkc3+toqs/Cv4
BPCR+Dsvht2vjcFXZQl8ou1pmEbnxZ9yFEzR+YHCAXfQU6KJy+gp8Nx235qzaCYPoleExhf/cfe5
+ue7z3EM3nimgUKirXEr/n73zbHhknK2ox+xlhiAuvl0xUgDvprqbN8OE/pKdkmbfje7fMqL6VVN
PRsgRNvczc1knMNA+TrxwK6gcEWZEWzTXS30kbOy/nUkfYqb3Sf5HGw++WXs2NmU2WTcdZr95H1t
1Pwf/4fLSR9s5GtgJg+OZRZLwMNAHdrMuktqF13iYg5eWjumX4GH2/Kt+8o21a8yVA/NX6H9rH8I
LZzU+UFhDSrxTPtq+1Ox1EoY7wEBBBSDFFOZyxzOKFQfdFhL0QUFOsYRtJuoFgYdaBV59Pvs5zhl
jFZjgtySPPc6C705HAY17VcwyYIFn+aPA9s+cvN2vf3kv8YmfqneSdO2irt2zBAOh+qpo/L798tJ
H3WYkw5930aeKi8s/Z9PyzyYvhN9IPGTrPw5nb7w8USbwtXqF/g3Irr93eEtKNvDnASi4gnWFLLJ
DohQxBYOZvGzFkFJr1j5kxaP8QmuEf3p3Zq9AAagqAIamcUnTVhiTlo6X6pr5P/ovFn8hferXP9e
wF+Q1vvc9e+Juav1/i+zIKzZJmXUkfqOQlRIAvN2tEBfZo4ZHKRPHl0HEpRMBCk0JvSSX+L+KTgc
fX/z70+y4/z+ILN3MgwaLz1K+6YnNj2/P8hjGCl6WBvKjyhWH9u5dh9cJ0bOMfEFKoEnmiXB9y43
3AeWPtGheve7+Jt3fz+TBywqfZLxlEm8D/HSbwTO99T/I6o9JAnTWRBlZdqd/36bXY6ETwUSAe0u
GXgvbFQCxU0tp+Ug7zZ5JAP5OpKqN0yuKJ2Xi7uaECCeac5SaLh7rNIEAmqKj/tKLIqzwlDXoWpE
C2mquYu4ENhgaRUiwvBJLMNZU+wj65XGH2p4kFGmVducBn0ob9soyb5XdIzH1KlfKS/DrPgeYVs/
fGvX9K69dQzQpK1ms8i62qXxH6sBC6W+j1tN8SuKza6uWyoif8bnX7HspsLhHeT+oOdTA0luaZW+
lLvIQlunnQ4wTWwpk2RDdV/5UkZ28Rih7pA5ex92sQO1AlaF72bpq/yDY+SG5KwXOfWDB6G3yvfG
miv9jkxRsGlKVafGy5EhfPJI+q6zRekr62ucPIKz56zlYFEGB3YPx9THVVvVzSmZg1+DnEDGZGRT
+JdPhiAGyupUTFAlG+kiEedpwikvI6NloJdM3s2/Pyn2358Uh82h6eok71wqSuI3+LDgCqw+UtQx
NH6QGxVgnUi7694Hu4m4U6XdtiarQ+hIjDZqdldXlfPDpFFvLOfIMiENh4graUi4gcyn4gtbpS4G
6Y/AfC49hDcoIv82IWdHgDctLMDLtqNCsaUPy0mPtPtTEtOzl2qMtK1VWM2pGbuGfBpHwl+gmrW5
xCYxBNxml+x7s9efqDp79+Dp9jWKU0+o8br3Yq5S3Q9zjbBMc/iCoNMEbZxSbRtwAHt5FA/Tr6P0
/eg6ez0KBifeQztUr//9t9GMvz8AruNCaAdPkkc6yFR//3FCtGBS8B71j6TN4U1fOqW3qkPATajb
3peQwG6ldXE5GhXwGq4HaKZdD30uaYtoOR8n0bQbnHo75a5yMLLQ6teTV3y4jJyQsZGNKjfVUMoW
JfDCuJiVb5aen4uy1hDOpQu8BSpeBwZJ3Lx6HfwyoGk7Vx/VcB6XIOX8Q1Wq8VaP8mrr2qFxSPho
LhH4qx+NLKc5owlpD+OKYeKo4oqmHyRn1wjrtamU9GbQsfIdWbI1jeHTSwQCcjkrDnW+1PbvZURa
28MxjdGiaeXtKm7P0ezUO3qRuGdRegbcbgTpqnufuQbSpZ0ujKDPb4FCNw/eCPqEGt6jWXnhoz6Q
3Y9Ax6+k7z2iHatkoY3+WUq6W9B3rMDHgsAR20npi1InW8Hod6FuCW+Ddztnp/YgA6VP8eJ4MWtx
8yAnrtfK5MY11006BRSoJ6pwWcFxd+yCkf2wOHL0DFZ6K7f2WhUsP/llhJwUZ8rQ60mWOLMWZ75f
VkZIvwzTyWrLy0rXp9N/v2zjFf/xzXb/drNblJ9dy3Jty+aVb3z6Zrf09sVTkvvfkylfaJoDPLGb
EfOcVbbpNuJjiOBgVhblbKuO50WBOA4wFjH9KTB24Xi8vYTLIED/vy50DZeXlKa8pFtap1QHohDF
7SQY7ksalfy0O5Z76Zmh6zom0u2UMaImAxXtlI86wkviDDlP1rYDxJvSGqdF0/Ey/esq4M1QeqKT
elmISofbQaOtdPWdkGWFcVUcyoGeaH9Pl4c01MGs7z4EX8MmMROqrrdX0mVUllxOui6HfhfxAXIM
KPWArx1gaJlWJWv2G4fc20H65GCRWRhv5KE7OHelOtVbG7TEL981MPTaX1eQPq+0vN1/vO7MT5t/
R7U81WT7xf6fN5ThfnrdgZ2ILa9slTewUMuW3IUhuCIqpNG7cSG/EddvCawUNAW+SkeUU6W8kd8U
GGkBmMzzr3jpk2fO0Twe+++8ScRVxVfqcq3fr3/5o1Hs/Ekx/5iAvnyAQ6l56J1zqJrV/WXNIBYO
bMGvnsDNkvsyvjMhqx35XR6kzLun9AFk+oW5DnzPegQbF+/tiqYtOTtqo/UoToDqqbmcQMaVEwbI
wpsmB9jN2kbxECnjmSk20gyyqlvoqVZsVDELJ9CvWZl5v87KzLucVUXwp3O1RM2fimzItnM5/ulP
enYfqmF+GZQAzZcy0bbSJSfp6e23sV7/mWlNfp+q+kxTsG7wX5LRjbaKgV/2YuUY901CnXCyTrBI
dHunscql1fjBa+MogH1C42UGtR0EVUFHVQfbXFmHj2hahI9AUZZe0Con6RqjsWAhW4aLwYr5xnUD
RMYtfWKhAu7C0gqPcrTnnhxxVFpouZNNSbfXiTGB079SgKiIsKtfXqRrgeFfJ8gVIhGlKiw2It+c
qZJXZDcSVnNxWdyriv29nZzxZaJzbeVo1rS2y3J68bviZCOCdYaV4T9ehI5QjWZ58VeFxSErppqm
alqaQ9nGsD/lwGAJcGu1mse3sSbTjxLVqNCfaI7WgXUa+jaZX0KDav5p9KJcTVfLI2nbZpMIil1p
yqEvv9h09p2loUfcN6bj+CtphlpuHSBcfZAWWjD9IwCbPxPKnHua8sojuVX4VEVOk1bjJYoJyl5a
l1wVih/hKuxTwYv5V5whs1geKjCgthYKNMJiEQarnrJGxRFMjlhpFb+bHn1bi9YpV5S9rIORFo8y
uS8H5Jvug74uj9KC4XRcpoZjLy/VgLi2r/EQjBu3PQvUnRlT75VHmT26X6qphmKTPI30mxMAAQ8G
ky+tW372GygaridqxpCkqIH/Xys5Cz3yT7+p7Zi2odqeS3GW/ObvKzm3ogluauzirZkGd5H7fg3u
uDvGYA1R+8vD8RAUsMvIoyJBMtSumyP7ucbayWBhZoNo8/OMc4o28sErIhhvPMATrTJkB3qX7SV8
yeMjXxZK3VGU/eFk4z7pSoD1NYh9p0/0H840wZWkWkednOCBJH5OhsudqCuxIqlmlTZ1O53ye1pY
bjwHre7MpwEWsaPop05lcwFyNKOHhU/PdaD3srlzxXD19dA6qdpIO4lOO5PH8q490wC5zf16Az2O
8dWIQzo3S1MoWigGgFr3zte98tyl03COW3/PKzB5Lp2TA/U9GhMM8kgOtJULxay+3RdNqm2kr/bg
WtX1QF1fts0Unr6kpaDkft9oy7351ZQba7nvfo+VLhmBgO6SjtR2C2XotL8Oc19O+yzNNlnW6hvD
EFCH6+zFdkIKVrY/b614ME+zPSy6PKsOhrCkCzm1aq+240FavGN++ftCRTkVsozbq0+GUMOB6GVq
1gM53votNtR8CfbdBs1is/0qp+BbZsAwTe5y2hdTln/VwM9If+H7BYxQcQx5VRB+M4qGXJSteScz
y+0HzWyfbOG3SJCsEm/017ni0ASjT+EMKrEatWnfj4P9SLdnBMHwSiaezEaThswfmaEbihlppCIs
6D+EBdGqiqFo+vfVgqFS0v70SPFudHTbcXVWDrYtHrkPO9fRGPLSAxfyloU8L46pundyUNw5XgEY
A7X67jPDFgCMTiL8EpOnqYriJpi4v86SsZ9MGW+pgDoAK/Urp2ofQ2WednHvkRgVA9gkgOGsRK4u
O2pUiFf0fFPphXkJCw0bKJmKEKn00XStLazKq1YQqEKwjvIB8LjK+4JCubqEAIGKrjDBSNZomqHH
Js14yqkHFiXd62K2cy3t1KvmQVoJHXJfAutyovRkdr/x49i5D7zoe6xm+T6zSTp35khDi9izTGID
8slHwx2Lkd/jrj7FonJ9qbV9Oq8z3GlvDXoCoBRBpCRLnpu+V5aaHvJJmQL/AK0uhAFWon5TaQ+E
YMn+8Xto4vD1MUWoVfX9IhrHYe2CT6by0odHVwwVQK87VQ1R9EzDo21VGf1eYkLaaLsf2eyZW6XW
U9DTIsbrrfBYK/CCGOFEJ8P1vErRnXXqggOowjA9GXP7Ojue+hzD0rw34Qy5lWZdDubagVpnKc1G
T6OlAQXB+hKcQjSvp329lyZcBS8o2XcnO6i15xAAkWuAE4KO/ca0DOtxsqroUNrai/yKSRe1uT37
W8iECs+5CxLzbE4FdU65IdOyWb0pNXJJ153adVsmZ/WKvNGn/Zriq8V21CJ35yHVOCzabop3FRhv
ULjwYNFKTjWygdeJIcjKhoIhRzP4X9524BXfXfJIhskIacpBbZ1mD+tPs6bqDhlH0Llr2GANxAei
6MUGsUrryjQfkiHwn73pFDp99IIYor+HqT6/labuZebCoXdoK80CPtY+1/xzXMff/MamfRUd38D2
IZWAgumpDdN9nfbTq/TTfjbuQGj+o98hpw5lJ00dshw62h7C28KUJVJZDZUT17Lp1dfN7aac1a3S
qMbBh1FvxccP1KYwr4P3bkJinCGga0ZrORuQ+4C9SUzXlR4f5giu6so4xF4Mee5oIkE4G+5hZBt+
EwxD9Y3EAeSboe3voYfxn2gh4mGPqm/wwZnrWE/bVQMz1bdKR6SKL/uja4aAKMXp0Cr87XTavBfS
z1LJXFpRfBdVrvIB/mAUZXwTZ46xk/AHVgLaqZmRoxcAiSl3EA2aWSW6yHKfHBhzRqTjbtiVszmg
2LgYYWaiqYQClvTBSU0Fw3nyuuK3sNx6SQZ2PnTEK96DOZ2BQKYFLBc5uGIddQzL6MJH1aPDnclK
YB/83r4A0C64qvvLgvm3YrIlMgYfF9LoxLtApGxVMyyb/ppPuU0nU3LYz+BFKX2zv81Yf+2RqM3r
GyPSGC/Htm9Ze2DzKrTvNu0FcuoSIKcuQ22V63igx5/iZ7XuM4jz5aYKuHS1drk3l3LLBbtsuS6U
Jl3KDZnd04kvZ+M+Kx48HlUJb5B4BnnUNd1T7XTR9uq/QiHgj7xMyniJibiGeerwFM/NuUBacc6T
6CmJaV7rs/lF11KeKToaSHHV04s3zAhHkeM9Jt5wCVNmpz9ko6LD3kZBjNUFsikWvBjXKsR1JfSp
onEN/rSc+mRer8x3ilZN8YeuF9XH/q41Yhcd7PYo65JZNDxoSjJ8RRUA4Uu6VO48JfHulGAKBfI6
e2mM+hhBdPRHJxPEedAGZzS84IgsBaDVYu076OqOr/b0YqDQuGmmmnqBMGUYeNPhDrkFZMZ8yJTI
kKB9/H4v0+T01JejurvczIZdjhsjY48rQ+TQimBIl5+6oVAhYseSwzVWXvPy0ChWcblejJAqlFdh
fcsmNTmTidYWY4P2QOlZ8VkOeha9zpk57aXlD5p77ycv0pDnhI6vb40WCcCr79N1RrSW/mOJZQnU
4KcHyNBpR0XsQTdEWu7TriUZAfD7YVG+0rWd7cjLhQfI4YPD2NDXmLD5WFjo9jaolOP8p2k50ZbW
t6Yxy73caKJ9Dl9Mf5ZGUtfNQoeFdC1NZey0A2L258smF8T+zwqxibu+FkpvGlBffxytYRF7QKSN
qqTzqJ7sTRV3XyO2PssCvbJFO8/eyTIHzSF/aHx1czPeSZ8t0gXxpFCLQ0ddWvNkIkTmz2Cbhr7k
DVgU9Bbnvmc+ALxeyn9UppN5UBHuW8rdsl904QOl6lu7CIZHGQHHPgUckNNbaVaO7e4GkeiRJo2R
otE3GmBxmfO70hwXLaulo11OZA2rljwjVEzDMujoywhdEO4LOdUo6qtXuuZm8oL5NgiCcFNMeb8I
xlE7h04DYwfJnXOQTJAziKNY+KB40Q+KXLY7iebxjYwopafhvRXqlE3E0FTUl6SfTR80h1gz1B/U
sb29ayfO/ayI1jIem6YI5lVfKtlaqxGz7drY3oY5tCTp2BwkZK3V8wTG9lpo3PNKl4OS+Q9J4jQH
aV0jJORNnvV+DRkRBTCxITkNgcrvADD6gsNDi6rC725pOj1yyKSqpHF9Zcr3o5zzux/Xl6U8qoTm
nlvbR/GxKl1UkgxqdTv2jYBhYms4qELuMnDTkXxfiJqWasXPXUhjeNZWxR9V1t57qen/abdvfT4h
saFoUD2CIPzRtNprbnv5t4BWAnQTQmNX6myodcVwDpMeO4fYaZ1DRL/cNteSBxfunHkRCp+cyN1H
O2QN2KuK2ICPQXyb93qwvqbmxjxdFbR4chc8uHSOf38/SIP44on/OhBTreaclLBP4FpL3YMS0oV6
M9SkFjsLVgLp9DQQnIuq9ctVPjjRQxRb1q5UIXcJuxYi2gYCl4WiJh6kFywOePvUD/F0QiV8XQFi
u7u+/xz+b6xY72XooYj1Qk906CpLRwNmOUQJLUmz9UL7SPfWRdBS0iGenC3UonaOSiNGVVNDcqCY
kRFFp0WLFuX5QwaF4dH2zfI2qRx9q7gFH13Xs/YlO9d9LQZpXoe6UteDkaLhJMLk0NnJsDamOpqf
NXrb1iS8lyTfwqNONfJ+pJJ97yoxzEzj7Kx7x6TFqnBjNAErW72V06YIjMYwZucRUMis4rUb0VWJ
zJi3jtN63mlZnsMAAvcr/abcPLQK3zaW73ytHOs7/Mf5zzKhv84Dxkcb9bRRqnp8SxSwFHrXIJlG
Uhzi56J+LCAh9HTdfkgbt3os6Adcql1Cr6CYNKLWOfmKt5KT0hWIXoqWhORWmoqaDnsrEHw0Q9KW
5GnSpzQ20sNcIUpUWuBxV0jPZssooxwSIqu8V02bGoo8lE45JGL6cqTqVnEDW9yvcOmUJq9be+2a
o7JDVRwS3dGso10YxS/QCHgnn970Uy+OKj1S0EYtp6WcGJJi3Ph1AP9eNju3iR/xWnHH6UXXqZzB
nl32ur8PRjhGc1I8VWbG8/Ocqyo3rh6f5RAoT51f+fcKSedzC1HqHvWx1+u8ITp/h3LUF9Knq80f
bjHGLBScYRrXKXKA0xCUf7QWpAKerRc0YajOUdNgPuROyb7/Q0QZoIg6lOaLwfbsHJD/NNhkPEkr
toIPlphjpUHJWUQWMK9cLTE30XP0MyOJC8dLF993YOYuz1uVkvQfyYRelusSeJw3/d43Aez5ZXac
Wk15tlzIzKB1oAW66c+qlm/TtFCezdwa7yoj1W4GERWXg7OOK7SQ5Wwaw+EUNiXo4hIIgby0XqTp
PSKUHzYH/dAX69qPf/0LYpp/1m2A2hIEhZA6zfq5yxyYF/IJVrIeXjcqum5zlgP10uNYFhZElrTD
SuBK3VAhC6OW5L1Y/F2c6WRBKalTSvWhVFjMMMcsI7rl71EPyYHCKsMJOizpubqvoaFmZfdyIs20
UYSqjuBRKOmN2EQFHX7kyCGrgjL7ZwO4DFmdn04GpwpsdO2TlXpA9jUU3JDd0vawdqIJyCJRWVzA
PGm08+y5f1IDp971AaKw735zNOIDvA1vWZAZZz4+t2pqeF9kpqWgc9uLhvIsLajPX7Te9y95GZ0k
6G3fVYhpiKRNH9CqSCEuXUszousPmg1HX8ir2VM97RydFjjL9ZtVrxUxKU36nGe/tmA5obJSOxoc
W3QZvvHsPcCzHzzBkuhuSj0zoEgsqsMkKlzsptdNrUQ/nBRKFV7B3aM/B8q6C6cJzgK7P9MLj2Cp
CIkTsi2gQF7TQeEX6UPAa3rW/0cO3PyHxaSjOo7mGiYfDBiEfs/X0UyfB/Tppq8R/CN2X3X06CrN
OWn1ZFc2UNiCU2rP0lc6jcZLP+3W0pQTM72Qn84aFW0zFV6rPFoIq+Yz8pUeWoAQyrwfgK3IHgz0
mpdko0Rfu9E2ezn4mVWtCkv9Y1aUZp8HDkwi8Es1e1UMMkSacMdznjy8nvzhHHmdcaq//Xt+U5Pg
juJDGUh3+A7R/QMO2gTJ9vn/V1OrTThkxvBNh/cPanctvjHEekITgzwqw5TPeqS255qe2630RWJR
MVTodt5QB2jWjoLCtXR26PIcMt1w7pLeYQtUBGxGbe306ajXU/3iG9+P/vdxg16vWiuY17JOaQEI
hlucxJrcFkszMONkL/fQ0kReLv5gytlr8PXctoAz81Pw1Qyamj8EXeEtwljOnVsUxcmdYLsV6A45
kK83bjPPMNYkYMPHdPbykw1Hlqmr1RsN2wpkD3n7QJ+GDkk6m8jQNRP2BYZxE4+9/QNivoZf+4ed
wKiXpWO8KzVeyXbZlDc01ecvwcQrXwlHbS3NfHS+KIWTP+Q6xTjQeUfI7rKXKC1giFE6Wg2kGSMR
bQ/+dBjifno28p9xNucvA134ewPFXm5oLk2nQbQoXLXZydnJRC0rzGsAo+rIdoJ/gbyYmkW0s4t/
wcU0vS+F2+cPnZdX56a3jlkQWhBsxBBiA6xb1KNjUdIo/fsoFhjZpIreeDi+RW5hPBpqbGxtOMFW
jRXXr67zpsCx+fbpRL/Tvv77/a/botr/8f4nRWXTpW7rlq7qpivBUR/y+7CPIGng2dkzSr7Z/Gxq
rrlqwtieVkG66PrO3yu24e/DvnoI4aVBbg1L+qmsIfR8temmIfMODGwzDGa2neyYPV5oojDo0JWK
IM3cbI0eudsK7ZJ7WGtuYZueztKVF2O/6hUEbqQpJ0zde7TrDsCgOMmhOeeuCecnaclh9LWS5i6y
Kj2Q32Ws07fkzI2zLjp/hokDqCSLTLQK1Da9swAjfB1hJCSBMj2BpAu2EO/EsLbB5ijgUDOt6I67
kA/x5ZGXj3LUFmvTrPdBB0etxWdpHQvyCZOi12WgIZpO9hTmjesEjInNSZ7hiDNkcF7abxq6N/TP
lPTH9Sj/7dEIrPbt+1EtZ6RNodd1oS11vo+lB+BbBCqjekTS4P5THkCaVx8U1TMotjvpKfgcfUgZ
tDq80PAwws3h5iF0rq7yHMT+q8m7/yStrj2lZuE+QWuTPahOiKY9MXoXjntVNdGQtzrlmSalaA0L
zLIZQKeeacDJz7yr44eGHwRBeOtRiRmqcChuYJmp9tKXld66aDP0h+Ky3yu+0kG1MvV7L9Xd8uZq
y6NrjCuipcm2D1nThAY1bdxcNnGojKu70C+fJIxCAifkkYmQIOqVHkhz9E2hgyCVfI2zCjrA4Oma
WR5o5kmDvP/WrllBGcKUg9oG1ik3yweB6N1NtRU5N22f+IdaCiP9FhZXSAlcuuPU2Tf3SVOHJzlA
2Z4c3eleGmQDSTuTWX4uOn3e5vOQIb4oYp1IFJ+gIED3EtPjZtq7bXzgjROfR2hZU9j076VV2nAb
BeQhpSWHLKXEBaNTJUhN4rMczDJkLV/Cupj04SGvpx+N34PhtUtXWmUET02szB8sam4Xq8l0HbSv
/2GupylqQeo1WwSlPe/gmlGFute8a4dxvhxJH32YUH4OKQD9Lq12juWi9FFoPuU2p4Oq6XIMoVSy
zqBbhrWy17duNU3bMevg8YeCfV0pk3/shmxeKpQ6z9Beoqaeh+1TbsF04g/ULcY++hmzn/xu5Rq3
8wjhEbw4N2YfseloYFpzkgA5wylFoKdS3Dc7bP6E+N19yb0CNZhSy54KusTQYaQZ6d9fqH/r3HUN
EFVsHnmp8jJl+hO8KrH9MB+qxnkKW5gZ5ad3KDsYwyAN2cn09ajQqVqqarqTn145m0XNr1lVg0Be
zl7PlbMwqG87vSgf/un86wmhDsLYqmt92ucV0ix5C+fap44AuwNyz2a4R3heJrHc2BuQR4maW/bL
w1NZ+/Vt4NnDk8mmvQPsqij6yTSj8uvsRvNudApRkcUkU6gu3QDCC2nagQOUvmqrw9xqKJNaxW2F
PMa6s1oPNqTQ3tD7U62tXrefoBA8y43g1M6wBQJ4fowHy9o0ARxRQRs7T5CanCNapTaBFZobmAZ3
alPk3ywFaD69bNrBNJCNgqvQWnqF3T9nECrKLPd7aNagtyhDYffSLqEuXL/FUCoLOiadg+nSlrxA
y2OpxkW3hyaDNV03Be5BpwR7MNrBfdOz+WzzUL7BdffTCUf7mwGX3I2X+fNXutZoibTt/gleT2it
PL17TGOIyqqOJIWqwI6GcI15ynM0MAEGh0e/LtX12JntnT2YzkZXRm/nuU62M5Ri3DoDEtJuVRWb
yaYZ0IuQaO7G0jlCb6lATzbN9zqwYEqAQ3fOYyTKY6Q0vzS1zl5ez4dnXlzGDRQw2kvkwFPflIPy
6szzC/8l9XcWAAcHfuWf1pCtzK4IdwFFm00F18ZNb+bpaSqm6iEvqzeIrLRvWoBKdRNo1S5paITU
0gEGXfwZuu/rGmzbagwc9VsYWBsY4MIvQ3dCQzzZzt4Ub0papemUQjiXolby3aygqauS7udUuTBS
2F2JCHeKNqAFwTxslsHBDaxsmapV8DUZ7OfBm7ufShKvug5iPruI9c3EngZi6KQ7Z+i4roxO7fcO
aFZeiEG56uqwfGwy2PRSOLDerGpeaWXd7mHjRyogKd09hX/nMkgTxqeGNYgVLuSE5mgDykoiRs1i
DmXQ5dATpxvtnO+T6MNlZLAbtQgVqUW61RWvWYyDWh99QZbbIWoGTwuybAAe4T1UzPynEX4b5nD+
nvNhvh3rXH3QqznfKLHpbkwl0O8VuIcF+Xn11gT1rTwnd90/O10tnsrMTFYdt94eUsrhoGi5A4Q3
HElHo7mo93GG9PD4KLmyJEWWIVYp0l938+PVdfVTlXyU1uAj0kiLQXO5xv/XJy8i/8LYpy/Id0Ok
GLnWgjaT4EvXV82xzSBrU+Lwi3TZFsqFFJNPqnC5Xo3WPBjktZyMLTcDTkYxQJqePpGPs9emo8bN
bTP2S9rrjkY6tye7VVpYbaN9AKM2tbcevRoN5t1eZLVonUbgWfeaU2UY3aPeBR/CugmkZeZ9RW5v
2pSk6TJvAMWrV259N1pg1+QgzSyZ+P0sC+V12zbufa1ABSLa0ZpLvlK6IMR7NVSv/eWbbR50YAAV
bIecwCqj3P/794Q8w+8LdJeGEReUJ6VVHk5NUz8BcCojz+YiztG/akOKMSveteVumN21Td7toRIf
8hnFG9o2f1li7mqJORnZis/6+Fvk38+TkY245vtfeD8vSpR6PdT5fIOYBOUUH/3co+3dqU0PZtK1
p6P0yGECFLVWYiS1P000dsouQCaKXTdTF16N1GZi0cnw/0g7j+XGkWwNPxEi4M2WnhQpUa5U6g2i
LLw3CeDp74ekWtRopnt64i4KgbSgWASQec5v5jQdNzi65bW/kyV5MBukUHlQ1EvNCrFR6Fu3W/ae
O27DHPMxcEtwADvvzhkj/xAZ8X2Ux96drJJnSkS6pgsmNN/fG4hu1RvUyMbb2GvWZjbp52BetY5Z
Va7sRKmAneTWY4i08Q3rB2y4M/17TZz3KdLcXxPacs9o/4vNiOzSQfMT6xbVyhDEcNDsy0J4a6JR
sLda6wER5fIRr/ptktnFi52L+Gh1xAZlcQCvyFMLmet6yMuXcdKjpTJLiZXdrZLm2YqYlA7+vrC5
zYVV4M6znrQGyGijKHuWEu26zyDBbsdp+mbpyD+OSd+uiUy7z12pPxgkW39kPSkUNDbrR6BB9i41
yKT/hx5ENwt8ljR9C5FH20xlS1JDz7ITe+ByjZ1K9oV32U+IIv4vXX/t2q45pzCLzZ3vYKqmm6VF
9Ca1ziIttENMpGQN6cL6qqI7Fw5W9kNTEAuVPfj06mEmna0dm/RVU6LIE2YJS/AZ8ktIvVumNXtl
vQTkAuY0Ulxxc4HI+WEXHKNxOA5qUOGARhalVRr4oA3GOcko9N+BZt4SZk6+1/CCFz1Q2Bdcj/Ml
i9LkaewjbeXzx5zT2aQ5Bzp+ssJs3A0tUJYx6sMbf7CKXeEW7olwY7qJayQB+B9DlMEgoTwG6Llv
WINPJ6Ma4UbohbEPVGX8itfa0ikHj5i5X58G+Afoa1Nv+vhXGeFAt/nBNVTo3L13U5MKva35CaaM
ObO12FzIbkkCxTvxfvNqT15MvkJEFOrXALmDdWq74bGNq/o21RIf8kunf0c+Pw1U+0ekYus4tYkH
MsrTD01bR3xYvXpJsHbK7MT+kaXpr1wR9ZNTYZ/+948qw/rELOBR5WmGqWuE01TLhO72r7HHdkg0
B0+t8Rm0jvdQm19co+PBi1zGweo9GANpUr1mUVwubKXt7npMDO4HXUNag/pkStb9iG0JPIylUQ7J
Xm5EZDFqrI9F2WoX7U0Vlffe5KZHX4vEJqyH8iGtk3o5EO14NbLpPpK4XM/dl5ZT/W7s8hvqYO6L
AsVzmaHcuyf58xtRMfVGURuSNx2a+KGTPzQoBj3Wc30IGB/FTGP8o8efB/0moRJ6lzv6IpnUjUCj
eCn3+3L7T4JrOEV6ae3t1DHbrVXggV5ZRrx10p6VJcRxcpVuXr8F0x2hrUBL90cnzoNZx3cQR1n2
g0Jgcm91ZCWQrP/UILvYpc0Q2bFFyG6ducNza9pniSSU2ENY7ulxrlIgDdyHyMUhMYF1OeRL9eQ6
Ldp26rwZUlXsYb1o+NlGMFf1wPrtuNVD7LvKVwQFrGUS19p5gqzO818jFvc+PMI07DKcb+4y3LYC
83cd9dglYReN2LnYOdGQ36EWi5tOYOdf6zpCDMyxs61SN/nX0LFfO98U56iaokcP2qysHr3c3SGe
gMTPPCgf2f2ZGLsfcU1sX6JiZxp+9tUrSvuGLHGNqDDFQRkf4d/cxbMgUF77t05sVU8BktY3QkOD
UtYHeXAHqK56MvBMzD008ZAWw0u2ZQnOSv4IePzj4VqnOq1Ym0VtLGSXa4MsghQVazhLzioXzbga
9Cy996rcW7PcUHlRzpZ9cYaVV4Xqc8Ky8JCBXLgxuEF3Rtx1aIRkWFoGPVyKGL+nMYuHB+Sa/WXp
5s0z4uD+YtC07qsaImKcIUf+TffnHHBZ/KrLZjNiEIjoqbV1LbCoC2P0F10SYCSFX94Nou7tjy6I
Ho1+yuPfOKuwXJ3zZ0NDXsDvknt1LhVuhO6nndzLNjI6lzZjJsW/t8mc3L+P85I6XPUi1y/sAaw+
bEClXriTCEy4scahKEPIWTNHusXMbWOKtATqyi+ye/TUYM8yPvgNU3Ef+kX0SiwEKUZlSG5TLzUO
KtI2myzWnUe3JosdIc3yC4s67n7nZ61V6mLSc+XB1aZi27IYOAwBcklBxXqz0tPxtaiCm8hL21Oj
JsbWIZK3IPAZ/AZymuWm8Rvf3NeC5PKL0yXlqnK76c5wynE3GXq5N/zO3CRKihpnnEabNGy0G6PW
opOKOcIa0FeC/nP6BR2A7hcol02XmOG3MUG3o7THEM/QgSdNhadoUPfGvRMmWDuNuvXdEX+wZIZu
kOaGOEWSpmAPpbiZ85Ni5ivIBhBBb2emNg7oGxTTQh0t+9yL9rUuveFr747jxslNYo0zoqTVzBXi
0d7TmAqktN0iWqqtGX3tCtxLDX4eO1n0pvrUNYF4wAurvRdF8qjPvbzCSHdZOyJKMxcJ3hH5VMIf
uSW6W/IJfBUlZKQrSGpCDZ9Mc0Qs/x1shW3DCosocSernNyJdjUuWuQKDMx0BggXgeNtzbLhyaCm
yqrRuu4psQd7gVCe+KMNyvuYX0ewKJV1kiRFOHsW3YxGH3xvJw1ifxCZz+p0e1kYYIfLg/oLtsvG
C1ar067LcgRg56LnoYKvYNdxc2nlzxJ5YN/+/cvP/rd3n20YBIh1EPyap/4bw1tDIdge7Up5Eh7q
krlvGMuxmvo7VWTJoRG1v4EuWTz5BcsSU8+cnyW4wKDlJr72HeE17scEtxyL7lGZI9EYpouyMOxr
90xFkUpOnUJwPVz6zlNbM5uk8Vt9eSFq5xM+Rmma3rREfH9hunMYuiL5o216cxm1cX42k1rfFew7
dtg8xecA1igWI0XwRwYjO2BRLgfht5UQBQWnMYGb0OcnQWll0ZODt4k+Z+dDBK+eEkHyd36CyLb3
Em50n9vmcaBcnP8iKwNk7vNGCcaJgYaBahv8A4H+r6sPwje+CZzQeTJI7a6SbkzKl9RCLTucEvRm
STe6+H2XkJY5rTvSke18uLTk5ugtZaVIGzKR0+gug8wCSWpPJwlxkXAYefYJE/OpKISFD8jUYu8M
WQptoG52pyaf9uhoOotOt+9uNKVyjoiBoqGOtMYzUiXBYt4F/cpK/FIK66cclCkRgxwMwZBqfRvU
JAG3Zegaz05astRP73Qkmn92QqxdveEuqYJiaY+AYWD3fXMQkP6KjVuzhMtiPahjAi02iexTG5vK
Dv6huk/UJDxZwAU25iSUgxeaX0KfgFoKyOZIiM67AR8ab5RsEk85nDjelWL8heJ43Jr8QMDjgffo
UeLFIGuN6ffbIALh0WUQ29bqfdAokQI1Ul11qkeXQahY18d523S5kq8rAh97mxQJAKBtb+JXkAPs
jL5MbfBNs1ztKIwkPkxl7LHYJcrY+Kxlm2EIduYckqxwd15Y1ehdYpDISy3m/eZzie2tUMFvKoqG
g1//u5lx7m3XDpuaeMrOtWJnrq6MuDgHZvIV5wYfeTS4uk2jvyBj6N/KKnmQRS9LNwTe4+OnerPR
9WWXiXqdjw9JZ4w34SyASAYEMvF8dj3IuiToy12SH3lCuT37NvUxxx4P31XfOmozBdWxwdPqbm7j
AW/rz7J17FTrWHuPQT00ez1LjJdk8jYk6exHdXDC+zoUj+lMAivMxttpGSrpyqQba6VDD6go63wn
iL+v5F2ruWO+80a3uxRla2aXe18bt1bZ/rbmrdkAUH9DGMemiqISa6cK/OeDX/w0Rkc5NhiJn+QC
N9Q2kaNWp8uaV3dxkSU6r/crgtMsZzC9Wws1Rj2tCUFXs1RjlxngBhCGxzIOs0drij/WY992HHIr
e5z7W13mvZr6MR1B+GctHNukC9em/ERRVu5Z+rsrYfTqzp4s/gOycFpkbeue2iQsnpUWY7+575h3
5T4jPrwUid49jkNYbkvXiDcyUegnmbHIEtM7JnxlL3l8LlVt/AL67OkCggHrZawmA3tZ1sbOIfM7
5eT2LdvLuK2+Wm1yDuZYZ4/VuY2q96tIBpSJWZfdVX7k79ETbrZR4JkowKeouYNV+dliBJo0v3O4
Dq958UAwGGeM9xNF+VzzsSkHvYCY/oc+edU6r3j8fJEpB7Avc47IIdw6/5zyhpSRHmFtJlt7aJJV
MX53Ma0b2av7/HcuoRK0tymuSMfOKiK01xrntcvqdZNiQpYVHabvWjLdpyySAALa7iaNhPectf2T
7IFzNxvWKH1uSzTxOzeP9hqWbg/dHHyTPRyEJ0qrH08lz7RVO+uN1PNBqJBp1DDTVq4WYpuX2DGV
jm1guuLEz9kQ3Rp6Wp3ly6egxIDyLH/Gc9u11BrBh9L7OMyy+v/y8vFU59/f/zPchsyPRqLu37WQ
DEtp8GobxqfJO9QKrsH7KAOT5Hlmv+pnZxZJjJBnQeezATLhOK3ixlfAkvX+psuR/YGcAg+f2MRN
hQA+2XP1KXESjFd4VG1Hs403tp8TFZ7BxBJkHM8aN/gmL/IKwlqEqNGNzZP1i2N6X3I30e9kSQ1w
V8njpyQiaqPZuX/guY3hSO5YrzCufzoA5e5Lr1Fuk6kfFhkMs9vRU1CET4b7sO0byH/dTwul2tea
yBrYhX58iVE0x/k1PSdjIG6LGBZ65LrFbe05/i7WRLOv2Z1iqqasx67qHwddnY5p1P2hTXr/OFa5
voyx2d3YHlmFknfdT89ucFAAbZRoMY7K2PqNeFc8ZGZW8n0ExkpoXv1N427P9dJ5MUcTKzTTzrd2
VXb3oV2eUqC8r2mGGvUMMFRbdIlGUYRnJ67uhRLG+2GI7Bs/h4siD7w+QSgWFXJrM09o5lX1v4XO
+5YMTVR5X8PCR2jTUOsbFyXuO1JivEq7aFwb1lBt6sQ372qeTkvhV+4GA2CSD7C2UW3qEufB9dU7
AxjcNw3AzKIoZxMaB687FhebQnVf8JPpv7tuVCwqUTfreOrirV0jbs4TQLx4to1HmRn2PwLo8HVQ
YdnWGU99bnq/rV65Z1O8a8nOr0YHxsKY6Mu21dqFyEJ3m5itd1Ogfb+zXeXg42a71kZY7Cm2qSro
6pcpx/GhBxe3KfyOHXje3ukl+L0G0OH3LhFnl2TrL1JOxGwcb4mbAr7SGAAcUmAxku1Hhz9pgfk4
9dAW0uMQhPG9PFQVuutKAoRvrkoUpcb7w7XWpVVoJ+GM8A9E+XVwy3Nl5+UTwNsnrfbSO0SU1OdC
0b4Ugebc6nHZnEarPkMEANKPdwpbuF+x2uVHNQoecNEa94GTRSZE7MI8KgSgvfUU2tmrsIkal51a
b2RRGe07t2R7aOu9uO3sdsDwOM9fTSWeTXO78Eb3uhMwTRf8MypikkETepxVaDYlZRhsMex+q5eN
2CShfyO7yDJqY38oDvYovT8+kxnJ76o0fmZ10tyOA34GLJ+0A45L/RfV5UkNNDzbEiT5yXtX3Gdu
b5yGwdlZqRlGSwS1COiZQNDnRqyWxX0/OM6hnJLv5BjpIVBI2HsRumSXcoQi7mKENYnhAi5BJZHl
LyxjujXQe15rc9E2bG+pelq3z9Fn3kReOS5F2yjIv9hGfnM5dUwshXxWXO5SzLVJwAvK1ZVlKG5L
EXqHvBnP1Rhbd27Wbtl9rvGS+1kInN/UuP0uTKs/T21Wzs4N9aaOXqea+zBmpzN2cfNbmI/CdcRz
k4TesfInuMPYvKyGpINEEvNIR8LP36kiyhYlt/MZh+7ynM9njqmdMx76N7JKNvbYs2yFMIKlLAJu
ym4Vrf6ekBIuGsd6qhO134sGu15ZdKJgIvKWfIuV3H5CW1g8ZHhMpHOpLGBsRkHfrQd1UHCr4wCa
7O0sTYx+24f2t2vVtdu1rwejmNQGV38f6djNDSje35VfuoehauK92/kelNAh20WmFpxEFDXbsDaS
W1KJmFGVRnU3ubWz9jKkPYQIzh5v5l2RFdkNesTtIeT233VR4R4NlFI3+ojP7lC1SOSD+3jAzQPp
aVOoT2V6j2sCqAN3yu7RtY53vVnX+zjw2rsx6jCH8NL6Vffzk1pxp+NDt++0vPkjrvFFBqmXnQ3S
rjuAVOquL7tkWeFxtNaIou41m9mEpcyvDFEtXcfQvtlsLHS1tn+5ZfaosYZYNgQVz8JQ1oiLlL9N
SGUhz8LXoOcTijApzjiIdrt6bG9dbqVtortiO1hgZVTHJbZgh/qLajXfdTuLf+f2CZQmAgvczGeb
3PMrvrDlsuq15gG5l25Tocx/dPEI9GJygn6gNGcYRt0yb8gEVDjuYVGS/lJDtllezprEds18A72w
uJkmwzphPI+Isie0r6YYT8RAXBKVnsYje9OodvUtCq1pLVy1OhCmdB7yRvyCW8GDkqw9O+LGvs+a
Lr4xogAlv6wfbzNv3r5Y1vdYKwNoGe2408K229oBSyQki+67MQ9+eMDkFlqejQ9jZgoQ5jVGV3nf
vRCeIEFCj2heOLtVkd3rAhOobmh2qhOke2fy7L02xcWR/8tkO6qtfeeZlbeKxCxXNcTebtSj8ZiX
wPGHyPOfLNNszk49HBKYqcIQC6Mi3RsMbXqKEODbkkFu1xLchXlPsbJFVO0l9KtD2BykiNsiagX0
q+kwRUHT9ElV+/xB9QtCpjjHWXWfLg2zF/uu04L15Gr5K0SMX2RdhnPlQe0ojPBnND9zLQyZy14p
8eshDjt6qr3vo37cDn2SPwS68IhXds0P28NcKuq0X9iD/6rUyHmuVHNaa1ry6o4Y8xa54Z2z+QDB
Xiz0mB8qPiu6ghNso62m2inXoV97Z9nR82xz68amt7jWoewGv8XiwTLPIrul1mCf3cvcl8lSW9sG
oBp6Mb2MShCu3aLMT0pAABDOIOvn3kiPXuz94SSGd4oM9tdh8zgZRrTUJx3BWg+We+0fHM/VTiUE
leWEvjbQE0TxvbTR93mfjnflfIh2+ZjlGzbH0a5kp7Ay7U5/Qe70m1EPw2/ycxNIZRYq7LZrJcWk
vPWKtSD2zeMyDSYsT3lQm4p1P/Ac2amjEq/Sytae7Thwdn6CcS0/ee5XLf0KZiZdTW7DgkvFTnvy
QY9khuVsYtsY0ANKsCdRR+dYVF3Xo6TUPVqFk+1k3fWgNe6fXRpXJ67mAP9iNYIiYdO8uI1oMOk1
oy89ou6rPrOMc+KFbFHBQoDn3sbGBEUAQgL4HoQghV4J3LPbk6gNtoBEqB4z8kwLSNnDXtZpmWEv
+qmFVKy4Z+y3nF/konBBWLZ+4D4EBqvkSFe/qYoyHkCeTgdTYSGIhSBP93EOTVSKYCGYfFVmv1Sh
hgDWgQPNwGWXAHh4AJXeI3Nm2MtkcOu1DYbeCiMSkkGG/2k55PtoyrkfSlXB/2rClST0/IfREQ+B
HZzgRgch4kAKAZak2+LLXNwTT4OSrFS4PGkttHGbVROU2vrZLsb4NBDXIBTS1s9JWbi3XmI+8fux
n6YRNg908D8Z4s6sFnOlglXs4lZVTwJYEsRlQ1w1/m1b/pAFOwzVdeGIZOU49XROkMZaGFo7wEww
pvOlDrWPrZ66YC/mLrKB3QIaKQoaMNSUIsbH1sJ+uZ1V0wbPqY5dl76dpUaZrJGNxBkpEk1LHpY+
l1OeRPyuUrXfIJmPLqKF5CQWSuU20zz/JA/8DLx9B9PKQFvkZNU2L4AsvsdTCEPRgsciK1jnXpsG
xFH4ZvZWbTn3sq51i4OeNNOuiF0dgSmYXV1qk4UfUINTsVMrqvGWrJNxVsfRWho+rukhn3o7OmO6
U9haVnowwUYb5xDCHQjWVW+pJq9pkJteqcPFic3XHlLfKex/jkZBorUby43nErgto8Q5NH7DWmw+
0xLkcy6VsiwPrXNLlnfc9F3UrgmbkqIoYesJJX31kzD5AzOBWRFFab/wvNeWbewHj2BRorUZ1/6d
rfKjiJJvbK5IwHdY/eidxatlLsqD8HRQtZZHdABeG0364NiHXKwUkepno3mIzAZio2ojveLzBSOJ
gHKy6tXp3rdxic4nTYmW5UQ8wEysdBVNinEvD1UIJZDVVrfBDvOtrm67joSNXu2HtDYv/YSGodtA
KCopLG9Toj286hzNPOB/My08NKyftNBuHkSD5y4iuE+m06+9RFXu54W63zXaiwFi9UiAwL8UrTLD
y24U8SbTy7hGaxcHjBL5/y0STCm52OIHFocFzgFCHLjXInbM5nBvoaSxHL102lqe794ktfIljIvk
QcCQNLu6ecJIqH4qQCOVRqvdloFSP3mGsJY9GtU8YSniwuJvtZ7QjN/6t9hbiRPULf82j+2f2jTF
L0EW1/tIxeWq8oIEW3DSPaZoop1shRGBdmdolqBXaMVmApXbRHlUXVN94P0BjIXqwenhLYYF1k9s
NG8cZQIw2FvGzjKadIWKiA1jKmkQbAI9Bg/cfs4IJeBf4aor4vq0Yni1LQte70riWIRYQvQ7gYmu
5Vjd64NtqZXd+jK2A3TG254439yZFV6DCyjIeNma9MT+zHGqLkVgWrywxkHdyM65SMlvDvhTy85q
gCttjcXX9jJ2GLDCJqG9lZ2NvtVXdej6l9bUbrA0tbNqdxkbCRJvPSkh+SckE/55ZFiTLWY8O8vx
+rse6ftNFk3l0U1uQJ9ET0qz7DVVPCma0z9l9fAFFpV3Ksx82FU95E3FGMQdtth7K+o9uENKZF/q
Wu1bNaGndqnqESu4NUk2+2qJzm3MjhmgeXhwhSvu5Bx5HaVonmBh7+bDMnNywRIvclbAp9ObIID4
DevtR05w6ltZhvoClId1l/lWvIsG99C2U3burOS5U5PgBT6yfsDCAsVrbwhe6gSjK2Lt40a2Ah5o
luQIvYNsLcz6MWuK/hxErvGl+9ZUWbDTwwKjRoF3YJzZ9aqBt7ptYpKceFogg+SVuIPgVO38eZrO
p6aWVfryQ4cPp2amYVw4Ej4IrAcfEuYXmz/v0TOB8Q5e8MXg13bvp8VBlhRLmHdxMD7IUjzlSKDm
4ocs1fzR0LcjLL6HKvwy1WgHuQM5Ojlr3E7GxgeZsoptxbgbffXtYCp7RxHB3bWaBX95SP3gWXa6
1qdmp63DkUzxp4YiiFWc+WALXDvLLsQj2OugYybeL+f3bBitWtOe4cNvItGOr+5k+6upBdQ8arl6
UnXCXWCnVy5aL/Df63AZzWx3ecBX6e0sNSyX2zvnHe7gfyJbtfeztMi89dBDKPnUIDvLVtEpwYdW
yD7Yr9iiISpB7PUya9NgBNdMAPc6SMUEWMYpx5o1ejvELBUO6XyQZ9eGa79rw6d+/6DLdfoJQHyy
kPNfx8nitc/1Sv+gy6eprmP/8lP+5dWun+Da5dP0TTAD8z41f7rSdZrrh/k0zbXL//Z9/OU0f38l
OUx+Sq0fq00XRg/XP0HWX4t/eYm/7HJt+PRF/O9TXf+MT1Ndv7D/6WqfPsH/NPbvv5e/nOrvPyny
DjWrQ6NYIhDC0i6ab0N5+JvyhyZSUYzKU/dt1KXcmUlxmeVSvgz4MOw/XkFWyqk+jvrrT3S96rWP
St55Wl9bPs70/70+mxm23sKMWZ1fr3iZ9XKd63U/1v5/r3u54se/RF69hQNhVQKj+/dv//qpPtVd
i58/6F8OkQ0fPvp1CtmSzhf9VCcb/kHdP+jyv08Fpr5bjTj8LMx4bG67IXTWNYh4nHMpYh2PZICZ
NyB3KILRspZq5forxW0KfZs2mPo1tceKcm6WHYcxABMHeOUISb0+6AWeTSvZHPRr00y9E5hfGHSy
qp+89KbyWAWWeqlv9dFwViZJJQzSqyVpBqCXs13bxcxN+rpJSzc4e0h6ylNrmBJleTV60523gdeq
qxWcjz0pKsdN+s2PMI83kXxe5lmWbMlJEY9Ss+IBVObOrPL2FrGl/EEh+nK0vPYs22Svijt349n1
sIIWnj/IbnqClVhIsOUgu+i+yhIpZ2nKrLJDWhZguMxYW1wn+odX193+7Fi6TxD1P1zZG1Fe0v3v
QW4QgctdcZpAYmFajvbHSZYxmwyXQ+q9NV8bzPcutqnQpRjoUoi3YXKsPMh+3vssVpWEm8KEvKuV
MFqMOiYLIE/lgSghIqXX8odOieueQF+O2w9jQJ7+2f1DLeKKqbscDFUg04eGPy5v9m2vRc6tPEvx
ruj7vDt9qmdBFK1Yn/Ib+jRgaMNjnwSoNfw5h+whDyXbW1Sg7H57rZNnYer0O2iQvz7Vy0nKxr2p
y8k+yEZZ5aRik6mj2Ffg7cFMkifEyMniK3KWuV17l3rZKOvl2fUAvM6+kcVJCuDJU5dkil/Hb2Pl
sMaM/FVk1BiEZ9mwAQLQL6N40r0F+nrNGX90giSYGin8aoFQE7azh03sFe1ZBGp7rrXSOTi9+ySr
rvXIbz1ZWeuy16CrPGTAkTe2GfTLcR4p6y7XkDNdK+V1XCcYL9eRDWo5fc2KutlKmq48Qwfq/o2v
+4m6iwifVy4ubZdzydmV7F1kYUE7tCsPXc6QHO5BbQ0jRde8ypqDUik2576i1v9y3mpGrS5ld7+t
++Gm1XR7ETR9tmpi4407nSid5xLdgB19PRhlg1gn0XxZ9aHLZ+a1bA9iFzr2h66G4gs5XBKxkS9Y
ROj8Y5xGzNo0IEo3qWvfhDMoAodI9Y+sQB1odtK49ghtTUM0WGRLff8J9JNkgM83stKZ3ULhv1oE
QFbFOzYITaOb3A7IHM0RQO6Uh4gsKsKVfwrhIcie4SvX9hfRvFLqSc/9WrJhl35ALcQa1ZMG6biy
uZ8VCjZRW8erEKn3cAlSMAcOglm28L36vhRjfS/rtLmug9SN5RAx2o0sy+ZP8wxqfNd0frDv7UYc
e9Xqj54gQ7yQ5RgV+htXx225GPLVpYHgE3iAwem+h5jbkLjXe/SXg3J1naHL47e5PtWF83y+fvup
2lYjZavoWEK/u4R+eK+8uYjW/rQkhqB9eMNcXjukAG8ufWT5w8jLS0b4kboMAD0tYfihj6uQMc3S
6EXAC8NGHLM5eUjfz0ZpKncty+ZeJJcRn+plkR10vwX5/7URnTstCHzCmvIgMWdmpJyuh9xv3opm
0C46YCJH2SjrL2N72DjLYKqn9XUYUXV/1ZeVtryo3WK5nUODEogBmkYUAQLWqrXiNK/G2GXBoc0d
cczjnI1p1FT7eEqrfWKkrvogLGIH6uDmS9mnnjsmkqoweiCjO7JuxCFvZZUb6sWSxahAHqTR1Gzp
6TZ6xYMz7XjNaXeQWfU7eZbhA6pPUXe61utYtx0z3UK7iK6eCqh2oQ2ltXX42FD8qLweCOvxl4D6
XkUKItaX5sjEilt7v5rs3cyXHAqFlAxXu36AsM6bY9+Yl6t9qM/TCnQMvnhi0vdTGlVofOC743UZ
QpWKb//UsfMIu0x8d9tcLGtI/Wf/vW9kONOnvsL5WnOZtEJPOdBIAXQN4mip1xBOyoOdgV6TuDRX
dkREEqTDW10BsaoYKhx25hGXwXIeEc5BvSp0F83cUqNjpq3kjPYQ7mSXz0PmuaHWRqi+M0K2Fla1
SnXHGew7MOv52m0QGua/zv5ph/BEtKT6Ftoxuh5Wk95VdYL3L2aGGwuey5PsK+Va/rWv2k8WaRqg
D4peKwtH45UkOQMNrgeQYRKKM4xYNdBVk62SbSBbHRegg2yVY4uOPKTqGaZXL33mWZrkyRf17HJA
vJ4IfAV+6lqUrdXsRCVbswJXmdoE0NRoqPx63cL00+YOoRIYPPPZteFaF86tIDi0rR3DVpD95EGg
xnxpgLvxcyLDNwlBEvU6QF7i00zyEiNqJyhCM7HsfL12On8o0FfNqQLWZDhmubZH4HiRPcSv8KCw
g1FfA74AkoURUsOi014rSwNkVY6PYyHg5ylJSiY80F6dXHVIfqr+KUgnFQNEfrDzcDlr3ub1fiDe
+89m9QcdbQxFwd+HxePeEq611fweZjb4rAX6Yf0x0qPgJSynfVAR7W/deHoqqmI5zMJo8OeKW73D
NiqYe0FaZO1s4zEjW71Er/hTmFK2yilh5YmjbI1M9cOU+ZiTKGYOty1+klJIyTB4BQh6p3tQERzf
d25obzC7sr8oU3Qr38PXHinAz30ZOdYmbCxEl03UqcSinqxqK9fJUxwZN6aTLz+tlSFVsgKfVNW4
seK31rc62RI19YeWceD1s7gs1Un47IyieUxm+0YjTVHRMZtDqwpF3L4XSYoGJ3mYcmcPObo82Qp+
dkxU7BrNjR7kwQPgUSZg8WQJbQv9VJntjdGbGMBkYzZss070PGQZMHH/PzhZ2i5n/61tgRQdJjGt
eijbzjnJLqPui1vbnbbXAbo9JTueoLDq5QCozNayRT790udy3Sm5K4sivExiIO94F44kPuWncIDh
Y9vuWwvZVx5ATacrsE1iY87TT4pbLgdcER6VdKXG+KgUXSMex6DWl5HA+FbWDSBuj6Cifnqz3qus
qgoTqaBMPTlzlQCdvklqm1XkXCzZ9D0Y1lfZJrubMTxSL4Oy06q+eRgz/xXtEHHjBYG4Gf0BFLo8
lQce74qCr8V7h8+9qvcW2UcW/aINqoUsI3UWrXVr6i9zXvtkRTz6y+toOa9Vj2+f4zKFLJeZ86SK
Oth+6mI3Km/UwHsOrRonlc4zD26vRGAHJ5VTebiWZbvsKZsdpLLeesqyfe15aZJdSUiMSy1AZ0R2
knPIs+sl8SZQjOV/vJrsyR41RHUQZKKqN8Odg8DgKh60ZC2LvRdS1xvDXe9OzkKgQbH51OCL9GdI
vmX/ub4YDuH/0fZly3HryrJfxAgS4Pja7EE9SWq1Lcl6YXhanGdwAL/+JIqyKMvea98bcc4Lg6gq
gG25mySqsjKr3Dg2RZPZkFPBIqN7ZbIabkMWCoCTcmfrYWd5Aal9swqaadjTkA5p5z7oZp+caFQn
iXHprHFdQEDorlQjzwzDCxozlyk1WDjOXWfdBLKdYt/rBFgGvPyrgfbv2AfHy4SfCAPZH01XFx7N
aNi2cQ6cUt34gPcMl8bRoysaAYCrDK504IktgCCygkOmbG4LoOo0aRB3UUNU67u7ImSH2vReJ7Ae
EAYLQoJkQitavnGmHrSxKh7Y2+LUl84/SzxaAwHvsqFupwLqvpZ+2EfyhoaTqDqA0ezYp6HmZvyh
qB7zNHu9GliRaqQvbWfPM5ECdVNyJG1cpVsGLtEE/7IkXINivTyTLS4tgIiXsbnnaJQDVz8CAjWJ
omhIBx7bCXA0Zbj+4FiG0G4xt5FlAyP4yA0XOjmSh5BKcVFsGsFjbwH4uBZDO21RhQd1vRtHFz12
V4ms8j+8NNeEJA/FZtwNrzQfzf0f51NEBHLaOWK5wtv1ybmsAVAwuHwBQvdA9b+1InB4pQ0k9FY2
mnfOriY26MwIQSRgDd8bkYSHRGGsVxTd2bHjy4iP93QQYE09V0ELWnsh7wsbTR55EuQ7+kygmIYk
g9Wc5pGLMlqrWeMqpT/Hm5c+Xf4Xb4aU2Lu5nZo7qD9doafWDWrVITqcMrTepFVzAFwQ3FIAwD6M
kZ/FquCvLKWeeAd7LP4h1xzUBN0mq914s8wJhzJbyT58XYccIDP+P1xnufb43z9P10+6zy0wlNWZ
xU9ly3Z9wqy9CDjet7K+5ydZYxm8emX8lNk8OYxoAYYsJD+RaSDvHEPhNZpyNobw0EuiplAkrU1D
bYR6xLoOQfgk0lpuyEju+YoUPqIJaYPmq2YVu3H6epeuJHA+q8rk8gaaGBuo38Wmj6SGeYjr3AJ0
G/d8EeKRB4kJjD26v5MfuRzpbqpaiJvX95pgjPfI8mm3+IGEd26XuduxFBxcx79sunJA/w6dOQ2b
7QWYdyCWrEKgYP7cM6va03wy0QQDX581vimgRVHzyTH0uXuymdS2ST6in2OoTsBK1KfJsKrT34bk
oBAJVmu7mdBa+99jaaUsDr86NhjRGvtaaVzz6cwEaGU+K5StyjSI/715/z0OerAaUMFIZrrZ5gM3
Fg0ZYLxaEQMwq97jyESHJurDdzLcGaAFWcBB25aHZ8MJ0XyG+rJp5sA4jyYHgDm5cmUO8i49SOyl
fRpaNVrvwZGkAcA8lU/MQBIeWSAQjqpgvNHPa0x4p7lPnOgaolnpCYcUP1sT7zFQuLBz6L3tysp5
aAMbapLLEM0h+z4EoclOa73ZG4Ks7JLYpnUCRfh4P4EmxZK8O4IETd4HJg5trIEFu47Z2ukr3LzG
xE5Pk/s6gWbRweXZPJVGNH+00mTjAEqzrtw6Q66zk7vSiPmlQqPVpquQJzMtC5J6yhZopvCr0m7n
EHJILLACM1txqJj82YWWcUBqmF9AanrQk0g/G51wY798kugVuwjlkp3QzoY93gjueDGEtHN5SDX2
zxxpolkL6HSz9Omay4fJQnB9J4DFVMCwH8meCU/4NSQ+dvNSy4chN33AxMnmD7IsVz4ZXursi4SF
IEzAxo6r/aQba/0NoP7o29KwpV8tRkNOwN3SfpHCgflGJEjr55hlicWx2JZloPaTrCb8TqF1Pz4i
hfaEhkrtkyiltSs7s7oReZN90iZwlgH4+P33gDGG4EUTIi1DVEBSR58MB5EXkQHqkc3Xdp2/H5pq
SMHkpeBlSN4Pc0sb8HQBjLU/dBY/5ynwQGPgPgPfagSH0ABdOpp4wPLVVJpEmiYxz8jt8jNFt6NY
pw0fjqX4Jyst8xCB4umITlL8V9UadCrRGVo2IBGDFTrm4xEpIfJKFUJndGhaNEnNno9jOxb8YPff
IWlmoy9axdFyNEYSqUMrdH1IZAi69jDtc7RB48AnI9JuxhoJ+wnPEb+36sL9J8vM/Ag0cIXUZ5zn
xxaIKD91AsOnSa2beZu462K8WxWOZp6h1Yyu9UGiA1AppKshWKPknRcFHUTIvVevpffNZYI0wBkN
eE/YdZbPXZ5MK6OMg6euAxzJ6Ev5FNSxtfJEWzwFDmQHyzL0oKLQaivNQs9ux9HRhLKBdzCgTjv3
aZtJEsxDg6geQEPzbrh4qa/u/3VuloWx7wzYkgvV/ck7wGN4Ext4V/Ccs63YTlA+A4pdomZ4HMJ6
Q7YRkMtpPbvVlLwvjU2jVjDR0LXxDNZs3EarbkCf4m5StO1+YWny2KLF4KL3Nbsb8jpbkb3Ie3Od
64CRewrUi/ZnvJoZz8FUiwP+AC2USvL0C7rb2lUbesEtsIDTQ6WJC9lDltfbLDAtJMZwkbgV284E
nEiAZ/MpfuFRMv4YphByBbitXfpKTDdQP6lvdDMPH7AdBIbeLuwf8QsT4D+hSNCbyYudgBbm9c0a
fJPofIKm4xoUFhl6oN7k58mIVoNsI6WTnYHGc+6KWtN8LbTwNHs7CwukSskWv50t3vksGctzV4Ac
Kw7tS4S31z2+i/yWDmhiN2+tJIBqI5QDVx8cNJRJcKmq3N1T7BIBnndkwixgTvssfAC5X3E1mizZ
BDpg/2WLxrFEqyrf6p3suxgTfzLl+BJCXWwzNen7iFaVSP41gniisiT28ziCmmiooeGjANXmDuw2
OX5Fmh7dBaSzHHnO2tLBCTaLKEe0OXEWzeUQ/Q1abB09cIZ2a085yOtlLn40WXOWWtWgKUTtad5N
U2ujBjwe2+YslNQu65Hw5bVXPUgAE/eDq7HtOFXaIzJYcwRH088qlyAeshO0RBWoDxuKbx0q4F9R
ejaOYNYVD+BRlLfgPr/hBT62r5ey3FqSDWuKpQPXs6+gsDOONKq7eEJPZX8DPvf2HptLv58alCUD
iLmRUK5okYcrObIjUyvkZ4cVa2qBBj0qtsOQU1lTl7PLHGPl2rZ+RoOin0VGr13jQMoNWPdLG50y
oMWlQ2Tr+kGz1AFY8xx3EZwCW2sytBR033LcG1EpUB4KVz3t/+m0CCEC2aAdFn2vtRwvsbpfg+zL
Qg0ns7CtR+NC8XMKRLFdJD0n4G6h7ldDK1A6N2T/qPpJIUXCx2MmI3M1gYVjTYHkWJaiszBtd8nb
Uh/CUvdO84y8jXegXGHJWuTWWgi7uLeqDBtNM012DRPZumUxdpp6hsb5TofOqNl8G6rc27JenyBF
AH1q0q4mm/D6yR+1sb2Q4z/adDUXHX5oTV1iaErWtIPfydFYU+FxIYiey5bv6pgR1Iu2wTB8pqrl
7J65o/88n8ubJock3cw53ZWdve3L7rMbr0F+ubLYmJ0H2ffRJtXQ6ukUfwxT1WVcDMjQZb3Y0egt
VKhe5EYd3uy0Io3IThFv8WQ3lUDSWzxdkkK9F7sGAVOlWKvpUFaBvWn7ZlotNjpT/JlnVnqgsaUY
ywUvIfr1X+cJd0BTEEUOaQ0prSF1NmWdvo9ZVhQgXtuhGvUDygf2oa6t2/nvQUOwXqEtGn+A5V+E
KtscRia3cFAFeJs6D8nzwYaM79cgbOqVwQZ90wrc2YhdoGr5DwDq+7sQ0GJgWI0VcRC0YZ2fTBM8
oRRFk5ywB/uCojL/c5Jo0/NrqcSIDSh9mwXa3apUQkMK8syrtLLHM41DyONse4lSItk0FfM+EF3X
G9ytnHk2uZETNlBZRP4N2GsO4qHkp4nK214rJL+nwyR6Z+0MbbhZbA3a61BC1MNVXugmtsWQah+U
cBgdkK0G32qDnHcxBmBwVMJhkZ1yiFG/UMA7c9cbW9DZ5j7ZljWQkwPuqXWceQ1y2IXhnVmIV011
qe7tekABZdtpMoePDrxzfEfptd8vi9cefgaV2eHL57EbMCiBEkaJtoLUsLlwVqLP2jHv2gICr9CW
bC4qgEwUQIfEeW+iUDURYGVrnvj7Wsvyv68lS/HsxYlxcFm0cmyrfaBDYpRQvDeC7lXXRpQgRWKT
Z+47PRMPfZ97930eqRwVtGSGEPqqgY7oeYzEFWrxhfEa7aAd577EVuZj9HI9mqGr9ckmzdG7H7E+
jbrKeIrz6GlMY+cyDnjdq1Me7WlIrTve5BzRhdaeqYcnT7zwkhhHGlBQBGZ69DKan2LV90N2RAe7
tAdqqrHQDOZ3kM5bGy1+OTSDYtCB/HqpZSl1KQdJXMhu48MYoowuQYM+P7WGjs6r04DL5J6qbOlB
sQ31CCAL4PTvo7y/baZMHslEhwqsTjuIYjOQOSIMmUdwySeI0y2AB1LNqQ/1aCYOlIQhu31DW4mU
HnF0SgdwOAZrYRjGirYpZKNtCZ0ttmXGBxstYKLqt9LdsttEaAAFZAh8Ye9Iw9As6uwbPYMyg6IT
Q7vrK2FYKZuNZTFQZPYQF9xq6J/cNqpAOqVVvkWbQbqtVTV18cqQfR8NIGhQ0ot99Ck5mw8weRqS
t0LJcfYuMHmC06NKG81zPzjmpZQ3nfBNhrYhslvoIoKm0eNUgakrMMDo7/aG9Rh07AWCTMUdOTvB
ViDJY5/qvPEeJIt2ZI5yCPHxAX24I4vtx7HU232hV+mavFbYapvQS1BHUxcIoH08X2BecnQ+XADF
xHcXiN3W3YLKFKhXtLmIkxWlPoZIu9AwtwDokwbzs7Q/gMDTPXWBjNetFcffajRyTAz8pxCCM7cD
K22QWpTp51FrLhQAAKUDsouQ3y0zIQ8YfasNbIK9wHzOptzaQtwFXysLrPXZmIMfRmFWegV2WQ5k
KyC8AnrbYrfYvbgZtjWAkshzQRzsw1QaagSmVHPRpwu9qLeF5UMS48tkdWFTrTqlT0EHu+yQqKLT
JgEES6jD4iabnMJoPQ1IBJHj4xLzOlWDQjGy0GvOGvu0HIaubw99BejSmz0EGunERxDtrX+douWw
n9p3MaWIx10qvG99OJa34Epm50bb0gDU0JB5tvE6PtvrfEd2stCZUHOGtGVnvNss5hCCkuC0Q5H1
t0XfrbfYf1s0hCBWX7Sx6/gMnVNqT0EbECtw7d04pi9kWg4f9h9oFH6G6BfwtGom8GVsGycjssVq
uMQ6arU6il/mHRB55/1MXw9rAJrcY8LzGimdorm2GRr4dG1CM0peO+ARrp1P0kZnOghr/oGEnfvZ
wP0TOTwjOE1J0xwZBxAS+kX8ir/5sIo0of/QxB3pfKk5Vs1e5wSGFpzaMIY0d1rKjTFIX+YldsXI
aL8I3J9XPUhc7pq2B52HHmL3FeXTS+uA+wF8kdLPWnA5OoMs16ioJHeAHo9725XajjlteXENr8bO
B31Y3APdsiIPk/FwP/Yte/4wyRCNBrZVs7yIBrwHrmTO3hw8mUN1Ai+Q6A9qnG1qFfwxbcbbTLrZ
95Sn6KTE29sD+DUb9JgiItJ0/tgM/S3lz/4W8bbGf4xAE5vrF+gCXrtd+hm8FPk9AR26jY7q1qMl
2wYNYNEnAlSUkW4fRnBszTCHvOKAekINY8tHsFd14NvdVbzo/bI0obatkBBJEc+L0nyxpkUl0JK0
KGEo0NjpzIt2huw2CURLAC3Ga4ruDPehXhcnaBtgBwJxsnlIIvXEG2vAhNwJGFbU6w7ZlalJ9OJE
S7ytQyYIevpOohn4M4O+3wboEY1XIPkIT5PN0rtWCel1UVR87yIgpoTnvchJD9YZNlpzhCX0fhUB
pOMBabe12wQNVG/5VNABtHdllRlwQEZOUv50MVrgwYbMpYatC81G0aZeMXA+qAdyaK/LcUJ6Teb5
XV6BS5R0zbs6GQGo+tPR2Br2EsoRIqM2z0h7D99i5QiTyjwxDh7i84hUVV62ent9ze8M3Mm3IwrU
pHe3DnqpfxXpE5RCwUHUR7ofe3K6NYBvOqGBHRRhrwFFH2+aTAOeT0vcnRTd1tKFc7RlYDlrpEvS
bQEiRaCMoDFP7lhjzjHGvwf0Q9CrzNB6t88YmtjpXwaY9YYD/f/UjWD6WOzgxtmYWRo9/SXeVnYW
eyWQjS24yErQe2Rpg1+pyknSWHfDZoWysQVBO+QuvMoYV6adC0jG1vypReWlEUhCIjlwGzVdtSKW
TfCsgNJKA98hDU3b/PdJtWECnFfIM5JUJehv1UEDTyXghdDPENMvm3IkkCmDIswA2JNubyTYjSvD
rU9JK+UlUoditDZtVYLdXY3oAMC/Gbd46VQWL+/0uw61YhqB0hF8HED2QRI5PC6mZGzy49DrX8hE
B7vzyr2rMzHPbOMm2heN9RMSPd0R3J+QMerGtIc4aNn5IEK3UGMaKuTblZE8FElncziNzTD/WWS6
DrxMOp6wZTI29dQPK8JaGgO6b/BeDg+NKYbO6ACWNPAWpKfFDPpeADirrnud0LSQ2K4n/S5lDqSM
NOE5uCdrDH+5rgk2sg7ddZJy+antI+RRLe/CdGC5orECe6htaEdyToOuo6ESQuvkdUH/dAPR6sAn
r4tHzdmWzld0FstPFrigr5ADKJum6fyy0e7qAdxiFFla6M6uZaHvaR3W4KfTWoPckJe13XAw0O8K
Nkx8IuA4kvuEVQdaliKAhARhn1Y/0CguQESJLWd9otWQs+pAYl9L0GjZ0Bs1oYdnGT22YVPEPgdo
ZkXBIwZNFJRIbwZ8kfccNLpndGXj1tyE1aca5BgrfYAyW4k/WoCETwi5oHath8l404UFABcqp4rt
tOHHcVSDFQ/DnJURXwHNkJ7xUAJfS2Wi2UYznXUiEsPPgvy3wMiBCEBQ51u9qKECrEpwmirBBao0
lyEH5PWjuCUTOe0WBDa6Zw5biiCH3YHIieaTbVnEsDpgdPPulux6qw2QpIFmFvr1jVPT1cVNFQWX
YNJMUH8RpVWYMxBZGeBInYLke45nOchVlCdqPZxCCybd2tAOXpER3M0Ip9M5FNSVxabrUJaCPPXa
856iUsi7JQUgNRNtAUGs3VDigBxxa44Qwm6bNW6w/J4cGWtR8y6NJxBkZAenLAvc+Dy2M/POu60E
dA1yK4agQjBNvt44yZMY3HLlTHnwtXbr22FAQn41Ti8VNnz4q5YCHSR9/TM180drSIuXTsN/LfqX
5WfsB/J1VGTtpetLJARMyzi70TjdyNDpDrXuDVDlZX9cuRzN91e21JW1qLqtZIk8S5m9oGj//sp9
lz4mVa77SWH2kP4utiAxAxv3ZGo7s5TaVz7ge+51KQMZduNuQPHvndDz3x9QR4eo4JDo9ykIzXyn
ratnq+2eFGgb8/8BtREqnVP6VTM0/SnsnXTN8KO/D7NA26F/OznEadKeR5FMG8ubyk9OFIAwOjKN
bxDSeP0YBj6GFoTht44jCfjhY8jJ++NjxKZb/vYxGrzYnDnek/1uxO+5HiBfgSJE/glUsOWFC9xW
1Mj0dByA5SscWdySCW9b7dprebejIU2PJmCVaCj4OE9HX7fT+moqGgPQYw5SZGcy43XPI+salEZ+
wVYLwARhXaEnYF37UCVhIIJ0JFsThgr1q7iuQHJ8BcIov9jB63RIgqGeGFvIJpidfuqE+Xpo1VkK
+Lut9UCXqpEd9xNyKxlH4lR5QM4D1R5D3+tgqVyTYINpILuAEsh0AhssNPX072SGuiikYlQU6dRQ
VDFJeapq/YL3lsCPqwp8mHIwm1OvGFTowETf4/0YZNAx6B/3iwPSCIjW36Ll2GxKEdxArrPzOfJn
eyreZSm4r8Aw4YIMFThr8oLz2ttT4S9nE+R4XdDL2kGwmYED0xBFqyAY3F0ZGw1fk967oYzQVHB3
JOwuHfTE0xl5GVjcVkJ5awHsTDcIqK6DJOxuivgnRiy1aiRt/RNR2JJPjRafitTfIn+fB4HhObLi
DUcjGWBhwWDJTSrAoUSvgPPbIBnHuIJOiHpZpFI5HeZoU3B0+aI0vxw8qcmNrPD2O0T2TWJqHCCF
WL4A2LWuMi99knFTodUPduKmTWMPTBZ1NttdqRjG3EC+KPsSbzDzJ17fBtzDkHsZFWM7HUTK0C0y
dDHSbbAt3lDF5Y6YAHag3WKR5dFtaODBJcSATgvpjM+eF4TrkefsQNUdp7yfJtk+fYganETVFg8Z
dvAXDf9pHbdRuHBjx1y7RYQCpxJmHXg7XmqJ/1Iqa/QMezYqr41ccy6ZqfMrWHY2Gp430EyxupOW
Yb9GSjUsM/A6xyI0ESkdG8i+FICmR+2RvCKzDhK0FQ9hGJm0Bpl7SIueohxr0JIceTDgkdJ8lUdl
CgWrLrpWsq5BvwOgUs3j6FqCuB9kLa4/jWCf9WveQ9MwCJxtbdqv3hTbappKpr/NVxHkdNBgt7Gg
SYPegcYRlfqntDOBuVOa9Qn/lHbmLNetqDmRd1KVcfKiOo7gCPzmi5d+TTSMHPZ+7t+C6beGu1p6
Go5F7Ix+YXvaJy2Uf5zJkb3ahrezD3FaAi33sW3GXVuk/BiNLkh31JcWOIgHWY3yavWCH6tOZlA1
xJezAd03x+7lnZ2+zMGv+CEBF+jUl4OtbyrbQYIIJCbHqY3YUTJhryEJz1dkWxx/GyKXwOoVzVvc
vJjstYigkP3BYaj1Mzxx18LlkPjSjOiODnmZfUL/qgPE4y8TnYHXzfPBKZ9tStLLJGOVtKBNsV1Q
oP0eHUcAu2f2t8XMZRgvV8id8vUKjgXslmKN83wWRtmGZizBtpZfwyHfaxpYNtG9lKzqfEy2Aiqf
0JJz2V5Men2rq0qvFuXeUe8AMVCVXjxp24cWOSfILNTQbVUR5Mhbc2+gh2yehPbibt1C3EwaU3AL
OVKx0jKv+iIqlCMtlkfHPOirJ+iRzfZGQqUIgkTmpk6b+kuFd1XDKMsHXgRgK8olkMbK3qvp6IAK
l+k1JFevod09QuSiXEN7L70OOtItdEa2QdmkstHZ/06cViK9UOjgmh7HyPA9PoFuX93RrN3US/Fs
skgepQ7MMlnTLDf8ccAdpYo49Cs23QQSbA8iPBoI8rZNmxg7ErqYHH5rGaX+kOZjeh+37AeZKcqN
XX1XmKZ8VlG65+x4DjxMqZlXvGsWR8PCTQD1eOtKtjKK1iOaHC/c4tY1gVDz2gHqekcRNMGUSHcq
Adgr2dSE3gZ765wHcFkYA8SXbsDaHT0BLt3sg75hm0ilvhzYLWG9t5fYFr2o+L/ZhymD+mwdrKIx
6m7TYnC3KevLTVlE+WfQGPIb6FJ6fhSI/PMQNWhadkJnpXkYJlOApEQFekwKNjj4fPp8uCVnWiXT
QwoSshCvTgN0ttZ5WLJPrBviy+CI4aZPbVdHGs4WhwoPy2w1GGGwN/nOsNq2/0EOrQTd1TFnozjM
4ZDtg94MRKiAnqrBwjJV460Zl92TWNujOTzpWisgODVmKxqGVacYJjXIwCovVEkriCuglYWG+QgF
s9AarqhMexe3s89kxl8XDEUhQO5V2mBJFypoOYRgbsjrGPIlMKXYphn2d8vjFtmRTK5iZEigBfDu
MUxP2+XhG4wb1dT7LoB8ESmwwDlB5mV+VtNEhhx0DDKkkwl2d+whjWHbqypb3o3iIZ6Creii8I5M
ne5C7zhqfpCPTMukxfb7JDFO9dHohh8U//87Ke6AFgPbAz5a17rIkzrjnZeEgHpU7cDrb7IJj1qC
t81rEYjyU5EG/xjqrat2mnjl4mXyDDpBPg/t34fkXYKRsWrPy3BI0XFmZGG99rR9YKrO4pG70z1G
IfUZ938dcacoVkNm1w+AhDDfyiN2cZkht5CVbk4ggusPQwuxHM9x2zvkl/laA2Di81RDSEOWdfPN
raN9awBvuyoB5wY/AYRCc/4NyjvRs80c5qcot81L9pqifXSK1yWHCYClbrBel0RL+SnEdzcW7fCs
lawHNSPOJHrwVtA5GJ6LFteks0HZ/hpX8gk0sR4IS/1R5NGWtMECpFXOtgOKixrEyRsaNl0DoXAo
cpJSGGmGVTlzzm92khazkcDAwzhN8C54dgvIBq9wYgZ4/qwg1TGfvHf9S4wOwM+hn2K+DTveraPJ
Cfax58lnB3LW3VBWj61RJucMDNGrEboezxQWx6m2B0cwdDZNZ1Wx3rtJUhbsIjQrrtGYbG7iocL/
dZVN3ZqXGXQ/aCyF2YFWxDQ3I0SFoAtqTxuuOztgmX4Elgz3xFsP0JW4o7M3+2Ii+2QZczxR3JPJ
UoCREXY8VcM92clEzv9q/7A+vuPvPs/v69Pn9AjR8bb2wKyth662raHZJr6Qvw49iGwl6+66IgXv
ez24KF0UybeGO0G6AbYd+Z+mA8mImjDH8CmB0EviQBUmwV36z6UWy9ty8/QElL72mEMhXKkhmKWl
vkVt5XuGm23JRtoJHZhPb4dMX/GegRcbj1JuhsYepVF9xo0NbmaurNbtzg5Y5j/HNX99ACfVa9gM
I1Nhnii7M1hD7M/pr7BJjH+s9nsYTS+DEP/FNr79fMLGGApMd6KyoEnPa+cSt7F5AdpzQP8wvuil
fsoEmC0osjW5uLFt7oIrkWFTouKbKQbVYdSA65ZipGbZq6YFmo6hxjLHqCuAfdl6dwV9PYdnQzCd
QBtxT9G07OjhvsXn4pDejofRAWrFDLT8JoMO5qNeoSQROEF4piGo/nZNLuKrBkW6ay75Wqoe1zTj
DF1Pbbmi4TQZ/AZkzPrszcYIQJixKG7IS0tGENw401AtKTNw8tGSBeh1si4UZysMQIuieUhWRD6j
vIk6tE0OmDjk4E6US+nCaoImXhxuaWik0XBkOjSL+joqPoWoG13NbE6lUEBTg/J5md62te57Trcx
BIdKYZh4l7FGqxpTaqHV0IN2whEAGnc92B/+jBhccWxGPOo/RAA5hbS4Knn8ZQ0H+/f1GHPow+Od
JWcbIHGQUrG5ieOkaPf7RNsSkf5sm/0g1QfJft2ABdYqNGNn1SaqEgyspqiD1SeHhiiZzENC2BCm
Jhqs2bRgat4mEVqHot5MNKLQt4kM7QinKEQrdcLKuy5Lj5AfdK6ABjtXh7FHtHE1Z5DEOpAsr90N
8tvjhpzC0byzRMpKKCeZiiK7LZ2MgZUWs9PYSjZoqW+2NN3VWwM70ebbPFtNgpTGDvD++J5Mutvj
pQrEzzv6BGPvdscIesAr8tIaDDW4Qmf9hUxDpaGDaHDSG/oIUNeuDxazdQBAfn0ikP5A9Ut7IIvQ
c6g+Td+CJO73lIBrQZC7m+qumhN4Q8zFLR60F3LSlwzVWIi+J9GFvmBRKtD28fv0Nq+qdWQz0DcX
qbuP8RwAdtfdC6/OP1ksKT7leE/iYzrehTXHd9xipm+xqL0hJxDS0w0HUYJPE96m436Vg8RVOhvX
LpNbzq8EmmB4CK0B6Z3AvgO++7RGUbkZxvgbaHC/2h30fUA04u3zCGqMTpYZL5hIfpooK81dWwlA
M8Va0xO2txQE39BqeYOyuKGgF+0FdWFrFVRNtnXBWjBABum5S2MOttMMFYxMKUkpKRdlB7KWvbP/
Ho+a4Zl5TdTt0bo8AsKaAqmgMn8fcoCVE1c+j1HQWBzvkoUNZQKdAayaRYx7eN+X4NIYggtUvIKL
baDKgtdjb9dDxvYCjgDk/G20fg2ud6IIFiTG/dh9naRlJX7mRbaiD/8ZOIOd+JZiB27UkhRLa9CS
Vt1As09doe4Zkrcd1LuDHk1vameH+5INGb9Q7GnYMH0dgRX2c4ydB15b/gyjR0VvQUHby8Vfw2q1
GgGZ38LUPmZejex0Ua0z2+WitFrXg1G5TwcAJyBMthNTmh6hC5Ydc0MzdxIohLtoKAFjLw332gVI
XdfMKr+wOPoSR0P1s06gd5c6Y7TiIyDQTVT+7Lz6i9Si4kteFwmkcVLnKhl+zJUWZXcQqHi9Sm2M
769im3GyQR2sAf3xS831V9YYKE0PR2C2iCPmnRnakDOtzN9sNElRcLihAYkNz91kyL1dIRJTHiyU
bCDMY5lXsoXtsxjM/mEw8DjwLMgONxO4sJZ4SF8B0tjqeEttjOYyH556MUG0tDTvLTnaB65eVm1g
N7ZGKhOUsaf2DsX2EWjX342zeDwZuYpMNuZhbF33R5nqJx0sJ8uJYxuzxft18ltMmXjyMRb1C70j
09syvSjLHmLzbaDvyT547l3EXWAfsulLF0J2YEnvUhpY2U0GsXPTDrfUeSCHxyqEUgWkIox1jDoj
JOeS6ZYHre5TgOU9pqI2/ahAs3rThpnfTnq4nWLLvNWAuJ0Phseik9eamz4PkN4iB4UMkFvyC/zI
tmTr0f+31q04hDBd1971A+hChJWO27Jo8ferSw0JyFYe8NIon8Ge60Ci0tIOnRoytq290XmqQF5z
tFyo90VKO9rIJ8fvWlD4T45WgAmr+llJrr2oEzetXk8M8OOmLQRBLAPVxcLIjMfaFWIdda15NxjQ
FkibOD+gYABGh2DyNhWDKkJiBIWfVSDfCZU8XaHOOhdobwB5MNYNFP2SUTc2/zmGAumQJGA7iVT0
shidRfnXohAetlv8RFvOvoyme6ZNJ5IhSxMm75WPdpjkaxi+LWpz+ub7t3ngQwHL/Wi+NJBlWIH4
KLpGPHC30gXGZgCN4ZklXrzp6tZ4LLXua16OUDOPwYOHt7rvoHvmq1FN0tivSQDfjmc09CRg1tT0
x2kc50mQVZ0nNSUSWoCbaEGfHuPa0vxsGhIfOaf0GAYjSNrJI4JEvp6Sa0p1JFCsfDrwEQW0QrVV
lhoawWMDwuvQAotPXgAGDS1vmwfNTCq/rNroRebDnWOh12vVD1/71hU/0TL1T+Ra7qOTcfAwu6N5
lzp6Ct2nNjrgL1udU8nZpjVd58qS9ikOwt2k6kd0GErpAVsToW+cxhlHuTi1xoNBFah3MW/uyI3k
gUZCh+K8kN60I0hQOUKnvG+Q0ZsRQgo+BEqWv9taGwwUJEpNwRT3P6x92ZKlurLkF2HGKMHrmuec
KyvrBathF7MYhYCvb1eQO8lTp25fa7N+wVAoJNbKXIAU4eE+fIwl1BHNR37/43xegzW6n3UX8G+g
PMXkxmaJsPSu+QyWdGBudJBGuAAFlh4DVZlGR+sDDQqh7bRdbFMa3CzjW41t9ynxgwq7ZNMY8DeM
NnNzUAW7G1WRonI3CRAuAHFSog/UASa7cOV4It5/8sZqedOMeX9dnD2uib2z6umTG4Tck+3gFQ24
wF9BEBNc27LynFWHeMAxcMLXyrbD29hi37IB/H7HHDCQzS6ouZpWaRIaeLqMxQZ4IogaLM+nwc4r
kFlv6cHUkd0dpXsTeVdslHamnjBHBm5ltgAIpu3s/MfDj2YvbMcC2SLK0jXbIdP0iJEtUJdJpyYR
Hy5dZFRW6gLVB2yGHkIaeJ/84t4q4w05eomF8iCn4s7RdtVsm2dwxurQQKbNjVdFVUBuwrLc+ySb
6oOXdPlRON54N0EIEhpxaf02QO6RG5Hxj6/qAytt/q3jxbCmQQVL64PKLTCPBHK8czDlPKgw2ZWe
CK7oDogRsXlQCFzbfZCOWxsKfatCVyowXalAh2qo1whaBVfHVRZwNXprD66NGPRXKD0AIeO7H3ZN
YC5pqxp4c4R8Vh+DzTJRe+ijQd4Y6Zw7YIaHuyJT9dVmUKhv7YJBfAcUKGbSjKcyMB+oxbSJzsBb
kh8k0+UJeihNQh3CiLKdWQF+x8NGvM8S5Hm3sSUiqYnlh8lWuNhoDpkNQsLlUsgt4dMAQXOg2YYx
PYRp2t5akCpsfV8lW7qjSn1bmYl4gpKbfaFWEwbdVdQSvH/oo0NQm2rLgLjYpmXwbkPl6kNYGv58
L6KqVlyrybkjf7oVQR7fbqNY1dtlIhW29w5ki680D4LDoN8YeYogEyhVKs1/ZWXJ71al/N7rId7d
hmCtJ3vLPL62Gss+N5EYXuw03nejb73lyoKStWjGPbllSKHnFjb2zdTbp/9p2sk2qhVToOGiaYtQ
iZNDsMDGkM4BVYPhtvCmbkcsZNRMEVv/1Ix1kyjLzKYOt0tvqBCUMMXvCK+Flx6aQqc2w7ekphsj
Wl4yH4UIujf1NEdkXAGXqJtmCuxhq2n6qYmUQXLNqi6bm9GozGtUGf/MMyHjcUsj8Z1aUet5t74z
v/Bpml460XZ3BnTEqC+2nPi+yYMb9Q1ALt43owPOAFwRjBr1AxZYhxAEKy+JMRnAFI076it623pk
IAykcdKTzdPYJWvqq6YoeWbF7wq/vL1KgXWXoeifVCEy0HLl/ZlpcifAhp1DarsVtHTAFzW7oJqm
djzvgVqpyG1gABNrR83eAoZbZMGNWjRIYIG+QoCgP1OTpuS+fOBZ+jxq2pO8b7JHQ0dtRRW7eyww
esjdxNVxQO3+jVyQlIlv0KA4LgO6ojX3KAQAgkJPQgdZJO08SVTU/dEBdHkFhokAqeyKrdI6AJq5
cl1jZRteDJGtNti4cgrvq7wM71EtmR8SyButTPKpbZTZiUreqJcO5DyeRBCx+9kpa/BwafAbmOfN
AjAlmV4WHZZBy7WEvoyVgsI2yIS3QcEVMCRBZNpnD3+cj7VAoRKgtan96e0/JGO+lRxB8Koz96nM
+wNDtdBTFHu/4nQqfgozQOaAly8F6NL+5pA1/CUYy2p2wIu3P1QjNl16hhybpUcOHplVwqBpL6yo
uvLccF7tdjeFRfJa1UN9G5IIOG1tlkLF+wzA8R2SUc7rMui9idV6ikjWNJXn+c042AHukSQuUd4H
eaRPBxkC8Bb3I1R+0dHodyudQead37DhSZwh2JAlsG2sc7Ky3Ie5gBqe5waQdc3brdfa6UtbYCmY
dFH3q0SsyrBd93eLNFbFx/TN6xDUyIHPxk5bYnuI5ffJqhoU2+nhIcRu5uGTbzYvSHn02zTHar/R
WAim8RFt4+J1yeWNWtwEm8LUZe3aGi3gO3Sv9NV7bxShXL72SiCm9NCP8YE/iJ0ZgME0AYU1YgEo
hO91jUrugFYFN8gT8vY+uKKwF+i5bX6T6pn6Q3C7bWwnmM40MNcDOypumYbnOk/GE9dlFXXni5un
z6gZsRD3adhfrAla22DhAD9jXaoLuZHHZETlvpMgiz0CfCTXvlfUyHiOxlwbEOZpuUosU91bvV/d
gH0xgGZF6pSpqsTvs9LipP+OcKIseAAhIDjMc/cnb/32TC8n2STBDTJo+y7Gm37d2FG/A5Nes1mW
enoAU3l3JpMCTd/O9B2ApBEebVM2fAvz6gjiHeMfy7MuEC6d3lowC6w56v3vwJtlHDxp9geUlwK1
qQdxD3WLqVkfpyEu76bQFatsFPE111WpWQJ4tIIk0Nz6sHutJ9pNoYqTcMCluJDMABYKXR9DcrCr
muJEHTl+Xtsyd5Hjt0MouUpzvNZgSHuVvytlydfIHiJw5IIVLagD57UF/9cutdSwIyewtr6PsVnt
vlo/3Sg/qFokD7J24ie7cACMz03QVzVp8pS3ZXPBE+eNOqc4rq6gqL6KgeUXZ8zyDZRxIbCom4HE
G3BFp3QIjRSPMN0zDhl6OIQ7tVAP25Kx934AEpc/uCOvbznwo6uuD8yvcTMYm7K2xZGaGTIWUMdU
L5mlt2DA2a5iMMN8DdN6ALbC9I889tMzqk7ZGsuhlcza9stURPHVNMYABLqAAUBIttsYpR+dSt3U
bq12M6M6viJeCU20qEEyDCisDahs4hM1P9wsPRvAYuBGI1DB1PxAZQcYtqrye8AQU9cR89RsFJBW
0r8NgSgvqIhjmw8PpCRQApAqtWbaI+xAKU8e0CQqv0f1+xzkYUBxDlxE4EjGA8l87JBM2041akCG
srYeUUpvPeZtsGsQpbwjjyJJHSAOgmGF6BR4dnnKphWeNuORnF0HNdnt2ABzhaE0otFzIhzZbN1S
TcW6YsZu6L03G5paxwx0TKtOM8N4U1idqQmRGufFk+17MxrGZJegVHkz1C07VAKCYbRXZ/jWh7ZU
yYY28tRLTdqtL85up8IzgjrpirJanduBKjgV/S5pfAMg5UKeWtfxzyZQW3N2LAtByTUgw0oDyE6p
s2Yckv0IDNA80zLgzzkRKYIq4SaLseyxcwDd4qLP7oMMb7Rh4g91KGAChuA82P63xdSnDJIIbqHW
UZfLdM3jot2kRpft5nYVTZqzPHGOc9sK8fKtS3GjKcqCZffjILE/1IOBt5vnz1FiC5K64ZQn5yJS
2QWrnffD5KcA+/zZjsuqPxfNmew0ogsDBzSqJlHNODeuweZTH0IwmKOW0gkNe0U2T3fg31+uBUBR
24UGhM4QRkcaFUi7OCmeJm/0nocWMJkxuZOt4T2TxTGmI+gj5H2rTb1j1qu0kvxMHgIZiU3TQgmt
MRqGFRVKJdsaHFI0NIaU7AnFWMGKmiiJtW7/y5W4U8v7BBCXBln4QOYeKqWnujh3+pAMDtpyjAtg
hqbiTGfUXbpyADmxM4C38WNMRO7UT57VVIHP589T6jeavt5CSivZu3mUbUg3/Fjo6rAKv5ON3Zjq
KgHAv3p5nm1y03bOAyv/acNMXiwl3w9R6soL2ZgPfj3Pzc/UOWkPCbYGxNE+XKhnQAUdKJ3Bq1YY
D0uaaup5fDbH+q39qCx3kWYgE6Wp6GB0oKjUXtQiVxo4xd08cM5o/TvXMv1/zkX2jysuc9n/XpFm
toVwzqjFxuMTD6M6Q+UtIXj9jya2O/ZL2uGxsvRiOfG5Sb1IiMe53Vxdz1DXwW7DI15tp85Ogdgh
23zqA6ByTC3rRDY6CFahnlkfUGYAktLXuMMOArxdLR9fDMDv/dR4rbq6/CEc/9XHD+EHqKDnE+BJ
55P/6DLDgX+BVMZJdws98n+Z4v+7DyTAUOUF/u6tJz3vUg/MXRHRQxHn8a6BTu3MDuFwKLtUlend
OnzlL7b/nEy28/q3QaFvNzM7xH8PGtLKeY0cN7kogeJLWRjDPR26hOfQylwvlgmBuHuW6AV5FmvR
V1OzWYrK2lsJ9qhMWeOnoblcG2FdhvOUvQWuDnPQQQl9BR3Tu6/D2NpnIYhgyeYiQ7lqOi5ADSqq
bY+a+mPI2/zLaEx7UdsAtWq76WTBYldR+W7nYGw71sDXffFK7CE/7Iv/f9rLGvVrlL2aE186ewXK
S2gyj3OyrAZt7UUGzfOSP8t7u973nj+sl/yZQgoTUdjE3y1JMelGb3nkDmcyzfZ4XYaoKKOc22SE
2SV2qufl0hIPnH1dx+N6maYJ+89TU8do5fPUNJEJKud7yez1ZKFCsGUTAoM5ICm3vGJsbTRtgTqA
IbzNPXhCjUfUtbwU2kZ+jR1CQREIkj3NMI+lCT5mUWD3QUGTnvTjgOXpPNNiWuask2yP9w0/Uydw
YI+pl8tLjzL+zVBwrLj1QmZeeeDFV40uUrPa5INn+lDmI6i6dJOWK56IkGtTYXYmG/NBcABQ+B11
zm56XoZU+G6xCfv3Mq0x+p+npUGBgWBWqtoM+ygsg2jaHozW1EmH7mPasMVWYaywqho6wztWHVZ2
tJ7xI+AgqEnrGWoyv1coREJqYmlSL2rZcL9kFz/CrqdHBfE+HKbvQYctUcTN/gJCcazxqM21kc7o
kIQCErFZs6ehIVjW8drQQ6i9zBCWIPh3+ubxD/s886eLjHmQrLgv1A4hjv448OjJdnvzG4cQaxB6
yc9Cpv26GVL/BsHf7gIaD5QTjmXw3aqv5OBBlXhdcnDK10NVXQV0RDbUwfYONKZ+QNm53rBaJdcg
jopbPAF7gNRW8pPZz31lTd8dFKVvoGMr9LI53CNFjNhDC+FOvHPHb4Xptqskc6J7IZh7ow5sAVBb
oTsMlNjNHZUB/uXQRh3FUJ+4FYNa0dMQqKFVj2RTnQeU3diPjzUigzsnMtRdmMf2ndWYD61e1KZI
JVFLdUa8M8CYD0VgFLREnNsnRFWOVNSyFLpQE+rO3gnk53Mn+ZOdDiNSSycvYYc/7XpasEMbp9Lq
Dp/8P+pnssmIzyjImTv/GI7qXeSPTTV/vKXehtwAiRTnqcr3y7Q2MPXX1Ffr2miHK2NI6AzA5N/1
IV7XKDRLHtssAOy3hGLD0ARibblW9crbBmV8qsm/+T5QAEqJn0EG8iTB5G/pik2WFRz6oY9IBqXY
peTtugqc8DdSZ4Bx59mPIfmFGr36xZVy3MZ4NF5qU5RnC9nV3eS7WFSCfGAVFX7307GjtTHlxW9w
cH+R3ui+BsaA4D4i7zdmmOaxdFG6z7Ene0iF369VZ1rfRrc/Kmblv00+neQY1N8A2oRAF9gPuWxX
seqnJ9MW6T506+xU8za7c/042lhBr74BSb8fqyz/xxzjrzJPxy+9GkbsPi1xCSzpXnBnl1ve8/KV
S4QDtavTTceE+/G5bhJvXUWpBAW2154T35qeutZ6Ak+H9w0azVBzCt3uAv2w6hE0bT/Iji+DqExf
q6sAbd1D08YAUif+xghQXAcCzOhmFCK51laMzb7j9D8ab8vSRPwEuAYyWdrBbtm4Rw1lvE3tTNyj
+EXclyEKvBBwqBCv94p7C9pr/qoq8Imn/I5MqOEykJlWgROvBqM8REaX7pQGfeBfbTzYfp6sEDZW
J0e/9+aOENUCU1jeUytmYXkt7Pi6DMpLvPXHOAGJ58dEAgnjDW6mdGcQRAQL6veJyYfHVrsq/OYn
kb1Nmo+zyuR47oqV8DTl20z8Nh/Jhw6f2tUQTecWWFdp+SdI2Kw8BhaPMnduM2ZhgjQGggPpjjAO
kbDbKwo0vlAnmVhsXW2nf/dvgXBHmizyzkbje2uio3DL5muZuNajjaDZ5S/2vhaf7andffXy9t2/
BgBoTewV+N18DcLUfhwiVFPNkSwR9u07vyuSIBfOwA1KmAQqVSvAv9A1HbgnQvcef5jypYck06FD
CfeuGx3r64QHbyR5/AOvMNCntJlxGaU33UGl2gdRBgqS9UjkdMuXQY9sSwSGIlbNI8nBC1EERiMd
ICruZArRcf7vSLqmyQFRpJFe7JtfW4CPyAErPdReRNsiatxHIMTTHf4ZwUVlCfiGIV59cFqnQl4g
dqAWLk3oUTugV3Xs7Ceki3ZjxacINYnxFhxd1s/URWUhELPpF28y1SawlX1XqsjY91PfnVjdjRfk
2SE+zsv6scZjHuV5vXjDMuI5zADuXcWPk2zAGFbxSquKuG+tYYr13z7bJJ3/+mxRZX76bIlhQGRX
135R6VY8tMW6deLuNBdn6SZQ892Jyr5a23hEHUl7rFSWqRUiq6CQo3Cd3/B66yRgDJiNDGnbrT/E
xgppbIFda8d3A8TM1vEQ4q9OxrZM8I6OvMukVbwGfRDS5Ls2gtg5r4a9M3BxMgAJuSomhyud0UGm
JRjKQsY2S0ddhz+S1gxXRcOHnZNGztHnVfzoj7qkbQTVL5AnF5R4Vq/kMbqOjfym84LqH7WGHnt0
GvAocZa0/qcY/3xKThOcKAXA08TbqSHGth9sdCOCux73UYMS5ttaw4pbp+1WVgdkYA9Y0DPzAJF2
s+kruYUmaE69qkIErsdeI0m67tZptz5CLZ8e/je3AXf+XgCKCBkrLl+aotijlBt5Pdx5O9uLp32h
myqv1il0Q14zUZunzGaQHTcm8830hn/GNPDvkWge7sCmjYp17e9YAVu3kiNzpactpNiT/5jy92lL
xI0PU4HKdlBrg2F35wMztkZ2MTnS1paalZmmx3njq3tRsZF8aiKWmRzT2kQmukZ1qU/A1Sjx+pVl
9d42EIF58QjtipdEz3Yoz7h/vyLUac5RhzhNPtndBUUmoJcoQFR9gUBnaO+iCkXlJR/UjvrpYPDk
e8oqez8IW6KGBYdERP21bOsSpfy5BwYZnw0rMiZl++7jMCnXVdsi+6u9qUPyaAD/JZQWsgrJW2it
y6tUIcCE0JdadyUkGlUGND9S9zjFyqvbgfGtW/kITQ4rMja6h858IGWOZc3vFntl2aD+mHuls7Eq
AA0HrAw8vMbPLd1ouIXia5e5uOfoNPafKidPoXCGuDkdkKPKFUK6/7Y78AsJ8PqT5dNIak9ZYkGz
fE1zLWMgJIRQvD7YBXe27pCz/AZ6sG5nggv8VlmhczXli6XhXnQgM51NsXLWLB3FNsFKhWMPEvqX
KSrW5JKRbQxEA/2e2N0uMzSJ+YLdSQyaPl+KlQFVslOgD3QWZV4nwKTAYMR+LtiStZsaF/Bd7eVx
F0rn7XggHzK5XvnvaJpyaZMPNcuy8Nz10sMsXm4sBkHJRiFhpETyfkgRjWxQL492Pvg1CIeif2Zb
Tj3k7jW83PWF8ZsikJ+ClFmSQOUnBnl6BzT7BXvHz9HMP4KbNNj3ohcjMb4ABe1cbQP8gMqJRyjF
j+m1HnMB7iVpPKAIzV7XXWwjxpNHKzBGil9DlG0BUhTAfiQQrvHC+B+Z1j/KiHVfmxF5e4PF5iMW
PD64J1sT/8cyO+Kl1YMFp0E1P8+2DC9X3A+ewN8iVeNlPjUcaZysBmsqkdWoJNI9dGAKyKwRtHgD
doNdYqNoD3QYbwBePkCss3nypyq4oFiwWZPdkCBfLJu4vstCZ7oPvAHrFz0gBlcAMkald3ZRX/zs
l5DTVaZ4icqpWQ1g5LvQYVRGcTH1YbFRUyrZrr3c3pUTAOFKtNeWReVLABTsY+uHa9NuYuBaNg0T
+Ys3dOULIq+AN1bykRyjMr8BJeXfUatJm1+DqMd5EujVgVY1j3Ef6jlLvaHFg0gdqZlP3rQBFsjd
U7PzK6QHEeDeUXNMwha7scbfOPqi4ApNjshuOGvqRSbeONUl6C2o12d9cu06rFCp1xzs5g4hgwfq
xNI1WVXeaB4Kw3AmsC1nDQoymlOHxQFCSUUWXvHbCq90ZqjqK/iy1cG2Sm9a2XXYIwA/ggneKrAx
LKDMrM/oEEEV4BQmOCzNv/ktw2gEudCwpfn/PtVyyT+m+uMTLNf4w486eKvksbeewhgiywZUQsoV
nS4HEH94m9KphhWEEvLz0sETUNLXZfHvEGov3b6ecWnS2Z8XyDtkJC0OlsP/+zRx/fHB6Cr0SWbj
clUysqZ2yxVzrYdJJti76Q+xDKHm7EKnNKSq0lcob9ZHw0nK+w7SkB5SQRehGTvpUI0eUCBGWK1H
23m3KTpLs50BUaPrqO8AYKNlu2tkhlqJj7E0okyBlhu4fV3sk4na7SnHk4iuunSMoNdRTGU34cdY
mcu4Z9usSoL1fMWPiRGlQuE2OLwVXTuXArvk2ko381Q0OJZvOVfx3TxVLq1qGydGPbsERnBzQEK0
B8OEPDFpytN8xvP+/ewvNnIZfJfnuLExjg7i42yxMT3NMit1LLYaLKHr1MUdD3q34LHqObipYjCp
UzP0suBR2pDQVpl9F2uPGvJqh7jz+jV11q4fPJaItxS1Mq/zICWhFIgiHkS+ABEVshV3vuPcQJNS
/6om72Yws/rlSn6LOU4ELH6Ythee5OBmCszwyJvhhQDpBEOPNBYdkYDZvpjIg+xFPd2hynxljtgQ
5F56DwI99yFNUn7DA2lLLToYE9icc6f71Y9RhkxfB0ReFdTt2mchWAx4EZ2b3NX7+Zq9dR9nWWq9
2+isz132FsdjvjLLgr/NvdHetIKnTMrswfO87AG81+zSdtOZTBCHyB46APHvQjzLoJo3RGty6/uH
GGRM9+RFh65pD5lTqiu1hiTNHhpRvpZcgElDz0ymoQVnBTPs6LjY+tJp1n5qZntyoY5cFii6KFHE
QzaaM64hJxp1brZZrhpx6eyzAQzUy3yRk9tHbg3Aa1k+PnBaTv7ZZd0DDaOvBFxEDaXS6tPsVg0a
3nT+CMtXyLCjVGD/ui0mETb3Q8Djy/LJJA+TlQWaRNSk4g9Gvi1rwpVhMP7pW9V2CBipDboqcqFD
MIEDpLVaa/5WNCnvA4juFYVcL5c1O+EfjBq49eWb9k1vnExffV3+cAiQgvdf5sfl0w3CC+7K6I3m
mv+HwVDpqOt4Nzenyj2BYUPpYhp15DZEEoyyGL6nbfds50X2nEKy8cRNEwhdbYeenWOU3W3COhzg
T7/ddaAyOvpF5b5IEN2Rk8lsa90xs7kmjmdsDK8sVhICfE/9YH1R3SiuSrdYFUw7YEXAnFwH1lPD
hubeB+lV52fWE5l6C9ReURElZ7INfVQdiqQ01/MAz46eBmsXSmmBiRMQPayr+/RIk4MTNzshKmKt
qEkDAvxYDGYND2TqJ4QS86Fv9jQ5qk2KS+qIf6iTPq6RWGekcKO7+eqdo4A2S9iWJvN5pm6mW93I
nw5Bmn4vM25dqDVgebgPud2DTgRfaDKG6AFIlQ11kqmERObKbcLhRM1sqpwDTxCsIxf6CAqVceb0
RAaDQ+MlqCfzQB8AtB7mKZIDtpLYU6nk1Uyc/mFyubyvJvUrVEHwFdLu4xaKgOMhGtCMpbEB6RYw
mmkQXKqmgAIfKqi/gqfQBSVu0Z2rPgF0zX6YzT0U+GRdgy8EMZr1+44bFGqHGae3YPMzpD7OvahW
n4B6TtpCTNxyHg187CoKXyl/HZnih2xl+VwhyXaQLSR+EKUNnrUDpbaxBvzhtt8MBDl/pB4AkJly
f2dOftflo/0m026EHqgtHpiT9Hu/todTWLMMcYrMBGugOzxnI5RxBQQ6f+rh0Ch1fycYzgsEg/ET
DXehk+OnkZsoSdB15IlvgNnCylB8lsfDF2hUgMsZ9sVN6erzPOBIIyKgNrsx1N6TG6oj3mcbtdsy
W5L+DInoAJLHI2i+Ud5hrIrxV8FjoEsD+xWywzVAiVZxaIcu+1L37oVXVvwD9Tz5ugI8+ia5bV5L
a0RqzRmTHx8jVQ4xChpZsgiwbccxN0aaIkEUifwLnYmIZfOZ+ovtb36RaZl4blb5pzybwZzxDGaw
w6es3pxj88Ynw5vYkdJrcy9HlmzrGTXKTD5ydORMs+R1eyD7kOYrMSGxe6v6qtoz0A+82kU181mx
3Le2meM3R6CQIM6blzOfFdbSsKcdCLTtwPii/X3EyVClBpiCN5bgUbYrZW81dn4dswA82HWc/Q9t
tU7lKkxkeA4yyI4AKpOVt2LykHCx1IY6kCcsbwk0BJ1NOg0bYKjC8+IWjl68G6OcrwcX1ZwKQI2z
LPr+OVa22IKlbNjNzQlEbC5r8JFs3j9LZU0gcM0v1EkHxUEYhqKuB2rRbENmvc/mWup9tsgxol0v
RYeIl29nK+LMgvzQRflWc6NWa+btIQ2KZk1NOiDIC2LOqL25dQDApvZoQSC2drWUCNn+MsfsoQf8
5xx/u4pTQ/u16sE9GY9u9WRk1pm4GUKokx4y1FptB31TQKMv0bFodVdDtPvJVdPZhPjrFg9Hfo7b
KF53/uRe2qx0vpigS59p66QoT2ChrDYRUHNfyS3Ma/dimdHet8seRfXsB90xbQvhihoxi4fONLtz
F/X+xoyy5IcsrmXtBN/6DLSrUzclJ7PIxZMeSP1NVkJDxwZcyEkydsxyzMNam/2KEPCJ4079QLZU
rXs3iO8z37Ig5jqBZdQpJ4goZ+++HhRZJOQYxcZC8rQHQy+4P1xzM9CZg62qEtJHuABnc68+c+Lv
XjdAxd1HmZA+gBRTRvsWgN6917lIyko8iTosI8Dvz6d9gOfMQ82RWtd8afM/I+7GTcsQdKX/ZR73
6QOU5bQG170XmN63HFy7EFNU3+xpMNcySxW09CJ16FhvHExkOu8USsLXyMtNb/UwXIhDOxBg70xK
9c2sc8hBov7CUGnxLFB6j9JtnEVNBdlQPJKfjVS+25ZeOhOm2W6VaMAM5OJBiRKN4kQfOWR5fmF1
833+xPqrsApkX+RRxPIAxYL0JSiqS1kawXMKwqcTnij6LlTjN23PTbwt7Dh2T4yDKuU/7RMSGavS
ausDHn/DFQv+4Tp5TEEf2i33mV0lq9ocIEJAPTxOplVXe/G+VCN0zQzoIPiBDmrp5mLjWT4egG1r
Hnp9aEGsj+wFbNSkjsVWtrzd1aHdrwnlRng37IEfuMvCI+HbFrvB02lvAju8yommdVG2CpzmAbm1
disknh6RYdl3IvOMbaLPIja+n5Htb70AloI+B1jJfYpfz8lH6mDXTrx6aRrxy0GU8VdStzsE4tQ3
qwizDfBT4036PiJ7VtnuRM7Z2haTsQr9wrr4xIhAgWJqe4jIYZ0TnchEB66jyHSGNAW0XKsJQrQA
r+5SLlGtrAvuCMRFNhAAQP/GYVcEcspboB+/Qtpv9tSZh9T18EiujCE7uqaBt0SdQQO9byMXYjpW
+ivEXeHbzPteBXG6sTyvuAWZ6Z/jqWy3gxQStd6oF4ea5y+3LX6PZd89+3HS7cOwLI5R4UEpTU9G
HpMDxfWk9b4jtJ9uQj6JDTf98QAKQcKo0yEQot6G3LO31FQo3ntk7w6u4+1ZUQAuPnZPkwhR2p8l
xRE5DRQYQuHhAcog77aaX40wPYqYbf+mWRE6eNXqzkmn4rmIzQ0gi8p4QnQNfwWVRNWGav8zpK4O
yPXaeIVB5QlEis1DjGDMbKMmdQDd3h2ctcFBgNC7vf2CMvD+5NqV5qb2ET5sIA2xNBkIFPF3da6p
EwEh7bNgnWmGcUi1fmFtEz1xr8sv/ZiFa2L0Zv/aZenkl9LR8kyIwG/B5ZtDlLBa4ba1foBvQwLz
b+f3XLIRXC/4R+Re0j+ZfgPCIf2oHeN33z4Go7Fjy/gxtkBeLUMksrA3nL65JpR5Bjm+Qi7m3U5A
DHBkznbyn0QabiNjQo1B12UHVyXxDkkO5PX8Cc9F5MrBboOikCzPD1ZWdF/JI+4Sd59CnG+FxVax
nqnnO8Mc9n9tE/E88mWokvH84GAzUMPFrIX6Gf1JZfO5Sb2I+Ksj/f3rRP1X7x9jF+deT1X7htxP
0XRSI5KukEKvzwMiADvRWM6TACQMMsdi+lWGd9Wgwn+cqf7teL7/InMLO8toCC9AgTfzGFlUxlaM
qFSi+80c3WafGnGJ2JNeA0m94FH6kAeTszbN70vN9FJXXYFM4ljUEPdxUXmtWNFCoHiU75XYix80
GbA274sX12xN/E5VA26awtnlHsDFSVZXVxTBiy1gT/WXhls/qbTRYD/x2Mp+LWPMZIo3Rui9SYZ/
JlWtAWFc75Zm0A71DvLI8S7nUXTxRpReecMrod/Lsoc0XRyON9/11cWW2MgkdWh9b7PZwRmezMFa
IVtQAyGCW6LEChNhYbe6kAxNoZueblKv06O2k3qxV7RfqPdvYzMWI3NRCBCoGuKGZQLWlRCgtevB
P9fSxFJT21XDQBgwdm+19Evnt8y4/wg92g0YbqPiIY50AYNMLmDq9tyfAjXEG9BquHdGBdW/0eDZ
S5SXzRZKUtMVJV/5iVUZ209V6dw7aeWte4/Fb70tHou8dH+jsB/4xkD+iut/h/NYAr7RZzaI/PGu
AD9CgFBMUFy8rg+BHvg/jH3ZkqW4suWvHDvPjbUEAqRrffthz3Ps2DFl5AuWQyXzPPP1veREVURm
1q3TZWUYklyC3AFIcve11vBMrz/VmyJztm5RzepDajTTK7DdxyyDMNK7IFFaBM3WbgOQ4U4QJHpv
4IWA4IdxBYMNmKgKZO3DubIo7bA/UrEZ87ciQQ8xO3xsHX8uUmvEAA/7H/vmE3J0yixdgdr2ZNdu
tld6gYVsRCiyyTINzlSmgzbx8inbR7EbnjgWn8RnELX9H56dB1enH8SNTfGFyBCsrLe2SBuNNmQ1
ptMfQOn5V6xtZyuqNkcLVkMCK71y/Wss8FfMVlldOJtW1tYaHkokCA8VewktcMPhvfbus6AGHzc+
/mdgZBCD8roATpfeOk9IFYc4Ym3dmrxuljnPhk+Rsr50yo3/MMsG3XUcyk5KbJVY/N1REFodfJtB
kM3HO+3X4EbpR4RJOh6ePW58SQxPzAvKLubpKY+CL7RMow2CBMp1Ia0uPtBiTQk8gwDDF2ti8yJe
r3bwkrNRYarQzF9U3wwtoB26XvRy+W5K9ZDpTDAxqHIBwt5pC9BM+uJCXjzjMviaeoBBu+Biu0RJ
0F8kANRINWiCrxGkAWwG7g3TDb3tzz1jHk7XLLVeMqxszqBgys5Y9WZn7ECinT0Yz9IKw6MVhRvf
TMuHJIm6qxO7SGjpoQw6wOeyrDzGdtRqdHZz8n35eW5lo/O9BvjjiMURdi2OMCB5CQ8Z2dIBxHUb
u8+MOyqFpXJW//7X//6//+fb8F/+H/kVaaR+nv0ra9NrHmZN/d//dti//1XM1fvv//1voaQlbVuA
w8JWYB9xHIn2b19uCILDmv+voAHfGNSIzAdR5/VDY64gQJB+jzLPBzbNL+G6VWJnKc2qACT9rYlH
wHDb1v2O0DnC59m3zljN+1i/D+IjECvbmFZYvW13O6Sa2cnFmYJ0K4lXDnKpYhGMZbidVQbjsPmp
DBzxJUAizPsyI4rtaIVoTAqBEDAT0cGPvY91ZFymyYrhGT9AnhjZs/pgZ+lwtvRhiJpqk+OjB0am
P1uTqv0EMv10Z3cMK3Y7dSrkI8luNqG+ZEwDQE2BLf75pxfm7z+94wgHT5ZtIwbtiJ9/etDj5UZf
u85D04fjDkFgH1lTfFqnwihfqxhBE72c6CfgoEspqitZOMA8AarNkCb291ZV5hmHNJAfxumZptmw
hhZixcbBtuvgNQkrcxVZcX92IYl5LAvwZIyITT1PIH3Gz+t816bgn0aOtzZlHpRG/GQ80WvGq/Gu
DSLrIISJby4gDe5/eC6V9euPIxi8vvh1BFJDHNuxf/5xehmXEqnz2cO8SHcKG7j8XDwjQpHfQ1G2
uwdU/4k+h2GdGRv65FFRWyFdK7sfC2gVm4H6Ah9wu3bsNANrGj5MQVZDrMG2m09mW51dvUbEpHjL
Ipa/2EYByaCih+mYi2PtXgMjr65ItN8gYG8/5JpNvwS3LegOYu9IdaAMi7dNAf5HaqUOVThsbM3L
D68ZVGurUAC3Z6VLOKei/eRmYO33MkAeBw+cGVYfV8vaA4owaB6gXW8//GIr+LV2zL2EcscvS3tS
mDNbWx10I8nPTZ0PdFIPpweWv+zERfhH1av0sdEHeAqLyo5AAIZCGjrdogP08JCqIns0W15tDD7l
a2ql3n2fzL1zkPfezf5GUZhsbYom/kAu3zWu/irzZkMNpcmC//BECPXTE2EzJjn+t6GY7QKG7Fr6
dfrwpcKXxRxBJeM/2JiiIB/HhkvPQa9MOMOwfOaqNr/QIkwY3XDybW+4GIHCEs2oIAUZxWdSlZ1V
Ykk8dpaHpdNKFUWxaLTaW4gkQGjvlBHEZeLySJ2ogYr/Y908mM9ib1vXElk2oyWTndtP/MiE5Ec6
E0NslYssHJFthUAR2wkZ7d+bf7OZK0TVbv/Dt+fnz77+MUEA5QjmSGWCiE45P/+YcVAxnqTMu7lD
PSIUm6oFB37haoaGQtJ3ytddorLXnNlrWuuSRVUFQOn1ogfDLYhnEUYsJLDHXbGrEWfQ39lKf10/
HAAyOnctxNtgQNXQ+IDTiQdwp/lTtqxiDnpXk6X3XMXhgpwt1MBS460B0ZkQXgLQuhuizZZRUYDL
xlPJvYM8l3/+VZT72yNmCZfZLjdBucuE9cuvghWV8LMmcW4McrlnSwtmgNokRgqbVrklTlTfiaLV
UNyHzpSsPlAv5xA0ILpkqgN/HoCxElTyRK3suSPy4AanWdVVZICLO62XlAqY26DngBSyf7R1xmDk
b922cF/erWoH2Wkug3Rjr11DhReBFCM0/B0VW13XSyCUgtH6rY7sCu1qmo21HdWNtcRSWxivlab3
Xrj+JB7wGYauiOlHYOpyyj21hCU0trwKMlzU+sFaibqGQK5Qp6A19SMwfsbjVGwis552mY1EFV3P
8sHBNwJORbCmYMcPwn6JZHxbLrpaDQ+mBpAUACIjdIudki7ptn6EglLSwC0HibDAz0Dv3HNvD3Hv
4tI2IWjmp8Y7ytT9lGRtc6OqHFPXKkEMY0NFauAJIFSMf/nnZ8S0f3t1FPQ2FIe4gLIFduG6/cN3
aFQM091olbcg4NrrnL1EdRV+zXokHXqDw66I/IRIz0MCMPj1gq8FGDEQ3/deC4SVNtBNBUuG64SP
P/dUVcewgRlPKjVCYFzBxeL0UQWfFOhqqSjDaR0U7fTQBS5YRfxsE2pFvCI38jNoYpFqqovYYTQ7
6WqWG11MK5CPltIedlQE0OhtSCpCCnkdItVsLS085YQICj2zXoeT03yAXgMtjpVRVc3AITiqpn0i
AHWbodd2CiIJKIHxGXoNtbn8zrPsD9Drwh/qddun7XwJus4IYA7yvs3YfTVNt713TOXfxR3wrwNA
PK9Wa0IpnLH0hAwF95H75d4LCv4KVpFmg2+qtyWzKAL/eYFYV99I5Dt12EFQvSOaL+/DWv4ED7Du
TsMWbe7DFV+c6lZMyBuFdONYdsEjONcF8nPgravcej/WiAgAVuAuwX4RfsfyKVukU+k9xd1krjxj
SO4y5Ibu2rwz9zSS3SAC+D5Sz1L/pooB4GToZHXesDQhGgfnNLDJUh+o3q6acV3bVrvkzvRWRw1k
N6CXxZg1jyHDLUSs6jvpw4OSiTb9DAL4AylDNlFztIdJvSKJ0VlG7hgAPwH5VLep+G4I4bDnpmXh
DmT6WYb1ofayJ4AZ4juGz+H9iI0RNC8gcG3n3SPiXD7k7Pz8MU+nGjIBRbelolMm7b7ukDhORYgw
W9e6ZpuotfJ7eNj5KmeJezPLPLljpbvl4+DeqGoIvWblmd60sXSdKcoayh2zudcn2cUssj05ayEa
BHbDxNmTwyigCJmuawYXudEdAyAciyUJ6rZXI+P3YWXDqZfXe8uryh+dGX+xokkC81p7S2zTxbXk
Vr0VSW0gH2gCXQNQnJsibPPb342TxPshLcotHBbduuwgiZeFxa3QaBSkQUIlWQNRMiOHaGOdZHil
UEcHG8IBZOtM+ErJsERMfhg/yTxfTWM+PkUxABqydDhiLdixY3UrANDIMZFqckM7KVYAFg2Hvmoq
ROD6ro/PdZSXy5ozdQ9+0mBrySKE4kw+nmIT3nmkJLoPjolAgZMH8iswVesk9cUPv1XHrkFEhroj
HUDdCz8It0homjb//CW0fp0tsWoQzGKYGBzOOb4pP38I4YYqG3MwOgjGc7hYew/hJYIMgG7qqoKW
70AVBo8I1XXQjgqa7nFqnBKCN2DJd9yC30ddhvVAX6bfcjyVSC4TL+8WyOH3Eaj2wp2rKVaIZ6UF
ySr2P51aE6lKqwVs6QwSjhDGXfp1nc7rCAvZx8tWjPGlDRrzSg0MEZDrP/8M/Nd1qf4ZbIZ1g/7P
cWiH/WE+cIcBed6StZe3nHZXaSQpXnkG5WOQeMENYJkT+DLfX/rEt1ZisMpfPwbUo0iQ5E9vf1CA
zw6Rsmj5z7cs+C/rHJdLLiX+chIfD/HbzhNIUw6hwTC6zAv6yXMrMKH74Wf4hBPtlAfbTrwtlce2
f1bTHF9xpFL9Xu2Dt3GuZlYbfobUxrt1HTXuyg7LDBxNa3Jzpq4Kn0wbXC55sh6DGsTBCHmsspgH
N8Mv384ghCBWfQuYR+ZzsRr12btdBom8/7Adp/3DuyfExpyObbDAxsJylGAo//w49+M0hNVkx7vR
A9TLXloQZekmSG27WGjCgeTe+qmHoK4GnPRtfEXSW/X8buEZYkJ8yBwWve9BtdEElCEcBkg5BSCY
TjDnAAWaBw82S8tDr1upSAcfgeDRGfxTIBi0qv7qn/V2DJww519Zf/znZ8DU3oWf/7l4eaULlhBh
ui4wWT//cwG1SEdEsvzdjOGyiuXskYFvX51NP0PgEhwqlT7Ek1+DBxz13ZgB0waC6kXsgMXRbzsQ
8zEXbmvftLYjuJwD7BcA3f1Qfm8nTJis/sPTjD+Spb0BH/4xNjPxL1HKMuHhEVL+6sViUPXN3TCo
t0kbi0MLufAlMoWQwdbb/qcwVaDAQ+K5dCsgJcUQLqgeGUDuBlyMCECHWfBJsTyB2JHtXDhiDk8p
4qJkluV2dvQDuF2omNugpa6jnoHUMcRqeWiKAyJmX5FsFf1IiwsWjZiRMt9CRMqTr5pqeAnPYHsT
XtJsUlaWpybp3AOCyP22qcR0BTbbX+FTbr7ocbrGC39M09s4pgGmRwfBxKK4cD/ABAIGye6CRPuz
9OP8YOLt5to91IKBym/Pk/FUgXfjQlZUTcWxLacd0M9fqJ6qqJEOY1d6K45l/3K+AlXWesiaD92i
zTJ/S3UfLibdZtuOUX38UJd2WXpqWLmy+xJ6k9SFLmUD/LU1kyr9WEc2hl3lWgOtg8Pi97uGFDX2
hJKpLVZa5d5nYEFMgByDiiMHPlMm2QpoP9M+RYUJd33MPdDktUZ3pHIuc3/Z+DzE6nZcJ17tQFVt
isclCJQxozhN+uC2gXuehHfniAAlXdUmHl/UDbOhFWKniN/44miI9Me7RW+zHyDBdvFpFzHWi+iJ
QJy7b1zILNMYSg8E4nSQFrT2mSxEUsY7+MbhgNaNVGfFYg3XVXCdr5SqcZOO47Saxwix4o2m6M6t
tmEdgylO9zNrma254u56HiH3ynsL+pbvg7p8ClcAehZbGlVMhXcJE/8gbWbnS8ABoUhReOMuYfN1
Gt8TJ0i3vJA5jTMgrL9oQKR5oKIXSKFRO8jr1LdAh9IHn0bimCfq5Uvf2FUF/iZ0V1RnmYAjINZ9
IftQhCDn8Hiwot9mHLzPVl6HJwluOHxjuo0ZCHED0aO4WROosKAnodaNYwfZcjDiBRRb0nsyQY6B
BQgb1EhD08zXZiSarerAJlwnX5I+STbDJMK9MMziOZk8LEDc5AsyIOuV0+TmEaqjw83ouq+89OIv
yIvCUiJr+EX6Kr7D6tRZUEPmDD+60jXuQy+PT1PdJCu6ADzjR6nTGfNuvICqDzT2A/4UdJHEe8wL
ZYF9dUi2SdGrbS2M4hOkt5cjq7yNmdSAliqEcYzm2EclYg8tnIFLfF2iPY9dBow1fjJ4HtmiGEJW
Lj18xDzuZ/fUyp2wWznY+W+pGBgK+UwQXp2HqvAMl/DRXKRq2QMEMcKNZ8KRR8Uyq9gdII272bYZ
gM+GVEC+8WrrG43mFq6xhciuvcQunD+YxiBuqXWktrkmAxIiRcbbfKvSaLID9iyQWtF3biXYX4FE
BLChGpMm/LFv96x9ohGCdVu6jzZn4mSJ7O2ee0feIZ04m+9ZPw4bcBvka7pqYiODfXJdRNL1BfSB
7hv+5n6+r3+6Z+o01MZv9+zHFQj7EXe7a7Jh0xuxvW0rtS8QmwMGrS2Q2GF0WFrQ6Zi0FdJWERMp
QtfeKWqRRg60YpZA1m22bADqiGzpQ7VN54XoMXpkVG+8UL7EVgAhaapjoBcNTnQ61xadyRZItfMy
I14FISYAK36I6hJ4jgosb1iCJA/AXSYPZQpFyl7dkwGSBqw1A5RqTcWCxeYNncmQukABTK76oM82
VFdLBIvbcAkp1HGfd8nyrRvGrYMGeTltCd5ts0semG83dyN3tu8WaTm2+Ge2+Y7GaqdGnfGLZN2y
LIoj2VHXyh8gx8aGek912cD60yii16mc2r20ymQFz260Fc1gH1icpWd/qLBSH1ZeVuxlnEPeimXp
IgmK8Y9g2iSZW/8Yk+kbdtDms8wRXIgqL0NOOIjvplpgY2k2/v3ggUcm68z0s8klYsXohIRZ7HQa
80tkWyDib6b0Rlcextw+RNHg7EENuC2kA3ohc3KPTRT8YfVmiTCpAXJLR9rnELPGRhQ+B5oOktlj
XKol85DzYNTrUoCYI0GWxRfpswsotHX4E14bOeBHjpAoEIRm/t1o/W8llF0/OQOLl6IfvYca/JQr
yDAwwD6mt2sDxV8cfrlu2PryHngIwOaCoH9GljAAzhwZBT9dDxLdwPPldbFRYwEGc7CfbypwgKy8
BBI6Wcex4B47/gXAvIXXmfWrqgG1D8Aat2PwZTwr4RzKVI9aKb6UE4SOrKHjd1kYI5ZDPeGL9IJy
fPAULw4uxKTX1CHNtpMZyc+AliQQyOnrPdL05eOknCu1T04Eny4v+0tQwD0PdCP0zvWVUuWD6Eu4
j3jtmv3AgnhTmpX32as2c0dLdmuznfIDZ/BwQeTv03wjyJpdGBl+uBgbgrOJ+M0y1wMicemQh232
PMlg3JmAgm/Spm1f42JckIFhAZ8H7b70CPKl8qYkxKfoUrUN8HaNVcPVRw7EyQED5ooaDLveKHw1
X1ppia0EVek2iAfjJRf4y+trguKuXE2BTBDCRcYPNJLL+efKIay+QL6Lf3MMKNR4WkSYelQRMn7g
SHptJsffDlNR7aBCMj5POXRW9A8dp+BVAAFmenYmQyEFLzIXE6akJwSrnsoRCh4h8gl2uR9DNmwO
fCP6bYM7Af4sB6FLTQRDDdx3H4wB4px6Nq2MyL4V+iATrO1KKzLWNH2GqkOD/BY4Qz1PqEUaTtsc
vD9L6kRWHbJ3Rywnz1RyhlZBdaPHNJzn5hbLXH4AgmrhIivmKRGGcR/7xZF7nf8yuDl+HIA9Z19k
VXGkObF0WFOrk/rJykDobk/OR2SS/kgKyS5U0iOayKJ4yvSIoKcDsTr8l3aJ6/4JFk8C6E0CFHJC
7qk8tXaH1WlXDuaud9s7UzcA6wYQ2YdmYyh2+Og7+6mIoGGHvCx58mzzz9MxcKCyMw3fff65Fz7I
vtsuhRNMWfEycINmKTFHbkuLiXgJOcat2UnrUgNvcpsqFpytlN29GWcGAn5Dm67msgl/IRCaZQOl
Gz1YnUGHlEX3SaiSG0LjcPgH6o/WSdBmtjJdm02Nx4wuVIv8W1s0fI1MdLZGvrMFJi4nekl8w1mn
hsohbINi2YOS3Qvi4kTFwTJ3yEHDKir37IdsKtb5mMUvflAhkqFFvbCQjl+gliC3FfPeWqNkiFdg
bBr31Nox94vIg+qOuhr+erIYEAtJWVzhfHmi66SZKA90U6keH5Dxv78pak3hfaSbMsDwicVCXG69
cWInyvKc8z11MUMAfOFhJzOTBZDJTCPwITPUNzw42LWRS2QC7wPNRjRmqI3sNJ1WZeOvsaVfIi0p
ekAeyPRkIds9boAOphLrcyzRwMZOJcmtvTWxeC4lxXiy/Ly/UpvXqDvwdck7Kpk+eyhBLTmXkFX5
0g4uv1Bb5qdfeWCHM2s4g8I8YiOiP8+XYFWywLvhnYgbHASr1SJTIxJC9M15bQ7OAp7II7VmmOcX
PBWI01Ar9N/xTiXItG199uS4Klmm7Nw4VbxHaCx/nBw32sYG4ysq+glrzrLyPrnMCfEUQ6fUH8E2
Ro2swaVyq1aHrDbyxyHu8k0WwUVPrb1npad6xBdt7tuAJ0Umj2SaZqAqh6MeC3d90aDtuzUUHxJE
3zGQAgPDAdn/SdXXl8SCtEASp3yF+Hp9sUvo/CIpB6dRgByLEYoNm7myDBSayppfo7QTe7geRkjC
6TEYEkFSK/1U9cF+mJCjDnLE7IGrPr2UYXBhBjdyJItO2LBxC3JCutUO6+bojcg489Iyf6A6CF19
tlMTiVi6KlQ9ROP1RmikAUYO1IKZ1/j6ov/AkTrlBRB3pCL1MItNEHfsRjU8wFpvtJN4Q23BGPdX
uEFmc7LoBwhetwU8SVSUcHuCuL+7Te7wGVQ5zYmqGwNpjXhAuwMV/boUQBoBLkBFOvSV+Wg1SXKm
K6kJ8IoQsxcgS7hROjB7Be2NFR6U5NqLga0t1nZrfGnKTdbk7oo6djk3bv0f87+2LtW0GgE2R1oe
Rpkiy7yLk2hrBmP2QOZ2hsCsySbz7falL7AHsl9UDL2pJfCiwOP7Syg7gdnbtaxr7OrMbEMe3qvo
LB7cDTL5hjOV5ioIbiBsOAxbAGrfuoPn30Lq+NgtwXSwD4rBXScCOIcRWbDXLpLpfPBqqQUXvINq
c9DMpDXo7oYhe7OzVNtvWhfCfioowlUf+/yMeHZzRiZguoqHJPjm7cnN/N7ORPeP7dQfU3OKzV+S
bxDlclclQkTHtgE2n9TR34tEovNeBHQI9DPaGDBFGGP5/fTeSn1rpGWuKsWGvUQE6662+A8KCTsy
AEVbVTlbCglj1XYeIURwa7AKJSsvcp/GHnzFftqrzayhZPKnrg2beyVUeZ9YyTNlwhSRLzduUahN
i6kTIdnF6ABWCZBxvn3n2UqMKj0F2LbEcRgUyAL604Q4tuIhKFegwhnWY5/H48JV2RW8h9GeEqTm
OkqTcoamXs3ibtD8RoJIMYAB3WESPxqIlINJIGU3A3AGvH/WE7VCYgwCx9B1SOLe3ww+/HSF0YNN
k5s5OwexWnNEx66WPoxgv7j6afF1NKv4QCWql6351pXq6MAcY1iN2LTd2Ra4jkOQUx9Ht+4e7bit
100Z1JteF4XB3b0T+eGSWnMRqbuyEgdqpKqi61bKYvyeStDLAT3vmOZHaLB/HI3xTehXzj2Uspub
EZ9bM+vvuZY/71OE0JXXsAW1UZ3jG5CxCns4hLQ91an43FSteeqi9PLe0RkHtqDiLx2tzEZYHJ2A
B+vhppjerkQdojTzdrkpZXLJsE4A6QKHC8t3d4aRmcfM653fzrDC33DXQ/ZXA+8RPGnwUmgUAtID
+rKzT1RqB8M+QhjjC5XogJT/cRlB6XxrpT2Iujvp3zr4U3VnGsYLG0O/3eGqq2OwbusRm8C2T31v
BDcnQJJUkkEDcno26Z8UgdZ6JQJHggIVPx8doqo6JpZlnKk09sDRDj1/plLl9t2pyuW0TRA5O4V+
AEVJfYj/OrND1W6buHwli4SXbxZUHJNkaYsigiyhaEBBCxDQBMnahQJb9qUvE3XHdEOqG3KBZFYQ
wgKmn/fqDmDjtx5Au/6YChNwHTvZdzpFweKTuBdgv5zM+pbqNAUXn/ZdXcCNQgZU12syIAO5sHOn
OjfEvas2mXt27GHpxGaIZOlMXOjQqwEybNDQ3XQQVMKGHg2B1InOo24RwC8OFlxqZEetSC587KDK
tiNmrUw5kERx5JGItRQHx/6CGqisWw3P/4acT+DvA2gJZao3H97PfGMMVoWuM3y0ilh9bH23G3L7
BLGbr0Hfl69wziIcgj//BXFX81YiGkn1FTTo4Tarix0bwvI1wDYpHQrnuWux4AEFJ7bcuv69ewaV
mmOF1OxrY4KxZoKO0ws2EiBA12eVrqMzqqNWsuu7Kvi1Var+rW9eedVS9YG5NSYLILkmAEkSmPgP
SEBZU9V7PZ3lTuOfWynqrbLj6VEk3tmASMd3fYKUyZ5OIAo/17gVlHxnKXIPf4k2aoODUfFr4mEP
EdJfjk5rNUGsR449HCT4mzr6QA3WZAYH9WcPiX/pZYYCuRBuQY6HNa3MfGi2vSz5I/6UxrZP/GxF
xaRGprENt82CivUQY5uGlYJfhWa7tAxz0/dRhNwhdFXIcFyUePOORmPxRxq4iko4VnUxcDCwyuBr
9+DhBU/wKK8gGFsXgTlclAYHxQMkQpntrzqgnhDK9hphvYAxDJSGcVosuUrEi+Fk8NYaWQmcW2m9
VEX9OtpWcvXh/3z8m04GH9kqy03nnEFW2zCiGGulle8j6xJvzCqkk35aYcZydo7l2JvUMLPtiBxv
+Mcx+VLRqgV2VnrypWIDPdXllAbl/Tgm4mAmyliCBmr8xECatOxaOz3B5dK9ICctE9BMIKugEAbg
Zmr4pCRIe0H4lJ6sziAr6vx3VpYBLEjGnQDekLh7EcaZRiia9u2yVPzlsrCqkz7flEbPV4gfppf3
Q2SBD65g5/ealGMeXyAna1lVdnGiBqiLZBeA39sTA7HvpyzFu4x55gkqYc4uHUt7EyPy+amr6lWi
c5YiFyIGftHIUwQm2Luhg+T5nMyEnl4VxU9J2bz15F469ySD5K+epZlac0/KdoLE5P2YN7sQWhVf
6mw7gLDqRwUlykVZdM6TDZaOdd714bkqjfhYGYO5UbaTP8DTgtiW24lv7dQuqFecj69tMIUvDZzx
K2SVBZdAILTKbfjvAIKNb1HtBUs/TcqvYS/B8oDIWexhRjWK+tMUqhKcLXVwB7rIbi+r/BWL/nRV
DgK+KAgvge9plJ+x4ERObRv+0EInMVBvr1nK3aWX2+GVN565kzJ2drnFESRC/j1kevvhVTg5ZGww
t3LDe20xIbTcVhev5PljBwjBsoBGyI6rPH9kCFUB7qmmZSGC4rEfe3bXQC0R713+SBb2IHf+NCZX
qnIqVS8jKYM92U9+Z2/LlCcraoUTv7mAHu2eLkVVMhhWkNpp76nUBJYC3gg6JjR2GFbGxoGmMqhh
cTOOb+VIgi0+k+2Qp9UlDW0gvkPDgphOmD7CdXXpkiz/bIXIkRag9DlUUiK3dgKoo+b559EbwebZ
CjwU0PL4VLCvZG5w5CYNEgt7KoKXwc2b/jW32nIHZb16Q9XQMV01IkqBpUjNfW4G5ZoG7Qz7kONl
fHSyBpA8S+yRQxbf4lxAt0cgubt2O+hT5Z2HqbDEXA1v8q1okGUUjB1AXlkfLx2/andg8TIQINXl
/8/O81D6an87APehAho1OdhXNGNDA2Q/+CyeIg4yspYX9oLqMz5Mq8LvrdmsyoYPZo1MPpo5WCzt
GdbJ5zEkSXAEEb+HcaMWtcuhl9BM4oVBeTcDH/QzYyq4c5wyWEz6I4r1QbdVwGasqeiUNuLwcBSc
qOhZT53vNM+BVYnLkPoxwpgYrHNsgIlbUBxG3cJBzP8b0OwrZmZwTiCx6RhxpT4LC2pykE5kN5C1
dJshboyjp8r2CHC33FhhYdxHIwjfAmC8P9tdezGp/xSDBqoPq+9FBomKwW16MLRCe7jwVHZxi7Hd
g8Z63EVe3dylowFWYUiRPCNA9EcadcEPn+1s08J9lNx8kokcoEaDd8/QILMoKvkWyID20AQT1Fq7
zF6H4P58ZPpDgd378NVwanBZwycGvchuF1vM241G5a+a2rSesrCRu6KEE4KKI1LKdrERR3MRIqfW
zlR1PBd7H29pCumzFcsj8ZSwAdFyK8swv6LY2NGAopPPxi7C1bsSQopzq1P5zc6FR2juG+Qu1nlJ
AKlB3bdwED2pRw75R31XgPekkI0zurk1tQEkbSUDC6VuVaoIdz43xrk1UZ6x9TvO5tYpibwtQuwA
Y+iRKxeBEEiCW3OrzaH0bJsgHKehgpBZW9aAR5WKmNv4dmpr0BbovtnQT1vT9iCaoq/LO3PYQr4N
UK2x3teyaHbemD1Be2gYFkBZ1mc64M/7dhZZd249DadfLcgsAOR1gUBesqViXUBkOAtsiCZp+chU
mPKspgZ5RoV3h8nXckGO4oSb0gf5KVWSHR38PPrqhsgspRI1Ogb4J9u030S6/7tplMAXlUSIhb3X
0Vljskczg6Tp+9g1lFmPMrAPdehhxiMzLwLmtgRXzooG5ik+PosQ6PEUKOvj+8W8HPIjpZFfY2zI
P1wfEI4aJEdZtCbb94u5Zry3ZV2c3utb30gP4K5+piu/jx1mplzCMcbnMdwHz+WAimq5FToYIZRW
AgWV7FGjyv6sTpLAbhZUNiGV8depjVAa+FtAOWAZ6YohweI0n5JpUyTGImigx0ct/zBck4Rb0/MR
WtCXHPU4jt9iV0RlMRoSFCPKXPNIYm0GHlzVc7UvfTzlVHTs2MW+KcjPzFb+cwUNN6rng7T2ZcWw
jEXy1SdeAwrm1Eh3RpazeErhDaD6OFXDfgoGgANpcMjyIEaCvEL4QLCg5QgF0KFoInWq9IGKTWOX
G+YBKE51fVkiSI0Yf7FgJhPwTEXuOXIb9xwn9apV1nTEJCzgG9MNjud2azi+MK/EGdbZZEgtPIRs
o7YOdN/3ejpTHn/rRsW5b+XbB5GDc/VrmdTbcTSNE1IaEinSMx1GEYKwSh/ojOpCBIxWyIOulr80
gGocAETdl4wjo9uOrMgPv9STBXVFmNzbVFguz1f8u4tRX16pr3Agas8cXL9J740bpuURR334f5Sd
x27rSNeur4gAc5hSWbIl5233hNipWcyhmK/+f1jubjcaHw5wJgVWEC1LYoW13gCu66+iVgaKObSS
kxvru1ZVv8aMVqxv9EAbD6b00tAxnARD6TY+eXWRH0YR529JlD0qSskio5SfRffvEQFg9P/3iEhr
uu28dMjDBiiIBn1H8KqLyztT93a2hdfuV5OXp4gjfNW/XtGaWX+0quYeekxxp9o/B3uz7m2HAkc7
p++7B7TmYbbYOHZMxE4C0n2td8SWqgqb2ekePhvrUh4A9K1CrrRVayHbPNlxxta36jafHYaHf0yG
mvairzZOq7fTpM36Js+jfvPVlvrC8z7rlfJu+uoyDORUQ/VK1fivflWXEi2M/9zufw6c1negelSh
7uga/l9tX1WeOhZ2NcYvGxxh9hkEtG1AxmUK63iu7yfcGMnsVI1+aeCm6Jagqnr6SJr9Nu5auJV8
y3vV6LbuagoyW+k2a9E+tUb51CQ6c4mZeCc/yAiXjG32aPrvqk+1gDhNjx6Rx81Xm+vg45GUsOmM
zGmfBFiBp+pJDVdFbgVs23Xf+/wbqs0WeopoiJBHs/LHo1HoYGCKIr8nGJffS2IfR4EKRBNVxshv
16dUPWoMWM4OPPaAjvM6WnXAnTT21WAhGVbk5rlyskG+RAWGv06DFV7gx8+Fk0wfRgFmvXWKjjx0
gyldHgOQKOV8nhtI9Wwc4weENDFo1GBgZhydw7Gw518Q7TeQUMY4zPsRrJEVgFmyERTIk/5Fi0ji
DVaLdIeH9LaeZ+lJW/ddcJeqnTXN00stAZMnLsr6hp+dPu+E0SnBlQjBx57HLy/Ka7QUiKh29cVy
TPK43pzXZIf+rqsrVchEVkdbWog9xfG9+09BaA3u+8S0ViS+edB9+aE6v9r/M3aZGrFi2/7nPb5e
KjJ/OOPJt1P3/mpXV19tS+0ndwmy2es7+M9f+mpTbyZbkF72cSH8Z6hf2smhcUuEtmJH3iMMi1G9
F1v7yS/krk0X8PvFY+BB5NSqzn+pS/Ohxn7pppNIfZG9sYSL1+WXYSyClyXq5Za4i8dnQK8tR3dv
sf3fmWs1WL10Fw0IjrpTOrQGvjHiu+p0kAp6inhc2HPftZlTY8MW86jjvU4ZrXK2ZKDAMqi6ukQm
fTyDaF15H1PwWkT4fOfTeFU1qJzPRamPt8+asAls+dPDZ831jsVS6Y+qFmRESFx0A0rL+wb+HNrw
2C03VZgAYXdlZOlAFGgrG/uvjhZEJZYrvr/rdKd3YfivPYiqhDEz1PHrDg06Abc0FocyTzCj/+fO
kOODXWmBvgww4YTuVNg7tMfchw7QzYNdeelxtj2YZUMNtGQtLKIi9wXW82bEaYRdKW29FR+sdpnY
nlJTY9PENsPWTaCrY+/z0GOalGrTnZ7M47YgsvUDFZ7GcH+0KO1t9aww7yyt9q7zQFpNdTSwzfHt
1D+G0YHDuXS/IWT5h1l21bnArAERwK/LFHj2mbSuXDZpbFbnznDx7pq06ISlAzFnCJWu09YvYgAG
zgrfngju1S8FG5xDixX2VvUWkAvv27F4Ixidd5t+XEK/T+RTvSZVUZlZQsfDxXGIA0wBYEhhK9KX
+lka0fJZZOX47+oPbXELhH61+EJUCF7KehUtlfhXVXX8py1fx9V+iQWteomxdDvmFufYAgeahCDj
MRdi5wm9hRWbpI+G08KEaWTzQw7uSzDp1kvWT/Yx8+xon9dD9E2DRjABpfnRLEiOlsPcXVO9sO4n
sp2bpp3K25QIXR7iGCZaCcoLPYwxOhkywytSmtGDuRacmprruBLZUsL9OzCwbNLliGsMnWoYS/Rv
wtfpWd1DFcJNAIHHe2ip4NKEveBtjpShbc1/WHWN0iaJdFyh+vSQDCDCo8ER1xQdh2vVCDRfZeQS
iaD61SHWamF3QJ8sTJi+OjTXae41gJteU6KcW0rv3YojtJZF611ciMXfxv6HuzZHeECd+jU4SJag
CUEwx0cDrisKWKOGO6qr3UEetndjXJD4WTtUm+p1DI65iLUzBjhss0GDMNSKxbsFHQhx37OTH/qc
P8mm0V5qoF1HudjmPm9K7b10tI0aMOOwve2bzL5Tr4xKoDrKegWbkafC0Mnv/mUF0Tk5q11m3VLX
MW9EJMd9XGg4iPzTpq7aVDSbNZyxn4N5gEPIyWiYJ58fJq9VhdPm5jWoXlTFqpggwgLQ32mqvF9e
O/fZjn13vrNh8G2/XtWsr4+tegjlHHkH1aHeSgT2AQufGJH51RXbg4qv9VK8zXi+34baiEMS+gSc
22U+eI30dmqYH5EicO2AdXft/f9+lTMkzWuP+ZJmmcMD4kTDA2wEpD4sfJLJJN19tfdJSaJ4WXyO
gwxTHVmu63eEWE/qRaqd/xfRh25cQ1yedSPbTYR99N1vuqO/K1GdNDigO+D91mKJfL/h12+e1Nzt
EICvs2LRnSSOUUeQWdbNqeVfr+YTfQc9/KcV97+5XXz/qfOnFAC9VZpGOLg4JRGGnl/SgKqjG6Zb
mWf61swNwMDSv58NVNWUIlU6mIdYT/x7VVPta5MaFSwiOnwmfs2yAvBnu+K5ns3oUSueAAlDeVmL
BUumbdpMyV5VgYuuNsrNfGjSBWFLv7+TRjffnKVAyJKs+wZK1XJSnYk3zXtcmMud6sXvdroUJT48
qrctUPSawXGpTtUE0wKorT3fVM2JiDFE8i7ieFOa29VvOl/tNAYApdscQPpGVb/8qj+NblR9WsfI
Rus2ytNa9/wJbrQxP/s+sp2mhpEpW97lWYPVw2Fiep3XmmrSTfMNmdj8Xo2X/GQP2MSz6qwjfGBE
j4OwCeBzswAyBSIbIMVMbHTM5Io9FlvAidmnzh9n3WX3aCf35KX0LW9ofETWzmRjGzJvPk7tUAOu
NLPNXMz47WkDLgH9e9w5wUN2dplsHj243fk8k23NC+9gE13f+17g7u0qf6/TWgOk72obQXrySDr2
hBBw8hhETO4GHMU/fALddodCs2HaFhoX9nRVV5oD3KipEXA0Xb7WVBsL7NvrVfQ42BB/YpUmFEvk
jCV51CPcjmVkb/3KJIqbrUjyozc9zsG6IwqQ9o35+0hgzNXZMttl82omsLyRzzjz/E8hMLafFRJ7
T7VuxafYLz6CIf4u0jg4RIkRHLNII7bFcZhVMuFXtLw6yZwf3BXN4MvplLY1/yv6OX6CTbHthDNy
Ug81TMS9QPYgi0CfN8ZLbxl/BIbphzqIsK3dR0Q7NS9sLRJE+gzwZ4z7zTDy9BAlKPGc6rDtQjNE
fwgCHflz8oShuQgIQCQidoCePYin9SS3ZDp249izLut5epmALYai6u57wvExEftfmVMiMdtY3S6u
jGZfd1oRjjYAUzMfNuhKAnRKPgy3X753TX/Av/AkF+dm1a1+CSTYVhanYRckbRkayfxn1H9vS9SX
Ofv+Rgqbz0J+oDJ4SIPy21AAJjHrHipu9WSCVgvHFnN5U/sWl9nGaRuWlabDfkzY3/PyHd2vvcUn
UwaY5k2e/K2zTdg69htsgOYM5JjTCWYvoZ0OhAw0bdyYS5kDsHL+MBNzAfDNnjJIKrFhwAdk0l1d
ssDOBWZTTZ1dExdk9RKTt3MyPAqmqj+AFv2ujWX50kd/NkjoHiChvWpER9knLNd6IoBUJKvg1JSz
eCzeVjfMK3hM/pOlQZWJ8AIQyfF3nsbt1ZgtzNDyl34YjFfLOw8gKDdaJF4MeCHbCmWD7cQcQMTT
PmEvfrWX6VwJHSeurLiOHZ5PBhSZ3ZLxZZDoHQ4JeNJzEp+Cptt5JuaJUdVikWOPj72RtGw+u+aQ
uIgODkP/APRja7fzCArZPhuVr4V6khQg7fpnb6lIWM7Vsu2jsj2LdDy1PdhcpJZIzQJf13r9OI5w
zCq7BPgKrgvZerL9iYeFSk2aqOtxixtwZUgi9+p7wJxxzRF94x66PkE7M9E3LghIgfTCcVngMdhY
AIVGVBpnjuX+Zuw1tu5ReyKGHdpNN4Pi0M9pIOCHN01i7pq5kec+Qzj9pi4beG95+K++xdRpKCt3
OEi9P1U1gS7QkbxK3cVQ3Z83iPEISiMzLKZlPED2KGE7222I1fuEjsYizyJIzL3T6zfdrJszQPKF
JyzxsUvhfLyVMyCT3px/s1a50GSW4FGKVU2enUHI6hefXRNxhTLeRLWHB1Xu/3rCz+kj9TnAzV6T
hKX5w3S9ZxH1oUlO7xTDVd156fCzlnw9IlgeattFwLdGu5kMfFWuItlDcGvzLEE/GONVV7yUydLs
8h4gctv/Ljw0SwDqesim1vVu0RL/NrTRqVh87TlC4Deak4th9a+l01V7lEs+ujLXdl4k+fIQdkT9
Z7jXXTGQwidRbcjqWSbDH3FrdygZJu4hc0mo1GO/j4a23PB+s0tRTIcg4QMpajRbzMIZ7puKD8vI
xUsxktc3G44ukThkabFfCCgfXSHviqJC2ierXsda34jVGwafSmyi8Ewjo5ntuyq6a2tUJTIeRt0Y
HurIeE9Mj1CNbC86541NvwzDDuaic9ZMTRCzz+xTLhC5aLvmT2FUVYgntaW3f6LSk4aTnWJNLnMM
U+PHrrSMIwq9bdw7WxSQK08+67l4a2w9CQNr4ujrF9fEc+N9a43oC8dgU9ugOJkGm4TMz967NljC
PvPnjSfv6i4PfXd2QxGUGL4Xtb+vSPdceyCLbSy7a+n0RHORI0FMDR5WJ3Q0KWX/Skw/DcXgvFtV
DCOLkNNN6MFxzNE88eW50ubfgYf+lRN8OGOB/ac1nkoyT2EiSBezOE+b2QHOV5mBvyEMPR05eeVk
11CzyYvmko4dc7A/2XvMM8ywX50+rdx4g9A9gV1t7+zZD7ZpPeCdkUFOFWN6UcUgnPRCdvSSF60L
ddgtgPEOz34GwYLIUli4Wth37Z+p5bw54/yzNTtyYIl9Bxj7UsNC9GbiiLbrN1t0EL5JzEZ3Xpm/
ICvuXCeW+7Br8/ZYx7J4KGZweFrSP4p+Ce2+yHcFm7qtCTELUawUhy9jBEtbuJvewFm5MYWFIJCf
HdvCj++wpYlQ+7GSyxIUzilip3YWSWac09GCoZmUy6VKs/FYIoJ8BzTcOhhCzPdDUsRsZqG1Ao9p
9sOIMSK5JmNXp5n3UHRxsovb+6aH1mMLl2QqBpBoZ7AlLht8DhPEfzcrCnLTZTp5cxtIvCOE8+Ja
AXaBi2hepTwOmovfQJn6rx1J+03rOT1q+wkawz0wIGvGkgmJfP3b0nByMpqhetcacqJB1k2n2rGd
LZRXGXZMl++TA9MngdfyDq24A5wM9gGcKq5/vbDeWcBwVoSq9T65fY+Hr9Dx1nTwzyAu8h4jiBIy
rY/vxNM5sGXN8G4E0RAWoKTeAwcpJGfx2/e4YopAx7B5h0I2IaqNxFusWWcMB80r+pMBAQkv2qpq
KhbzWmqwiKbkfemyegMvyQbTHXf7xp5YZG37nLiciaPYHq4dIq5Xyf96mfx2D+CMszIL0LYOCqiW
uefcs9cmohQ8aEurvXQZH9lobwaXd4nEUIaU9zSikYwoTB9baxQUNR+gUcB+Yxz03Mk2Ni6Q8b2u
axLjFPndH3JSzGiDwPGvnsnpzPsBPZEtSCF3gxuWFQ6Gld8aZ/TCWWTWLiMEHFrOcDCrLMCTPB33
S30dsmY+9jKNrgv/i5a6d2AWX/MkEg8EUvsQTSqWrFbTb0iho+hXLg+uPbNgV+28IZAAug7lbhJT
nGT1Ie03kBm6vbWaoPZluoERn93csa9OwYLTKtKOeLDUyx9VX+EzUi2HBle+3VwHb4CDt307phBf
eP6jBcTv3PiCf8UFG4LhcLeA1vbcXZQlcRjlBFpliw6O4HKfplCGRITGlzHmD66WXc116o5zAldu
0bfbHu1QDR02Fm4B8YGAAFqskbPpg8IL9aIiEcny0KWR+zTWAUF1p9jL3qrDsSKoUQWxv80wgAsl
meWdTGp3O/vtcEaow71PhZHyo1vALUjCZYbNhFqyhb55VXpXWg0gXetuRppuNzhzeoHb0RzY+Du8
sxu6ac3RQDFDaDK6dDyqiEPVP21v6TFiE85xQIomSVJCyLNn7Louqg5VLPKNnb5K12ge4nkyQyJq
fzB7k2EexXwunXCYhzpMZKzd3Fr218mdtLAkXX8vxSg2aDbzj+vBOcF6o6wI82Rd+0C0G3BDD/Cn
alGgLB0MtD3DQJkezcsQUVpfN7Ir9MY9P4np2kmyjdgoBuc48nFMLfx7hNwPQ6zl4eDrN5uAzs5y
5zk0Ou3cBdWrEK53V3ba73bii5ocw7q366bcyTn7JS3wOy2i4jjnPFR9m97lwziFWjp74YTLQMe6
jyoEy4ruFmeMvKPdHOEeJAaY0n0UYbqGdIfwtN/2ZI8XOwK+NdXJJuknZyMFv5O+NouzJgYooBaB
0XmqTv484AziV80dmmNXveVIZQEVsbBENLHcACzLjkwU7qWdAhxdJjZPRjvIAyTbXTJpUNYasRwL
J5dAK+uXTlaPmg7gDYFtefCk/DBEbm6s1rB5wnIevsC+Lf0ES26JT36Ma9EaE+2HJNshB80OPjbm
rc7pow4ScYajpJO9Wv6Q0gIrx7Zgy0MBhwKf9c0yTbgP9cFHHpV22HkDsQ5kmqYcbWjp3kiVTtcJ
kCGaRXKf+/Gbh1jNbgpM3ExFvlum2OUwPPABDYPYu3Gk74SXv2EING0bQmY7JFf1XZ6AJqy0GKEV
s74rJ/SwZMQSVbi2FXpIwu21dPA2XZF2GxElB2Jw+TlDetfVTffCHv8Os8sOGfP0wTIM7VDzIIXR
/JAD4BiLVDxKzrOxQ6LZ8smbCHglXSM5seqtyU6fk11txdOhqF1jmwKwCYWPnGx6i8XksL2Rw6YA
Ibl1vOwxCcTFdfx21yGRS9660PcDdLzj4ukBjF9ETpjDodIMWbHvEX5ferdCzivFiwE99X006zvp
+W0IXTnfR4HDTBKJeIfK04eB7s6u6eX4bBSEhQrYN41pYvUVBHiWWgh/NVE6bTF/fOar8omx+N8J
f+Z7oeF0MVtbLwcjExOUA63vtTiatAjamVEBzGcSbwnxGXiuGw1sIKD2rt0MbCn2jYOCeYMSBOjw
qntqcihcFonAgJx/O4Ggzyd7DnV20naPNRjzzw9kFsaLSPNHLWqWzaAb0b2Q1odrk4dfhvqc9pk4
lTPTta0B56rIZtTexeOUCfX0gvfu1sCFbtM0BopIVQR1LgKnlMlzZ5aAvKYcTce4CSMEVg+6xpll
aJz2s3AWUBB2VWCN5DqPUZAteziamGFkEFL7ReOkPhUpQICgOWF52Z+nUQxndfVVxK7dn4sU6BSc
GlZqj3A7+PbDXOb+gS+3Plu5Xp9d4l37bqmuM2K/ZySRlnNacGgL4CVt1N38jmRAn0+HhgQjMjQX
ohd+SKj/KoygPWdN+db6BQGU0h7b45IUHJEDWM1+PiNL3M/n0erRMvckXriuURSh46DOYpb2adBW
Q7z6MM1LeWYVKTkETdHO6as3NwEV0A1xxf0JtUh8dgu72mhJlXCW8qOzKti+sg9NsqtD2H0faXp7
XvoWvazRObRMh+dWz8AuJmxLw6atXtKs+ym7sv/8rNSV+piSxUH7fI4WH+WXXhyi1Y1SnTPUlb9W
V2s+vu9tW5cTb5rCnaLx7MavkJpqJrqdgdQ/pwuysoGXvlllXBobqTfZqesWEu7L1hizR0MLUtzs
+cdIvjnIUKIEwQ5eyijaMEmtb6C5DZW8ZhrTBRK6mySboyJM9Cg6LHlzHGWDsEKJK2KanMYOXqLG
Zg0Y7GSd1TtAzIO8sLe8krar8auw/GWjLqWR1Bx/IytMOkCUSIVA/36pyoCj1WgTr8GQ6gzQwTwL
OOab2oPH1vzwl/wHcRefTzZCQ24wHZ/TMXU8sLBBTcRJfVe1OVXndi1UVRU2Yh78zNev8n91RxjR
/2v06AVyP4+C4GJ5MOpxg9nyB4eTfiNtVOF2rmYjMFJmx6EpApI6DIhr/L8rP0UsfQ7boAWfKbwG
yB3FAOJvP/8SeEqQAZwMrbuL8j455VqBnPutxyZw3yfDYxnVdxnzwBmVbBzS6uI7cnIxgXIJTavH
Y3YxbxJteMLhmr/zslYLAUaTTojT5SlqipK5eyn2xhg/emTFouIZ3/XXVvetw7CGCXTHKc5TjExk
25qX2cDa5gARwXvuW57hYPDBSxbVS6BokNgPlDFEymE8aZWb8ej481XMCLI5nibZNRFnDBBvaIb8
HOkCXe5OY1sFGevCR3NCC0ZzwoWsc6hNgLR8ywyzILafUTwq6zo7B9Xyiy8bfxpAqyd7LPHWNNNu
m5AiM8cuuI5isQ4ElWtYY5uUI8TWaWV10wtIjQPHqI3I6zTs87i6OSkZZ4SsEO0vDxDtly1ZmIBR
CD5bE8q2eNyY/pK9g/pvL1GZ2hsskcut1JbmLkM4wzIq7a1mmt17U+ufcnyJHvHOJCftLN3PKRMH
b+nwnu/sZ88T1YFHoDxGxNHfqjJCMSHVvveRXW+Qpx1AjIr8qumce2Qw7Oo8Ed/jOnklkrTBgdv+
GGLxiCCq97sQxNNYF8xSc295xPaljNMmbHVs22zp/iAy7xMLYI7y9K4/Eix5IjUIx6VvIFoRLdlW
scxOJorzW6+wlyMqpsthIXWwBaVpbRetkzu2j9uqHtOD3qzxjoCIVEmktRO9ewXoj12hGJ5K+CRW
WiUfkVa7MMFJJpjPWa1XK3kl2emWuzzJUf/opPFejl2DOjmESbL95GHwakn9NEAHaCy3aC5njyLN
Csit2cwktevmIr80RT1enDV6NwP1Ha22OQZDq71ifb0TgUVIFcbeNurz3RSn8StIwR8Co6l7uzW1
F0t3NOwz9HHn9wXIRqdK9nk7+R8t8es28MHWy2i+EPiMt7mNnNJABvmIIv/WR8n9uwxGa+NlnnHj
BGCd2jqRBwn37DmxO1jvZMJ/t8gHO0H6q8WQmP20YT0GVV6v3iP2MbAG8Wg1EaENTZQ/8/o3sgIJ
OdKkDpfWDZ5BG0f7OPEgDDcLHltLttwIMfyaze60zKJ7HmXnP/YIWyQleGaMptsDSuBMRyr/nfNm
zyrnnZFLy8Ov+me3GqkaVV0VavjXq7/a/uctVLe7RGqeR6xMO8VEPmF/rKbGn5fViN2xqqsrtd4M
ic4gVf/X5Vf/13DVpor/tKn7qLbZ6MqtpddTyNkuR/utLGsW1fVS99jCEE79u9UabDYEa3+uAdnd
4cf2V/3zpZ+lmEkDao62jzPRnFVRr8vsaFeIj6m6Lee/66hXs4sc0rtqNuMnx9B5HPzC2gAiip9U
W124zO6pPR5Umyp0uOl6MkZ3n02Fmz3ETGNfL+pwbjzZqPl/tqmOUi4t+Z1V63i9+WdbqsnQMAb9
9NXGiXODmL11q+zc2CV+HR+cGqnxSmucq17b+jUqgoSlb+q+t77xVgBEfjZ1bTovkSh2LgZEj9W8
cHyK5xCJt+ojAXFxSDGAPJIYgbUMOxGTva1hBsN2aHNiKVF571aDvLPT/OCzxl5w8mSLtGT5CebY
IePIfymRbD0g7vJatrl3hX6o7zSOXUwrsXs/dlPKDl+/z6bujBhKccG9V2CpA5AbFNWyswLDxfSk
QD+uWr4LD9lJPujgmYD+fdm1+gd6a+VWjG650xfjgXRzzxGzR6axyqaNRN3wYLcVmR4dQSbDhCjH
1nubDYP+2ngjgNEuW9kURJJy/KGwoIqt97T+ZcleclIG0NjHztsy2vW2gDv3lCeIFNRT9YNY/nxR
TW1s9tcgL06qpgqIwvFeQv3eqvGqrevN18AZ2jtVG5JqIcM03XfdHIBT68S2KrLxqRRRCQ02GXda
PI5Pqi2p2OwCjrqqWoAr5yVpit/I0Pw1YJmQqiYqCQZlvYcqCvPPZHTEo7pNUC/JSce6MPwaMPTY
Pdham59UW8Nze9dp0TWQ5PDnaoteYvxgLIWOiWc27z0/XsMTTNuqLXaSx6Ikg6qanGoAdZtXP9W8
rpqScZk3em2YB1VNZ1k9zUTFP+9QYoFtAlRSmFcFcgUO+pDWqXdMJfMrki1/g24/h8iF/bkRfftq
/+84QvwlcEjL3Kv7fQ0cjOR5IhvHyaYYNyg4VfdIBtona1r1c5pkClWbKoZKr+67tYhTDTinOS+r
5hPUnH86vgYb2eIda1N/+GpSV3MeVfdfbX5a/NaDlt1PmwSh38r0vjJJGQvMej+vvtpcrQNE0AZn
NUIjw/Q5rIyb/KiZgGE6E9XxtLYxQ9GL7jUmELSL2DPsVdUQVYEbQg/v2nPkq4iiFeSzxgrXwcko
imMqBKDqtTqKvsYxGJwJUk2cvYT7agU5+LbKJsK8Vm2S6kdTgtzvxt59ncp2PAqNHZvqzSeZHbu2
nrexDVd+6FzvHLVsStyM6JyuGQKRtNx98YaSI1gg3lTNKYzsec0TqFriR+6LZTuoJHXFo2qq+pjd
RFEvd6oKYsre4OH40aDzsDWnJnhxkkFDEizRdk4Q+C8GW6OjXrKpU9UKqRf019jkqMEW08UDDIaL
6oxAdLx8M/lZD5txtniu6vpBX2+adWx3uyAo79RAbInZ0809zkgYF4aqbWTl2QmJClXA+T5I6gES
DUvepBY2tTb5phcR7lzTON0AXWRjueZy9HK5F96Qg/2Mk0OJWshLPD7WdVvsAw1j6HxcdS9H95kg
gUPy1+h3FaisVy0biE7l+rc+zljd57J4dYxpZp/PLIdpTM5e3PIuSwLdGR3R/HXQJpItQfSGHDQW
HBPiz0FvH1Stqcf2xbNOzI7JzsXL0gMVdPZMM4C+lSFFXUbiVU5EsvKGlBQ0GvNolLG3EeQE1iif
txlAuuyS3O73hLHW2JjPdr54nnur3NhmER8Dc4v4qP/grn4wqjDzo2VrN6tsv/WmhhWP38w33jQy
HNVEvDrn7KJZ0CJTkseb2K2hGppoCKKaVX3vyuEhihr9BSdDhbgJWzuIngviWlnDXl3XGj6f2QBd
tBbqSqx7DLey7+Myzj+bjClKzpo1PKUy/1m7vnWU2FhchYM+3MwW91I0xTt7b/nTt8V1mArjNzYb
+yyQDoelm5yXkA15SQ6764BLOFkYIK78LV7x16JswxhvjFc7lacEIO9Po0AYTnvIsTF5Mt3qgjJv
ua8M4rSllpY7f0xrkt7JNzZ9zWHwITKILhDo02fdgz1ULYEAN/nZiu96vLiHQBorOr/0t7NOjLBM
RYVxtk/QVgcZ6y7m45KO5cvYpyu7MBdnVc0b9EYBTdzBvHcfon4mD9WPDVwNa3pIWnvll6VyDyo4
PcoGjRBHK4/YPWHikLvtkaBfu7NXWjknc+uJrT9/fiEHSYJiCwhql2ok+klq5WFqdgnBGze0zUdc
B5/ihRnIYqrdx5FZ4fZdgvrSjPrV9Do0a4vy0eG09josvvHYSXOv+pA+DS49Htrh5P7qmZxfbeEF
z0WNPD8WGa+DY824aGPCvPZNCMERa8bVdK3p6C0+NQOR+7U2kCx+KnHiVTX0gOsnGWR7EdXOa1c1
mO2WxUH19YGjP3pRe/ys1Xbz2I3LydYzHVkL85g1+XIt1qLTx8uSdibhGmp1L4f94GsuWkame51M
w+PMOxchER00A1SjtfakDmvMPBeXwmzdqz4a9EZzt+zsJBkQrF3rqksVJDCxeRquqvJ5q6KRDknV
ijBqMYrjOBSEJaXAMM13WgFhCOUwVa3WP0ASwOXVK+yZrAVwIqpTZzJ68fXl1Iv55bOqeoy2Hs6J
k12LfHi3q7Q6FUS8rsPQ/FWggOnt8JVrNv/pGPVgujd5K19jO8szrFBORhMCIEdaZL1L0hEMmswU
wQA7im9W5k97MUCmNHI9vvEkQRJwh2W+Wz2MVJsa52MNdFNVv7EfYNwRZVhf/9W+NBL5otbV0GWM
W7ZykbEVcyRgnFKUaVcCMIZiOeY1SeS1LbGZPRECioFzuN1L4ZSvddSIq6oFwRyt0EocydfOsUu1
gza6KQfpsn/R3dK8d/H9ADHSAXphRAMslcPxs6qIlhwTevXLnaoaHVAOyHj5QVXruUxP0RiAHF5f
iYxncVvG5PMPqybXmTdJm8dPqub8H2PntRypsq3rJyICb27LV6nk1WpzQ7TFe8/T749Rcy86dOY6
sW8IMklQCZIkc4zfZAMh1gFNFClGeL/vbXMJRC+nh7ZVXuBi2BspprpjPdVQcKUkv68N9FNqZ/WT
/PZswXmNVqzgp7n87gVYNOlauZdiibk8XTPH7UZ+m50hgxQjBLWU5GqR3z+lJSFeEsuk1iwtV7dK
1dQXm2QBgeSpYqw2i+ak2mSGAsw/PzljMW3iIHC+AyC+q9nDk473qbHmP8Qt3icioV/LDroISfnw
FZ9vPvVMDTd4dJYPIDjSU1nY/qU15vDO95XoRB4yPxWIeD7qWfyeIs/2q52cF3PCr91xy195VthY
LifjRSsxNXZj0DfEfqJfZxLxDRF8FgZa4MYP6ZjHIHGC4I4U6TEe5zd7zo0NcpzAN8rUvm/nrpg3
WaXRvXlT+zR7lI1i2+kj0VAksv3vDgqP2z6Bge4OFfm0oOoBXAE9h0OnorHZwWLx2vEOsPx8rpvq
B7aZytnSsunN6iq63fik4Qf/ju/az3x2tyToUe4u/UNoh7+rLkseozhCtzZ1lAM0ffW9tGKNSWt7
0Fzd/hTaR1Ji6WdjnoeDoUTx3lXSu0DxfjJdVy9mHf02o+JHN4Ym6Z3KOWkgRsmyuRhnITQ21nGK
AhPkBy80km8DSaJ0slygSBXJSocXO6lGb6eHpJcqgAAvRXEkIh+T8sP0vM1jzF9QJyZLoH2u5sA7
WR6ZT4Dv6b4Kkcc0HcBKA1j4pun9q/XNhfX9MOTai6E2F4jo1YYsVHBQCyJiFnKXBF5G4r0qc/Pa
MR7H8ZuO44nxXLS2e5qyDvnDEYByvSXOqJw0hbwanKbqAHdeRx7ENy4/gXqoDykRsB36SvYut/PF
R3Y+83lEYtMOvlaZW7/OOh9tqvRHh8Q94G4nJGLKRjHH8Dp68c8px3RxHNDOxWrxzwwNpmx1DzfA
oNlafdg+k7zVjlZlhZfAyonKR6W7C3LVeAf5+WOw4vKPiQomuaDfUddVkL9DgvVFiTjE0HYbFZG6
M859w4taaNFTBUpFSrKprFY7QJwnOLa0kI1f6iBdRu/Oh6zygoyKBuwvPoGN2Md4MTz2mqm+TqRW
955OrluKFkKKD1mMFvxysAdd+DoYkLFHu79KlQH74OhEdrVr3ER79XqjBeUJgGgpSZVmWAi+tWly
kROWr8/Z4MvM3CU6FZq/qH2W3evkA2k1o/JZSnhSBfvU9bHQWQ6OrGzIV7cXKXm61r1GSgpCwEGS
Xup0PELOvZfbsGg4QTZMSg68GtiLLicErjLtkypRQSPQgll1/NTpZB+Wg8qyGQcCfwqkgbO0INQ9
XPwCFaj1koGbXhBfTW6/OYuGYht50+sUE+6YLE1/bXys0fI6vKRZyJeuaOM/dmujK83c6cUJ7Zd0
+FXiiftGTHM7GdaINUluvJVj+TNMEJqQY4Ro1S3ilN4JxKj5Zmv4GSq9N+ylbW7owaXCpmYrRweV
TA/269bRN5/43peAYeopu3ghMwioaNGLbBBHKfZV4hf75D91+hRlm6DyEO+29ehlCkZQXr6H9rd5
TMPIeHWLznhNZoVBH0zLWYqx4nVnbQYeIk20wTZe+YBNThbd2ucNaeQRldaTvZxeBfUBuLuPIDrc
tkrpnBfZJHHDaNcM49kJYuelRRv9YYwVaOY6ALTCDGBH40hzlMZEBMNntORY0/htvgX12+y5QeMe
YPM/16u7P0Wm+HuY/QCjsE15gUunY3HXdLei1LVmvas1vmdSwsS0OM4VALtbUfc5a86OPsCNR6ka
jZl0Xher2HpUwavUTbN/0XJeDCnVrdKfWqsuaMEflU1vT48l4JD7WxUsSBytBm9jOHn05Li85i3a
Wfakmxtyu2SKjSF4kY2nhke1MOYHKY2+2zxEtXss9DRKtnOzRIHrytnI0SLiK59aOqGzJokPa53h
Jb89VeWj15fNsxbBKvvt4C06NuqLbOhHKHj0ZKvXOt8cPtWROl5R9FFf+sCPr7Vmf1kbJKxTUN5o
muNa52JX1o63izb9gGAFMkJba7Snqx7FT+3oZQ98A7MHUuiXHhLERUoYZdrqRna9NHzRWrM9/1Un
p1lN8aNu/WCnlVUGyCd3nmXj1kQJHQgBMNSpK1UFkC65mHrYJXBUX+vYL1/9pCS85sXRUeqyKCdW
GQMxD/Oi3E6Vr27o+/5ZGpsGHq0FKsWGCfynVLHDShlm90EX1a/1XL60BArv0XutX4sEkVszVPyt
Ch0Ur4fhzunMnhvAwRD41I5EKkgpza5f1amOH5vYPctBqcJnTCN433hnbRrKh8kc7+w67Hmeg/Gp
MYfy4o11BypoCrL7Oij3eblX1KHcNY1T7zQrmAEe+c3BVAznvk+gaMS9nyz2Y3t83D43hl/Ah++v
ftnfW32AYntITgpewg+/iw9WiOBBYrHSKZgBeKVWncbI/jW7OQi2+qz2AcwJJQTTrfb6rmUOsm2Y
feQe/kJ6tplBCW/HSIFI6vM1l2wf+BjY9SYYdFUZLiAmPmm1Ex0DPggEuFUg6YCU+16/U2e05lpN
MUguwE5ylWM66u+suxhsQC/sSkN9yLr0jBm1cq26EnpsP7jnrIcAZxif4maIWf65rJNBe2Z96L7O
maVdJjLaxDtagolGscnyqYUztVFHnHRRJyZ9O+EG4JV9smlnvpEshu/V/lkLG+9pEeGbIDHYU2XC
ewyMq9nE6kHBGGVTRO/zPL+REdpFrVYeCrt17/oMNxgCAeyum2lAAd42qjtEyz6DsBhxoWv7Q+mE
+Ljquv/Q57+4THhBbsXYoPs8bB3TIHNbKNo1Y66aWaP6bKRceaiy+c5CcDYIAYlkCpaLiQ4nb0pO
jTbUl7rz6z32kcOucZzgmrr1vFNb/XMw4h8AYqrbBzMUDXUuny3gH8+Vbn5S4qg6Zag1XpFJBFfC
N2WfNk57LYuCKIk+wN+a/W1QTf0VIMGpqxFkbOtkm9fl0ctG75wbU7VLmTewtDLDjYGb1rbuu5NV
LYjAoNP25mAnBwDCP5Bq+r6YiZ5MsuRb7la/BQ7XbVFnI4JHv7EbBbhe0rZ3Glt0EoBroSXBir0z
+NobNmwb9UeV6BO8OrO+GwAanJUl4GE0zzKj1pZpNVMUulFHHiQNEWbJEyQjoqFVP+nZ995WHtIU
ni/iKNs0fga9/Gd2jepC/k3lS5jUaK6pl6motBcThodJtyfda9dDAv7GqbZGHkbXLq+CSzAyw8g0
3t8pxJcn7Urk9oal95YZISunR5PCiT5h1MsEMyGGald1fQzt6Ydrqu51dJN2SyiwDQmF3sAOeKuR
W7Kdc9CHOEIEkGm0HNOyol4iJZ8hAuTbIY5+NVmJS3ZknviW9wmIFeSt6gM39E+dYhEzEoYn+4Ap
R1tZTwRG9E0Mumznx82r5zZwzNwG9zfVKM5hzTgYK+Z2HvpmW3bEBOr8CU1T9dpHkXZtl41jYljp
QMJM802oB/7e7EDqhZrOCkVxOsZeq9kHSeJuAWUdoiL4pZB5QIkhQlGIUMbP3hrK9xZZcz7apy7H
xs5x4TTpATkQdYSe6jE9vg8agDzzMyuSdkvesyrNB2zNsw1uAJ/SWA358461QKh3E+Tix9EjwF7r
3URWOHhBWIXPZ1uBUPLVDhy+GV9HkJcbbLOYVbAo7BIVDo/ZErye0+Bge4v6bNX/Clw/Q6DMAN7o
6ikgBjMHeOgfwxmrRh3C/KbToDK1vwdIgxGw333jAeerbYeos7Mx81bdIjRd7NWiA6HcKRiwaKqC
fCR6MUHgk1go3depml7G0G6uhBqz7dxNiKJl7SPs5Rcizc3GQk/+7E06KFDdt86O7V4Uv/cuSuK7
F2vB6VRx971xvWsZMcyajcIwllbVaUZhCQvVbwNA1GPVdd/wPjDgBNvBXimT6X7Aq+jqEDwuFgJx
kOqvqePegX+YmGWPPndw+Dayaie6EQBfiuO9bnT+pikgUWRxRaCiDUyybqV1qtyq2FiJ3R6BrheA
4jwL0A0fgwNk5ouTk5TSCzS3kI59La3OJcpTaLskjo/l1JrHvq68L6n3BpepU1v/52zXOzjvfEu9
BSKj/IyMfptbWXDRxwB/xEptdqzUvVMP8OxogQMFd0JKSvFZvHUQ7h2rIOihmjvmjPfeaA1P6YBG
kUMJMZlk35rBW54p9t26qYbCuRVtZv5nu4Yihs3Xg+Uzd/QGCxyjmwH0rDzv4Ae+tw091Nc0hr4t
S+aNrga8ir5p3M11TNqU2cevNNf3eZBMF3VGvgmhqGctDn5bi0MUVJ0rusXSGVmd8SFeNot4jpmP
2lU16/Z56NvpoY2XkZuSVwbtcx0x1a3q9FgGjhpuU4fHCCbsrLSsP7o+ZeZhRe9JqqNzaBZPljHa
hzGPWH8vG9+9n70OHlqrxfume06dJrmELA8uqe9EO6OAAAAbO7qzbPNZDwzYG95Ij8LucQBxRXwv
3g9K/TxjUElgj8VZtwicadlJMGD2kpGGKgws0bQWrysQmP/ZKB35oh5t08LDLsMIkdTyS5AaY+a1
hFnwa3CQPV8SAcqs73UfW1cMt+BIYAbqwbEOetBYUzBMrDh9ziU0ckVQ+kxHLe4ac3pSw3mE2uHb
uxFVmu20FJEpmLa9ycMyUxegmROm8Eo6pCdnDXSRZxZ3IDJOwwQjBbjSQ2d2z0qL/1NuxslOx0Rz
3gpmLlwI/Bb4s70zTDmcgtl9GFNNYyrYZY8eqblL3FTvM3CjT3htgDYsvodDlH5Sc1xivPaXW/h0
bokSOEuooJ51VjopHcrxXO1eNhOfMABWnrLzpTUa4NirlbJVAHv6IAWmOjcvchlcK9+iOsjPWVwy
ZI+ds8OwG3gIKQVAcMW8LVBMi5zC5r2wtyZD3v2gQemtAQrgvzYckoa/h+SIfx8TYD0lc/geIgWH
+Ohhwlpu5zgjBPcFbwRAe5doPF30f1Nlm/b1H9Y17V07ZMd6rPlMggpMHCyt1QSSUAuPs67PTvi1
yEvjMxLyKHKOL3oSWKd0UF5mggALvVU9VuZiPBB/UzvjFHtjSLZ+58Wzdw4j6yEmlbZNdWSVWjVH
+M8AMW7fuaY+XbU0fhtVVqlhFSCjGEIZXkyaKh9dm6Th7wEFer8pQARZ3R1sEt5guUr7JhyRTn+6
wdFege26SGMrEwsBk3FaW3D1edo3uyK1vSdYAM6jOr3NIPieDMAIdh40hypOPpdMDJCvjIBWliRT
pTinesacr8wAaCrKMenckPmTkQJ/sXZ50Bnbqiz6E+yI4q0z6+Y0whbZSlFPnAa8cW3hF6o090yX
+X/azt7pZfBrspXpWMTpfIfwx1M/A/Y2XTt5DJByeQwarSYzjBSm0zvp3qrt6lhCAzcC2BlKgsRc
xs9bmBrugFSwE5JkLIKNM4/ZnlX0o0Gcg1F8l2WPXQhY7Htuv2Fa1p6zBTNTLri6EITF2XQeowU3
WhuTegYYES5IUtlMevSuKIa/j/9TJfXSPFteu/pSBtxXr4VOt8mKlK0APRsd5LRWV8HOP0w4Qp6s
8C1uQAr4r2MTpIcAOq/dGnCLhvEVoXLUDfG8u+lqCEZIcEOZyYLBjR2UvBfBDTnQ+SkkyfHH5DbB
BVyWNe+ZrPJLZFfeaKuCS3aS3WQmggQLi39vqAvQvm6royBUKsdpgRQyl80uRQ/cOmjwevA3iaIt
cQRqA7BYe7IqXx0l3yVqgEPuL7MfQDEvN65Zrih7Kz7R1hJ13gtUUSrHOZuyk7SMnJY7gyxi8M/5
7XIRaaWF6rSxnSzdya9M0JomAYvw2eLqdwwa9SgKI463heQ+nMFw/uyW5zeakXPKUaOWHLBsErn/
shuzRCalhfGdFLOsOoalouM/s/ymHNxngHfGSf6k/Aycl8OoGhAn6au9V5a/5Lx0DOCYL4/x9oSl
UvBSuU/WxVpIo2vdWOrdEakVPJkAfdywv9IboN2SoR6ndNyrev1d8MCyGYBRdzX8OuKpSI5k1WBj
RlQ5KWO82+wl6X3DeYVq8K2Hubj3mpAnaiMhemiT5lWevZ24jwNxn8NcGwzr1hCht8fUnfRWcUkd
ln9tiGbb+tDADutAqJtgJ49LnobslXh8JhvZlV5ghbpPXrnbeEWfX/B19ECfye6ygYhA31COFV7v
jC1DMgNEAOaM1TBGoH/tytkOjhQgkV0jv9x257QHDWVHJ/l7Y9MQo252cZt8nkf9Infudpeglm4K
K512cq/lriRtwfq/1RBfWTAA8kzkDNmTult3kLJsjBTHkKYLgWgi+jh0L/Lgb11Tbs3aG+RITeRz
U4Fh38mtkB+p9zX3pw0KfUsEnVmuVf1oF9sQ5C5v99fMnX4GeGUcMmYD9LpXrcpbmLbhIZ8hOrf6
9KIvQ4d8trPYdo5zMIMExo5vo0LnRAm3QU/ISvLi//nDf/0G2cX2CrK7Huq3lrenh5oMDqW9oe9k
CJDve4fc+MkGkDW+pHB5bzf3Bqf46635C1Tx8Q4apPGKCNbk3ByMMNfmfeyG35QuU/frHWYQvOiO
C6V7HVzU/inDxPIgv6X3q8fUntUDGo39vG2y8NoOugLMYxmHltdazpS9/1rndeWMcECY7KQn9HF6
YArD0mXpCPqItJMJx3rtPksDu5ppYOrbAQm2k/TgsbOG05RbLEuqfe4MGB+5C7jyv/5du0jPfghW
2MsN4AoLIGXte3N87+oLgNEo7HqRt2F4W4Zl6UlSXOsKoj/LiGTps7P3nWoAs5I+OYHCGCntZbO+
rX910duuHJ8rbzh5jbmVnnA7BVuBo/LeNiQIZCxkwd4cUeg+r2/42pelTorB0gvVvj80gPSOoRMd
5JgpnV1arOd/7IJSlqcme7dzpHzb/XBcih/qbt22rGz7n6EHWzkS/Kl5DuDKbVLgMUUKyK23QTgv
Hw7dg2ga6CxUJ/2ADwV5euYF8sQHW8cY1HnM5/bZYW7A+vCqE7GY1QKP7eQ5B5Qy1N2dtWBV57F8
zge3O5jmzFSi0dWdGhTEbnoEZjYkeA/CO5jyxS7SnId6F0Tlo4N58frg5a9K8fY6rWWpXLvJh1OK
IW1PPfaD0hllUy/DtezpCfQlM4bzJHdfLlKAZ5zArNDteh9a/VbeEljt1MruX7WDa3zJLUSUZN0y
4Rq8h1T31RYuRcgN62IlPRMHhxoSL/iGMdE/RT1wd2RM9nKPZSOPPV6mJwjlskae0h/5pF+82MgO
6jzeJWaJQJnXnWSQ0Ri1Wzi7Jeq5u7AIbl8Ao/0FKT87ywXlycseI327sGHsaPg1D94TZnHuDbPs
J/arj+fZIZcesQ4GqqY6Z85bf5/ejtqunyDer3exzBxG0mT5zGRuZu18C7qQkErgBXwBl2wwE/eQ
H5Um5NagnBjoooyatb/pmMlkC7xudZxc5zwBzCGfe4QeiUZxZG8zHMNus6vbKirSgoKcm67dBmG4
1A+1kRgHub78Lt+OxnOrP85G3h5U03iWp7o+WtnLu+5nbEzRZiwKlP6hkP+zQFsHDkW+/VK+TexY
npY40rB8AOO/1zI7h53f5sM9guzmCWhadRHWzhB11YW+8KcMs+z2fOVJrGPM+mD4QP9OoWeak1fv
LAjSyGI4Bg4nBS+Bywi+QyFwX3LL5MlItw5UYo8W8GC/wDfkP4O5NFhH9PVJ3jr0Mt6vN2E9KnvS
5P9/KeZqI+yl+3Wolx8jxdtcfC3L3q1yjrD9YEKLMINMdJXOPql4LEoT+bO3KZfs4rDJq3bbJa/9
D6z+9qGU3/nXLON2bpm7W2ABVxKC2GPwoZf5K8kRQtfymswFcjDbYDK/obVCPDnsk1PRhKG6l+a3
XX/5gkaAQbogvc3jpKfKjG7drHXTnJFy0FCK1ICJLZMw+XfWzQ0lKeW/5rK3X1/OI0yc+7FA161n
vwGefrDJUs1b9HoLklA/XPkhZn3RXV09y7RMJnWyJ5vbpZdpoRRJBKF5HUAAWRtLk7Uoe+tmfYxr
3fo3Ppwb5Z86hDoYwxgzZeDsAALkJynLm8cdT1jGL8dvP34utWITKYP61zRSHuGt583fA4j2Z+mu
EUq6gKaXZxB2HZIb0lP+fVfOvg1VgHKak1umu49UkACmyLqE+8AJEYKHHF0PrGtAOSCbtZ0UB//n
oNX5+fbrl558I3us78xtPnPrzFLr6XlH/uQ/753s3VrJ7seynHS76l+tPv6Bj2cpGomN1n7TZqRm
ZVxZZw9y7r/VrU3k6G2eLbvrRp7HWpQ9Oe+/XvWv5Yy0loYf/tS/1X246oe/FCwDPkZzdRfC6Fte
cTycyVVU822tKi+8bAilQM6ERsTifQmzrZu1bs7wBIV+R5uqNdi9NZLhVi6+Nv3riOz6ZgBCiBT8
rUfLyyLvyfqyrC/Vf61bT5P3Ttr9W93/9VL+nC/k/iIG7TfuXBzamNYuc2H5cK2b20p2Lf8Vq/i3
5h/qbuuJ5bK3vyDX+dDm9heGxLtqyvBH7bxwK0ODrEFlb/1GyxiyFmVvnZCtjT/UfShKO79HMKD/
qdVIIiSFDZGPl5PcO9Nb6cK3XamV8kwom2V1VmUH3Ste1+EdMBW08bWszAuNXMoy8jMXCogoWZnl
3kJHfmC181aGB6L/SLI2KAP/Q1e7DRq2SgxBRpeinCFhIv62+7fhdu0Kjiz61zZrN1jrPnQXKcrR
MWhSQhYuTK9Bnc1d5+jpvJX1bwLAgHBRMr4F7RAdbm+83JR1cxtW17Lcrv9alAPrqyvFgEDKP8O3
lD9cQermLAE7oSW8Rutgf5tY347L81nPbPAqYfGWnS0CI8YSIflr5bg2k3NlIxODtSh7H9rJILrW
/fWPy5EPpwxepexn4x5U4FMNlQLXAGlBpNzQQHIsH64SR7z2VYYuP0uy7CR3pkz6PDvNqrNpMsc6
ycu+PtHbu/9XMPOvqcLaVPbk8UZFT0Tv1ugW5ModRE+MOEImRUcre5i9knQMai7a9CCv6C1OKT1g
nPW4+SIv8j9RrVoN9lhnkzppSA7meXZOkAiGJQ5pTTZ1Q7Zys5Z9K1DQPwutTbnoDjuzhQEZA/Ia
+bB0LTiaun8nnG2LBECkol0jd1WeS51BZdKr4q2M4ZkIn1xfHvDcIrrT3uKZH26/3NS/HtFt6Xq7
67Jmkd3bax6RnJw9c9rLXZY/u27kB6xFubEf6m6rOjnykcy5tpTD67+kh6G+tbHW22BjiFVckPvv
XRGPRwMhwL0OY5Yi1DMESIszPpMctXRyZ4aDTM9y1POAeepJgndTHbxGWnbUlmuoSZ3dl0HdbqTV
3GXjSZlLc6f2GSC9YSg2TcSrLhsvc82t7QHw1MAUXdPEPahRaOV7JIMwXGZlvycqCWp4cs6NHjSP
cLLINSMaC/E8c3AvitVr6o9vC6L9JUAG9gX+Tb1DNW5ElYOi1GUIHmUJ6Yl6RAUitqv0JfYclAXN
7n6K0UJwgC0cdHL7R8/y56e0an7Cdzz1pla+j7mJq1bqf8tLpuQ1PvAXP1BBimfNW+/N1nePaD2Z
XT8g4aC1qOMMwyZo6vpzPYPpZUleftLV1N6iqAO8KkK2Sy0WWwCTUPKcWxX6Taq6q5AIRhmqBMeN
EWP1MC5HCCVhJjDgKBAm2rEp7PJhnpLqQfZkkxWFg+5ZniMsTBDeKuJgV1bID/nT8NUkeXZs1UXK
L1MrAzsSlDh2SwB44/qs3OIiRvVahfBp+BiJqigY7tqsABPktQPr4aZwLyA1SK95BNtbVL+mfoqe
hmUD0SV68tXkG7KaylmqygyTbnQXUeUqED4zLLI1TvDUoIb9pJIJfUoVTdtO4xiwguBAbHtAq1Kb
e5ljKYqH7GYahu5BSzrvcV42dQZsz6Zvwa6mxXog1LN0q5UOrmgD2RlzwmxuHHV0YfzfUxLND7cS
aA6Ufx363Hp+FVneIyoz0bYK2w26p8be0SxzN01NjsYbYPrC0MyL7QB1Btaq7XRbT9oNVvDIYOAA
Xnphea2g2l2bZbMW6Z/HpCCGOiBtZMNNK/VLPpupsdVMQ7vIppiC/60s+krZTh4sdy9MCTYjavDW
+wBGXXvsvyZD/sUglQ4uHLo/75YJnxlkImiFokIlpp9/k+78HOaJ/nVqEtAKCOK8BWMG7BodrMdZ
I5dsTYl1V7l5f9H7uD2laVw88Ag0KP+t+tKMCp0rS8171ejfalSD7t0oeRzsqoH6qtQvcU/iyEHs
cS9FOUAq9BPy6/m+Hjc9xh2baWkeaymmfDFYruU8MthUOQq0W8aM3V8nW/k3J53NO7lU3Zjag+OF
J8hhOHVmyKId+OBUu/UXtEHyJwzn5Hbd2pjbx6Zr97mKrM3Wx2K5D7JXjApngvZFw1rZNu8gWjQv
cM/7B0LHZylhtNu+YFoHGSobEWtaWkidY5QfT0rcN9VFjwvXQIDa0H6IWCy7Cgy6K/pp/bUeCCuX
KWoncsBByeKMDGYCmo1boZtKe0RsU9tKUW5PlqrLp8oBE7bcH3scAbpUy0QvPtrjn9u/kya5f7SL
Gs7Zcv9QnQaRl00e/vT0mXEwUU6RXdlUwQzDfS1LbxtbJCT/qpTDcqSD3LEbHgHOgMALhg24LiwV
yopBSa+/1HUQnnp7CNB4D6tvZXmQ4/EQ1odUR7WpmhWHgLXi4hZOPPDcBFFw7ZbNkKB74hr+8a8D
fZ9iJ/Me+Ha8h8IQ35VjhofhspE9qTNZZWPZYKOoFmtRg9/gf2kop9xar2d3I+aA/5dTUncAX6Fq
x4+XabsCkdvn8aFUiQZuP/w6aS1/ZCpKvbmm7cKjIO1oWi0MWBQp76NlkyMwcS/FyfdRLIz8AfK6
GhNcXw6XKsrlm7WR7OGgd8eHryOPzMmxS1QlLCsPT4xJUS7OuwUUH2UpOfrhVCnKH25RHT05CIHf
TpW/9tcZmW7uuxKAxscDy6+ayhiy4/Nc2F9S7ElBLs1uetdOVXrnjhGAEw3lzS4jz6iSrdgnRai9
qmU4XF29/pGHmvo62IX6qof1Q8cA+0BuGqYLooN8/XoD/S+nbvU7G2jJu5txKZI55X2KmsF7VCmf
4SMHj3LQLIN7v4jtJzkGUnifQqh7yZeWY/2eDJr5pvlR8UlLztKEb072qjYN9MuHsE6nax9o6f24
bBD304eNmdTs2s28YcwGjbcUpQ1EUxI5vvtbTQbcS11ilzCX0vfMq9HR1ox2K0Wjb4aTgWvqrjQt
FPE3ttX1L9hYIV1kjfo+glD53vTYIqjw9Y4Lv/IdKFi5szPfPI1YZj6V9vgGhKb7apXfZ7dxP1uK
216yMkI6yda7r80MkEJ1rPwJER20dMP+T+DY7VcgW/pujnERtxv/TQN8hoZtO4D3ZC8O2/2MNSx8
4f+tghb5z8EPdbrlgIrN5ms5ePUev7YShTmneMsUy740aTehud0XbzqM6Res3zdyUAHG9gYC4zNM
XvVeqmy/Ib/gDuVRiiNqEmfNm5KtFOvYNZ9msnRSkit2g3qvovWmw4i+C6YZXEJhhcZdjVYMtOja
R4XNzu8JusfdDiwesp5Iy+4rf3AucqRvfW9vaoNFv8PtZPYZeRCMid57teq3cHyiixSdSLWBKUT9
nRRtjIjwgdT9qxRnZfru8s1/kNLUZ0+M1/mTEYPv8cfgFEaD8pxmrXof+dCIQx+7qiGvngD67JGd
6J9Lr/2UxK16B1hheNb1llclRlW+StyrNJB6dBEPpVJnD1IlGxOVo8iGwFB3OoarBe6xmR08S/MY
OtpTbj43TXFwO7fCsLDeI2Ne3tmTU9xFHWS5RSy4vFNUNk1XucjMqtMu9npEx+2oeQw1ByvwyXpD
ISz9qlqVt0c3szxJEY4OkHq9eC/NEUlKowdLsDTT+snfoOkHqiYfcVdWW4DiVfoVFHV2hI7vHHRy
H19ty7jLXcV6NcPMuS8TC4DF0qyd1N8TaMkznzbtnmmdhhsRe+6ymbXU3xLBa8Dv/m/d2kT2LKX9
XfW6dvy38/UWAExnx4/1ODcPo1IBly5cpO9AdZl8iX7nqv/JHAf7vXFG9IFyvbhmoWGjbFylIOKG
+XNfuc/SdDTSax0Z3pe6ydWdW8fWfVp6GLDUNWop6MJ+go70U0H8ah8XWxfY0FUteancMf7eaQDE
LMNtHj2zCy6K7STHKA3VV1RV6o1c3pm/qKXX/OzIGwEjMmN0GCfjRMy2RHW3tJ49G81xXncHYUst
3yRZXaCMi0bVtWRMvdpluOt9Pb7UiJP/c+DWRg6Xay08EsDPyPjv1DlQ450cD8E9XuVqseNSaVfQ
CSvHPN+Kclj3tGQ88GpHt5aBpj9bZmIdVXuAu71ewnLMOxt4+cUJLWWfaoWOLdXgnCzwvme8bpqr
ZpjOwU6y6WnCx2XXt2rzibdRBfrjOt+YOz+jzaP8abw3d0iYko6FdXh+tdvC/AknEbFIk3Ge3sdL
myUOJJVg3tdVVT/EelufTKMaLpHbWrj7+iW2BJ2DPhZgVQY+mJl6iSyW3/tf42D8lESm8lsBaXn7
Q1muIRVXWL+mdPgeKorzRbObDLVjbX4NbbTBmaIEj1Co3WO2iIqrip/e9WlsHQkHpI8uVCAwzo1F
/IyBzPbn8CsD8DfIh8ovPcAHGXQSM2wm4Ungmr8zlJH1rn8LsOZo2pe+A7OMTnHz5rWsCbu+0h7B
bXTAc3BYgnfl7Aiu+f5J1w08qEZnkTRQU9zitC67kz3HqUkBIoFw3yXIuuBf86I5g/eWp94XbYqV
e7P3PO4B8r11mNYXKXYGynO5E3dnPe4RptKYl527Eqhb0bjepwBC+qYaQvW+r0r/U1TPX3Ur0B+k
NC8IcEe3HqWppzl3kWb5T1IK++DYpmX6Yha6/8mfySUWVvNaGo7zyT+OfuZ8jflUHttRbY9OOwTf
Cv1YD7X9rQSRhWVOVZ+GYCi+YHO37f+HsfNajpRL1ugTEYHZuFugnMpI1fK6IdRSC+89T38W6J9R
z8Q5EeeGwBVVQpjcmfmtT4+sX4wjT5g8FJfal4DnB4g3uj5UnO91y4aooOKMs+6iZBl3wI4mbiLA
a1qk/VntDnVgaqEZdI8/OzRarXmV0enbAUvBS7dMuDAmr8Eb2VsX1w0UbItLM+O2hWX1kWYnvjno
KrobMBx1yN0VF22ZGKB4j5aknXOzmn+RBXjpymh6m6Kl0aNFzwEHCuReqr7E8zC9jXWku+OyPlrW
/+f+Fsiln/19y+c4tKe5TWABfPvX8X/W/1/H/8/91+9VqwHlti02Itdjd2DAfi2Hqb6qplB3xrIO
XEZ9XTfkDH6/1627AIpsruWy7r8+y5sTnJVk72KVd+I60Re1pV018pYrI/tnnYx9tJ2L7c9u68Yx
tm2nrtEbBOWtlLU6gkk0X6NSD8HG5F73ejg2XjYqxe06GQX/r6J/Uh2lqTZqmMinoEKIx0NqXYDQ
Lp/aZbIuGpqE6P57Oau8nuEarMd/bV3X/yyun1jXwbY75hENbT+rvo/0s5zy0JtH67bkdL332H9A
JLNfE/RMXFRlfrB9tKTqaP6ajN5+1wDQkS20h1vdsjAcTeCtFKkcUX1FTYzw+NCU0lZT7fkZIsOw
6zjqCjx9QpZ1WL8jzGjn66tWP+OEbV/8TqHQtRwb84pblbP2SN+IjuuApm3Vph1v1DqE2b0Y7qyO
Ot/mOnpYIM5l8LVuWCc9rO6NRZMVSvTePIhUlMB1Wv+amYl0BRDdeerexkYsmWeYLhrsGCDkpnAI
QdDFxGO9k6qs3zH4A4uvfVWifQMxMjxHMU7wSdf2t1HTK3s5brODP6biEgYqnhhSOT+lYfpF02H2
xYdD7OBvJCGgY2H9e8VPZqeNXXCpiqa5FstEkwkPwwJc4rKDpi5SpIaWDb0tL0qKLh5ksrwZ7KK7
rPuvu2HwtME0csIADThNsniy0zKPl2yfXANgHfiqNekd0CEMInSM0bROHrf4oNUXPeiSXYW05pxk
iCq0Ucwn06KzGHW8cTSzIToUoIyPtoj0A2mP4sae5uEmq8bxIMlRecy0AmMfv49OSeODeBpM65SU
E16vNUmSqEv8bdy2Mg4Mcr217GJE6Ap0GQBUf0d9otyksdldfWhPcIPpHeSJQzdQ1ff3c4fVD+bO
40Okg0fuhNN3IUmpoJAfG2rQbjjK2tNoWbC84Z4+4z3TO1U0jWcfHyoQ1HnqVVMYQcKCH8e7CcGH
n86/k8ba+PiRvVC9buDaRIvWfo7u6SX9igx5/i0l2m8Sv8jL9YBEeWCp26zl5ewPYtcvR7Bi/Dvo
AyuxeBgZUBkTkE5aTH4X9CWqnXi36TVgCJgNR9io412NkfpC45+BrtVnW586UMjcAYyMyn3WKIBk
gPeNlxhaC0H5uM+FFD34km1eTAU17WoEH4oeyZ3uD/s+HaYXYTB2UpTgwSq4U5QpL8AGyONLRAPg
JiiHfr9+So2TQ60Nyk1uKoNHLrG4QREUM1RdOoN1G0MOv3W+V4kJIOK6yzr310pj2bKu/O8tP7uP
2con5At+jrOuqyoLHRoFPDfDMfCily1Wjq3UPXUYWN6MvpyBr+CUZPC2yVsOKD2WRYh29mZqC3wu
l0VVTIiWhF4c1kU/rRUHdWLsYPKASM4wGRQsEzUP8XsqxVQeRzupcLBgbp387LPOretwGmfvRqVF
acjpxvp/fG4GGFUiUP+PY6+Lf321iY/AgUjI+Wvdz0fW7x+jcr7J0pdmCsMHnrm+U8SmflB9tBV9
rt3LtunvtCGU3Dnn32zaRXxnVMV+XVo/JDT7vu0y+6zr0h500XyxuwZJYZu3z/1oVo42mMF7G0gP
CIrsT6Eo29zicQAH3A2UXI3YAShvl8VfJDNuoYPEv6uojnntNO3LYnfvJnpXnslzH2Ug7meEAtU5
V6pwC850dhIhV+efDetWAqx/9hNY8hSt6crdEy0yODcvR1g/su74s9gbo+mYQ03N8t9f8l+HlsYE
vZDqP6X0qALMXL7k5wDrYjrIe4pf8Y1nDZJ56sYAAyKsQ3F8kfoQCYlq3glIjnepsTx9lYIOAxFa
3+tQ+mKplFp7k1TB2ZQxLollUP/fi8s6nLqHc7RM1nW0YCobfNGogixbfzas+63rqlrOtmLAFWBd
bA0t30RgYbwunkjvV/XvCOGCXcj1qxJMyN/6cnoySwbt9dT49/mc9x6tYv1V7WJomOaY3VoaUJUY
iNt50vthX9BVC8Exomcf26qDntowQZan+GDK0SVP5WqbMda9k2HtkjEge53qtURivcge+XWhS87b
ek4MCCj6LMQbnqIvfpMaH6Xu38gkMgNIOOiakjohlH4sytYA30eSgYJG9zVO9snP8+JDa+J3SZCl
5mlJAz1dQ7re44YlQC3oID2zORse/XpoYJozgFi3jmZYHsMMKeC6NcfC8+T3c+OsW+M0zPC8hCm3
bp1aI73UknhLliNR8chv07q6X7fFwiLnBGiJmDy6LVtZusQ4CTEf6HN0u86tEzkLXmdVrg4/q9Y5
3FBDL8bH5/tTP1tlMzN3MYUoZ11nNiG4SatBdwoc1P3Z7+d75CE7N6IwbvxZZd85xpUKJdL9mNgl
JSKf4omSKkfb6pSjjI4KzXqk7NIZVMy6YZ2MFtQgV1r2qSVpqrY/n1F86aOcS8h2/z7MX7voZoyG
bD34z9F6bDrc3pxK7/u462Y/jfmKv/acDUlyscMSnmbYCMGWw0tDjUQQBetfH1w3fH/l+gPDTPa3
thBP3+u09Rf8fPlkJ1yCvtnJhyZsvf/1b/rZ+5/jKp9ZALfh+zcsZ2Gd++vHLj/u+zetW76/tCuz
2xiwK1Lxnd5a8rFYdlt38EVNmmedXbesk2k9/eussDrQDcNvm4rQWeqGLdEGdmpjc26SqHJrDCyC
CKlZ0OTvetFMMPToaezlgxH68860uz+05U5eClhRjj56NcE6Uhj4UdjwweyhO4Rp+1lnvr0lZjpa
IEyjSo08xZgWlK39YUhYZMedI9U8yAHNCnD4lk2OscHdyqqTJ8aZe0R4j6LpbafntoPrMT3UfkVz
cfeoBCMHQ+YHETu59HJzMmP0lxVdTyR0NinZrUKo72ExnCSqnlOBJeIEgqFcCn6FRNEhQe+7R0fM
MNVOjpGkXOs2ke7kmCFviZ/RXeUfBbEI9nLLqmHskUmlyfl7nYKJizMXQ3b4+VRAJs/LapBL+KZK
d+sGNGjv7Yziqmp7pJzzfVPdN6kY7gYCodasYaHnDMmHmZYR4GUxPyR4lEpMVnDIwfag6kzIDu3o
jEhNhU2/oZ5eemXEAWyZTKl/rQd0/FlxNINBp+ufSUG22EVjNm7VAtbYui6HwLCbcVkjYfqvdd1M
IAHSVN1VuOgVlu7fZssEHIVdmtVda4BrSlu4OCMxzN28TKJUK/fWZE7OusgTRLuLoVEgGGq+V/2s
bwzxHOmtdrOusqRKhUs2ztiFNsVmXbdONNVXKRPBbFx3+WsDxDxtar6/eF2tqwX13anID+sXr+v8
cHAMu9W8dqqpWC8/ct0YJXJ+1A0AhMsqnbT6xTQlbwjC+FqUmwJB8F2rKNGVmvnXGFX+YVC0MyDy
9DRiVnW3TqwZ1j9YK337sy6d+hwTN8j8iSzFEpJGX8PzurtJ9ES/I9mvf3+2i4zNXPi4H4Vtg4uW
xaDNT/EYmvXS2n0v45BUbesiFS59vmwPS109LsFz3Fi3s0100M8VtaKqE3e2nUi3enQMlgUtiv+Z
jHr92pG1vJlEugwL0fvg/kdjxs9+YwLlKJ159K4HMuXCwLsiusPwrruUxeR9X1FzGQX0GrcOVOTm
tqiz4CpIkl3VuLgv/WA8rrutE0Iy1cEWqNyvi+u+CpR1T6/oHF8/ta5DUZEiSUjOjOFG15YD+y7N
NfsOLvd8o2ndW+DXUEKW9aqZ9ThJxY4fWyj/190gYB6o3IfndQ8ivzs5UrRjNHP9FVPU7qXANu4Q
i5p3OIhVGyW08DIYZ/Nu3aC0wD3lkuLMurhuAJgiLlVKwIjzhgQ5NmwpJWua20c8f5NeP/3sG5I7
xcysMXepWsVba6JjApxleC1RQ3jYsyQbzYSM5ppt5W81W4McDr/lCuo5uoq2QRuqJeQPRvKhlpZi
KrR4mawTYpcZtyzcPNV5JNooA+zwJMxC/IXU5wMe/mduWYSv95y3ePnhrWHTf7dYq/iYQ9+sc9g1
Z9Svb9pFJdQtLYzr3DoZ1kbJZcKglsbJdSXo2m5nq1S8xxjgSzE9hN+NV0uft0zYXb/I6kyapWUU
uwgffibEyEgd1uVsVT30InsWi/CoW5Q09fIT8CZCeWSs+iO9AuwGDZKkANzdm3WiVu04Y3BUL/yN
f8+qqf0RJSoMjCYH+7hu7vsZheg6G4OdAfmfxJQ5AOdTtIOy933GrAkLkgTOSGwZlBDXs/i9GdjL
ccnK7GCfYHeAwgz5gthIkyYhsev+TJ349KFFpEW1G7H/8nTlPsDX8abo+heT03qMsAPbtop4Cydh
b8alqzbhMIV95ImTbda/9+dsr3Prf4AaVrgRAedKwiXtKHeqVyeB2LcYtd0YWlEeDAYJSRXXjiR3
u0EYjyl/ta6PKPQRdcj8h7kElJqY3AJIP0u6F9eImBdRWr50XJvLP2udy4A2bCqwILx3e+WmgWwR
VAaFLq2ExJek4+mvE4NEmfNm2A0IRVNxJSnzyfeTcKtC/UNkobTR9FMx1ONNExrD90QT0Xjjq8uZ
y6a3TFGrGyS/1Y2dV0DH19ncsntls86u1qvr3DpJTL+i28mGhrH0zheLHUupVQh0CDr+1wurtM38
EGWAABaN6PJnrpP1D/5Z7DINsoyCb6a/aJjmpUdxPR3FqjldZ9uZhFeemZP3859Zr9OfxXXOVgbs
rRDw8vAu4AQy0Za2v5+J3olw1wn9mCy99+t1sE6iZXGgxLGdo+a0rip9HXOHwCIaWW0N+tXRwJB6
/r99UfxKlabGfVTL0YAtqrHvWbNTh0MC5AuRPOd04UNUAhuDdbIuxhEUYiWSvmpCyuGIMWTrzI3Z
44oixePRtApPw6arLcbJCTKsdUP8qT3ZqhjFqLK/I/fzaafjg1IuYF3iEXxjCwznkNJPlM43ataj
G03OWVGFDowyCqVzGZ4MemHOgd+51NsbZ5iyS6bwisjtSvdsKKtHuWpdHhklJXQyi2XVHcANLEPb
Wb6ivlf384CDkGHhSWs+t3WbbwVFGLrYux4vlibYRi1GlCJ3pD6jPkKboMcLl4dGfCtUxXAnZZI2
vtRiC9OrW9j/4OnmR02kh7wsyd9hSRQ14rUaKjwLp3QLfina6Aj9irY7hUEtO7wcUSaHReE1CDLC
7gT4lX6SmJKuJFN6DWKSKmipXKBs0XaoFo/oVqMLlxQFxWl3LtUBf2Or8UoQFY1FrrEfvxqTE2P1
NlYpfH7u7VMwJbEbYbDl57EM1xSL0kghXd3LgG+1GDo+pplV/xX7KLJlOqnccdatnQ/rRirbfauG
nAQ4dJEwONMiRCveDIK+mOHJtpbUJUaQxGPNp8mre3m2KArsGNM45MlOkyaEwBL9/t0g7YgoZpf6
4xvBc7ixJvT7pWQksIlo07FmYk+BNscCj0b7Jn94kNvTPrGuIwikPRVP+UQzLe4ZFg4Mcs4/ukSl
i2a+CwAGW4El47XVCZhTqJ5C6av18Zapx/NyBamx0Z7TcP6js9HNG16UFYNsyfQvhdp9VBl0JJVb
1FWGHrOmaaDeGJo45six8EiInoqkwQHXQCeGgttLSSdoAlH4nMipa7QLUgTWsjOq7bPP+8KD8urg
y4w/aEYJx+K7jMqOYELMvUtXzgTRSz93lbTNgsa/ThDX58r6Xaa46gVy8D710ra1GAgOSu8tAWBv
aOGRXrmtboefEhxWpxjxJlbG+cWuSFiQgFSkPyYWiXCNtOigKWTy7Fi+QlywXG1KPT/sHybF2mKE
S/tISCuWJGSqrYyQpOQjqZRuO1dj501hWm4l6ymU8tzR48zf1GlOfqbPt7ohFac55IBDS2YwUpTb
YIxb0JTToZPfGfmHrj2Z/aar75sEq9Yavy7y+RvDLl+VtgfPAiDJ0jA9bvsnOnI1YEdx6OLimTlE
g4o7w191bAxTnXYaMyc2w70uJNnpQXYZsXgCJFYJmiTBfKXER5Xs5THuKxbEUFnp9ooW6GybngO7
f/eDqgbqVHzG88usJsDX0vCD5tzMa9RHLBQfe/olqbpASx2ONsjUpbbRjp3lkWsbp84kZUYTsOGr
X6RvQJgYr/GgX4qRon1qn4TKbpkynDWZ6J9nerzpcR1uy+bkzx0Gsvm0w57XwF02D/fTb5yzyVc/
JHn3pnQYysvtdCdiIv9uXnC9BYlArNEp9Ame0DmQyY6eYcCGAdeEWxcdQLD4veckOXWJKbCkSYdy
JMgKhVK57Y5zL3upScIfS4GjVm7rTPeveBu2G0o7sTtW5qMxZp6WdzwIJDC0afqCx33qKTYF76Zu
I6dpsmf6RRE5toyhxyTCL4nuTaPGSHjxiaUzetw0UvoEzP8KOs1ymufegEBXRQm6++FgRepnISWf
WaR+NJWGWWANmV9mDEWGe5cP3bS1MooFkUIvu5XSRxROwYtCFnTMgP0NU3Evx9WlWhJV+bQUYv9o
jYn1wsAPDmmVbXrhwL2rN6NkLHLn8rYPYycqDLIlS6NuFYyHQuGlkNEjZADvg/XCU9MI3Fg51Fl0
a9KI4ZRpccmS4ivTzENVGe9NxMBrFHehlWaekNM9jSrkg/wWv5bBR1dvDTctbmYBqGqvogN902kx
RJ6hTzxDwo1eldrJkfR89HxN+rAgG4V+TyN6pG0EplJqaxq7aawfsHmjDJ2JHVmAnT6TyQzzx3yU
twJX760VGvQP07MS6VxmUvFiy0V807tBaC0MsV+9FkIbT5+muU09+DMPYT1/FKPxrBbTtTdcNTOq
rRGM5xk0Z2JAnmvwn1QM41yAsbaKBs5goVJRE80h8X3atI3dEEmeFeF1/zpF5ZsdpA9G2Z1Gg55G
eXgK23Tf0IOTjFwTcdtsQbKBpulPIeBAGtoAo9Wp7iUlI3Cp9rSa+xOqvJ7uq6YYSOJOMOPgQwMN
wLsi0N+mdnzDmzpzzFR6bCxANm2kvjZZ8jGA09Oq8RV92R/adumL1XZzHx06kT1MyMjdVC5+lR3w
8ggOU5/QUc35uBeYiO0KygD0/Gnkjpp5RwESmFpzCLruiqcRHoIW+fGhNf80ogFNwRsWj22s3nMB
8heAsiOJActLOQfblJ7UNr8moHkcZR70jbDt3WjYh9esAdAHbehQjHoLbz+hWX6iPSLERxM39iOm
GMUF3TAtfCbYdJU7svTJ7JAVbvUPOWtPiTy8dPwohn7PEU0YkD7TJ7uWjjz57mkuK52uMzn1wUXB
mb7Q1V0bD/ux8LfNvhnybcNp4SHByJ/a4ehQ24uI/wdQwGZ5ichS7Vv81OQGY7HRPiUFrM9OS6in
5Nsh4u4dLP9PmmKhnNCflo/1s9G1J9Vu7zordfFzuJZt8KZnjBuRkGHdMKSvJpp6+KRF71KaweVB
YP05c21QEQAbnxM21MpARDNuLE2mwbjbCcYZB5vRcpFdsB6tiQMimVwVt0v3bLQklefUGh04PLdp
PDZOZUIElAUNR1oWPBRG+qdsx9rJ2nTwKrvDMRLRYR3Kh162f5kaQeQUQs7Og/6oNUTZZee/dS33
3dypWwOYt9n0Z43sHeSUxANxZ0gp1dDKByVK7xTI3WcYhDQ6BaTQNHKHda9xkk1OI5YnMw90JfM6
1bQR/FuW08dD5mX3TQYjqk8keatqMBuaOvqFAXzrw7bnBUckebU/5bHrTgogMkZj+t7y2wdJTGA3
7e5NtJDGJymi76V7qxt7G/QgRZsIj2I7sb2UFEFNgSOlMd7LZYmbhyCsErFbBWQEOlnOyFgn+2zu
rQMmk89mBLyHN3jXl59KS2w8DdyeBXydODoJqcBhboChGHO5VNEvhcePhzqJrib8e+aoOgVR8YXJ
aOgIpaOspD36jYVRSf5bgVxnzTUqCQVHMD+y8OfMz11QHQ2CxaDNL71N0RB/EVBXZwRET8TaTxZF
C1cPFq8IdfyYdEYAidWPF8vmVWNMXmJ1i8Mgb3MDA6m4gaNaPSdqxd0xuEY9y7d6n40E42niCIsY
zEjp2wiir558dnvUi4WQpY/w3sbhUS+GjaLqI4EVphmRCdvB6O6kYSwPkZTcaQEBOZ60uarnO43M
VFXNAwFt2O8QaWuNkXkkhB6NMPgN3wp2akLPXqhU3AFcNNIXSb/3qEgOvqGNOAO3VCsvWQnGDMS9
cFK6bfezHtReAxHTHmI3nvVz3dn0pnZ/dOkGq+VThDFrThIa4CO9d0m5Qcp4F/dCbOW8egWycNPl
M8TnYkE0v1UC4+rRVhDrF+FjKUwiIXqgLJIETiUHxJ1FBGaSFvTc2tG0pGMNaQ5ubCDuMSZUIfp7
3IGA7IcJz3ZD3QptelBl41TF3IEhZzgRmEpQlfyjm37vpS3E4WwTKsYuMsa3ebyhc+YxpSPVwRek
2mQK5wkr8QtKDNpGZsbrBlqldlpS8PqzBJlv6W1zoYe8qM1RUrYGhkeOrUv3ohDbHsDt8pAqHDio
SKEmGqh3C10O94+EB5ukHUEHvvah9ls1pGnrqz2wZCSkEA0ZnqYpeDsiQt3m6i8ktAMEJtgmhuhX
iPHbKISRlGhfmtHmjjGS7tehJvHcJIWogxdU5WtkySpUOdNLcDl1JJurxNTVdxIuf/BQLo99QtVa
pXA/YVWUqMovgH2ZR6sMAkpN8eSk0JcPbCJyxJ6qUti3kp3Q4dIq47g3ld4iDohLF9RcAz2lfYmV
Chx1e5QirraiFk6Tlo9xmiNHMm4AY3pzQfw8tDauviQpHCMNdwOO41A754tBC3spPifF/iizOfZo
ZCu5TLurmQ+vZjN8QBLdz9PkGqryVoyRDi15ANGL+MIfax0+yZC71EHkUtz3iXntGgtZRpyde6uj
gFLJFLLt11hvcbTPtAe//dUJGVQ3DFEcxHDckU3fG8P8nOriJBSDWzdo8XOijlHL5m3JqKMv8sEL
I/kOw5FHtccV0+7ybRBOv0Jf7+kFNK8UVDBwiX2YzfOLZf+yDIkmEXVh8WXt6LZtTIBNgAm+LvBi
tfAmKLbYnDt93VFvCHdSmZ/z9BFsnk2x099zTbp1GWqbMVYYifUKu6pRvpFUQ3OtmyYA2EnSj94F
vMHtjp6T3NwMlfwipSmllk7d+SPMvdHHDC8Fg1aZnRv07UdY0XqvawfiiyZPCTAG09GJKhl9Dbdy
ciCS1qEOp7hURbarFL3B1+CHkNqS69Obm1ea4lpW/DmZ4UtInXKausyVetiAsa1OB3N6LkSUbnx1
lwoK0jk6VDSowcbAB6YQ3UuSB0uGmpG/H/Nfs43a5YVAraRWyLTiVyftYkSkk5E8jiNvbx1X7205
EHL0RkuZsKE8HGISbZs2DOXP0scjIwnLSxuEWw0jka09jccyUX+nEoLdMIb8vvCGqvaDjqRHCuLF
VqJHxam44ze2ZDI2tLmVhqG55NPWhgI8TaTb6eeqPD8JoLMVyAIrlAgpVa24QfuX+uRCouiz8NOT
bEpAzeMSZyFfp/QUNfsQwIZD05Lp1IX6OWhgp9JHxTDzXVAob6Yi7c15JH9i082jlZ9FAeoUXvcn
vJl3IuphW6nhZQY5DNk3SVzcYKEQzLd1iIXr3cjblFsRwWH+TksMrd/9F/6WF9/GYjniGaVgdJ71
5pOtjMepBkYCZw4vea2+7WvxnvPPAolyjRJb3UmL5XJYTqdUl6G+R3m3jSLGaTKxf1kOT9yjtIHQ
VL88Do1NHUw7PkcVvAsA34YHbIUeE0WVPBywdk8ISX1nqHy6hz7t8bmytGdy2w9m1hFt0piqz3Sc
YV2NdOKYJjbDVB5RvkbAy71Jky253qqmveZVNtS3SqGXKqNngoTtr4KT5+SDdpXShJSh0F566pZK
MPQe7j8LT8UOTqEuHoLZ2CspAboIMOXj6UQEAGmPMaylwm6tOo1GY0jCJKzu7DC4ln948PpUfgaU
lWPYX1PBSM2o0dPEA7YoQn4Ja4waJrXAD2p4AECabunhuovN/kRZAaGflF5EGrQeg8DTsJBbJ+1e
eQ9y693smqdG5sJM9Ce8L+5VI/dEgE8hFsBQwDGSnW6amrsFWRcd4vtGk1+6Vv8tmT15ZTrdGg3v
ulgmGRPz/jfnSEMx0R+q7pJUcMB5ANAGt8CblVd/GbxaUnCaIRWC1D4lqjGTuGs+ymrcVqb0lGJJ
7JihNrhDQeAt63Qz+FwtRDFdXthIxYXs6CK9Kfz2dy6QUITdDJSS9qe6uzdTcdQyo3FVqSOmymm/
lwFUj7EkeWLx5+1sZYMUHCv6uPgIs3APuOKmjsKtnOifoVWTp6qpAuKkipVitFOn8pIYGIrWVXoo
eyxTO7nc0BX+nigN7aIqDt16tIkTCs9xS/+bnwMO1jf8hGMX3ppRTpPwcMolBb6ToYQOokd/0H75
LRIK3/+ac+lBxUpoNIrwQUreYCbm+qy6UiDTjTWolwn2mKe1yofZtQfVju6Lgco6CsDP1l9Odpi+
TUr/nOToqnFbgH5V8DdHw2VKhnMR057nB++EEO8Yq4aOWfRbvZzeunLR5cm8yKXMpiNwLmCPq3Tb
EZsvmcpxRxUv9LSJ1KwcqRjAq2QTwjdbx5EiafJTlmKnVOi/MmsQVNCl1zkYTnIFQtrOzyqPcGFa
u7YoLDcbgNzl7SYaopcorYX7Venlh66lv/2ypNdSLa4ZtMbWzHi4GDVuS3oLHu8458PGxz+eLie0
2kp5RGd0r0o9zekof1FZ7KcBLGGIN2gcyyT1urznaqTnfBaaJ1NThcEVoAXJB1d223mMcUqMku0c
mEcUlO+GqN7Seb7t4XxRVjPO3CHPRgKtTeo8Oy/owbSCnVrHrjl0NBxLuEXF8wXx0g3U2nlX6dpG
B2/A+0fBjzJ1LZW7q5/lfo+nAxR92sBHqwOyzh9Vavav0SR5Y5JPcTQiOq7i/KylT51IPAxU7+qw
fQl7SuDLJThPWEzRWCJvA4MLBf3EZU79HRnxF99sL2Rub31A+YwS0KGllbLBheiYiuy+DdXXbDQE
A72QsBY9lWVDeRItL8Y8ul9bBQKZpAzJ43LPaOweU+2Xso0/GP0+oAJtD2Dz8VSefQ/dy4tenurS
fyU8oB8jJETxSdSfJAo5tYLZSjfpycbK1D1dRqT14kkjZKgC/CGlU2GW0oWx5vOYkdudO3OLX3bu
FboxMKYf7W02g6KZRZrs8/qcFxIFAg6wsRLpg3GvM6GFEJFv7cdZQjeZgazEJCsYreCmjwYGjZAT
qO1Lbhnr2BZP+m5qMuVGSqlgVSgRqESYDNSsUEaeoeymya4OyOMip57wYBoVLfslTQ3QeDNpduvi
9zow9DH3ZZP6nomEAxB/qfKuajEbN7MCL4PF/Wl8sUQEjBsDC8McJ7eyp0NhIklH5PRmkEdWBP2n
ptZJe/6e7awQqHbCJ9MHxJ6hzdOc1s2uJ0KvB95hfU0CMmrv8Rd+79p0UXbx9pml4SCU3t6Z/peJ
Z6c7pco7fWS8axra3WJZBPgcp69SB1C10AjtjUH54+cWNw0Rdub7v7VYdC4pIssDGyBsDYiznPM3
GTyWrOomGpaQLZSOoUkPn29+hLb60Te0b088hP3OP0BiBpBOxqq11Wc7Afqtb8tJOlfL10VLBUYz
aJ8aIN/b1hP8PLCHOc4Sc+72U3yaZeNXVt6WseidOB3u84Dqc2pZh7oUpDTN20RFTW5an/WoA/EP
qrtJT6/xUjqwpYy04VgfhRwMblNr3BE2LvCoym7wx8i9KqhGavitR3A9cFtrh7wXGOrojN72WhAK
YBN0dsgGRALFLGGiJpoJoTGoN7Fe3tZx/zJmi9HiGPc7X8u+hmhuzi2kjYD0tqwzUtYCmxfspFEf
0LSNHcov0WSe7eBLbTRqsjV+aBYDzjKych6P8X02PPlaBF3IYowWBlrgILF2xhaWw1iMrmXHjJ1N
fXCoqe7iSFaeE5unNexYRrekWMYMfyglOoqO7IvRiwtj7AdDzp6bzEo3Ui0iGi2CFxgjSNgtdYea
SXZp9OAxuDQdmtgOkTkkSdW5S9pz06uI1VX+x+pSbZ0ljCH1JNlhZMqn1KNGLWwrW8b7jJI/G0hV
+j3FFRAqSNypuA/tyBhOwnfJylPLTQxDQdHUPygpQEBZA/nSFyVtVSSs9PIziSvYL/mwTyfyzEqq
2wdVHNqs7ZwpoDDVzCSfTDN570jy8bYpJOd/GDuv5biRbF2/ykRfH8yGNzt2z0X5Yll6STcISqTg
TcIDT38+JNViSzNnx4lgIJAGWYaoROZav8kBPdRpEe6DuJsX0PpnC4rLgmhlgNzJUF3VLCOxoltf
izn15H8RRFiWWqKwdm2ONTFLYLLVTQA1sGUxcuvb3JV5QbCzVeGddOcOft0SjEq59nILlfSRtIc9
O9a0gohfNLU9+TJuGJQRkm0VolLB8m4xVEl7K/BMX9XYG82C/Afi8qfAEsu0JW4zoKih9YQ1WUuV
+7gTKH7wRAiF6S9FG6mnplc3GWvKxejAnI4mHMtN9eKVprE11VZsUIjcTyJ2FnaSr0Mdw5Yp4OEQ
BGZ96Im3Jy4A9zgZnuwckKnaPJI14/+fT0B/iMj6UR3fpAVhdfat6NTGNtYr3QYtBlQkRB4dG4f8
qagI2pfGoECKRQ8y9bL11Bg8jPv6ExI969ya158F1Lip21sJM2kaFU+5PRk7Ry9AM5vFeGPWc06o
Ak6D/QYYPiepWNem+InD3VibIbeF0psQsGsCgfzQ2GbZ1lOWVtnS0XJ/ieRKDpYT1msZL7FsyxGA
mn+Sl3TgJZKRn7CRVtbSNM3ZT0EcLTN+bmy+W19r7F0cJQCY+NlD83mqbD6xsHhJ+EREYgKbaY2U
jO12z5ZnASxOsiNSn8MhKG5VQijcUfnC57+yDpMaue+6YrvHa2vluMFopCPrzCrLIdeztt2yWMZB
tzPZuGMvnGGx2pr5lmSxgUbMxutORYh5C1zZF9U2m7tM99ddPD4bPazLzukeax+uJzCgaptjRMMU
3VyGaKKT8t3EJYiwTvC1NOx25bjtTUAOlcChpyOMEoyEze3yFf1mvqIxvnZqq2A+7cKA6VxsN3KI
CaIET6sTodMxG2lx2My5ky0fuTV+SLD+y5M5Nkw3Q67vESopJpYVFvecWWqvQ2C9qPr3bphekZ7B
3AKhcEtcp9pWUcbxiUP7L4hvcbWp2xs1hUFByhD1mhqSCXEPpe/OPTlmGxefOOzWdah89irTXbda
heFalBQnMn/OOp1c3PFMcjqkvZaqxkqHfQ7kXlas7Gu3CPuYSzQxkhWP7X1s+OON7avkNtj6mDmQ
HCcoho2CFjw45PtGSdVN5V7RuGBhqI5P3aDtplolKjxUj01HRsTum6Ue5PVy6D2NhWI68e6DU1g3
n1ObFJnxXe+iq8tun00wT8WuG4AasR1oBxLQoaewZt9V8MYvAX4kSoGZNeZOq75WXqui+2wE+Hql
/ilpwVaa7WvvEtAvY0LwoCsfGoIC+L156P7mNsEP47Hz2R7GqDesIei8KDN7LXTGw+BgXZDF8a1i
lqjnWyO33FQWiwIoykrr2PM5syZ+XeZvqtF/bTqVFYvd7zTmnu0sut0X6VewG7hXon5Kvpedse5U
d3yimLsqjAm/WOk2RAIXsOEqUeJdpmLoXPnGVdRefFPU3NuGWAV8yYux9IAHkgTXhGetw6bvz6W7
NkDPrtzBxG2jfRnH4sITNmYVbCzMEvpcVeTgQMrNGM+E3YZ9B6ZtAOSn8jWGZMVWIb7XVc9fhoLQ
a1hYEWcETtKgaC+5DTNX+Uasvf+iBDuyryrSTua5q0mzTUP+zXFmbRaTrVFVA6zr+K9o6rQNvKm+
RPPBIvqWgaS9kVV2KrAyIvJQJjaftp4taPxhlwF/BJOrM5dirO4qHir+VTeuSsE87JfaQ9xGMfeB
+lwjL7HSdN1ZBsbOtW1rZU7ecxCFJiw3YtpFnfXrymcjk/XwIOJFNRRiL4b6oXPKaavHRrTuqvQ8
ABkjd0x2zqhSseXHg7Gx2yboCA/kasnEsYRjjoWlj0wF0eG1UdXtuSvduzTnC82ndJGVWnVuvKbE
w3vj8tB3SzRZGtIbqI5dKn8kyE+YsQmHr32roSLukJaPW+3JsEEWlvWXUqDkAqOLpVC29irnkpER
W5WTWS9ZtK59qIMdKVY0c2ajjf4trsaVb3cN9oU3SdUOG4S/QS76Z28KToHNXoVt2SbRy3DZKwnx
GK2/0fAfYJEzvDHlIh7luFfNqG5FmxCGsYOndCT/afJcClCQrpTx+4B/cOwb2jmyjG7V5FmwUVKc
EYTmfncsMJpZ8zQ0nb8wkUFeOqO6dOqR+dmYXs3B3VUGNtnxd8fmBp2y9JsY4NaqTsPaT8HEKB+D
Q2+Uj1UCmKLh5tLrB3gcB68C4RP44dqPKlQ8Wn3heOa3mXHCQhx1ktrTjaWvO0cd5HVK/mXdBfbe
A/JzA1HxUZttxoNSIdte8AU45mudQraER1QQfN0MvouoTZw+eDZ5at3BowgtkBu7GC+dQfbAMv3P
4RUECrPK0u+ndasD3e+q09gm6RZYxn7s/At2IVBfiEUk2gBUx2HMYByfs9x6q6bhZJrthVUqssXh
IfHpwd2pAAiqN4nZcnfPqzPyKBc7Dk2Ws3VG5MTYCavZawM+6Nlwr4yTdmrBAunggDdFtMsqlriN
Z7zpidEucrt+VopmIs6V8DDge9NhZgpAT5UbHhpyacTcXnSzaY4aZrFx6I4bpWm8VT0VS88MuVui
2xRlhmXAXF9UW2SV9mAmeZQnqg6/v/yS2tiJ+YOB47TyFljtS2ImX5sqnLj79W0v+L+YEeaF+K1v
7Kn+EhgEIeN4ptPHZNAMPJ70wg2WJhJlRBjI2Fp8zV3VbQA+McPexE38yP//zvlalZW3CogXEKYl
6F976kLp2VZZwdtQD3e17ryVafPsjvU9WQh/qccKOvkOxlkeilLCZztgajN6hzyqgmuwbQLJxvLA
XbTZJNjyq2SdHd84IJT2VfN7dylycGJzNitvoOezU0tX2O7su8FG/OFmNMatwy8oD4ptxsTt28on
o42+I26WE3kWw7ZQgbVBfw+rt9ypn/GZIhqdFxdhbjSfJydzOurK3i4zO9SP86964oJNH9atGwGp
U80SXwZ4p+VsP6OMAOx87dXR30houutw8k4DkLRVriGNAPQ6EiqYXi+8GaxJW8RReCoLBddKIzva
sNWSXGTbZrTUNbA5i9VFv2xze6v1Q4DaWCmwYBF3OgOjsMbPPzFvKjalAYxO3B1DiNeeaJjht2MZ
v4WFmEWnmr2RK3xuXDlNmygOy1s2YbMH2tg/aVPoHYhsLIca73HXirT14OQPYVldjRYjCGSqeRvR
qs/AurpEy+F7Wyc7YSskSJcvo1HFuMpIjmjq3QL/RvRvKMlYDSQxBsydQE5tRaOU6768NJOqHfKs
2/S5EqxEwqKsrHdFrrFuJSYc5RH/vSFfu+F0ijImID8U+Votm5vAxbg9ULFdAHGkeUq99lIFunL3
KR2qddXVLAGa4KpoLPr7vHgNSOiJGDNKL1CilTLqL3YjLqba7DIvHdeNxno3bRKbeJABWShFkcXv
r01gfC3NQ2Awa+IT6JAO++6BcShMC5p7573hkfJC8MsU7hMZlO2ADRycloPBpjQMWEYMgX6BsHIJ
e/US9S1oD21fBmm20QgP2Jl9HXRvhvKwHC0FRoojWNey0p/rIXoAYclyFB0qq+kgauT2OZ+Me9+I
70zmlI3rtNukmrZeqd34PMkhiy7bggQZ1pTrOCYaiWNnHFULXQzGChglJTdgsVOCi6kzouZwuaMi
3I6dtnGahlUJwUYPz4JFqaRHc6he/bh7TWpyFfG00MRdKtqWHw2UP7/4pIf2azRYb21XoNevrww1
LbeI35MvGxFWEOza7fArIVkS9mVeETxTLkYxPYSW8xQ7w07Vjb0IWaoqjX5Efge6hwlGp+WBaNVu
uzh+10xlLdSSBwbSEJ1nbizBE1btv1Y5soHJV9Mw8WFL9gR1b22HSFzaFM+T762qcTK3YaM9eviw
CuF9DtsZER+FR6UHSAHQDheIbDhaGb6nhU6AO3MfVVTcWr+4IHjUgbzq7kVHLKYJIMMWjn2COIah
nV/eZRAZFt40HvPWW0WThYsSXciYHA10UkizuhvLre4MK3uparzKFNVBax9Amto9eCbhZcODVmC5
932jsWCzVky5ZKDRSACGaz4mGHRCN0FezDKql1xtVwooVYFr6BDpF1tz8AxFNzAm5t6W/m5+5JEX
eJ7yxFqYYQ43HaqPL6xbYdRnqxrcJblGtt2Y1i0UYVzT1q7XOZie3gX5ODQHvSUbHJBOqZRvKDlg
9UhsddFXKEiCS9Ud/rU9+fI01diXOntC8MyNkVbyXJu2rdY+ZSohMFSRZkb6VoHYXXs2ixIWij1s
lTkNiJ5UhOyEGowEB1j9+vUX4WqbtjKPreOgh1LiDJkwZyNo4RQENNvm1Jdmc9KKqD0RgJhI6/XK
DvhIv6iVcthntVnexaaS3LGtns9lRVHDf0SniMem7aMF6YeBtqwstd7+aKajMnRrbA3FRVYBByAP
YZmfPwaJ+yBmHneHtTXV5R1xGHEHXOy+VBHvkFUG9q5n4am79w5zrxQD0w3vNlx9DEQgHZZ+ryt7
2Q+w9XA7COzr51HlAW7JLoRQSdqadybrartuliDsLGRc/qpLI3epIepzkT3Q7hpBu8QEtK2kv5hD
9+PA3u7WNfP+5rd6k7UBUjo9Ca2/+mvCRsXCPJIn1c8f1SnWaucAhJEcVNanxYj1VGhd2YtsSl34
1xhPzwfhA5wqyr65kUXbK5LZA25aR0PcPnhVkB50QSwxD/qWJ0fj3uKBsEyh3zTL3BlOvcrkKy8d
K69eBoD19rIYp168hdhgrt4HDvz+iFchQbP5ZasU1blEe+8qX8r1ymeyLuZJvlIfYdk4+W5AQILu
fSuyHdtpZSmLEczTU+/pj5lQeB+qejGEVt/LcTSuJJRRiaMcyMoB9Ync8zeytYmt5QimF1ZNWtzK
g5WKapNU/LSQygrDZWsXaF30Wb2UzSCai1teMNpVeDAzi899smgKQV2R1PoYJ6nHgf1AviVIoW+a
xoguhNjDTdEP6ZUU/IwcKMtbJOqcVRFE3V2CpOaqRlXhfqyEvfRh3zyw9qqWQW+nTw3RN353Vv8c
TujZOanlfMoHK1+kSlt8MavyDVNZ6JJV/ux2cfZtKHNog7Hxmk8A2VO3+N4MrCgycipkOIplp5ZM
HJN69QdWNIvqSLQKSG6GCo1px8APsCZmudPReyq2IbmQNxIRB6OZxGtaObcOCP+vUR9/dvOwelHZ
E7B6q73POrnbRRKn4yYqA6xRPE3cYiaPrmbqMAXNhsuyLkhKKJWTwuKnE+JWNmiB5jBJ+OVaFmVD
FREcioNUYbnDUO/9ymBY20DMVrLYzAMUju6uu8FFUe/na+D1XACfJo9m9aIIl1PlqBvF0FAhnvvI
8T1ygttBWN37W5UNee2327wmpyW7yPEHRQXn34Xk+wsBng1G+m7qEuwiSYFecAvKdq2wYixBy/DE
z0xZN8oQ3yNiEC0rzWq+ZKly1q2yD8gR306uH34XmfUCwNt77m3dxQK5gTbbOylRFU8clLwwDo7e
uxs2rx2//0wnL250n3q/+2QVSLmE1hr2AP+gKZluc6e0Pw+2XiyDoJ/uPC0qNp6dIbeT1d0N6H53
i2uzf8HWtF4ZIlGfQBTGCCaFV6Emd/mk62ejzBBaMOye1AS5wDYJxZkbh0RRUCTnhK3T1kBr4ZQk
ZrptBSopaU6CK0v68ZRYRrM1clAFuUnyvzW17KS1o75F2SY4aZ5ub/mhOMckgQhQMOHyK7vJAZ1s
S6j9O8OKw1tWIyzpNMf+FqQ36ErYrw378EXdBOOd7BpZk0JU5q+uQ1f/1tWA5nyn4vG97RqL2bdN
7kFPxUe8z7a9j7YpasuEM2QdAc9tJ8o+XPfYha7KSiXr5/e3mV7jrBz701qPpv5WHrCXdZYGchIb
WdTmfloHEzcwSmtbMrVh3B0Ty0bVJ9jrkRjerwtjgsqu7lc3JMFfJ9z8EKoi0g/W/9qUHrI38JTY
Dbq7AhcVMJY9ZGB4CbcGqsIrQDvDWtb1hevfsroHo4/iJjkh+sk6pzdW/Yg8kyz1oZ+dkSjbyZIc
CH6at4txzwPOzBjyYJmWj3Ezv6GPOvCcFalcW9+3P/uR/1jpSNtdZFXpuTmSbtWuqLBQH9K0Wal6
D7qCAEqzUWKT/x12kOEaNiJ8TGVKiGXp9cXhsQAQYK4kNpks38u1qBDgI4773lMWEc4n1DQfPoaQ
DYUVNBeblDqa0y4yMH190fxR3cnAfa6kvAluzP9HZWDZ6k7RCPHLC2VHeZAN8FBJB88XT1MJfDzx
7H0wb0BFWBnnjvjPJcgEsBZUA78QNaxJ8ljFVS8RqrAm+DhFS8LRcPK3XC+82yiAeOMJ4umyPnO8
e+Q+1HtvXu4KAS1GCVv658WhKFGFskbcpv0xF2tZ34bsiPq2fCaL4yBONGCvGpO6zCwsZ7WwVw61
w920kKfNiHNpPnRImVvKQVZVcUKrLL+fytqP9s6DuJZmyvff6mXxtzpLd7V9JpJ17xJDxfdqPIT6
+OOgqvVt1PJZJxO8eBY61icthnyglkn5haTdq2WW9ovi5E+NpjV70zbMravF4drLDFQ/0IB/MguN
9BkMj1x3mU8DDV2mKo2ecbzE1JgJE1SGsq6N8eCisuWPsbECFc78lw/nUYjsbSwR9Wxr/VNg1SoI
0sJlx94rN/3zTtc6ZEVVUvcLtTeCnZ/lbK0bqF2unr2UnvYZf3LlDsHs4pDryAxGzgQgYWg3IivT
504liTYqqbZRoHB9sf0lA2Tr9rmrgvJGE1W6USGI7Ys2yJ7ccdwTjMxftN4oYD35/iELu/jON4Pv
8uUm3eU/KIbi4hRZd/YDsgzDfMH8PkBQktOKwQbmdmBukZP8GiNJepIHIx/akzBb4LWWi8SBwi5d
AJA8GXpkDgvZBy7nfApMGw6cefhR/DmE7J6V5XOWpcXuY+jUABZsKl2zbgXUgGGY9ui2eGdZyhMI
aE6H7L0sxhUoFuCp+96tzw4JwWZfEwEBHaZGy0Io1fPYkVeNc1N8diby1tGQ1i9Fmj0D8+i/YdF8
almPvtWdDSUrD3CwL6ZF4UITWChs5OdwtBfAb8kGEDJuYM50+wyeeANPeRaXKxyBwpyulYsIa+mt
LH40JKmS4YMMzrIj3H2JnpQOG3EDQeqja4fC29QlEN9+sOt9aLQ3siQPsos195NFMbOLzD4gXtY4
t9GgKvvchdeVwVJnl94hoqBDvlpFc7PsUym+ukxTYqKVZdGHx+o3tvTKzfslupYuKz2wLu+d+T+d
NZwlrMpybiEMMcjP13i/vvezijuL16iBFByGsuk3ywYc9l2QZPmdP285IrUCq/Ozzq3bZpUQAgO6
gyQczBX9WqmuexR6XB3hsjyzJ7YeVGhV6I3Z17J2kJSNwZM73IhH2Wihar8CB1Lu1BKcYNMZ5TZ3
wLumjRE8Rn7hrMsOcQQ9HuBRQe/EPKeD6jZk9sOUgrLxikB525Bf89/yjiWpUTXWQ8ZYawCyyXGw
jHBVxikEIpAC90Qz1wNjXQ3LsO6nyidw6ujsMCHZsTdH1N0wm3ghWx2DTOfYOP6R9DwCo1GUnsva
rs4OiDVS6FX0VTjZTZXH1lNllA6cigA5kCmLnkuFAMLcwfn1SnKpNUF1N/wKXuT9SpsZa1mOtX4l
t0TE3RHpQ5/CUELAM7qNfR/dKK0pSJGkzrYfbf0Q84wADpO1ZLTj4sj81mzHTHXOJt/P2kkS47ZI
sb+LVMV5GGbJIvR4F0KY7rZu/WlcZLMHQ+uM2olUZ0rgEtWtuSoHwX8q58N7v6YyC7wtlB9XyJZm
HHFI7k0fC0LI7eS41yAS2zvbaMP70kazIkLobS2L8kAH07HbO1b2MwsI4aGPDrKODppJOJAISL/3
vdbEmbYLDnaeVqc+7LN1kqXNkx7F3+S/WjO+R1YfvsbcqwTTR4wu5mtcpIoO5nxN6hBTqGKzfpqM
OX3Q+29m/n5N7qXaQnezH9cIG1xKkuYHKFXeQWtG70DKk/xWr5OQEHEebBKeDRVu2DTlsun3UxbB
xkppo006iKzFpMCEx4er7qLm06PyjI/6GCDCsLBUl2M+V3wcmjTCABjU68MEkXbdDjiu19FgHItc
T9aRFSvPkOQvPXfhqxV1V7PujWd4Czlp8frfuvpZe5FLVzMcrqUX/ej626jmpOKxXoiEMOKLXuXG
o+pX5UPQ/a0QdS9aZ+vvLZr3t5bfrym9st/WlQ8IZRIdzuK1OvCMhfFPQlQ11/I00RAEiOZD6cUo
TLoXFd2uQ5XM+zV5mqNBq+Cp+mutLKMMX91MBiFrb1Rucis4QBkxtymp4huy8sqNrIf4TvBUVmrZ
4KKLPPcm6eflC9mrtbXW2skOtayVp/IgXItcmdPGixLljB/9ZcuoBV9arwoPI/P8NeCnsUsHAnNa
JvKrn2v5VZ6xCn1qSKbefNQPfqDtXIPEvbz0176gTX/0bdDuXaBx0CI77AYnebAQ+uQ+ysy1IzK0
S5oW7rc8/ehTj6Q7fu8jm23VQqylw1gmAmYYPCiIvx/yvFGJT8+nugLiS57JQx3w7AKeFC4+6jrd
HcXpo5zYU7KJM3TM5MVQHFFq+m0cwpUkaeraZrpyyZH9bQwWTs4yHwcVfE0JVwu5vs6LrggZ5NdA
DfOrSEcHjrhvrLxRz/7esGs6BPw+akvDcFZkWo2VvFAekFbOr/WumnvKiroHH2az5NjC08hwmnme
SDeeMEMQC1mEylRsawOlJVnUTSijClzNoyxGdrTiAak/lJ6uX5PMfJDVfYR2a2PiIReP+fhca6R6
2UI4e9mqWOoFJ83pFqNs877Op/ehvdRsD33clugpcREZj3GNrhD70fltaSlqgoWlGOceX6Vn3ceZ
5N/frTm/W5Zh4YZM0vD88W7lkAnvNqsRaBaw9LdSCT3jcbFpigBc9CyW/q6OPuupfxRFHcJE84DQ
yFbZMA0pM7ssp2r+OdXSfCdLYyYOTJVQfFJt7cWsdaEFRtEVbbdhVRPPXg+1MwJlCrOlj1DBuWAp
hHWSb5F+qJDPkr3fL3SMEOy0cGdfj+hqKXV0BW8WsLXobxP8L44IyB9aZXCfVZ2XH70B1pHnXUWX
PNZzde7Bs6kS0ulNm7jPQ2PESwLx0VG2NnaMJ8aYPAUa6OnGxGJn6BX3uYI0tsmreNjIq3S9JxzZ
xvHZU1LvaYqP8iVdpVOPKL2SAZxfyo9jErlVrmxlcUzGzxO+s2hY1eVDHfhr+ZJeQ25Mm3C+brtU
fzJhjSWRe2pSg4yHqkIuxsjqhFO2c+qFRe4l1mwfXKh5P46pidzQz+ZBAcPwcck0TSOTKBL7Fo9W
w4J1Enb3Qdh29xgtETpMAYf6AUUkbzCQ6ceXjx5a6z/2sZGeZH9cT+qt0UG0lMVqHnDO4s5jyWv6
KrOWaIp4W8+wtk07Vpchh2/PAgCofaXwa1URyWwNO3gNb9uwK17xcMrACQaz14AJ23ZqXIj+ffxo
2fVXz1Dy18TXgb/Y4pOhW2LdoEx4JBppn8pJE3ggec6XWBEr2VW45Pn0XnXvphRvuFGNeJJYVX83
lV63kK9nQ1JMO1u8+CVQRUUMLMaUxDrUkCrXRWS7zwAHTrJrE+ufO1eFg6jbGm+KiI78DIXfi6XD
Puqvz5Cwh3r/DEXGmkp+hgrW0GOUi6/Ad7uNLxJzk6rJtAMckK10hD0eZbGrknylh6r+aDb1j9bJ
C4y/FdVEFzuSRtkGtjN5EkOJn1R80lfqqFZnwPD9XmhJvUM2GR1RJUpXDrp5n8axewYCbX5360Od
KtNbI5gmECGPIZRz9eT51bkmnlm0CC70Rv7SZyLcopeVIX+X9uWRyByWUfPZb8UWkWdshs1myT6A
3kL0I+wIbKD9JrPPqWas/UGJjqSN3GVK3HUt64WrgwWC6JwfDatYF02PZUTQcoXhRRi/eIP7PkC/
NxwTVy1tttdzHPVommBB55KIA1A8RTW+N3ZVqK2rqkORYG6QXWSr1+nFgQQCKvoxCSqUwDZpFVgn
k/jmyZ4PshimvX2YMJeUJVkve2gZ+SOSPg7K1HkM9X2+ti/wOAqtbBPierOUAuwwXR9LhP7vowDA
ZK2Bs5BC6M5UP9qem9yTTg/f68vUWbaaXn9BbQO2efeK2jjPMOAvt0Fp+rsA6aCtG6b5fdKT5GgU
tXs1enWJAHT7oqLatELGUTsjnYoDWptGm0Eo9VOlao9BlfRI6mCUNebesxXjoRJrTnJsS9HjAWKM
qPaPwZU9BmTsPLiFVt4fDb2xb635YOrgFq3idowje1YUa09AMA/w/8BaVmZS7fWJZcVH/7auo43a
sGWTdfKyLgSFP0ZttpVF2aBG1Ruy9dbNRzcHJJVTF9kF8qZ9mwq/vridsvzogLIMS7N4/PYxTG04
YttMkPrkRbKhbaNhlaShD+WCgWSd1uQDZtdRtpfFrvDtTR6VoCFUvHG8wHp22dIdeg8QgCzW4xiu
UapRd7LoJMVjQ7rrCpnKv4ehvqmb1nouxwACm3enDbF5InWBBH+gfgeGpW7jqmRLI+vkIYry+gjn
CtoyfdWpMDb+VJX7pss/gwWGeu75+kpT3fiuH3PraupfW2ILEGewq9gjYwbldW4sqiK5U81IXalk
h9ay7r3BLz8bo64dZAkpRevq5V9ld1kTWZq6Z9H693HitFBBRTTKunK6DiJpU38O4FC9j8HmAri2
mD5DfnGXlUdmOib1r80TUITe6/1HyfffS3KuGlC5+Gjrfin9vE5Ocj97yuvIOfX3ek+uep4Af/Z8
f725bRbc+Q/XeUMA+jHo90E/JieYjcnJSvy7Nhu7HXIsyemjXp6914mBhFkPsoHuH9V5xUy/kOV6
6r6lAcB8/BlOfmYVJ3kmD7UY0VTR0xYDsb8afE2Nhr+VTSfaFWqQ3cQ9PpTvw3yM0NXKuNbiWbtv
Hl8e5FgsCrrFH//4r3/9z7fhv4O34lqkY1Dk/4CteC3Q06r//MPW/vhH+V69f/3zDwd0o2d7pqsb
qgqJ1NJs2r+93EV5QG/t/+RqE/rxUHrf1Fi37C+DP8BXmLde3aoSjfpoget+HCGgcS43a8TFvOGi
2wlMcaAXn/15yRzOy+hsXlBDM3vwCP3dJHKtnetdxwMGeK3sIg9uJtxlXoH3FQsl6j0WKpgEpJsg
TsxzNVnG+yGbtLPJ1HpDbpjvGrUk8wwqv9wqWtAuPvrJBnJuGGgWEZLJZURQ1Mp3Inf7k5Vnw0me
GT/P5h4op+Qs48CdhmxNTr6u7ZuoLW7LCCitb45/K3m5urdCb9z879+85f3+zTumYdum61mG6+iG
6/76zUfWCI4viJzXChvXk61nxblv1fSMu8V8Dnu7Jr8x14i1NeJMBmxjQDpkPvyojisP2UBR+yeF
5OYqM1ULwZuhvvUip0JCgbrBty3gpGoXwur7q1y21TeRVi3uM+GTAK5/iciGP6n6U5o07aMBaeou
Acsta922iU+aD8VQFlONpMpgKIjnz9dYcA/WQVpXkPdb6wmsRbqcnDw9yNa8SP42/lD+bXzFUPd9
W0G09DVcT32/Qayj7k5En//3L9oz/u2LtjWV+9wxXQ3Kl2n++kW3bu6yYA3yNyIiPXoxfH/yGw4y
jy/VQsoCYh9qefI7/mjuC2RR6zy/ee8X1i1MYXREb0Jzqo6EdeDDJtxwmT22mGbOlZ0744flqe+b
86mj/+hVWvZbJ1h3iaD09mhWGevObaaXplmMNfHwCYOYjZrp7b7NTPfB8rWrbM/Y5RAx10uYnL59
rpA3XtadO734dfIwEGN+YA74bcAU+MGd6hkADZdDim7pZA3XznHCY9uXJ1lCJHC8/qjvrvg8o8DX
lbm/6AyUH4G5GCvf/OjCpY2Zv1+qK2a1mlif7IoYlEeIdAgS9tFwp/riYRw0DYO3jliS28yfJVA+
Oc56bC31s4r6/w6wkP1etMfonMNhvTdcTIKiwsowTOXq/zTqfHlloIUgb43/+mX6q+V0+K0oxyoK
wua34r8eioy//5mv+dnn1yv+dYq+VUUNSOB/7bV9K84v2Vv9e6dfRubVf7y71Uvz8kthnTdRM962
b9V491a3afPXND73/P9t/MebHOVhLN/+/OMF/SzCrJizRt+aP340yWnfNpjnfz4n5hf40Tp/gj//
wAajqF5ei3+/5u2lbv78Q9FU/Z+qabgek5dN3N7lsdK//Wjy/qnaquoYrqVbhqfySjn6Z+Gff5ja
P1WNOY8rVU91dZVfag1VhybD/qfnabqHiYJlGY6men/89fF/PMXe/2//+anG2/jlN08s00H/xfM8
hyebZfKA+/U3r2ZhqfrKpBzSiqgAJks4rtcpOKWfZ+91cB4BEBJ/TRe9PJe9/q1t8BsUAkdkev7W
Po8ni/IwS3bc6O7/Ze88luRGliz6RXgGGQC2qRNZxRIsFsnawCihtcbXz4lIdieb1s/GZj+bMKhE
KiAQ4X793Gg6RJP/2GeDve67KX+KR7c/UMBWBlkXy0oLEttbaOlgpeTGRMJtVVMvshDjehAx/WxF
c8o+dVT+z0N/O93tmNuZ1NKsFdWmHabP+K9APvv7bf541wm0XPbb7n873/WTdZoL+gXF3e52TGl0
H/WU0IyW95CO2/HYhSXahnVqA90Wmb7FNZUafrVVNS5SsN/XyQG2gdqzIsEzMMY5q1erTVTTFoHx
opZvB6pV1dyOvB4u3/a3N/i33X9so0afsEEmYLAgWBV6fb6dSS1Zvou1RCMOcVJDTrWyBjNcuaia
9O8ltWrOjIm3pGF+7R4s8Fer37nXv/L2L/7xp6rVUv3/XmRig4wnyqYXNYUYVDrVAU8IhkE24ZmK
ep59GkdcteoipT4/RmJT69cD1Tb1kuvr1CVtEuE7UDfzTl2ni9qmdsOwupAApfZQvglTWjTQCezS
316rFs3JfhSDOxGO4bjrzSE/kVq9nlSuMo6bDe3dZLdDYCcmYEu1qBpqfcfzkH8pk3QIKIKlxJao
Yc898ZehvVqlbh+aqmZVWzjZXQDuI25ParGXVcZRE52NuCipcWHSlkm2s2qGjlErhJsWpv6QnFyP
KKfcmfx9hJ6FR7OET0jNB67mNYYXqY9SC1/Ov9attrL2uSg/mwwyA9VQuvxrycp1kt+yUTvydfm4
MsDdA2SuAy9KmRqWEIBImGSbUNNp0cyDz2ndky7RvkC8GEgosvRvi1byNDsLt8MyUzqFN1HGTBQa
cKEWPckOhu5OfWTxKCLfOTSOfq++WMmsj75Cfj38kKCmErWatrhHpRQ8umbxoCFgd4GpnVLcSPT9
7eO7SBUo4wNbhykXKGP59eFOVYFaVY0td6ilrGjuPYpGyFxDv+7dGrW1SXEfNCD5GxVEctANdU/q
V0gHrgG1pN6NMsLlNNvAMWXeBa/0OUiJImzicsEDAYpfQQR0noIoaVgkhYzTdFaCO0GoG1BKRuVs
UmubJe0Is1w/l6FALClXaGX6CMjlh1L/ia21OMR15kltUv/Q7b8KD4hbyiAPVzr5LC9e647E2nU1
l5+ZJKZGvVoFkAkiVJGEeEfIqy90nVd/ppZ/stdz2lTjcZUcbrVPLdmGCYczz0/8422gKei5XPLn
GpC3JtHnTYyGH+Dgd6+foEz1sct9kuE3KqvzmkCtl2v63sDL5uCM8JSpqaG8VC2GeOQGakkq27mY
ortcApuNEtMmMoNgyMWKx5MnGybnFSX4XNKOH33StbgLFtmopduqt/qgjtf4p9pEOcJnCGxYuFdM
NEhnul0A2xIYfLTeD0bWB2pTHPWUe4vqNBPyruHI7G9f1itllPu2PsuprjlrNRLwv77h9WvC8+Kq
k2joujfMs17cUUfRBLdvqVbV960pVgwghx1mrw1xKDWWLRyAZKu+ufq65MAlcFy1akPV1NiVTuYp
lT/RMMM7Gsw02/92vaqrAz6vv7OErPhCzZpTCiLvYNn4g4ZOzzKOt01gaN81MXeeCSo9SC0e8beG
xAEwQCchCijfsvIamET6+AjTBag2FYeBLR/bapW4fQwwW647BoV71Tqme18NCAYJnVeNTmaYy6YZ
D3nSIaobLX9Xm329c+U1L+ZwCpA5UClcjNO2rcs5UNvCcnlDkZpShuGkKN9pIOStm77Sjd0UFyBP
V6qUBoOn4xyRzFRLrhdxkWITNJ9b970xLZSGlZ5A07J2QV0UM5eD3nSBL5txnsGz6zPFpbrB8ztD
YBGoC/y6Dgg/3JawgpgOGDuhIODq72/lH6madfG4/5oFmrZJ8ec2Wl1jpZR0BMsrr2cClwWwYtQw
TON54vHzqYtbLd1W+xYMQKVPw96D9eVScBaoJoqMj85I6d4qseu67DpV4yq6+t/b1Cp8CCon1KI6
Rr3ktqq2Wagc4O+Ii1ojsU/frI67Lqqtv53nuugBYkd3tZzEApe57Zo7syy6APeXNiB35pxRjlWm
GHeA6OwdZRPWbtSiaFs5ZFNx/M52CpWQy6FkLwdSnVHSa9iSn3BdVPvpVB5AVqcbZlQUg8lHyyQf
Mi2q6QwaAotqo2pquVstIeJ1eWjIy+32GrU6PlmDk1xPonaprepEi5BuCJkJbALtSc3QRK6DROTR
+/eZCCE14KSdcpIDlOi6u1LjGXVkrEaf8nBsXXBYkE1WSEOH27o68LZ63V3IG+a6qF6Uqzvmdk51
/G31uvuPd0tvr3H8tCK7VF8/gXrdb5/yeuD1HG6DiXdEYd+2zXjoA/2lt+kmHnpqPTTtkdq/vrtu
UzsGuVctqWb1eDqpg9XS7bVqdVibOEDeo1aw0+XBqhZ1R1C0og6mYJutavG69Xae21vxRNS30BDR
d//9fre3V0u3g3874+1cf3zEP15yO25O6Cm85GTKm9WQt61q1r+X/li1lgLg+jxBIJOHmPLZ1sjR
xq2xnQLbdmf5rjbpAwInQp4MzW6H/LGqdvzXbVUVA5wbMn2jjrPUeOGPc13f5V/3D6MDQUM09q9P
/PcXVZ9dfYtOdVJq8fqt5DFqd2uldF+3r3o7xjEi5zw2J4Qq1mlKGvBR8kWyUT+e9ACEdm9MxUHL
xHssWjuAyMO4q9QgrxjH+zgq3IPyn3Dk2MxVQz61fmuuG9vSgHfWNCYPJjkuvO235Cuvp1QnUetq
93WjWoc0PO+NEgqyB/Y29rRpW086StSp9YOeUmvgFGhVmjapKKRIo73ttNZKzNV14WtoOGypx95s
r9N7zLh27tJ0pxE2/k7SGuivuJdsOWwb1FgSwA6/RBzz/b22BV9q6JTdDb4d+IDWArUUUylwXcKe
3D0y1Uf6zNOnk6MLX42q0lLUMDnNlpx0lOhbBMEm/X+hRnxzwtw/LnOGXIl8fkeyURuFBnVkNAEO
Va7xbMY+8mA9moEyxV6AN/lyHAfPCahudYLBxvMk6cEFRZRpgjfs6W1ZKsbunKaMGVq91INeNpMb
rgHEIBRllfPVHvQhGOWU6NaobYIRws4yLDJBXkd2loqyfdVZGg+KNUZIJBwgCemnlXzwvlCPY08+
iVXTrc6Iw+tHnS6Y/1j+Enj28TXlD6OWVKN25NKaB/1JCQdB4EauGjOPT9hHH0LVNyoTkZQCAB4e
smu+Lqqtepm8AyrrH5RVD/UikqCU8H2jdjn9eTCVNr/Me9QedQLA87XFn0GEqP+tKf65qvaqbQlY
PmCss7Mry+aXTRBA/5L/F8mI2nbboZZm+VP5M8CLTI7m1f+rlm7NKK8B9Z+rbWq1N2TQ57Z+XVqH
p3hdhkN2nS3IE6od6sXqdUnkvusFaT5l2aLsWBgbllcHF7WqqUdkrCZ75DzLoDHkg/d2aJzg3hCi
K9n+dlBuJcck6ffxyFTVx3irO+EtMAaem+OlY0pJKoxJZr0iwSCrJp4/UWW4Q6863KlmaHAu6AdQ
WvoMWSwyGHSoZiiIQ20QSexgu9TXDvzq7XLrw3BXmRG6Dgm0boz8coAdKLqnwJJTNEM2t9VhtWFK
39bVkjpGHa1WEbLl1zj+/wdr/5dgrWXpJuHN/x6tfflRlj+67seP38O1v171K17rGf8RDoIH1zRs
y3FsQTLqV7zW1/9jGYRcKbMyiNmqUO6veC1BWeEZuvBsk7y1bjiEcv+K19r/8T1LEGD1mQ1Zvmf/
X+K1pm7+MxvmkIH0Ze9hywCx7lPz+s+Arbu0lhZPTnmODRfzXPlggCpRB5Nt9edef0V6ga+VZRLp
WnUPSmRTgQmTG9Ue1WDvxJSml/MctT7L+e9tt9qhtpUDGe15yEOgjP1GPQ7Vk1CPEB5c16+LnoWM
IfdJTYlQnHI7hK/6D/MqtQp0S97fWMQeKEZ+SGVYhvolIjRqcQorMIhqsZGRlsxOQZAZVm1K8V17
EE0yBPGknRsb/wlzjrI9pfCvTg6ogJIM6h9EjG8I2JFsPxc8Sch25aCXwmnCR6Y09q4o4U4CwitI
Pu8Sv9mktm8esjj6YsxAe5e5/tAa1rTpM/cb9eq2/rlYRPxuMdPAiWcNvscanmKGh9uCSvVDXecP
PRNZPHyyfb5MFSZGSDnwFmZ01W7yAW5EPEY64rT0qJtRcnJsXN7wtLz0vXvwZf0WovtPdWtdljlK
D7ZnGcC+1ns3ypOLZg1Pc97hE9Q7W5v6wxXbnelDFo8IIoEDD9OMecdUH8zC/qiL/KWb+nUvQEcz
QIQsWM647xTF09IBSOxcyrJtrXawKX/vRcZ4SFcTMKzhfaKuDz4vTiROSP3Mgp3NAt0I7aynnfSl
Sveo0hC8w2Q9oD+DzdFgQtsf00pfP2jx89Snn3MoDWWyUgKF5WYDLmqXWXAFfNBtO/guW6yZSAl4
sI0Jj4J2cd4XrmGfkLAg804eshBluAv9Bvw0tAoj73amh8AXssm93dXzybaNn1qpiV2ZmH7QYPtr
ZW3zZGaEfVrSZjk4F+hcWP24SMwLVIPRYtowNgxAENr67MqapriDd714GnES/xJRL7CZW0JqSDY/
m9ShbgHDGwdEQ3gGhOLrJM8iKFpM509l2PSnOhnHjeWtb0loJgfDW7fqRlkx+qwKSovmR72swdU5
kQ3de8KKJ7a/RT1M+dFys13uctmEaX0uk9KkDgAqyxBitWuKwLAJLRe5v9X06dnXoZ7MSHdwqPKw
NYuWfdFZhzmG7yIyLztFI/jNXpA4GBPqRKbzKhh9tmK+SzSv2IVPvpmdHY9iIW8csQNw3pvJ+DWH
yrMD2ffUM/jaGuuMY53J/WPoB4gTC1Uv687I9L0RglW2NJOITdI9l+2EgRGOq9WM86vm4E6nddyI
/akUDL8JZYIHqZxtBnvlokXZS4vB1h6X1Yu+nhrb/p6YA+iarHBOotKBUoFE6GydAHhCfbJnVV+5
OnAOHKZkryfC2qDTiHdls1D0g1DFwg6WqxgeVPtpZJx+oaZUkxMfgwBQiIIXlY3klC4TcfvB2FTV
TJxqHQjuUspnehnSzwgjeoTWFkNHDFuOQs/9AxfQExo3eKTLJ1TIBZF8y9wv8oM1JZDdwQISu8ZR
d5aqYkO8ofyuDwbmufpuaoo30UEyK6mF2/gh+HrrgGmR5f4YHLc/CY9sRN2G0JlNm1qvrPuYc5md
XItiFMpu6aFkHLDUoRXG016iOGr/3pBj/6XYUEGEzgWrBQJh9TH2/W6nmXNKTJOhiTsZ35uFkpL2
UxYNjHtrKz3RgYBG59ZA1ktBYvkg5JtUUGPWkQqt2BX9jpoR3aAAyqK05nHQ7e+5Q58aDXi/zI/z
mPTvkLgu27Fto3Pnvw9nP3qlBijkB0rm02qU55ZrTB8WcVhzyGixCQsYrDkjf/CIa4uvlfTdmEb9
Gw7BVEPhuBURK05gn0rXo7Att16Rj3hmPS9RqB3NmJ5z1MW2dqjZ73PcIGuuxphRfoOTtG+LV0vS
suZEg88bRfmWUgFzhwEKpV+Q1bQSXSVFovjLTg0ei5RGL2GO+rKZQioQNyOlkdAMF+Cak/fDnule
RrHkpwWWz7Y+D8uYgUAqz3XIk8pri0+O/VMrpMOdRpE31R7nsILaXtU/PSo8giwcT1qLH1Y05S9z
AdFt1lpoNdmY77DzFo8OydO07HCx0MLzCpJdH77XTbSewtV6lQ5euzkzNJKWE2zd0jf3XNXUZNJN
1TbznxzQvfuceqSoNCz4PMPothMKdS5h6LLlQsQaJO14t6Zf1xpMeGbBgySHUYA2H8fmzWpTGHDG
0O2awSIEnGEQ66fl19mfvsyQGwq43mijH4qxHkC1+AEB8+5i+Q+6yyxiwYgTHGH4uSVeePZiODVT
bJzDIj46jikpKyX0BmvNT1TRhkcwDKfJsXHljNbikeoOUJGOHKdTylW4FQV0C/zEuJfx/UtncEta
swiJcqdPCxDXLaLKYoQ1xhgEAhr+hBNAptmf8Z50GuD+lEUQI4C812yzFc58CT0Hj4r4pSl4Fq2o
2464xXVbMMnJfsp+OhEqimICCrV0C2kUfTDP3UfCKCd/XO7roaajWZajwOcFDKyzrZthl9uuHL+U
P0sfSanvtO0eX1lvV/JQibrlAZ+Ol5YM7CET6XI3whxj2NDIZJv9HBlkFrUVj8h4vdBPv0tEHR0c
q3ltibgcF11A08cOAXis1sH9SduYeWUDWYsKOInfT47CFs+a5px8h+qesjIPcvgSVEu4E1Fxgav3
zi2d99w5n3QPrDtYyfnYZnHgqzmObDIGErAgvL1rPoOTAROTNTsnnhg+jBRtNjF+hylQHKrJqzMW
rroMaeikHs23gkc6nEAKYQc8HrAxdnZrRv69rrnyYv9tjIsCcxGSGJFjIVzXZ/o6EEebpKBGcKTY
EQ/Nz/BQUori/R1ieIx3QT+b+8ijXlUmLgc1j880i1EmEik9S8fD0qXbKBXROamdU4OGcnUr/NP9
7+GCLaljhB1190YCJZLSE8YTp0nTvtLndwdfax6iHgurqKHrF5ptbaEfxNtMIMtnor1s2sarJJST
yxTZnZksx9Tpnsok24WFlp97oFzOuG512X8jJayv2UyzHDGg76D1yEjLRKyeZOuIGglDGBRlFqPq
zMIlz4l2AGotHhLE6PWYtFfJe0J+0IMCXCJ4N+68o3BQQuqEcqzcwGORoa1eli8WVQSomxPIIyT2
XMscKcdLg0jEMNPm+GGWk8fFJiSD01EDWzs3TzJDozJBJIyag5l7zyW5vbOVvF/i14g6250OdolE
Nh8HR2zZw8Zn1y+obcMvC/jSvIvnMAvS1tyWwjQDUKfJttAMxoQ+nvdaX79ck7oLI+nDMGv3q585
50J6k8r0HoZsRRDVcYyjVoEnYmr8aBytp8BPxGecfreN26Q70RBCy0MfKFkyNjs96VyQeAOFVCqS
JMNHRfhmd+GHdGWw3NlFBFTiVbe856K32tMU66+WKboDRNQxJjFEhhzS/DIUFFrZ/Sk1hv069vGB
VMYnL+rAoJYuxik+ZJk2j9agonh773rFW5GA6V5zYgsy74h/pdYXXFJR+daM74vU+zEl9BexXr0r
UwOyhJnj0WN9mCEMZk32kjT4n4+1NQZDh0MISOYvfgJ1aHXiMPA9/nkMdZpdMtWMzbmdjCh/Xf0B
w+DI3iJ6+8Q4MD74Zko1oEgOSJcPuTn+ID6h7YkShXj+bRc9hq2SX4yhsoJaf6nR45yj3loCotcP
6KI1PAthAOYeZMmhAiPOaajG8iE9cRk5aCX2JXaBFM/X7q6csyetcZojqsK9Q6jrdM0r5hW2dOMI
B67slnPhP7coJIJaNlP0LSfff17DtThgFfVqEVMrEAMY/jHOolMixQRaFLdbr3EoQiEUZU+xdXDz
+jMjCh+IDZ0N2Zi+t3G4rPV10xb44kVz+aGhsz0IgIj1Ml6SpHkP4SE/VsCeL5qHSe4KJGAZsCnJ
NVC2/RdGD695U1Hohv+C4yO8G1KbQqyDPsVLYAqSPJlfN7shduwAev0xafL51DnDvC9V9V+RY3aQ
Ve7ZrT4mGuS9nL78elPbU/FkNiZxsJkQnEpCqpyksKvsOOcYiodRBfFsfHPThsu9LqxtoZMXx7nx
LpfBzFRoPt0Kph1RMXN3UyaLfzg/UQh8b+MvCexLP9oVA6lmZlb3STiRh3vESHDYTj2nc63opVoi
cejTPr4AKRRn9PUM+VI9CEVaHPzYfY2gXRLWWunwZCjRwRGM/HbQlMidEt57qO0N9T3pOQqZM1ed
/9pQmIldLgl3dZkvMOI3dDzZ3hef3cR8izMAsuNS36Uo2AWm63urXS85Bp7O5MDvrVfA2evqBK3O
kNp1cIWrp7smy8dzbL8VpU9lD+yBXeP9LIaB+nTZ6Dq2pZvQsZ6mYuUalXNXO6p+NXk9vI5VN0v8
469NDSB0YMxjvVdNKFyKafNouNN1Uw3S96tlPCmpitFEPUn+wdhrffPFsVZ/4yeJ2KLMHbkwnX5X
yNBmIuwhyNeYwF5Gah2PyK2Qgoo4b2biv2SB+48JnVEQylh4osLgcimbBKgOlDAlzyHqTJ2u3Ucl
uLISGBJjkljb9dE0nLrG3hMeZ1ppN+j9SWfqonFPayN2buP7wSj33Rq1LU9JOUXaDLFcHtJURRiI
NH0usZY5zEuVBUhWTLtYeMdw+SZrXraLjI+nVcYDtBL+u4aE5jFGIBhUPpZRFA9hsSmjvbaMZNtZ
9WmSugL8yFOwLGBkjET/UZ+ovvxcD8QKoJyAa0e2x8XseU83VYnKyofyKWnEjHZT6UWvGgRo66kE
22h1oqDbIIc8yxi8arT1qbE0cVaPtdtms2eITk++FI4e6LJZh/ql7HFJpzaH8rDElgrbCDCmOV1W
l4sqBWGzX7lGT1EBQH3NpkspxqI64JBe7usZB75F5Ae/HM8RdT6h6SObmXWeLni7WqThH1VTaPpX
fajeO70LVcs3PjQ+YIZIUJPS+hssmJNLRXEUBax9fWw7MyCFZh+7ND+6WrPex1x5W9uIyp2VGfad
nrqYi6WvGYjFz3P5jK9mOfQ4OZXYwceukXyxR6rCu9zpLuEaPsUlyf66ZmhA3UYd19zqZeg8hj6E
iyLOv/etdgz90QuSGvOQxl6rnZjTBeAUuoOeUcTLEFsXx4U/mtlMDGazii6t+bbqxdnL/OFzifvk
Bop+VafWx65O4a0CjtjMVlJdMr3hx4pg5aQduE9Pn8/geH70Q/4S64V/cgZ9OcyWe4wh62FKVc3P
a5Kc17L8EhaF8a1sqoCgwEcqDqznNhcY3sPd2JmRGQcTpRFMnuZ3ddJ8131vhWLI1LLqUSAR2Bkv
U+Wfnd5070ed8lS/WOYN9jH+XVJ/NaYcyurDnBf2MzMQvO6rArFb4u/smB6xWlY4+yYz36jGQGOl
5HEfRYwnFvzDD+0EsZLZLeUSZXMCQdNicDSHd5GdPjvTlwX35TdJKel1bFDS2XoRvvjifcwJzb/j
qRjt4EUYLzHFFAUuF2fQZUycEUnd9fnaHVbNd47u0vl3cZVBg+562H8FhcpkBI9jTEF77Rg7Kith
v1o/27hcz8JJp+PKcIQJiKft8y58qdaFUSwKGgA+9nzfdN2yt3p0CLE3YQCWdA9O2X2MK3j5sUwb
KD3T4Efujqgl40CpbFJqjyXJilOkd4fQGoxt6KN38GX3n41ilXZq/aHS0he1ibHQElBa7Q/EtWgw
QBupd7GaTW6uOvlAorSjjN/2stEqb+d3Djef32GsAj+pIqOwzUkIHlI7+pDJThs06XSKrBhnMjQe
vmwWs8XrC9Gt2mSqoGttig/w3qKDEpeoRpcpaE80hwpfGUgaPHGa+LFLquV8VaDwpA9w1SCFW8aM
FQp9Rk1kdgyulQhFCXxUY5LVXEIuX10fu80g4hbxGhGEQA16QpA916XcSPMDvkivaqZTMa1xKas/
zrNRnmYuFGEY36lDjo81lWfFKPyTJiQcPYLPUY0EDH3CKhBICbcsZXqqI/68cc4Fo1x/OPH1CIpg
N68v2BuGMf2H9jijJ9lCPTB2K/GCjT1TcYCi/rLYHhih1CD8JyVwSGfy6jmO0iDGwzzg7MMmDbMX
ELEpkxeix4lZgCAJDRR5ICVTeEObsbENGucxMik8HkMBz3SZwnuu1npHXpgusjJ31MVlyb711vjB
6/f1VI7HymoukZfjMyLVhm04UWgvu5rocbBc6XaZ7QdqFPPGxDogdZ+zKP1JUCuj5jnI5vlQx3oL
2z+Jt0s9fsjS4sScLdovkM43pDU0SofidgP3G1zFUpp7rzOWQ5t+IEn5Y1jKkslRVm2mKP7CPP5h
iOZj5mdEerqwP7TYXZsEF+keUZo1PKLdbsYv8EhQwzr5GmgeoouYzDghvCCZBEPCTl/uLeWuTvix
Af4UFCZi9gbhcDhYwEon706a3u6G1f1aZv659ynrR/VESoOv768fnckNkKWhQMgeGj8nRicMzBq7
uMHYc1cT5AXiDfrZyQSvHmQftq6XYTGyozus72eDLC2D13SfJkSvO1xe8saq78ysILSppcZDtRi7
wgRmoXvJncWPIwybrlyY04F0xgbKV3MviJWC7vkx68R0Ie7dzeQDtlZbvFGP5ZzMAgdcPc93a09x
bKddFsuzNk2vvSfQ/37fhORfauPT2BH2lcPYcvqiM7vepKbePRcrBViMip67mq/dNVB27b4g4Mxw
MMmj90wEUuse5yeK6ZL4fbdCPbdDnngkVLdlXbwIM7p3GROjJYjvMbEChbLYzZ0LOarChM4W5jeX
gm3ovq8AVQTaV/cDqZ9Xx+6MfTyAtnP7/J7sKGoSEWLu69VU3XghiQVKqJ2UMpI4dM9dbJgnENb3
ecrTrNQyeLL6wWvnj7isuGfNWF48OLSGWFDh0WfxVGvvmhFvimWYTpk14/rpGfVhMOJtrOFFmTvi
2TRJCCSjj69FNO1XA8Quobiu00mbQKgISMXCYMnDpyy8HxYNjyGzNfY6WRM9xKdvEXa5W7SGQACe
0pqTjVvd6Ld2RKqn8JEDmtYPze+/WxgQmCVg7EircgbGn6P4MR6i8LzgyUHUEMcLhgc4QE4EsPA2
gn6EU3o33WEaJe2+pz3+MAmsorXhx4IL2YeBp7VvTmv/nL+VZAk3eVTea4vu3BVR/LFMvzFTJeWM
THePUneQzuIYEDJlqx+XxMJrwCdqZWsHTI2AE9hcIO76Hr2yx3zJwtDPLi9D8kYxCHfaBFRsFZ9S
Y5oID1iHvsOiIM0iWEi5CGqMFfS6Wg7jREjAjqkOi3QMV0PCLBA0PAfadmt+qtJ03KV4Etu9+TWx
MMtoJiSsmMm9llgvbo0hQadmxJd2aMFRzPDsM6KJ5WK8rITDW3CzYLfxhbZfwgS33hCvwqLKXmDd
Y+KLVHknRgY/BeTjOF1iOoryC5y2zVg7gohUu24tMidoNJ5dAiMTo56ut6YD2KBqk/DAoihlm9Sn
tazGHWKaZ10P+/exbX6sFv9zCQCUqFvsH3u69C4W78ww+RmlmNkuE8WOXo0dqJem5IxKnkYxI6g0
Qj0Lm3Lk7pdS5SUOupycwt7MtPMwETf2l9TYC6tKthpFFZuJ6tiNNcI1zRPta6d1RycMd7XRRQfK
Fuq9Oxtg/HF12rjjkfHHN252yIg6f2OJ7yZoASbXGBC45oNVXEaDO61JPzTMz7C2qCto8iQrush4
dfM+OTJnPq9efReVztlOZhnAy6qdXbV3mb/2xyk/MKZ56OCUYvYttjpiYE5zvzK744fI3jc1fint
eiKzxud3p88TxIpNGPvDuWjy+/gFn096w4twSjJA4EA2rs8pKCBv7nGM2XRa/qZnGYOVpP9IEsHZ
Npb5kBIcPCPvvjQOzo/2OmJjCngafuPDHOOTwwMefFpRuYd1XzuImmobn07u+raNcR1zS4xlQQ+g
ya0ArPnf+rDil1lrcR+l63mUN1RHjCjU2nrjYyHT1EwHHJycM54TnSDUW/K83DhmhAPEzBx0GTrm
QLq792CfTCUwSablXIUg+nL3jejmN6B17QEJ/maezq7h6y8J7jCGnoPIloPEyPqWLP0lWyqdAns8
g+fiLHRyRL4b7b3v7tEoC7hspetutFSGjEZi7FNK+a3+kJvpFzJsOHb2Pf7oLn2ZjW8YZeNi47jZ
80idyUafSdiV3NK7fgWqktcl8s8yG3aim19st0L136YHr5ln7IDJQMa1DgAGOidWp3SqrlcdcMRL
em+7kjdClu4echcwo70wrtQZrjdzcWL0+6nJHS5NE2JKMxoASuwD2LEv9rfUya13Zj1+1gYkYS24
17PToG+cXIF7vKDisOyqvTN7OMt73U/6GHfb6C4lxfN46SOyCzN9xtEYibzGKzrhwv9aEaJyV1LB
6dQS7fHekcsVB0OGDqsRxghukaMdH0Mp2b81WDC0QSo1VX9su61qq5RDMx3D+7bsgAZI7XcJOg61
mVxMlO6bKAKkiSmst0sBDeSqkrOkWuq349vQlA4X+YdavZynHwOm2+L1dPKcVDkLBqfcHkpw5VnD
g7EaK1k8+YayUa+9rV4/xO39fjv1H4df32+Zan2PTTtddZhOW/VCpeiiapRwpipyUW9tiNjAbV4f
NkVkftBXJExupJcHO+q/ERRbTkNfYxhRedWpZHS9r1PxDeX9aRw/Jg1C9MLCqge/qnew5oK8KT8r
CEac003HrnvnoWU/aSbW4kyWSLtMPqOhPxfxkeiCxmOC0w/DG/wsDlRFGOrP87AHwcyP/xHVAear
ajE2/YY0j9za6W4aFFSdhKN9rorLn/vV+VxV4qB25fLd1JJqBJSQX2e6boSFvIlFxciZZ/DtuNvH
up7rtv5vx/zbNlvrvbPbHZu/xX4TocaNa+N66fyt/VOKP7Wqlm56QLWqGnWC2+q/vfamr7ydqhgq
zOQt/otWJkdkZUojA/UR35YYoFz/142WqgW47a/ki5Lbi9S62i0aZj+Dd1b6sXbgkiZfTRYBBOPy
a1HtUo2T7AiRaefby/94C7VqAUC9AhP+X4X2v6jQTNuR7Ij/rkJ7gMpSlb9L0H695K+SYUP8xxbE
uC2UAo5pyTL8v0qGTfs/jnAc4eqGEFed2V8lw+I/pmCfb1kmOATL5zP8kqBRTUyBr+0iWhO2a6Ma
+79I0AxfSA7ADYXhkMy1+AgULWPSQXLB1P8pQYOiSkxvgAxXhm9KZlvKUhiRrzOC/OWEtvgQVsNr
bDVhsPoUKtpt9sGbk+9Q38hPJFKkKutObo0nQxSIj+4wQTV2+Ww93jrl1souPSK2Y+o6UnQma7jm
vsZwgbwVgWUzUE0lEwNrkZq7vmr3/tgiCzAM6GMxeq40F/jQzatH/xujEM/GaV93RXYarPESWjxL
cXd/bKg1P/SW/1p6ZAKx5WhE6D4KHEWAmTwOTZM8ZV5xDnv7nTFDTzW74t4ZAPhADv+aiDioQwqp
I3tiAKhN5eEqZ1Xy1/afyldhzq/1NEaAesWDNZb10cmdd9mog++NU4jyXfed2Ng3PbZEMOeUaVZ1
xShdapJtbzY2E8Z6lOINh9KYnEstG3+crcDKgUxFLWlp7MVaiPrbiG+jIV+TqvablP0m5aNSDH+p
PuMv4z8oiY+cepfRexNFF0x9kMEMCD7KkaiIzAqqb+MLIU4As8iKeJG0DkHWq/NuuHTWOYqLPkHS
DR0VqHoa6/llWUxURJVnbsw2o2jxf9g7j+XIlS3LfhGeQTjUNBBaJplMdScwpgLg0Fp8fS84X13e
l1bW3TWvQcKACCYZAnC4n7P32vR1tr1uPhIACYYm9go7aZDKs9EjM2OWFLPcH9a6EYSVdjuusrHV
j4XnlnaI1x4Ke7X7gM+rtnbvmEwB3YayrWVuXRp6fMkemrjIPVDOMk4Ek/xDdPzHN/H+7ZRwU3Za
0/+2CJTUqzk8ci8lX9OjyN90RX9Wm2kSzc4r7V+6W2JI7Ud8jo5sIN1TnHNW4bnae98oHaWZQSQW
M/nr/Pmz2qg39Meh0t03SyiCxjT8DfEDSImUrPptF0L7hzFLKcwZ5jdlD1D6T7X3fqjkoIvbiCOS
m0B90+XqJ1F77xt1MqjDZcZVS44h6UjrZakuRlDXuI7itY2tHlRnxyjtr1aeWDul1lYf3fvm/TEr
dvVTKs/vUyFswFRj1PxIzYfUMxmA+q1XMedOVltg+vdmWmd06jqnsYvVpU3jhHl3nOz+WwdJo8qR
GTllc/ck2pZUN281s8VUohZWUa9RirUAQKXYUsOimp3SELE8Yznb60Ydqo3py5Z0Y8y0uf1NGvnR
MEgeGAokd8z3CF4sy41verTyppnODE4MdutiLg7F1F0IA/nilYSAlaa+dRPKcp5lvcwe7VY4s3jB
1Iui1YQ486yvF5t6wFg/crWx/t5Th34L+9zHiY0amfrt+h9MrLuHXCY3bhBUAgvjlHZReSHJGiuA
rhHgRcQS75uNrmkzTe4x2S9i+prktLASLY7PYvnEJ5vCFBSoSEKLzcDa8Txzwe/D2P5akaRwaVzx
4sk1qnL9ICGU4kWj1LshOyLfTqtvTj0xJDKvv7o6md3zWDvA00b5Ms/dwhWNEgLKZutTEy1HUe36
ob0TMUDGnCbQF1Kn0YdrEhG8vN7pAtMMfyL/yE5LXRnIYagZhc3HzNOTY5T2n3WBL8hDU2kW/itp
jEhW6PP6e5ivGVYN/TrmSbYvan6iTjpYb+Wy7Ufps/zPbpXnFgdvmr5NI3qRKf0WCXocFmGgJKl4
y2aqlm1mrqfCND0seIHURHR4TUa4Kw0SNaa+v9OSBeQnvRRDEnn2yZC0h4h3B2uoImZ9pscCwumR
ksGUVUvOEDEkV0FxYiFJyY7yW49KUjer5ZLYGmIwkZzmzryh1fjoxayHRjtkSUkUwAYKKVJEgtgN
25uOtU1XTY79uVrbdc0Utxc/nT9PdDCCWSI0pgn4M7WEtaEA+EMj0Oi8VIa7szzyyae2JaFyeAo9
Ld6Z/gAQrE4PlZwfmvRIap/HgYQb4tYqxMvk18cPy5IEirR2fipSJDrUgSI6r0GR5w7q4PTQ2pWk
einoS1LL1hof3CA92sCe2ho9K6RJi4Lxzk7oMkbjo4ykubMFujqLUAfUtkQNT4sMBtr1294iQDeT
nsEYXlrIWSxrT9faQimY/pqNRSdbdH7ps/lBIWR8yVaJ5mIRBFhasKzLztrr80JvCfwc5eb+aEo0
mnXFL2V5/qFbYIzzxU8Xs0i1+wSLbrEASs6Zc/cyLduSIEN+S5h/mioSr1NXGkQ4ib9KiZhrXKDk
WVQoY4cUuTmrLlbnEf3RRIGmNdq9d/DORaPXBn1OFNIAd/zjKJt2b4t+3iIJCYgPhuNa2dU2p5DE
XUSvv2foxNCR8boSq8/2ZjyagedZX0gsjPtL6esV+EDzVBJgrOvJzxTs52bEnAUdSbv1A/XIuUak
yf2cvgYX0FDE31okfVuIDi69rdo4aQWgSAvfuZk6GjDG+ScLH0mP1IBzZwWtWH4ahfXBzcOnonJv
acZn6ujlX53ffsOWTSKkD4YxPwuX6xYsZnOOZXQfrdg7mpl7ZHKJaCHl6ozJadnYYX9tc8P+tLih
tp/LFTsXaSenqD6lKBd6G7BzMxl7R2hI7nSM15L0IljhiMlF/Jku+A9KLdxOdMzQnm5r94WogbyU
dPIcrkkD+T/iP1IU42lVn/aQmEzizH1iW4xh/BEVYiUVhPK4ZISld6fYMb6MwAm2lSYIusHu6/om
hvBPXZIt20kTv9PGtZ+K5qWZ42vlk27iAp8/NamDH0Cg9KQKyculSN1aKIZDO0UKh94DDe4HMyWn
IzI+JEnUB6021jdpxQBLkMzmzi/y578uVWQGTq1fLT2kha8PqEqsapvE4t4bzC3BxdEByXuaMUhO
bnk4thsPoT8h7b+rkltEM+hkP2UOwDgD2YUFKWTJzRoCp/t9ssOH1Px6P+k1mpNF7sqB2hstmGvX
T3cLlT/xFemTSYGq0TMU/0P3IpB7tvGDwmNziR16KG7ubsBjT6cxHSCCGi0JNmlCmqFHmDRDf0RI
Z21gVKRdN0wEA6RLv60eSZnOgeMUMSzr2Tg6bXZAuKHdPNt6te2/rDkJL01IYACVdG5FXPUdCefc
atMPo8tUBsA12lpm3kX7fSBqde8u2utStPu4L77GUcJMfBEsVWNEC67/JfZYsvdJy/pBUIqNUWn0
lX7RphT+NACzHX4+Mqv87sQHkQWafFQY9/1Kaz4sXr6BUB67EgSpAxxgqbgdaQllvpQY87Gc5q2V
RSg6SLYyLXIfTe7Yl9kgTDgJ+zv3UhTC/YfGq6mNh4kGoNTkg52XYHRoh5J3Vx7dRLLM0YddOpV7
xWWI4buyOFnbo39wGtThiPixnTWmZH9zKJib0mr9+5BbYrEf2+LzJHCyDHkhCfwE86GPsti+oRFU
UWmdG/1xWPY45qPpXJjM96gXG0RmzR8tCyPpIHEkNGObXNze9bZVnYASXKcSZHZlrJIoArZABw8x
reOpyD5ZJcoCDWT9rk6ZedVG1ez7LP6hZEdKtKO0R2ojp4kZsMc0iFZjuM3Xio8rbLk12wThaWx2
jKFhh0eODfj99JDEhFSvdY1iHl5T8gp2lkkI5TgMB/Vwg/wzcs3hmIMDssqa5PEItjJrjJkCIXog
26IZprrsnmf+nGn8796wGngU8Q7rZ9Utf9+olrm5moJZ1t0UHEVtFM0lr8gyBfpI7tCqK1Ui0E7Y
MyW99djPwnmf5u5D6WnIa/4vBoaitrzLbYwVRBPuxTqzH9MOW63SmzF2xXqAO/bSj4dsKpf73CL5
T4Tx0bbKz2GWDkfuIjSLJ51I56G+LZDkX0QUUj3yPgCl4uQuDe0h3eQnWhLKgyMF7rklrcyrkH6F
nZzu3roJ4+7XkiGpIe5tPmtjjoujYX20wNset7ChcAGE+l9JwfTJcH4g24dsMqMSzBPXDuz1FImT
sj7MY+48jGE+hgXzhSJ2XnuSTmnlhecsTqJ74VN+H2iMbVINQZXjjKg6G/N1Ysnljm35fOXWUH3E
cYbYtPlidDJ6cTzy77oqsbesxrWNsAubBHYnPTuwkg0x/J6zsLx1RmfSXK6iXbquF3XLFDimUeL6
rtE8aNg1j9FB1jzpZX9opH3hzPMYVxkynYTOzyYvF2ebOCh1hRZPN9OfV+fUDavInS/CP5KzIT8I
45fVNuld1CdJlupmjCtnaxWSFhC3+E29OCsB2i33rT/jKKuSmb5IPNLZJJQ+NfptW07TUw6sCm5L
fRvGnPU/Jwz6OuxHVW0C3nanna4vOV6YvDlNjbcNC9HcEQ22976csIwlA/fzKZE3CPwegsfmF/FO
l8iPwoMbdPXS3brWWrC0CmQXXnmxMiSIUmMlk7e8dNsic9lnCI58pNDM74Oq1ZcLo8IJ2qH+Mrvg
LuwMkYBTtvAClmwvaTAdNbKhtIE8aoIoE1RbA1e5MX8Yffer6wl6ohMSzdUUNNr2k6Tns/fS6RWd
419aMVsfurke7gUGpsIttJutW1hve9w96BoPpdCR+LDGerJ0mnWzPW1zZi0Hpg/3wYBwWdgD8zn6
DgiKdjMmPAQ31BtBahuMbF5F+dIgkTOIHDd5wP672nMvSBHTLnqfzkcx5T86y4KG6JNgHdPtu5te
FgVAmqcn9H3FceAmPbJh1Txf3ck868wodgOgV9L8DOPUZF9ndB2wnfleM5sgN7rfJKiS9raNW9lu
O94RbcTW5eSqaPLFno9ynleTMIMvGGYO7TJb+CpC3mnjl7uUBatJ0eHY1/JL6bCQXdLu6mwgnYdP
ItKfa6o0R35tsash6XGXR5+iNe4B0Ge94XvbETyfPsyk3cUwe68eUdy7ORdn12ifUn0arw1a56va
Y4liBqkmCTJ0muKAoHNVrcmKdU8UZOOMXQLHoBZH2XbOngcpI+heurwMPjUgrZRRwG3JwF0w7MWa
qOrLOt6gUxz36NXoWww7vfaJaXb8s8hr52Oa9vGzEU2bLzVBpFBmfhCgrR/SdY2jRfLR+4+pG1dH
0fAJnbn+rBff+o7rC6zEvh5y/T44ZbhjdIWG3Hw39KUNhEP8W+HrLv3hfDmNbY67a+iZk41G9miz
KH94VZzes/b7qK9uHwTip7hzo5dqic5aVnunuuFXZLL8ORrXbPDQdtL7CPDCQwGKmvKOteMgB5Ju
4qbuLmXXvdJvtq5Iixf0xQ2RoobNt5oRHEmtA2x9qf3sK3fe93hBArIePqdNOeDQlB/7zm/uRmyX
p14YL2qgbZf2ObKpa2iRPd4NmbO8nxEUr/rJjtazXuZIuXUE7EsfL3DXjA/kp0e3nnx3Agch/1r6
nRrRt5aY0XPhTU+u59PNW8VA4MCR+wIAsLt8xIVGFaJxU5Be2URik+t/YqDJTsZsnlgC/yAKMbuB
Mp22neNOe3iz7gG4Nelw0q28bTma0BXx8GReWzFb8Vy+WeDvRfk1FSx2m6G7Ja1pPJLUNw4yJRWH
qjGkMPwBe81J8y2utAacEskCy9g/r9XU6Zj10v3ROeOBUKkd11R7RHGLRKpM1nO4PETFdzHqOpfD
cMTBZ5wn4ztTDOQfxVyuZLdNLuMCp6JH8Hnf1vsiJWFcS6YDWsWjn7m/JNP2TzSViRpjFRlrmnMz
7HNc5aD5i/lVkmUahFCONw5arUAQEsttxQw/pbfct0+g1bP7APrwien1EIxNimt1hLWk6ROSKtP/
3S4y2hRO1zHVxQ3hYgNHFBJ6hFkzwe6N4qVGIjQvs4YJBma4PZneHtg+yThJ0gatyQR2cZjNK9Zd
PTaY/hrzrqZiyFKWTWGDqO3L9nOXeZjxmtI4AwX9VDNOi64vCPDoXUoN0YgeLUq33MquQ5REV3uc
LmkyU4xhst511K3t0ENQsdi3xbQNij4aMSdLfkCg/mNqENng3n52OxjE9DYvliYuvuy7c5yBic4X
muuonk6eLcMXkBpYQcZXMS7xhTYY49NsoJRJk/wxLNXWiHxxQ+HJpB4hy5DHzVY30uXsEqKkl83N
aO+AtV0mvuGwx1E6f4wQnWI7Go+UosQGuNwAiwPDXpxk8T2zmXu7ggwan+VrneibxkAX0Vf570aX
kdx42NHspnpO0gr9cZ0Om8QJu403hS/LjEwsMZDlpkKSpePSxAb2dO2TBYmQq8WnhekPikQwk6n5
kZXU72HRp6vboldgxbiqAc3ffofGnJ7KaVzIiZ+JeicTTXDPKA10nBQ6ekisuwrdxQWd5N7H77ix
DK/41BAA8uit8OGI107K/ovoERKXyxoU4LU/PFj4xoZR8q51MZWowrYvOCz2QJSHp7ohA0+zC48R
RoQHO220ragayp+t8Vxwo4vq3L9GQ/xlznzmiLWdbFa9POFqZX3J8Zy2g9CQpWeLfmNxxP0QXvEu
NqGElX2mXSNbR5CKg/mYG+OxMgSVrvWEtRpzmwo8EU413YTfaoe0qL7qtUem2yjji8urnzS3DHon
N7cDZbNjtoSveVRVn2YuxGTwGGTRXj9rNUrYSos+yhDfFQ48lPf0PzD+sABtvfJge6i1CDja4ooW
uOdY+uDxtIOOG80uDpuJlgW0tnQcrCOpPsMlbpCYcJvXtmFnmbdk/SuwXlBdGws30pLJvIfZM82R
DSphrwWTGAk1glGPZg3Lh7o/J/K5dAp/V/BH8bXALYwTZqhpXd696D5ljU00FfwptKqYvPCwGWDS
sdXzBbh+Z2/HiOCNofe5AbDEDjx0ZKC60e5CL7hRmDjgX9OOQ23ihRwJ1xAtTXDEwpJWkAvo3Cl/
mDaTIgPC9CHU7PDu+JQkstqIjsyK9tYY8YksbbJLFo/SsTlUJ7v0WK+VDehn2HVbd9TwxRRagXKI
j8BAx2+tORtaHW4cstwubsU8mOXZwJ1oKZK9kLV37Jz8igmteYIvHIxVxXALH2p2/tKEj1TGK190
AtCOdmRpZxn5m2E2uxta7G9DthiMsuQkhpOgopj3i7lnrkyBtE2/inpaDna+WFdk4v6hnvPvXZ7i
KSLjBbOknlGPLOicWMU1cZhcwBVqtmJq5AXbEyqQSqP0TcfylLoVrHedplMpH9yTo4vXhdkNWwbC
gbS8o+HeW7yzQwUFN6/t6DmktnnDfMGo/DUpkvHqpV2FIteq8aB3zjlzfRZppfZsS+le1MZrVvSf
1khEUCJ/2FWVkryYM5xHTCHr3GsOCeLFm5k4xY237fWJ9hDS+WbbvX8K16POld/wwDYXFvWoyybG
gtFyvuSuVtzrHj8Y/qBncqKbi0y6IZhZs5LLB+DFnMfnYt1MfrvLiv6ZvBNqopNsHrX4XLl+fxF2
CSgAj91VQ0YZLHVpU4uS9WVJDFI//XTcFpnxwYw1opGWmHN9JuYqmRbrYAjDxIxAnmDcVigoe+mR
oiH2SNTL3bA0AG485q4+Y1dQ96GE7LY8ppbrF4P7dzHU0MX4Uu9FVAcIOpObjx4A3IBh8Fv7H+Nk
iyfJaehzS/44hCgtMv2uYXu6s+Y9LbrLoo5UWjEsTM6zkyjt9uEbq5qrAl1ctP2DAmF9GaNkpr4t
UqxJTBttCrfZ7Pc3r9kSoc7NgKXpJiOsqEjt5lTlDMLkV3c3f2LFQsXpg9dxElkk8DDNvBLQVN9c
SoekAprbrLJeRtu8VFg3D5qMkhPC0xziYUfzpPbTRzoPj8WNhnNGORDlMDptv0xOeV5Qp4EdMIoy
RqUPJ9qYxYYGJp4QBs9gymnxdKZMdkaJKs12yoHxw+e6HpzfeHF/6ZIQLr/wvsczrrh2yO9llwGn
kG0f1GHd7+xmuTfWmgTuW2MQU5zekEupHeZp6g6EO5IMxbJpP66inL6oq32iVQevdo1tjC7jc243
pFQ5FhE79JuX2a2APYBg1LMxvthZ96x7xIwNZcdrnZimV17/UoW+d6WA+0Iy8BxkIVIytPf+Dpjw
Cb5Y2dbViTQS68Sam5OjZ/U22/0ht6ntGkvdcF/LNVaP3lM3UZ4a7ZSYOE0T27m1mfX0VJTIuv9l
RRNRtrWLTtQujwluHAve/6bt2y+FU36D9dEF4Ty+9j0zW2+SO/U+eq+2D9bifhnjghM4ibLjaPSf
Ym/owaEGGm23xxJ+diYR7QesNwyBIAdin84t8FpgNJ14qdILhIPpq7C574wNUUua3b/1+FS3TzX/
3vt+749FYf8S1wXRd85a7CX+skPsRTe2R9sGP6MmWlAEiwfmieZTsdX8PmMkkGtsLSRCo9DzAN8j
GgR1LNs2oGmFJ2x1Q8/+SJHV6UjRXo2HhH3D3kWIvktEMmw8PXqKMHcAo0Vfq6hUitTFHGo8Gk2M
CzdBmqDnr7nl9ZRltaPfPGSDVCFaZVjjakaFNoE6kyiDoHUMIL5wLrc1loGNlN14Vps4k/ewQxqq
Uao5t7MYdmLi5M7pYl3CtGGlbJtPXCzNZnDqz/YymqxZkrhCjFWVF5kZUUDTP9/i5qGM4RhVdZm5
Qtw4nU8ZqCmK0Asw1FWfp5R6/sKd11z8Be2y/8mQGtwUSXaRb3H7U5K9JMbZyhIEtOP6TtRGia2U
rOv9Mc0y5R6J5ac/+tChxSwpZTViryxW9c7VXrmyWN8P1Z5bzeiULTpJLA+ZBRO2dFZ73t976jBe
P7DSNF+Wrr7H9WrbrCZE/9BZd/Pq1B2VXRfU2SaDsLcd/mbJ2atpd2kg8a3O+cVbvf/OuksmO421
daMOF5PJqJSlvyE9kIyKdL600aIzD+DDWF/bstY0qeevMgz484gUUkZnquo0jelWMOGVVsO6D7dK
W+lfkWxru3g1bGo6G1wa1EuZgyCMg5jc+5KkQDrL59yc/k3JS9c9GHz2vu3kQz1JI3E64RfFdduj
aMRcrzYdYDN4GygA3zWMkeNBxJ4Lqm+Vv1mc+vvgUTQjM3ogpXdGKPP3ZrDKa28aDdaoFNUIQFjW
VWtFmOYg4j9LpkdtcCgjUtRMJvEBzpLxluvyvwKx/6dAzPTJc/i/CMTS7DUu89f/lIip//RviZgv
/iWYJbqsZAwEX7b/D4mYbv0L2zvyLBd4mCHgjf1XqoTlrs+4hgurzOMkd/5BKbP+hXnGtj3HFOb6
f73/iUTMXFMo/kMixgMWnTXfN3gZBiuoPyhlzZACnncMtI6Je8lKlD3jDBHfBRKTEaUz4gqoyN4K
qnQyt732MfXoTpa9wXKVdUORd+MFHLsTFJqgGLSqLeoOs7oU4uSHGrZkwVUkxLloosbaAfyIxyK5
9Nah0mkEWgMSmrHpvk81aQVLW2IKgT4NuwmTmHH0Y5+ZJPFxpNXm/rn1mBvKeKKqW65uecf+XNl5
GpBuR0dO1xxkwpOLa5q99w0qhskE6UAE4tZ2WUaop8yIbKe3/7SW65m4wa8otfQzlAoTI370782K
u2GoC/NtarusENfDlCpPQK3RDN5/WD2hNsn6I2pP/Ra1Nxcto7Zd7AzgYdu8+R0jfgmAQEWw37L8
oja60ecXREXO0aYt58ymeWapaJ7f9rqS5FWqcjgJB1CIbsfEeSFjj5khenAdwYuvPfV14u7L8Er9
CA9ly/LMs6Li8r6RBsxxBzpVMKfrgBgmSOYHP6aqaJvVhaTWax2Sf9Tec8ceg7o1JfCcMtnIJv9g
jt4Pp+JmDSNlpBudfc2WPAOhVf3lARnBce8+hXTXt3rseCWouOLSAlrYNNguPU/71nuAKrh17Yda
wyXtT8uxZP1E7Arr7KZ3WcHU5g0yu3GbRtqXTBZRvPuRo+9lAz8pntOThm3LNVuKnhU2pas2/7YI
Db4Nfga4a8lvNOaOoKgvjbT6a0iElsRMA2eJtPEJYX6BjetWaxwaDbMJwhetW9XYy0YDP7RJsuHj
jFRtIur46ky9v2vsFoeCZsc3c2g4OymjI+r32yMUv2OLp+WOoZYosJygEBaZA6TdlG6I3YzzQdTa
YRKw/r117mbm47VwQ3FlGoPQZmovyJTsq54lzsH1ls/qOYi6fHqavstDk3nN+gOOdLwTjaqDwVu/
zd5sUW7jVXdt/HnQTKyBScyKj+eWdeNQMZpNG8AHzDcnQvDWEadJ1b9Yrs3I2xqdhM/Dzg6+qf1w
ly4i7wBL/mgs8kA5n0hI1FLoD9DFg4GlEey0//HY2HxrqP8mHXrCLI1poJi+foSktzcLKAHU3DtI
tjqCK7WrHnzfUAneaQAYNgyAZGauOBdD8JdlN8OX4EhFHRDoS4rmQh8U59yMASbc1c3TYtP6TJaI
EUqYl9UTv0oNaRKYu9pyPuDAgJiEbxUKKgDAaLhb5GieexsBu99RVjbrxGQ+UQhWoNOHVE0RpGfu
BsAkKqRiNAnRK30noDpFw0rBVd52K1dsG4PujB5W2RKsdfbhjGptPJvrZsxehc035/lWtynWqYHK
/qCCC2cKIIZ6yG9q1gB00naQdJsdQ0Kx6TUkqImaITgGFrcyojdSpxgw/NW4oaD0mSN/kHk/7GIL
e7/iZChui9pTjxGiR304sw8t6DCSaTxEV4ZzzDsnOVYDpEZRtTVFLP/Vavxs365TGfWSlhyeYoJd
7+2T7PHWld4EQnj9YJnFbxNrGkFxufWW8gpB7waaSgrY5QZ1ZRfUWWwGtIroZUclfGY1cVfd8jf+
vV47J4eGa2KCD1Y0YZRqR4vKj27DMSnqQ9b7OERYmOwH2X2yltnB+OBNe5MUMCS96ACHutvk2tgG
eog1G/tesUNNzddIn3g7Jmts9myh4iFLbBMVV7xL8d5OtJ+FNfgn5BJGX+C4wGakQkochWhXu/2q
hW3XjdoD4YcNNtGgWWl6fPDzKT+rE2BeRXRqry3L5w7e7D5c9X8qicWxE25XyrcdYidYmxbEwYb0
BXK3Q6iyzoS1dXYsMFwg92mmrXJVm4P5w4RuurP7UOytpX1ilhue67G1jj1cyvab3f5Srfw6j5iL
qja+G5D6a5wL32VBaiDAiD0Wyp4ElrFOXfHQWWB0/fLtp1Mnm7dhWLabUPaYI2V19EYTsKXV7Zv5
hBrSOyX5yAyb4XAHd0tb08y/mNmzCmj5472rwyFZqaDpEt3mlpao+hiAIwSmHsJPWz8UtVGyBXty
rpk5fx8LwI6LdCzCLwAO2pUpsf+ypDPpaW9ocAWZztmRridoapfbZUaH15h+vyN4iCaiNvjn5T65
Vnl06Hu064rSKyAS2FBiMiLTN70zZTvm6PgpDYxnCkJCtdhNYEjLNalFB5w4EQagElv0If6odwwQ
fU4T28c9takmt6fzgZdtVcerDaskBrCyoF/q2lm88wNH+tUpZrGmomVyLMAyTXDIOtwLMITQhkG4
+65beBcvtEv/pEd0xNTwpjZKwPB++JY8k2CdjSK32cZlxL0VrLG6+t/SKNSu2hC+6Ac5QS4bW3RX
avUeRC+DHv+6flObbmVcmShy1BiEcfTmxF0Mm8hPNi3KRw2t8q4T+l/q76rxVr2WPw6XUNcOBY12
1UbBd2eEnXcK0woUx4B9Gbp/9qW1YUIO9BjPaoNlUWzbnE+ELFBxNdy6Ppid/Ttn/rUD4xJfTKFt
lwJOqFm8aKgLdBSLnJmoWnalOXAtqWvzLUaEVmQeeLSZA9pS+XkMccdU9kYOgFTMMfqW1ekOksIu
WWNKWtdkYK6xINDZoSiyonoAcsFMV4pmtavCStQz708jHm773jq9P6d+VP2ADEV1gj+kdCQumurj
CAdUHSmpiZKWvB++7VlOeqJGvelrJ6KXsfLhSyVJUZ9jtZa5LkTvHEThUqzhHRcmS20hM/0qB3e5
riXRAVTfIXKB0iRN8SvJqTYYmmWcMWMue8P3AcUiLlL0BrWnAmIKJcFWu+rB95/57x6DC4C4DxAo
Gkx+1/smL2iWGzXO7b8f/+P/qyfek0z6qdYQW1ri7dKrqjyBr7aigOrGKQx0pOY6Yc8xuzOg9+iw
sCpmR8VTe7+Fvh+qvUERudXT6ljdZt8Pc2jexHTOZ+JT6ccYoL7VLUehL5phhvmjjsf1OrJXTjhW
cazUa41EbSC1QBT3OuDiA5TxcWWOq820IsgBMzAuOWDJqxVQHipWuUL6KeZHqFjmyYo1n6OWPuhR
zHhdEI2SX6R2JwRbYOU1g5biH0/946eSXo46AGRyE9RPETGpA+Vf2TzLTpk4lFRf7b1hmXMdGaDa
xVO+NBe1y6qlBiLxt+nDwIuWH5XefwbouAb0IQtXz5utHQeVOw3ZheZvui1r1gJ0Tehib3r1y//5
yPuvDFXmzHoVqscmXM+n3g3Uw3/8FO5Hb3575m1X/fW3F6J+VB0nNYizQB2//cX3X6XLgkQJ3+mK
i+vODBB/v7E/XsXby35/+v23/388hjNSurXegDtMAYGGMwXYNEioppnOtt61FdIefZxfpgLUxJJQ
CJ+M+i6kjmRgBAw1LMVnmcDuLf3qc1pZKKsJH90XjS4OBmakNp2qryyFfzNFf+3cGNBSbEr0flqx
L01+HAlzFOSmnQdJG3+a7AKCjEyBU1HtE3E/b/LQRvbeOvMuo6FHy6V7wQnPncZrgSxwR6EQNLws
ozdu+1r/4pQCYq1hBDSoLlEh8SfBbJbI8IN0fZtiYhUw9u0+07jxAb/qCIPe1cxP0XBIYHJdB4iy
LWLgslV2qIruV+jQf/fIhcU6P3wzqVjvHAB/Ep+uW0H8mN0Bx1izB8nyl4X0YzPsh3IiKL72Elrw
mnVye2cNrSiPaZue4ZOBwWrFpSy7nqEv+RZ7XXGP45/j/D3zw4O01rhWqQ17FCNfugHtnGvFJ1Gz
IC3KiSAE62B11cOoaPEnUa1h1u9/OiF0Uh2okBlSkZBOsY8aVm59033RXOcnIv7GWQsY+cy9lf+6
Qar0nE4kgqVAmQkAaStK8iIjMiyzvqdh9uRTmvg85ECthl3PlOsxk/OXw2jU6ybdWon+oZ7B05W4
gAB5uA3anmJFjtMtiJy/MNLpWwGk7VRCbKObIKKTtCa6RHF3mJqab9aB2hGhZWky4R/w3b2ivIm3
UxN9bidfXlINZwOFk25bsXzcFcZwgBrqbKacMOSGpnICTikwLO9VcqafJXfqQNAj2utx8rJMxqcQ
RiwzEmiRDhNQOjHnwnaAwMDEGPU1sa6a6P5GxkePCv/ByspTnNfiORHeRyKt7qOPTUVGK5/AiB59
Kw9dPY3bBc2HTzljG/KRHxLHPyCtrnZkMF8JQQx/akN75V9NwBDCkHZsStQGDHCtAJKLxLE+Jkyw
NnVJ11XS3hQZfQX94ScNJqQICi3O5as+zPPDn7X0BA/0XhFdQzst2mHwgRtaOYehxgFVZjAHxpmT
s18AbptuFyCg/GBKELiRIFmq676b62rS010E1NUXTcBycEFxZlYFW094gZ1HgjlRZ9+8paTHN0DO
MMlPvNAbtg714D4XgSVnQCIZ3qLCTr/Wlv3dbu1n4ek65pvyS8UQFcAn1jcokMkFnZbmYC7jcNN1
hDtQmt2JVaQwS1JcBjhMlIBDGvD3EoWZ03cEiRpPTtm3H+bit74kH8u5dS6MrAALYsa+F/da6z4S
8ao81dEkKGBpPxfD+Fwk4T6LY+J3/HjjSLwNeeR0hxTtOOt8xOXFgCkxzmwCj/2Ptlu3x/rSy1Yc
hMAYVTs1ANd++j/snbdyJM16bV+FcW0mo0SWMui01uhuaDgVAGZQurK0enquwjlBxnF44/rXGeOf
+WfQ3dWZn9h7bcn1n/YLW/p83azDxFQLPYm77gXOkazzT3UK3bD3278UuaxpBrNf+RxOkAfrdZPG
bLccDQSLd8jccNgoK4ZBoDdrO0g+VMJ2zEf5xOy9WpqKk88pKUIb5j5GAQ4iCf3XzO/iZWXHSHjS
He6Bx8IRCFhxOIaO5aFLl/DVnPImBkwzoFWSjZPUf3ocEFufM2oJ8rRdRw09LmAo+Aw10ND+GnQm
pFR72yv3qW8TplJ2joTB0P5EtnG0RmgxRh99glJbEj+qQbUL0HXwfKF664hNr17MyuoXIxyqDUI8
WtyXrkt/CvLrkMVUzg4UXG4JHt/ikzEFr6mDqkTy2bvnQ+C21ZMeOoi1VfKnVWRWqgnCZiyHOUXb
zB4z291gAl65AO+vqXOqzcze1ioFVaGDY5PImPoAzDZKXJhuWOGLuCBCRZ+KdTR8tkH/Mbgl+df9
cxOk7APQOg91+uhF3bMYucUzg0iFOjyOQKRzw/7q8k2TctREUAG8zjbXJStL5fQuuqYfdLVg0vXu
x4XhRVqBxlAO2nU+8fhFhbNglAktaX6DcjdMUO9lKGJRILqJ9NdCn+OwkgJylAnxm2CNdDW00VfR
r6FjIXJru22ftEityqpeBLSeLldVumWLc05NzV2bHuqHIpIlmj79z5gDeY2jNynLWYIl52Vq99XW
4OE0r+B7waY0CvV6Ra7FCpi2QyKUXyQOFrJloYBV20hRAxQevhYong3S/2BM2w1OIC9jhz6J8F2i
1Mr8y1C4s9pKRVvpt+/STA6KbhjunXVsMcxe9Dw8V5qCdu/JbpOwv2fe7G7iDOJ7EHgYohgPL6Kx
uJWAcriFy7XXyA1LdnNtxNOrCmNEyjF0PNRP+SqkaFz0HTDjqE9uNrngmN3ICAyHT8DzcI75ROo6
falCFCypMP4a6hpYjKGkGvvVIIGLiRc7MY71ZxHGzxJDRuNFxP/4LTDiqUv2tKuX0c8NygKcYbBH
UBjkW6t4yHL96k5Vs8rRkrLzHdZYMdQyaAJExJLDOPQBGHbmcwOHetGG3MsMEO5SmM+OzwGZRIV2
K4IcLXcem4x5xF0qHYVzi5Slg1nZNkC6QgXKbYgJyQw9bTs19TUhGcFwovmBmE6Rll0HIigAXMI1
dhyQTiOng0zlWnecowDkSfQTrGlZpXg0lh6S+wcqvwaLgfNcJNWxzcOrEwFCV538knhbcDsclIyi
JfnjxhqmB4QUENt2mxFWq2v5jmCrbz0cntqJ91EAfGNXz16ReyxkLlmjnUSoilPrrlvmwQriy4Ra
wBBms9ZCp8VyPmtz43Alu/wrnTU1VlkhMYCJxPCXcAnL/fTjjgRTgxLQ9OoHbcSHMxTg6hDexS48
RUsFf+k5mOJLltOvlcjvMO27hS6jkZFwcdXIJ8zVts+d9IAMgvJJ04B1GuamaPs7XS4XNd+6Ckh9
wTqesSeuenb3+BYgeeG3fVRGnZz6SF/3EPUzQYKwLT2y1WhDpuxuYYRYJZjudDeZzqNZ3Fh8Ev7Q
EHyYi2PNAn2hV7DECdkhCnIqi5vXkQ5Tufp6ClBUTAFMp6pUR0biYeknVLcOnaJ4Ew4TuJrea5nI
US1V4m6YNuXXANHfwxhthkZ5HxxH5cKkmN8QjuqtU4TrFxQmRxR8B8/jBo+QLnPT5jhx04gNDAiv
WTmhjPFeyHG4OqaWrTWhVytm4Cg4IkC7HpPJnbTjeAPj3whmTmym8FokP441EfXEncS2P/9WMZp3
Qa2VOsgH0Q0xNU5RDvZDv076p5yScGuowl7babsvei1cKvRuO5OjgQPR0259M2CSKI2HybX2NvZ3
N+29NWWSQKSdVAhQuPus+pLIEFcNf+1CdTM70ilmhy/k+K6JVjG++X2vkylj2hUJIilCK2dY2akp
lw1qqI1ic8Pd8YXuryCwgVM5MmqW8bV/ihEWUGiFP1F9jnOdHJkYEdTg76wM2Kn96Hg6iudKRzuH
uwP4dbE0k5VVlu91x+C8RXYqDYp7zzFvWWC9Fma9YoB30107o+/Lm/WgT8FqqD2ibdR0V4bo0OTA
H9R4x8cQo4QOm2ARF+0uHY4odlqs3RrD5OHe2j2ZdADVVw6odNLYlzIzrg2LzmWjDd8oLMdV52J5
SFv+k/CRJ2jV9OI6c1/gG2ssWLCrfMzivag/2oDNnE7AwAqxGiUMe7HZltQO2FlHbpu+SZ/GDOUi
IpU/Zo58J8scm37MrVd6hHBQlQZju79GmDWbErLhiqx6Eugxk1S2taoctoNJqIqd7oPKRHtdrFMv
XtPlgB9t4w27RQxo/MupskjdqzEd9OaD1nJpEZK5LiLUYAloM26n9qPl7F+aiF1hcdvvVRO3HHju
Ghg78KKq/bSH5ilpvZvEm0cOEDMGBChLH3t7jbTIHIfPMc94dYb32mEQX2jouKYCwW87FbRr4Zjx
ZPekz8uj4+IqZMXESJ8BUOZ6ewSr86s0MAbGD36xdTpti0K/O6hjF0VfVoQ8vKtM/J7GSx/3P9XE
rWQN1gZhwV85TpcsmT9Am1yNMKZtg++RZnDjek89uyX3BwmXr8mkbwun+9tmwzPK1r0K5Jay/tNP
wnGPmcVYEMVw1+r8jGDuKYmRR6IlOzTInHJljat82lgJaGnL5QtJzGi06szhrAI0Ib6Pltz5NCYE
ZEUfeOupMMhWBVv3EmToWpiT6Sd4E5BK7XI4gu9gNRSgsMb9Fk7ZM7YO3qc4X/CRmXgoxgd6FyZB
ljg21KScwh7jGq1pX6bcVBe6FINAkEWNNRNBtQ+osJKbMWy+2dv+hO00/xaDx8Dg0bblM6cEqS2G
tQE1vtW7AFS+IqKk8Ti1faIbuJ8DIiY6LtEADTGb9UXQsFrwrA75Y/liB1q3IXcncO98e3qrIPaq
BxQ2uiz00ugP4sJp4YAsUCMew0ku8wQSvxd9OZXF0I9nsnYE3inW1fjWHeYjE+R1nWFiXamfEEv4
MgxHpLXjl543xrLs4r3vzz+A1uU7PazaBRyRpBRvUEFbojudCzXCq9mYj5XRXc1c3IgYfvBiPqUs
BjceZ/236U3bsuF+opEvWxNfUBQ+Bw7Cp0J5pGYnLtmyTbzAdE6HDOXUM5S+DbOQui8EEtamYME7
L8Mr3UDeqznVRiBkA5Y97M3jQjeo3tsh5w3xuSKl1qx6RMXLIWB3E44kX6BmaxeRK/VTwoQB133C
qd1/miVOZzziUNkHdmR1uEj7+GXUP0NDfw+yOF40mNzBH3I7N5AJO0TwOpHPqWBRMthnw3QArhAb
NcgWv7OEd1lpR6ZPyWIEU7pLaw3bU4pFoW2fMUP556o/4AjgHjaML3zPAODaroXDyygv4UYeZ5RN
o2nrLkl+vIr9tCjhxDtkr9dmGKxDB68TSkRAoyMW06zRmSSODlgnNTP07oMSz23/44VMvW39ubfw
raau+yGsZ0T03HJml1HzOTs/pVtkT7RwWk4AJ+Dfr9I4IpqAMLnCuViFVpIKHegn7Jn8ISrVMpZU
DgmMelUQKg4OU+B1WGZufcWhAVk3kRwP8dULi1XQal964FfYCK1yWeicfPzMoemqdcnOXKccrTzt
PPeoCwjbC93XwXeCgcTVN7y2bSUWuMs3sTCMZRBYlN92aS4K9xo1yIZFn67Q4uHdmbznpK5+mkz9
zJoSK4seulzho3zmRqDkLaOXsPfclRG5SzysVOfizYxCb9HW1nh2om+ZZldE0Na+nCq5yKg7u19B
XGmetVo816POltjO81UHTVJ/yQjkGWgFOIxhXepN+C3wbWzKZDfQ3cP6Lp64NM9mMd2cgMczW5vz
56QnsbdEDs9rTHkDEZlX1NE8LVqoLQS8/nWAgq/TvLvZ6+8qJpXKQ/5i2nvgb/EyNJ3HkAH0wpXn
xEJigCiU5LjwyjyuX1h9cnUs1qfILMq6f7LH+Alj4X0YohuiXQJYi0tTZ9AZL1ZivCtegt8FS6f8
LkKajV5ca2vi8RKnISrQ20xgVWlMp5mLT6Qmol/9wUyCT8M3nycDaKI5wVCOyx/QhRAK6RK6rHE3
lnh2vXFXWLNvwdMXCHMBmvu8XKu0P6BI3lAZPps+HhrKwVA+utP0VMoh3unvEbP0lAKRrnTpxF22
aXBWo6TL0XdbFUxFbx1p1cfkOB92VjJC0DGcZT9t7X2YbfuV51997TuYJrRTpvnPrJFuJTzYzM5/
DH7YdCp+gjB5TC31BJ6JAPWcmC89d75IRwPmnkBgp8BeTNGsxSxH6DSN+kzjal9VzmNOXpIrUwYF
wx6sNHSQ4tEiLr6qtVdHrx97J9uEA6ti5fo3iBZMlrvqh3C2G8FZvWwfjFqcwgYEgpZ+FxpbpcoR
x1S0kCU6Z6kFodxUXZktrdorVoZevoroWkzRe9LUf7Pggk0VKVNR6Lw97hl6D0aQ8MEHSILw+gyP
8sfSSTQJ5DysMsxL1xmKDDabKRKVdghX04kOfvNqynoXBm/VAJUha8abgM+cOtpDkkYQ47e/KrX/
L+j7vwn6TKzL/5ug70Iqb/hvy0+Uv7Bv/0XW94//9Z+yPsf6D2khv5Nw3xxjxrn9N/nNlf9hGrot
NU1nVuNKE0HdP8lvhI9aLvI4doP4ovnf/kXWxx/VXc8wPUvTsZv9v8j6TN0w/lXWJz1dGqaJOnUO
QdVMBx1j8f15j/Kg/s//o/871ogyq9I63uHGlwDVimfLJRFMw8STF0Z7Q9kT3oK4P+SZnm41jpGV
WWjmPWctjtdnQvKdFcukz+17IUoKtdrINxHLixNHebjoJ2ldO5+It6K72m2wCdg4PCpRuaB5++xU
t0XxalZnT0842rXpw285pnOvLy9GkxfwyrhkgrhmnR7pzq30Jm/JDZw9OmBZk4DQUJg+5t01xLhB
DsbcTkXe0e6adqPDelsZYUmVNgB1Z2g6fDeeOIcurnVyj9KjzO10Nw1+tu30sX/TcPj4dTS8R4Q0
irKx1kWVEoqZ2eoV3tkcweV0ewrJw5AF7TPccPpuMRbntpma5zpz24Uq8CgVbmHPF1/4nGPgRcO0
TTP84/WgLuN0G/1Q7ju3/CRfFltRkmwhBqWbLLLcU2xP4baiD+2B2alGv0AsefU44Mk5DVkJkRfn
Zf+UMWN09nmzXrSmwnqBOSH2pidUcibs7I4awZZ/Re+ucfDKPcvAmd1UOthZaEDZ2eZhEe7yqb+3
SeetHYPzz5iXWtkm1/R6IyQOUKFOOCi8F+0Y31ib0LW3w5vfkw+RDWmHtxlA6li1mD23CYq2TY2k
Dt4YkP+hwys7dPe86jCotAx87CxFK8NLMOyTcFNrUSTlGnNQvmwqLduNjWscaifiSpdV/OK37kpG
U34VbhUu6JAUg40/fI+QoMeZ3MGSIYWN8c/KV+bTnNAH2rZeD3CXHlwDvpNj+cXeQ9IERNcYtgUr
qY3Fh7NpvHArNca10BqrfTpvpIMYY26ejSloz5J8gYR+mlDV8Kj34kfV2lchNBCIQWneNHEIOt/c
k03gzfv3Yk8V1TAxYp7XaHZwMA1ipF2yjWhlIrERfgzm2nbzZdx55tXEQL3w2DAvoXR9VKaWnIr5
F2dqcAV00S7E13HUEuBEScgwszbZiSGvc7z7lDrG2Y0G44x4OFvVqUyg28SPzN02EU/WwfVHBhIx
aA3px9fIFFBrXPs2mCOVNW61pU0ZRX4GpT8/BrJwDa1cQKWx+B2hxLRVq0w4zkF0rDJk1tK2R4gD
ERSBXxxf8hE6dMdbTnM9lduYaweN1ByfwIYGfxllxmh3G6elniuIVXjqh7w9ArX6wt+R7quSGsRC
yTeDGFdKq9yli+pxckCNjNO9j5pjWRbO1dEyxO76/PJHg2myyRRnwIGyavCUbZv5YS18BiaoRRGQ
6DRO7FXcI/PSV6qR6krX+che4RD5pnk2AvclFL464tNhQTqhR7ED9ZbRljhVTSwTJ/CZ786r1QQR
Jxc0Gz2dbjD5xj2OKh7uKD7mfhFuTGGG6zBnTIYOy962TVKsYiqnRasBf9BmdAWzSL5okmOiYly0
6tPBuLC6/EUKbeMq/2BeXVJdqPhAUV4PzwJXCo1QSzEQ6zAIKnePs51y3MQw4Ebjij3xSz7kxYMj
1ZJUR41V2dAdtMl7cz3MJVPusMa0sncduLma1zOlK9R7BOJr1JxNSzbCOchYnNreMNyLiACX1CnC
kzNO4CzdEAeNqzP5ZuWHlyZr8dZVxg1E9wOerfzB7Z0bUT9kfiqklDj0ukvp+YsMX9RX34Vr3HH7
oIhfgj5AFpYV7pogTFgF+7H2rUWrJ9G+cxzG8CDQ1uTl4XIKGeREhoh3cUEQYKx63KnGAySPDTmh
yI8021vGaaXW3EPqZFfmLR/bV23k5NfBM4bGQ8HTvw61SLvUHgzt3MVLFQxduw3gSBH4VeUoAaV/
qNBcy9L5DCLfezH90b/ISj9UCaupofD7XRsL5kUxphA7E/gpNcvb2BMRTI42XAmmUh+x1csHxxTP
o2Yes8pun5Wzrg2fJlVnbGboBCAyQPiJI4/WT2MykNQqPFnYx5jrTdEuY+R5LN3kLY30xyAaxNH1
wxVyjwRU1XfREckRGu5zLMRb5rRHQuBikBMwRxMDiJQRtuyfLN5aZljctFNZXZjoHAIauWTqR2KH
8o8RXgsm7yzctFXp7QOLHX4QjDin522XxxO/anyvunliD0/uD0oO76UMSms3acE1wlrEWsYNH+Mx
wZM6RvdBS8otgZnbPI+BWYXmKhtMrFSF1x1lbYTsZfM3kIIlK8kMRDeboGUHDnGL8D/eYktsN3YV
G1s7NHb1RJ1Oz28u8zobtrauvAfX7HYa04aNU7GJtTpLO3llgcoZwvPWnWwGuwMsCSK9eih4xK5U
LHsuvcDTnij7A9fCSmdT8tzrLPmjWL9OMzCjkjbLVp4hoiI2ttK7Q0NdvYTTYG25qanGU+Lf+tL4
McbxM2sTneHAkUmI9zKm/Z3CCG4Ve/KSrKG1TOrnAJ17sUDBWZ+mUhCc6X6GcmQsJXr2uQeh0ybY
SKyWlPrJ2ZD68R8XiQMhLWR3BcbP0dcSF/muqmfxbtsY1ACk05BwXaxDCTzCS7FyT8anUWrWLek1
fZ9qpUmWiRlt2EI4LAHLYCHrHFRZQ4wVvnv1hE9oWkOMcPFHYCLDGVTtUrNWx8owMahmoPbRLBw0
P3V3fN0Xud9/2+k9pTk/liw/to3ughwsE/2epMHKaTrvaCIx63pgkjXCZOIsH4JWavemuczr9KPU
owPSB7UvEsYMLXEC3eAjLQvtemHVRX1jKnz0OIBOilykGSQHUbCq7RMkuwPctGYZFxkqkDT9W04l
VYFAN9L2N9SqxA4E9XAPtPaxqYX1VOkNniYbHY9eEkbSBFuM7s0piz9YAuZ7txn/kPmp1rkHjjBk
2xciaT0PU9Qy36kKfp4kyLcjPKFF56b+ls950SVB9tFLdnIGayUmie6S/Zh2iVKefVVU+S4cB23D
J00Ad/DuolrgaGTVDltABDAHYh0norfqlNs+dHZL8Rj3uAVKfef3Pj7LypIr6SIJrjojPNmW+gse
z9+oAUReiDq7ljLf171bXU0hXnsVVkdZPjaOUI/x9reMSDRyFSb9HrOC22hlmazYheZvrApb+vpB
TFfdSr6dmLJDGqQBy8I5gyGNVkVQQPmaIL84pGpYdxHK/kH68tNCFUQoxU5zS9TQelzf5uieoWmc
o5umm5IO5oSJppFpfkw7fBGWGZ4aP6D1DiYuBbaTSw/Z/iLOM9yQerFqI39EXVKQelvFzTWj1Bpk
H6yDuL1Ss2YnIsUYVTkDiiSJmRS2VbLUBA7pzgx0QhDsl8zA2CKSSdtlikkQSDtrMXQacQ5WyiqM
5A6ZqmCHbeFZ1m20NQ3/yRFVtGtKLdpacf8QUrsxl532edESotLwnW/4iWxDPGGhM3y3enPKgr9h
VXRx+VBIvLBBT3R6VO4T3ANtjCqfffTK00ftYBkH1EX6pYxt1gQ93Jqqgprl291wz2TxEkqPWZ4F
dqPLuDuL6Z4gntWicDwr5FJDMAxXFZBdYUb6vh6kuReDR27jvOUTFOFVr2pifBKNUMP8T55z5frC
jE7QU8hHGFn+wMKRl2a23NoDSya6LnJPBCFhZShwU6A2WcbzjQLa+jWrYrn/LYb4eZm3EjLSNcVj
HbWIbPyW5VNAEn0/eScnASPZzvujigmHM/gBDI4o3pRhesN8Hp/5/UOKn4zkefT4IjHQlVlTtSYQ
i+wBOTIwnIuy3ukHUM+B4i2BQlI0sXfU+uwjVri2WFGmp5Lp0b7LtXzliCgBepITgU08t+cAI2M6
Oq6xk6FSHxjA2h0K3DLgnxpS67Ey3XJlEwaz1rgt19boryFhqv5ugsG6VOwmfn8TmEXIjwVCMytG
uJ5iPXhWdg88wXeX45ikxYalg6dQzRQtKeMx9FgrnygxSnLBJ28vmGTP68CjJiogpFFGAnLGU1kK
GW1D09g5zGJyj4UtfzM7IhgY7ujma9V+dAYVlkUfsLAtDfXw8OO4rPxqjzsV5cm3NDS+kGbBWLVA
KhYnYFFySTZYAOsLggSOf8/DVs913y1LkR1Sr9vjUYlR8TXGRRU6ynDIXf7OFAaPQGiUqzSI32L4
22u/dlOuWI4BPro1G//YLqeHGngMUzTmQQ0DfrLsYzqovt/ZlY5nxQgueJ/zJ73I37yKClh1HuHm
Q7cyBs56nzS+oxyGx0yziSZrSCdKfbOjueKmG2hYtLRwdlmLLqwGDBlBTtpYDjPu1hvclfNY2Jjp
gd1yiiZtxgXOUL6zmQ07QnTbNB5fEQ7ouJ6RkJC7R5LX/FhWCIP0nhhesJHnYixemdpChgA+sHBz
MzoW+TjzTlFzsx4+xsq3N249kI45AVAqo+St9Vy56Dw7WiUtmYBAos6WIQhX7UnRLclH2OB6CQ5y
SI65AQVOL60/OpgJVv25vyQzK1/kUSoIvvaBY5U1y6BOJXxIq9+GO4L4tPSb7HEc2YD2nf6jqF/W
XRzCQAm675HVzCpNicotpXtqaD7hO0heXAbSo7Uj76T1fNXAFSPcGEWwqUo4zkWSA71JOtBNYWZu
RgPlVVi5u7ou8p3UvXAVYT7GTW1Q2JGTleiROgtp4lmmWpGRr2100oFRG1nfEYsWXyvVGiG7sR39
ptrZWw8A7Rzxqy8azu2NL8tP2xq/62nf0HfuJsSB56JjaKsQ859LHzn8kNS7auYjt44JtIS9B5/h
iCezqGnLGw7hggScnI3befC7DzpX/sBsNZnc5tV1OobYhtVcK3UF9bHlFm8efO6jLQg0d1UWvC8M
rbbkXREq750Qt4G+I/52YVlNutGqRF9pweCtonr668Z4DocSZtsAfTCPRxcDiNCf7MA2TxEw7m3k
FCTF05tye+R3YDR70zKahzTFLNg1xLnabrLy3KzeV/llUIY8QW5L91HuIyoEZ8es3qnJthuhSRL7
CwqrJtk382Mc+TIdqNSBTo5Wrl+0ptiIGbxF0NQLoiFiBWGSBLHXrnSTakfltYWI6jR52RbGUXKh
I2i2rZeyJ0wDbe1GE8neo1stbZMNtj5fgUNlaCffi58hpA0nJr5DR/DLNFbXkYntMUsRTMR+zYh/
kdVms3RCzzrTd+Bty91rM2h3fGnzPOclAZq20GzX3hNwBiSyQejvhXq68uKkfAXOW+g+gqZ5yVz6
Vgu4qed8YYW3c2gzszzs92JybwyW9atyPzr0wK3Wq2uhszyuG2+tpsxaCa6DvW7Ca27lUU65mPFc
PZJje9gkBUMqRwoEID18a/3c0g6fo6R/SxtRv5BFx8Ag/2qEiB5lGr2hdcmOrGk/fm+sGD+9XxNJ
r88UGjWJ545BDJaz6jFMOF/MygT9NGmLkHA0UppLGIeQH4PiZrJEIG7CDFfsxXoTl4+qRvAyQbbN
os546DVy1uBUBVtUJXB+EGaUB/iIOxBspJwx/KcR0Qgy5KHmrr4Y86sdhInqKAfUjZ2n2ZqhU+4J
lncG6r2g10dcGw05hgHlXBkbzJr04MeenPGapvZOM0V9HygBUZ1kVlu8x0KtgHUyO2KvsnGHlNmU
VEcrj39iWWlnK7TWFtAjhJ2wG2M9R5QyGAwxai282GvptRDwBlLn2Q3VfrnNwl7s62hKjtFgkvKQ
oOUOhhLGjlJiV7rto4L+sp2qRNt3WbXDSp5j9keVEScxeWNjGJ3T3jK2BXkCi2AcRgKzpfxqu2BR
Sgwxff2m15AQdKaaC07yB5kN4S6NfUp81suuEt5ZU3/cAfXxAJa6qhtW2Zr3HgreLZf5zJJiL2DZ
NFXXOtPv2pSgVGjpZqhs+mv54RKau+nNqoT+QNg4prJTlgnrHoYhinHtNewa8yMQb74v2mNkWgQR
2P6eLL3gGLvpjK3vH+xa7hnkVlsZu9ouhWKKQ0PgOROCYUym3UQMV6+InO6CIHEfpz3TXNNNHvMW
CAyZc5yaxUBOJ8+smoe1Zl/frahimOkCw4hnY+mE2n2pJPYBR8tf6uQ22HDHY8v+NsywP3TCyR+Q
wDKN7J+iIHEeZI+gAcYOOA40VT3amnpAuWyPtDYeziY07MCVM/gqmeuSMGC0TLEAay7ZArbo70S/
DPpkWBIQLXaRoLbOkYeAzPOJIu56ts4N2XRWAcD5d2LRTW1OdpmTbUVE4h1RLs26C0S2AZmYbFB8
eltsRqx2mZUTrnpVYrwr0rnxogCmHtruZfSolLmfL710vztLeY9JrHuPhWRCMDCbcOW1t8W41HXh
zSPneFNnNtwiDR6665ePodUsBMXduQ+S1zql7eW4jIAzlt6N+chSDSpZ99OQ7UkjKxnrQzZTo7nL
gSQJFgQHdq7BQpgZYswy2+IofDeYmqOjsVFxNdGr7eAzTKqX0vruOhagTDhw32jaj50gItbn8Ycb
UDmjI907dgIVpigvv7AcRncpQFP1aE+AEqm+hn06ygulTrAPtAS9cxhiCOxUffJT4qhT1G9LvzTs
PTZolKitjpBPVcyCWRYjLa4AYywqwPLUR9wVZK1D2p6p1kVkg+rC6dmN+hXFE+EJIv90hYHGJAm2
EcRQbpyRcpgj+dcN1gzOuEsxACRIaUH7MFQInH4bB87FmZNEwIcPLWDSGq0uf+YuYNb+mo/12YGs
/RkISyPEZtz9+pOayHrUGKFsGt//EOUg1lJxTLaI7inuyeetmLgK/tBvDj0ZLLsxc7VlVRLAUXfs
BDsXpOFMGXFqxLNoJKplXQu1s9pybTdcX07dhnNWFyLVGAzZZLfkxFJVD7g2rdgbGRtF619fVRug
yxkQjru8bcxuKwDBVXilrVhVJSpnM5MXLfCsDTCmSw1Nf9tP5U0ikz7S2BGTlQVq/ftzJh2ByTrZ
7Xje2BRrJu8/siLUCWdMevpyIKUdGuiAzlhwuCoDb26E4ZMkzHD53XBoH+w59Ssep36b4fT/Hzdm
QLmeKJCeY8lwsO+Tep1BjS0af4MW71VV6Z9CKeR2dXD6NT1iR2jRRqc/jmqndRsg5WLQ7DCnQQoe
NoBdk9HZ9kP5PcC7xDXNqCo5xZX3Pvlvv1ZwY3LkTkmCDoVTH5z5lwB8ziIIR1LZcxxbmgAkxwis
Xf1aB39/YeQLCZn9y0p4cCIBjyVbv+1Ov87NcTD6tQr7rwZiwCYwkkeHOmhJuYcxZ5z3ElLtJSHm
SBrRSQcdHaGu80nnyT0fgefZUQ75HXaNPbtqspAAR573w5Rlp9EdTAwASxMjN8zudUKTBQAOSSVU
RrURufcVlOkfJAlbApmepjj9i2lkQ7hJwPKGRQa3pM2zsh9FWB90Mwg3Rqi9+JrTHQyJcBZM0YcV
MqQsvBVVYLqtB6QJg4uMuOixghoYj0JQq6OG8MgPcLuUo90cyvxZMydcf5qG52D2BOK858nlClTW
+dd4DcM/28jah1zXgoaKi2nLfIKHJwheOtkZz2pqQMUi9LY4BPZO6bSboFD+ZirGZy8l1fF3RzLV
qjqa+fxvXU56NIJRc9vk3VUNgiyqD8upxaHQrSdEa8ZGE455QL3/YvSDvdaiRpDKYSHIcoNtInrO
7DaQb6NthHSPUJV8uTLnbBsmVjjSCtYn9DL2THJDn1hns0HFGrJ1qwJChZnTRy34yPmXsYbLTqt5
/8dzOaMBRuaMCyHtZxl152p0njLvj9W8gHG4izH0F1NbfiKi+C/2zqO7cWXNsn+lV81RCyYCAQxq
Qm9EkTIppXKClRbee/z62oBuP2Xlu/1e97wnWHSgRBAMRHzfOfv0VC7cFouKfXVSXZI9Gf8a9HEj
XIzltqYxCsNdQdfkHCkLY4WqGxudktfQ14FNUWTKPGnsHABfoODId4wPQs0X4zXJ9UyKOCkTRJiT
twPWurG/M01x8Qe4NbDnUBN3fSIeqTii4YTdBc7wq2MWX/SQJO8sO3cxE2D7aahvkz98oR3NUIB6
c0e54bOWFa+QOAMI/Xa71bw7HTU1dMd5UW1+qvT6CeQN9HPKMvBRoapt4CqBXiQ6wqMWZLctcNOW
PPMUAVEVbD3N+RTw0pMKUDrPxCM5e3sGr+gPPc6udLj3y9I60t1oTwvNflwQZADYjX3LjHeiQlaW
+yCjok2TGVNASJzDXQ8ubFsS1bGSY/4ARZtwGzpJBCqbKQaNGs5Mihdl8n1qd+Ag89B/BJVNNWL2
tC+Qbw06F5fwMXzyKT8xfcE/6HLZQT1N8qzV0Tqeve6UNPSTIk6kGO10W7fDj4VGmx2KAGsKvA3G
n4xPH/ibYrTSI7rNQ4AmcO+zIDLwcB2sMVm3sL4OpIAV785fGDtEWBUDVTRTOyjNWvtmssOnDma7
57pdlCXLJMv9kQZavTX9iTlzavYs8il9UR+ABxexqHTdS2irz0yIEQN75XUJOmgLB9nPII2DX/n6
fskTgLL/RmeCJUaEjFeOUEAXejU9FB8mg45uLu3FyS3KFKSIfgfaB2tKOnNxWxJirJxsL+Bfacm0
Giewv7KH4TU13G5H/PhLMe/m+bV+ckq+nVp7YIbQUmH2rjrjz3K5WzbFPLaLGYkHkfxW6sF5MAM+
30w6WLIJaishplkyxHrQOAoYxxDG/C1jXclaxWRdCLsjp0M9/7elx3EPfJSqVpZeUS0gTPKY9OWt
fw83wPdc/1QgEyqaKd7bMT/0OB+/Oj22t5A+GkBpFs0R//T8ny+3YIF0oWeuVD2ggsy1zzQw8aNk
6cvwQPLE2ubAwgktdyMT34LpDOVZx0P1VO+TsloXWCmiVD1yvSLnoikfAXfCm0x8QrB04Ca6gYx4
AtHpDgYs16h7NVWKL8iege4zUyhh+puaYPkBUn1z59mJBBPG8IxyWkOkRtQl09NTnBsO2sUuO0KF
WQvYUPvW6F+k5JrBcA5Ewoupx7tAR3Eppqu0KMUWtWKEWQtvBHZNLl3J2AGAhtCQGOavUpCTLKlj
zuDM5eJNAas9avVXS9eeIfleg/lMcSzv7Pv2oTTEI74nBPG18tZFE09Uy+giqG68tnUy7L1oN+g2
zUlcf8IqX8Yu8jm9q/u4Gc5w6OVZ6MF2tCrxSMx7SUeCWPLUHu74JhuEAP2z3/VXZrYPrNacDVq1
apu6NlbJMEOVBaOQtfLG1YUk9T55dfgllW0xMnUcL+RgHZpXSPnmcaqxEQEH5pvzu4ysmJ91XzJ7
ymFNM9J5exKmom3veU8VS8BV7NTVlYpo5ZG9XNfOwTMh07tJMZz6dtgnSckoOBfmLEVOVfxcRlq7
zoLggXHCo6xIGUPS2XaobBcEGaSGXx9bEsu2dYxavVHOiuJtestTHWG9re0rq5xJxnVy8I1QkdI0
4mDWZryF1I+6U+9QBFEuSB10fE581A0mMWq8gpyvz1UIhm4OQm5x7Dc+IgAmJgkidi/Kvul8xSsb
LshaGm29Qb9BDkNXfsls84sGX9Rq5FkvZrtA9C0zkLDkY4NawNH64yDRa7Ngr9egxfh0SbDWOgwG
/ZEVj8FVEkYySmmBfxajNb1dNx40LgaqA0Fivbi9GA9G+0PH+FIbpne08GwmSPczKGY3gomSTaPi
am+kKlr5ZfSsaNge6rE9xJ0HyUj+9HJPo9PmHyVryXVlJw2Mll9V7iWfXSzGRZ0ezTqIv0DWddHs
RswgATplAiuA/OkWkNPBT5KGAW/bS71zCFZyZU+Ds+7C4mjVsF/5AP5OtymQCSD/FJfNDQ1Qko1c
vH8CnezKE/YLJ8FaTBSEAphgrI8QBoD/knNn3nPTa9gn/sFsHvUO6Y6GdHuMQyZ4+MLnqrPuf7WY
sM7tlO+2C49N504fKZSQ/rhPGocB12spNeqVvdN8Uo2z9OhKu6dDZHgczt6n0vRUVZF/RIIFrTQW
9X0bdTdfEW8RY0JwjR+U7+XNaVXKUurSkP286fxC2/ch5bq2puieJFeDBbZMbXtT+/6eASo6ONi1
sBwjusA9k+g/vAqnk09Q2z50XTRJel7sPZnh08QyN0GLFTrJ79PFwUXhubDI1TSeh4HoE4GRWquq
ej0IVFuWQDZminyTVx4uQIdUxUaq5mBa6md3mSC8U/+rMI4CQhfGOrcjmuVkExCMIODyROKLWT1b
yqqObY9GIRxwBNO/QvmD+mOr1wQrGRS5cguZS5w9IK5wMJUmFQ1lJAypc4iFxuUoBkYiWEHJqcVb
iJWtQVnbNWNPv5FYmzgTZ6jwrNZQ6OAiBHnvnwnn+qwGe5PaeOMYBRXqfKbseMhi2rjULBg0NEGz
qY7Tb5COUYnP/5gsULuW43hnZp44hDVOtTAwfzjUg0tylOSQIT+On5OiNM4jyXRWCR1MdTE+ao1J
Mpc5hWQGORg2AztYR1HVbqANP7LK4yKtJwi8w2lriHGThO0I5gQdEFaUrSRhPkj7bA2w/iGlUICv
vZuNCE9TU3V48AiTKrAXXG3HSima0jai7rjGvHnUKzJHxIADr54xdXp8gJrvopQxd5HX0z1ElU8G
XL0bYo6db/SPWjUTlDk7iliSqGgn2KcKTLGasUdufpSDXqzRWcaY4s0Rxp7xndavtbYLBQEhwlow
mcNNjyIiDR/fUVVwU9CYAOF2pi/lu5i5bCh6DZ/t/OJDYKd/I74lPZwQp1f6rg35nad594b4BxNr
ozyiZl0C+4jcSSpSANlllzjDY5WhgM4hadIT4l16G9pziXWzFKicQF0pSkHY+bXiwU6zW5Q04IlM
aW+EN/7K9WA4WJl9sRyXgK2WdgRr1Y1lBlx441zscNJe477EBt4IKHXmU5p0d0jRkW3Dil5lnK1F
WfQQ4HIazfQtNj4xARWFFOwy6dbXkCebD1mTTZ+KdD9xRomeqXVvmsYujPJiXZN3RXUSwO2oeh29
vnuHbsza0BMftulkkkRnf86SsV0DkUDoMjxhpGBxL81gPeCMWOvpfDbUas4JMNfSQ2nXgyDQ9ei5
JbLNoX2Uiob6CjJRxyBGxIs+JegQd0g0WKZzfiAis+oHcuiCM22qS4/wcFXCUtm5pnF2bO81cHMP
e5raRf4Qnm0B5iyVwWGu4pNZMXtLfWsdMf+fCE2cDDpGKRYPxocgho/S3coiuXqKhB7D4LRxROUh
7is1oijDU1r1wX1VjG/R/dCK79B3aAgU2aeCkLOV3rlfQuGau8AlfyEAjxVMxlyGTM9EJxrbDIbR
alaDdauGxRu4CfLdyzPWWFqPXJddWmHM58MXD5k/Ew+TUBefOqcuG4yc8y9xYA7N2IdNcwlKLQFI
NOfC/uQocI36PHNXc4zYsnm/q1g42aOwNzIk9lcby5giB3EdaerPsnv4RctmyWL9uPt/8VhK2NWK
WJvHyYXJtMTDLsmwXaQjax9YZ452a+ycynnSWRLGORlaIDP2C9V3oR0vt4IIgMRy62Pzx2PL3Y89
/m43IQYWC6EkmAmjPCMNrp+oroJr4OLa9Q3yqPW8QZk3etNGAwUWB6TmZUH1SfTihz+nSoVR2G8B
RqmVKJ0zdnSqI7ae7QRy5LXNq0SHzLQhCpC5Ehqi4uSYHQXBkbZr21At7LvojjNvzxBr7uD7oldx
AwyhIMOaIBWbjDyxFYpSOpWUOSSt2pVow7PP8zjG2h06lnU7HSi2eV++GLHhXkTyizFzWOc6w1xb
j3Jrlw1cAAjopvHVjyyilL2auFFsIJoRMUpiGOtZE1J8J+XHM9/IC5JHz95kg/WFiJTb6Htqr1jC
z01sre2/mYVtEEXW4GahCWor6kIjXp04uFZuZFEztBA/diiKTJt4vHlGaXvaS5v+0ms3fcKu0hjj
T0jkwWbCeuGXjU1RfdxbdTNTqYAjgGMCJlOZBBk7+7hoxc7rWdn3Q/5jGiP4ISOXQb1+QQ9NXXpi
KBid5J7pwtZhRQRQScX4eNvHlLzQTntERWTBCZGf+sres0oPeYVerU0z/F5ToFhFYzjsgCOlB1zG
z4SXWfzU+nFjtFC+WC9frSnF9NU/DbPXXid8lJ+Cm6DpAdkhCLomL8fah9MkT5ZVylPXOvIkID2A
WmqZ87KiG9IZtRBjs1UDpv4BZ03SkvFbugpvTWv3NIZ/EHTg0W7nDXO8Nad8iChkPfhUYEvVVOd8
uJr0qlcMmm21TbjQgJKGPzDmbrYNhvRhGtunwMV/qidmt6ngdq00A/QsBhjg1WMKQEhm4ohdBfk7
5dTeTfYxoyD/HbX0NB3nvGAGFNc8OoFL7jZJVU2c9gcxr/FABcT0DwjF8YnA2ULUJNnCT82zUNMr
C8XV1LjG1nf74FB41Ym4BTTfpFgtn58YNstWlFAGHfcfELQZqjjJ9FXF8U0S2B716N6CF+GhAsKG
riNLoLBMUfqRACbEAJSfljdyJahSPpPWU3IObOJcqRl0QQVYskB9nEzUYkl981HzOd6p0Qg8JsHh
UAZdd+hG2GZSH2laQYbAoU1yJcPZfZRFpzxt+bsdNX3I577Cni+9k8IuQ2ExIdiHSiEpAjsmeYBG
WQsKBU3R6Ql9KJi+JfGAD5c4S+O1AZq0tlzva10Yd1Zk7wFdvE1Z8nmoOjSNQ35QvfdmeQH8IiNq
nzrMdPqkB6c2SFnV0DITlkDyDLiobr3PBhCXncKwvi7D8S0uipGOP/WoLtLmWASPLxZH2FMuy596
Sv5YEEePLUKGlV7a66hPgF2I8DEL6Gy1U/KiHOVetIT5OsuHraIjRWvaia5pDMlW8wJ8hSK4AIlw
j0MW6hAnT23Ri7t8AFHckgJKcrpLSaiUaLyDq9EaLGe+2mYS32XT1wx90Viqx4FSjk/HsUDUsavH
4CGZV1G9gvNiTugWHDoP9B2jDQ21ZyehzjEHRK3rueuQF+63CPcBaq4WMrGTjCdzPv0aPGEbt+aw
+xmJYLSXz4FZML+PqW7pzEjXHvOMvZfV94Fv07cqoteoKMDCz1x/3BTlaVIkvXDd9idGP5Pxz7DT
deSjA27tvD+NwzbBvLKeRtdlSSN9hn+uskFHLoobDidrhqouG7cAAtmb1A2KsLpAQur2Bp0Ix0IU
lJRHkngi7FPkePt68dAZ8kgwan9aNm2BQEXq+MM7x3sZYhgx+A4KgI5hu7W64Ueqk1PkuEidy3Y6
M2XKiaZorLjZCNN/zlImijgnSO+lYH2yW6LJxbyZ8o4SYUNncUkaMMzwZZptpmndcVWzzZYc43nR
U/0wwzijuDpnmmcOC6t5TLN1wo8cBzdsKF5EhbOVU+PglhY9z666OOib3oqCDl6B0Czzhtdq7mAT
ORtv9D7+gVwqOHZOoV+7GvW7agXFwFB7Qa+YTl54Q2SMtVYThHarWOz62q65agI9CPUoXxdOBp3L
a4PzpP0aqdezkhBnG8/u1SUuCXuhUf10ii22cIkLUfT4aU3rc9/SKNZ1xFiyd8JrLEqSVKxkjyIj
Y17WXlL++8rN8ke4lN+G2nryRTC9YXs9u6offqYWwSe3Xk7BW5XS057IVKKDU6BOdsj0o2v3YgYj
LGvZw4Glgj9iGZgCmqiuWYSfzdZ9s3pZ/RjrV0WORZLpN78RNqulXm5EZv3y5rBcwm00MNVOtPU6
k7UhsdAbrILaxiBFiJq39zOeBDpqgMzBiAzQxyV6GRUS0Qqr6hNoZs7gvHK+GP2xKepbo8tHuwzb
jaz8+Fg7zs5Jy0/UqGhcJbNbIJ12KOO+yugmhjCAKWFQRic/M6Spzy+DkU2V0Vczqfyz9FBTNo1F
+ERNCUH6iEriPAf5RPyep9foi2ud5Wz52CMbFeQ7fHcap+dS4lbPRVCcIma2K5k92mPbYNGdtiW4
oFMUwqYiGGBcj2Xh44AxMEXxPdqBKohpoQZrjj9dK7nL/Gifx734ZZbB0amQfLN4t3dg7Qwi9yx5
beERHRkK2z3UzegJzxfrXDxNPwH1GpNWHCZmuBvlT+3ZDySOmda4VRKp9lDRVoRgf2e2+X7M+/LS
BdZ0a+02IFcyoARMue3i2PpDg1wa+TLcAL+M6a5GFFO7SieJDAf5W21O4S6MTXVSc5ti2aSsCU8x
aSZNccniqLikVWhvnYLq6vtdCvn7uoG0ZTFXgWfT35wm+IxdXbJKo8PTFuZj5HgSQkuHnqoMIT9o
5WwTcbV1HJChoknFeDfEWzk00Ew8uzk2qv6s1BST5jUf84LKjYgNcVfG2ifZmoCpRjSRTfALfv98
iRxfaAd1rFEn9JACtbSkHdx6tJuYsharuogRuSYwbgNiqTr0AFbSn0JY5jfnqbdjJEQyy9YOhvOj
6Q5A4TJjW/fIMTFvMCU2BbWkAtNMzmB80NLM2Tqelqx/8zneKKv5efa/MO/d8pAwzf/6D6n/s2FQ
4mfEBm+ZCvPgHzkAbeAlYdGQlmwDIFk7U21eukY/hWbjPnC4di21qVMsrKyBT1BtbTECMNfp/E8Z
phSmUojZkzFMULREL13tMMFNE/MUxqF2QL6SYtO1gfP0hfWXFcqCrLXOK6BRflEfbIJWTyNTeBQD
if3cQNnB+9EaZytGh58bIER98im31JOCg1l4b0lm9ZfaLaOj2VrXwgNK/LFx0qw+JH777BslfS3B
PKlDAaePyp7or9XFttCNx1a53r85jEL+82F0LIN+l1COxaEk1OF332UfYIiYzMY/NL36Qa6i8dZW
EJJjC04vphubCkcXfp4+F2ON5kclEJuNwXpE7SiRgwDia0ViPdJ/ra/k8+3QLGBgESn2F4rdT/xw
MeO06lmHwnOMAc+jL/FvQxzZG459vc1t+3tiVPUJcXDwYGJDRHIRfEmqBE3RMKUvRjhAn8sFhVNB
KCfyT+9eGS1A9LE8Iwm9NSY+PVGXRyiXaAGoxbw4RDis/vXpZmG7Ld7PwuMPzr75ALmWwxTQtLHJ
KjX7V3/zp2ZW60HJEv6hhVQ4ZGm3tb16X/QgJ+zIHJlKymiN4qg5dzpS1qDbRZwD+95qwyPl4XuP
iFL4PISAjUl1WAxskWxKgtYgx6X0G9c/ZJH6V2dbDtP4KR3C+0FPh40Xo2XUvPRNi6LuSevFGQ3P
v/5s/N2//XA2H9BGLkxc0h8fDg5bm3UTsnd7ibujzyp3fW6FX4ICuo/w85KfEl8E3Svo32U9EEcb
at/mPHevy5kEV0lxEJFMtplDs5X+Kcy5sdU/Va7sN6pKKXVzWkEvyRGv0LG9EveY/HYrlsG9Mq3m
fmyhpWhm3HzvGCJt2AGvpChVO2eP+Ac4foZYcspryHO+rt68Ij2mgm5cNugvehO9hTCZPzG7waaP
A+YgVGs+JgjBV2iREGL2o41EXXul6mM/YZUAIgvyaFux5iDl0TXWJX2Tw5iAgbc2Bra0sxncKge2
QukbzhMXvRPS8nbdQ5K/K1w7wB9Pdd/38FJW0eCd6zJ77Wq7+9nR7PJE8yVvxxGNO1JQUz42HTqG
WMmS3KVGPBXU8vdFOmQAwge+ZQMjKbymnFlSZ38uh/xqVJP8ydB6oPrpnW17wFBLqO+qaR3/Gdoz
HHFD2vfY7HBcaOkB02XIdYIaZLDjul3tJmKCGmDTU1G/YXtDOF4f+e3i3+3d5s6McLmIjstRXxWf
M2W7JN2Pn9BiiVMUyPTQWNW4lw1SzC4yFcqqxtomTDMCLzfe/vVZaP3zSCSVItXFck1dV8afvzAa
PKFm4ck9LMgsHemyRWkTJMFr0pm3UHmgKf3K3lJMNM8J2QaU/GL/gISeFb/TN9tq7jmGuvktldR5
oYH4e6XTJ9dHSad3HDcTMW9rs8Yp0M6qejBIKwXLYp2O1CDrCsBf7lK/94I3hG2INqiOwomaLnrD
KxOnl4eUXuW/+djzdep/DiyoKXC92ZZQlqEbfwwsmoRm35oqOEwqJzl3NK/mGPqgPbTw3pftOc1M
WMl+9pybLjL5Tm+fWdFctZ4w2rGq21st8Fh2CuzPKP2L5iX2XKy0kMngWS461N9+2qEcnIWQ0/DV
wP23sjQcgH4UfeJHVGxcemJxVd/bVnAyc3mgHA07cSDKpFKlBFGRyh1BbTX9r81EO+vfHALD/uev
HiKBgBCI34PqowFn4PfBFSpUgSO4DA6dWXTXMfGdSwumwkjNz7ZqmofJt4NT6YfflUC7IcLitQ89
OFn+sLOVTkEudYs3GHxNZzwlY4yKOTWt51T5YlUCTIEhNJxlWXWvbvjmIVO4dX33rRx0/WCW0N8i
TegvVqQ2KFL4pdURfpUxvzaWh3yfNnaQJy8ZjbfrFFavmt9A8fPiiCyGqn1y1cnzsuK5pSK0KdOh
IA4hvyWQOa4VLeS7wR+/OHrdITNNd3Uxog6X9ks9RvLamEJcGS8/JyIkgds0OE2Bxz+iH7LuYA3c
m2UrWRqm2EN67dLiKoJwJyRBl1NxrWnVbIAJXhZtCZaAY02WA9iXwUEeUk6PhTQeyQPMz21ZPVpW
49wNCKIeUxaDhTuhOEYvuafXetbyAs9Jk4V7p5W4KSZn304u8XMlrYIe6B9lqQdpkNyn2Y2+Dsht
hLmKIBWbol8IFOikQ9+ZkuAZiRZvOyAt21H/+KEIWtripo5XWMCydd8m3i1JjSsVBwijXVJtCwcl
cZ2BxQtZvm91Iy03g6MQ3xlavAvNOLvpYXtAcop8L2Rd7k0Uu6Xhg/8L+uiMprsG9ETRXAaOtzVK
w9yLJmYoeGFyxfwvoaKnBcE+qr9Jo6DyNY1IuabuTVdWvZ8CRCg4I5n7tRgcC/LMqJ6wbqim4FeZ
mDd0mxcDydaVSEZ0czhMHYQ5K5KXq1tFFsjWVqT+DtB/t+FoxLTWM7SACrXFGOrP+MzzhyQYwnVv
s2fg2czVJ+cFpdjKUqz7UJjad2k70uApPO3Tvx5ZDPOPqCzmLLYylbANRxjCdsUfU+SAdAnSn5W2
p5s6rGcT4TVRnrdG0Q05bRI/OhbRj1kReZvRqJNtoUR26gPjS5cpH3oChTstgiuRu+5wI9gpOILi
GdZp4D5L1wkPFciCXad642ARfdpkOjSjMb3IXNbXZtSQ7pVdvbKCpLknWmvtSodgavM2BHFwm9t9
D0xI8VYYptqGGapfj+a8oxPg5HQEXqdNx34+5ZRBZQlXISu+2Dnih072ZONilb5IkdI2zw2DznD+
lbY5lWonv7RBAJzQ4HwMpaHuzaQp1xZw/F3QV9FqNLBup2PzmvamuvVxuLVwm80+vV0anFJC9L6r
sT6GLupbQ7uZ5jfKF91By+mW58D3mETcK2a4XEn6/gA8BP2JHW16BuRt3/FXfNOW9KWIGLFs/9YQ
5LrXWILRmhuPcC/kZvHBS3W2bMp6JC1Oh5SKzSqxe/cFG+0lHkvoFOIhm4AuMPG2TsGc8Js2qjxg
n5/zG11rK7Bhr6Yys65xxtQcYdIdOsy1oc1Zuhi9qgRlTI81iYxVXyf915lFbbMSAnE1ehf5HOG8
ofLlpPCo0GJGcT4dXCcu70P0IBPYiq3wMeOhkiS2I/3uxggD3MgEG+iZZ1PhVVzO2P+P+fm3mB99
ng39n3P77n92X3/8gfdZdvkL72MY4j91fmPKZhknbP331L55sv8Xz0eY/6nrjsVIICD66MphkUP2
UBP8139YkqekzaMONhCK0fb/C8/HkEL9z2mNbqMeUbaJs9JyMU7MwKHfL+lBA3clqwoLuCv6sK6S
W1WR0Y1LErFh0MJ3Rk+5jlJaWAGpsAQAN3Eg79CMoxcxq08EmJNZIOcrvAbOvDGrLWvAQqOf29gG
s7SKJlJuAmqmj/HVYL0VeD3RFm1trHuCBSa9ztHZTwdqNVh+BvUJFQauJdjza9gwN6/O5R5FWRX7
9aUb0aXmZJBNtGJniGEkKLyfgOTheo+aJyq75V0lxbODAHpPbnKzMyocCnrfqW1kdke90XT0T5Io
63aoXxq/epZW+1Ilev5quf2Omey963g1ZA1St6yup3+oRdBSRHkNYN9Taa+SrfSN70pzaQDOpsGw
V7TSTOqlOmUSovdWygiw/Jmtc27tcs4sTB7A7K/ow1SbzNRfW4gGkTGdXfDkOcmwb3le30J9vEwF
xhe0UARiZf3JIddhFVY+7ml9wvP/Jj2865wS9ZaYvBqhsPEIQZIBa97Dhr28cgh5WJtOFm4UuJmN
TUDpWtURf3tAG8HKrlt7NGumsNg3ObZsC11tyPwNhUVeCg528Wu2O1S5jje/qfFPhTDhSE/YueKH
rUEArJEUJoFln/vY9e7DfE0fcSLiAodVk26z+CrKBitmNg4Iivtfqu7fBpmWB82b7d8QYtys3wCJ
V/BQ6B5WUUITPEtqkjLEjPdEM5shWELyhBcQ+nbQ00JMROvSDSUeQjS7rI63Jj5oenQpsiDl02lv
dAxDE5f+TjNuRdXHF2usoq1TuRf4wTNtL2ZBhN1g3ZEve/MjDe9TDPZoPjb5FGnPZPYViWGtWPgW
O3q6/A6csd1T/QLdoswkuRXIZjwJYUA9OSYLGr/OUfy2v2TVeReQQ9+yUAAz0LNuZ0auzUIEa5BX
6K++wEXlO73g8HjnSXehI/So5TSmvV3XWbDe6jm+F5k5qpJ86q3XuHB2oa8OYSXj84CWgHB06xxZ
+ElR80wsecmxE6H/yUXMsabIz2nb6Hi7Ux3qx1Dvg9pMt54xIATnW0R04O6D0KzWnRaDCS5ZPOsW
hpNe6hjuKufGf32g6MBvvk8kjBwmbkmcvQKQqO+cHFFrbT1TWGvfyjZ7Svzsk65rRJR0iTzQV6k3
03AeEAefYUoXxzGoCMcOKbOPRj+92CEGeOlX2ldsXxejr2k2AyvaFgZjiON1B0Oj5iQs/b4K237v
TdjZ8V7P+tP8kppOvoG9iLhRRRIPcmDdO6lzFwiWW/NwNatSLXDN/qS96Ylxwanc/kRvmd8p3bub
nLzbxREAqcDwgnOtcwxGM8hRwjT5JdQcfc8a+c2UBeLRkjAp8hP9tazxD3kOZkp7RAQ1aQPKEBdH
rK1C7wguOrlYXLVXFGNwVVR1R9sGequsa3OD8LbdlvizN16Fk1HrBqI6DGnsK4pJG8CoQBg976Vp
BMoXouxzsEvrzgzFGsaYc8oJx6r9errxOZuRmEQHCAnQVkobeZTeBYm03zdJFF0y6R1rNS+e+Mo1
G7+H0TfN1bWGnyTzyKfYD2nfRA3T/7E7t9mwwV5bnErd/jJqhdg7PrmghQU4QHjVWjNcehpZik9j
3iBfqelozvFGH/eXW5llI9zzHAJY358f6SZwvLi/PP9x9/2Vy4PUenmn5anfbi5PDZKcvnowbstb
LC9ZHv/jHdEk4M6LzU/OV9NBp98aqOTcaUL3HBT2/76p5dxc7i+3lhctm499YsUZsVqeduqQ3T+e
+tjn47Fl7+UJsCQolFrprUeVEJK6PPj3/4G2/F/LC97/3PIuv9183235K+83LQJa+Lkn+49//re3
/vjH/vazvr/yj8+57DNUBJwMqqrWH+/78bq66p4oR2S7P//U+wf8+Ogfuyy3/nz58uBvn27507/9
px+7v+/529svh4B68Nw+m7/GZdei6MyNrJNZC6lxpJf9l40gZUTfLi/67Z9YnloeXG4VLgbWRFao
AIc3X3bm+w7vr0IQip2lY+EC19yOqVPxRzx5iSC1gwCgF+0EYbsrh+IhnYO21By0FRVJPc3wYU6X
5dGPp5rKTPbIY1iT8OqPx5dbwCr+eoePZ9/fpfYh7a9+e0da8quosChdlnF57qFI6OS1Y7iiRb7c
BDtPFvdyfwxZPARZ6Gx+ezADCneM89f3lyxPLPt5wWggee+vcFldxgHNLk+UYnKUaePE0E9eV+K4
5zImUm6sMeUstyqBVtxqrXotCGXZmCnS/ukeit6w//iJFstQUJjQF2mp4TQ8V9QsuHbwnTEHBsNT
k3tfdz9V/ZORfE7GGb8QFEWR0FB4fqd5M+bdXxtqgUTG/c3dj9ctu/FtoE/uMiLHiFgchuI8oKs+
CogsoT58y2YjHNrflLjTiTxLYfVvXmo/5R6X+dBGfln8I1Wxwet2Wu6WAzAbu8kOY4/X27JPToIf
TncJfXZVhCV0aNv14mtcNjRImKMRwUeHPu38g8h9Dkzb8WJ8IPp8a7mLw8PYd04O8MUOzsumRxCw
hu2RrmH74xflCkyicWKjBJm/UuoyFAHnjcLvafaeQvdC7ODwj00bar8KQ87URwyKK9ezwj1UmFvV
1+F5tECbEdMCEh0CiZ14NMqGeKXJKTsK4SqSATUJnMnO400HZAlpAtHKJU6Nk6JrfdKo4mAmjvRZ
LYZvsgL5ovdGRReyfDMK+1IxI+FyxnGLWO0iAT5Ch0zMLS018Ccl8iLaVd5Rt0C1TMbJ1QJiBsHO
C7qWysAuuZiUlvC/5VY/w/QtgjgDyQg/mB1EbkOH3MS65YQJ2OSKpf11i1o+kyw8ft2swli+A85s
JLp+i5CfCQAu9vn4q3nTN/gIy+RxsR7pqkMmuUTJeol1wMAyG23x5C6xg1T7UVf2/4gmTGg/zsgM
dHkkuZrzlyFLz0kPBkZpUOaWv27m9Lslz/Vj44+BQ5kec2uvwWdSNKw48vMJLUfYD2t9TgKO0EVS
HP0r1nM5Ae357h+PjU1LBvbgTyvqGqidYDQwZ4TZHHFeW50oTub8kX67b6sgRO6Fn/A9s/EjS3GJ
dFw2y0d2C5RZ6dTTIpvPqeXjLSfce6jl+/cwP+N4R9p5GD4kEX3LB15ufWyWx5pYI3vBsT4vMa2L
z5X1Y3bSGpOgKmcOcF0eHCqsel1Tl//N3pn0Ns6kW/qvNHrPAofg1LjohWZL8jylvSGcdprzPPPX
9xPhrM9fZQNVuPu7ESRZlkSRjAi+7znP2aiNVoeQuvd9o34D9ZDZhOVqIr5MeSraNKyZH9TN98M5
019wpWHimPWbLkYMAj2akevrriUmAmWkA1NZJ4m75oD+K+74j4dlK3a5FQbUw+yGwQy+2feNMrCq
h6Hp1XsOi6M3WhPOyNH81ZHSsi0gVx7VTYQtg5I0+wvZfYAkoqCA239WcSq2KhlY/X6DPH7UPfXc
98MuI0DYbIyLwBbIQWxnN6T0TLGwmJt5dJuT0zsmmTAJUMkRdhGpDZBIZuY8tUGCU9ouCTQadcp6
BUlZmBNCE8u5NhNIJpNrTY38BrJHBt289gLSM80B52Q8UyReZhNSbqRnJ9Rd5zBOHsaxi7fEs2Vb
o4Fdr74sHEDikQinAKloAruQh8fXWaDpm6EYEOovmKBGqYTsXRiX4ax9Jfl2Ft7HKcoeUo+h/2tP
y3vfB4NbW8lR3BcT6oWGpJANUD7KytnbZJTW0W8K++TKG42LQbC7pHyVRFp3albzx/gIqq0IfR+8
B9CdWI92Q9Q/9ZVPXAutp02dWQFI24jMAEr557jHEqaK1J0gjshtCV9KMb6LxdU4zzOK5Ta+kbnu
+02j6yCwPHAZg1uSF72Y6SHS44NRtRdWYkJLKfC8kevEhsmcc4EXmogQ+ZiYOXvl4/bc+E4fHItC
J+LQkIlbHstmXHyyY8kqmuYqV6q9Rp8jplgwXGU5wd5u6994CR56PJ0Po0PGIQFgX+8uSp7OcN7h
8eJzxqW01jVE9MJFEtCgRyftxOg6VjpOuclbQG4AQRg16CSSWFpqu7gzgM7o8O7Uc+qvS0JLDZ7H
Q9Qz1ixL+BgEWbBLurA8teLnIjQkfW1onAAluzFvN8FxOMb18EhbhhSRHDMU1IaEfhVIHfXFALlC
y0nNc+mX1w11ga2OTGGlfUYtbxrVww8gRfNWNgiDcDR3oJui1YSgPpRDo7oB64F4vdV/iRYzuYeb
ZGn1e+gTlLiPgMY6oqq5UfeQlXTHwDe6I+Zw58Idrl1vSrZJFOEbw+W7LSTV5OsFnL0XqfPmDk2/
65KR9g6OOVo8HqnsLRQDuW1RJant0wjqxZGDrrwZZMDqQJFlQwaRT6X+GcDiU6h1ZLjECyRA1+Dn
cdKnLnKyLXGgqErdeEabWXgbq0Ij2DE7qF+Htqfsm8Ym8cdaSRDzaBCaJ8NR1T3Pi2UE219P+vIv
WgscSGaKq+dNOcqqe9836mXO9/+qx+pd07iI9lAATurFf3uduou4AuGS43x+/a96DnozwCQ9XRf2
e6oTkIeqpCZxows3YiZ8ubWTe/z1y6W/GOkdWIHlkIx3CYKorWWSANO4soQGdtsKLASgGNnsGXjA
mCNyJGprkRlF/STZBAtO8GVB+zo51XPYF/uc3ChKFvT/o54IiSIkHdMagk3YTKcxz5r3YMJQNlb+
a5kHHuRuakrBULtr0fZI3QQ1SU1P8UkOi3a3mNG7kewnzxKvreXpJB2MwbUbhc0lMd8G0Snx/OY2
8XmZSufRpPZ1oMQEHnywh9dUO6m/oz4Yt44xwqAJmuC+NvpHZ6JpK6I2WsekaF/ViI+uihauiyy5
EC1S3hVmoJ9DqIX4BGMEpctob9UfcXcaU5++tX6a7fqFFB0AIMUjsW1X6l351TjUY1tc+nE5XtvU
hfE483Gdp70gdkGQXzXm0RZBSsMENSVi2+Wm1NNVPPnLS42AfFcUdn+owdE9jVV0oTZiplsJEym2
zriGAT4VADUD1us3ntMwzM9EKQV6E9y6S2ycCE2aqa6xKQs1hcV30h+51izAkDpjb2R99ANPz0Z9
q36OcN0jWD0B2aIjmXqYHNWvE0YdYS6xdTOEMxkj1hx+veUME2OYbPNpLpLuUKKG36VtN77kYFXV
f0YlXbiutSyoo2563w/Tq3pez5B/52GArH7OLZVKuhbyo6CfXnkQUh+pDJbwFhvc5ZoTvtnj1w4W
NYdTDHj0YiDK+SFOlzv1hmNFbu5ge91VhCr8qiw9YmvlVtte8WjqUctlYZrhtO/To2EncIPkH/X2
5Efm+Aq5odulphUcTHjQj4uZndW7LhGtUnWIQYMOrtVhp/5R1Po71WjzTuhzfIo8zJjq6xcGy0ts
F08xqk0j16cdOkxxEbmlf5uEFFgJcCzeC0S6IonM58lb6h0XyuExTJrpFgoopiL5ij7EBOdoyQ8N
+DeWlqY+VgxIt61mQw7S8/IdQxqGynj+0ccFMWRWvbBUozpqlM4BHRJzlnyffEZgKrLohdWWuU1C
yzsaftDewGGntCnfx47xro7a8JLZVMI0185ZP5Cu1zRhvFavCHPJZBmCl5Yss21a5XS0I8O4pkyc
r9WnNNA9Wty+r+FssrsDk4keaey1HkTN13s4+CHyzvZel9r1NxNQxHNRUofOomX4eoWkVw3L0r55
rW0hTifLPqfHe2UH6GDVp0yMAbiD3rKSsMZi0qxz60TVlQub9est/OHg4PU/qxfoFR5lrBvxZdeh
u2eKwDwhN9iFhJ7M7s+BiDXmdJd2IM4VDkGDHuPQZu/Z7y9UGhFZi6N1aYmxJA+MoJwU7fVP6ppf
36cGzdJrWnQVYAE6x3HXb2pLZD9z7aQ+iYhOoMhMbVcVstZzH0T6hv66+TaIZ/WCVrK7GpyqV7hy
qjO4YGfThZ1+VfbsnoHwH0r3zQdLckqRY6ffuWFUMbch+8yXYrhb8FavBsOpP1rQhRl5l2+1RXRx
FvMeNcfnqeA7QjlEDw6L6u7r3fzovvJK+wnNqIb53klPLnqkKw4mn2PdC948dpZ6aWpheAYVWd8R
vzkcSqKQD1ZZ2nelQ0NDvYQUZozJZvMm4FRhj5D0akOM0F6RUZtDVT/jOL1RL+Xseej1pnuitJLu
Ok6JI6SZ6BqJn2DlA4jJAuck5BZbXNSunM7Rbg0CGQ4snkDIOxa6kZCSdMEq/yPnqNT9QXtFXIJY
jUylNryK3EmcutCbtjHYj2exiCv184B+fhr0Jn4SbVfv4MTBoIiL5npqNbITBcbQRTyrVy49kIp+
MIxb6Ij+YZwRO3RDc5r6ur8fXcw86mVzmG1L4c8Y39F2DH1nX45Ew5yBPtEjC9zox9Knl2pbCOX9
oQ+99egCRtgt6P6Pqa7r14aL0DCmbPNuDJfqB6q5kluFy9LcIuVPL+JomCHhh/Y9+UCYAuUPEzgQ
6GhXvQZop8iw9cdL1yS/IcBHvLXjtvth5MZJvZRK3VscFcyT+VieXCKk9oY2lRdO4Xu3sHzxoFeW
eO/zZmv6jfaCDjLYjB0wrcI2ois7wXrOIrL7mXu3M/CA90mK+wff1a6tXDePVS0we5ZDjyFhvlTv
FXX6p0Yr+4H+ggsQqJ8O/cLU7YY4/PnWEMBi/zDNgfEDJzWpaU40nZKlCK/zFur913vIL6Ue9gBg
rzydg8mQQ5P6N/n/6mVWePyf3niBmmn+T71xk97iv++N/2ze2vRfu+Nf//S7O+7b/0DTSs9b+Dbq
MpQwf4XfGDqNc5vuNHIbCnyeVJH/s1lu0RG3TE93aGD/zsX53SxHH/t//+t9+j/hr/K3Ur394/Hf
levIV/4Q5tBjt1G5CRxDuuXYfLV/bY5nVk+URxAN52IQ3TRHuMvxCslVeCAX4Ore981//7kQL+0R
hQ5r+3//No2ItF0Zln0jsMznyU59Vlk7zu//xB+QcFEa41qF8kPUfJBxtmY+vjvXHPe1R+ZcNzYP
0fhEpIR5AUrM3Q4M2lRnjBciDS54L2KSbfCDRdE850e01bukqruVoO2vwTgGVGrHzspyiF9m1Fgt
1rDsR796CLzoR9XTSG2QyXSa9djB28rbur+xK88i3sIL12S2z8egGC6zZHjyCqJUssa59JOG6iOx
gcdqdC9Mq9FQB2gVbB2dWgOoDX3m8j/Mn1zfeRtHAFgimPB4w8kDeORiwiIuNDW1lxyOBQsD37jo
USrNvfVhdA7XS6ib+ZxVb5npTkxasSbC+dLXPKKySiFXu25/rZfBsOtiqKKk6azFjE8vMVqAaDs3
8XrUNgIjb1U8mUl4aB27vxDa8DmKSGzCsbhPST4C2A//FWlOvrOxiHoTPCYrewrZUXSRUWSTvVNa
o3eYigHs0kEjndrW7F0xFlfFwJRL3sa2AHW9L2by1Uefi1+/XIlEZLvFDs+u7T35FOzx8Xg11paH
wnE+utDX16RFdZcsb1CNldlNE9XRHgTakhcgfiz/eUiM+8UpiToQ1b51sZdW3stQgnkXoNWpkqDd
aFhMr/zGBWUxtBdTql16iXVh1VjWLN9ipAXMDdCOhbshXhMfuxhGXsRJzpM+WuWuLGCFCabjVe+O
uHJdmol9stEIwlshAQ9YsMDcIdQSUd4KOuyCo2idonCaqmJb6/7b4BhsfBWZu4CeeAN7DzLaO0sV
wo7sN81lyZ3peUXZnivsJq3PUDlz4pPZfYakmPQZi4C4rK4rGDwbqgxo04yo3gKFu16mwjkCXz25
Vk6VvrMuANIQuTeSSBg65VNRApXszUpGVQ8jMCTtwoHF3tb5lvCVZG0uhCvOeNVC3GFmhunIspGg
WCAqqrphWeUiw5iBs637kgTS3NGTrW7CJwsXUnTASBtO0q/5qpjUSUGBB/EzqvtNKWD1DMK9S7rs
F430eR3ZF30hQ4Nt8gw18VYADgL0FHOBaM5owO0L2MQfCS7ordXdioGseWQpGy5FoPXSiDbD7JXa
EsLM6SfKy5doqpuDnZKhU3UQKCsw4tiZwGtaj7ic7HU/sq80s7a3SXfS/J+TUd3L8RVfmPDZaQJa
UnHp1+OEudxZewHKADwN+r4AjnbqghjqZn7H8LglsRQHGG0b1K4+4CBgFiMXu6txK3rrwURx26Rc
QmuA5lTB7+vGhTKXi+eY6wqyjM2bpHFu047UjYQmGO33pVgZvacfHRMbLcF4bjrsRwgLK2TJp4UE
lXUT4sgm5XjtJlO6aQquVIr+MrHShy7v3xPOLqEBj5CJ2sadhhfd6hGQs6Y8kdBhLfGzvXQDfmcK
B0k9ZmsWUCfSMZtNfAzJO9zZGANR7ozzOQEbybZ8LOEgLi2YcFNMlrgJ77evsf11002NU1I6WtyD
iyNx7aaPdNfRzriVtYlhNYeu99Ot9RFp0mHypE0XnyuOTu+uJFRlFyLcXo21u7V7bLQ2CcEx2uAE
7OWWkNR5i42ZUwxc1G08jMV1gHGXrNNKR6rrmMmL8IdjXln5OtRQCuik3SYozNeRqEbszcGOZABy
zZdfVW4fnAGBRYtOc4um+bUKJmDQoAJh7TfWphJIXUizzdZRbt8QudobjQsemmwUE9Ek5mk7v7Ka
+M7AWVHPHoT8vpEaXO1nL7jGXyriWU3RYgUO4piSMkrryvNvimATDFybZiXMEcq/BFBgPTM02P9Y
3mG599QBI31nLkDrrF5Y6zkJdvLUmpZ+PKN4gDuZfJi5Lgvix4YKztpwioGTTvtVjwMZYxXPkq+D
r+tcRuVHRZWEyeDchMAWkohBNxLZra9nKCHKs5/M5aYZP2PThGCeN78iB4VmF4xMld3nHMz9sU2j
hwT902GAYFga4YKYrftMpg4kr+dtOs8V59jGimEb25Q4eqY9/JyOY3CUJ9kEm9D7XLqcgITIXo0p
oNm2o++TU6xA67syfJtfN7OvdVdzriyK52tw++VlRGL3OJl3DdgeylL9BUv3At7dDt9xu/LN7Mno
hHEsUmvYdwVBBkk833hB8chlD5wriWS1QYnYi0NEUZBz+UW05zwGlx0XHK0H1ATQvpXa0xbnv7sN
8l9+XEBVqjXWDqax1hdx8slKxh00vXRjqkPtsN6COlgjwKrXoUsPw8cRa4r4XHYOmPM2vp3zJ88M
kWZnNzjLJCI5A2Y3O592Rt0JU9uK7tWw4Rqen8l273hLpHlYS6NRJ3mM9vPKMMMz+BrtPOAg1kGI
r2rEyweRTlI7SNV4poJU1/PJ6+7GilUGBf/NUGH0zjMgDjrn0woNPkqycrjqZ0BRlDZ/1YR/+YLM
59GpfuS1TQRrUnz6g0GhW6/3HUu69WJjD/ex1Q1tO2/afBhPcxyvdaqVK9Hgt0zhSaDVzTdpC7TX
q9sBzZf1EObxKQ5l9TyFNYXr2OQLk5NOaKEtiJaZohilG9ER4O2HbRuPh86b3mg/E+datu5usMZf
4RG9gHtoC6o+sM5fTBRx+6kl24m1grPqMlEx2fs+G2N1m3qC9pel9U8jk0s8rzsEmpOeNT0HNeFd
z50JJt6CLwmQd+s6msFVF0w+QQrzTKrXwZry/dzp3bplZxF0QxPcE9VGnxN6NRaFOX6/ZJ149S9U
njhPrJIYh9i1N4xlXL3PXMvVNsLvoa6nlbDIb+qkPqujRGcQqko7WecAmhK4Blb+y52tlGRZ+M3d
QR/jj4I9SZjfzPoqHy9cmnG7MQNx6k3BfKalZe08O6zAmdB8cmgmzjWgB3oZ4boKkW4mQMUyPtcn
H5JGH5BDXYeM1o4FyDYggqU96bdaa1VAXKJu1zhGsyeUAc18Q9KIViFvbFkw4DW65BhgDZIR/aun
2zok+7UqsEC06ceS6D9bol+DCLNsBYeKQJf+tY4WbztLHEiT4FGdmd+3tj0/IobE01rk02UTWA/+
MlbAsmZjDeTEDoYP+o5bDf7LhkGdzC26YeAsyBL0YfU6MRUVq3/Hzmlf+y6Wdd/q9k6lPeS5V91i
UIwD+wLTHlZdxJC70Pcu6zIuN4nBRE50C5kxHir+xQr7c+sivU30el23rqTZxaTMzkhpsjG/tgnG
2tsu2cHzGIEOXFjTo5MbHrTJvi4BmKRZhA3bEiTdZDjXC+Y1HawvPOyCAbGLrxJy4sCGw1R2ZRff
0fJhrVc02fGG9NLpHG0sB4VFUlQ+g3JcnfWEaMchhWXho2JpE6s+qXu9OV5j2zQuTKoHu9IdLfwC
48xqwQYwWo7P2pyDh0vns7B7mxIMJ7Ydd4c5mfuLkWlzBfK92Cf6ANZ6Tq6mPLUuXE8u212MUVw5
VgezjIAXhsHljLx3kwwV7khgIomYgwMTxblp3e4EbjQ+tAHJmskQHKY0gJ2ju8fJRe5HuulCT9K9
y4YKeiCCzosgqfWn3ANvYgjsLoDVU2hbWzNxtzPCzEHGvfXVlBCb4V3mDCSIYM5tueg3Uw0dwJij
c285L2BQwpUO4v6QTuVD3S7eCfLlvU3476IX7sHM71rdW24WouCQ9+b1zivyYOv7ZQE43AEEogeI
Kj2wFL2j3ev5GCPlJcOvGOKVmenGc0cOCSs3qF75eDWaRXldjGdiTFoSqViclkXNOkHeLGP0++aP
52hsvschK44ArcSx8gamxbAPELhoDS0w9axeuZu8ZDyrqmI6OlMwHvWsSHPQo/98PORxDKRfXj+Y
Oq3SfK63RRF+JjoupfWCceOobsgfm6WQwUR5ab3FQAwgCYuenmBNP9f3c3lXpyf69bir38LKAuYp
Yd5GqtH3Fsy1h9hGRhz9k/Kt/hqjo9WGsD/08KGIomsG+0Ahau1OOSRTJYPIwZdlK3V3yEMC0oz2
OZLyEyWD+L5RihD1cNa021pA4+pbtOlU1jH/SejWt7RCZ2DnAsTdfz/19QFNDaF+iLQvtYV6t0CT
rWF1V0kw1D1fxIfShG7zrQVgrRXMwFHorzeYbC7IZs9LgJurL5WFEliou0p6UadgkOZIw2GHOocL
D22hbTI5+4n6QdoCzvb7IOfn0gC/WYNBAkkdIloodK43aFl10KNs4Lh91G8ilC50iOXvL1Uyzjmt
7cjcpgsrxkCnQ2OiTvPlrlL3ABAtxjbW4NNP4bGR+iol0lD3Kt0mtEdM7o+eERyQOy1jR6o0yqpf
ysPsLWuIuPpBiTSU6igtAHN+8a6VqIH1CT4dbGAK06cEGuqeaNL+YIMlUtKM9i/NRtZ0YtuZ08sg
tRyBvumIbMG9jrxOHXzqXowkhwN0Ksg1SLJ0rY62kLWOsVUbzk6SByK5xIlrYR2TW9zJQ633bRyE
9B73UWI4+zCNUNTJG1vKcipRQelugyO13GKvnlpwjaLgsbgGLuiRk+qIa5busVImKfSyeliIqtlO
Vv+BL6Tb+XN3W3cWPW8lk0oUAO7rrjxSZ+ihm9TPCfGTGiU/RJnwW50hH6snlVhjIe92ZTeFX5xh
i+SrWOot9KU/cxEX7NSBg/HJ3kZB/iOKHOj7inesNkhty3TXl0Z6RJeBGmAuogzJrJQeKUkV2RjF
HkXKUaF5FdG+iX3M855IGErMOxvcS7ZSDfnvJn3KibJpysRAoIIMRt1wTv++Nzsd2/L9WP1ZV0/6
A3Ypf+Ya+a//c/QUgoN63PVm3vz4492WFvQ1soGpmti2Wuoav+4KzKKM4r0MPOHJZIBeBwqEcf77
lbRy6uMkb9Q99cJhYh6mejPT4uGQMJN+W9lOflCPdJ+DRt3zreZHjcd3qx41KaW2rR7Ca8IXSuyz
hk0jKWH7WFK/ol6jlCx/PHSMYu87jCqjx0Xq6vvtLavVNqmoMMdLsYPSPvgegQLqoboZ5R++H/7x
kqhc7MNQMKLb8lykzITgs4S9vdUwcB9cCp5cZov8GqJCytxXj9TPQmRyrRxdcJhINYa8W2NvjV0S
oPAflrM9XKC6LyQ+iZ3oS12Cp+5Sxq03S82cgN8Sjyp/VaSjv91d5EDnNVxJ07bYkzTBIMkUzi2E
NAFFNVmnEhuP7NTbVpr+zNRXHb+/vnqIpKdG08Yf1E1U1S/L2NNHQvdx1KTGeFCM+u/HATZFXLVI
79XmyBt1r2D8nBDnI3Aymo1pE9ulnlc3WNHhK1CD2ozQAKnQUPuT4wsnUNQc1F26iyWaD4/MZzn4
gqNHniLvqYdTiHJ4lUvueJe9RTKeRiGh1I3FrM/YhOHwOBoaro7VnwehPCYdZI9HdUza1N9w84ib
vx3f6i7FffTOI6EC6mFlIaDMUH787XXqyNZJN6RDYu3+dvCr13x/Rm1UgAhyCUaUnxtDjOYKemIF
Gwvv9xdU/9I6FYTdyXGBeeoQ65M2Qt5CAkdxjOVJHsl7fzxUf0Di737Z1v/HrfifOjI6ySP/riNz
+dbM2Vvx8b//1y/V4ZEAFfPrn353ZFzchtT5dcfRqSRbxD781ZFx/X8IX7ct37alQdHEF/m7IWP5
/0CkZhguXRo8jIb4m3vR/YcHHslwHdsVrk5X5b/VoPnDu8jn68oJyZAH0ND5sz1T6H3S5FG6HCrq
RJt+IBWoF+1xdmkKzBriaoJKUMVR76xraf2axuCYpZDOubSCB+h8+FF+FgXrfstNtn/7KX93k/6l
e8RW/isvAuMmZzaEWzbTE84fpm5AQxGrL2c+aC1po66gdjwYxdruRnmtzto1b55m4e5FDnkup/xe
Oeii/v2XkHvhzy/h+ewNmmqOMEwFlPkbDaezW531D/Dguavjvc7FyqquRuZwWQR2g4fKZvwJLSq+
zq+f+B8I1xxoJGnPespXzIJxhXn9vnTJl046GH3YstaVnr1m3StN6WBN5DzGzoiUq//0xe3//6tT
yzV9ZFiwo9jBf/A2+h699DCD6LYtdxP4/fPgZtUWdeQh44pknUyYtz2qMG6EUD3UKUTKoAhnecFI
SbNay27GSbId5W+9pINOMbeBZkqCEJ93SG3KG9aYP7IGfiDnAZ+Fz4iFOoUfyaJS153cgo/povi2
8wcudwZKdhgz9uQPI6rsKWWYNd762CNBbDkYLlde+dTDArcS6O4lUHty1ZadV92ZgnI9nfV05yyC
OlgybmdXgxwfAuvXqZhR0/CK9HKKG668iOjBhJ+tjQFPlGcm62YOhg1R3Reir+7JA7vRprDaLiWv
yXKHPVO02yy1vbUbm9B72Pgs8LzVlFWvLrGxwCzrDckcezy8TLyLnW5sfwQ7GNUby5a/pHx1AwHT
SW5Uda9byNNN4GfQr0ET00KgXhtpeKpca2uwRN5ErQODJfsRFm58iCLq0FmAMHgww0+YMMnFCLti
RcUk2oMEfA1H8aP0QETX8gAPTEqyGUJCUmYsrItJ9TrKyDKYoa5TvWe6AOObkE5COqa/iuxr/h2J
gbBJRTXrceNS/SPDmdK3VS2wqZ8IvqzJx0Rd7HM1KUrr7CbwgiDp3ODCIxCnRQ3oAfEsfNb6gU/v
qn1FHI1nmMw2bUWYCfKIsYKaOnpru2KpmsLyAK9m/nJczeNQCnhfz1jPAeRrdZZqgxQo8CEeH8Lp
EHr2Qy0wcnju+Ew+36tdRFcVIk/NT18blL5WbbnrIPcfeguTXh3ZGFcoEzaCAKSQyx65JprB+Y0D
7Lw2mVZor58nO31VfyGrAVEaYeWTLe7nmn3u08yABQqXO124JPOIsI6GZhU6ODeKsX0UOibLOREg
LChyOUG2Q5PN6qkggjAloaTmt3MrTusagIZbhecpyR5N4aEOsaN11DOtO56frcom3qWev11Ms125
JGqOGoA9l8GjibUIXHB9hWgS7T262BEBEcU4GNtwFJFDw6ocS6qQAyYUtQUhomVgc/O9IHptHfoc
qUljc2IO4CXlfl8G8Tk6w0E0I9jV8WFccuTWFFnGkF1XpuRet8XeqBiWGq1N78Z6HQXTZtIi96IY
gU0ETrOjsKavPKu6AUVqgkf1Nr4dXA7yQm/2kPiIlKRsgu1pd7rh1l9oRbghVS0CbLONPS4vyUCY
pamT+EftAJQMINZ24vXhFlVlvcdDTyBAjXbM14i7AMia2IZ9NEfrJzGEsUTuEwial49N46wZOX6F
fQMWTiV0juNTMdvtukJ+t44WyLXkGWyTgP5HaXH0xtIcXcT5I1obnPcZ/5gX86HRumyDdpNd6nFR
rIbxUrdlShh9bYpKFNZH+hoOwWHxwKHEbkZtSCNcDn41iWFrLTCvQ+1J6N57b5NQkhFP29TYqxuE
iSSu2j4SeYORjeYvfgK5b6qe46P0s9d5QQ6tefvSSvZ1SwZt1XOSjKR6yfoJrRuHQGOjMi51Q/xs
oJvK/BZz63HuANxsGKo5nZPrwYUgqoJGRMqprfYIMZ76ahyj7TJpvyia3zUTY8QMCdMTfOspwyIV
Hzyj6qnasHVFQNfaHEAFZrx7NKb7PA9IeGIflWbyWVbqMHU4jjt+lKrMBalzm6l8pOb1IUj5XMb0
1bAIkVYfxCqF7ZyONgKBbc3Bvs/0+Kn16muov3RJ5WHC3GCS9hkiHG5jmAOcGkNr08J5S8boWNbh
D3WI4NomTVEPP9vSoysR6asYTK5nkNXgxnf09GFYVcUr18XpbjTST1NnAqpaJo8+meiGmSmnuJFd
23ZRkgZib9uQPPpJ7kDwI3zfTVr6GPhw8AtqK6tc3/hyrtDyedMZ5nto6ToBHlR55bFvBTkDAUF6
bAM/qKcTObV0iKFH8dxmxsSsEFyoAzMAu70ms/ITcrC+0aIC/vyUkmfU/uzioKLphDVs6O/VUWT5
DCsiXN64hrhuAHG5AbOEbrI7a3mA0yHMME4QG2cSj9LXEbGq5bzyeqq0ZcOxTWRITpO4fDVl32YK
010zOC8Fu87HgbnO5RBdNssmzx0D8QfVgNr2+A78rcqrYxrW7wWV4XWdZFTUYlliqbdezlC8ZHRt
fH5TrZNvNMD2K+InR37yDPV61afXuVW8VkyrpJvMtFeDh0Fnr9g5gpOyIto68BmSdZvZsJITh0+s
U5cB3wxD5p2kTjaGtlzjvK/WcZJ8iIDXIEx8lHFegWc1a7dPq21NJ2LV0c8qmfoctJ6NSC36IqhP
Y9/dqBkbEVS66f3oV4K4obVlKB9G+7VN9rMI7MeBrd8MXv6q1gHaxHE/6UyT7BPovybjfXE1owVa
By6aeWt67momlSSVypc2/QS2/lIJ9ya3NZwx3XmGokDjgFVQkn4W04NZljgDaxIiJw6u2SUWgiTB
gYDOLVMt06Czz8MJ/0bFQGYu+UWhU+5n1UJBPXiwSI8Z4uagNkRDx1sjX8g0ZqFFZyFdN947dmPZ
of99WvCb0mjdY0Uh4w/Y7e8liBEDmK/zTUGQOs9zWHSkn6O59rducl1Zwd4xLRoRnObhWN8P3fLk
S8q5WAGLvrLSYhtXMhEHnTVlXZvVvV8fhANSryWFluQzKk4kwJdZsw7s9LKxruZa++CiZODs5FSB
DcJlsGeeKoHUhjrxc5iRTE2hEhN9xBSbVvw6TVm9+iGjXW3xj+aV05YpoCQy3eVv0fZ6uqmU5cBA
EqAhCQ5z1leWzVdIpmM0uZK3wSmLh3MVJnYNPIVzWUMGvRbu/BGiwVyRUwgdmkuRNQsxmxap9ssX
FNRTZI9fIaeBXOrSnKXcYhp0l0OhPZUjIZQeU6vtc/yUMR1Kzf/keoNUWALDG6bguTB/dA1lHEp+
uhveYpohyVyHFLjIdfwk2l3eZQ9giJadNbORRRkeIrJcWpNRGYCts0l1MC6zOPg5v2cKWpZ+RyzT
68PrkpCElZlzwBRt/o4g/s6sEWHXMae55fK7JvazTDwerOXK7F9aObAniXGKPa7wxdTP+358Qizq
rOrhM8g4dRYBKsaa+hOnIBoEs7vuWOitgiz69OTn5wOaJHIaHH0ct5mT3/RN9pokxU2l/cxkEqoZ
+NdloubR8obYb/3gehwiTvpK1KC3KYBdk4ZEGSYhBikpUbLnvaDfi7GHZKVdaHCsUirUV23JEjEt
X9Xh5w/Yv6i05SUs0aV+y5dwy0l56cpBVa3nyim/Ucug2HzJRuQSajBODO9BrUHUIJ60TK5Got+S
Hce/pQbrnrR5NcNgK3clPJxHv0G7URicIlbhPVR5fAPZ6zVBr4QMZnARnkSPViWjW1hm+CGzc65L
j0abvqu1r+vQAgqIlfAs7ZQj+15Voi6Jje+pwsTZJ0h+zm4W3FmbvhAnxaQ9sIR09OAY9/FnbKSv
RKczXjr5bR2I9YjnuRRHY25uKFPvIGQy/3lcaScJTJEpRVAkl6iLHP4XcMMYM4s18xGrDeSGk2u8
IH3m0qIZDlFrv0K/gfY4O/eZn94WCb/1EGevbgtS3GnWFoZkARNIH1F3x/7DREo2fETnRGH6Vc2O
i8aFq+n0V7S+jjVLcC4oCLBIkKqI7DVuWdWU7vLBAmXjylV8lgcPZsgmy22fxugMK+dmkOsGH0vd
Omw5qcrkk1UilyHMe7aQQQxskCGnAD8t/x9h57XcuJKt6SdCBLy5pbcSJVGqkm4QpaoSvEm4BPD0
8yXUE7tPd8yZi11bhgJBEshca/3uwuSDIgBHIXK7ALpwCk6cX2b5t09YJObKPZdYz2X7Wsv+Lte+
RyDGPgmJC1kekSeEmxFBN/TKtqVvXwrRXL1S7S8ZIY5l8lPVC7Bh77mv2JsJ9TCMzE2h3htfztiT
mKikxuGz6j4yRtVke6llPH7KelhoQQotpXHiW2T4B2LqLyCp2QZ/lg8Mz3QsDTDHQWS2b5Og2tXt
bz1cGVNisFinX6pF2jBTYUF7IW+0/b6O1T4sbPsA6/LLKXrK9qzAgpFAS+OJ/FWyfFNKJPShfyk1
P2zX7XftYO0K8nA79FgoDabt1Kg+V8ZkZEXouGn5mPiNzzLO7KPsLrVeJFdyJc64n/l0a/5OuLN2
0DTxbiXOa6cTIREED16ON6PL/YWMVaJIyP+UjkeUMVfu7jHTWWLEcE9QSrEoyWFvH4nFpTBWXUoC
gLaGy0NWrul023EOwEc9FaYert0gyDZLUalmAEZLuw5zoEeIGX03nSrnRBE5SqS2W6NO3jIn/OlV
ExAuoLuvUVqYbvjqskESUaFBn8rYJOewXFWAonsBd6kSuAzj/nZBcUpYRkjclzC04BBH1mOZB19D
SDBZJnNS2J1sF3yaFdkuRANSL0Xhjky2ZD325YXN+oIAIcMSNj+aME236M652R1MAhLc4Xlnpl96
w4ekrnPPG47Egnkr3a2DlV90L4tK+tty0qvBa8accCSC4ZFklgVem6MCpEDUcYrzUMpnWACc5I1E
vUrfDgjudtgePCyq9H/+WVwS9BLxLskJM8SJiGzkb209rjZ24TkHXMLjHfTG138E2qFJsXL4BxDs
Q+U57hlwZtCDn/IheRRD5O4Wx4RF1e852ApiPIwOeVayyAXJWv7BlnVL3GD8rcpffvT9EL+QMIAX
HfvyU20ZOOtmQgccEvuDauvfDrM85J8HL98u//xjs/DPt8tXC0a7fBUsR/7nh8ufLN/+P3/2H0dN
QOEh4DTTv17et+Z+WFCOf55nOb3W80KQS/J0ll8s/4R6jkRrqpgaak17Xg6edYFd/PubEvyp8GU6
WpWYTlgprGLL1bIWt0M73RoNccbrRW+Nw1nYnhdO5vI92QJPfe2Lb1AQhZe5l8ijlwBcPf4Ay0Lf
JsjQCPuoJtgLAmEekz7Te3ZVMjLoXCAXqDLLD5d/BA7MGwvDLRygCMRhCkaWfUgmZwsN8RTlqX9a
vmI59U4J8AIQiXFAz37rahzBqikyT1pTmyeVdHgirPfJnEh21Vw6zLYRvzNK3zqk4ThGA04jY0/3
RYiQaxCVY+QFRFQ93XPfIjDXaUUKTRar0C0PFSovvKTmvVtm2TpRziFeYL/mmhv86SFETtapaSax
iVK/BZse1oZZF2hiCxd/u+Q6VLTyhCLO+trXw2wvIMhOITQLE/76LoCo3qF9aUOGKaVmsUebJ+5V
BGlZQgGB4JN54j3Nhqd6qLwV2QWkSufEWjawb3G+8BIcf6OTzAmYssI+ZUHD/bE15vBAECYJr/E1
c+UlIVltk3vu7xZXNwQv7srwjX7dDTMtTc64M4vKde/MWMSH0eOo4+TZRzdSF9oNlNgDfsYvPQEg
Z5njZNwLv9xZlv/XnOzffunZa01oHnOn4k/QKvqn6H6LArf3YdySMwqb2Kn3JETfnLR/aGtY0lUx
Xsgxp11xWXgFjuI1xNAjMMG17ORmaCuaUkuOG9n/wahjeG5b1F0Wjth0d96WbHg8Rrgg/NzDF8/I
j6MjrXUHF6nJrepxLDzBUk0FOGGNBk6LdqA2skORBvvObQnG8wmN6iuv3JhNTIKN61K0ZPZZdxp/
NeUkMYLtk5LVQvGX/ovTwSoLiumnGSORKwerBieIQMdb/HsDK13LCBLsWEwPA949By+dsFQQxk70
aYonjsfzRe9CsQxtfIODoMPMa7CmI4a5mxbyrc70dhVaw4dBlBwTGOJzghczYQwtqY9NORjMbeWl
7ix/29U+IuAS31DLh6nu0mTWxElxBvQrRhjsM+INnIzMrwFUUCQhzoky9onS2NsED2WBjn103HSc
Rrotkuw4R0l3TwOzeshm7zJ0mzKsqfCz6hfzOB3DL/R8euccA+Hhc4hlC+EFv2kND6SnfNhsjfuM
SqwU2BD1YVbTxjBDTBueinBAxqnxLkb+H+u+/zAwu+YCgsaJBpG3MNmZ+nBwiM/0JNmETtsRXOQY
H76jDOgj+1GX0JZaDQJ/C8Wts+Sb28U3xgivboinscVi4cbiVrnBtTC8Oy6L1brxQ+rV5LHV5HTX
Wv2TxpWRiptiZ1T9MGIkJ+Rw3ep2ZJZlkCdp1wNxi4N/LANBXmN6MCSZS/Nk9StGqA8espN1Rmga
DpWEvUTjkU7lk9HQJwlx18GwzlqOy3BSPrgPdpwS0xaBkxgyYTOu934bXrS8Yp1JxhUa0qe2yH4Z
fc1Ato24bEOGNsYDpEcS/1zGVZEr5xVkPLbmYTg0wvsxjV7+aDo+JI9hXbpzexSV+FsExRaeEPcr
tP+sZIpQzOM2DBKcoWZM5efQvTVW3RxEb+3wsbt3dYGKZoTg16vZY2A8ymG4TqkkToiF24Keit3B
zI2ahysn9fFjirZzWJsriDjJtgfKbQfF8OMEYqfdh2gKL2WexldTTsd01JJjV2Q32WU1a6eB6t+N
m/MT7jPOi5bQnaXusCMI66Z30JEhBBBFO7lvju28Eufkh3QvVYseuK/RM8s3jKNuVHKbYHDdVQKN
EvuQ/Zy0v8L56hTpXVSokbnuEinXw8zsrwp/eIB7a88xf3QD817hHDoXF5ABpy1zXFuDFuApTXNa
RaR8WuKlJlgJbjwxtQdkIbsCqCAN6RELsD4sENdmPdxt3yVMzrvpIS1OxibmO+NT3sa/ScvcJmH1
MEFS93vY9K2inRZrAfc3M5K18EnjEtQqNhqDeGQ2ISpz3RXBpRfOJ7o20DAmjIzWQUq0DaJPULKH
uTWvGDXdMUT9KAvzEWzLXbXdMRwIbAUhdNQlbUTp7jL4WnzpKmurtYgoo5BdmnifumK3fCd1YDt6
2o24gEffxrBVZPcJA0OyhaprOiCJMT9jkzLYRPtR6sabjMwnzxW7qOOjtyJS5F0HVjNEtFUbE1vR
ijNCHHCA/mAP3Um950VTHZLZ/GmM9c3Io4tJfrOJyBPDcAbt8EBPyKY2SV48wfKGXo/PEtnMMl3j
MC1Ws0EYAAmLLcS8edPm3rNFzwW1vL/lM4FU8bhNm+ZNgzGJ5/tTadtv6qNRh0o8eRCsbD6TMbO5
pv5PO4NqUPk1DqjDe+i7v0fh3YmLDnrWZGxicz6OfqzfyT7byXne+sarE8afTotu3Y8IjXVAvHBC
MnLvGM3uqcZqOSD42shyk5mLvCoJvG2rpEqDA3XYc32M01BtLEanOTqrLMbZYsQyoA6ep2eUukph
TogUE087JGU+H6J9PAfPWgFCwbLUqQxuWlUisMp5I3njp5yVjTT31i9+lXN06qqbz1Anb5sjNH00
v/3MMEkjZo6pWMpkyfbJi5wNXENA7q+W5uybazeaF0kyMLlGOlRrkT2PzvSXmdgPSpWNqOvfTXL2
Uy7Dku1qzfzgOEHW2toI8IviMOZY2AbtGUONcOca2UBnixCXAYcnIU72nTwgKrSwJiUvIDe8mz3B
LO5pJRmKFpeQpCmmI87ZZby2cAG5mQk36VLf25b5A3V1tJncdiZnNPwQo/hbI+J3O1zfGiNyNzrO
HYXmnMdJP6R1yWpQktGAsBgNxfiJzean27Lrw3vrD3oGxOowVK4vBZow3B1XPqYTceVdxlZ+xQPR
tCUSk9bBiBcvf9ooJ3qXGtcaVrgAq5QHBAXieT9Em8J35o3ek73UIyFb8XEcNS99tSb6I1GoSEFb
2RyV9QZHNsbpTf6GRh8PboPJcao9M+F+ctFLrdOcjZ6gM+IVMj75SZ6M1HieKJLU5AU5nw2bPqQd
JPWmmnp5SDX9jCYJd80w/W0Y4ZsTacm+q4f3vrQIacLNYdWM/UcFgBqPfKTJrarmd30kzrMr2dPx
6rzYstjDWwd4tPfEnf0gcAGELS1+9AGD0wy16q5M0HC5jNvYXK/mZHHNy/59iuNdrxMq6xF8t54h
PqzLRHuNcpv3JBev2jBd3SR+LZAQYUo/4lqD2Ucn+3Nqwrh3zXVBtEUWMjfxdBj5skq2wCAJAqTh
KwiYq2wcsK4Vxhh34QQ3WfivNjM5K/u0Z+praj3XYyo1FfTCWZE8paPYSxKoEWK8D/0jYaeOb3yK
GeSV/yZ4EdTrCNJMEDi5c53hRQd9x/IMNlPnrMB4mYoJLO4LB6NTC8NnmW3Vn/ns3ea/fpeM5tqm
vG9yxugkIvV+sSbEAXNoSgkOr46WVHTiNVZ88a9m0PAz/D6sGdesRpBF1EMCsKuR2GyernKCgzpE
jz4lw4x/8ghG5HBU8upb0yo3FhE2800dNxITxtTx8uCQ5+hj31uFBmHa6qwwwnibs36dZHdMH5qK
wRyzs6DMdgYbUh27m5qvkVRsl6/V7/ivDppVwJVjYeiy/JwilSjJbYOk0NY/5aGpINta8fJ/NAwH
ugroOPtGmX+grwv4e/WQ2vB26mt1OwY8V1oG12ZocWDY2e3ZtB9Zh9YGE7uh07/UiZXdREooRyBm
7KlOTWZzCGT5CyM9B3w7FAEjnJIbZ19j+KceoZ5PpcnFVblR5+q0It/ORfhhIbRXT143UCTVCwC4
hiB8BEseBQx7/ladl3paTb2csvh+7RyDJJOIbkv9dezrj2TlbQ2sw9Rb08hwrd4e9fLUW/h/X2rA
WZkY90fMzQRiM9eiggNYq0Z7y/q9E/iFY/C2akHAJq/YqK/VYyrwft39hGC6tasKQvuwa7PvhyeR
vteTcB1yOByvV77ZYadF0d4B43s79aOIXyPBOaiH1F2ymXs6FL1hp81/q0PpGrNrZZ/I0H1qmk9Z
qbQMrigeE1QP+fyoHqHOqaz+Ih7910lF/FCdcFQ5R/VUPMVVDqQX0zynrbE8nTqcK/sDh7GwAaNF
eQ7mA1oPqpd065bVBTasXgFiEfd0G00Giw3hO50FqlemKZLJRmwGpYOLrOSLsJ+7xV2Fj4uBDZVb
7+NI19jup9sC4Ndd+sV2i3qEy7VwxG6Oi3uUmsFZL3R0tEQtSBM4OCUZs2MWjSgNuVPcXdNQmYam
NuqxFrdO0Oy50pMddtgrVzqEazUG9JD0IqJfKQM9NhvziW7hsxgQLZme97jQIGzBhToU2D/TFGGk
46xtcbcrQq7Mwms3TTtVNPJtibj9EKPHOlpR+QIR9R7OeDKaHXHh1DiMG/JTWw1P6r8iEOa2VjQx
RQVrIQ2ZKZnjw87wWhAsNhH0KfGXHg7VLvF+awEJFY0z/SDpagCpYUStJypoj4rNsaAbWI33as3p
u1V6/toVzTqnYSCpA6DwY3I6DJmph2aHIbuLrmxjTewZ9kAbpx+9sXSOhDA26yYlOiISDI3dmtrT
j/T7Mu72babpWoWHurZpiuKiKbzSUAgMAzvc3W3wmMQ6TCQtHYKmitfMWLm8GQpPxXTrejjnaU6I
fU5h6yrITO9gUCA/+203CRFvEd2jKTn/8m/lV4C1Vv4Of2KrY+MI6GIwwG2Mg14AIJkJRmB6uBVd
/aOsjfIi7SzdhHWyaiybSA+Als7vK2SD+kudM9MGTPsIKwQdBGH4KwVSVFGYHARBUqsFnKR2PpTk
eaCYZNBtwutDgGTt57ADic3ZhgOGKkRU7y23KnfmOKATzDH5bXQcZxlGTDKx1lKBmY5ZXZYRfn4s
8MD6Zl5VUMVWei3h/w07DMuZlIbMsg0FQ0sD3ltevUTELnGjAkX6Hq4ofeluG5SaW3sM+11BJzMR
sbcvW0A/OLAtFRa4c68u+VrzXPpxJ9054uJOjnWcND5VoszWMqNuRDN6IAYckxWqJWAVJfw8BZX2
Nofj78RXuokg3S1PLUb4F26mJdvRLPGesnFw0qmvHXzOoTNY9GRW9fCHVlD1lR48Rm5WaG6KDlaW
13RO5KaNEBclXBdSd98Q3zfrWjI4RXC6G2DOQxN4DNGq7YnCGdBPO2vS9LgT+/huKWaGZI1Ok103
asbCZNiXjrgXJaPmWHraypzCk2VjJymHIwa52QYtdVjhi8d0g+AzskuNuNzL8TcVZ7VFvmXu4TSc
ldI6HM2fugE4EUuiQ/H7QPY6Z7teljcrrn6Dd8crmDf4UKGi6ENx69v4gob+y8+vQUBpJHKk6ZPG
1FndCzhxA+gV4ytcl35du6wBRkZCxEATYejdBTsIAyup7RjD3ipKTNMUpW9Y4FQFKC4sqaLifCjy
1u2cfLjYNBnU+14ORYSkRYgSyMegkB0LxjZxEOvY9VEa2S6hGEBQ5zRPTr2frhVctIAGTQ4uR/nx
kVEwrUPFXFDf6XZF7ILzXMAgBOwBuOEGJkX0oeutNyelgSu1vQ7kmA1k77jEfBvjTk8JbaCoy3ah
ByJA9hHE+V0W3kYde+XGHzbklTM9sKjK1JPI0Ge2avzI6+qjzbF/x+eeVpRaRuHuErBs7kqmQ9zA
hctlliM+DwvsFMHPFmLOPLAO86Rnx4I3waz4Gk0hOC09mh1nGz8hmooGc8Hsx4j5mzX4Z5FmH5gP
3qyaa6EM4ndNxuWqBdQ2SYQmS8Hjfh6Jt+v1jROy4XdzgGwRceGojz/iqH2P1RjIGWDyJLGDLFVx
ZCCh3I2ZGVHJK2ygpNOTWNk6jclkciOIlcTQ/YEgZgGqGuUK9dBei1xuhB5OhNvIAylWyCdFHlwK
zd/VjnmxM6yugL4ZHXKBuAPNeqI+JDtEPG3gX1QJopH9ynqpyf88AbJtkqofV64B06PCGuWIAc2j
VTkfqWv+rvv2U0/BkK2ZGqBEWJsMfAQBMkoRrQ3P+4YZETKf4pDUgbgf5AZOT7eOsgaPMl/xtBTM
1Dd0D3bv7zwwqQJwjsSPt2wM9qnDO9d4YNpe91WmPop0uMu2bH+V9Zcmn5LqiFzunOWKF6sgvzxx
r7Np4CnLZd4qpmcWe5suMZib1AOEmraBNBKVHwqxcxXIPiJg205T8qVAQdev31pTvmRGwLCGfmOY
uHoZBJOjVrtPXDfPZYMnC1kmuwU762GJ1FXws5HzT4mt07pKwT5FQPqJY9R4++Xp/n/nBVsqjuZ/
pPDphmu4NCYWO48F75zf/xuhuTG50eDAIn6u4VBM/QKKgvz6Pgnh7KAvM+TQQ9EyRrS1kKFZsF64
C2nPm1RqoO6KHoXUAXIZG7viKglUnpuqqW6aYjJ6pO3BBPKOy3dOOKrLHXMNgyuCUPK9GXfuFUs8
tZuc0rynfxuAIwMF4Ak0ETSgz3PE+/a/v3Dnv+nk3y/b8hyD1x78R04PNC6CSVJ8rmnTDjkLxzgb
18CDPKqxNa/m5prVX9WE0wqmts5K+Ia14khwLqqUG4JODlYA5UrFJTQpmk8MEwCv6PSLIuSXaFUB
NgefviCHcPB3vcO7t+yiDNhImdXORH1YRzMuXoYm5EaAgowxx5cqm2J1nRJewdzf4vP45torgkNZ
MgoKxXSjynqXDSu2WuEK16QlihEJ6Ri3ZvG5/iuS+bHRcvv/86ZZ/+HfBG3ccHmhpuX6hBYG//mm
+Z6feYNmkW6cWBDg6vA+g1F6qiRasNyxeelMYLGFTLnQI0BdjpXNOE5tLTQsF6/CFaV0tNeh1B4i
Ye4WcswsKb3mmcXDcyfChJL8nHUksA4EiK5jPX5iTPr+zWazrdfBBMedaZEUuSGSyWHOmqduGNlU
4yNBSVHMUFrdgf/7NeP99zVjOSwaqDB8mIz/JUFAopMhcYrag6635i7JyafFiskj/5xZLhrNZkhg
brNWkOXGTNBPzgtJT7P4KBP8+vapYpOHU/jo1PPFwqGExe8wY/GSFMOxraFYLgXDKKanEaZBpTaV
yC4+0HOyLQXBvcwLnpCwvwIOBOuPdg4LRMlxMH9Th5w0hjJHW5HXGBMXBENJDwd4wnKgS40wPND3
enp5SOdp4SGl0kZj2dZHjJDgFqq9zUapuXcS+7h4v/rRUJOiDgxkMT5KaMH3QQP7M/vQQ7hH0fSa
QU2YvdZFD8DuClxVU5BnAj45nzjBPRt43AzA7KOAifUdnPY/LMb+XRSCy+d/L2CeZRLfZel+YKnQ
y/+5gDm9ZtX5JJtDivx5M1Cs7js/HTemDWenlA/u7ForrCbZSkV/cl1hbpoh/mJPrnuIzVgGvE7q
4qsVz6oU5TkOiiveCS5hJPyRlpQ/GpPmvwS/+l6UWuOI78GqHUS61QzzF3qsP14SkXaJB0Ob3M0g
//IzFo5Ce2HwwYbamGAosMqyxtUx5PSuqd1/zEVNWiJu5siF3oXicdohsyFtwHI+nvJt4WmvYRfj
z1n3EleDcdvNeAuJTt9luNf7yrG7NKRzdqC7ZplVHBpgEtxr+8tQjFg1Dw0/KTE9l+YmwfWzZVaH
a0WeUXi1RkgRo8Mmhzu7qVGUOZhCbVnaEG9UH4qD7wmXYScLnmKGLXQ2q4OB7lh/1Irf5NRIqkhz
m/wrD6JdRxL5yrGpAhcm1fJ7k0IOD7InfYi+SpSuWoqBi9n+WQrKqKjxnwTBbEr0oovOQhG3Gs+5
z2FzUX1xVCc/vbQ5BlX4ykr5oVpTumj8bNRsiHjFnzJwfobkNGVOD6V3IAd0Dpo9Y8iLmKm4Ao0a
YVbJa3P1rohBVPxYdcWUaU72ZQ/jkyiKMza0Lk0iHPrEogqfgz9TGb3hbX5YmKpd/KuK+k/NVMeK
6SGwxfRKJBFkpY+0m9p2wFqfX4HY6X211TI60USUl8b17pkGg1exulTF2ebk8y69JaTyi5/HRz9y
8AT+5rf1qu8oBxYT3KDpIxtxSOCQ4t93J4aAUQ9rvR0DO2U608OS0zXbYt6BPcG9t+t7b8DnV34q
vmqFqWS3LcTIXdtbT35Y/QzVKkQKJ/YunXhLhPlzucHjpo43Tjk+xSmpLm0dIYAR5q0m1PlUNfT4
LYOHCEQv8ZsffiRveJaw2ND3rByZ7kmXXftaQylH+DAkbtoiw9OfR1E910l1m5RuogNK7miPg5bN
X8dIj4z08E68EtZnhrFuLBF8t92dxuBkMJQPOeW9oeiPlcYfpuMxTuSlj34x6de05bKN47NhNOwe
YEa55Z9rF4Z/2lnJueFNtucakkRZ/pTFvBU+QrZMAlyDjL/2WYX7MvQ0R6vWkhjMW2rK4zT58kDS
MIMer3ARFGMShCCNkUWfPVflwH6iB87enuObQ2951DI339ShDgDoy4uc5k+HCOMXQtYyTGsuWowW
bEbE0nmvfixYjppCRxjAxCmB76njY9J4dcd4q2Qg2yX2roxbcy1Na9jSoeM9j7Ci74nB6TQH+L8v
NlUwqilpR6dqA9x1NXEdkDTLg9c624WdhFzWxtgHVyQS7pw4PMEqI98JN7ZMIxlmTtxNM+rYhGjz
1WRqvo8xBo/RyR8L8nRPczBf49LOcCQwb1pvEOZu1/O6mLP9bM86hK6f9SQEm7eIsAFpv0aTnzoa
M4ZKZZ1ASbNOnkfgyfIVsKGRKVd1U3+aDQyUoK8dap3Ihdi17m5Qzaege5MicZkvQUWRk3AKKni+
JHgv7wmqruJshK8oNEI3mzOUh/Egwlk7I432MKj6Wr7BeUQ7L1+hqAMEbWxotiXJ1uzjDgRA/zpD
Xj/YthecQ/IW935p/UhEgJ1ONOLLM+M2bBQO0NSkn8mgu/b0P4dKzg+R56WHPM0NlCM9dPNcFOdc
K/H4HpIaixXHOccDXmt56+yXs1zOwvJaXobVflXK5C2sygbyQwKk4mNmE9KGritpOXiwD3szmuIj
yfPgOyK75PhN4dDC0+lVci51vTvUOYNzA/Bwa2Fofm5hCJ794k300OtMJzpmXuOea1WEhEYFn25s
iV7okyc76rqDdPw9hvmgG9SdAC3jW5DquzmZNqNp/rFkmm3T3iQIQnTNeYyN3wJy+q4Yq/4c12O/
giET7SrlFTYOxpGIXMAcpoRnadreOo2ADVmLX8LIf8uSAXemUIfOEiI6Ktx1X9JDWlZ6ltOT000Y
t3O7xIFxM3ET9JmYwB8kb/owvkTlbJz85DRzAv1McFaRhkRN5qjVMYg6Rf3U7fXCpUte7BAcTenx
QwtPakCUdToZt1KJwCHYp8e0CuEeo1xgRmgg1KctzBCZnHxWajYegq6XY0RQeXEQtsa16XWYqyUx
KUwKJ1UaFZox0l4ozcrWOC0M4KxFiUICPMwsDC+bNmKsrmLLFTmSeAQmwNnwFRFGrAhxl2XVwmRI
bqBX/8lj95Uk9deluigGfNLAyfbSBM6LuvYntu3Zzgfug8mdf/hk5Wbz2G10pWdwKgbtqd0x5dku
1Oh8HJN9jKBqIm5TNtnnRBbIQs8uzdxdexTSwHUNNyOiNelqD/CjdstZLoRpNSKaw4IU4g2kxpMR
o07H3ImbFEObPgD+au9LndRMbB8yKrDigG6VhwFJdljgK7KzwcB77ZTzk9o+Fw454hdY/Q1rP6+C
eJb0eQ6Z/hZt9iEVNViHdk6Z3txnUXwoPqxin5O3/uUjbAJKHDctkoAEEWRY4a6opuaI/zfs+pTS
LkeqJdScKr+0IdVlhwjRysDhajwvRX5KmSuucFMF7oX6nAlIZ1ovaK34ySKSwdtJX30s3P4hpnP3
kp2XMyMoMrk3enmfu2Q4krKAs78VXxs8Xnd6u1s0WwtBeGyQETQ6vegAz37rCZRlECm/rDqCU9Iy
5yws+lsxzv4qcYuT0aF8TSulQQ3Mw6iJh0YP7pEzg1WaN7pbtCGuvDswd4s8+ZpFzr0KBNVr92xk
4uC6aAea6WPwYah0utiak7gJ3PzLyUVoguuOaqA9xTbuW+8RtsSjLFprN7SwuDqvwQZWTdOUHjDQ
8K1tbrrKgcAYCEkE5rQ9PgzKISm3XnI10KyVukYjP2mli+As456ixbo4JrwpOv2hRfnC/xPJrHLy
yCABCMU4SWQ7ETJFM8cT4RMZgAySjCj8O8SSulhdEYSEMYukjFylZv1AES1Xy7BlDOlPvCH/4QXd
Pk2an0jTjpHy0sLQW26UPyQaxpveHoseuoo9Uj2VEXWRi2DAwrQaiW7x0Wrars21H8sTRE4IoYf1
gazZDmOX9q5EOzbrA6ut+KFqz2V+ENpUIsKJNqo+b0XzkgFdI5Kh9i0Y2qQpbX2MZXfSaPj6Se85
n6wHoXUYcXCjhw1M57YJ7nqUnHDKAykOeOsCHdfVJH1wTNeHIM9csnfu0snjdTT+0A340KbH24H1
n0eoUEJqx8QDDabPa33y/jDcgs8vlQisqNQn5P71h6DaDm4SXDolRU2UFCnULU7NBqdbWkSNQwRe
fPWH6I8WXSs050yrX3Ur/Kq1OYM3me0r5Dub0auoyeV8kyXnGk64xPqxRyjbUD3m4K2sPkhdxhyX
oejTKHkPVZXKhr11J+9jluKD7IjgXS+KL8NELKDu286In1xiu4au/puF2RHHPbpfJr/oevVjNjV/
BianljpH7CrutYd5bRrMHacYwBwq6T6KuQpPJA4fC8uELubaOo3GQWrcOkFoOxtNk6R+WogbMQTd
OzFsXWtMv5aJiA/TIdLCdu0xCNzYgO7Lj7V4IqHEePEz/5c/Bg/MoLaqXoqHfqsPPi40alS1SIeq
6KN0bBSSfTYw1DtnqmH/XssiPmhZpR/BmP3yo/hvGRPs1/s1Suq+3IReWO5GYzfFdPKQxFkOW3QT
mCeOFkYunbWvq54GR2nuWg1K4yBULLFPEcjJ05I4E+01NRlPkmF9DX9mqiZaBaWvTzHsyiYEg0rh
sfRHdcyuTa4A4pmOW34I7otwalFgGOqiEpP2WppQk5BTLwO4ZW5tqqqZ0CUsBSTqGwwV4JUS6Ssp
/ArFp7Jlma0tbtSMQeShH8mQH7P4GwBY9Dk6OsdVCPvL8AaotKrrsE1/TcC71I+N61D3UtkPZBOg
fX5yg4d+7vZFZWIxC/fkmLQGZCzXB8VJciKw4pKt5bW3XT4M55za0dGwsb+zWi/fpS5ueDbEf0S6
2sMwu89dTQK0o1RlWjcw9bZ+T2qVzehBZdeEGKdBPKdfQ0/m1txE5cEed7Wy19MT19va1obgRF6k
wl30ZGInIoUDOe2YG+3aKGn0C7L0iFLkFOyUFVeG4t2OdfTp3NzaaD+2Y8nuyoqUFjSLApdD3ijW
uJbiICNzWITTzZgMCBioLvo5KI9WrXuE5CAkQqxxWgSikvhCp6c16jZIPbXycQE4lybXHNDtWd6l
1zJwdqbvTVG9Wx1hWqRBtpIbdVHdhh54pSPGfmd99sF4D7R23HQ2ArVkLO1jqkt0i+6fChnEriu8
S11CoJ1Ied7VOOgdq/DTrmJmD7qJ0jc8LDYdU69NV9N+yyNHJxFpQFiiJj5OZKP5a/3ywmz65AVo
D0aW0GaSX1Wmwf/08LHFh2BNaDMGqStyORKmB9w2i2Z5UZ7Esziyot0DW7wvkNs0sdf53fQ+4xuL
U93TUMzkmPtUHMTyKJZCuRFB+r4o3lCKsq/G/acXzo8jvG1ZefdOjG92Xm69zL3LkOBlgst91b/2
jCpgjaHZUr4OYaRV20KpvBTcTD74Ra3/C4yr6fg1SC1KV3GVMfIhUsVxxQrFQfC986V1c2t70GPQ
zJ1SIC53V2ZNO1u0Z780oS5lr3bES6lSQYg5HLqwW+WqvBMdy/NyyxUKkVlADQUU9cOn5xoVE3A8
UfPpLbfp3TsuLgtzVkf/U/bcl6ST7AaXlTMocDtQk2Pfg+uqB9A+1JbsZ9EnhtRQlXmXvyFpo5G4
ga9dpYnqZ+0Sas7LgvQunyFUC7D6lKFzA5jf1M2x98AmWu8O0MTOomqkSpnS9T5yOfjXx3Eka0yB
8XhC/R3s4SeGvU+MwwAcsijdxIfE5faoGWAsV4PWkPG13BfLDEEDYAHy4YDMJ/eT7j2rmhnSZrZZ
kIsFwOqcX4Q+vyxaogBp80qD1OjMabsZ/WhikDi/xSpaxw/jXUk9zOyRc7UZGq7ynPCYSfEoMkZQ
IsfRQo9JqFqGmB1VwTJU/T/snUdz3EiUdf/L7DEBJFxiMZsyKEMWvRM3CEqU4L3Hr5+TUEeMmvNF
d3z72XQEW1SpCgVkvnzv3nOnhUA9bsiq5+ysaunehKfAGfSkNcWdJ5W3l4XXyFh8W2qmONRQPKD2
phCajqba8SSST6zc2Z2qx8xy2uWga5RfEDaE6n2pSsug9FyvchJZryN1p5xo+KxWRePZXcCBhik8
7r7V2MXSTUi1YwT91WyFv9Ssj7SPO7AkpM0kh/W1bDXVXVO6kqZ+4uD/q9CwRE+ae5Z889vVWJyr
dZxVn7bdIWvjw9oDIsLvbu03T6GB4JSZhJq6oD9zQOwCpQv6yk/wHtZjt/hqhInUjJmX5GvJmzvs
zW8th9ul9p6xPjC4oJeBol5c4Ja+rc9QbRij704NhhUXpns57yVRJwiAs3dliXOmkttfhnerkVYq
A75y87raZ0aTAheTd8BbQpmhnkw5ZO80jvSFc/C6UvQMtI152qcUSlMCh9hwXtYRx5IDJaicxzl6
7n/ac+lsJou9h9gvfDnvBUdqiPo8Fi1D3rrIfplu8R7n413szdgtQ2Odf1uuX5toj1f/pCbZVEXF
zpm3xfWsYAK5mxZ+NR3A2+alxblB3axzTG3fqe6UKluYkcU74kv91VWo6jlCnLCP5thflUdxlY3Y
Zu5nVkLLuGaojXwKt6Z2NAH1A251yB0IaBsn3LXqwWLsc7Yn6x6gfIXwYx59C7PzWFlHMyx/rYIB
JPbMTAvCHc2w2703jWagKM/v4qWnQAmdd7wwR3XJWOnedG/21XEmVt5aq83vIpfqWA2/1aqXVP0e
tX/B4Sg0N+OUfaoe5NhTQ64ObvaPlxCWDiQH7muZYg0m030toytavz0+0QVSLmyzeLt+hGiYaHsT
6FyXkYMu/HGdYBTq3pxk8LRyLYhKlOyRqH/BPpcwAdJKB2Vri3dv5riU8VzFJf10Ai4fJo3BWS24
3CswiGNIJfCrhq3mIAbG00IQEAt5RkqhUT/MmVNz4uXwB/l89ir8sT1hghpGYm6LtVjBCXVXFBIf
bfRLXVH1r0Vmw4lMOTpaof/uSeeW2DE9A4hsp9cFHeTFLjJ/bfPrHEyNXdHkn30WX1TltKSUaNS2
fpbEuIoL7h3GKi+6QRsmwCOaGyMJActr3WPAdWl0OKqQsIVlwO9YrtY1o1W+9CRB0JTin9zgY7kK
msmnLQ66VXLQUxmiv8sYjuS9y9FZ0ss1ICw1Dke8clpA+Vr7FEsFp90w3ynyBW0ixjvK4ZA33U+d
gQcoV28rBnTg+S+kozR3A/fUGx79FE5gljLc2t2wQ0uW4AEhTdCohh9OkhzU7b6uiWkS88/1ib/O
Qxwd13/mMlKiBFvLTD2SSPntH7LEAtHn14kVRVspi+DMTHM71ppD/oK2X5EFMrZ9zlE3K6rAUKb4
aKbLW9qYpXJqyPX5iUwXAwdt3k2eEQ7RLOG1qr0sl3loFS4305gG2zZuUPG5z3PdwqCWz2szYe1j
kNIYogQSjysco8lm1LZpi9oTP9CQsoxKL+IMbbrnKCvvTbjh88JmQ9RU6LdPi8XWnaY4s3LZY9f4
NVsAkFIN62lt248RE/ANkMLj1HEPFAUbO2FWhl+mx15hXnK3vGi9pVIo5w85/lxd6kGdIi8hIHXp
6dVIDql2FV9HOHWlHNgKFnxdHrmyWyUM6DgR0YavttnAQ1QGtCEj1iEzqNmu446hAozYnjlasVPT
d52gu3ig3J3G6oVsrr3qrOTEL3A3HmtORq6H6A/x8K/1AN0t7aNp9i/DOFlbwfeTpll8WBlLAeMS
jant2Ju7aSTElL7qph05YBBg9zOtyhNZdJSAzrKxXCX1VY161GXf5jj/EOTXoiQCvzAuOmsdki3h
Is7QMOnE9d6qEHKNmXMVB/qMpM66z5XiIxuHm7oR4MFFfGNJNFjNgg4uV+KpKqR4t3kqac7uB7aW
cHYsQm7pvtV0SXe6F+xWyUXnSE6epLY4FCnb2mM9DpafLoUt2hxcL4VbFBC6qJP0JQdLjxvDbqAA
NS6vNyX2jicUYVfqgE5FRhA5aOnmkONpG7AoWVn2NtnmqmJojeGDkIJtH/OW3ebdFAxkbSS5W7WT
q5nYSt6JHQYgtc2Lapb2S7P0/dpA4auuqUpeV7hKnNYXrRwe1b5Zo0GncU9oioWieD3CJ0yHXIPH
vA2zH2X/ui6h63pWJO+xw6HArNBSWq+ZFx+CmP6AM0z1Zmqai8vs1eeY/65F9t7Iq/uo/jnI/qOq
mavLhO8sE5RsMaq67eRiwIQb31pKnMQRaqWVUYxXG2h+9F/f1emObN+jjAmsQ6hjFg5NnvBQL9di
iBQegOBlF/2yb1XelaYFh9xIv69QjlxjhctVaxoPwQbIK3ahQD55HRUYiaQnTbKcq+4XMdu/Vk3H
uETnUcZvKA5p7k3Qu/k7FaOeLX7Cg0fa0nEFQ61Kr7HeAOqt6efxdKjhXwqCfyPD9CeSJyqjoA82
Vp3+XMFCtsOO4pXmjh34tU+sn0mbPSuAkdo29ZJEIa9sPgkKuCCi/FzHdaj9DnNbvcLy5oYKuwq2
i+I20D5TmqGhQ23ZMtmN1MPXdOUTFs3TOgA2XCZ2NGg2lufdwQK8DZD77TFlsNSGaN674FEdn6aJ
8r4EyMRIkmYeAccQrKgOcyXx66384qSe2C6F9nNtDpMQi514GmhP9dyk4M1Km+/daFHCF41EY63g
OgPBKDrzOUxFvT8gftuuNymD0WFrDw4pUQaJbonz0EeoZ9XV5+ZG18MAMu+qa9qE10qrhHvhuNZ+
69mt1G6IWN0vkplm5hAAiu8T/1eD8BFhtgmgCYkuSQpWeugS59UQLMmoTYne4YgaGc3eawUjUuoQ
s5EPkjPtOR6q186Q9Y7xztZzSP8ky56pCBN3dUqbFBIJv59FQu831fMdcuLuaWItvmqvl+1Ta6G5
Xo83JEnhRlNj1L4Xn7ZVFLve/szsCUehwkmok43qjsbsgHCKja05udgSObJl/LGr7LNKCmIhDUkG
ch16/QKnF6mAyfnMsusztE6W0cL9UA9EkiNNE/hqVBW9CuDSlkqLyNZv9W3ScKDI1QeNVAXQ9bfa
0WnyYh9MEkqI0d6v/K50YbuOpY9uXnICJIyGNVLsHaThbWlGPMuB5hczxmnByGpb9Rg3hfOkuuNL
6X4WWvOhiFbqzMjg4xlPy7EmrFExRcrYvgZvf6SJTM04WUxPvUewpW+4CPFhspKz3LGu3OWL/rSy
DzP19j3tetI1fV+neIhbRaODJJIfApKxS6JW9epj7bIYEytH1BJcrTfPJX1+jKcxMsDYJMYRqfqS
Vrzl4UGqZ7IsA5MBCiIYjlpmVrxk+jpVXyWU6uC5PrmLouupM9jae6JHcTapXjIr/2Gq/qm6yrJa
Lnklz27FuG5xfuRjjU0Gia6e/5oVLc61PkU8EUeRvJu2k/oR402We4YBDvch34ZGk4mZTe1SH/Kd
WvUDFj42dMZ46o8FJdqES2NTq8pKXea1Ilbt9PV8Pbk89CutSP32DB0OtTgl83oC7MAr4DxOr2a1
UKgdHM9R2kHe66cEkUSVAGXTlG+Tzrap7e2c8zCnhnd8yd8I20T10DgU3HBquBKLaolL1b6HdXlL
li0LPd/Z0qO4bmr5sO4kAyofcEc6pTzz/aSiEuEW/eYALIQ2Tgh6CLONJaq/pEX/Ta01695vB8uN
ifBoj07Umn2FYuuR45BlFf8K4GBsbD2+MirYhnFRvXXl42zaTytBShW9jrm8Z4V3hQNP4QdN4ofC
8LW70dvoW6WZn9W95adWSTxRxReqqop1s9EkbtB59pFEkoVDqaq6F+KmBZawsYbhlBTjCZvULRL9
l3b0pg3u+qdifIhyJslYIp5qIUwGiQlLV/q+1rdaYWnbPNjErf1cNvX4uxtnGDQDbBtnowjN3yrI
/yMa/wvR2PCENP/QwO0+uo+/2MU3H/nP//qP67IHefBRfPyJNP7rb/2FNJbyPyXTe8+zgPLCIXZQ
kI4/2+6//gO7BLRjwC/EnRq6wZ/8wTQmZFJIodPtdoTrCQ8U8V8hk4IX9Cypg9kVAIlNz/j/Yhrr
SsH6h8LVMAzE86ZloH43OEOIL5mT8dyMfRkbzQnhMxCdqPUOspmfanTyKUhcIr8cbV/QeDrMzbS1
p3z0RUa0Uz3s9KhGEpGS/eRiOSGi+1oa9nwo6svU9fZ9E+TPxByQSzQanIGktveyrgUvIuUhqGpG
AVN0ol5CGN8d6p7zEyaVb5lV537bUMPElVbv+iYnfO1V3rYRUna3aQFD5AhDyje2YrT/Cdt30Rvs
XehGJxvkoBa414s3EiCtOLdVrvKmaMbJHuI64c10SngTdf4BUqI/Olbz1NRth02Jz1riKscCITlS
oSEMB8RHAOZ2RqH1Pzt30E9QSI5ZFId7tzc3WUW6fJJzWouK7KPKeYGmms+oE3Pis7Gnz1M9XSmn
m1OeK0+Ot82MNtJA7jd5LIWkqx0TZ/ps5TeqhGpHnx+qTeJocKJg0aUlJS2wdgfDCGZLRTfyLICj
uTG4eCwpRghgWNjqOFOFdIASab3PqW0e/7ij737fCX9qCFeJ899vEMtyBCmpglxSwQ7ydwVhMstm
KIeqOlUm4z2lZF7/k8kWujT17ybkUIiqoL/Ve96UlSkupPvXxfzn9/JFX8u9almeqZuWpTuSI8wX
MaNgSAXDMa1Oo9aYm7gqvpnG1mqOpdbfhSJ/ZoT2M7ayf7sC6hH4cgVcUxhgx5H1Gqh7/34Flt4x
ljZyslOrxddMd7GdPhvBEm6jpNljPGsOs0Y0RjIudAJV9opGUBRcgY7aSTqAFpaXf74O4ovSVl0I
l7mPbjg8sKg7Fcz6D1k6NoB2zAumSVbEhcDLYW1bD9fUjCt8Kkt2jL6hoWFlRDwm8FYKKkctS+H4
LP12MnHdhqP3c5iY8DrOYhy8MjusL+UEKXkgAtNzkDz+85s2vxC21zdtWyikLQM+uSu/fHukSo1x
kSe8aTrbYIcBJiSE/3SD5mI2dzjTuna8M8f6m2PQXalDnkMOzGQReiBqGvFZO3NxMDlBoSQp7x32
wCiunzPKNKBqEKqiHdoKb5vVyfeupPDIRJueh6Cmn67N372+JVFMXQgRf9JW7yjHypGmnXgQsu6w
K3lP//KJv4hv1Sf2XJtP6pq6ZxnWl0+MVz2LcuSIJ7RZJxPBOUVMnB/C8TkCUH1tenJPygSILGEl
ZwMR2VbTUJ5mi0Ni6+iGfmXi3UaO48NVQD3Z2H5MewL3MeX15D0NEOmoL24gpsAKVLMqD/jersiC
D68y+o3d1+nZTg3dL+z+o6ZpdmwQIzLpKJjTkbUYWnuLUKp//tjGF04+H9vWdelSQbke/101yX/c
nYwS3TkHq3JSJXrp9SOXHMF9kH3X+qA/1L8KhD6FMLT91MK4QSnW7Ju929I79Nom3E1Q+GjsMt2x
rZt/fm/m/+u98f6EkFD1GMzqf39yGrB2ZkfFearno96kLtiSElx4w5bQOk8Y60zKLnu/bgdgKfFw
0VYtQmpTM6PfPIIj6NRj3ov31o2UB52g9dC557Zs4ZrWclt2BKoZSwNpT+foJZ4Wbz7bxRWwzbs6
NJqjJoDclHQkdzLL79pksHacIbaVUeXnOInfUX86l3/+2Mb/XsJstOEGAlPH8VxH/7LLM7Ea49Cp
ktPiBCVi5uTOalGuMBYjQHGJ74va3NFjP4ydeeUF/LDMDSyLOnpIKNiPRdwnm395S18KDwyWvA0c
/DqljE3g9pe3ZMXaCBrEi09R4PGs6tiSI8c6cF48FZlrnSLyWo7hoF8B7bd3iHdugHZo25b8oX95
J+ox/GN9X9+JbQhuB+nqlm18Wd+x/8Mx13hMIRBvbeuzZepGVR728N6BlAjWoXSOwrMKAkUwxdEu
qo5dDsh5pqm3NRGxQnYN9lG/OL4tbKA14l/eo6nuy//1HjFWeA47H6uJupp/PFO9k7WNU04sJa19
43V0sGmWQCcpXzQh23cCyBYOhFdujGK+ir67Csllj0K/sWMczJ71mSYEpcrqM7W95HEy1ECMnlYi
czSHGSwHzg3b0rMKGrT5AJwBJTDIfhATor1kE9WebFTMMnGD/3L1v2wL6uobKnaBncEVjv71iRzo
gMe13cUn3ZqBNHTdLqqHGW4rVBWk0QiXOpzqglFVZ9SUFRlO88Ccc3wZ2PGFO55HRL5pov3LM2N/
qTbUGxPsso5j4vwSuvxyg8IIHMolcBFLAvyiyafke2XCXj8/2ToH8ClJRxgLy4MMTHAgMZjBiP/6
VuNPgknAgtIfeH1BtPcUaCfgiLsSZcPJErNxXLLWXwpj67hjdqvTqvLdwaHrEku6eJpzjLO4fzIn
rFZocrUPzFgnOlXtNpu7T2AfFRJu2uABbobREqhy7Py+Zwjlz2Tl4dpMNeILopmm39hcR7L7hP2D
lqfvb1DmG7fFwPfYpcfarroPMv4ukzhzqfdlF2VHD3xj74UYHNMl2XUlHe81/j3gjdz/85fvqtv2
y21tczN7nssJibyXL8sx5WowLq6moT8mw2hUBiGES1id+OBZbzt3Zj7cB54TcHweCr8GiOQTVlj5
jkEfzAjFoYXVhtNispHgmjs7ypO7Weo7yDoVXies5aZV+44VvgYZMACeZ0kUAOkdgjJzM3pjfJKE
CMAbCzy/1on1HhrrG84tQIgtJ6dr5GOZ3yzeWxIqmEUD9sosguA0D2Z5XlqLsoMBVobOidpJrQ/T
FUG2dK3GX2Prdjt7JKM9pJzbOeTKbMba4vzUNh9RO98uGYGUjeS8wHiUKZ8XHrvUrDdkHWDbDJro
aOLAM2RJep6jwXPLvHfoLuK+KGfY7Egtauxci1YmZ2uZzrKyvX+xtH3dy3kIpM79r3Nyo1Z1vn5B
uld0ZauoAlrcIUYrWlgthX5EAE08ujFjGu0ACtO3rSXWZaAyT06GXNSV5X2EH3CfuUzPtVI5t2i0
FW3b7f/5FlpX57/fQlJnH6fewOfEAv6lyIo1wU2ktfHvWrgeh8c8CMN9ieV9kZIrzmO2iePZH5HQ
+llD/YMu9H2OKZOJjUWkXKFGWlyEEXjm/u360S/4coNLnbG44Ohge9KTX27wWbZ2a00Jd1kjrEOM
kncb9uN7lri4rAVTnmoa5yvN6uarIgcpYCdHhEBi83vTi+pw98+Xy/x9ov9ywUxTd/FjcJRSqUl/
30qypsKrUwuySM1M7GyzTR/yibILklOB6/CNP/LJoSnQjsTRIa9+epmoPszym6HmuKVpNj96kH5o
dJCJLzK6ssqflDP9FXz4YhcjRPaj2LwjD3raj1FNo5dlkXkeT8VgLOZ2yF5I+SQULeqwBk3hXeMi
Usl5qk98lZdkaj/LqkwuTlJWx7Zb7gJBKHMbDsHZ5UoCAgwl+uHBPDhN/L1JogibeC1US37YewlV
MObMs5m4dz0VxhkXPXJMWO+tJX8wfhPo5ixAsJY5ece6CK/6jJdKvLL1bcsFfKeHD2TzyFNJF3ub
h4w1RZDH5yqB8muWi/KFtL/4ultiAcARi1l+mg061yxr+FB5gmgWB1IRLcNRNwGMQvW4KnGvk5Fh
JU9CfuNiRxeTLl9AlobvjtGCXAsqqMMBmk1OGtdO1dn7IAvHF7I6CABtrZNXkBV/cEKsbaJqrthQ
3wHAL/fmZDOQpCVhL3OGai2Chqo6F+GcwJsoQWoY2nSFQyNCZEIgOMcmzC6D9S0vLJtaT0U6ujt0
THi5JzldMfdVwEcIEl7vsGP1TKK8KIgOZRM4b4s4pJY4NASFA+oTquctHvos+XAXtBuzO2uwCgnQ
mWCr9XS3DhAOrN0bi+BNDpX4YiT2qR27AAoNaXxdQUpnMo18k3LwBXSeI0kSZBhEQbevUNrtSUCH
wblo0V0lcgKErOIYICQ4cLoRh07wVC9Fr50WK8HQpBG7Cb3rJTR0B7R/oeSCJGY7WBNrEhFINXW+
yW7BBxUWxFkSGrBzRvkjsrLKL9xRAZBjZAdAHzZ5MjVPHJtz3+lTeO32jHxTAx8dDNzLUVF2J6cZ
P0d36A8hVi2IflVDBT2HSrB/S/PiYtltSFBQe8UwJz968/hsgcfaUFSFO2fpd0NtdFB4yGgchGvv
ssq5sryWttDYYkRq3YOwmoueZAq9qljDCfItp9B2htGB1bcZ7VpVPh2dGPWMOShNzkSd2k8zqPBe
o0HOpCoL8pAQg/pu6dU/4bjXkK71e70GpUlyOYmJ+99Fd1MEfuL1y642crGRDjiBtDAOHHHEqSQA
fBc0xj7U0ClXmCZR4yHdblxzOrhBKn16Lq8BodxgA4N0mw5efJdlHTCtlu3LlC8lmrL7xsDiDRTG
8INSHy4eItEXU83DI/EstHB6ES0tbDQ72OcomMgGicRmGkKytJ32gAw5QBOKrrySjp+Z2HLT6XFg
snWhBqqSPDh6mg1eF4mqpznhRc9/DPoIJoWIi92UeuHFVW86br1bEH2SQGmEWa2Lwc7hlOynJoL4
ISLbycPWxap8qM0ovBHzDyc3dvi6jEs6gOOy8NGCvqlx9ySFfa0Xiq7VG+EhXuA85uIYlUlyPUym
hZyJrdzToyNObTKKHP16MKZL4IzdHtSKfq9N0AHVBy+bHLvFIBtQv/30Iis4jkGyPKeGuKZ+1I5R
XsBgFLy5FPjTa9QtL9qie+jKPOOySKQRyFFOvYjxTY2L+VK5CTSeMhquBpNTLrthHKXo3KLAr1q7
uHbMBpt0nFqvhYCGhRGpuJqZG2AnbPVvsPgxCqTOXUta0YGjO9dJ0p9AUnWMU6fdM2sYt8Ykf+DU
GnZgADUuRqdvafo8NKGBim0V48+JuDLs5L3KuvBApdZRSt7MhDdSaHD0r5c3q2Hpqfthl2UGrYng
Z04aHOcA71OUdeuT/96fzFYbbuOl4RLm3j058g53H8Y0jtmccIrwiPoXfdJsAZ0ojrYbPeXjhDgG
R9LOis2C87hZAZe9uMEtX2V2Msbmu+tNNt1eozplAImRTA3mDW2SN0MNoO2uxaIXRxe45VdZLA5L
Vt/bEc9g2ZjYLMjiZa1vUSIlbYuIA6B73B/MZvwoSuulG/XikiaV2A2NW/tEIpxjdCgVnfGb9VWB
AYE4jGWAcWxs9ro0IZgb79bUsFaNOB+iTD+IuSGvoNCrCyKtk2nCaexMsdEEJhoMrWfS07nFhwlw
vzEi24uuliRp7utZAjHEYrgYuMS6fnhscifxM0Cl29xrHH828H7Dvn6o0GLfRrTD3V72WGKt7Dwu
mKlis9FPhlfqmHsHpdEb4S9mlN+OF+A4yoivqEA803QNSsvDyFbPl7FsnjP0uUFqDm9Z/9HlNG84
sZibRqakSBQ9phW+4BiP55jbWMebrPFZL0YF0IupKhPS4W20NU5CqgA8zDgehR8AmN6WacSuxiZY
5+gvELGllnGFYnbv6XVzStA2j0Uur9vhWMCxOBJAEaA9y05ZJN4WzzWuI1cvCY4/624HoTunBDQ9
9ujKKzuOkX13hIt3VSHMiDg9kIB8zrUWUGfMdqvrDiPXhIkgR1B3P1QDbLq8b650giccjDD7IBIE
Cs+VCdwf3gI2FkD2i3wGp/JJqHVx8azovOQ0uXq0h4QjhUhhg/lqGdvmoAFX09OILLXEdjjH9NvS
CafbzCo89FDtNh9+tZ2eoCXVHjKrifZtzgxlJgRtl6XztnKH9Ny0tsCgsCRwlZaTlXnlgSRbiEBl
H/kyh/Fp6GN18pLmBQ3L+6i9gqmeoNQ5tIhn+LIB2B418GAdP/EUYNNCoAMgLXiuRpCaO61w3WNr
8rsitIxrke+ljB/jnjYjjxyxdizJQNNzNdZZDuZYHZy0+9BjqArsxNOc32r0vzec/Gg7NT4aBjil
snDoQjMgaZ2XcFzKfd0iPUJye+/W3jnNbYIcOk3bBhM0/nkK/b6rbuDzM6ahdvIbw8L5Zz9SUu8E
MuzrHqBOGOfSn4elpw2TfScIuui/V2EDUJxmzNya30KXKL4pyMiJTp8aWiOQZfq3fkSfOrANnEZ0
u5uhgxJom0W2bTHsAdGmbBPpVaNX8S5f3EMaI03Tl6TGqcTEfEr7ABt5bB9NpABbl7zlaYk2gz7s
qtdxqJhj093YVRlbcxwKEubeRN/l+xR76M4ycd4bKdzKyc27/VjPn9VoTrRvnU8DJWqCnJyBW4t/
S0t8DZLyLug7f07LfSb1b3Fk+nXaEk3TtHjFEIDQYUUZEJXbSEzXujdp22XU3iyIuTFyPM72Bicf
eYjQYVvZdEK/P2wiZtWgxwTaaLN9jjjAUVaQIE3ZPqAkBfJdfTccE4sP/MqZTY4GTHQZClp2ZBwm
ptVt2zrKoUR658JzrhrSn0giWzbJpN2SmgQL2t1qY7hxXQyNqVtz2fsUzXwe3I0ByvuhS/Clo8tK
FzB0CZ1//HvRrRke0KkEc5NuwAgCuHSvM9UM8irxEffVBXcPfkcAC3BcfohivvLCaxRy6BwweXDT
A8yhcrvpwqZju250kvu+pzJ7gM75WDnN0Rmq545+A6R6mhzEtcJaLW6atEIBAVzQC1n4PNoyxAHx
uIx18iPtBNK8gt5E/xx1ZQyv1DIQJqYcTTTv5KShsXtvy7y4zyXxGywFOydFiZiobqA+iOEASuCx
auYIB5rdXBgB8kjUk4YAs3mnOGLLHhCOkAX27MQ6WydB3GvGQ6sijAcVP46sdAaGokBt6sf1D9Zf
WX/8/Z819BgrvcpOUvnHeEP2nbQ/1t9z1tyK9Rd/57evv7P+PNeIWViFrtaffv+i4ekeIdv69e8f
//in1EuPKZrlbR0FwdHQBtYcgAcVJvCvryy6Siz7P192bsWORnyxWf/n/7yH33/z9z/2x6uEnngs
liTzS0GM33Z9G7odg5UPk3D7P3/9y/tbX/yPl1l/Xn/ny4Vb/98fl+b366iPGPbFswcIZDOHl9Dm
uG51en6y23a4ZSp8HBLUAWDbPrysP1Kr9gcU3EiWZLSctcbtDzOKtO1CEgSjUjxMCalBW1Q0450p
KfCTfHzLo96PSGkY0uKSNbRB20q5jzpfBbntmi56GbvJ4VbvISN2IIHjOuyAFQ+vaGC9i5sT1aiP
wantcJKZTIhB6dTYudMKa7w54KxIAZ0EWo7dNTq3eBKuS2bvDtRjR+agS7zThOYTqw5HMA4g0V5G
gbFxhP4LH1D4kOjfGxybZDvEQAVVgihupMmXp6WgPtem5aOJs/t0iqBgIInWKwBmcbmt6fbtTMlq
mmTTJbOT8ZQZipg7ArFrzPtmVnOIoGy3crruIuKI40w/lsPibuuZQANLdv3BcZtDZDlPAffKRZ8n
sOwJbHJriA5Su+tFTwCoEgKbAwkxFZnGnnkMbU17CPdI8goYBFaAqNol6wEJ474NNKab/Uylmt1l
+iMkRDgTi/sDtC+YONPDdRd1IEJPDrfKxhWfGTWbMLkaXQQe2K7qfeJmISM3bK9zY25dATB3gmp6
oTFB3TOQeZNrN/lUe7eaPNX5eKGv8aEbw6HUe3BsEuJjyzkoGu1543bPiRnIa5A6ftxw9Uxv/lYZ
qCaZJh2axKCTm2v+MHY9kuSGtN4+gY7cpffk1ZXEiHruccJuZxHHy0cKryJRYptqbsYCeFwRjMyx
zFcxAHZFHBydazctebe0082kvcaIkt/KcvTD+sbVg/jaQvC0MbjrN1Mp60OQW9M5bAkwWuaEv+ud
BAuoH1f4Rs1Zf06xpm3looGXyks/KmomOY7VnwnjhJGHLtcY5aFoyLZw5uYke1oeEZPM2St2bpE4
CD2Va0Ej6UPqxASt9aKjOQMZE8TlZoL8IJtUiWNlxJ8pxh4/181PTLrRYZpH42ggfFaySYKLecfo
TBYk1ziX5r6646O1l5xpQsFc+UZLADvF7s82Q+CiBSrVK+6NbWLb/bGPkn027ovKE7tA67kydX0y
4ukKsGCxk3WYPLrTp6W3+om/BCN0yrEKQbHBhPM+DPV41bjfk+WxWZbsWC8QuWKzvcxyi+K72S9h
x3Yqlg/bopIEoH2bFcETgYKfTJGsxl22kTufUls7BxG2szrPguPgSm0bWZgO8NAz0A1sk3goT7HT
yjeSmrj1zVhSMzvYvTqVHIpJmM7Rhklzeg3nYh81TAR022UjbjxWrrqBulwa+2T5LnVaZ4WxN3NE
DI3A8KNn7qtoW+L5MhpJjOme2ja9V+OBuR+hertO7JugD9I2vLbt77oZBXRNtbtmQdcS5WG0dU3k
oNkMsULXp25PDNdtk7XzNhN5wVdbGce6tt8LWAa+tJBuG9ACyShFMyLGHD9O1b0ZUNk6hJmH3lw+
9WTaUDI/imo8xL/6IDS20+Sch95r945r/OIGHLd4d6ghCBw23NEHn2ccgs7K973mzqThiJ7Ux/mI
c4sbEClKBEOkMGnwc0wGyj0btOdElu+z79QYUxcCIsus8+Jk2jbuvN2khs+haB68IinRTGJSVKam
NH7xcAlXyF/PLVEOhzgxLqU7HYZFnIXl0UW1hhNS4Cct1potM8Vw59YBRA8NzWPzacfj3ilhPiFT
WsAhi5L0OhNXYD48JbQtzDr5BTvyHgeigtFaWLUWax8/tGgB/awGH1HO2T0ZaZfZxoPOsMB0jc/O
hNfQdgATwvrVm0kgSkLUAP2YQ9jRA0IJMO5rIz1wL+jIlVsqH6pq5rvlQj2D/rKxaCYY3R4SPSSc
uS3vUKyFF02/ifXkpapaphPm+BEgmyDwykihIM6MrpfwJUmtn6KeA79VraeF0IOkoOxoM+E+mF3k
uyqIlMBUu3bNa/zBm6jRvrcJ68PoviGL5cDSiPIydAS22PaLa/RnvX6fdb1Wsm2iTPL5FLbaHdy+
+iAN/bykePgow2uiSJmdkR7YH7RCvkThFF/Vev7NodCDACZ80WNNaQFtYrd0npZlPBoITEnpBh30
3+ydyXLrSLedX8XhOX6jbyJsD0iQBEmxUS+dCULSkdD3meie3h9YFb7lc8P3huceFOOUepJA5s69
1/oW9j7enJS0lspcx97AebZgTlqlY6CmvW/nZLYnMvyI8T2DKxJ9IMEYJ9L6JWngAgTHhDk5O5qi
b70mkiM69W975GulAQG/4pCYhERDQU+k/qYv7CZcmbFn4RXUSeJCkFcHhb61S84bLpSJ7SC7cts7
BxESbT6HUFQp8xu3pp2H6f0OwgcumaGKNmEjHnSbnkZj5k+dJJWKrCeD1ZOjakJkcQ/gItW1Yxsv
R7wOdLyoxFPtca53ZQbStLb6jWH36i4xqfjZqg5qh+gU1zLnwTYBjlRCe1b7PLBE9BM68x6hirOj
FGFZHphsz13LIUKYcq3STQSdozN/DIutV7FxqvF0HNMCVXG/r8t+ZY7YxlUIPtL2ywwhnpUlzyGN
TPS5I56PZLzq5vRUlj1NYSMZtpVKN4/lewCsqjR9Bh3TOBCtBvVqJNLN9sSiH7ZWGbCSfrlJccHk
G37jFKbFjnkrnmes6qYbBVkaF7ywJC9JTaGmwWKzUQFLbAqLDgjNipYxzKpkTAcF/LtMcoIwWuDT
8DiIqXGzh1QSFQPlCdjK+Ahwu8T/RjhLjLdB0+rDzID2NcqiV2kKmyYBPPZSa45k3KI+rvfhbFED
tfnOCr35kgtWHVtxjtxEv60qcpmLAIMi+WIkYkA/ExIWb0IQ3Oux198iLdm6h2guzIDTDo065MdF
N44bvaoh8VjpuXHsPdHGPWZ9b9h2EAv3dmPAZQkEJtqDz8HN9t1CdQBsp6cpLrxgUqeHMdyhnlM2
Xdvu7LTtOc7EbBK/dM4Iq2KT1BMvjyZxLyiMhITX+61BkE5emy8NmNGp6l6amHF2E9uvEor5lnxi
aQIbUnVxwn5crcxCnJDwHdXIuCpdyyswOKtBxBd7wQMwcD+ncHe52ZvQd5d+Z9e9htIeWdkcCFPo
9VlJVDBEHiBYHRaUGOeN1SFaw6XUHzQCikbxxJwgharmFT59/4dZu4q2WCSbKJ4agUXcnEK/T/lz
ZO0Es9LeoQ80NwSJUXJ5+AYxuZN6VsdEAA0PUuvpfVb0I5m8a8plFN5j0dniUCapPNC6pSld4jna
pDXdlL8+KHvG6y3iIN2pGCzl44ApRqnZYmvjOdKZUclIwT3WQR8uBpgtYiaoQML65wDLYT6wY2dT
zZ56uD04EdEGZkzplIrhrwc7nCs/dowZDZcqD87y0OnVwZlVI+hKBPWVlG8o/SDilg50sFyhWBS1
5oO1SI6D/SySmDkBlpF31LmbzJBOoGXeeKjHFgWaUWGQV9vD7UFRvb//xXaFY4yG0Pr2sQx53Nik
h0wnrVGQd3JIln+FYmCIqg2R2FWatTe7qTlEtKUOw+0Z/tv/G7JwMJO5TFwLB4eXJVNSO2sBobAT
1cGGBszLzPlhZQwiReDhRq96luO1WUDedbi//c7SiDs+979/fUL3rStCL0gLezjQsgb1iQe33WL7
fzQlaYHdO4Pm9hAvn7990TiieBt1cN+zEbJAi24R5mdYTGyy3+2a80fkqFDZtZYxeoldojXpRrT9
hF0P/+HKINapJB0BEAcXY6n2Yj2VlBVcAX1Nb5GHrCvyw3y+5VMWZsjTmUl6Tuow2XtkcO5oBwV/
fXI5v/NGMigcP2dokczArKw6NAJHF5sez4Rh9/0tfPH2kLJVgAQwGQK1SsPgCu5vkaY+at9zagOS
FrVIfao4uP9R1cIz5SFTOiQzjMtF0JJYc0PYJRPV9qC4+ntmzWLvJlmAlts6gIn/aOxGwavG9StE
sZUTfLDbA/1sXwOWEMihcdZTjssjBev11ydv/8qX/23dmkmK8GLU2Aw9Y2ViE196a04/vnR5zShn
MS0vHRwSUCgunyvbmGiliXf2OBjexRdYAARQiGhA/1J4gikpwQJBPf+JMHCu5n64z114NOqLmZNy
Sl+DLq/6MnOuXSFZveqj8arp2ovVJ91aEKHoFfZDmPTbaR5jWudyT038jTPLj35FlnyDbWmh6uNH
W2V5cSBco8B86bCkItd5Hm0qEKf/UPslxk1rBF7iT8c0PxBf3o+tzWGzVsc1mqV94ZZHhSY/WCRa
5hg2iqMhELBTmmEW7Rj1FZSMrErVoXKmOxKrONQtH/q3h45+FEMHGe/LScCf4JO50zQ7DC+H2+f+
+NKEsEuGZcuPvH1alcLZtKP5+sfX9V6Pvv72wdvXzR3xVWpjnqCnMRUimjWIJiNfM2r4IUDxhN+T
VruXvGGASvyWblNRw9FxqABWTuGJQ9+qvgs6Ng3dI1guZKe5ehpDmHbMBfEguZewtXHTE3rVNYZY
DRFvCAnKq6QPH0xjmYRZsFwyjzOsyupm8KnOZbTRJzj5Ruy/j9xymvoj+0pc6nFN+Oywsar2pLF4
3NnOwRwgC7sgecjlTB9gD8AXmyhuyipLD/aYHseuGM9WzG3VLr27aIEEKrX4bJB57iokn41eBDQS
9ECpmieO/eTViGZnWTjtLfCxOhplnxy3eWNL7VFLmzEwZUTRjbHIcakxsKbFO8M+G60XjHHTXcc5
3zWdKhby+r61gKBbLpzV1B2DmCMLpSKK69h0jB2dSM76QvtxgEgcMnPyu4xJUmoAjxwrWjTmvHHY
86cBPJZL3FlFzl+Si61uk7qZkwJud/eiAeQiot+mVapHNVb8KLqr2cqfh0wH6t9Z+9QlnIIolWHq
dsJyYbh5RDC1QIfmikEdxJTfMPpfGh2zVrMMArrKOXN3PCce8FfGmWJVGO7WFfFn2g1vrPY8xWpv
GjpniTh+Mr3xinuwxtrFdGyEggnjcCuGettXzcDMZZY7JF/fym/OWcNd6tpPmh0RlZVEjo934gnH
iThY5jTDMYIGZkfOT10N4a6bT2HZIVtrjQNzzMJT0AW34dbK5sfFpVtYurbTilfDNr8wNkfcusw+
mKtNm0ULLZjGjg5/jxEmi5aqhqHHEEn2Yb3DAHml1UuVy+HciInt0gPZybtynKutpRC7pGCgNtXk
qhjaL8eIrwMB3iliACvnQDmYMRC+MIId6DW0riEQ4hhUzOWkiXHQPk61fZmXMLcMJYlu4b919PEp
0hgCl238WzFmne6CciybDmGSPI3F+E7oXAFidLhmlXPf2vQqhPWgDv1rnPdvZRyfHGsMUnr2VkqO
WDoVv1wH/dnc1ytD4bYwh+quKssP3v0Md0h0b+fxF7UWFnv8nPqU3bHQq8yVfttddYcr8nvUzG/J
SJ4F+mPMEbR1FnyJRF7nsmhJGurEGnvAnVNMn1Dtf4gVpSC2MM20KnendjW632hgPnvN/qU/Cdml
tHdYKOem+ppUm1c//h5dTOpOaA1A3tJzXBjv2by0AnRmFl3/MnmkM7hJilgAMGebCzoUBoleTfzO
dZlsUtWhyV4Z5ylSX4Rrx36KTpg+vLptlp+DXoSQNeILmQxlR8NtHzUX10PHNJHWCVCoEBs5Wp1F
BuhQ66lrTy11Zrf4BXIdrrhjMKTnD886yMiqOTyljah35Vwy6m+OsRTvAqc/o//XhLDajWRbLbSC
Zl8feseW5K+srVdwZy/xaDQ7rdRpg5IEN6Ih18rB8wdtPBu9TRcMvN8ks13fktIyMtjgcH2JCRge
p0u92IbM5rmlyWtH1p2Y6F05y5qlA1KJwnivxiYYDKgMQGe/hiViTU8bf3K12NcjgLezKp9cgJLg
8VYNndexZnwiiUUuydvl2jNYrbgA08UYyBMLlNYNuEsXnfA+Hbp7aSgfoYch2UYnynxzPfVXkJnr
Cd+6Mtm+hJCrSHGRGaTjiKhtXJkFVK2qGF5oMAE5+EH8XEqPCYEDBLiaHnsxv9ZDTTmm5Yc+Ke7a
nAEITvddb6F/1GhgackXwpAsN+6NDIsKsaifuAk6IA4kqsaDse0SFUWNhVUS4uauNKoF04SU5CNC
S7fy+hDwntpvNP6OnLsyVq7WEritzghqmFdK45PWxHG28CmZYf0lxPhq0tdJaxDs1fRdL4yq1g6Z
XTnWThHdS5zYz0wtaKJJOshJPnyLqlk4y+69mkQ72byHKtgcTllntVBOqTZ/uYn3gsV24zIpRBAH
ktiaKRrKF6Vlt628+iuKU1qBNUA2DEFbCHvatqOxv54gKJtm98YwyVwPqVsHWBWwefU9ujZdpXoY
p72u979Dwfklk/MVJrpYhXGhQgAl/Hksf1Taomyu/X3UAtkbURNMabPlmPw0d19Kgu1IZi1XixBH
rQ+5iBD0b/PisWg1jGMNorYqziVWBkrgov+YIic5JV77GpWYeu1O9S4R3dQVs2Tyad0+wP2UbJKi
KvYxa4mpMIhAmFD4Ck43f1Z4PUHSzqhBaYHOunFXzfRZVYcw6z5Wz94io1fr8BC51tkdbfOxmR6N
PkOpVyGvgHywskKRMqewNzxLdD9Le0kSMh1S1BwbKKKrasArIsMBeG/UBAYHMahnSbzKDdhG5AxH
fmVzvlRVVWP83P1k2hDkHrInwthYX3W99h20jKRWIK0qZUH4qHDN7ejCSbU07yl08/pRpETm5UQr
7yg3k40nJQ1okYEatqb7hnnenWcK585OCGXAWwIZtrFIfirghUaafvL0/DPqnfkuxEexH5mJDZ7T
3MnlwSW2ejNqvL149+yDvvhOpjE/ViMtcrWey2NicEDMsqWztJCp2xzi7GLDJEVaC+ifXewU9dzt
AXArxSxhcsQh7jLLmQ5JZ6AJoq0f2YNFac0mqpmyQI5ArDI09/58e9AmlHuKh9LcnK+kc6AB8IbF
lYjoc6UJ7y4EsbzN7RFnIVGmQY/qVych925kMyQeWhIxV43TepSd+kit2j86+zpW50fwWSBGVEsH
gFzpq4XKT2kL1FZoY7HFFUGVmKY6jmguuYiYg3ujeo4Izr7e/seONAzSywy/UqoVSb+DyW2ApMDU
UXRnXTef4zlmX7WpZmrVYKcTvDy2Xpp3cV9+dyYsbBLm7Lt8xlmltUlgM6EjDw2rvhoj/nFC40xC
ALI5GSobO8MWkdMJXpsOCKF50MVO1znuCez1q6FvTUpLheF6IfhppF6ZADk33QTdMRXeeXR3g1FP
j/wUkMgimNjUL6SZar7ZaxUyvH5c24PNzwRNkmiAW9jioKshZtShc2bZSEqaKTkyxPN+hrcQhL2x
VzwsRjHlRJ4SeyjHng3LDlKveRCzQSJkom0X+M4aEx1DjFk5ja0lfTemdge+yYCrQO/EbWaypIaB
MhL5ZLkNXJ9oIxp2pqTjmw012tq8ZBBvaMQrNX3FrhPQjHvUF4gHMFGahzBBUNkZHbWic4CEca36
dK/R+KOCUjrcSy9ECbHKLYZeWRPWo0YACWdOfoMh8eexgW5MN91oZjTtsR+cIpJ0T3E65rtZtJd6
Nu/mrgAV6rTvWa8AeR1MtKRQIKJF3lLlHAgKXgj0Ohxdw+yYl5iPKQJhz4+sMLP8NKfpPPeE7ZUw
GgElLGENEXhaajijYtssMbUkDrCBNko2bgEQKe/NnywkBkPQzUPiNJ6dNDwu/80Wu2/qDOuw8ZrX
GJEYY824HfKjG+pPNQC0izsonD5Z/w1CisaJxKm8eqg6ZTVqRCaPRobCC1Qem2tMz7MCQZmwVJsV
UC0EUOAXypm5sTT93o0+85SUBs+YaA1M1XxKk6+8tLw9YzcaqHYHA6Gd6p1JbjPmx4UzZltwDBpO
xC2W7MijCdZmBxqvZKYYKVTDkBmPFarMyOxXXDLpVUTDGxRO+FlSBmXEgW0e0jsv7cj6LszjNMrF
Mu2NGI6Hla0JMtgzI6KaEXFgjJysU8JamUpEW70ZyF6zc+5KNRcPhqYHqfk7zLyYGhzFNUQ+eppp
fJVWr+yBKLwKuGTAqUp8SrF27AAC+ZUbIcDK+2JT0CNcrnEi3g1aw7OXNcdJEHBfsmEQJbSPJWBG
FfNVClxwAz7xHljyNW4KOyi9DuqPoyXkuBEzmI0OmXLqszqSyCxVdR8raD3dufX2S0Yd4k7louvV
i84UamdL8Un65ACRK3lAVby4Tca7KTVPtkxcTsHUF105vLTAd2d7QHXCzGO0ac4uOUZxJeArp0xI
5vlX07eStqJ116nYB8CNotSX3N9MkUOslOmB6yuhl1dfrXZej43E/ENwvO/CJJUzUhpiqOvexD9u
Hd1aWVuIlplKWK9EX/iGRRgSfVkM3aX5qc0aGJTMpYfORGKTjLUfeuLzZo2/vWJFKfpNllxijElh
hy0UjroVqCpdu9p1jh0vLdy2qvMrkxIx18C8ZlRWKMxxfyYO8/CWJoVrpnedZ933EvDIzQN8M/up
gyCEmQt8HVrA7h3LmgMLRf+5Nh9uX9WKFoWmh6cVTAFi75IapI87FFBx4/Gmh2QrC4QIurtzBtvb
YcOgKgB+phld5XsN4bpmmZ4WtohsbIQjGaF5wLqmU+V1Bt8LXkA025s1U42Uz2gqnjjrMzOb44DZ
yzHTMopN3DRV9hkPBFMR3Pcwd4Qbkuv8Sdj3crBQ47+89lpvboeBAe6NzRdyB9QJ6iqbgLpdvGF1
iNfFghLAAI5JE5meYlp4Fn4ZNbTXGNnoppoA64YMON0S81zkvOc049acMJ9SE1VUbtQwvptwnxu8
4uiiiIvPSAfBASttNLNJ/mQ2UIjCDKsxPRPwuP31hsjMO749DlFLhm296bxQAm7iK0FyJX8tqZnV
FOvIDN8XBGskYCLHzJCQr3HalRORLJ7yY/S9ty6akrzBmQlNhoG6xRqCzmo9IzFSGv036+liYcuu
Wk0vTh9K8LcuvyNrwJnGSCEGvfKTtL9LLOPDWahgmdqeoeQyNq6x6eqs8zHzY+SM3AvWhVxu3iTd
eiB/DsYJF3mnPI05nvI6nd5Bqi6Bokx9lIQ326xVYntSCiMFlVnX3WDhDCMJcHcp7rpRSdYjCg8a
nDsHcaFR5C5k0fjztp/MjbPPSaac0muvW19xzdGhJqx4fWvftQaaIL50pJYcy/4tnnnvtEpRcGoS
uE1qEcF6U3bW04upGeVuiTk9pl6qBS0Ggk6KcUtyu8UJlXLezQfl2Y7FeBiAGDeqep47uzu1jRSn
ipl7wcx0Dypz3C81sJ0PzTU3WDSTyXyX0WBee8pIddTJXPfyjWLo/TUTy4SHePAO7cMwjGlQSvu9
I0HneHtQernQGqPDpNQWyKHkTomkGgJ4RV6tcQg5lrPzGg8K8llr0k/TqCbE8eIEZx19YNje72Zd
fagtYW9ZS6yjIcMjYhTqobHza474QeM2v7ycMHOS1+5jySUqJmUz2GySy0WlLliHWJpvisMwMRXL
60d77WBNONNMaOQmTVCe5d3o7Rn2eLvlzD+NAqRyz3FSuIFD8uGOJr+9QovA4K5R/XxQ2/2U4Xi6
yW412RtrTYeOIHn3KAygjlEmDMtJTSdDatMxgBEVoz9uRFLR1OQt7VGCZg5uBurHeyurz84YYSmb
/RZ3T1c4qE3bhGtpUM4VlQwSB4om8l8fTWGVyHC+cdjB4TUQYGuc1lcO2iH+tnpaQ87ZNIP9Imri
SpmRz9sIdU/ZNS8tlfG6GVmDbgsR7RVIZ54BEpnEsnWYw4DKjc+5XE6j0uHsnyQX0XD3O8wlmN1T
3DarZkw43BrlvnCY+tNZ6zdOcSlUkCVDODWBCiWCShG9iG6i6ICyym9jNZZd/6opGK5DyjITLgyl
PiNj8Gsibw+4XlDb9myqt9fJtt+UAW2aqeGZ13EM3f7gmkjCVUS1pQ7R80wh6FO6stfDQNEImUoY
om9jLgGEKdr3NMWjzz3pAyXEjSURS7hDSNE60sjEVUdHgXs1US3siWVKz4Ajoq6x1GTIfYTowaQn
DB1gO0nX2VcZY7ykjg+tE38u5n/REapccjUhpEXsrRGDPi22c7d/jDTxMnFZ4VGCpPL3Jai2DL1T
PN+RKZ80eJWsWNnE+lhu27I5Z97E/ujuEy1+w0Xf+eWAEQ0qBGUJX1QJZzcVFkdf4gjW9Na+VQzs
dMtcX21Z8sNzMU+syfZwonU9rR1wMOsE5acVITJBH0CUAG3vtYvVRSseOMeflQiDoKMhmFtW8r7b
9ogi0OyzPncTB76MLzdbSj4MIrQq9fTT6yZSTCnLsZGAlOcUj0yiogWXTr5i2nfO0qdkaV+SqRbK
RVZcQV6eEhYZqIOfQpMNNmKeTU3gGDkwzPrnoAg7Uqhon6+U5X38a02Uw0HRsmHrDelnztBq3RiY
ZXLNT3RwqjlUP2ENHiRB7nZ3unAmic8NU6glMW167fu4wS1SRdvciabXAs+hOrhLO0N+JzR0gma0
1Ktbqd/j+Bh5lf6LRgWK53Ke7xLTTgPLmNt1hFndh0j1ValqfiDQdJ9YujwZY78veg5/HiT5U0+N
U+QzOuuKeFeCE7lPQggpJfJNtP1czjXIgxXhIfzAIfeTtgOXpZSfxLMB8Mi5H5crpNXkl/CmZ10v
TzAFzkMFDiRs4b5iet+rrbmn980hR5LuSkPZH5arx1LBnk1Uibegj9HL2GZZVIxcMbiluOPMyP01
y+ng5PicbTN7XdZD7hNUB86mjpPP2Amfqqy5L2fzTUzx7zy3g3goWdVSS67oaqwRzfS8pc5jQ3lt
DHQIjWTp7OeUu0RqwUUe+UUdwMLVbC1WyKK+RHVMzCWrQFZTduC7FUD5aL6prMhe3ibQ+YLbhh1y
tlX1I6Y5MNoR6QJ40FcyPfZHvXU/axK2MtPDHajvYw0+ai3qr7ADCqdxcamkbYwuc3KzgAhJWG4B
LLFhiZ4ws8wlm6/bc2mbDFLY/NJPGzM1WXBesNy7+pJMXvDnjAq0b8Fy16qkJSmKOMsl8UUu5cRo
hFtScgTIoktI7AfQUtzSHa1uqPnnG6n/9pe3PS7t1J4ujas8yn4JhRuxv1FFEKBy1hdv8DSzERBF
SlIGjME+xms1OucG2mVwA1HdbpdoYZ+b5UlBO01vkfc3woQgJXESVs2yFCKOx7DxYi8f5n4YV31r
+BhLWB3w1/oF4I+KvNlpMs9Kk/MqmE7LAqaGP2Tzlrvl4+qE1IrS1fXzHqkQkqE2bHgnTSam08kc
QunfftfytYS7f4JHgrNXw8xZjju1Q6SAbnAnyeSEI2rp0rPpxGWXQVGFyq/TDikVpiU2i20tuShc
PE253fLmFexhssg/9cI4tJmLfWzhZKVJGeQOHcUwWgR2Nk979tJpMxVHy4VPFS9n+4LUsqyyvqya
k0pYsD/HtKCduPZ2uaLaGyqfl94LN0rL4Y6rf0HIg29drLmuCBmg60uncATWCM+86TiKFzklguN6
vgP8iOEOhgxlMB4b3SJ2nUuWXbxd2hUxAjeOAsu2ycVR4Umfd1g0lM3c4D7LcG2Uza+Kd26TZt5z
h7FGS5T7pAOglBQeU1NTcmSEvBW2prrTmoQn2nWP5iBfxHLKylvnKHpjwkHBNu2qjMvj4Zri7fbz
OfkcdG56Us120ps5sWWUtQ0uDgxIbRAh8UdjSQ4bYbO0jNGFwkrgZwKfNflrf25rN146Gg0aCvax
IrilnKgbectGw3h0ARiencn8zotPMGbjG2NQchzucNEhxM/R9OJk3htZMh0arYWgH5qebzlpvUbW
kF1Seg/rPK1pwtgO6CLomZFWuY+Mc9blEBM8yVQDozDyINx3GnfQ3kzzDSDA50xOse+1GSKcqWPE
r4pkTfOQ6F+dDWjQwpMys2LpzvTkGmiiuPlxa/SMVhpvDvquu2r8jcfUQcg2We3eTIZm206Xjo7X
jG7JTcMXr9TafY0tBx2OvesjXINzDU8DZoSWJCScaF67FYZkj40ogDA3VGs3hns5NuIK9ghTy5Tl
D5qB8qZasp96uCN7kxzuU8cJfm3QxCsVtbyOnBYfZgScEj3JX0if/08n/E/ohLrBJvcP8/+/oxOe
v4f/EnwUdRcn7fc/CYV/f+ffhEJH/ReKNSCFQNV04Cx/0wkd/V+W5dq4GVEUMqRecF0liZbx//iv
pvUvQ7U1C2qHAZHNMsCT/U0nNPV/2Z7FomDQi7EY6Rn/L3RC6096AjoXfhLEMBhn3M/2H6gCU7FH
nEjOjB8HCzBx4wZCOZrzynNzlwcOgZ76tnEOIVMpUIFP4sP8ip7ECyYFMLiTtwsnKIBrR3kV9VGG
O5J38NRwQLWAG2HySf2CaJ1sFT/jq2jKfR0+5LvC17flh0GokrHRUio4P37WfjdH1sE99/Z/ykH6
k+xze44e/knLgsZg/0n2aUNwMDAC5kCdnRepaQ80zHeNa1wJH/6SrfxRCHwiaCR5txLt4R8XxPUv
6MM/4X7kZf3Bp1h+u8k75VjQulTL+IMrRMYpAq/ImAP32RuO6k/10F5ohqi/xLb4oX4h1Ez+OI/m
A3J8k/DfdfaobN2T9+iSJHiBTW7ea2gz7pqD/lGc5312n0m/OyeMye/RDtL4OEOCN1dg6K1HJ90x
ga+C8at6ie+Mq7qr3e/Fyr5RvPkFyjoC6av53vlDtaJBOvM9J0Gj0FmtcFfKX81z8QwDRzH2FiEV
zsbxfBQ2GgnMNO6aNSPh7q64G7bqb/Z9I+B4CmJ5UbSy9frtY3NGvUxXckfsp0/2x7NGLPlX+sTT
2Y6v5c+8Ux7mZJucwsDmYIMm5SNyA+yFl6Xk36bfU8BkCjTWhlktrN8f/digNEJxmCp78qS7Txrq
kiObX3x2CMvheu3bX5w+CszyzzTylmYZkWeIzZ6qauU9h90uT++nK6YX7EVIaNyn6j77jgCzFyvl
VD1ZO+hCTHRfi+FJHVYVOJ5ihdHtrfywt0MGEX9l/aAzdk62ve+1QxZtSsjAUUCkOnM+cmoQwDBc
By5tT28oLw3jNDOWXmIW1HtT3U609u7bX8PR/qyu4UVUZ/1xWHDv1OpBQutLrL0HGMfn4jCco0M/
B9HVPvZYN2l9rDtjXX/kh4ZoR2Rb95Vv/KQb2sZyiwwCZcPwKdJN1uNvovbzrXX4pneburomT4J4
tiM1Mn13vKDpRmzK47wztzGS0LWX0pNdWe/a7/CEcAwwxRvNX88vLliQf8Un/QQPkxlFzcljTbcL
GRdpFunOuRtx40JoOrqv+BNL5jhUid/tPbPz8Yx83byo74RBWA/RnqovdpD1rSuicWg8PnGUJWUi
E2vHuWvEik73h9y36+KiP2iE2T9Hn/ZZdkehrJLX8Nm9n5E0nad63RNhhYxsb5+Ly7CntiqMO+ee
XVbJN3VQfg7bsl6nQRPkb57PeoI1UK7Tk3f1XuYGFecOLTLZ1euCu2OVf/cEAazkUU+faHU2l2pv
XzqQRxauSWCgcPoPAxZS3jSTsrdfgX4K/XwjPuyAIwOdgg1zmHnTEcK69e4t/Gur+NTVa5QZ1rDX
Nia2yK+WNEGeoL0lPGpP6R/NvJDoOXdohYOQLFiwVev2XBRruYc+Ac3OZA00hI9zikYGeHcE3X20
iYh4+50/0z8N0HhQC+5w2gbjlRm4vZvwru7TZ/Fr8oMpiJ9NiDE1JL11dIGKhMDIego/uh+lOzBX
5IzY76fX+jBukAx694hnSO1WQM7uQamMuzFaM49yL4Z89u77k3iPDziInPfpQX1V/cJn5qM+aBeI
Zv/x+vgnm8x1Nd0yXfwjMAMNEEj/JypHh1JiDTZxj10kOD7NO71wXl06Tv/xr/l3i/DyayxPd/CP
kPz2J2SpbRVmGKHWBJY2PC2/wpvG/RTRvuoAkkyFQCfZsMX/t//53//v2fCwc/5c+11O36prmbbp
uPjxFsroP5hyRtSY9uh1He5NFFUIUDbWWKawnRA5lbah/NI4nOQeaeCYkSPPhBD0URkwfkKs0b2j
2Huznp6qMOwD4PjcajnuemmRZp0Y6h0okssYYYRpoCtuNWMidUEld9AddXfb6lq9nUm7WGVNdxbw
0rb5DCq4Mo+qkaeXcjaaO3OgqQzH55DZWyie3YvOcQli2hIXoHLkycsKyao7PzA9xIRSs9FHUwAM
ZQUG4VlYjnyMyHA5eXl5bNIavXvmKCh7IwzxomOsXSY71MnOGjH4u9dX+8i65CiVt7n1RSsXQLrk
MGsrJEugYqmKbdWAdC0yjRP5vHckhbAN6QHjMGZ+O0RS0baABTgHDQMUXBTr16TkKfC2C5YDYJAe
5yS6YIdKLehwxN4rKB/FbzFJ+4ytf2Qr6FIPLaO9Sn3M7NA8JT3N83Jezq/IGFYVXrHMnZAEtGi9
koyYTEZVScPg0eLgA6HmR3+KtZA1taSzxyUXIoDkZGBFmrHSFYAeJifbLXroraJnNEKQW51E55zo
oGHMUwc2Pse8YG5kdqyYnxxFTHiDG5NBGvFZTh70va6sVGF1+4xpzzikV6NSvjzSVA6lNT9Z+geZ
xWht3OJ3i/8ysOolaGTWL2kvTrFiQaavbGurJ/aLTKx5YzL6pSeKmgOfIIZgarTWJJzIth8Rujyq
Nf3ZTDurbhwok3XVxt90ph7mWkFNSeNqtOuXesw/4oskNpxBQvcAceIxDaMnPel+o8EEpM4FPJu0
pa3udfm3OWy0gcnfnGCstwrDj8ZZ8y1V4SlmZoBAnP6OhKhkg/BnimvqGNVQXBsgP6JzXFvPRKDQ
gyDHyfR4p139wGRK2UF4VYK2aumpw28wMgQfrRxeyprwFXeo1mMduVtl/J641FUlfxpr/TfS8MMw
lXghvKxYqRnUPTnRv5ItG4V9VVGcrkAP5uLc8w5MpMTlvDo5Eo+p9usaNsLwWEOsEci/SKjwa5n7
5hTvSs6my3umEqYw5jC8InQfcm3Elj+gF2jBIAn3f7F3ZsuNM1t2fiJ0JGbgliAAzhQ1UzcIqaTC
PM94en/Q332O3XaEw/e+YUiqkkSRQObOvdf6FmFGD+REsoOuEIQFDW3tVGmNd6RHGBMQkWVukmbf
kzaMhpcU7Q8GvY6JFhBezqbQf5Loc8EeM+hbWn4vVjuebDXaW6bwNLSXxC0y3JyhHLFPTrFxzNdA
bjUMIaHl+XWOUOGidTMV1zLXTaPpVWwJAElQ418WlVbXPO71TiPBE+fSdsZhs1eMYkb53+/aNNAg
wKzB30XdPEoIu32tDGmFp0lDOkgk414lPLti5dtUqkUTdFDC3TzgI+nh9qXQJZxq9WcxYiFqlOjj
VlIOvw/GrCiHLG6o2RS7i/y6sx4CAjedQtKZ7sktUphZJfAvEulx0sb0YBqfCcNL8hTXL8XWW4Ho
+lDGeUZsMF9Z+TH/fDQof7gjEoQHWA9MWFWM7bTBDRvkrVGXsXxOdhYcol75qUNF8lCDxe4DXUMy
h67LYzs6lIuUALgJtu25vKEoi32Q4JSMwV15WXbKnbzEdtucs/N0lj9pcrXHFrqYvbUfFrQnrZPe
ka/QcyBbyZn+Nj4IKiqEk3qx7hu4fcRS3yXyCa7RZ3tCJnUmliS4lF/I2h8Y165m8HfeI+PdOrZP
0U7bxqg18G1bVwYy9O9Y6WEmgaxJyGont00DZ+WYF/FA11GmPE23jXGgnB0Y1BP3YO7lG7LikMCb
TXMnh5T+Ci1cvs2kQGT0vtG/rAfrGz/1TzzcoaWlyRbuhNbzjcPfWnX11/GEC7ZAOW47RUrV46Td
NruA7XwtnynkwweEG6+mb/riSlRgQ+t/GxQUGurf7IPMexrSX8tHsmxMdNwuGiZ6rDN7E1uese2O
MBhrjioePdcJLeQhG1hAbceiNVRuG9035OOYujTf53E3WR6yd2V01fYoa3tYwDN3WwdpzRHndeaF
hw2KnoaCj4Q8xvoM69f6fJ3GPeh4XfnzbjVr0zF3R5eYFBqhq04D4yzp6oUzkZLCa1i54VvW+RWt
yI2F6YRhE0UoHd3mXal8VfYKZH6zYxFZQ2g7FoerQoz8nofzKoZlkBCQY+PRYjS24zuvMY2mefZx
ITfqTuH1ME5kq8J5SiLUiS5e6g70gBvfIKAWVJc/Oi7w5th8Mezi7ak37QTMBvnvJrtC30sxe4Q7
o3gch/1k36ULS5h90fWDcZfIs9pxWZCxyUtMUEgePpkX7RuhlUhdjmRddWjoiHUy4ASH3rN5KRrm
1hcrPhrfuivdltfgyvmpvTc5p/bH7nmC1YNo7YPS9704VfvhmzMZMnLtR/Xii3HOP0krEuqmextf
YiwFZO5cuG0gN5c7a3SY25Uvldc84fth6g2O39qoXzmHNUScMo1u3jSOm079UoeuttUv6YtOqYrh
XD4aiYs3O9g2bwQyhuOu4vkfeL6iPzPq5J6khKKFTsKW2Dw3qVPXG7P26xe6pnO458/kRw/DQylj
5iKlb2NZp1Dfxim9UmZsG5OD5CVtHP0k1y5am4PFCZSw8ZJ3yuNn1OmWN6jYiuC1T1/DxceIYaR+
1h+lL1i+8WMo73rU4LZfU4hd7Oucu9gu8uk87YdTCvyStBaXA2cAetdvjqSWT4fukJ6TcEtlk33P
tpO8C/uUnQJidZBpB87q9C725VcDHIXTHH4dB8GE+c51hZ5/Yh5IYkO5kXYKa0b/lbjEsxO1fIp2
BYZyDLjvmd9BtDivBzBUca8xRtdrB3CA/vKWAQ0ZD1LkrLJqyxkZZXBmMFx8mhzIi+1ytrlqOKLS
F3Czjwbp4oij2olunMiLQ5o+Dz5Vnv1sQad6K6lwJt9y1D3xxu+yp/jGC16No33PiSlg+9hnZwzu
LwV9Bdc8HbHJL09j7k4PgGqY7N84z9w7L9njGtDORFCZ4ZakBhbu7yjehLv8ovFzh3fNtz74G26c
dK1iFx0GTOGbkHDqE1k1i2vvy3I7XZkyzo0jTK8oPXEJHvE9d8Spoft2xi3H8u6xvUr3+qg/4TXt
3q0bBrKPaN8eCfxzKRNuwYQulcO2Mw1PyexZ/sKiv0eA/aW4+StbaPeABk4+TV55CS/Nn0XFqczp
Ko0dgBQqJEVXe6m+GGCcWWG1Z/USv6RH8KfKAaetBjUJPua8mQWByKeq21fiwbhpZ/OpfM2xY5G5
AG0DDBFXnb5rvjkaRDRUmr38bmJquHKku7DD0ArhjBh/Mcchk8AO3YibdfV9IK918nyLGJjXnanU
e32E01NpbvMOKlZVuQysiw6wR/ZMyQdMH0k7EsV5n0jA5W8p05uYTqW2x//JIRXVYtB7YFMA+ZYU
CydOlfJ3W39RVRDvXnYn7RY9SxuoVrJn3RTffkI8j7abANUQMCdhFbFD6F6/afb04tV+M53iXUxF
QEL6pQG4r11qw5G5K/8CEFX3XHbh2/Inh2nGMqe54YEodwyuqAs+8nBHWWS780Pul4f0FsYHVf6K
UJ5bt3A8x2vUK6LCZTVSbpIO9VdPxXtm8Wf4GKbHYHzG1OCE0t/NgNsdf2jywPpj40AkmIAx6NPs
Rn/kN8neciIYz9mdDoT6Ll9pgAwoea7ZfvHqG0M1wr7zW/jBvsRioKqf9uD15+FaPsaQUf90HjKe
/E2gJbdBEjs2L8CIgfnCH0dAKUBCNIFu9jJVL6FFFe6kum+zt5Qem4rMandPPjrTSa/E2M636T0I
nkCApRSge5UrNoEo22x74uM3wQciU1jA8Caqr/ql/CiDk/ZaxY/JA5nxtr7Td8l9LTzh3n1O6BGY
H+A5kzfpIcFJs1vYKN7kXeWBf8KVgBDPQTjhd3uOpwzM023U+Gix+58VD19sWDbJcRcMR+/Wk1gu
wRNYcDe49z9dtamoAp6Z0zHYVZstN0p4EW7+YpJX/VDeNCd8rE754qSfBiTjv6rXfzCzCf/OB7Id
1VseM6BC48rLPhzHkUt6kzEa2sQ3JokP2Ol1xBCH2J0/tH5bv7CqqznLpBPSG7tAD3vC3Mcuou6s
V4M2Jf6IKw2lT9UTP3wi6/4YIozaEuCsTX4AWavGieoQt0338qg/VjRLIi+C/fCjLlSxbv6jm5gj
b4uNCs6TkKQh07mQSjA8DMY+YFucxYdGuyXTvoYFlzEEFC18XwxwNykblOZiUSq59WIOtqPGSjfi
aumbbUYJVMcNB3XXxPrTYtdNfFnZaOeZA/p7UTjBuVH/ts2fJto2D/xNM3sUyop9+EMNU1wZYsY3
VFRY5TBd4FfuXLg1dupU96Snxt1oPwFvYwG9k+PHpseyRlrMJnoeTsO3+Wf8QAewJjx/1T+cGm20
i40T/G0Nb1qjyjkzH+gl62/MddmzROHIPpTn87zNT7mfU11uUYGOl5QyAy1dofml5Mmw2JgfbupL
7C4Cm4KnfYs9JWJM1oATHrVzvaPhx/JSu+Eluxf7xI/we3z1RDvS1nyuj1CKMhSU5/hq+fXFso7C
n36GH+vCVQkyOn8mBulc/LGfw2t3JjZc+7L38WtzGrgKgk0NBs+bi7/y8jBDgcnIysGxsS9QAEOK
/2NafsWYwuYog5qAC10iryTGb4RaWHG0aRbHRdF4nadaJ4OAU2ykm+I4hpl8BI3GP8iiOw95J/mi
nZkUrn7Hfv3X34ff//f70e+3mWO4+mrTlkW5l4/2FMswadf/XZK6eoAmlIXdbsyT6Ab2ahvqkwrG
SWziiHWmq1tta4k11lfh9aqYr8OHJrklmXJqeWvlM13DaOLGzpFE5KB7GIamN1yFR4NRtdvZHZ1b
LRfeILGDLECqN0FRA7dMK9zNQ4rzWFdYPIzSw2pORSWZ5LTMwm1NCwdAI2hG2Tp/chAxU026u5wa
kVv37fgkw40HjYZ9VaHDLmwK7o7B1rYOkomTcPPUtipq5MD6VCD+Ulbj25jVLaITwpXwq5IsaTbu
mBFzMAF8hnozRa9x7Om1xqg4gewYh13jDGrQeLWOZ73Gf7hF8tI91lRHYDy3tp1Ym2YKOaxNQJBF
Ox61nn29ShcaKdZ4jJLsJgX14gyCAW7UqncD4RLi8uqQ9Olq/qWTqUnJI2ZIcO7m0WRzCqIajisu
7CXrqB+pkMcyuGVx8KGpaXvoFDBqJcl9RsL6h/7Py1JvXC3g0An2aQiWW3noSFrdKtpCS1zJU5fM
Wk4iM0VF3ml7soBeotyMnCSGRTZYh9YMT0E1vTNMV/bDiCQw74yHIPnM+gb7vy3/aFXGsWywJneY
k8QHH8X+K/lJr2V3zeKwQiLNKp2oJHgtXeNKwfS4hLe8KPT3vH9vJQTyk+juBekGjjwiOw2ea/2v
jF1qzTV9JVyVfbXG1js29t+6MI9yOzWITwI6JwXPIZ9lt540d1TAJU358iZ1WJW6iWA+RL9/iemm
jcRpyAqzbTQO0S6gl1f3y0ttatauTyTo3ZJF79sYmTCE49u8/jKCj8JUhnVp4zaYYAwh7LZd1KCe
JtvAgRKFgM5I2UE5m5Df2/6yarvSAvhJoxz75W2spbehiC4Ge+gA4Q+EQPnWdRzGfr83T/S/q2Jn
1WJXKBNb+mmxOXHkz6xrZogVKymeO6G9FxORyrVr9I6kUd7j2qK4tl9ZlaNND99EVOYfOWjfSn2E
c8CBGLscctiyeylqyIiFRnKQOdpfzYTaIvjSDEpjPHZHs6RgrnImCCQX2NodUeh709NxTDUGWF08
Ouk4n8qhX/WQjUOGBJUVanEEzJkvN3m4f4x0hkrlzIkO5gMEiJjDDJZLpTZvJJq/SsnIsYmkNtcU
97Qav5KJnQZyoY/qiKNHt9djeAFKXzDoAVSuJS+1ARgjUVlSMsQVLrgH4Bfx4na5ird2VjoCeJEt
2XA4DoPMBmCGzz1OBR9H9cC5NOkGTM2SgJnQey1JWI4UPwdR8kkcVUH3yUxdq+v2CmG/vtoiMcxI
pHDUgb4FAr9i39Z09GImiCyRrkp226ZB5CNU5m1hD83bLm7x2LzI9by2yWZyLvGERnL3CKYVdZcY
X3INMVSsGJxkTFg6SsvYIuicZCwZJwsz3MGR0UND8iq5vKm8tFydSrEDp5fe9Ab1E6rhNwxx1CMZ
sxjW8Pxk16+qxRFNLpI7PknGV0RJXnCGgD20ngc8HYvREnmlpZ5VCL8sOUtPQ6S4EPDQSaazcq2Y
A0qiHDzDxu2VAWRKbcyDGujsBLgZDlWbHDxOrmWUv0xoQuOB90q11WZV9+JaSesL+Ga/64If4G5b
dejfQPMniB818sWyJHEryDoUytOhHQ5Wq3xEE4Vs1d2FcQzlCqkYeTQmuGyra39Akr7UKMJFiwlN
Ks7lrNKbycOz81ha+h7O1RMpvpepavxhNJi0dYJ4zKb5rrKDPYvPMMTDS1cepFa8rDFrGc0mM7un
ktcScbTBen/OADDRHgWOgIZzM98/EbuBfKkp7IkQdEg+oTqTlBP6dAAfSK+Zuo6PMUjaDVHvN2jZ
jp7p+U6tGftOuE+X0n4KmyT3sp6s3D4lk6Bd9p0xHIKkEceykUonEdnjNHT3AegTGDd0SKjlOSxT
E+XFcEOK/jkNvTtH6jUciiPSies42SHvRo8mMOEoia7WkkCkZWitHE3nUyNXml2QCj8yORMXYdhS
R2XmtrTzF4yDfKmirQY28JhF4YswJ8jzyBBbXfbrMcsYrYI3EQPJCaxmGxCPtDvAXMuL8poNswEC
Ku03S3bQsdB/opg/yuGC80bIt9yiBs266gXKGodoo3uaVDq4wWje+lXdPmss8Irtqxp0QOICODcx
aw01jlUDpto2qLyUCKkgrnaqKvlxRaNPzWyS2uVir2bVcQAhLPH3vyJ/wi6fvqcmPAczi6gW2cjk
Qk2Zto1iryEFFjauQEXNaSEnKutUo2GVrTjYAwbggBkYbPtSX+7hX2/7BU6LCAHwBMUwXNOJQIbE
MsH8A0sKFXsbLaPsqcx1/nHixgpHQ9i4WooObZzyzCmrdE/4zC4vLaRYXe9aEkkzUU88QwFUyVim
7YhiYztimk4XpSULmPcfXI+nRpzLZEQsTpBID7PWwQmtNIADFvzrHkRiXZqFn4zK37EeaONmuOae
B0noLrkrTj0nHB3a/twqUcxkN3IXsg5mq3uC+kxfs2v2QW8hA4RtYjb6bczZcqul38eTjS6a5xCT
e1kZSLmhlMYJQ6ssi5/queWOafU3ZcJ9LNL8Dj/lBbDw7OsA2brYfjMFDl1lmDxYHIET222+J/ro
XYNVg6JR2uqymjKkKcwNoYQebzecLll574aQMAmDnoC19qx1JXtcJOkIduMJHZxGpavpmitX3MY5
HnuiN3XUwvJ3n0PL1JLWp4+PuUqrsA0F3WPYkjNgfhlKLLZtYRzCfP6blGHkWcZAADmvUKlpbg8d
aiOvYL1YixTHaEFYQ+BA0v/HrGt2NoNLImoDcNQTVt/Uk/O0dpQBWBw4qRccxeFp6DkoaKgjytUG
BH/8Kc2T3mNA02NIQBVUM8pOByQQhBRmAThAJhrzSF8j7MyzQkAFGr4K4xJJC719C4K2dLp5WUg1
Hq7kgYDXYS4f9aq/NIV2aPMRtOD60X/7dMrKeR/h1w/r9CtmMuSCitBJgI/+54ffr+EEtt1YgK1J
gvzw+1AP3AEsWLKbV1RtgazcRV+q0GCKP3opWs8GS7cdhARvuQ5hbUQDHb4IOG0oc5AFEFJsp0HC
P4ZDVMs4uYVVdxjCEMoHXScdZhtN3Ow/H/q5uq2sQm8hW+HQJnNTbBS9NA9KpOJnXh+guMmH7m7L
k4ks/b8eYuQF2qLX+6QFqZWtD7ky8XSw03imLh7z0aIrpurFgwhGxR+Izj5liH7932n3/xcJ/t9E
grIuI+n6lzDgfxMJYixAutfE/4s+8J9v+q8EY/s/iAqyNVMxCET7t0DQ1v8D7ZhCiIvJF/9LGvgr
JpSJcTOB9gh1/eX/KQ1Ujf8Qa1CTidpQWGRbav8v0kBFUf6bcA71o6nImkClaMHs0P978FOD36/u
6zA6KB0JBsBPKjxrfhqCSYP+3x2Qpuq+ngb+72e/D0Yku40QyU7MKWMC+VuPq/Lw+2CVM3bx3w8F
MCsGV8sljQk+0SJSETpE/4lVfnQCTLcdFghkF30bqfkPYBUnJC3gLGrG9gM8vjm38bEJFpE4T07B
xPFy4lY0evka5CTYTYjTCQ6hbd+MyIBt8uxmGdA9xv6nNQ3Pr5bl2Pdwag2SX/Yg2vRNbeV0iEt2
iIgzHtpMRANZzqFjSq9s7MZoHmpkBG9iOpDIMDq9nZ3KlG8ugq+2MgxCNgMC6TZgFnvPaOEMGEud
b8s4ZcJtzaBuZcXYqCs8TdGDaRME1YDwHxVkFwJVjvZDs46Da0YnFpHjYI/tjSpSJ26DzstsWu8D
vQBZCZB8RBCLUuB7DfBF1usfVXm2Wyz+yVxAKpUIzGyNCM0P3tcNIBxiNTTmKhkYx6UaXrC9RNC7
iAS1lNnry2OlVqmPU+SvkZiPKYf7fZey/g8a9YxqPlD80E4kjUjmmC+Mil5qXTpazfRN6QffQgxl
LdE1zBheucIsgZ7O5bEu4mprzGNwHlcxS6SEgZvU5oMpmUjIOlR2dtpeG4nw+VhmqjakPGNz4fVI
g/R5KRJS4uVxOCBJP+TlYyL3y2eroIuGsGPHwT4PRMluxPBzbjKcIOzyWZk96eBhKquGyFPQSak7
ZHN2GFED2eXkYiFm+NQkgZd3DArJx5ywNcOUm24z9p5dRiW+ijOebUpiIHwS5ZF1zptK2vPSHE2M
DcdQV3+GJUeGGOD+HWXeXkmXHliGDzk8ebpfPsduLpwsG3ac0QwPDxulUToku0BjKhpWwFiWsJj3
2GtiN23k27LADSkTJXqmQnWLmcGaUnO8rDPBWKzrpKsAsGGkabjXxXCfen3eoh+G9AXtGrNs4Y7z
FrcWEZIarcEQ97w/sG0firb4hh0+Rxmy+FSQhzeiUEAi8jKUNs9e0Q8iGXOnVAXJiFO3lxR5hao1
j0aIFiNSOLB13GdWA/881/X5sTKYp1jadxbI+UfUrge7Y6/lTDaYV8tDetIof5lBPYdLcZeLfo1t
jLVdFFO/teVjiN3fwy29s9WCpigkEuQGjAHRwlCj554OtROT45ZWDu9exIy8AyOxtSNCR6RZYSAH
PT9mhhJn1aWkEQh6gUHm3Eo+6o+h8fslfFAnw1N0w4MBATcL5zExWOj3ayWit50jv4La49TlTJEr
cCTSg6EHQhRwhrW31xa8JfZez6L0rMjxlbKudDUnjtXxks8vXSstvl7R15SsnZJL4ZPKfz8nTKqF
sO7mYJG+BTVdlsxTmWsPE5XPJs/t4Vgp+heVNibyElNly3t8om5PmJXCX7HIcNyH8QvRVJSyaRN5
Yd7eArnfdqCmwjBi2r2UqNTIj3OyXsqY5aGozvUHAjmWK2aEd2mI3hItxeyulTMYWZxiTWBRSfbb
SmeWiJxPFiTHLZnlKiES27BAgyvZHPrkcQNfiQg2mtjBiE+0Q5mcDYfermARzMFFoVSF2wG3QU/x
djUTwvBqXuAkCYnakeOKUzcdE3c4Bn1Bnhgdtu2v8TMzx3MHwVxfEtPTaIICMb6qMbSw0qgqN+3b
Ly2XSq+07R9czO99jRpGKUDJxEp1lWf0o9G01NtIEQzdR6aeGhV/wdK2nWNjHyW95M3z/DmjFnGg
O4H6MImAz8vBFQQMqaF6HIdQZSdirBUDoa+LsfOsNIcRM+xawoceaLY2arBLiLHxq24dKc4obKtw
vhBVRxCUOSGFAHklE9xqfY8Ys0oco60c9KcIb3JtQsyhsfBdD/Ef8MzJMRgi3BpSgSx3fjO71HKb
2Uog1k18gBNI01ekP31HGXgFPwjvfiWJAe51SjsMPtIuFePfmZhxV06189jaM0Q7vDgJUW1DsUhu
MTX1nq3lJoD9lKX+bY6vRpy9d2aaPo0QbDc22a2ONkKbygS8JZuQzyIZHgPdwEVuU1gXqn3ERSY5
miw+4uY0Woyki+AgSuyqeIwaWn5Yb+QDWDmkT+SeZEGIQl9WmcFVvErdMPzJGRTkIRIygqGwB7Oq
5BfoY6ovsIHCBRCv6orBajLXiKnqyYOr3Cmcl439JaOokOlmcWQZB3+O1SdR5mjzooiFuU7h7E6m
Z9La1SbGaXFcYxkt6w9pnhdXzRQEBvYYeIIEGCcLIERFxvRiRMt7rFWIceN4K486CuSk/yhxnRNW
CXTMsCxgaqGB8gFZNCQPr115MupEvlOGO1SXcUzRaqOrEYNps+X4XcVxetQN6Vu3yAxLAWm5DX00
0hMYyuh2zcxjhq0/hkF8HrGj68gxrLxT0RuM+T6EY4oaQSHFiUbSTCTl1qgU+Di0cnRtSVxzYJaY
Vrrh5xQblOXsFJDPffbaq15HdKiZ92SiJF1JyfZSr47oze3qVJloA2K93dVNWDBYygxw4+K1F8O7
ymipmNvCReYJvCqNUAqm6p9oBrzd6BeprbRVxuYXlZw5QA87OGAmWkvpkYjAh5HLCBHfUawOUS1u
0R0mjqqN0rMtmDzgGycvq7ugLsm6pTvYMVzAiKgtbprlPa24eTVlsIm2Sma4ue07u47uFXMTgFdl
M+NAgktZcNTrlnTTq9gKWDbDK+mNm5Z5bWC2BbkegPJFKR8KUms8IRWYgg2yZqf2A2hv7DREnB0a
Xf7BkHWsgwVzslQnPj1Lr1ZLFACtJfYw8AEb53RMak7Gjgm8+EEWdK0kndGrnCOONVPZMRURXJoR
FGVnA8szzQWiX0Lwc06t4GCCltV3niX8Rps+eszw9rXVm9k1bbSRNEd7gjEMUnAJixJAgGFfH7i9
MIELekN6uewFgQRASMhLbPOcFcxSTxqdhQ0IP3bBKpSQJ6RUpKOS3nDPMbZDNSUM20tz2csXjOeN
bRh+gW2xlfVdO6gkM+jyJbFj5ShIW9qOBGo3ll3ujLbbLowMzphSuT6x7IwMa2dD0C0o84M05KAl
xl7es3lzZSA3r5UQ3IZtFZRmO3UQ0dFWETzkfU0BIyk/YGtagNXGh9Zp9Xbl701FOu7rcNqGMMU3
GGhmr0pLjz0n2pLMorsqgynMBQucoXVIti6dmWkTc9Ze1Ur7QJocbGKtOS5khCEXJrfAyjp3NtuB
rnwE8Klne/z9tKapQHIXd2NXg2PALPWQ9BSns67vO24OEr/ocCdZ+YQzmfAKM15Oo1jX78wmHgL8
h28aNBtBOD7WKq0YwMdeSqTEax62B1StuqvX3Uxx3CZHIYpz0lGw63qEPq7Gbn4jmq3aZoUZrXBM
lBkcU1qjTo5GYSKSZVkMILq7Km95nrBy0yYIuAjL1wGcznkJ4qvK1KSSNCbBsqQdGcKQLVpb7SqJ
Qr5mGjpKz4R0o6CnGi4D2s1K+gVPABNGhBHYmMZ8m9nKUZM740QhcrUJRnVlqLtbg5arysDFAlV8
NhDLXtsapoBRu2mLbJcoaAJoBo8zB4LcbKKqRic52zFFgSifSlzFrhwho+vG4tjJpXEaU8Jk27Tx
NZp5NkBmxVIeUY3f29jeKxFOAELZ6W9FKiFrOkoRGKrJyDI6YfYN7UT16PtuFzWOeKbnRlrSCxM4
KtQFYGS4cJm1LXEdH1E1zwcioxKMxBsODu8NfBw6qGyrSjescLk/cEQ1uET5scG8Ck4B+yepIE5T
0bXS9GoXHqLWDPwoHP5glLPOMhu7wzACFqSGViIZvgmirr2JKcg2lh4HEqpeI93I/Tj6bqVJeH3d
TKdlSY6ZpByVGfjGBOCwv9t6Plw5yojFjs9mTQNrwBhG7QqtuoGsVi/vA+/a55wwyp7S4m/okmdw
5j0nm1rIEFnr5Vp1Jvd0hHhBGRRoAdMSbxcbEbHLpUSGtsB6lUHj2DcG0StWD/d8YSYvQuuPYqAZ
hJqKWMxgZayH9iWsWkAAKwCPmzQqGhu+A9fRYj+aUX8qQpQhCQS/XW0Sp6sRF61Z7aMksLbYk619
Mg5D5lK6tCuLb7DpjjHQs28qMlj0DA3iknMncwYmWogcwXk6hWGMxEDJnjsjZoHWV2Mc7cAD4uPM
kRToO5JK6E0hqJV5XRyFuxtQZkXMF+lDgOAcHXf3tTLGpz5Gt8ZxP/SFGE5BOqm7Fvu1M4Mdnsbl
rlb5wySU/jRog8IwmjFT3mpOVhZrYdWihGAup7MnY4NBxBm18w3sAnYmkb0ic9Y8g8P9pCmG1+gz
9iYTIeRQGV6s6eSc5MBwDUN561SkflEwjnspUxCWyH9ayyI1wMz/JmntRU0Sn2U62QqHbarMVML6
r7T7IRie7VQmbk3rlm2UssdPqrkNqQtOhQKxO8trIrfVgNKyDM9V1f7QiDVcUhpcPTOfYoKEwKxg
UYK+Q1h6RQfALqr6XGMBhq/62piQ02zWAW/SDNUDJiCfrWbTdOiGMMXT8UQEOmWm5trIR+I2fmsg
sTiLxFhIEspT1CGkaQcwh4QUbxfTpNZBXQ+UDbgpz423bfhpY/mlnUJtz+CKRNKjCNBjdRVHGOEy
jJQiDPgsJpXd636vpI/arJFkM9feGMMyowfR0XjHOCBPRXmE/XAwsdEgIsUqFZdwyKSUDKgKCZqh
Fy9KGf8sCj+OmSLHY5Wbf8q+qHw/FQWRbhd0p3Dk2i5K7jaR22BVmgrrA0MylqOdMZuQ8SnearPn
dgB3w0gGuEdVizfUs0NEiHgw4AfDmUH003M8proLJJtpidw/FAZ68logL2edMknnWj9f1n7t70e/
D9Xqryj6g2Wgf5ylG9HuyL8kZOy/D7Vey4dyffj9lMUbcbUyMurNM+VQrQ9RNmpsR806foaoBVkG
m2RmPxBMH+x/fxvDCoXsGh4qFQwxqvF/PwnRodsDddy6kxkAcFwffj/6P33ajsSHFFK7N9cnKHJd
IBr4LEUh738/+f3ypBBakQ7Nj2jk4heMQHQQivzfZ/z7ESPYa0aZ7/VToJIKtP6rRMIbl324z9YX
KQ975Z8XiZBatJYKFk6tT6yD0fXgnmzVTA599NB1Gv2ZTkHfIIlu1zcgzlh4IJLw8PuRTX/un48a
3qbf/9FRAGDHbJikGCNIW6rZDuoT5Hu1xTg3iHKERjrQn16SsT+o6/dNU8sBlLdJC2yoAQMKkKIe
Dgv47X8eJuJhUBj+64sDOwpXCZQbzroPAGLHQyDMgTKSj/D3A3H519cKqvVdoSWOMQXjoTPk/3zI
pKHxUit+BkpPu82UH0NG5szQ1/lWNMqbqkc5p0ykmv/7Qc5EdaDIrg613Y3IdhD+jKURk+66Cpol
Bpm/SQJZn9UHkxqdCxprtNYQMQAXnuk8g6t/PoXxKm/tHu3yb7zCb6RCyp24lw2YV+F4EHJY+HUU
n0j1HA/D+vD7datMQ3TWMbOH0lqI3O2KtQImhuBgmxzhgUb1XM9p54KIvsvJedQaYjAmPWt31Zq/
IZnkJY3juDjtOp/490O2ThEggqJ0nYrb79f5/cmBuX4illEw5lCRpEp9e6gKEdHFY2I6z3IF3dU8
qLCknKTCiZn/jiT+9fCb79Fq3YoaX7/4oK4/QV4nKPH6A+v1WcBcg3j3+/nq3HOKDEdB0JTPpc51
l2hIy6Up3oYmy6Q5Mk8XHJOKQgAoDCei0rpXeySLNLZT1nRZ+xjAKUAJGumLLMYfpaY7aybqfkyl
czC0ewuaEnL9edosKTpHXUoXZyQf2Rn0/8HeeSw5jmzZ9l/eHNcAOJRPqWWojAw1gWWkgNaAO4Cv
7wVm3ZvVZW2v7c3foFhkkMFgghDHz9l77fA98KvHCCGkMpW7G1LrSyPk61SUGgbIzkhIS6ua9AG+
FFEFVoPmuseIWXjej5SsDGk327HA1I0462Vyo4tIUUYNVOtEvmu5AxNfJGO+DziOC0WXLrXzuxw0
3i7FrXHQ4DcJ39MB+KXQ3njBCS5tuq1E/hIBKl45PV1UItT7gaT1rmAE67T5l6oOMFwV/S9KuuE4
uFSlRvZCGDVWBNAta3Ov8snd4GcjZHdplzMZgAceqp0kdvw+rXjbwAgqupQVoCEswEWjs13aMsHP
tcKa5uHXEz96gWSvl6wnlvj01DbeHZP9opo8kpaQ/Av8Pxul4at40vtm5C9dAVjMbT3E4zkLLhu8
xeAhLai0f+xk6p4CUoxBV7fe1S/bY5YqABrqqtoK+AeUy7XDv2yVd83w0CHR7gyB2AHS2ECxXGjj
lQyhZwbV8z7ol1VmqfaEfjImVbiXyVSv3pUs+pXw8R+eirJ9JdJ1ONG7p7dh2Ecsqu+D4Krqezbi
4HK00W29pESxPIMwW3m23qPtGNYy18uyM38cI9dnlIrBDVXeumEwtyVh6025AeVeQwOq974xsMk/
PTW8l/7IYHWhds0+iuzZAESs+TIA0eHD1eUnG/zVztNtkC9pCTgRfVHtI2X/UIX6kmiAiahroyh8
mDG0bcaBvqdE2Noj/cxpS6xGDy5mixsxK0iXcRhvUMlUckv7/b7Uh9AcMYir0NyLys/2MGFTEpra
eE+Cw0+RMaoWFOTMFpbumnqcG2M+WHa2npuBlR1iqJVV5RdEKc1GdPIrK4QRBQtLzJ4aIek+6BV8
AN5DpeCO1VrTYWQUwqUkTqqHqYTKQ1ymSVQ905Ap/qpavAwdY/aVpL+67sr4XFgPEEwWC2YW6Csl
+Pssgn7n1RP+cxLMe6/ZeGOlrwLY3Na1F13JlUOLvct17iD342lz3XenSIC7DU9VAbtlFOOLaRXO
LlL9B763fGO4yPSoHi2ktzGdi5TCBwlrHJfvEV8M63B3w1Dc2aWEnK0HVowksx9bshdXJabCNRFu
DKGK8Hme+KShG1Q7y0+RpyOM4eBaLaOMnBxlAL0ToR+FfxToMXZ5grrfL4b0yXmoC+I1hB8xI2dz
04sRhLIFgBAq8xJWqmR5DrTJRo7rpiEUKFp9k2dEGGw/JpDAp7DGkWSRLhgl8TqJc+vRCk0MRtkH
je1FGAy0kkTqOrCiM+fWbVnh/Jj4x7ak0xkjS7vYI8YorsfVwLV37/YJKmO7fY4ZrLA0+WEY/D+M
4QGpEZopV69NZwpvF+TGd9cpcEKRGNPiv9TzaL1UiZ53sS0zbGjFs6eRz3kZuFmSpYet70hvBwHD
hH1P/1lyGqaeBoZEo3vlxWC6RmOVl9Opjj2Uyr39YB66ZttV7Hlh3bi4OjpEPIb3reyqr+WYbzK/
7zeIX4pdhLmycR0sgxnWxQRG3TBzYrfzKN2WDPtxX9Mj05zBh1iRtDFdbOHeccKy4T2xuLHFwN+m
Ncni8i7OX1yV4H1umxd7TgHzC7VrJH6HzkrmF1Du1aaHgsJO4B5b27tDWUWL1t7Vop0OOdRcB2R9
BvMU1TUUcAvBIv2QAt5VclUkF7Powg+SL4rn6TMyunmfhiPeMeUhy2xezVgYtLHGvS+ZEFZxu0V2
p1Y50q0EWtvWlK8D0Zxrt8/JGRz1CzxTusk+Lj+EqyBB0WlP/hftYK+ZzL1jT1CtmMew4HNrlsrV
typXrw2TAziNGfGA6ltSIcxsW+upG8n37PEcF00Ij6GK9EWZw31X5D9pBjrKW8dLUq9y6IsxtwSX
WxG5lC4/uz1xu0mWCGWQouUpRV1KXzMFu0SVcrtpGorTgZNuUMS0xaYyOiSec0d4CjLi9qkoOr2P
3HXbaJx/RA56FZXB7SaEK/j73gSwn9gjtJa7LrQ29Y3DtEpqm9HKYBAxFjoRrg7Gp9Z8HNBybBN6
kozpHET/DcJdQHZo2qv55DvdeMjD7FrkXHikrCEzcxkHVwogt9QEVNW5c8xMc6LCT8bTKDXacBq3
ANGoX7lIglRY4ps8gExA3Krj7efNnNvw/loW9cFjQ/selTXjySR70uRC7kxRyJPwJIU15KveTU61
PdApLGZWpYyyjn5AIeR1iAZzsIIQzFCu2CaZWZOZYwydA7wt1lCcnUjTEWF5FU0JYdqA0CVwK8Q/
0mM249kdfrCIACsczs3pdu92o9OcJdXtbjlEBCUBE8Y2Wy4G2jETOFJSi/AGpz5NAcd27lDATVaC
LTvqfkQmqWS94TUntyL36/aQpV698oz+0E6a/sfylfmgzX9/W2Cq9N5J20sz+ridbbS9c5siZvP9
iYY9vnrJ4m+dLH/KGUt65xGZJGyONNKPZpEYaN+84pCG7raYKAv/3IiSUrGzE1q5t7u3Zyav2YVg
kg9ZFhfnuCc1G53lXRnX79myT07miCY8S9qrQZr07m8/60HPKguH6jSx8gNXHO1GCCZ62but5Vdv
95hH98ehfNGpJ06cOcWpUBFHArS+Rd/gyIT4qeXGWpYIpIpigInDfiNFQW9mWUXImvXE7d7thoxE
G19dVW+6JU7OVki7Fw5qkrZYgejnkcq4L8MuOhEcQS9PEB9i101At3kp650em7rtt+xjS6l/u1kS
X3eIIu+KZVnXJ8HPaqJLymX96DOaJzvzVCD8ImGPfadaan8/wjQWmCNtg0XTwcAO0f24BMcNNXZj
dHsIbUuSsv7coN/KDxZKyfEWzsZ2haGZgHlT7DhkaTW/b+R/7oklaVCgrgU4HYNFSIa7TIQolRYB
iYcAO8+8+rCZYqwKa43s5dB7zlota8RiWS1KV7Ceiejj3r6IaMlxy+cJNUfX+mQwMr6m89FrhviU
5HWFcSxoS/fcCOvcMwKiQVmMZCi57qLrmumnyvoQ+0t6e1RXaj9MzmFYot4L2FShlOXu9nd0URAV
p93llNd1obMLhX7sA6wEvj9Qq4cVjV+n58Mq5xBgjda3hZCBvFkRI9wRE3cSy65hJi51q8T6vyjC
TssF/tQsz94eArboodb1x35Z5CGJwzUtTPwHs8OJUixqERk3CVeOgRVINzMZihk84bM/O2L49Ozp
KZ1T0pCWVajvBoSaZRFS79vjMVL0PFuCW4WqEKbnEGVr2go3Cc5YjnH++2617J9tJ9oD04PN7aPH
zdvk5e3x9kmrnObwWtj9FU4hHm3CChmj3PbnnOzqRu4i/khlTuIYe4fbu09Dwq50u3u7MbPk999m
VNWcbjd2N/JB/zxWSnSo6udHY8g+4kjsPR0H+05NSwbgsnexh1jkOc/GIRyXk8vys9bxsEcxhdjc
/sUOyBAi+ZbtgP/gbXYscO8YCcxl88SXEjEOGFKEdz3pFZXOxO9j8/YR1dTguJ+gWqIFobYsgk9o
A1/zpT3SNVO095ZWyvIonJIfoFcBDi/xiiHjQ7DuIfZXX3GoLB/rdrzcHt5u5uUJ2Ojk1El67rdP
Pk5GsxPCvsjOvYucHHUJ3y6ROcu3AtqnFsQhswhUejiqosBwJTjki4F5eD29cQUzID4V+b7O2kfC
hvOm/iKGQBxkNtxZJUAlP4ItxpoGdSVsp162V8i6D1QQNCM5c9kg7zdAQwlBaKJpJTza140Vcwwa
J7tiq9q1+l7T18TEUDwFtf2W9t47cUl3TW1JorlQEMoap7LvuhdcbfO+JqOVaR7Sw7o6w+R/dwfB
vAMJogGqEHs3qpwpRmPQFR+RtCGKK5uEaCgWJRg0OiUmNssg2zeJ83WYzqIJr4tcv7Jd3Cv2cJfq
/KPqcs6zzpXw5RJUU/Wddnz3RPKBrUBQtWM8PeWheeipx4KoIbthKo9+Y/QbPyD4psUOSpv+ATIj
pOpHy8ftWzsEdY9ecj/mVMZJ3WNOnZytsFkYU6RSqPT6WLfVd47IGRM3RZlNbARX5m5kDWG366BD
/sC0oDxPjYs5DrvDVDbDZ2U+uH7ofCdEeWI0sYx4KmpUVUSbQJsvkWPcSxoX29TKsqOn+1+WpK5v
YvU4NnC/usqQu9vBSNN5OKTEUY5la+61F+xvZxHZ2um8vt3Nxsg+NtMRGQLnNWIJ7q2cCEQS1uVp
LHzz+P+1nixB++l/13qa/6vWE7lnUtf/lHsuv/dvuWfwL8tk3Aw01Lc8X3ry//wbCSmtf3k33OOi
Av1L8ClcVJ0mTQnPdU0bOShIyn8LPs1/Wb70LSltOkke57X/N8Gn9U9MFoREKZdP5gnBWMHlQ/+d
V5UAfqJv12XHXFXJQer+Y3A8QA6gY51yhI1g2TTMFRCEMaMnlZTHaJyA/vSxeWhte8nrYC3sTw9Z
KwByEMxMJDqENQOI3ViRDmQNP0eCZYEizFi4SVpHOaF/qcouL91U3+c+gytWxmjFShy1ArRHNDEN
bodtbKg7MhzNqdpl5I5sAO8v0HE/32vMhqte/GqBiTH0w2+qKWndhyFCKmLW3UfRRCSODo2/wwIg
yGrBbUB+GJFLLNW+eCWo8RavxkZEcbYJ53ynzRAiuOr344AyUpq0WgisMsjpquR9mtHpm42y3KVx
sZb45e4yw80eRrejmUsy1z4Z4S3MGK1OVhF9N1pLnhwkIc89syiQ0+F7LNLkTkJgvvPDKNn04HE2
/hhOpOTMetsqZUKiK45OIZwEYj6KkTY1iHCQtVhJP6LKHck8bZOlj4NedeuK+BCE6DwTkpCu9pJf
D35r7WbqOnV5e6iyeo/mQCPlJEvKA95ARHj2JTA/R5hcKi7VzxbL0dyF79oZ6F7C+V0bCJz25J5Z
m0ZvGsxbO13BXExGABmZZ7+UYeDA55ierbqc9rJreaOFy2+g6aGXGAIwUOdA6xH4Il9oLXBEVCPF
6NzgFpqN/CIxxlYtbywCQ2yTqv0mcKDfXj31MXnxuK/H5KkIl6Qgh8qyRmxm8oYpyVzrwFxaDiGo
uImgs5WoDTK4Ce4Jpd3u0TNDSRDWacq9+OwHUbTTffJdwUM698uNGeu/boC7Zn97eHv29rrbS/6n
h7cnQifFo+w6l9sjY0lHg8deMVgZcHn942/c3q++PXO7OxeO3DWR9/SPj+GkAdKreXhtRFcwePhv
H/T2ni57Nb43zD//9493+93bbzjL2i5ADEd6PP/mP0/cHkaEnFe/n/nb5/v9SmN+cb0cPWnEJfJv
L/zb3T8fYu4INQxdJrJ2Ua3jpZl1u+ksG63QHNAl1JN50QhhKYAKuVHLCtqlj7jD5PyMG4+uUfa3
G2Nysotvg8mAD4cCPHdaWA38bKTJsRPhnkvu++13bj8dAjBYIrDnrYqck6u7V6zM1RY1cwRYIm06
uFSX2GiuyVgxSZfsSpZZGJew18bldk/EBVAgGg70Qsb+nPsElEg9k0mGWAMJCqZuOms4l7xiFheJ
Zv5iLDfSTeyLsy4jW7CaG/JXzONif3ve7m3vgLTlEvrGdAZtxab27AiphHYYtXvO5XYPM+IioJqe
JJ7hjr5bSMWEGCR1LxEgc+h5bMM/P2PyvwUZ3Z7G5RVoq763MoalTjmbaO2d66L0zrGmN0Crp9o5
y3YnoFngM6WRfYkxtsl0h7eOaPPOnXHLB+aCAvzrBpGo9fuhCOKUjmj2ZnvQKaY0/6bDBhFTQbs/
lFN5mkmttgPpnjub/yazORSo53srEjuG99+zkGUaCP5iV5oYego/g9TWe3v6PMWuayRq6Qpyqzkg
CkPeOl58z19io6j7ZVE9FyWChGq5GRnJM9Bu5dZdXmG3D1rN4oztCWqqG9/FD4l2vI2BJBtDXuUe
R4QuMfnhFyTx8UWNKb6dDPnK6NLnEMYm6JbQWJ83VEmL0gY5/VWUH54w8wtluKnx6rYIvXa6NOaL
QfLixQzb+dKlBe418CqY9f/6+azpLZnkse1uL8PDYP7+hc/GOWHSqC5TfiQSPMbd3nCeAtZ4wXo3
oDSv7fvSMdWx7uGImEG7sxIy85RqcbsT+XTBLpjCygMD139RjF8Z4TmXCZLecSr0wal6DzqVzMS2
rDU7P/KrfS3cl9uORcjKSBTdYmEIwvzaoABDuafABDkT9vrloWN03Q7JDExAIIdXlgjVRvsVomBs
j17HcoMFyCO8xoeWBK5t5QfhpkJABT9iCbFN6/w4kMywHo1OroYqsu59FzQLDe/XxChBlobpvY0h
5EAEenkab2vpeFm/j0tzxbn1ZcJUr6NWq92syS9q+iWgPV1eo5c2xO3e7x/+eXz7xRRN5F+v/MfL
bw9tvp6dFMP97U/7NqDiOsFacXvyzy/87a1/32Vw/rUL7XhX/fkkt793+/PzrSmAFr6Gl5Q0zEH/
8yH+9vq27Ky1HS0gVtMiId5o6JjdbgKDg/bPQ9bR7ekfP7s9S3xDvHccAsiDvW2QKUQMKSxZWjuC
hokx5cxdwpQDzvtsyuiTXlCzMYvm05v9DxpQ6kpaA01yleT7dH5ziYMb2a7HfETo4zpZQT/CtTcM
a+gTW2qJAPTpp+LmUzbpX72TbxEt1bsuz6cjiAmIOO3RA/mQdAhfZ2g9dgxIx/XrJ+XBYiqnp97S
WFpQWoPXie8BkFkDaLfMFVgomcqvBGRkAxLA1osKa+0Q18lZYk6PRe5e3CTsDyzy0XRVGwv1Rdoh
aNFBg9YoIT5YIZ3seXuYljS/AGK7kf2my7QiKBtROZTqoi3Mq28TJdH03bMFebAMX2O1DNY8rz94
lcBO6jRIJebgLq2Y9GexXseF8VHUYBqAZCJhG4NDE2f2Bnsvtp0O1VagkuEyAK80ORGysvUiDEJE
aKTmkajfYUWoHtgpbte0d5K1W4XHjB4XJYqbbMMGb0lCRLDNiGZjN2C9RJQChgvokrhqWjmmOW6t
pmNwP9OYDTriRRsJfC7p9GtuUYGFuTsSYeKzvp+ObYIQLASouioysMCpS9qFjmM2gs6/1Qyxs8nd
D1GMf1f8SNwq3hXmF88aMdg79XUyhAlat3vzoi7cgD1VW4IFSP6R8hTmRcsKNyMWhsnP2lDZc237
I5y8tN71s/cRzSo6xyiCd5rdk1rMA7MyFJcyaz/Kl0XYsJnzeq8NKC6FCXsCOcxGjv6n9lneolvc
ZH3LaM0bV0J28yrQpcauYlBUjNHeN6GwBV39YZspTo+rH+iH2q/DbYjF6mhN9nrW2UFp2tE5qYXr
oH+dZ8zygzz4VddsiB5dm8ngHeUsDmwxcW1L6DXm2ZpVjvcgvseDa5IKJlk0LHH1VYQAD7ycU5nt
17jbxRK0Sl/98p2WYMNwMM/kQmhdfqtKdCvEEB5al4wLQB5EPHoXsx5A0Zj5XrZsQeGNKLUYGkuC
n5Vo5VkkCg00w8fGEh/jPE2PHqbqNs7aa6LZlwIvPPgStYrbs4MGtYkJSn0p6MaqhNEOF7h1NSNd
d0PJN0V8BulzX2VsDNvGgcKWQgwKQpHvE/ggQvBCkyEkLdAFtM9JZ5NF4yXTsKZSfAUxSs1UBuhA
o69W47/QkeeQCsGXt6Y4DNpeEKjJCWYFeeY+sUpls5EmuhfyECurukfvNa5cjBKli0wrcJxdEaXD
AR36wSK4WwC1M3MHhrB5ULATXqTbf/UEsCmPQdNIL3JDM1pAy7tr6Odjsua04tKFW5VBHG08Lzdg
ItIzNQ35dezES5qhYVZ1jiCxbVBFrzLmmis5lyBqmb9D4BX4VFgDdiBOz2l274GnwXULGScxCQGt
F9Gco2BGJimHZfQGlMQ86m58003VbAPd38WJH1ywOb8HfXmP59GE59PH2AV6gN2jhCMQt/muTMiE
nmFtFZhbVmlNQ8ZtimRbSE2OYWzu3Ch7QehnAJtHkm7XcMhsyfYZpmk7idTYSzKGdibpuJsEzNCW
Xv51KXHyCByiC+qj9DGbVX3nnRIvhu8X5fBaJjwXtXHF+ZiEnPYzUmyIDzU2vY6eQmZH52pQ2zqn
BRwb+L/U5Jobz/JJY4iCh0UgUI5+th6/BVFZMpsJ5MHlHGKkdkIhJRHymZTypV2fagK8joH5yw79
EEBK0W5IJkdQgiN5Vw7pvaV6Rt8lm9a29mWHxmTy63Jj8G2kLomN9LZ/RO4l7T8DQRvXGfHxlcn4
wYoVLIoCQkrcOyr3uLKW0i7EebgEeYWMqVKhri2Z2jZK8SWwi3dlvHxltMWA2FPHXgKR0pl+ouH7
XqoWqrUTBHidOOPd+mF9k75ZNM63eZifAuqnGYM39bcTbw2gAJzY8zW561BL28CHg+T8iBD9zXDU
Ojb6KnoovDI8h4CpIUQ6v2JaGCu7T4aDSOnjxx6SkJEptnwXbXts85hluuF82EabnmDisECOOTU3
723JRcnp+191AusKdxxXQJSsm3hZjsa2BsUcEwafJ88t44YtxcODgCmCNaD4HqJZRlqHIqSFXdC4
uNLQ+qyrINj6qfsYSYPIG7Fxct3uJzWApLASMHbQSZHIojYoTagh/kUExb2ZBE+lzq6R+RTp4Wpu
xrwpwTtGK3TPZ5RT68p03iM7f9EuX4O3EPLRTqV59OLOCmeBh/9GlTDQCBYiPItqs642NRSEKCOS
wbKIUfdDHLQlNoBi6BFFy0Nq4VOT8Xc7Bbs4OBqzTJPAQSIVyOxksiG/oMEZqQfvoYNTNRgkLLdw
IlYOArHdQx3g2Aka70sZmI9ZyeFnxDFkyrL7kTMb1knu7PvR/e7NsfnkGD+DQjGkieQThC6UxqyG
vNHdiwZ2navesLZpmrYPiE6o/IvoWzmwexlZo1ZFHFEiz8jiahrazo7NjvTTbkFG1slP3TjvqByh
mmWcxtM6zLakZ7jsKWfQAehqIpsv0fAPMkCYzYWx3HiK0y5+um99EYzryqMfX6Xxu5+430RJaIUY
aWyRcvkclzRtoq91Mf+I5xrrkAM5Z/ACGHG1dajgLoaI9ivgPqsY/eOi/lgn7vjRl8ATAFKkhw51
fjw+JbSxEf9998ollHFPXhLvahwms/zoG4wqbm9wTlTVidHhnQrS5NjFasZaAb+xcab5ToVLFktW
fZT0aEoze5p0+WG4dUpru95Mamr3/YQSB7PY1yBFT3UruewlF9cBtbW3sIWt8mXtO2N42iVMsP0m
2jNbAYHrXoUEz5c3ePiki2TCYxIrowQ6AnP60mzXssqSLYFlr1UJZlJ5LIFGHLDQT2ClAt7oclec
FXF4CSokzBqgVBaj9X5UkCEIpX6Q+Xg/6V+u6IG5FajRdJ85u2Bu0m1RxK8DGtON0zpfysF8meJW
7IOYJXw6XK28EudInHDf6ONHli26E69lM7eOSw0Kapie/Wgj4Z2c5k36XFQL1/9JwtbPyOa0GXq2
XBFQZ63jrkq3cWFXuxxMM9opKK+0OgwIaF7lsPqMIf86AbT+IDgEEfleYQDoj4K3v7SPxLyZJFan
1iYPqvlhmJ27vkH/4jcBQVj17J2bOv56EGb1UXvbaM7F0dBICuHrbNFJj+uCmXApAb9UtDqYAeU1
FJo+pL4OD7bvRPdaEONOQGZXtB7Sc+eXXWA8GxMAIna/yBrLRK1lanYX6roqg5pJ0TSgP9liJENr
iHsAFQ7Oeqw543wdIvwNHP2nhAyM0OCfPqXjXg/+axZKqmu7UIBg4BFn4mLleKUCuMPV3I7bEoj5
MbDE1TSir7DOiRmeF1W7zKHPeMW74U5fetWRHz825taV7TvjXe+IQTyFAJbZ3wc6MxvXnsE9CvtF
T825nSdiPVoR4Cy4zy3HwmJdctUdzjIduCga0RXT5p1iUrj2DUYtjlsxv6mbix24cMiQkGOXIP0a
pA6O6wELa8p+2DwoO34ypVMwQ4Z2Wo79sxldPDIFTk6HzA9VzLawLba+TSCpLwcTTSWIHWcM2CZy
BOs4vBILvbV6EkKQIKEud707v6MTiPj03itMny4wLPDIfXAdeXaL/mrFfByKqivbidFZeG/Hjr3z
+uB1Gjt3M1bdSy31U1Y7L40YqHh7qQj4yp5ya4DlUk+43LcWoqZV/JGjiF4nqAGgdUMJ84iey8V+
GmEtIYs/1EZ8NYPGP88D0TCr2inSUxfsp8xGitKVx8HHeyAs1jHYAo+NpdK7YSjv8g4p6nK2qGuS
1SIMDoeOLn+808p+k1GTQikiIqoW9t1YEuCtYmaqUOGDrTTsH3gg/DOLIHzENP/rlip5dis4hbj3
eDvC8s5GxuigCGsPuZ58UfSuX8G/QXsmZwIv3Kqktf5D5F+GJsPlHkXBnln9E25g6J+tH2xRzzkQ
eH6SsQmxOELmyLR2SGvYBH4B6gcRwzZsgRFoC31rN5akSpTJYWRgaHhpQlW0tLAAntEn37Lqgb9K
TewUi0Pcgx2+RNQRBorQglNH2CChwvdMimV4H/kAitNA7diTXcLYNQmO6qENuoB0ZiNd59J49snR
AvoKyCiDt4M0G8Uo1VF/1At9ISY4B4fISjloh1PLvsy5R5pRhyl/6tAkAmhxKfMXF2gw+3uWlUen
j36FpoJiR8wSZ3LEzmQb44+g3HBmeYK4B/PT4xysuBZu5QBkDzk6wqeqf067juF1zKKH9FHrXChA
wqyV1o6JPzvyySjsh10zpc+WJ5CjN/3T6CdgWRUwvG7w6MVhlFzxWZUflJsu5PI++Cc1dOXOTyaK
4DJArcQORVr2AfEhTHLpYo5MnGI7acj/Lbiu9QTJXMkZOSVXyyZf4hws9ycpjsm51tF7kh7w1gKa
ih00Y4P70ecV5w/wCVZG6lDi+9+mqM7XQY4bHscZzoLpTtJvXkdd6mAnSrligdFii7G0IR95mvVB
jd5zG5bGxiJRA4uKae9cTv2wL96jaKRUKYOXKERqJn3QRciTGux0LJ7N0kaeUDf7qIsfa5Rk1G8M
j0yzQQn7IWhZW91Lm9+E+l11Rfoy8RW9ZVPMarY1PluaFJY5ikuHUnTLisQnQCIoGv/JWObLdN9P
fTnWtAGnkDaE8xNa3MuE4X5TxCOiKAPWmy30t6ruil1spkQY3UVpH13buCTWKceyNFObb8v2pURC
z/WERo6PAKB3mp2bE0MZjdgmAS6RmDvjJFa6eBZROEBIpyy1zfIVocclnkcgoNn8g6Xg7No4hhka
1VP+GPON0eMmaj55EJoSujfpQYyoagbpPTpN+isbnXskyc+tockHQ5G7tvp6JmcRV4WM1FZ868Kx
2BsNMm8vYUE6C69dO1PyDLJTHS1HPg0zjhN/3CeBfW3NMN0z/6up5JcgzheaRqTaOuYLXdHF7d8/
9ctBSj9ygyTFwAvgnHQfJWdN6tbnrNplVyN1ydIYlSoRyh0gxTVcgGQ9xM5+RMcMSGdY9YY/Iaxm
zyR1z9qbvt7p1HnRHsLDySX0Aff4r1ljeO0NhwM/MNfN9zBSexHrL4FCTR2NP9x5GPfxZJzaoHkD
PDOgrsXSEQscKV0ofxUDhDl0qx+zyK0Dl03giDkMLaYs9+wWZFdNSCaQ+RDsWERI2JerYzAZDyaD
WZDan3kXXYDjPGPGJSctRGMw1GhHu+zRNJ1nneOMtrqOyPncf23sjCGkQyhDYW2BjLEGnj8tB8L6
2LTnuMVhNbssFaMW601oltucVOHLBJzAJ9MD00dFNiyyCD64D343iuke52+tIHYjri2x5mILG9FG
AUWPxYCcIOWhGGoMYEV4ivzpKFpkTZW5SSPnh2v4z20+3KOkdzGcj9/KgNgTawpAbEJmSPvuSnty
Y0RdfjCKL6r7TJtYI00SHwWai3pk9oraEHSg2ZlHb/xBjZl+8T2mje6gznNQHQfV0gWsoW4Veqti
gs9cl0VbMlA+0wVb9TmyY6aiP2fQ8L7nuHdLOA82rI7OS/kApA90mQO5McbwDeQsXdeBCu4knvGD
m/LPz03xI4uGcme1+Y8+YwQeN0O48d3FvD8Q+OpQXpIzsJgBsS2tck5oG6NHI+1F5aadq2KXzdHV
JGbnWLXUh5YGPRxEew6glZXicJI5OigjLvHtOskhyxN2jWb6OvVduLZtK99NhG+jx05PjsKbVkB9
1FXQ7OOBT1y5swugf9EaG9cuVUxV2uLeSbsLAnvUL+hh9j6t45NQdF868VqF2kWo5zJ/8Nq7hPLV
zRmPD4az7g39YCSWf+CIoWvQZ49QkrhmErC0HXS/uEmMXZNCBnGQp8EglQ99br578GcgJKAdBSBz
Ed7XPJHg07tleUQQ0GrJxOH8tC9M8vP64TqbR3s2gnvdSOyldUhb0Pjo0SxdFZ2C/RRAYRZ5dzW8
OIIXAZZ7cj21q2LTWpEvr8DXTHhLXX20O66bnZBrX0HxUNL5TkwvuWTVF5E/6GEyaZIb1LMhjvba
8P0tmdnhukFrvCZ73TGMJ8RRugMG01odEquMmIexpm9OBDfdUiI3ZMkOpSnqc3FNHO/Z99s91Idh
3055u6kVoTANOMXDENMbGC9eSLtTDW61EbX1WAbT2U1JkAFboY5JPl7toMGSRzTOxk3IxgBoywqS
En3EMp6Uj3Nmf2M2BSvnaFeYrApIpaxDE7rQmvyXxPxsYxk9cW7+5cchTRTJoD9NbYWXAFxgax2T
wM8fkqK6AAtcZX1UXtD1nrrQKI7WnLUHW5B6gZqDKU5ZwJ+3qBpCj0ZOTqNakWthRKW8mqN6jXFf
bec+YwNnQ4DyfITn0scvVCJiY7NT25hS4yZPjnNHS3UyPuA07MLOUW+wWPewS/RD0jloxb0eHIuJ
HXpUMJrD1h/2VRDPJ23AxWM88F/snclypEi7bd/lzvkNHHCcwZ1EH2pTUiqymWCRjej7nqc/y8nf
blWpyrLszO8gZZJSEgQB3nzf3mv3R2Zxyp/tdPW4E2hInHD9D9wfQBEdJwu3UtyBSQTUjfau132i
TgvLV4Wmm480Hv/4ev2s0f/9x/fWX1GhgQxq/Z316/Wzdz8DVwoKuhubPAr8BTwvuCLzJck0XvDl
T3/m11H/8U+qDNoSdmeI/OuprcdhNqQJ/cfBf/2ml+CzL8eEVRqO6igITkOqUCm/O79ff6forDvT
N/3Dn/5s0/S37Jni4/u/vH796wfXV9Iq9xqNwbBf/3S0Kl3/OMr60+vPrRdu/TLKibb3imDerl/+
cUVNgFbHGCFt3BivweBSbPCpVcZJ9RXct7GLTAkwLRyJJ4WnuRkyg53LwIyJo4ydJPTTTiBAzAc2
xayZnx7IwTV3xNP558ROjtJ04J93VMLmpX/NGOGSjigwK/zOlh/aeQnqlSl23CdyZpgnWWD0ad+L
Dq9ejxpublnNF8UrvsnTbKNncZPnbPg2ZIWJwIRMP7cHQmDqlsnsIYszPEBL4Z1FaPNQJ991C6OZ
QTknfXVf2cs1bRGP9rV7h0v56KMlwSaBvPFgFMaDnU+M9wuBMDYKdUSyXbKlQLGBEvrBtBlQE+SN
G9sFEQ1BaaOWytvywBaL/yhDhsgCu9JSIktO/JumJkYttkFjxGRq04sHWR/dT/GiY+rxCVW5uB27
/NvScHlLWlx25eGBx+/n2+1rV4gGmBftGo+bFuzrdGZiOxmVAhISQU2GtmpTy5tH4zM6HWMbiukO
ac7Wpma7GdBvY8pv0I224z6K7IPbzl+Q5bBzgAOv2hCBV3JwpjbYQ2SmZe5UlzyTP8rRnnZDPf8Y
vbxjg+gwcNvlgF6fOdDqu3w/LJ+jUHwsM5a3FSPZbgDOsys/AaVBrbVgTbD2QpjwW4zYPY1pH+wL
K/GRa9NAT+KlQnekjjUsgZ1FWkcQWwRzUxlwbIj+PYHjuyFju9GjaT13I4ALvKef6xHvouekH8eA
dYVcTZ/mF5wYML8IFMrN5tu8C3t86ExqewOJxwFjPVnecrzzGuLBHfelpsRZTxDAhEdXPl+KB4ax
vY+BiR4NmexJrn0VtX9jLsFT1QbEPQ1LuZ9aeRltMucgGxNbltWHbsaawoSw+A2Io7587ACKt0D/
3bS75lP8YZnpWjpR/8Wcerl3LXJVgg474qp5kpXXbv5EmvyH9GGhBXu/QonPP/7v/6Gq4AKUtG0H
7htLJXR9fxX0RYEzZ3FPcWqeabrkg+HfeCmdhdjKPmQm6o7YCT66VW3vjRxHntFFwUGFVIXzHhux
YZ/bRhzpoZDRFIb9rZUb/pMDPWqKvPwx5UYovfaFoSD8lxO33qEn1xNH7C9orbpoj/13Jw5luJEz
NdozjeD0bEgXuQblvM3k0Tnrk47SYKLo6WfRows57ma2sdT+/uJpkub7i0f9Q9qWlkLC4Hx3DnEd
J3KK8viMWGN+rDIBVj6JoDARWeUvnnFCGK8OAbsDo2bJ0Js3EnpIUX35/XnYaD//dh4OTjnHEiYp
4u8zulNI8E6TeuG5r4jbjlTjnPuO9rzJIDi2yecBn+6xzORHC83zvUqt6RRTbBkq51wFrXE/+F19
x4J+0xQ4K0MEM8xXKKsjC6ycEzJMowi17gOPJAPHvcE8295XRitgGtEPbwx60gWMrX0ZW1cYUcNp
KmussKV3t36I9Wddtnz+/cv+h3vXE77tWJ5nKRNfkH57/hSe2pudirohCs/SEvl2bOHwJX46763Q
O1Su2EbOQgAIlBYHBt7JFdU5nwr6+9nCsn26K7BDn3JzdMAl5cMZyii5WWEEeb4KhmO2EDLQCygl
wMMO65n/fxTuv8mjTdchAfc3KNxr216/R337s+vav/Bwf/3mfwXS0v8PamZlKeUgemYA+3/6aM/+
j2tKaXuuZwu0KQoB839l0o74j1LcJUoq6Qrbsfmv/8qkHes/wla+T5In/jqAtvJ/I5NGbv2Xp5HE
Yg8yru1arqMs0393W/r2LCE7GNXJbMaH0jEpylHJjfBr4OCGbaUQs/3pIn34e4b8Px2RFbZjm560
hWW/O2JWONhiJqs6jfs2sAkzUdWrgNjkUJQYAxALvz+cHtb+PGfoF8iB6D5CJHYcpYejPz13YWcE
S1MBr2A76kDj2VI4uVQLyU31cvlfH0qhyWR45YAmR/vroQYvs/yyWeBktOlbmqVvgRG/xbQG0/Db
74/0fgzlRXEkVzGccA/87V3rKO60kTtVp8AY/b2vKOCRA5BR2qIc+vtDWdzz7y+gYspylOe7nrKs
d/MGgNccHBqvyk4btqq2eVE1G0glbyeTZqOs6c0Av7fIIt5g0Tt4A8KusN4vorj//angJPj7mQhM
A7yblmQV8Nfr60F8Mzp/rE6+bxzMNLiX/fxM7PXFMubLVE3PreP9DOLw367AP9xCzJtSSk8J6bMI
+etxDcstbSZqbiEjJfCgOwuPlWI5Ptfd9NxQmkOvcJcUy4WMjABUZnxtnOZQQQtm20CJZVLyYyLT
j7+/GuuFf3dnK+nYrg3Y2pHy/aMLp68XGRP0qXNaStWZe5IeR4NjkW5M1f3ozXvc9nwjCbKtCRmx
K4Hnpjk5ov3A9oLcvqU/UDG8/v7E/vFtcj3B8OSZJsPLXy8XDZp+jsu8OhmQyU4VKrxdA/FgninD
U9p8i71ui4bxSyUQ2P/+0JaOIP/bNfnTsd9FlCvlOwNgBLg7rv04mtg3+pClYoi/TDTTZTJ9LkUy
nUYpv8Xxa9GARfz9KfzjzfKnM3g3vI1pHmGK5AyYkhFieNNFTsl1KfXOjCHh9wcTpvX3qw0ZXSnu
S893hPDe3ZxlkLsqL6v8VJrVwaNBJsv0bTQXdohAuA4O7aF1rxG/9lCyN3NkdGDsxme3sU+04ygs
mLqNk77N2UzoLPeOzbJ6guYC4eJSUffw0+EhNPtnLJrPZYInpfw0McD5cXKVVqvjN6cLNhO/KO+g
o/Uyp56LG5FSW//cS9QoA5SMkTXdbL/MMxnKJW65ltzSYrmtJTdomvJD6MfYcfYPxdLggXQp1Y3w
f+DZrA/UNIzPjiPPA6hUFnoaUYBR1sZ6bvrFvQdsmdwjzTufr8ijPsDeBUVCw6ucziUadCp5cruk
xYfOm0b8Aeiq8ryHtRGlpMgQ8hzYhzZZLujiT077I+2JriIzLQW4S3EOBhvFpGoc9sJP3nI3eytF
8qbvJ+FzC1sFr4EamO2235UeivWVMVMi8iLRHqoR8+IkvhveEKDmjt5kFB+F5923GHE3I6/LmuRp
nIaPGVs6l7johuu5Dh6dnKh7E/ppwOzeTnN+tTim03CBBCPe6CN5H9HZWzHSH7O/jgYvTi39TiTd
ph/oWwYAQDcjKWrb0poQYni8LfCPiPHCFB0wgOnLH7jJ2wgUXpTGR7cLuZJl/tbk7cFvorfOC8mw
ACjkzDl7x8iEB1x996leOhMv1RgZetzFvAzxAMTz56Qw9bgKoAOeQOwLI1ZNxsWKzl5kPVYl/c3A
4UwCtTzRIuWGXS6+Gp4xV53y3L2NUrIpXb/1909pWzK7VOEVFR7bpYBle/yjHqZbx8yu+hDFgqhq
1DcajHp9vHiuv7aYTH0ju9qLeevqK8Xih4AgOtmpeaGsrounb0TIXK0kvw4etUmgKjUIfJpZ9J/C
J7uEqzfDkUhUs3PMTpeEiBgNwv4pBSahixY5YTC6lExuCJT2u6GA3e6r6NaRsEXA2ZAdzzRMyNeh
rmJj29YJWd8o6pgdKZ+QAxhzOGHzZjWAL491+lD+pOdhYbDsCKGDC8lzdbeevZfy+iZreNbzLrYP
EpeuggzQpa6vI9j2cXbu/I6e4GQBQHQEPKHIvOhbedSTs23KB6MHvrgE0Acs3puYlcXRqRHyBsPF
btDEtk2J3DaZXy12qXdsh+kNZXRViJTVaxgZNNWhNvGWilKnL9nJ43o7Ei4IcpAHdyGGadMY2Wdb
hE8e9Zxt4HHodSjBgf82yulCBewiyhPDLUDg8WLrxoNFaXpb05naGct8IG+AgCg/unYD6wgnZXMM
hgmMwUu7sCZchy0iAy4g08V2nLiFKmqwRK4hZ+zmC5GG5Q7ZofmdHusQe0+mpi/0Xv8M9SZ688qK
fBuToa9rwr1Xpa9ek16N2jnVcfcVeAWpdG/jwO1ihelVGRXZ0uZ0lD1TFrlCtEwVoMmxNuzj+gN+
fwzrkYfMGy5Kj5mdwWlNklOn36TDusL9CuhpDPuhVbWxpaA+zd1dtWzITaS5gbYShcmt2cTGLvWD
e7Pn2vjUgI6jCRyWMIXGE8Cy4ukwQtCBbI4KyW2me+X2JfIPcZGZfrpkCfqX86Y9gQ+t4kmfGox8
jQWZu+osYmBQ1pTwnXYBOkw0jqnBhUHYM5DuxA3vjIA7oFNifbqx7frsgU/dtZWeJsuJNojJYaVp
fOTZio8JgWSzQcqyoP9VzwYZVBHxYmHlvESDjKGYVT4W6ORVe/XpeOjuJOTTTWaZ+8TgucoirhXO
qYtJrYG4d27IdfEi++RNTwdmnr0Re3YyTC4NQxxJeMB8OvNHHZgvSVRsyUF8GgP/du6TA/CuchdI
vFi/3qK5+9T7+RHJ3M168/c5Kb/qBi6OgmvBDVUkxdWy9J6bbIVNO6eHGZ8zOGOxibAO7pHT/KQv
hquglC/0B8k0CBLwd3ZxiHNUnNmMzGPqgxaPV/NKlkhMXz0+qDq/63zD2zW19U32CF+CJUUL6ZMp
33aEDsikFjtz5J63Q+MIiS/mDSRLyBVEsXo5D2WFnADLAt0cO7zxRh4f1+A5dGBuDGFmUyJaEDGC
1xDzckoWC0G42c672lIEkRaEhxbkKkVdPQGDImE55iGk2npfVNS31cCyXc0/a9U9iJ5xa2bO3ATD
T2nmxR4WWrkjpGtTZThIezVVB9vlYAODeZ1gK1LxsHdTSEfre1dmPEPD0r0VzqVt+sdp4nbp8sbb
2b64ptFMXLcZG5sByL1oVLaNNKaUmsiVX3wQThujFMbs44Rkeeg1kSOm77DS2CT5CbImg9S+1Abi
nZHXVroRhMmI/UWE1BzTKSRavZYN+ijZYr01c+IeFdkYvKjEKZ+LTl6KiUcgCvqXpRifhB7LUTEt
pouhoeURDUf7s0dex2YdgqiZA5y1chrEAc8yhUTmNkxkl8lTP7OJx5Yo01cP4f8OZApMsaXCwR/7
xEDh7+FklmzXqemuZntwcKr8ho1mt7MdcljTcDx0fX8XKkHacFhAoEXyA4W738kkb/YO8+JumWV5
WsK7luAannAWBshfmOfqyb3rdWpA8SKIqXwpSJV2RNnei0V9xyyF11+N30j120apvAnDGVfDvicn
vKUR+jEpMeINSFjYfKOMHePPqh3MW+jDIxY/9zYlpQpsWnIr6uFYB1V8H9aTufNlTCiz0PLDjLAy
zKvf6YbWTDVAnQuDAALr4hOaJ+fY34ope42ZSnf09T2gGecZ/Cik7+xo1ku954bGEkOO45E0MoS4
jYGwO65n0kTnfZnKcxMhqmvFSzFKCt5f1z25w20/FqS09N5RAUUiNGJqtpkN6AL/QeOKD+7UFJhW
ysdUdjEYQGRhCNL9ecACmekuxKwuVjyXJL5UuzolkDDM+w+mNfDDXr3JRUu/OK9va6evUa9aqKK6
edgXsNI3Sd39MEb50JPVguuzO8R27B+nKr8l6wi2hZs+0+7euvlFjQihKr1kaCYGsNRsjW0V0KOO
SglKZVA7i2We633vJqYPsydBrqM/AAr4sbEtzJNAvmKjQWmS4J9gvTVMzmdaugv6bUZyI0xZaIVs
TGq749GXPP+z75yGPFWbid6uZ3NAvyYJe6lcYolTpoAB+NJmjBUEcY/7ctZixJb7ixaEN9MoQSZF
aG1q7nraduz5UIk2iemeoglToDfXd5EF/HSmKG42E6r/liQcv3lMRwRjbkkYZdE5O6tLPYJ1Z3D2
w/AFkna3XRYIikCuWEapbFeoGA83OZUeRpCd50XNaRySfUvwT92CN/YhqyC8dE+lEQTbhhlmR4l+
3snKJFnTsAD3sPKDcvhtaMH3+VzUraOPLjsyJclk3LsyekOnAUZoyI7rTFfYJZtMDQKWGNUQsTjn
pVnSY0idgOHMPwZF8SxqRxyXPLrBvIBRxLd3EbMCapo1aym698kOAUjymmEIPcyoOVAAB4c5zKNd
LtKvJcJFYho+15Jmi0nTOrVaFkVdjG6YZoHq5EflpfgjqPwfgni4l3P76ivc/3M+1CC3MTZB59iZ
grXBQiyfmtDYF1CYNlZvbwuLm2DRS0qIBKjXe9SVbB82yrcuhSADRc0s0w2WyS65LZu5yq56wvxV
XUIbFxIpS3gAibrcPjzrJF07nwZXw4MJXZd6UZB6sH6sxbgtcR/vyAy8doD06Z/R8R1TBsE4IpxW
L1tBou/DaubM2k9ZR5prwG4mGajQN/n4YfJpYZnEBRDZxplChIawsklZ423Xa7LY6mOJtIsx6ROI
y4d1qdslbDOVQNTRxslFKBZvadg9IwQqxc9u5nU3Zn31q6NeKZcBZnxEdQ6ZJVtJ4sQxNkmPi40v
LmMHg2CwmYKw2C+2e9L/8MdDO2+St6XpAxbxSbEPs+DRyLCu+QXfqpCc7PK6ByaVXpuChUZO69eq
VXwydrZqkI+pvcPG9KBxd4kz4Vl1CKSHMkRYJfu7PDD2QZTz4OIgMSwYTwZvI3Q7Fsq61tLrq0Af
Q+362HsN2uTbUpoXN2loVtrpFdhFB1sQM1nOPs2QfgIVFtJrgvQ+Y0dyFAUXt8w+eMP0sHjuS66A
VFA5hPnPsNTtB1U/lGhA6cdiYWee3lZxTSe1guzf1y+u3oaMEzY3s6hPBorEg6WwNhI0dmsPxZ3h
OdAFazXtg7j4MjsPrmB/6aG8SgP2emxXQsXW1NZX1kj58GtJ1RVPXsI4V7D5mmsTKQiiHmSPes05
3UJp+0rMroFSrY0RMa93aNjjaUHsfpvk2U5VASIeyBrrafcKulqJzXJASIhBN0PPYT5KGo5gYNm+
SPSXG5ggL3Hmn9KKmdrKh2es2SOmB+sU2uOzPc507lkc9x4XnpU9G7RDHsdvhu9P+6QfCPti3ZNn
IWGQ5b0se3amLVorIS7re9ADutzbBf0UTSYe9LhalHpvoffHZjR/cug197QKATuTA6ICFGeePUOu
17tkm0YM0sQHE9fWRqIRYfTNrhZN3N16EqItd77e2hYS7SGLKa4TC3G9Wa0S8tncVy/xSaQG/loI
cSeR4m5ad36qjeLO8+bbLO0eBWUIzNk3xsxvptByN/pP64KiGw7fxvLVQXtYgRPeJdwjhR198Cnp
2bjyy159rQbcJJU1ETXHYpdUkautt+gjJjoz+LSW39aTp6+WEyjB/Qp990pi1kgDWbzBuN2NJb9p
pLmWJPVnKs96vwvCoeWGJ/nxIcippVjTrcqtp4muMyWY6d5OmDEN99EYcjTl5aseMPqi+kxPLjUZ
bbwJrU5sk5Wut21GzUZHZe0dCw0Wwez1esXKqn5Zq8mQDWnsuV8NJSmeCbaXOE1u9bwsOmyNS/Gz
GXim9aZ+KFmy99hjPQ/xFhwaZoBOR8GVM3J/tWeJ4RP5vly4g/mN0I5h/x2RLW7Xp3bR1bHazH5U
XedijmAboez6FieZftAOimC8vv2aTmxA9EBbfcJ08KOph2c9lOh3NVp6vLjudcqia2KRlQQQppXY
bLKCYcZ4JKv43vTLebfEvGxdghhanp5wmp5d72PaR99r67AUVFUaIArM6gS2MmQs+poMwdO0TJ/1
y0TgTU2ZQRHUwIOrKGZ6Bu+9Llz2LQZcVq1MJK+Cp6OWFCpGh6C7CSsJsn56A3ZXe3TlYdQHgQ3i
3loutdG+TVX2DJb/sIwTcWQ8/uDT2NxHxXmqcU/qBkZizZoaIG4Sk6LXUIBQA9DkoP/EU8T4FkZv
s0NVQ46cddQaZ1o9R4tFoqdv7fVD3OjiFNpQXPiIfdAjz9FJZvJhmrgFyfTiuCAZJRAUT2bzfi0s
RB8zd0amLRSR6yM3Xkj6DGWkvN1W3OAEA5YCf7VeCfS9BTvDpc6eUvXIMzQuuuJh+/m1aPoHcGCH
gdqJdPXemrtSoORtDaKMW4pz01o+QzPg2zBkFcl+HYjIllHd5+IkZPbqlzg14zeKh/u6IfGihzTW
Wyz8cisn0JYms34eusDhLUQjUcZsqGZD7WQu0dZ27IXQRbOh6Q46YsZVn2wpUIeTvkKDgMev9T7a
AR67dasdwK2d7OzGosY4lOzZ5gnlr+CG1tt75vuhDt9kyMDtgpvuR7ZFEjFBM/bP2Tgd54pcKIPi
P4YSJ9xGw4RJQm8kqcKuO61Ql8qyiZGhgKXRdTnRWXp+pOECFI3XkZP96sQU3Qo0Qwa71SRiNJAh
q7fCB2JYhRSnIt4QN+OWrBfttqVyl6MVj+LqxPbU2AZAIKkMRscaHNq28TXMc45fWvQmx+Q82mhF
MSmgY2eDbNrlE/IeF70mvPegfRAopNya4XVIXruQwB2sNRJzc/ajaAbrYd17Fosk/kMR9YCWA1x6
/tqAwh2TkVkq6A0sJjjyabhePStnxfAQ2s6DM+Vva5XGMHjRmCl2dSVZ+5tKHbVkziUBeFtQmlwn
O5aKKWEA3LYuW2PQAj5CRZans/fDi1TL28l1zAOHmyZRP1XKlrfJyaqoItLSdUGsqqhGNzbXLvUz
yk6skfE7fSiT3DvooWTW+97Kp4cUWcUnvKZvZNNTQETyUVJFiO3oLak+AAKNNgkyRvbJn9ule6wM
tt5BiY1kzlwGVKY3O5wR/9jx7bpnhqxOyVnPbalkGd158id+/HGji9WLLk0JlweTrGyPFeMjVYYN
zep8IzV8KfQPpKMn/EjCnNXn12aIKRocIkP1ZMfwe60h2KNWy+O6mltfKEuveVe5DmMzmzwqswQD
8qbbHX/UMY5DKOKn0KqfW1V982kw4qu7t2bzC8Yi6g00AYIw++rFFYbryIatnqDw1tdGOqyuRyLh
ClzE+q6f0uc6JUnKUBlPZV0c22L+YgSsVSovflj8p9ELCTUAUXprZ+xDOykQWd63zKUMpY3AbZJD
30gIdpzOpqrYFDTzj8D2PhlOARWAMAI3JF3R8eceu0n+uaq7m7Aiwh2YyKS4tdwiO5DMjmz0e5UZ
8hC5j5gUz4ZZfVlC5W1nUAbHoGvvWieszkXqGSRVJcPOnbPbUcTifjKH/mU289ccO4yRuxNyaep1
QPEWd3qucMTvPcp3+L4NMPIz4duAvBvkVodlwo0WgAcrF7u+s+wseQxK5zan9tCTaHQwh/phSDNC
D7OBIHUxqIMEnbivwt7d1nXWHjKLZUPST49tbJt30Bw30RAtB1PRmauCYDiFyfix6W15zvHJjiy3
2R5di9F2doF6BbGBchN/X1shdi4Jg7DIQzstlfL3lZl+ynX68qhzmC0MP0c4/B+KUYc0kwL5LGt0
eIXOXsh1PEKqP6D7Jt+ZoGekfN7N+iHQAdD9F+gT1g33gvzvB5fohW4NjyZqkkJHQaI0oRpPoH/l
zfpBavyly5OD3bM8r7EOJAE9Zjqleh6Iq9YM0kgnWDcR9WIZMdKs6QyjyWgX6MxrqdOvgYN8X3NO
+tz8UlQ0FAj6Jis7Ina3HK38Zv0Qp8EXOAn+Xtgkb08K+8sfH9bvJRUrj0gHdIM7Rpo8n7mazk2n
Q73Xz959aUfkfoducxOXdXHrOP20lz4ScQNg3M0fHzAWgT/yq2Q/1AElnHqK23NSkKkCN9s1BnwD
Rlry9NdjTSwKo4Ad36Wh/ZJDHT2Mfn+Y7AkjHIkbeTeTkqI/9NrrhheD54qC//6P/0gCDpSlVDQs
A+jY+oFyv/j1GdH2RK8s+n+8UdcmTeHwtMb1B9/AklRW5nObWuYzORLhIS0oDUYB0ZZFgcBKxK/Y
Z+o7fOYNG0fY9kZmhje8S89lF25zyPwvpmzu+O/pQVqkIthplpz9bOgpRBYEPimfnKeisZ9cyxBP
cQRQWqKYwwVTFKDn3PbgsCJg0Jn9luav6rih9JcU2usPGG2IDueraYScRIXfgEZRqGPfczrhOFfP
i51Xz7OD2ViV1CnW7+F5YvmB9xvE5ZSaJWkCDxTF5gOYFDIiyuwx3k1sDSUOpmigug8vmeAnfYnb
3pCUv/WnbhH9sCbQCdJrifGhNgdwm89Wx+GfvmdK8gFD57Mal2ibjkG/G4X3xTC97jD5aX3rFAjb
cncD3X66GfSH9bNpiF4onBFTUDGDey3BzqHM3hIa7fuUtuHN+q31g5n6//2yajr4huQE7xn0srOg
zyCoSRL+/pUTfEoH7nKhzeZu5jzMT34XDHSb+KDm+TvTkQPBZgleZnEsx+bFNYBMNOV8Qr6Jo5Wn
+BecdvbNY+8kd3WOGyjvgr0yiu5Axf3OnS2+I0LB+t+FXDE9eH2T3ro25XDgIw3CzjDcRbVenzZ7
QKDhTaMDVVoU3JTuIG6PsWmdnfgp1wDoIZXYnNa8+DU5vgzKY5z2PvBtvB8AAIJoV4kI4wB7SpIi
xEOkyF5QcEOIyUEeiPzRbhE1W5IF3eBjDWbgkiSKH5JcPaLTjG5TWDYYk/CJDYthsogovtc1x56P
kBQ4BQfA+0qjDkXKGmP91FTOsGkVIH9KEdMWDotz4y2mc7N+tn4IsHz/+jJ2K3FAOszM2Z+hVMzH
TGcDRcT/3sx4ZH99tn7PDV9J6lzOVI995rlJB7XFwO/bKsYbF6huj9eXGFur/UpM+K0be0zR8/AB
E/jnLCIQxp4aghMg/lth9ypSj3eeZLJ5NvcpNzOFhzG8C2J1I3p72souIKnTdynSyfDssOUpMhDo
cWV+g50I6/e2TcxTVE5f/bq6LG73KZ1YMRJ6expZl7LzFRAnBEv4cLZfXfi3oIqahJGEiLqCGkZr
GNQ9nK+mAI89DO2PmkV5hwvrCLmg2r/ZlUGIjsszOyoXHpqQe8tDRmbBYZdeBcwL9pfvtZ8TN//W
SvWNjcnGtZAhgxn8NtUBsbrNdvLa5yJEAg2Whn7IdADxdNYvgHCsI+syxSMBXe64pKz1Em2E7BUm
QpQXHzugDhRZttUQQj/LqKBOjG1wmizbeyBX/JA28muc2V+ahT/SLNGbmpjmRnyicUSpEeXmp7CC
1+NG6qPww2+AxL/ZhUXd6ymG2bCBpiK2oL2BBOXN59FI7xb7ZqkFzThBv1fmzcFdwBeYcyfu8jL+
zCh0n5pRczYs2lNeXR1F338QdZVv1dTPpwUoS94YGMiHgDSnmCAvHTlKL27YNE94qcY9q9nmbpFU
wGlFveHImX5VeRyj3xWliWE9egPMRGM5+Th4DRQFdljOlK39uoBol21SYoBunizQJfgF2arpil7i
h2+6FDStGyqTCovKi20niKIYQHZBXbk0vkk6kVltEuQWZhewgQRLw0ZHwMzeEM3CotNrPqQ1adEy
vYI9ekHzr6gdsmcmlRa3OA6IgboAcmdWjUgJespCWZxdRa2MzclB5P57vY2jJWZ/0Rf5JrsCZE2A
2oVtOe/0Re2yhE7fUr6yS/dEtLlNwYWkVAvX8kSPxKvyb6z0ArYxmH/ynPqELjX5NNR6gXs6IsCw
ZdVNgSImB0bvDNZLSRbwBu5QZo/nULCdBY2iy8Ltw5RIuswum8s+YL9dwbUY5jfszfSrEo2M9U5x
SYDKSLWnTKQFh/CLVOI6gafbGqMuHZCRzXDNkp+A0t64k8hYfn9RrPfqdqUvChpSy3NcrX98r8sL
RTgrSiKnJrcI7Z1vm5Qtqz4l8Kr3Fp798RT6zW6aerX7/bHFPxybnG/BQS0EUL6pGcB/kne2zuCS
jVhlp0p3vPOA/RcHsqKLS5kB8+ZDKeZniVpknqwLKbJnfyRQjV0YbVEA+eBHG4dAQnQtc9/dN5l/
nhxKPr8/S/k3UZhvWqbnQsk0fdumafjXsywagmYdmXLbKM4y6tggEiA6bhiG2UzOurxWkC5Uyd7H
c46uCskYIVVvWsxBWDQvrKA70mcEoLMjRmtwtfVeTmVUeLyyuCZNfsWL+cY9cXAEi7IwiaCLk1OH
y1pLEENT79t1ObCrnYf6czJ7Hm4kNoWrToNtwhuNYLnzsgg8PRt5kcJAS5hww2W6hS/HwexIbNtB
5xA12T24vdM4uxmkoOF5zqOfcTE+fvFl9qw3bNR5rrIZn7MGXI4zfRK6yBhLYjoL1rfRFUbccGzs
+SWbotPvr7X1N4MBtyORwcKGLeaZ8m+C1QpapqEofRDKkhIjYjp7NKrsfrXepNEjGUAMOo1QHKjR
gH8s5hx+kBQP1kAK52SWTAdUlJUXszLOqvYW2PZ4asm0IOnDYRKmnrPkmZffRCH1k8Yfnp2ABnBl
lXdL64MXMJe3fDEGBreuPMh6JvBZvycRFQuozNs8uoZ4TLeVRb2aeNirbigWMUWyZGTsb9ijmGhU
NnbOqkvo2nMiTpVH9Y0yQ9lQbpNMofuk+zBGNKZSi8y4vMw+eyCPmevya67jlmKoH9XMyNME3teM
LPXN+v9Rpuv8VP2JmfmZJWN1oOZgYPPbJ0X3PffXcn2OZ4sCxD4b42OE+bUXlBtzoHt4GGh5mTmR
RIMJ+wpiWBDF4IgL87WbucCCio9DaS4VzZ1BkQsNA6/a9bvntdZeGeWD46XnqDJ+gsInjbIIrV0Z
uF+sgeVe4Cw0RlI2WCa6sjZsEbKUGHrb8WjkAjRaUlcH2iWEhiZkQl2FncwgUxGUppl7cflPOgQ3
YTl+c0awObIA3NrfYzg7V1okIOGLUJSSJ7sxvoY5z7k+1focltFPY5ye+7QcHrHlA9OFGx2DXLzY
AQkDUw26beyam6xsX//ldv2HGcVyhbQALkr4wNoD8OcBDENgkDhGmwLM4SXr2cDTFBAkOD8MgFeg
n2REeAaKnHgTlLp5p6fXUivpVv923WX/ot/9u+Lbt30mCZfnSFCRFO9OqZvlKKvYiuEPhl+qPPnA
8vmsS98ZXFaYNGdcXhmBE8NFS69ylV0Ds/5kK/dfrs0/DO62j95aYJFwkES+l573cT8EssC4Djmq
QnnDU9VvzARWBsqWDs6F+N6wVRsW2FoN/ZcQyXmr6xtS68fQU2zJTCp2eaA+mn38kYBTIhNZx27j
avoXJa7/N5k8tirGHBTyIOdt570OlwW2Qxt8jE5TmgQ7gy46yoqdObT/w96ZLEeOZFn2V0pqjxBA
MbdU9cIG2ETjPLlvIO50OgYFoJgH/fo+YEZWR2ZLd0rvaxEMdzqNNJoBqk/fu/fcfBvEYh1mf6UK
e/7eRf12qcxLKuLp7JsOUEkeSIP6ZpHZtB+yoNyjnyAhZ+1GrUZR2PsZRA1CsExAZYMawlf4DAge
zKnkGFkpY1OPYUcC5PxSrqY8U6OKFWULuQlwaWi44WvIWUiYj6J9Mogk3H/1xBMjY/dp9VHgjKbT
Bz94orFWvNVuL4+A14Z9Te5xxG2x7VFWvngleJ8yvPUIybqGcAmyhbmFYZPh7NTeOW+5beymJkjZ
glibhcZbW3eQOJHvcgWb70uBWNewj2vP8UsqWtFTCwDNpAxwTfaIVKT3o8eCrKvqKUzRRiV2uexK
2ziFpnuPJfy3q0witexjnK8s+C6goa3mHFQX9k5PNzdNWNePxQqm8CSrVbn08xHQzGc/Zepv1cd/
W6P+hTUqtGwqmP+7MwqoKwjUj/7f1O9/26piKH9mrEGfX6EUq5Pzb4//0x/le3/gYIH26GCyECgc
MLtMn13/n/8O1+APCylTCGH871anvxuk7OAPWsYhXXFMjauzipLr7zkSwR9rmSX4R8/1heCf/ud/
fMz/I/lU93+r5bt/+vu/VUN5r7Kq7/7z39cf/w8lP8Wtazo2izTVLUkS/1S7geeSVopm7mgQtVfX
m5JLkHkuDH6zg/GICNd0cgaycLSsT7dL0cM/AVXcmPqXMDiMm1iPZ/CFKxRxukeVYmZ3ffNukV/a
Z/d/eZn/fPL/8GS/7Ex/PaCszxarCkclXh4RfmVi/KUeVi75n0FAqALJ8GdrnVd0ZX2PWYm0F+d9
CeubbpRQ2ZBn+kejNB/9gImFvl2C8UiyzE9Bp3d0xFGXZGpPcu8U8TVT9BDpDtMX20wEVGUKfg6N
0fDOtz+7etlIMrfSGPzKbVNB7EXbk1T1/frtFq/cxuvn+ArZTtgR1Mf6NeACNmzjTKDR97vhEU7e
1tSc7/lRfcJ0wL4J8Jivn1q/ZP2WBPUc1mcQ1BMHbURMQG+7YNib9QcDnv96Ug0x6+tzWp/g1xNu
pkiZLm23crs+8TW6MmmA0k/eLoYB2rF4xgzmadKvITWbhj93U7yN6W6JUoJmlXtccHfr16Slt2/d
Q5PyUP7ZAUSR0JRo1i9N+FzO0A6zRdDfOXI+iaHcNiP/kfexPppIxSOsme9e19Bw43vQI941ac1x
JKGyEdsGaBcBIayfu6kMr+u3E/llGLujs8Y38lf2BwQDQH97eI7rj516oKdAd7C9bm3nzu0uDjRZ
HiGBYcT8jK/nxQ9vLNSBf/6q68/rDMCmxCz25qapIOLyTw65G+v/56Nr/uyY6YsGSu/6C/B9nHpY
5+CH9eVZf/f1h399Hp5eU8lo/fP6Esbrn/m3DsAiiOJcPps8tcWuXh3waqJNO7Ka2LNFYh5KG/87
aHpGADRPCYdS97l4BuqxMzMuByKUoScy00Z6GFN98qQRvrLiQ4uEE0x7uikYVkGOGRhaQXu7rJ/H
7bcZ17wO/T3jZ6zft5NjlNF0QGf99S0Ef0Y0D2kNhivPyhNksv35UGRK24Zxn5zyfQbUjuIMbwWv
3/pt97XDb8Z3kw5A3czqn8xijMDqIbnjZeJLpyLywm+WzeQBMDKAgWgM2YnyUf0oGW+FwIMckMhl
AyCsvhFJsjXtdPdjnJkYDvJxNuLnMKGPWtj1d0loPaObTbjY93EJ8LT28l3moloJXITH9NsW/9q0
pI0jJqNqhkcnrgMDdXR4g4Vo5zD1ANtFEDzL6l2s4z0ji5st0DesX+b0UTkAjdMKSWfCDWNY6X1h
2XugtFxnZDJM/QNBYxxKuz0pxLyC9h2L2J/uuv/eQ//FHroaGP+fm+iF/XL4kMtfN84/H/T36CXr
D3oebJih/4/G4iD8g43P9yyXQ/BXAtN/GYvt8A9r3RfWECaPC9vET/b3fdP7w1n309Clr+Vxhv7/
2jft1ej2150owKzmAaWk4RHiaf8q7v+yE7GVpi2YYsT4qLOqNa1TsoTvBm82TqqOrzRfzq6vOVT5
znNZ06nUQZUezfkhMwoC76b5VPUtESJtHkcmyulNEaoZ8FuosRAQYuRwPt71dWluCyCWqcyfpNG7
qIxQn2F33BGdxlwwzOLT1EyfrYgya9D/4qwkKPL/j9+TV2olawtPOJb5z6elGRGXK0XgnUjUsLbK
ZU7DYnOM15yE2AwZ7QXMy/ow8SnESUxILD6XqMDZ+qTzjVIXx8oyCSCi1Us39FC3DOW1zLNL3kL4
8uJ9S/TDeQitF6/3yeUb1FNlmD+JVHTuvz4UJTMNL5xNtpk4cgD7z2I6ZQbza79uMBShiSy9sVTR
ouV0MQp1WnCaHDOsO/vFn1lMYzFdwk6SFpo5P6QNSaqFpr/n+T4HRkqS6PohhLRDdOm2Nyvz/PWB
JAPzvEjln7Tx8L8/HfprX79EpZn39q4jHQ/gDSGgXx/SjClcjKti+5e0RNQMZztG9ZQpK4rJcIZo
5pV5pGL7m6L3IT5HlcrtAt+BDghBmsnSvCszQ5uRiv4MZ5EOSujHu8QzzXNtJAkk6PAWNQunQdqO
LjYQUpYSpDMfllMu+149FHKWZ70OSDljPXrFGJ9rBQvO8UDGEdpRIA/kr7o3w798+PqcUROV7iz+
kXCaFKZQdz+vX9Vx+XXJRIrMnBr0lBYUHYVNWLhY2r1v8cWw5JbkJFsfE0PonJtidM9ff1q0ts7d
mzSaMeqtgXGLy0wqgRXTFc2xTsjLhYHD+IekmvFMuARZvAYQn2DNAXFsjaOjb34IOTDXhH91Ti1i
ZhfbejB7PqUBRiKMHG5CLMLkXYw1Azo+1J5JLmeisstouNllUN0cob58/frU14cvvORINwsesv2g
zZSSFlCccf76UAe/LQU+F9ouVZXzvZbFeFLTjYdSf9OYM2oWrV0iZjVeOmau9O4ZMbb6ktnhwCzb
vrSqvSm6XqEAFd8D75uJhnQ/03MCcDR0Z8Pk16AXwaTbNl6RjVOsTl5+Yva3KQsYcGh2YP3r/NyO
l6+o02QNr1Aj2cdux6kXs0UUr8P0joTdvtTeqVvHeNWSeJEdZs9J3oIGdAs0//dDaWXnNpNXTjRr
pcPocW6Cowhd+jEyOUK9MugIzpTAWPLpsHlGuJNzvxyMvrjBXtaCBm/sLS2S6VTF3wdnQOEXs9tm
dGuJs1Dtmc5Tc55NGn5WI6qtmtXDV/Yo/R1kGYbH/F+98Xj/9BXOqekEo4dEFgCwbD72pGIQg+Wc
85BbtBwBJJmqWc6iiYIhdyIHvHLsdRfZ4DESdf/aZv0PTxfGeR6Osw4sWpsMILGtXYYpLQ5p1jyx
94+MXEHCOfQCp+qlKXWwq2uTWXJPTI/n4wghS8pNJpJ7i/qbPcFZEmUFN9vtDjFtTfD9kIMARR+5
isMDgxNWPKupkF5CaJtloU9j8qEWzz8364cifGThWE7SBZMU0lQjE4pFkQ2zOTokkcaN2xz0XD50
/uDvSlNSPDtDsi+r57ZYG4Op6+NmX8atDGoiyufZ3brWaER2XdwZRE6dVSDsU5i8pDXhxrOsECzj
WE7ktCXnaZAouhHKfObKjCad5FEgchCnUxoZRfie+sRfWSgLzaR4tdVE9hIeXkJ6SX4OSKJY3JTs
wAy/hsi9H32HfHCobQazjcEwrAHelNSboLFfKlGQZRwYh35AwT0wcC2D+JNccyepvsc9i2+dYHni
Mqcvci4IRj8AiPxe0SrcMz/S5wQ3O5gbf9r5Sccl3HrvBhD5iPHdPvfXvN5lKFHJFfFuSIk87khR
FugHkk68xlhMjqwTj7792uFHBDdlYOlVaP+4IB7XAxgzTRd59NJw2KHlVDHI6gW2T8OsTmFLSGeK
YSSMTX+nm8G9tVJz65QQ0HIMr4jQkO/6u8mV7jGriaMe3AFlvA08aoXjtos4Nn7bn5yBy6uyH8Gl
zrvKM69lan8DSJZTt3dZ/ekt6a0TGKDTOsDO7dycQqtyrx5A8qUcmm3XDySuBNgoah5hL71/S3md
Qh0sSBGTWm9Fi7wTEc/eFtD4g5nJRixFczCX8OecqygzZPygk5bWYQIfNHTHuxoNhW3KE8zRMMq9
Yg8lnwTHtKmO9A+P7UK+Xr0c8xJmqxXGd0QzwP7KmjdhEZvqrjYoe4G9k1G+pGP7029TIqQSss6M
mbig0kC2nxWjPknDO+YJEc2o14mt4/xZpQPA/FhfUZaGW9nIFkXbrrNHf2vXQMg1oTWFqwvUZEzx
E8RAkJjBAoWDE4265GksxoufIXLWlWE8eN3677l3S/TYWdR6Gxh4nL2PGG3djpXF3XbC2bkeX0+P
P9kQy7IcGRTvISuDUHVFBwycdcvHqzc11bfMpDKbHueV+u4pFMMoY+8nTzRPXl1cSSQmXwQ6cRvQ
tiSUK1qXssju1d0svPIFdnUn5BuwAqo9Jo2bTLjefmzbe435mQk9SWPjGj2XXDWn/wmRJvf58GCa
sLWNgaTdYfzu9u4rU3R8LQ5SRQSazFcdidWst1bdpD6ohCN6BklP9bz9dZYTt9h7oJ858jsmLPMG
/fJNQ8X2hufKTR/jvp/upiT4Ruuh3XW6HPYL+WM4oRgqvhdh3RMIaoAK7WznIBbI3X7gv+eM6Int
mYDQlZ51T/akuC/T6eCo+B3gACzUenpuJpJs7dH5XTBgUUvW3cjAjPKQioyaZtgtCgtmYbnLrvMr
75TX5OV2vw3ZO5ehWu0dZGAHrnVKBnLPKtgcOnPUDwXVmLM94oHMy0MIVRYiBhnDcS46uQVbts6D
a8QwSX/jhw1byLMjShJf6vLGmpsrzntUKjnSBN2dgsk6WjNJL52ZTN8X8+pMwfIaqPKERsDZ94Ox
a72O69TVu9Gr/YtP0LcVFr/QbRLQoat3xx03cU28qeeoaw9IF6x5hwUnC9QZRfqyD/3U++FvWuYk
vk6OSiBmER05QbJBbq+Wm9qP5YHyDwAwadslbFG0pG15ZbzR9MO7asufARZ6xvp4G7pfvOlPyh4f
pLvSSYsS6VW6KYqyijqRmysvFQeD9dJ91XmIEYuCYGiwsdwKCxBlxnuWBILq2lHTEGqQOA++Fnea
AOljSXgfOl0wwHIO75K4OqKr3DPqyTkwBDHkyDHACVB9zsR+EWr5oMG37IZKXA1wY9gS2kj1bYAS
mnj6ePg+FwG1lKS1XTNWY3TbA19OHfs0Gn3U85SJFwXTmpTdvaXiaiOmxCU5gfGNWdPIjo0TIuwG
oZDIKBygeiGakjvRqrd++bUQXrNJKu92oe9CrAmpZfnQvAgcPPPsv1d1/IQYXmzCfvzZe4aPJK1s
jyH+nso/+LMTHO0lPiA+2eJqRE6muLLbUz9wB2crtVkQDmZ3c7exZaOBs7gYlFIr43bqI3cRCJYs
nKFz19+i/j4mvMtRFRQVXOBulzThfoidGsFKd7F18do09a1vO/s4QeBgWoneOyNw34qJ51yJ6mIx
3EvD4FNBqujEC/sNWfGlt/Pc4XctxlOjZ67XbPI2yCzaEzXnb38oJmyg1cVeYQd4p66hSmDuP2jK
7MeOckzZrQcYQj9aIntkDE7DyEz6Xep+6OpbDciR6CHKoBFuyEBhmrj1IxYxqjjzpYwRoRPbdzJF
kfBu5G+NCezZY1bhAaw/VattbUFTlGJwjgZTiw3z84Uw99No6Qv7fv0Qy1uLuIFE5jdebf9Ei/TY
woY6lDRwDtgVrjGhIJErvXvRO9N+mug8Ws1qOKd+MjWD2yY5zTnGLe2h0px8YMy6kTNNQAyd0mUm
HFuE2frMRvo0OwlJ52gpGpyOuFUIqsJ+nSXjHrUaUBCm/gBR1ozTIH9pCgWSZJpOrXXPYIjYCn5n
qC/+AQnhbdgSvIN95WLU4hfTeLTY66nKHYfzzPA49jKMpl3I/IUj92zrna1za1+n3buvkjvmLSLG
vdGUFDGEgT22c+lEpmIt7E1d4PoPvzt2La4dVFqNlbFU2J2L4q6am1dRJvT6XGPetihfN5xvCnbM
z4EUGJsQ3LqKw8NALiPhmpAJTQcOc2g8pkSZRnOzBAfy+0oYk8SGtK3zLIF3bCzWQi9g3BfTyApn
AtIrQhylLDEmVd6dMuxsOxfUxEPX3gZDgQxsIEaGhuWPpBrnvW2RXalZvcANXhrDfSk8/Mlt8BEn
EzY46KfQFmya4aLYS/mRW767GzP3m7vaP82UNjFGH/KgZ3WuqHdNRtkItY5DUWFdS2hdm3j9HE9F
nM0w+DrjLYujxh24SSxsGFl/W1Q2peACZXv+DT7p25RJvEICy3VLD2TpUOtOH3Vf1CdjOcIZzA4h
AUiIF5ItJqdMXeC0UpRYNCjlVHwMXXoTluGHikG8DhwRVaGSnRpOwzQBtjcafAwsf6hQL/4A40D9
njD2PBtwEjC4Wgx4TnbSU3GXXntoC/XhxqtWzFvuDc+06QC4e6szug2JbE1kae/gzdC8A9b3ZRCk
JMYom9qB/mkb49XI8uxkiyzfpia2FHx1yLtcJIWYJ8atX645oi6xOhLbbt8zsxvnGctL2D4YHrkr
dhZs81DtOykf66r+tL3hU3AWccpW7M3I8Zfv49yZxNf73PTT92IInrLW2oyGxFKCG7YtMJDaihGD
4X33qeBNpO1rtpi5xWL8XnT6CO4Zy6gPQqVtnvjGlE05C1gXyHcTsix4WVR+c4uFN6DI65VMox6u
9EX13zJQv6cyWc7WYpBC4IUVR11qaNJXpO+TlEaCdCeS24Gz3Ba9BUmLBbr7VLP75x6NZ7gLCj41
Dv8UpjaHS6xQtGoT0BQmFbYb1iPWyCDfqZlAEa3rZzOpcuawYp9aOUaBlD52Eevb9b/yVIQZ+aWz
xJ9S1TLqkVYIl8t1xiK9ML8aKEiWQZ9SM33HbcH+aqhLETQBMI8NWuBy0xFuTsXA7UBZAPUY5uqu
Ln1u//WFlLV4C0j61bwYvocJBfCMK2JswRJerdvh6ab1CM5AfHe0LKjFUS5Mqj5D6Wj4FiGqJvlU
Z1GdFp8GvQBoB/kmt0W8Sx333sUzB1+4D+j8a48RjHmitn/NFVAAN34JbW/Zz2HwXFFEbu02JkdG
xQ+koOxsELdbl2PRljv8rtHBLwYW5laTQxzSoLfO8RquAfGDdNocvWO1ml2Jdl1NbfB3+6MpCPrC
MTOzOX6gfwCcAvpo4/jNwPlfcJZnn8C/Nx9jj9ctnnCtS0VcSsd4ChLPQt+t4UReI4KcMeNFGhl+
5KCS2UIpTQ4xrpzaLk3GABhiBL+wkWaP8XpHJiPNfvT9F9AV9mGJU9ongg0pfwVz81qMljzMIdjT
yfiYwL7v4/57lhJTUYO87wmgI0lSLlfWkHEwnlwrxF2Vlc9Lcld7Dm5A5KhwTfiy6SiG+LadYxp2
UxQjvCdJivo10pJQKkqL1Gge3XxADerOGHQaTRrXzIxIBjBqGfRvw0s76WixeQGp8l9mqzp3Djjk
gI2SXY9Zh8d71yY2aAwWUR2z0mUrJKCROIrUYpFy/pu6arwFsAJBj8iOQsbyXIbhrjHa89B2xy5U
N8Khmi/UOB9DS7/YzfwUdwxOAxCVqZd+Mok5eAq/MSK0Rwxpr07qPBCSaLvDq3Kdu870NkNZbmZq
Cn8uLoiOnnqbu2Wk6if76pGMQBn7iowngrnixL+EM6dWoOkVqTqiiL8REhEZQ0arar64AMOytP+0
2olTi8nIxC5P6DCOodHfmeu9ZqvPpq3elM9ZQs+cuMb+AzOTBV6EiRKn8vt+6Oo98NrnthIvsfVk
eIy+HGX87vrlGiQBhjNjcLZcPfOuKFflQzt/SE0SjfZX3zRujJY4R8PskfczvROl/ZOCDQl8jSux
S94bLzstWNA5RINS68fsHpWFl3u/xShvfQVQobaSH7hi72NOnJmq77zK+Y0n7kmtv7Mx9S/el0iU
hTwwcVr6kPg73qmtnzvMkQp1bqrgKkIcwOkUjU7/y8JPVfAq3tbmdU4ycSJG+SQpU7cVOc1RW4VW
5JszAyU8U0WdTdHc0jijv88JhPQPRrR6RNFE2miRB/q8UEk2CMNdC6t/1o909XvjlBjhU8ZZwW5M
dun81YgtfSwoOdC4ARFoYkjj5TKc5lYDUcY7hmXRvGMEvR390mPurYiVY/AFjACyB7lNBSUzUE7u
UhLGyEjt8Uhp65taViRCLcEB19VZ+WV6zAShn7PZXWIPYT0lNi1MPX2UPTLIcZD7QLkVHUnO5l4J
Lwy5P9UrOTX97eQ0rzKyYApw8LYIFcqc18ClojFGWHT4b28biZfFNvTPop6N/cJltMlGhoUWR4ko
GMlUyRonCrV863Lcokb3CMbJxlyaFpilzyxE3p6sCmT0dJ+OjVLfVV++EHutonRRvxxq3a3xUHjp
1apzXumKYCgQxPNNkLa/+jQJtw7WfbB8xOE0uAKvkN1YFUP9Yyam7YS+Buuk5kJoSCMstaMvIV5y
dHj5tUadCEmr3ImFPYQVtOyDuzQlk1wOYOd82/QPqvYyIrwICI21tRzbY1HO/W2msZNoC1rR4HtM
ys2jOTlXMcj6YBW/gc6Uu7CvsM8sNCp7Skt+b6QHHULNoZ5z6mnazaF2gICpZ2GSZ6KdwossA8hJ
Oeb3Cyl2nEDm5yn1aThYmcucSO9j5h8kBC0B024eV08olqq42mpvrImODucdqW9PoSjTSwbzL83z
c91D1qdKZvlaBufQ+e3PrJyxi2fq7Ffu2a+BjoN8R36G766OTfeASmXax7n/s3UbQClB/FoF9i16
vp8zvZ9LozRcHfJzo3kyNmGH0zwW48Byb+dw47v8CqN764mZVVB1MOMwD49iHrYcHAlrD8rPHMXt
PrbpSomAE4GDF2xr1MVDZ1jO1ZP052hfRzK3oEpw9fZzUT9OLTf37NmnDLr0rWmkrwRJZeegnn/0
edPcgNGm7k3qekcgb7kDQbexDdO8S6fltMxrs5I8L9Pa2L3o9qZIoXi1VHF2PkKTXOy7rPGrQyXy
cPVazMfBbyj303DvTGIg39dZHhcFGwBkf27Ww0NWmXuzFSe2iWbnmhjDHPdUtb/bxABPFMa/piZH
eaw0wwwwr5ll3PjmmF384N1mJnLoJCW+bzT6CmnrZRK2ugtrWAhELXBwjgCAmahut2UiR+w2jJqC
tCOObWy5Q++aoOhJiAY1x+D0htYsKC8YH9yyzS8fmGyy5I/1kl577b2b7B7SGd4BpiH5mHhHfc6g
YT/3By/7bPrSeajF8MJxOT7HwW+gWLirkQC4K52j5kg/w4A8J8ag9gv4sI2hh0eS5e5pHU0HlkIQ
X33wVI2AZkgVfI5DYiuEUtNDN2WfmayOPWck4EZs8ZNUr1MG3lxxS1ph96OSdnBYp4W7bJrdfWaG
75mnnq2+6u/iue6wnLH92UvynsScOMg3eNAT2TGc6ghQQum0ibPsrWZKECXLW6LlpU9oohLz8G2w
7MeO6Oo0tA1quyXe4+20r1QQQ0BtmFT+ss2q5iEnhpIzEAAtyx+PInCW00gIQU8fs1jNB3UwOYiC
urNPPPm+FQuhHFZ6naeFEF9MkkHdNQhytNwXfgwyqdRHJd2o7ptkhxzydhKkfkI+cc+GEwKoiZuW
S5AzJ0LRm/oqGUs8wvvF8EML3FtPk6mcdxoWHcZTP0Bk3X06Bs8zhXGoiHPeEdBxbS26oWOgP0pQ
iqTDpEcCgy5V2Lw7kx3An6a/UnqRMiQeDbtLjw6+P3daFMMlR++ElXsM8iwATZKqPK1WWTz6C+Vu
fLIaSzP+HSt4Yj4zO2twFvp18jbW5QeHq/SQI5T2vfDHXAuCaGqFWVYNxE1l+clvP8HZ5TsjQ5Fp
ihBAmeH4t25835a2c2M21aOUHPDkYnN75uNdEA7fk5nUjo6sIJgDb005/lDplJKW3Uw7sodcriYZ
2bxaY9m0zD2wzhg9gUf0lu4kx+Z908UIuskwsZGJjHa/nIiCxcg9Uv1Nzvzsu99lqm+z0ikixm/D
GYY40Ts4BGQF5zkkzNw2Xe+YlIyl7a6LjDmZTr1Gv1TU6gkwMiLz6Rg6iwNupS52Y80iUNKeyYe1
b6+RnhVd6kQyZlzv4ZHYfUPApt7S0eHR3bBvTWh82VAmt6VZT5ceCFXeEjGcTh47/dTsY6luSmsC
dZVBsUybxkKFND1OMvFO8rkvpN7nDXEXk11eYi6SiHweMjNX7+iSh3tvCV9k4XTHOSM9ozFTE5+/
OghhMrkxsw/KBr3rAxKPhG8/yCbu1uRTgH3IWyEbgwPN/fJRGhPFPWmyYH6GlrG+izdMyV+JQxhf
1RuPPfJ7Xhc/ufcxau+DEfIX6e8cTB906RCzkNVQPLT/6JbsBmGmbx0OhCzaAygi3z9DNv8gFFni
oAkAMgmRvEGLaYffMbX5A6Dt8LYz9L6y456nTViKxKU2iIHL7UH585M9Ls2xj2nLTYnd3Q2m9bNc
lmKfSeOuG9DZUfHfQHSizUd4+LWp5dFDx2Y6U/PaenprJYU4TJV1VxXy0Ar/pgCWmg3hp0x/TKj5
S5O7qXbI3YAWjiHFwThLDThYk3NYBDZlVlqKfwAIByt196kjw12vyPRznK64BKYVDW+5rn8D7aBE
7ott0drfQleRnOmVZxcb1dKqa576mOns4eBrqzngaiNBtC0uurR2tUGkp3Z9DkUxpTcydV4pMJUs
FyUKmq2hTW83KtSQLXDCYpoecdSjjIBwmbgzHCUcOBz6kp/+go4KsofYAe25SqOjDb+EMsoW3Kpe
kkb5XN4Mg8SOzMGB8QYOyiUxTkVNqpslNVZijPDD/N5WXXcyqY0IZMr2oB3NmxUfuwU7DJhDDcmu
doL+Mo1GypHU550ih4qWMWmApX7wJjAP46R/Um0Ym7b9gc093/bAouIVD5uYWbKeu6edmJ2DdHI2
P7ItH+y1vvF69Bxdm+3rKQcfQ7s8Xtjw8tEu7uZY+/QY+kPj7IX0jszWPvK2V3u/JeM8j1FbZhw/
rFgn2zAQmIad0+QwCebHgzKuises0/d6lOPdYNCkcHzezrzRPxlXXoHp5p/aN0+c8djMMOCn/BYU
ON3jsqQ3Zt3tatf1f+YdIoABdAnBosmt6wzsfRpWVGJb+1za5LmK7MqusWHW1t95sAsMbXFLy+ba
ZvzMNS+7M4MdTQJ3U4pB3Qtk4xs/MzCsrFivMQaMHzDhcQRd7WoGcxVy5xpW9S3MqztXlSsCrWX4
kt8UsyWffPMMpKe4+fpgGHl54/qElNE1xh7LtdCh4aCIJfPPJajICekQVKvhuFUc5rNSZEyOAnXR
PrF3pNlHfo0PVPnMblNt34cmnvycuSKqASYRXWNeSAN/T/rqQpDwuMvT5K5y8/KtLHive4bvlUeu
d9K76EjWSafFvEqMnniR/dle7lpGhGfocjSCw0CyMhOrSNOkugweYsGsebaHBU5fTfQwnbpyCM9G
R9MrcMWhcREgTqPCOzkZhJeO/sb25XwvgXHYcw9BVs13XlCog+yMSIf2tG8oAyniPudKM7ekjzkN
A7GYIdMDr04gwHqu2teWjolVpkBp6RA51nRBl6IPYVUeEkEULwlmj9KEzBJrbFTsgTTueofml9ej
7sEdEEGe6wTZWV0tl/3g4dMjn/X264Ppr1JMdz+6dkYmtbPQ9E/NQz2zzNKTc9CF5e1bSkXlQYI8
mIA5kKwCJqiC+HYwO/t+LgZxk87TWdq0XO0x5Xwa9xOOVxJRXZvoP7ypOA7a+2QE/DJ7Z+VRO809
E5AlOQZVJSILPcGS6Avcttekcd0bge8JGabA9A8NKnCdZl8WRESR6rTs4gWyhJjyN8VgcymkiZBW
3MwzCxMo4pPxmjtoN2qjJPZQN9Mx69jchQ1attYj0Y1rUHNXx/fJTOWdTCOOJOwWj3bRB1tL2zfJ
IP2nsNQfQO4G4bzWsM4LbHtmVQMAIkrwJu+D8+Dx/tgyPGReCfsk8+8TzggtWX770C6hQTWFcXTn
+rctMxIqzQAgFmpPUrSdvYu1gw6Kwy2gVX3QXE1KuD8LGC+XqczpYiI/Mw3/pmuRolSJfwqk963K
MrpLfXgdSp085QweSevbUhazMhYvjdVNt4i/RK72wk3umIRwoquCE2d/dhkWfsaw+1Yn1ZaNhGah
Avbki3nbIZ6vBW96x2kB3iQDtazlIUMSRGL2ol4n9wMDMtp3S2fgp0YeWJUMOJrqtp08AEVDd0m0
iGKahZsBDPuuTemh1H3rUNRhvA3EAcJPEeEI55mibRblcmIMyLCa8gBqWxa16jHJYh2F6IKPZjVY
O2OpcNs+2xajIXOUN6pwmddUdDfoq4f5ybWr8ntZCE7bq1upXx458senPmcaA81ju7SEV0Eca1Hh
46bLiab2Rnzi2ABpVLiEZYa04hlHcEYeqG/NhUSmItzkxYPqKk5Kc3pOkfMdQlLFNvbUjUxBOfR6
6P2Ir9SeFWyL3Fx2VtF/82RgHE3yvP4Xe2eyHLeSbdl/qTmuoXdgUJPoO1IkRaqbwESJRN85HI7m
62sBupm6N6veS8sav4FgEUGREYHG4X7O3mtHfWp8aD3w1ZHHuDuXlM3MwN/XbpM8a38Q26CZH8lM
I9rRiVBh1hgSe49Q83IOr2WfRqel5D02WXpMlfuTbDkasGF10kNtHStXXhCrTZessj6RMEUC4SLI
ATA1MQ6xcc1+usDGw0oOg62D5kjD1Bq7XR4jYVk3qxoDaYKet4U50oRO0BhJJ8MKZaNSurDioOGT
QldpEtZTqMNgvBVbqtH0hfjR+vN1041tfFBG8MJHp+WbcUQv4VhR+rS6h2R5tr4UU45udTicskXa
lroIhwpRkxcz06RizKAQj+mTWed+rsMdg3J3AVtAU6YF3YKp22Qd5rDim3p9ocLd/9p8KhTfN1jU
Z5WRPQsJCyfDQPvrpTC0hl/ZE/+jpf53Wmp0y8QM/deGJDSHfzMgEcu8/MKfOurQ/MPyhLDcwHXE
b/dR6P/huzgzfVsgA7GRWP9TRe2uyU1WIAhmChFyu7g6/1RRu+Yf5J5g5DRJqMOX9J+pqC1CPP6u
L14M4wRR+bZDuCqrDGcxHv5FRz2VSulKQOGgRvd5VBaFNyZd9L63PQS/LYHTnwJ7Sm8UM25dOnfX
pPEo2U72dyODeWi0E7PGpr6Ls1nfmuBbArn47KCyyNMXFMCU1Yr3ibrxaZrCn6P4pqRhXd0CjDAA
pRNYW/vZMef92ATOtTHlLdWTed8PL5FEQFVW6CH6oaAUZzqP4EpuRjdepmaoLmlMeiTA3OHo09G9
5EPw0W2Q1kglnF1eHu1YkgEiEWtRTjp7DeJjpwd+5UUuwlcJzI4KLCoPkS48rY7usf85CTPzQ43S
BYNEsW9o0d17AkGaHw0IVFznsa38N+Ejb+gS/ZZ6qtjP0rtBKh7PbtC9tOPMTLvAROlEJWIhVrVA
l6YTGcF0XB3jPu0l827WLkAFIQdb40u+BCs7lCihor2idL9iqz/FVPIex6gyz1avuE0ULW3MfN5F
ME6OtPwvltLmIdaiRrzJnbFl8VsYEVD45sPAQi0lXbwNR0Il6bk5E9Jb2Yh5B4kGoiOmbQgKzskt
zpOi+sxd8zh6pzARSNzSZB/mGEuDZHr1jcK+TX3IkmuAEuyM1b2re+s4kgQFKfubK7uXycbKgUzj
2AHIPlqR97Ot6Ip3hd9dwDwh+rK5z4cUyo/TAJi7zh8UZD2mDsz9rPkJTWx76ciq8yd7Y3lBdixS
cXWSvW1jAA/HIdhT84lZ/bnvjoNQIxpwLRvylo1GeItIFPQ/5aqKmUCMd8VoCLK+E9zZrd5J27y4
OrcvKvbuXWblh8pLCfur30DRIdegin/AN2Yczaz/ighyQEw8Ecyphp1VRd7Ztq3r0KJV7ERc7DNH
Vlsolmo3e51zSFG+aS1+VrWX7YULeNOMo5+Wj5PfyTu6ZTRcdnk6pUCjUnjzhnj0KpwvegB1T06C
dQh8jRQzGU+Fq+7yeKbFDh8JPag6l0Z99kQcIp7097A1grqOPtfTB+bD8aOfnRwd7qxEcjfjBDsS
yLnzmuCLZzjzdaKSrw07OuPRf6S179zRkNK3zHp35VjcJQY5oqCimKUZEasUrHKNcOXVt4bqyhU3
Uv8A5Y4b69yEcNqUSj/3fkPzGJXRNqHdcTPrH8bYyWOoy6/xxCwXaR+VK+kkF5rYdii8e9OObtJA
gBfDluCsm746AXq2QnFHMjzjw1C6gktbAZjYTGS+nMsAcjhFGdLqqzvglxSIfH84VeCu/YZYdXKp
8y3rWXGwQP6EOZYvNXXeieSWwyiK18rX7rHoYaKkQxEj/sy/qCUtVJAsNMIwn8DmpOGho54WJsGT
HBi4rGny0cKABQ7SK5BjfHYRZ01WfbNmLz0NWQyrqHQAdCPKMOvusbDndzcikTcvrzGpBX2ILST1
zLcAXpFfGxTEIjK7I2ohY1b+4HMHuzgHDVCnJNq2ndwH8Fw8UbOS80iCH6YRxUSXHFX6lfo5JsTO
2HclfHc9B/vRTF5KBm0WHarcekVNXVxh8ZaYD7dPssbeOUcouTx/zO+Np7hVB1FV6dlGoux2A6Y1
z//BSoQpjpWhM2SqevB6AC9T3tv0O5BqqYJlrZ89yI7mRVjkDTV1fA3KR/q9NP58APiZ+wGhhKIe
acGtJgBl20c5qxYjOYTtDLATmOEsc+qOXrstM3wVRGRv3JZ+gk39oKjneW9MPwndoLqUR4iCMbaW
LlDLyZff/JHzxx35lq0SzbabxefyDSlhcQTsNp8l8qocgE/CVOwWwiaHgF39qMfwZkYiv8+pEWyU
pZBuanQoUX9GiRacak2ksCvr8FyVtmCm7TUHWBRzaPuHdEzQwo2m3DnDWy5QyE4j1oKO2swn7rkH
tcTOyhBjvbLkLpumW0aBF0RW+er6xothRtelGmjFHiYhlp5UX/TndiQr10S0amXRpZAWoozQvgLC
iFlC6adWV7TqRwDFjuvle923zmEE5LZBSvxxiqADBrWR7URn2h/A++pPNL+jCzSwRdchxt0wwbbu
Gmuiwe+W95DaaOvZjbd3u87cxkiRmFrPD1EuFbHEIByBOe5Hz3Q2cyamh9wqa052mFdpNt9UTWgv
7ejwErhEXOWS5KmxQZ5vh6iWRGtYUCpb+4jr5eTSHK7THkUQnTgzDOZd22nmwglFyBCbw0UrMODa
m+8dnzWaRjFCiEh/TaOBe8IS9UFS0kswIf01dPtimhRugpicZ6HR33TTqHe9Sa/At40I9jL7DYcT
RFldF/duPTH4YlEZfElYbHMrUVleHSkB6dndze+4TLyxzj4MBf2S2Lmfm3C42Ea365I0v1ZpGdPh
pVQj0KMbykLTQVw1d3bcEUN1dBuWSMxajENgDTToBp878qy2fp08pqbAtovNF7NMexWqPIUti3+M
j9k+kLDprT49GgUVx7BCqko7SZ29hBswHGKov+6iXmbxk9jBXd9gdYaIkDYGEm2n2Uxp/BwRf7nj
Dt8e/ajR2yEZ65MkwC5IKFd7vnXzohavRpZ5dy6mCQ49OU/GeCMYDD2h9s5gRPAbD5LONhbhD13K
NCDMvZ2BfjcujI9BSgwsebCU4hA4bfx+Lm59Nx2nFtqdV1DQb8dWMADBnUyyqLwERZH1H9XMCRA3
9imeBRA6XUh8v/FE3Ezjd7soIQlAuk2LgiL4aavJ2Gn7HKNpv6yvro/cbmovgr4cTXnU3zjVRxGx
HuknRNO1oJ64cDYb2wfZklAJLRdzFcLGb/QiqZchlds4RF5IBrGTSe/WW9Zy62YusBl5bvg9L4du
H3v6hzGjHqGWGtcXWmkc7YJWspuiLS490NlU4yn5W3Qdk5ilWxrSzu8xamR20BxVF1BXaV0FUjEX
3AdyDx4tqumtGRvT3lLqVTEHx/YMrHr9kKzpJJcjVJB6gfSMvYcUUiPwdLoXSUcnWgwUsSFfolzl
h6wv2kvgBSwVw+6WEXyBuIhncRPcbEpUB+RI7WVaXGnrIzKh/3y0Pl03pcuUq8HTTZmbhu2ywULy
56PJhliRxnupo/SaBOgC6/DJiczs2kZRjjY421X94lGq8gxtLrTS2sOKRSw4vWy3eVg/7iDo8iW4
avzFnQAE788Nzlz007+fU5cmUT3yP4/QTi4uktYLnXy0h9Fy2dPaoBDJWoZ7q9Rn+ify2Bkt/1FL
XlsfgtFKgbUXNNGW8820PluA+s+EXvGnNPGa2/Vh4SG4Id8l2K2HFfVQxV7sQeH92q4vWG79MPvk
soN9/RqTdsQ8k8366PcG7xVLeJsd45rlzrdnKPO0KOmzsH5HT0/K+LJZn8opf6N63O5/v5Q3sL7d
sGeeVVXNr31DRYPdsu6rzvZunp1GB/u5oqJ6STzwitHs+sTjZRV3KTu5rptuedQF7y2xL3SVoLXn
pgvsJ2aNUi/cxREeHumL/gkbDOa7f25CSXPXXIoEeTi/lEZjXJokwRY3LOdcyvXZIo/EZblUCtgE
sPP2FNfeClS/iNKGdj4mHQgG5h0AAMw/N8HvR5WLFQfRMfotQ31VyBku60ZYFcNlQK2DiSNjX9/R
bkZeuyTYzBc/7e8pKMXH0Z1pjEadfArFMB3WH+rlYkdKBSW/Re3kxnOHeqQYSTtbXHzrOOEvQ4Rc
3m19ZE0BjqH1OaS9T2kwxATLc4zWY7EeKA0P9uBX4mO3VmiijCGn9cODSC1/QTfWl385f7tF8dZ0
GSbHf57YImSVpUOgCS1ykvVEHhk1io07td1JMiEI1h3Cffyv+yscG42fAHH7meXEr12wfsv1+7qL
6fT3N2fYrg6BTM5AMHeNltkuMZ2fdRHQyR0r90T22aPFili4QbnzbMnc2wk1x8D92uHUD6jB75XK
DtNUvxgLPCALKgtiKkW0MFBvJkcFqttmBJP0RcKr3lMKDjdVhf4xx8O7k5PK735vANCDKrfSKw7i
TYh6Ye/PIfi6+mSKetzaqfekE9SzfXjXGu29HdMM9hdFM8K/FhponMHWN2z/7HYu+Nz6I2oh7pjA
M1zqkdBMKY+jTF5QQKO+y6rqB4quT2ZsIcaDAbQdhvRzSaogXRpk8M2XWEMJEJEP1otLwCqze5lU
xal2x0cEzR483wPe6lsaw1ovTVrYvnY+Y9cEgcbsfcNs59ALlbK/vPwQF/1piCamPkI/Z43dXGOp
7sDTB6e4SKgETwL3VrY33dxCOZqKMxxF5NCmOvcBghLLIQJkGh/CMnjO0ExuKURcg1eDOgHpleVp
6oPhyYMnOEAuuXSue1fIH6P9GMxPTVGkFHoxqrZlfku88ZUFCfAP8KIGabAb26UyHNPNj4KgpRKB
6cYnLZ6ag8ERkx+z2KPR+TAF+c9oSucNghAG0CL+3vVMVgyEWks58IZAMtiOaB+8rHkK5Bm9xLG1
0RRZgV+zu9RDLjD8JojnkSoj2xnKO+JkemZ9+s4cP0VCqI2K/buJSYaSkkvCmmiAgGRlzrwTTfNC
GXVvOXhezYx5VZCn51khkEIY5ebfO08/Qzn9ptkJM53vTT/Asgh976Ms8ksA2qUtyG5xwLg1cv6R
26ypdRZWQOa6R4B1CDWXwLkCqk1cpJ/60dmN2n6ZomixncEzLr03KR2565323NuJQIXeP5SN3ifk
RrjjVYXZkZLse5eqCl1MCFwXUotNdlmbFfvOq7d1n7hbq03FPsPpv2nM7qlsiHibTnZGhxFe0Ots
508ZhIvtmPt3xeTSWM0JRInGk1NRJi6nKxqcQ66xo2l3/EHV/T4p5cssxcfcCgEO9vTcuI5mcK5n
01lEjm3wUDTlsTKL+yFHJcWc9Ch9TEZ1+cSn3Fg6BIdpZcFxaVJGLoE5I7Ewu8mkNQAvDrMCK3eR
zjuDwxATelS4TBzzvXmyNEpXR/vikA7IUVxNx8zFi0pQzUM6dl8wiV6EF01IgrsvMk7IZ+3ys7IJ
TSqDoN/OMhYbNeb6aqekB1az8VVWNMMjq+ZWcO5Z9Ii6IyYg8Fnctvq7afcMfgbBsDa+NnqDyc7v
MYOJQj3Qc0R7bKCRREiWxMyVjSK9+pX13AULVgsh5S7JYBva2JUcCV+PvUaRmrKcLPVw7TuiPAIV
nyYPiUTnKmrdSLSPyBOQS1fvReulW3QbXwKymIDehvvast6g/HU7Io7vG6ZYVPDhylL8L7Y9iQbI
mNvdAGUNgMjTRBrgtS81vF99dGABbxpkYScz96uNEMYlG1rjZtrxDbM3/qjBzB6aPp+2oXSOnSee
wkQCmdO23kEe3bjFKA7Z5L8zs4j3Tq/bLdeosGPrMpafpi59ZF083yw3vdVhycza79+dHklGiAGM
PwkRVZrHWUJ3T+k+zTP+O2Fb+HUB3iAR4yz/6RZS7Odshv0YD7s8b7awQEmuCe48JLa0kbmQZ99G
0U3Gb8bfBgZsbERUvaTp9NBVVGPL3NFHWpvWhQnsJ+4aHacUhcCpuuFYYqkmhlvdm09hNr9ipADS
Bu53Oy+RLqrwPoCdTRmcl/AJEN9S6ROt9vhcJpQFFJLgCKFZlhXjnmUIFgUDYX4m0gXCae0Tr/nS
UbG+MaxBXONoerF8p+wxHeTY7Bw3b05mFH1sGYMuKJ7ek2LYKifi9lnKt4QqyqYd3oOMyC8iiQKz
UPvYLUCs63yXA7DceKV5U2Q+ui2hOS4FBAayQ8n03k/Vl14Hb9zSNW1klF4hFnUL5X6W/cw9BPvo
YoACDNwbYXnYvUsgdBd0VK8OGc4LvjFlEM/t/L2R05QTSIywqgFz1kZ8KZHhB+GDpft05xmMMsxq
U3JeQCUrF9V0OxuvopferpnQYploZmyZPsncK+/9CuE5YSwRdCDaWryTVYiHgoX1VgUIHg1EXzvt
7mV/V0fjFvPMNzmKinlmPxzr0juZ8xsMk4S8lxCHD/I/x1LeNuCjobqfEEvM5Xbo+ktbJ19rRFrb
We1I5iN9Zag+OHM3PUZe5GP+S+e9M8YmlskRJKbzwe0JSNSt4AvDBa5NqzhgUUN414jNEOTZqfVO
xLGiiIRjnYTencEqbOe7ZUM/8rnKYRxUWb7AfxnQ4l4/RIRs9xIadhplW7sc76dYu3cOZ3U6D8c5
G6ab6wzkyE5ERiSXnLAcfH3FNWWUwBZTz+yaVpO/EX+m1V6qzr1S8KYN22PVsZ5iTv2CrJ1CHDwx
/Mid/LkmYAMSEWEtHU3vPgm3uidyLg1BKZQzFTjfhlSkjikujIdJH0drNgFoDtVGm/Q+Tc8Ld6n0
H9PUfkiQb+8K93NOfXsDgAgr+7IR2t+2eRWdrAqDKwPbgGUYqIZQaOozikMNTAUcNh7RtDJCZolB
qIjfyzFq8EO55lGgr910vb8MhuPJcAr4SHBHkh40SOiRLTNWHzP9mqprZLfeXjEl2ogmIg/KcV4k
GCvRTOhuRP49RFWA0jGVp6nQX2drfGXetEcY9Q2V52bIi+AxArzoaOYtMn0khiRCATz8HBP3TKXy
RvKMuy/FjOTX/e4RcHRRMCxZKJ9nk+VVqoq33hWEJlR6ozq185zstbHd15mKx65RRL+MLkvNnrMu
CIw7OyVXETVki5ENVRHHhGE4p9UuYmbvRu9zOBNCawiaGyYL9cDsPTmA6reyLfde6eyVFZ4jHy+E
XWR0TXEVneqh/IQ+klAt0TUUM52z76CBpad9nUZURyDoPyDhROYQZBgvy9DfdYuLAJXdAUQDDWjt
4k3QBTMUjL+3xMeCZ5YNkdhJd0i975XWiMrMH21DJnHIcSybxD6QwznuGzP8PjTwYojvbsstVScE
KdAtCZajYN5b002098NM0QJ9+zPwXcn6CjzmijlRUwGJv4mbP7EnKwAFiHh3+VR0BI7ItY6wRgSs
z39v0iZhuPAY6Y1KXMbJao6JNTibmsL/LzLDCiBJ1zVbwPmWpJBGljeqxuqRngi4lCUjYH3p90YP
A94ZEWSExSITylCqdCftEg1gZnfZXH4NKGUsVqj+ArmcRebSN65UVSMXDGZvm6V03HFsQAlRcTxc
eroOF7LyyGomwWO24uq4vm76XzPbnc5p6ZPe3CNwCXomgvPk4bJZaCNj2/U03OiMrE+Fr0LS3RtS
jJfSRroUORLUSYQ3MZ2JUZ+faXcheCdafSeWgoi3bKjc/HVTKDPdzTbWC/gCrN+XlfwYOU/oN5ip
pcWzN9iA6kfopusGnt14QTPG1/KNU7QsnLNMDZS22KyPfr9Wm8ODGlzaZsKiKL+swOMI4A2EKZAC
6/PfL1Yy2dVeYZ3IsOsvxaz2MvebE5kH/WUem4S7OyqfnUTduFmhQcVSzsLDYm+iFqsqejXPRrpV
742M38M/DWumnTtoRzxyl836aPkfrR2okxPCQukWKIpKHgJHZBdP9ZoTv8+Ci2lD8M58SRiYadiX
ErDupVke6QyPr6DzqbsAE1o+IKL1BrTtQuYf1teymJFzfWSNLlKSnii+rurfoDyO+8prmU0s/CU3
0tY5b1/XJ+vLLoJvstu7zW/2kjT/AWdaX/v9lAlvt88beHjr5zPq0eG83VkdX9jsa+fXZn15UtD4
IdP03ewhrvaT/NgU2b3lJjxduTTrJ4Z0sIguHGvbLJ/RnWZAUctmfbpu/FZlu1Y+5Q134rLgMMHs
X9//Lx9i2Uk+ou0S8yifY/0JfLqHNGLKDHrc2wPwdVv5IST8B7sjVnQcg3Vrfi5jFiuzgC2WJjh5
MmI5vEkQ8DE60QmHmiMb934uCXIsa0rahqaa3UXqhiMy245B9j0fi1fmQKQMT+imbNzoVp2+eV71
UivOkhzNfFJb7ZZAb+KyJnxVc87uGqv6yjSftYRB81CnmPcsChUHZ3KvihUN0cfeMdf8OWkku3cs
9Kw3j3NETK0t4ytFX8krZ5laL7Wl34yFjuZr5KlxZrAXIJjQKeXM1eQjKR9ytzY/ko+boe6U6f+I
Rn6RZv+NaESIELD1f60ZITe8evuh0h+9+iuC79ev/YNda/0Bnta0fAEoe4XX/mbXOn8I2xPIHkTg
IuvwAe1VjDLJ//5frv0HsxvL4dJYsNbO39UjIPh8L3A8hAs2Cb//Cbs2WNQrf4fwIRgJbW6XAZZ0
0/xXCJ9nT35I3rw+Yf4/JZgtaasTv5SKdJvMVbj1lPqijPdcOk+BCW6kqRlFqx7TZJ4hHgT24GJL
7IItScGfm9r9QNviOdBBThhXE111+z72xU0H9ICXNUxaA7I20zMsLBZ5Gb5brFMUJWLKDoKEGgyd
7rGacOpXPn7Ran5hupiRWDhDFzIekaymlAHF927MX0RoP8KjxMkaD3eugVxMPJh7D30B3okYioIY
WcXzIWVZ3gYUXY71PWOiuJ3qfGeOLxGlXopo7iM2U12Ez3KgAzNDkFoCTaR/73vZaz+EHzoMcoOM
bqOqLjj373Nr1tsGVNim730CrbT8MifNcxLVTzpqv3aFPFIC2ncmUe5lJD6BTX3oRf6uJR/eZxEG
Z+C9jpWD1JPdLHz70W+8q/QsotfYT1gTuM6F/OKimwWu7ZT2MYq6fTZU9yqkSGy5NCPcex1mX2DS
HWOLlQ7ADRPH2k+nzfZSBufUZLdFXY2RiV/JIiJANMa3eFkkiiLf45K+s3EuMXhzVN38hISJkEw0
n2bLZyApDhd8RhOHNhqJIyTe+AGTsOBMHOG3SKgfiHKAz+iZiSBmHqaGVzL0WNhEdrfx1zPFAMTl
z98sf95lriR5LqH9xTL/7GNE3eocy5EowPM4ZBfwhzPMapv1aNNG/+k2n0mtp8BaOGrfjsHnrLcn
HPx07GMibTtmsV47ajrW29QfZkznlXf2BqoLtKA6F/AyGZ5ktUO9cOZq37eknTsNPWxzjl8w60MZ
ENTFUEW/d84c7osMzksa36dLmBf/jiroEKELIsNVLT5LFWjE2PGPqMDhqWT4nAnUFWl8FxN/29EX
EQnEls4ExZGU2XxwVcCkWoBD0NYPW/6w8tR4srsIpeW6ICP+HK5rG7L09CAKzkhZpBApaJbLEEgS
HTo+64A0iAboOdEVFlsulogkY5KIcSqiGdnO5nvDwL8jQekR1QFVGzN8bkcWaHNxn6ccX4sdZHqP
GvPK1rbix1ZV6QHXIBp1KMcZQYkscw8xWuPtFDUQiYsfoyZ3oqn0zq/sp1DhFYifzKGnsUbWrM0S
l6XS0hMI3yK1x6r21BAralWkULnmux9RlprpeTNXzM9FQk2n9Lz7ccrfySZzAIqxVzD4fsZnnhRQ
RNycK8H8bDFN5BwdN7SSoCPImztwighdI+3EaoqpTHIbH+IvFnRfnCFYjs0WsYrsSEHKfCaaABaI
KgdhRheQi24bmBBSiOR2OB1S5xmEFT5MbCsx6clz/pqj+syDcmu37OueTwGOBoEN9FEQ1HP6nM7j
wcqthyBJmm0guGikbhY5yUKFKs+tOxo8ia4Kdfwe4RQxqEH26liCcg7wgQ2d7y/MPhGOcQiFK55t
6ZBJRGw4P8EQvCAY0nZkXewznpLWk27jhLK5N8BGIaFK5LyvL1pYvuiNk25Cveff42nLtkPzUKEB
R/4dkE9cMi8HvPRqMJBtM9Wey4aBpRJluK3hStmdB0Nu0ciYJBGZ4HlkYT31CNK2Wdz2p5KCwtbG
CLIZJKiN0F6u2Z4omCkVZAsxWCLY/27X4bs9FvkW3RXt+XbcRTBV6ryJjrVrXAPc5qw3nAfMYHSG
HHvvtHyhMPnUdQxHuSB4cBqcWzoA1qlwriJD6BMqwu4B62nFzSC/c9gRFJCCuzi6milNAtQiHw1X
gXM1MOzNwLStnNyCLH93gG5uqd7XB51494PBEdQu6uMqhkWhiRHcJFPwYpLOVwdoXiyMendmKcnE
6DPgJWXf7UJRM7yVlDvw3u5jCozHAWg1NVy911ZlQl0NWBi7VJUcynnOB6PkUBhRdbObiEo5hUyL
VLGkyX72VfER4GGzzb0vg2JBOot8PtSNDI/t1Lw2OK2IJ/GeNTffLchbLr0C4KOBzZyQCCbmjCWY
BB4nmSO3IgaFhJ2Ppux/jv34Iv3FiK4Ug4W/eMN+rmf5GJ5UDvcqo2+r/ONAlAlnA62BRtQfUogS
QUlqS47Q+tw6yLzXGxZMwnSLJpkjapBmqzskClHoaJK20ldHNx/GSX0XffWeuOUxm/uvdctpYFnF
T9PgWiwdVoaxXR4R/OMn1e456rAKEs2A3N5MyMQLW7K8oqO3mGEZ7QnbPRsxwqnI9u/nQdwNdDWj
zGQEjjQo8yQiyMLbMzniPjWbb6avPgVznG6SYnokZXHB17Vf0x4/Egt3dr6VM5SPlrkR/gKP1VJy
cyrujS7ke1VMjUmj/24O+WfZmBcLM36K9YleAae9+ea5yRKzMX7D5Bbj2kVo5sffXdfVW93cvOFr
oupiJ6XXgVPCE4RFwUQ/xWATonkMe35bKFUdrA5gT5maOzl0W6OIGaRiS+37hsEHNtMzinSGiiCm
EtvbjxqdTduP42FeBkgfk9dGd9yJTYd1UaGvLfayFtntwt5It8NSt88SFFwTttXCuncEx7Uw1aEU
BbSH5XbIxUPxgRlHscy+Mjzto2EddcqAaMTG8zypLyOUnMtYQ4oAsYC61H00DVL46J4dwp47ZeLc
eaS0Mn9j2kC77KMx8F2S8M7pLHhBdQE/A9EkuMs9LYPkfpm6YD+8E11HzcG27qfZ/LKeOSS/15wB
NJ6M6ZJUhr8Xo1ETgF2EB7fyc3g9rISl0X0YdPQ5zUqUkh5x3fdEheWcSC5cmFGo3ZhEDzac3Z2i
Vo1ZBo+t1STA+8jeSqs38HSUIjwfFY0ZfVe9h9NHJ/ukx7QmWOWJT2XNVCk3mGb5RNECcRc1dmS/
0RmoXFzAXlOdSIFQLL3GPzftVCtAJXqRJsqKKdPeH3V4cZDSBqqxTszAvyatz10CN2rXlevkeLhI
GVq4xovP2A52idEtf+3JS8R3YrehhDYNxdoF83yJOza/npuQZfGiZbBqmjm6JOSB4nofaSiYH+n5
UFKYYNhaVdmBlDioJQYy7enBDks9yOtNzAJLkWh9um765QfRYYopLPvuK0wxdRFrMaJdOLkTtaVV
u5CTSemSn31YU3XDAFq0zIiuNJzuSjRzcABAR/IZWQ4CB2KHc7wk9tJEGbtJlihM121JxcyWgMzS
JlN5rZKtvrY1sBeMNriwsDj8kuG0OaecSuWf+bmzIhts6vfpEs5JTljMlUQUZQp2K+jJ8Eyq+ylX
5r5a0j39JeeT4tOtgVW0lQXmeLmEgUaquBELCQcucXxUTr1/wcmyp9A4Uo1RoE+rj5H3hjM4+tjN
RJt3of5R11LfEpgAt/mxSPz7Bl08ZsjAu/AuL37yrQliH5j0ElSpi3OBKIT0dk6YYAlFVTpCQrc+
zAXZqAkhqeuztCnguC4JqtacfcyWilq25Kaujwo4lEvuqvBFc83Q3B1GW3ytsPTvWk7W7dz7XwTq
jkMNUesyLMG6dHdCKvv/fG6v2a+EwK45u2Y6Uu749XBJi51Eztwx4n0M2dgXyyAFYVMk2G0GUtyY
5sAGGQPQl6V9a/HjXGWGOib2qu36zKbsT7sk9pFABxAtdFAY13XTLf/519Oh+eSkUXTwayX2LFRS
argKU3WInMQeUHmAc9LXEtgCQmImAXmV0rSJaPw6tkcKgsSFPZve1QpCEojLyv/1iOhSsXOV4VC4
5bX1v/RtdKm6+WL5GVXv5ZfwUXj0JsktFLKBCdmZdyS7gRrN9BuJ2tcGzefXXEakZ3gETA5RBNg2
xFQ7tAMtcsO40ZfbitkdPqaqM+5V6V2rAd5Y6wzFtRW99QySMtzZtR8f16fenNw7ZdLsxcDcrBlM
+7lIM4u2FbyTQRf1drLK5lCEQbxTaFe/NXMMM1HkUCftfCvz8WvZi/JT04fenrxVBMCVx/QcfJbT
s7cT4T//pb7w/0hvsZYomb8h86kF+E4AmJ+TBRL/gpr/i9WjCA17dmvZn1TZVUcb8jtr1RRqyc6p
gudeMqtxTJYlmtq5m3L3+v95f9cKQNkHJpCWf4m6CSfXnkLV9KdOjC/e3N5LwWSShaCT5j+Z7Nvd
kqnsJxcAPMf//r2XTLH/66uTWODbLnSqMPiXt2byb7hk1/YniBNY+1kwdn34PBYT9kd32s4uoJgE
muD6rv9jmPo3tS+LtKX/Nnzi7jt33r+Wvf78jT/rXj6ZTdBWOFltz6dWtZiW/pHZZP1BFkJgUXDy
bR8ovPW77iX+AEgl7EDgZAoc1iS/XVMOJTFBiUqYHH4CKsR/Uvdag+H+fjaJ0DH5Q2GwhE/4fLy/
XkhKZKahRmM+9dPGW0KbMnRaakcN1/5h/R/Szmy3cWXLtl9EgF2weZUoUa1tOS070y+EnXayJ4PB
nl9fg677UA1QL/cAZ2PvbCyJIiNirTXnmCf13r9AlQqWbCOOaNH/7zvZ4AP+j1vZMxwGI4ZPcBVJ
lP/jxesKqZSj+2QeTBizOb12Z3gmpC84HbvvZgJE5XyT4ff/+bJrK/C/LB69HYlBpbys+g02Oykf
ey3c9cUW307UntHYs6P83y/5v5/Z//5B19TT//KKOcaDyCPc9tAxe15uhktTBh0qxSVHvdf/+7Vs
1/pfL+cZBo46F/qGaxuAWv77y7UFjhUEJuoQdyPnLAfCLaXbtEp6WB6ba9oCmrFWyIPjc6qbrTy7
+uUIB9FlbFGb+RU9FjwQLcI0DKJ6S/AnbvgGKMmiShEYnoUvrNV7TKT6G94UY1Nnhr6f6aUA1/8a
QK9OfPEYbd3qUMVk5imr7LBCrJOCBgN8Nj5GWmMGZUbH0qFdjx2PMRPh8IHTePuB/wUtyKOu1o92
bT4zvV7bPBO0ihmt8EKHBODFQ9SlLLG1Cijx3nJiOcjtme6Wh04MjzKS7SL6deUICANOYoQZF4I/
XD2mc0ZbNGk53aoP1PvcedYHQX2kkFfznV11O1Y0euxCnDCUuFsSIq7uCNpEiBOegeNodn+t2n8w
I/jJfmV9QyO5prJ5t8zhPs6Sc3J71cT4NpuIKdyOK7tkBiYIJwqImN/2I0gOp4X2tohhVziffUpS
ozNb9IwG7DAwj+/T2pCQUr3rdJA2MOsBKWgIKqFglDXiJGfypsCqD03+l3DUbyA4BAlbfBNmTpit
yY8yY6a1Hr0do1putVGHckQlp4jR3HHZ0NPOvyvt5NR5iVZzgdwst0ZZGOSrEh6F1Wdn2/W7y1w8
S/Od28/f+TLdE8cKRAz3UU33GdISOE0JbpluV+4u35ZV3mP5xQn+oye7K5jRDSIAanFgats5z+D9
jPI9msAKu87erDx7bznDHdHQtz7WK0y5CNafU1rTXZ/F41w/OY2Pdaa1DVjHpFEKILBdjakqeYba
JjcS0ih4d/5IXe9s/BRLirDQZYAWYJFEfompCAukNQRly1XzpBmMjv6vNfmMRxgxOfMu+1tzcbUb
HSFXRChscu0pMoGZu1n6r835BGUbgVDRuktuGTodAABWZqF+o/6cNlndfvk1ClItcSdY8fAZc/60
tljfekFZWqBliczF2fpORheBRl7j8UYam4bnUqGK0Yd4l+mZeS1899A4Tb6lr8Qgq61uvqGe7YXb
pDCMS01Q+HYgmndn6SSuoAQ6dsVaNhj2fmy4f5ocC1IC0xg6Hyxn3aF4aRS3DH9hwKKxftG+x6JD
vjsI8Sd+VrytO9b4iIvBJDqUmq3z6l1gJOMV/wQ2Ver69fat8OQzCq7/gnXCOu8VNwBgNBKp7jZo
i545j+KkLPh0FA2SxPgcUrZYFcJOflzvG5jjLxgeSOkV9HuK7t2gpkSXNezqWoqt7foEhviQoQZT
5wWwUFWi/y4QD8OR1g9DX+55fM9kOWVHANOEZFrg8nP1lFYTsfB9e/Vkh9ZYCbhUXL6fO08HBMS6
S8ppLN9Nk89RpA1NnYygQRXFO7E+cbULAsgN9Ya2wEAa4TTzzDa2mR0GQQ1vyl0ex8THdIiXlzWV
RWn6d2l0v4BWPMA65cTFk2qs/7CEVW7bnjXeVmrvO+N9cLnGrVDvRCSrwPX7m5qZaaLjDL0qpruo
IQEcXqMBQG8vRpdCp5TbuJlsBiRixQkhvu3L43o74a0aghmiOcCTFNVrei+sV9WY4KQ9KIOidG4C
aSMD+nBIoHLN9fzaSYnfV+ebT+Ax/Gd3aP0+gVvMLVN4PNNX4iio5wpoT2XEh2JQoDu8SBbb39QP
AKlmvhFkzyg7x6Ayo2egB/w2Xyrq6W8IZKzFvn9YLOc5seju8Ma6iV9E5XdL7fSmhjHsVXXXTBzQ
CiMpLU0sMutNsQBPd+s33xzvzTDflV8Cn4keqQ+RPVH4beNsugO12sdu+qtfmh2LKjfjaH/TiV11
vOsao8p3lYp7U+2GGFEYEsbvOpvvpuBuZC07MuK+jejzDL28laj5/MUNBoGW11yfY+CPm2XicrVa
vrcHMOK6R3KTaErwG+5MhnOJH6K99jqXopz4dvrs0iZc1mld3AmxoNvorUqrJN6IPJMINGH9puw/
RHtMBKVr7Jp+rDamMr9TF/wakOeXonuEZ9gs3eucH6aB9VPz+Wixh0Rh0uZj66v39ZLMDVuMaVNZ
rEmUZV6gGB2Wnw9oaAUd3T45/dzwQnbvTZuhV3Rl6ANk5jWp29hH0xreYtvhzOTRK00QcxlfuA/r
aKe35c212ytb+3tixWjxYa2kLsBYd8kvoPTXwc/OIBks9HEMBx0jjl4Vn4vhyG22rmriJzrMyGl2
qKXZIC1RQGxTNNwjs7Axv3n00w+1bNttJxHcjW57y2ZEtzWafkxozsq5uiho1Vt8wPPWGMubqngo
zGl8smu6blF7bSqh0Zdn0Vt3vqQrrlbW3WytRu1bJ7/Yo898hSQZDvVJ5TSUvfEuaRvsbUGaZ57V
sKUm/1+HGqikaRAkMNKwwwDC9vgI0OJrMPhypy0rJJInlswaBGJON9+Ja0Cpkuo7VlktlBJf4OpJ
C9KZtlNL3+xliQkXdvPHDrkCQ4wGb/rk/VYNHKHehAqPINVs3GFXGtgv3BlRQhe32HAFP4pN9asV
y06W9lOWmQYb4HTJ+X/dYfGbo+4gzcF8G4nI8kQZFgPHmijrz2PW9efMabhLxX7AG3pZNGSndg+4
I01t6Grij+NyKzc1YxR9Mt9HY8Sbnm+rRLZMMpb+ODjNrh5j/3FR0y1ZEo011v6YIvCheQFWZhhp
jhcFoWDg85cgqTwuZ0FIUebnL8NSA9HHk0KaePGp1Svly0Fp6aJFhCCj6SzaKybOhnNdMxMCJmCf
oBYxlsAUzrjNgqyOUzF2b70Tfdpwf7bwa981JCFstDNXYx4OKc6+mCygqRw9JCfmszZ4R+V3HkJt
yLstFuAKUJ2bcYDjo8iA2caMJmjxDhqjM3NpHq3Rqc6E2L/GGovPMJnaDjz/DvThJAb9gKoAQw7W
OlmlCAQp9DmWMXxvjJXWuJqnB2/8u7hAbnHNb7wB9fCAoXjuhhev64lYNbWA3aHmJtI9OrYeSWLs
6coetd3SfrHajWcHkGxsLcauQwEAL7B/yYy+hnsffdQNG9B/vom0wZU8i4M9P5racgF58G6U2Hcb
fYyJLUOBbICNRWNDBpSV+iaCuXifafqbFpM4n3aosqxJPywSNpCvS7Lc0IqbWafCmiKUibb9Mlvp
s5W4K7l0iLGUMdFWnWHsLJ9mklFz/JGDpUKAcA82ffYqRWHE3ps1UX1MM/pDjPCY1H9Gnk0wB3jb
UKrAWKavweWhihJDXtOsIBAJHwe6qG7vdSlt7Fjqh86sn0HicUpq2r8tj+aull+4TAEUDslfG0wi
fGN3hteDSRrvVeBz4sW13EXgNIJcTF+LPmB9rYqBg1bNug0OM12X3EbzEYJbvPmfO4qFInUBFkBA
J42XGFCfeHFXDdt09QHOF2NE02f2VcUMkvwirgSdIqckuQaYMKPAKL0QLfpUiK+44Mtu4TxDGaiu
gvTBnU1m6LadQHzUIt3NXtSAmUg/824oQIenVCBZidfO0Xa+WAY68qAVbA/bT1R1eJiRJO2Jp2Kn
N1pSxE39nkIO7WOTySnVF/lejRvmo/gosZhx2DounhqeSmKIpIn2XcSANtjCUYIz8sDa+A+MMwe3
Kf+kKhq2hokpXzY2Z+FShRqafuqHmB19RlDngePuLHiTEDj3lW6+CtME62cUXqAAPADOfXCBHG6t
hFE57CaEHYRVSB3DSjZELzkGldA38OQoZDG0txqGjhnrUWcy3sxZFUEKIzG0UMzkn0k1VuxtR3wD
xM0WmMsn234gQ+Orp2DFm134oRL0lD3KLWW7TPPMfxUM/JMSHG1lDYe3MfleHbv1gXQ0Rwc/5fZH
VEBI7lvhDM+uZGaIGYTrEiXH2COkojCj7sasORhcY9zBQHzQ4v6fgOG+ExIhRD1ndwZOayrYOB45
oz6ICo4VgI9t6ln13jCH5txytOiMvaZDt5hIqN9xpoR8LdE/ZG1PsQHhLnH6Yg1b2zvEGIWxG+0t
NQ3bovV+d7khsAdqvwDOP5tywJCrlW1ISJOzWeGFdoL+JGa+hQ6DQ+wsyYXLDv5AAIolol/RtaiE
eG7zmqi4KE8YlyD8tLe2XiO1zgf+LlMyEP8iEEtXHfmvT3fpksAAGz76KPSZnDZBMqN5njCT2G8+
Du6PqfB/OSSCHTlZ1Wi5nQh4DDnEGUGQW+64CwfhMhwmnmsfoc+a9LZJaRkg5Zi3TosqFowuTAE6
w8K0HzVv+rRVMQcIs/h+4wcU5uT4KU7bhTOGpZw+PUTrLIo8Z0ar17sxqqjdvTah7dxxu3cA8Mh0
CFw79o8Mi6noYLAwxJ2o4toOidH6uGVqPDi9EyyIOjbmvJD3tfrMUx8r8BSr/egKLYRDwp2G6CIw
BPORxtzx2vsxoWJUeJYpilN/u1Bj6GAPT/00APTnrJ80a9wMcDPSPuhAHCpPFwgN6D209BuqfKcN
NWtNRnxepS8H+IHnepRkOhVYEJ2ZnjNnvhSKXWIT2chMERq9jlbE+lMZcqeMIT8NZfHpask7Acl5
+lfpy8nmVLNB7vmBWoC6YDJOuWGfmOZderPcLd4UghdYQ9nKm7403/k8H222YGw5QAQT+GSs/9y/
9AsPTlv90WcSg+rKOM61vNWp9iEBzDJRp/gq9YbthNHnwKDY4ZizaR2yBJOhDR4NmH3cseqLITFh
oLKgV1AZVeim6NtzFxj4Kmur6+cewhBpmegnAOR+ZlbcbvTKJhnQJj6Nl/lV2XQO82U+RNFuAPKE
5coyLui5z4rMokG8aphEwsURCRix8gEV33JIiTdLmGeRUcjYW2vwvqXIhGT/DcfveSiTX24FDjyL
AXwXaLS9pMIXUrCouhpRdJjhy4SBfirqN9kJk0RN0mIioqXoR+HLwWrlu+tQwlvOkkyGAqxEyNW9
TMq6tal9tRzcUooEnjCT4FQLazraNu+mcLyDLeyLD9LkUMfZlQjNdIXILJxqrSepFbzLeCb9G/+9
mjU7tKlQAjcvCQxt7mDucEElzPAnVE95O9hBLMsnB8M4DZi+24F6wtE2MHnpOdgD2mURjKS2c5rh
qbMmPPlAGbe97rySq9TtDbBVpWJu7tq9w1BIP6ZPmk72/Jx00+rj/eck4E2y0K2YYVeSy2W2MWek
Vc1VLB6S3iILKY5WhZABzSPCvAwEvigBZjt17W7pPt8lLpT9Wt/lolG7mdg+Ohhbh3QkiM17J8u8
MCIdcGsnfIJGMgPncUzmIrnAWWDSZWunWjefixGlToU6A2UzpOVyfshddB/D1AM+Tp2Qod2yT4SN
P8FAYb/a6eaUJWyVYiDPQJGW5Bsnx3w7ddOKDE2aTU5L8DCX87ifjXrCkgKqA+3xvi6k9dZn7qVv
0DIumoKBYcMcqnMSQbPFZ/AjteMgsmc31sojKMab1VjWueIQROLnNs1196RHNQzmrOWZQwqTwDCF
h0jn14pj4sm1GE+RDmhvXqzPpFUvYysfTTdxAytS/taf53MBwAB7t2vzOPtXSLSKwKDiOJjmY9EQ
FjUtkGbjBn55ye5aQqpQQ0LDqTmz4FDYr3u10+MGHCnTsoSqycejvxVtwlE3cvGDuBgrxqV5qxe0
Jj2iRC9hZSealG0PyMaWyRQnOTd6Qn0QMPy0ULjxIEmzuKiCTua0zI/TOL5htoHwYuoADufk9CMc
rV0LRcz4sy5mdzJr8eQadIphkQStqmM0QANibRMvrrJptTbiLVqz38wp2ipHfclS+1PABA9aVOGo
yNgVCuHvxvUCmkIdjZZjhVF7e+kT2JLPdjCi8worN1PbgbXXSCIBwsh/9QRSCmFzTYmYaXcCSOsa
DpFN9qmYYTmJ8pYAmd21PjvmONWcWPIgo9PGlakAqrg8PvjgjDknIBZw4sZGowOZYd7PA+ome72/
ut5KQ91GamSU5GeB+r0UGjj7uf3rILuDsWG++jH926IikjhNglzFlEZ/HGWQghZQcU/hpNSxLg2y
nEeajyRr8KwQwlChGcUjlfV7IdZo1r7rdq3BPc/NPZ3p+H6JvqEpWPDOoDBfC0t7HDL4+tN0qSoD
O+Nk5k+21D4BeqcQlgJTlx++0tE8xKo4sBUhoHh3tH8mUJjQLViA43aGyFInfiiymEjigaECDuUp
NcMCePDVUOUBbSAyupQ/Q7f3Rn7dRbMpIPwFK2Tj51/VmvUy+00Wot7HxFni5NoOQidKx21Awk6c
2FbC0dQzxrVwAW9bF9Kvn9CeE9x/qwRPrJq8zKy0lzUHMGAsLLYgw5Md2n12RoWhWzl0gvx6XYBw
iS4Edvz85FUY3XozijYA9rmZ/x1HRuj+XN7S+WNp8UrTRbk6Go7RxMArxy6aaj5k4mrcaKhJNmUv
/I3prk1AEuA29dg8jrBQOBIDNSnH+j52tkYoDOMA7MJv0ujXszXMJGU4j6NGA7rTCX/CgzqUL9qX
iKLzssAoKovF3c6JuDUwTDtpYYjW7L0YEqg18tjbzUcjjsjTYnqklOStiD6dCAN95j1wuNr7BH0u
vug5Fhj+Jna8N2uyzk7RbgZ3hq7cGXgUaWM37b6Elk0qGQqQWn3kCnhV5rOc0hslPwk08PDlm7SU
U6N4cIgKEXnMwT1r5139PDkXywFZQ4tO23Wi5Ijosud1KtpLp73EMkKKtM74pc4K35JmuxYZCbGx
ukhucZUchaoNOgPETOi59QZaAMhV8wEZkaFNr904oX5IE6l5P79lsXdhTnAjFndvjoA7Unz9i6k+
phx/ySjrg5Py0dRUf9AYfEsn62XR7BdMfvu0G8mBtFjILPxIscxkwB3/0TrLL1ur/tiKX8g1RZZ6
rwez0Dhr+XLnaPK5IO5q27JZ5osg7WUyOvpYvzv8MRsgMhcyPTnKW/VfsjdWBTJCVySl6XZ+JXH3
ndg7Lott7phqUiXmq9y+ZiWHsrttIJ+KikTxn31HpdTAwBsL6is9stlFmqyljhmJbpiS6yoSNyhr
ySMg8qQgWEjAjnBs/xfs+E2MTZU6EXV+hKZ0aj1o75Izt2DM4mQKfkBHuJs6zjySILUjrM46IrTR
K92tzLLxVg/NwXWnd5O4BQrtx5b+0i6Dn7mVDpRpP0NLIg5VRAhqajrXvK2X69y6b4sgb8MZ0sAs
OTolST3u7Ooh6caBPXoVgGZU7nrcc+hc84tztpnEQQH/U+QVRMwY9sCRTs/2iZZ+qnyeHlrBsp9q
xCmUKK4ym9pvASUSdK4rUUbWv4zB8m4CQMB2JkgB5vYsj6Ypm70Tdf5tJEek/B4H/5MIlycN5T6x
v82faWC16BTVjveiKWIQkwy1IqmjjJJjxBEcjJD76cUay8Rdb2WAlX4K2846iAgPAy6sh8IyUOmX
N8JI+Aqx8SKRW4NU0WH6PccS13BfBiN+VogL10Q4rIgS9Ay/0wBL2xiIV85Cu7VVpmBKuU8IeevL
yMTh5ujHwdJfy9FI963SHQx4KdL6Jj5pRtEiDbf2Wo2cs2ZWt9GVcxfNaCPbe6ItkIYqcqJzydkF
ihRRl5CmVJk/D+7QPDhef6w7rA8LoOrQNkKIzdoVvOFLMk9fMISYDdH0P3PYU4SJJ1uNDKGgIlMA
9Sehr9PCbtLWbLoxX4QZOaxUXDPPrX0agOpFCRg6aXyEwBYftLcGqr7R0SpQHvQg+lfNek792Qtj
jR+Qmc/4dNgNJuchXikgXp8/kFDBl01TlVjjK8pY4tVERW6SdF8ArOITmRDVCt/fpySJsUkxRtT5
8n4WehQL1aYdo1snJC6rJP38uXVhf1Li64XA2dCsJ9BVCj5q/4jA5SAEOFwvvScdIE9Q5gPZRjGK
7bZjHBjhFpPDuz25D96AkPbnOade+Wcpvncz+8T6RV+5kf/6ONl5ET/Wb1GhZrK2IBQmKFu5G1bb
ir++x3o9bjUARjuP1gWxLZyI6CM2WV2DKaqZic00QpHwOpJxL8INAi0QC/mS3Yz8kzbIrGXfAybZ
poYwT2bmf/gjY9I0srGheiRd55wAMhKvCG7t14UISlJk0+/AgXLr7V8WjcWTWxPsXZOASS1LvHVP
ADqMC9jRO39hV17antG3GinZtX8ZIQwkIgIoqEBrOC4MdzAuBMch63dM6g0UodqhwybkN5RP1F6c
HHVt5036v9SQxs5PfPeE/83onK+lTdButjH8VNO2gsTtpoeff+vbwQi4UQ0G+lO696O0CHqvqrcF
R4FUZ4vo4mE82PiwNiOnY9woXgW2W95Fl+dHIz+4083UeGYzBGWbmKgg8gLm+jR7rNax8QZD6sy8
sjgZA2YaUIN8Zvxgj1K3YqDDAEPpNUDZiKl62B8PSpueQAOD4/JL0ur04ruw2WUmR/W0FLzAiczi
d5NZIV6O0CrsPyRJTrdFzJSS6VNCZ2YfL9lXpbuMSU2PqY1hBXYfvYtBcxn3W95Wlu/zGJMMMpJJ
nrnXKgmWpfchXnTZg+/jhG6WAed+2rxVOSYOkK3QNvS0BdthZL9n3jnPZJ+dhaK2kzEu/JyilU37
Ugs6C2aDJadvZBq6tfN3ZAAvzIJnVqaYK714X41Z8cetm6dx3dAW8WhJkKTwBmO0xxmgyhQruJHO
//puOGedlXAHjk8DdQRZ3u0f7Lshrf+vSKZXratW9rpO6y0BfFH6zDXS+AdzF73Fnaa9r2EKFnkP
2fJSN0O/mdz222cuH2gtrU76vbJzAbGsiVh2NnBAZrQa2BiN9x3pNebKf9JBSfCmKPch7T8aaXOR
cF+YEQ7tkaSTh1KCU6zMhhSUHAGnxQDLiIYPbayql4kgRI6WBZL39l7Nsj6OKVYbTqzbycqhTfjM
P1NLP5EmQmqgHB7cfM4OwornkNPN2gWfhguZBcmOuPJK2tHdpDyDGgiJIUpeDFtFARufxzFwRnPP
/2sFxXeZThE5xvTWMh+nnXfFIdedZWl8FB18yIm863DkbgwKbl5iHIkqhbOkwlJj+GlX+cXK538m
A5GgH+blZNJbCu28+l0RghD4SFFZvOxpn0z7IXLGs9n4xzauo9ARHacj0wynTOPmWxag705dMLEF
8ZtpvY7ahIgyGa/aiZX359Ionavxl9TBhjhgDY4cbDDuMOsjXKF5dm2E3I0T9rX/NJq4pxxUnExd
nEOlWYSTkmSU2yOO4aX0ANybu2qJaKZQD8UNuE9wHY8SCT5lhw9u/ecfBMm3CLmrhLDVCu/y//tX
U+cGMxAxY9mTtrMn6v3hP/8q80N+6+fPNp1arN8/PyHVX7IIjjRiBSqLtDp1MPA2iu+Rfjw/Niu7
dG9l0V2PJZCG6vpSpZ56LEYLz3QVWyGVTbnF6+CjQFn8m88TsLVAOOGlk/4BYEiuEc47ZfEjJBvt
49lZasKOWz96mF1ulsr8rDr3O78RH2Mc4T+UezlHj7Idz3niL098hvSkS/Abmdi5XgrWSx/8R92U
kmgWwlViE+ZNyvQY9kaOAOZbCNaxUrddhG2wYnNe75fBhr542q9oJOK78C/aaB8r/AH7TMo/OemK
dBLGP1lpbIFmgKVykiEcPbtEHZASv+lb1xh6wn4u+A6tdLlPcuz3zPUhnPZgPMtyCnHyxEEpS4qX
UgzXps4qFC3TQRJ9cTA5MpVZtU9966zSKOdknT+XZa32Wl7fJxNhxgocXNB9sTZPK7Gsf4NrQXau
/DWTv7MjPvPJUVBQR2dEc9KqMz0p0o2WYdh1xUA8mEk2fGLk9tFC97cV+urdMsixIggWb9I/Wosc
0kXxBsAlKFN3T26y5OvF/N7TKW02tZGdsQ3xpNvI83xrSp8rq34YRherEZ1DKB+tf2KKf2z0NQ7N
rPe4eih9SEPMypKRO9Iqz4FSmfhIwcYU6DWu35bEX05QMeHplm6W4bL4am2j+WHLWI3ug+jvqHQy
Cu95n6SmPNIATB8T3T+AZOmoSE+1Nn/PlZe/IaggcMg4DUlMHkOL9iNNmDY31TxtZ0EvjywcQsB9
2C55xc2OWmvTFGUD4ylh9AVbfYd3z9z0Gs9/LuXXkljuXoJalnKkM7FC9MDCP9nZKkPCd5Wd7Uns
C+IxT7PpEKLejv/MbCRDnQwGYiBRYtf/Mku8inH+2yek3rqpTWoOPtfOCGgM0Yw01oDySL0hy0t2
cV+9cBMD+p6xoXSqUIcuWexfzhPRUP2tT4H3mTENS51sLHjzABDqiGx4Y3SPVYmpwS1L6Gy2eVLo
UXlUBvIqfXsMhVvQNKMgP0Aj9s4Z7aJj0pKQMwyRj0GqTU6j4GNw+5fH2Hescw0smhrENy/Aw5Zw
yk3rmkXS28NuEg91xIQ9S65tY0cP6KHMnTIz/ck1omqHCLw6LEx7ULiAJenqNn426EMGwhDDMx3Y
Phg1oT1DuQPyzQHOi8vpVwfhFA5Al740NmY3TTX6C2SqeRvbbnlHsoOLyK05AONFgJ0Nqt6IKKhs
njD4+ZEi+o9CsMxy9UoYOHe4SOVrHHE2nfS+eu0ahkgS5vur4XkgW0fmwrqSOJDGNntt1x9qzip5
pReKaM7I41cSqQEgcUi9wzGoSAjxvTsLEw35Vrp35FX11oBWArGY8LW5NulwI4/yFIrEn//MksUk
mq7Wd1P6uy9IHZIjs/XI1xgtNtpTkglxTB0MutEadQ6jfHwYK2ld+oQ55vrrXTPCPwG+zJzKFdfW
wKyTuUTmOd5rl3t3ECCrjOyzmEYy2/N1vIBBDPBM/CdbIDAVCbhkO27dwJlsg6uUTdAwU7Vre2h+
3sAXoU21EaB1+8u8ct6neL9oUzv2Dr8EbSvdwB/NuYTGSG7t8q780ObloutG/ZQ5GcAk+TCOVh2S
Wuw+LbxjCCGXKs5OBOsVz6VgOWYCDJ858lnPhgpdFO8fxLN7zkczYiNiImhLlBJ2JVbBDgCfOlE0
wLWdShMHXYA7XIU9MD0ZI++EaMcKiD977uLs3Kl6CZt2ZFoj8ieVpodejdkJZweevoVFfhiYJ09W
cYlqD4bXcooa1yELj1QwEmJ1NoEOdH29HBiytbtyVl9elNFwIw99XbVjkoI2kCRB+1Ul9RFp52m0
1rVMScgDQKFlrae1amgvjWJrcJKGqZ8TknOo7RGCERdqkgLsJZa/Q0XpAMXHTeYXBAJ0cE4ulnAc
0trQv+aNv/esuT8bNmmQFS3gR7fOLky+zq1SMKUir95Lj+BgFoTpwO0neGOkhU4NItZlPw4pzXN3
JpZ2BlVquwuntCIRh95xqOkncEIz55BkGagcMgaLdnZvHaN5iufJ3Fg0xVi2l9Cqm5n4DLSj6euy
kKMU00aAKIS2pbL06NqSm7i1FIl1WBNOSOK2VW3ZzP4LlpJYEWrbuME80RPgQy4Yn7vliRA6k07d
1dON/KH1nP089valSAfOea7rQdd10k2fJth49DkcYnJ6HWE+MhVEqGpZb1omv+dC3ROEzNxZ86Mj
GZZPwrCu2sKKm7QD6CpWrUMRC5qWNb3aXmWQ1VuaAhmhDXDYHxFaTC7Lsa8TlMfeDwTLSciNn4e3
emI+Mus+cKmeCD57ssezHVF6mO5jZ/eECyQMbHpplictGXRW/f5C6FB99OZhJCmnhhMxGg/xEsGq
535jtJ7DZErqF8o6A7WRc1aTj6NqwgVoqKENJf5nxrH9nsqkOAlXU7txRolXx3/AtiJ7p2Uczn3z
NE8lW4My7AN76G/TpAxKLG9t/hyUqx58UyPJti2yfdV4hJfkFnlVhDzXnROfesiWm0aqG6Fs7nbg
QBCUPZRHrUqsYJkmZrGRfuFkM3MzDhfXBVE+FQrzqvP4UzhyJTeqdLQwaZaDW0CmLjAQop0L0aQ6
N83BTN/05Oz2fJ59YbpX4SLHLSror7lOHd3oJspwLQYsY0rsRJQXmkUwRenYtHUiHHOo8Il8L9GN
D1n2asVRccqXirw70zn72ODmTEBvz7InUc90SYrY2VqN3R/ddKQW6uLCOMd1b5yXgfmgXDf/n1/7
+cew/m60+MjShJppVpetCErHtQ7KaQ8xRJIzMjZP22Kj3dtRUx6tadbP6fobP/9mVoz5K9IV6YjD
4fKuntrbt6ELhUmSaYBSwTlBPUUl6t2G3yNy95c4aI5pYDxVv8GN/vUvBuPC5M0AOEnjd8exyn6l
XLBvRLQa9m68efM1+iDTuCPMtgl9tITaZm2rzNvW3ifkh/+Jhz0hvwf9UITVzvnLLzzWvxz+KjJ6
g3oDNtireUvbh+XPGvqYYy3eiqcKhyPt67t7SffLVdP32uEVckCd0eTeLI/AIvwXRoT6p3s0HzJr
a/3KP2F1kv8Nx0IPp6DJg+pLvpBE7zdXVz6SA+bc4le7PLTN5yCvLAgtI0b2EUaZ1dlod3OB+y0g
SbPA+XRFGU32BW1rbjPfC1M8dKrYZ5eoCJHCmM/NZ61v+kNZXD33RdP+8tER5+2tO+RypD30mMav
5oiwpGMU+UHq6vRgI9NSW3mSYZO/lL84ddsVCYqAccPVAnjDQ9Ifq9fsVXtHSkArCdvDrg57vNWv
9mdhnk1409N2Sb67q3X3gY0FxQFyn+0eYoaJG2zIF/RtRbP5D9LOY8d1dMvSr9KoOQF600BPKEqi
bIRCCjshwtJ7z6fvj+cOOlMnEIGqHlTiVpojifzt3mt9K3rpXtPOVk6BY97y48aF+j6s+8di2HZP
waV9kFaVskBqexCoSU/2eGZXQ0K05sYpLZGLdEeMywX+TVQYdnYv5g5qEuECDG6I7AFrfeN4zXG6
qXsn2kN8CXIaPpQr7URb9NECEva5d7G/5CuaPUK0pLu1M2CIgt3fZvv0QbrRLlm/UPVTKxMxZnsH
FfaY3bUA0lbWWTzBWRiBv6wjYSMyrkvnqd3iDcCTLUYLYZ/uzAOFYy6Sl2iTDPMI8LlxjK7/SMOO
pL3P6lA+C6dhm6DQX6ebaanu7hFOLoMDkZDlY1gvENRQTX6vOfK+Vg61v6P0MVDutzWHqJT4pmKP
e8EO8cgCnCqbvFhKIRb9NUqMhk31aG0CxNf1wtiMqS0qm+jeJJKDm+ywNSgyM1Wd9lKusiP3cLQE
40IQt8FDMuuqAX0ssM/6lVPvZTva+ufhXlhHR20dboz7KrvVwo3uO57vPEon+daDeL3ENJ89No0d
f1Y7UJQ4ZCmWUFtd+cQiogR9rp38qdp5lAEf25XqCHdEKRNkD3nYDYIVapLgOLwm2+pg3BbrV8jg
9V5ZF0tUuaVjOsNj/IIh5Gyc0LjkT6oNjBCnikogqr8MzEXzFX0ljY14ArAEIsSjqNw2rkQ+kN2/
sJQpb/T5ZkE9CvA11e8EWR6mTNSMm87NztabFi/KF2jaC1omxVq9NDuzR+7gSm/1ixgvabRaS+FQ
bkSw16h7F8DYn+DSnwE/9O+6nTvVur1Jz7OjBynuZItufE56V7hQK4oaXinlIPGiruT3+il69WhT
LY21BpnGrh7JZDLP3BOnLymxm8RN9+JZOVmnICJ80vY2EwXkI0+Iy3q0jU27fhNUp1lz3MiWtIkA
Im7zG/2pXxkvxOnsSGZxi696FXiL6K2cO022le4Muif84TC5iR20PdIuXzzIs3fJKaHWtYLzl9xT
t38SwVLeRAQFcWjCaeMCSECMjLSu//LFAwCXqGVLtI0PdJwjOH7z2COtId+TFeiCZ6Fkr2HQEB81
gh9BmgdBEuy07SkbnrxdPASvc/aSuKjfubEOS8z3qBNpxoIOXtaudBugPl5HsaPv2n1Y8bIZTMQX
z1vTrH2wzZviJJIIRH4gW1a4I9fLAEFbL5DX6UvCpO7VYoFTUwT2xro23QpnOBrjXXSPnlugFGwn
KR7zpXQYXYx3qks3tlmw6r77R/NAFlHniMtmL5xhfu+nG4EmKieGg7X3cQl/9uYi2pMGPydosSGx
I0qc3Z60i3FrPPtntoRnY6N8CPvaZf7B50VMScuLCR241UO1RQwUohRdiDfWEjPDInjWv/wdMnGf
5qstP5N+qwKAY6jSI3Wlo+Xb4ZpGrrWtfXQKCwTAouJY1tI8V6lTfYn+EoLxi8grvZM20k3Zvkb7
9BHTMlU7gN3kkTQLbm3IZHKH/ydvbhKWstFzS9ZDsV+rG7D9kH0h839ZzYMw2eSlwGlp1MPAd5lt
I46vOcwsqLUQMJ/TTV24tJTQVOBRFzfCgRYsKuvRURDL0ABxp1NA+inQ1SWG5n5BjAvS7JMCpnbV
PFgHicjUHSZIzbDL9bDX1xbTRLoRnuJl43J0l2/DT/8Aw9T8EDvQn7Z4i/kW7ULrGOkanTCHIPU9
c5sdPc6Un1jed4099gsZ0/kOmS9IhyMJu0+c0aV9CUzCgL/oCK/U+ZHjeh/aEVKqfBurduVN6Fns
5s0S0ekhMD5UHsuCI5z0s9+ddHCRO0g063rhYwBalwfg32/Zo3wZn0C3m2+UfoKtucuOqbqsn4OH
YlzW70w5ybebnfIm3PF0V6AWA4cHZvQ3PIiJfGfCuy9x4FrWKerBWIBD2mkNZU3eEnPaVh7FcAsG
a9gQ4SzZnSutJ0QaT41LjA7Qn4Iwpg9wycTM1wtd3BE1ZRy6r0Z0PWpfMrWgdfZQIxhcdPfCMyRg
XHA9l7EbcxcSEg/JcbxLdgk5Xi6sFWQD+8BV31Tr1N4gTMyHcTGu6ndvg1vdClftXaS5Qr+q7wUc
GIBAPQw0dsrD22FQHAnPof3s9jdau9eDNW4MeW985Yzt0Nbg3hzoyWunlu1eOI+cN8KF9lCdIIHk
bxmay6WA0+NWANNPb8mhA4mJEsgGEzNbF2vTTRu3mm4YYTXE942UOYEIyJ3umt3uiFgzsSJlW/mO
f98Q7Ay3Qbcc74ZuZ8SrWVtJNgeeSdCR4M2IXNC23NlD/cRJIcrvdfXQAN0gN7WwhfbAga34rO4a
69xErscx9CVKN9KJBQr5kxzeUxTM7uqb8CbDU7nty6V/bh/jch3TeNFYozAOOcbG5OBSvIvGImDT
f9BuwPxW44pbMcoAEurzYxlvKc5xnEOFFB79V/NFPrBIJJ/RqXsBGRm4pBq/5PtyE2zbXfOsghJe
j3SE0ZSelTyAzWLjgQomN0idYlkarvXSpNBEWBx3ubIYs5vMcLAABgvTu/Gnc/5RvBQBzg2bq19I
7IH26WtL7B7ZF96uVP3EWzY+4V3EhpXAxEcBCoGYk2lhExV2U8EB3VImvWTrsN3VZ7qd3qMg2NNh
+sr3+jl/iqC/u+bF5/i1zR7woC4UKMF48w4FMGxeFtYR+MlMVt4Sg+1USosKBcoiuecc12SvfmDn
lEYPA3W9R74n5lDMA2xf5CRjCrPNOzpuXvGodSfhNj3jlBkgIjPNuHUgFX1D7Dl9srGVGCN2PkcJ
24Tu9Ihu5Vxz69iChICG4x1Nt0YwTV0RyPdJO6Cjjx7GFanc6hsDX9h2yZZzK4YfYoQX2UtYOtVn
uyfFiynD9oSqDkH+Q8ZSvfVczi1OeoqJmnK0FYE4K2B4B3Nf4AUzOQUvjENww8nBf2HOJLsu3xZY
YNR1I9rFmejVIlrNfts5rW4JmgnUM2o6SdtqRwPE+466OnUK1fVw8MFYYkYQ0Hum/eu/SCxYnKgi
B2NJtouJy3vwJGfKP56Fl2J4EfNTlzjlE1Vn8uC9FSeocI1EASE1x7OhugwqaP27tlh6Psf6BowD
Zx/Rtj54GeyqMcd4LjQb2RYO6WW4h2zevViGU20JO6bK/jFqtnbB0EJ3kkDB6Rbci7AqH0WX1+jd
eUiKeva7XcDBT15RCDZlN7hngpJp063UbXry14hswTGZW6go+/y1M21/l1z8Y8EVyuKsBLQr+qQQ
cKe+0Z/hIsqB1Vxik7H2KJbhKiEW34a32R1fW7oVX8STcqGYwcfijuKO8IzXp0ORHC3EXe7wcoVd
8kLtjotC8ll7OwQkc5f94n+wGqfCFkVVczQfMey+RV+VG9HS25Bx9+7tTcyaHnc+zsh2frDu8DJS
1yv2/TatF5pTL8GoRPSwuA+5jY1K5qnaRkv2KMZL+0SpgP26faL00ZQLwg+4NDj+jXonPKcr8V0c
V0AACbgQbmPWQ4SfPPLmlewg9b36YtcCM9iQ/1c7PWg+R1l6796ufvSrXYSYdyPvBcfYptjcAuAv
dmtuxFVJEAUrETOUh/2FhF7QbGuLD8RAK+F4w0pbW6fq1Nwj5nw0iWjG/4jwk7mKInQ17oNXTtXR
F6uflDh66CRvIwU+3/7sIOSxK6hL9Nns8s1jewqUffKhPTE678JXb00CkEfGk2PtjKOEv/CD3gKi
C2t6CChgLg3gtqzGL0QtuKQ8KEuyL0KH1V/f0TpxggPDagA+uakJSeKKL53nxWYWiXGHI5Tltpgv
sSYdhjX1PP843ktPT8B+SSih7EPTFs85G2P5kqBlXwwr9cjA4SUFJ3kXfGJ/Ne8AAYZf0aV7ZxMQ
ztIqe84uY7rO2SdO3nrYGGfWKCaF8UHXba/sx22EUfiZVBotWUxn/rDhmRzUdtqosU3xFiJ7sOFE
7H2iHOe6jvY2+lS5YnAyUlFO2sEBe5V4xyrvA7q2qUXigbnkx/wVObq1n+ubAl2fpXfnnwPmk+09
Jp+M4e6JI/S4RY8pnsIbliNYYgKWMzhEi/qxftSe60eWx+BO3GEkuC1X/SN3V/WQ7aWVsdvEJ4JY
n8iPXRE5UeUrFk8WS+2Zs/V999K7dGMei3sEaoIzoiPddhylV+MTF3aP2Jd9gU6ydOqVSMuPZt+D
tWU0vVWnUqAss4gRhWVOfzGfxmFnOd3Re++Hx6heCelaE+H0cbe0UfW7xpFoH65+s8OHSxxseskW
n+cJNBzLfld8eSsNJJS6Is1gaFdi6fpr/sV8re3GY3HDKojm0NoS3fFIbMqdth3WPAFxryxrGoL3
eIwDO6YelD0MGl6gTchGSXPrOB+f8RK+ZRzLguWwFD9Kcx3XSxbwR4GFfBYu2IVrHIrX+gk7hczF
UzoJ96G28LWmYyq16tpABN1bibclvsPb/vlf8aB3OFALy6knkRTGiimNeB9D04sfe7w8Je4JD+tD
gpTwygZivAv//H2Q/MRxgExUAyve1VJnLqOKfRzPk+eEEYYpZUqehESpV0Yzw6f1Gg61COcJqZwZ
kwJO7ayMcJeEnL1QKaMQ7dvbWIxK8ib5PkHRYXUemQz9/JcI2c2ipbOBx3tSkMHVe1UaOC4Ba/vP
XwazOrRqoa9jPUjmmENalCoHyqQijc76tD5z+FZ7S2jN1kbORREWfcKSxBxuKn/+ok/3iSH4a5oL
FDERGBfLpgo5PgTmIyLLyg0KDuboHrEgUnhW8Z6i5KBEO04fohZdhPjWp2LRF76JaEDC+lwde1X+
kGOxtrOIy5xOjAG/dxuWtP/KtHXykjsX+WTtwsLdXfrjp1J4Bw/OHkdY4Ipq+xTpcs1UEfEf8yJa
VXbRK6e20E9sj8PJqNt4PWG1oDJD48wrHtT6cVRRr87/OzQHMIRh/SFE0cVKinM11HeNMMWskeoi
H5LXXi8ooY6PYyEo60YVXSrrK+KjbuPRdwtBPpJWtbA6746wx7PhcTmCy2zH+siNpVJcOfFOHs2d
Zd+YsJwmcGk+aiBvmO77Sb7hdXCAyVWPOlHxYQpdAKi4dSpxeDdlTdhaXoCjL3A9pdrX2VCThMTF
2CA0aFMZHF2Nwe3FMThWAqYTzBiEgJbtuhNBB4bq3MWsjYOZWMOODG+dQBOKgWVKOUiY1LVlye8j
ReOlSeyWHSLOcHyJ/C3/cWq1L7VH+Ch4zLq4TVZawnFhhsVhYD9GZcBtWDL/Q0N6H/63/5nf/oeP
87+yNr3Nw6yp/89/SX/xp0zES4amWyruTD70CuiiD4mcdYJZub0KHyK3wBTMWUmyF27qtLFJylpX
arQF6ctmXI33//X/8NrffPzffJf50y1JEU2dDpF6xXcxBm1otNyA+xj3X96gOmLtUzqIqGIIs0DJ
q3SqXSJe6Z8/VwI79G9gDz9bkhV44BrNLVWev9g/ODZirReDPEgVnZaUMDOcYpW+Do3+dtTxwk8i
avq0OmDDO+gWek7aydxsc2Wjkmj6y1eZf+O/wEV/vgo0cVW1LL7R1RuQYk0ckYdWxA2CRSCcCCyE
8BnkJqrIm+DGL+hPzkAYhu9A96y7J4t0Im5nlXf++MtwML75LrKEFlUxVU22rr+LFnqSLOQhvXIi
w1ke2OBnrEAyFq8BXjRPMNVf3oTy3QCUsXgYWExEXdWv3kRMx24qCqFyyY3nDNCn94aioZPkpNVO
5HLPj9+Qmpei8ADGwCzEiVoOHO2RA+AySbZKAjVSoYgmYqUljIyzvqrxH3lkfo4NjquqejDRgBQj
ytQm5fUWLS3wEnIEFyLEYcvQbE4/v9Tv3qmsKAYWWXOmXl2N69FXC3Ylv3bNlI1QBw9j62X/y+T5
M0ivR44iM3c0Ef6WYcj/HsQDTuexAfvodpV2gU1z6lJj1xsUvxtmTEEJ1uiz01RAEoTGfpp6czNE
2gH/B1jmPjnpASMqqYvbfu+p5p53vy5M9RMcHPtZ8ZKU1WEaAWgUerkWa+9WbIOvvEqr1c8PS/6L
nsUMUGRdk4HASZakXoHgSI4aJF9WuA5YHE19I4dWoKNxotUyprzTqQpTNzWUzQDtSZzLyuYqq5IH
f859DkAp6vrw6VvypxlX9/XMXFB8aAUA5m691Kx+mSPfrh2KSuOOzcuQ9T///B9rh1KD1zdCvi4j
a9FKUG0wXC2mGTslpd19TEt99vS/DNouUqhd+gjgqMkQuCg2v32X72aPwsItqijqEYZeDQEfYYkk
EJjjxhrdE6OMR3LAqMEG1IRKmfBhjfnUdLTYfdoYfZB+/Pzuvp2+iqXJqgjnTWcg/nsMWvhN/jMG
BwRFTiWBdI+7EJHoeG+2UWTLM0x9nnn4smKAIPPL6eRzZFJXmnEyAzY5bOzDpzcDUSbE/osmInIO
RK3o+4ciKWD3JNyyLaDa1njpAu8NTsQOGyUF06jbzpSlZsZQ/fzDvt0YFcvUDXZjWTX/WpfQoDKA
xMqtyf1oKbHrCq5AVGurAdRME6ElnghUSiicR5Bffv707/ZFRthMPBMB7ilXe4I6kEmopuwJ48zp
EShN9BPd1K6P1pJv3EdaRoGkb375zd+tWqoIMUmF7wPJ7gonFw9t1o1JX7nTwLtEcPOim/nLz7/s
t8+4+mWh1sj4RBmwiPwOk16tVTP9ZfH9dkwyGSReH6PS+GtMWhGsFrlhUpTkl/W0AEZWEWtggGl5
dhr+YILUcKmV7QG/zAlTE8149MNJsgdUuyM9+dCJ+ENNmVClMaFLZVAxCMbgJSz8VVOjAO4URjJh
9/dBwd48zsAo37grQu9tBo6ZHiqNnx+cNE/lf6/20DlJCTFZeywk+1d7iqoVrSIACwJ4T0WxYRsn
ny1dyoigFlHKNDPq5B53Ny0HcDe+UNI1KTj6Flbm/PxViDH5+5sQgsJhVZMl43rRKUGZmmOhlG6Z
fQk+zfZApn5tNOTU6+NpqBpvpwCsCJTdz5/79+kE1aSJsM7QTVkx/zyhfyy8li+Rhx4npTtNgWPI
zMmah73Iiw4/GotuRQrnz584j/irZ87vI4cI47wGvP1qtFp1GE7jaOIOU8GBRyizOco+FVX08D/4
HFUWJV4wq7k6//J//DKdOxyhHkbumtRuJk9eCyTdhRB1f/4YU/nu9/zjc64OW6Th6R7CkdwFSdEI
luqg+eaWr9vCgCxAylX6indJmG9ycjlYt4tnNdoYZXTh51Nr6NpuJViz5kpJyRvRl5ISiKuIk5A9
BeQThOS88M8gH/Qo2IBI08XyqRmp1oD9nujMNfxQYTloIope6D6tRbip5flnAOyOLHtc8yNlo5W1
v5q6VZ4GpLyodOikzsgXlq8igM/hN+fTOz5zYdNzocQz2SOPpJdftO+dKSIviAOfCzF+MYAir73h
cD2l1eYPDXo181kyUEqAfSwwN/WNk2+QIUkXfIxb0w+e+1QXEa5C19EG9eQXwZcIE8+JPTrYhmZS
w5wkY1Vp2pO4ItD2lktzufaosOYWDfBOx24TxYgHzCF4CKfp4oc3P79C6ZuNiQOlobEYiCjDtOvT
UpJMgsI1LXejFCCAHPTnLslOSi+fwYG/UY0gvnqMT9h5Hq00uq2tQAXS1GP13+chxOxMPWNef9Kk
cikFxf0kJC+SriTs1A0Zl4m8nsaAwk6pO6HoP1SdnvFyvXaBKXE9eOJHVeOvBpmMrY0ulRo85B2t
UwEgqGK9JX1/1hrrODXtWSbAt+68lRplNERS61iVwVLFRtio/AdREhIc2jpBj5czOqWyusdLcpKb
7oxlzq8+ojHbKIr0MfrS2hOMIzwYoN+V/Npm0roYaD2GPHbPo4sVkodKN6CsJsQVeBYW8/eU1T52
aqM9B7r08ee/6/R9ndcn1LdO3UGokJHzNYm1nZPDNNqCbSW+1lHneuTOqpL6pMjZBp/FNgmzwxTI
t76m3vgxbIiguhem/IDbBeZOENwHffxcBcW0bwKYPJ4v3DVZfVBb44PESar5ZvWYY0e8jTsL71Z2
izUuv+MOypjyMFz9MkK+2ShkC1oqxScNVaZxtZh4KdRSuRpRR4Mhy/2KTGXIpQvdog6ZVtoqTK2P
EAE7kowKOYvIa4/rgSaop/TuL99lXiCvFlBFNlRwExYsD+v6ikKVpev6Is1dcCDI07exIISzUS1d
mujlyIEkBFHJxYVQ9K+D0bxLuXiuK5Q1QWCqy7wr6Caagr/pm+GXTUz6+9ahcEMTdV2WTKiY12t7
5Y+dEBC75/pYBqh3FSZSWRoviMv9nTdUz4T/Qic05AQ2NpytQOg3bSt6v2xqMxz5+hHBt2U/M02N
/7u+KzZjbJKa3oKXNe8hAqRr/H+psPzDDcHUYQ/RMO6yBHGikm+qmabRzJ5zlXBmQtjJwBD1dy3d
JdgJKMsPt/D+JrJtBeRPGEtkNV7IFspZr2qcSRdulS7ht4SNDHEOtpaaTyuP7FAsG8kvm+d3KxX3
IwUkg0ZtQ5av7gZ13ADYx1MFobU9NrJF6716hUFFqE91KfvskrRE8JXKBCwmf/155P19glbn3VQy
QEIblqZd7dxxV+Bukoi7Ip/occSv5AzjeKFatwr1ct/L6d0kIB76+UO/GVOc2sFdGwYHI0XUr35x
Ued563dt4uYxkk+0hEVcv056C/QjutE8dNIZHrnhNY2MEyrqj58//s8R8N+zTSVoROLioEq6rl0f
zPwwKTKVYEF30hqV3mLH6CC8esQgRWn1Jkr0U4c5gPa2Rk9aAG3RU50oO9UeRPOxapVLO/9jM4xv
xhovfzGYVEzy13G8U9oDGL9tlGPRN6rf3tbfywRfnEsHh3ZN4+vPS9o/zj+lRt1ab1O+OKb7QMEN
PJkfESZ8EJS/3A6+GxgKRT+dx8RJSLv6qACpsGc2VuzGMVwDkp8z31inWnsw0HljGeNG2ViPP7+Y
vw/M/DyI6QqQ83mxuT52qQVgTcGMUQLxx1vFaz5KF5AMjlhI938eeeylS1U2fhmPfx9fVZEruSLO
h3U++GoSaDVFjMYzYldo2+2YdK6qxjehLu5//nnSd89UEyl3KSZkQfm6jMuxi4R5/mzXz7ST3nGH
z5loFNzYKvPnUlD2sSqvIlEjTyUCi8UqWyk4rVpybBEFAqkipUeZjEfB+21kfbMI8QwkkfO7KYv6
XykDgyAPWRRh+63wAU1hcFa0gTXA2zdEQLfds+QRPa5HMKKk34aaNu+01/NxXvoMDUgYO83VcsAG
0lhQjmLX0oBLqBj9qIDAWhCNnHU97zcNTDcbgya4BkgkmUKGEXh7XHX+TYAJnswKb1oAHzz8Ad6a
EkZAshkWioT3eEhjiDXsBCQsMe0pmEly5eCMQxRStNnKq7O7hLT0xTATZP5Ax5pCxUCPmwSfWDI7
2i5/WAZCaS61HnjRn38dIJ4FOwnoEyZySq3g4Pr+pam1bdWBZJhycTbF+6vAVMoF7GOQHOEbdT2U
bwNwPyHvXEBc1kKWylcAz6tivgb8MuDmSfrXgyU0kxlF9AihTv9eL6YIhmtAKL079sKLF6GXC7Sl
Pm7TCjVaCRDF09ptnkEiwTT1gTtnqRT17c9f4tvJReQA7QtLNv66jaZqyeGB5EIXTyeSKn62GEsX
02h+ubR9U29kBFs6914WdZ1a379/LG43JSvKLHF7haYT2kSzBdnBOl2X3ZYj1AXmAXpw3k2jaKeg
lfeV1+17c/rti/x9Upkr9BJtIpPiJ0//319kikRsxKBZXameQ0H4izNU69p/jdPxSZutnHWdvFWl
dpyN8Kn59t9/4DwFlQ1dNUXSUv798UwDvYsDVrMx9j7m512hL0sr75fFWv77kkwRjJWRPgPle/l6
1g51nElTzoqhx7QYLDj/dlIkqLOMUzxKUB5YsyKlccOOtPO+YZQDJCfhflzJFRTxGMMDNwd3sjjy
zu27ULUeU5g5skfYwIA8sJYQOP2+DH+32pDOoEq0Hb4py5h6ZYLw62KUne1W6JutUBSvPMpFJsv7
Ufx11f/2OckKrDuwF+ZfnZuEh2ToVL/ccbgRpBYkcly8tpRNQUKaKGuS8K1N3lTAL70ArqrnRKoT
+5UhgPl5YBjzDLheDnhRNHlVSSGc5Gqfs1oZwJNfxi4mY1w6gP5NwA8QKEuolSHaL0xSeVPfBpwm
OBKcLLNei+azYaqXFG1N/jn4WFfCtHNrjksRGySo6YAoB/7SWRLK9kE7kEJ2GBv5Yg4UMwoGg6gU
r2oTP1hKc06L/NUaxH0BqN6uUU6q1XNlasvSF1DXcl6iVE0J0rpMUnmnQGsiL3IGD3+GOc32wEyV
ZS7rezzGdx2p7pC4q13QKuAtxBUdfsczDICn+mMWcs1l2IsoTgcRrKVMLpaKWUELYe28/Pnfhp4u
/zzloqSiEuRvkfjbrqp+++4NKqysf3j7ro/2FVGBlBRSdray2mbAlsy42/Y0OZ15QlR9jz6IrExN
aisuMG86TzqypEtUZa+RX723Qb2ZRPUihJwym54Fu6zKMyyOW/Lleo6lhNlVwXv0JlkgR0gQcyA9
3uLwcnNYZPHMmTISHWW0oH90DC6zIC2yU9A9zmuxYvCPRAj44KUK3DodToLcv2tq+lmG8Ms28N0B
QxJVrpEYvK35GvfvZSkx2iEKAYi4QiPZ0pDd+YO3FaOl5Jf3eTW+igVaHS85Wfn4yx1H/mYLklgM
50MzzVrl+rwvS8xqFfu2O3nSB7i2J2D/D4YULEsrO0fFSyspruKOn/psLNMQ7gRPYm7sc095Nbvm
nJUA9cyCrl8xV6rW9YCAQvayFfUeLFVWcw6qZPPzXP1udaWmJemc9zmP/XXt7qCtDpWf524foWgz
sk3ZUt9J+3MVZ5upiLdib6yUAIcWKs0x48uhI7F7sT0nDeoII8A6E9wkxvQeDepTaoofEyy4yLyX
0vE1rsVf7lTfvl5Joi1JL4Y73fXuqwpWFFZmnbvY6Y6l3leIhh78ptiJYnjyOWxlybAcIyIeTe3X
XKFvDtZ89lx5liXNYq3+99hiyeubWi0ZW4SnLGRGszSoe2bNWssdTYjOOOu3wSR+FIn4QZ16BbFt
nfXeUZPbM9Z8O25MZMzApwkRO/z8Jr+77PLluM4onMG4uV2tuqlXqQDneZNTkz+BG1uNk/YUaSyX
fmCQQq3txYzakk9csO5bW3XwH375Bt/cq3gzoqWYOhcs8/oYWBhq2KQZ1aVy7M7z++l1y/VrIObN
k2p1Z1GMH/JU3w+xeQzxk6HzyCPlKaqnj8bwT0KmPhFWuBBUXLOG9Mvs/GY7lhRUNZaisif91Z3v
4FtmE3VolNAt9+r8U9PKS1IzgEK/PJlt9lsz+LvBohCzJWuSjLrleiFiZHi5XE+ZS3VgVfmo4eGZ
2JBXnUIPzlEw8jeHX6bz/I6vdl769aKmKHSgVdmaV6h/XNyLqR8q0aN4hWP5cULHOOANN5qDn2e/
Fb6N7972Pz/rarxZQhRHqjoXyubo5zr0MJhKkLq44UjhazkQ7xuayBpVZR2I5XEqcrJEG3NnjhaT
VnewrF9mom+qGiuffl5VjBsxVx8B1ad08kknAbeUTOtCakMwPOKmFooLltgAhL7SUKyFIrEzdkVb
Xf6Qj5FoprQfYfMVn2omuaPCuVDrwK5E06YOpE2ZGcss727G8MOXjaVVZyjpjK2JB5uSizzkbpOP
a7G0dkXVHa0U6IswrqupPgp9eYkB+LQCVlMMoEl3SLtxo7S41Mr2K4qaS1fzLf3sOGQQTFJvOmsJ
nRLZItIox6S9CA0QNskw2cWbuQlirme5asF88cQnomyeCRB1K5BlwqiMC0Da1uB0IiE5CkSaVYkf
7Q/h0uKnrFRUkrjx1K2OJsggZHqVDiilxfS1QJpFZbEmB6vZTf6YwELN2Ef0kiSfnBEIXmCtKhOJ
x5YfbpnBOEFptawjv0e42fSw6QBF9WNEQEQb37Uph0TFUgGDJGLCHzFT95ElwkrQjsFgBGvIQkjG
qWDbhDA8eSU668hS1hmxQKZQnMDo4dFh1E9mdgJ17igF5zFDHDZ1xlaoQY2L8QuTXzpa8aeFPcgI
64vpmTvNrD67MD/5VXYiBBYthYfmScXSnr8Ty/0oJ/gWszh/iIYNLEPb0MHd0jh4NIAjeQUmbyDF
VuAGGn9W7B1EQq1awAFKoK0aYTMPiUEvT9Zo7Ex9xETKl5zXASDpa/StayWGe+gF+z5sn3LDH5ys
Hdc/L5ffzh/JMCQWBwXZynyp/sdc1cu6bEadBWkOra90VuSgvx0LEi9QCamjvmwna8dP/GUd/O6Q
Qv2D2ytiCrRKVx+rBSMMFX/ERUb7RxKtYxan1POzX1aib7cjjROmQseWNqJ19Tkq4iDg9Vbm9qPl
tn2LJwoSfIpbl2pKjpwO6GZwsir5EBKLU0q/nxS+W/HZVA2dZ0wV9vriaBVpmRa9RkcBD0dSojht
0b/3gr7nbx8RCnDpM23Pn+5Y/JdBiOIVJOJerAAkmxQfWwJ5mqa6jWUitUx956UyHSwNWLJHEE0P
OdNOpYwpWHuun2Qfud/ctYFPUDPDb+yAKZA21WkVDoWMar5PUIiPgTjtW2fM9YvSgoGLWS7bce4R
JsJCrqCVBuPsdBLHVyWb3GwicCcwFpJlHNNARMj/IdcxwpwOAz65XrahhHdlcarMHA27imlAbKbX
+W3mkMHwfw2xY0b6A1epONWBNozgs6JTBW8Jci8nkRdP6BEuzB27gHVDgaPnSH5IoaaLDiaHVLIK
InAKVKHq1GgcOep8qgxgHCUQwokXron8IIUAgXqTFJ8YqQCTirC5hw4sP8KI3leJNGjUSzH05WpE
828UjQ/ewcKhLcGhoPdodPq2FjFRJpVvtwMe2y56mOIC+kY6i8TxfIYeHzBjBX+eg9/tl7rCFd1C
78ZQnefoP+ZgKNZamsVdBv2QHpN8n+rJbuzFdSwRV/P/9VHXV7SugDecg3x0AwOSYgZfOKPGDiZx
0TfCLz/r21Oyzr0KXQpyNK5z//5dYvl/2TuzJTmRbdv+yrH9Th36xuzs/RBB9JGRfaakF0xKSfTg
gNN+/R0gVaUqS1c69/2aybAgulQA7ixfa645dFFWZs3vSvdNBE0vLDbRUG7nuD3RxvdaCF6MTnbs
hn/zM38W9ZClISVFqMU67E2IbNfICoqM6WWg7IsDep7T8iLlxYm8kyY4v+z/+sD+/C9aZPJnsOk/
sg2YU6NuwcdwXyc1DWD1A64yH7VgfC6z+ovkHoKr0+bXf3KZOt7GWbM+llwnamXnrfhnagSu/hAU
9smQRWsTyGGHxpFmSw/QqFqvJmnfN3gzwYLrs3vXfahSXBzrkRih7udSX0mPubxVuFE1NLvSZ5pL
ItJ42nkj0gZLKXGdgDziwFhOEb2R6ApoipsOtnDs9VRPuzAQcu24jLeerjRYA+S2Tx0+uj5j5RTH
+EtRvG3WWnBfZzTGSTzhcs/Yg69+HLzqplCKcRWQiUXQ7Ecywk3Yg2Kvw08gN9vTdTx3n1cNpkkI
AIGElWtWn8UaH//3iYvrhIU53q+P6k+vWq5Zg1IQpWk0qH+/avshgJUWefm+r8SXbHzycBuZkebY
1110cyNbP6HfcfpdIvNnFxB+QCQySeia/1gZNJ0yRkK38z0O1V+SidPnTc3HMZMf81mDMdTiFt+f
h1//2J/d/ak8oXhX580SXf8w86henSJIxvkw5RZSYlez9tBpzbf+urSOiatdZ2X1MMcnv/67P5vx
fvi7b9fPyWRmXWmpOY3Nw87NuMYSt7n0uvZcl93l13/L+0mGGgqxjUiMZSmzwptUuexdgB5AmfZG
kdwNQ9f7MbL1kGysXmcSjIv4agFzo/o07UY1opfdxTODvKHGiQ6CBuZ7szfCz1mJ+5FtD9dJaNzi
VTnkAQanRobIT9E+hza9WI2JWV5gvU/QSG50HVneAHavwWMwSjDOsaZH2WJpMqX3zI149+I8tY2K
AzEtbdF0mzR0a0Nue16aS2w3UcE+0XbnXdKSbqRKYb2hYX+9YuVFwrgk1leKBzAbDS0h5J0DbRd2
Fow72UDTAwyJlGpTWP37Dl46EDiWPZq0dsi9LoEd4uTcY34J04RbsMRjIl2HOh7CqTHcmll0nOPm
qjaeXSLioeHaAKmwCaPh2QwnMFjyISnbC7gHyOqpchpSa9NjPxsr0VdlqseNFckjjFl5seoIWhTN
rxB6f3OL+dmg8WYANYUHRutbUWeWiQbdpSCvLlhdlcZzhx2FVM1nS4Cat/RnCaLsNzO9/rOL10OT
QTeEQ6n47fXE+jKEW8gEYWfORcfwHtltoPtas65wwo1nOpQ2l+Ca2NvbQQLSMA8uQ5wk+zDJ7+uW
sqbQKfvmUDv05GsRiHfo7YFbddNsLZGe8OLFL6HFUB3brE3W0QKsWbhB/Hpc/KRTwKTHAp2HznRD
rvLNuAiVMUNTmeF5FORb9FN0uKtkvIdau5g5vwr+lljFNPUpI/7rqRIB2/M8hNljSYY8pBFR8eSu
a5mFZXEPVQ/9Fq1OO6gFdOLi3w7SI3vqjG1gG5jHCxwvpQKAIlNnNLQK9zXuov2vf9Q/id9YPyIa
0OZgyiX9M18xP8xonj26udSNbD/oyaYiqY6VmvsgS1AWtT5sNS8QfpljHZ7r2kOEvwJr+IL23hA2
iCzSXZyyDMC10o3c38xDPxNiINqmdDRHCc4/ErPhYE0i6JhshRud2zj7qGTVbVTSGG2ZNCJLGCc1
Pt6NNTxg/ngdDfLKovS16gJWnrJxnvptHhVfZMqJwqUemVv+ZYRW4PR8RVu4J6A1qH1M5etvjqn6
kxkUbQRSAQRuFHbeKjHUJAht0kY5+uwakFJKv187Mm0E6hHyMxoRju4wlfGhj45ej/VAmaTTlafi
3dBHn9Wx0q8poFHdznAMMoKZz9lWqN608WM4MVzG7BN8yGLTF/Iad1R8TyAreoIcR2EzWqy4U/wE
X1W4nQy2Eddxy43vmKwwqCxKZ5+lngltt2At5RrHUoeQY0TkhefKF74p0REDNUz6MhIUXTf7mgZf
6FO8e24qI0Jr6CkbtRIoTxXjzrXi5wIZ0spoTW3VC2IlV3HPqffi9EzBdtJ+Di3VDyyimaLbI2Tz
K/sDjqVfwiA8DiHeT2Fi+aFR3s73k855BIP5YQ4KZWY8N3X9oLXtZ51aH3Xz5y7WNar/fLGhyoeI
mL/vu4MnJAXy6IRrfeeHcf/1KlCNi8fdIDSTdEe2kJb0ugKZ4jm34JBZPuIIyBTb4fkl5H7KZt/R
Uf1QlOPLb66Fn10KCNIMFdEKi9q3VbWRYkLWSCPfD0mZYQtprLD3vcvDZtixnuP4xN5tZypAPOf5
iz6bNNd+oyz5SdBCg6CLztya7+hvE7zgrqsqnwM0r+T09Zl4sh0shjuv4tggJ917Y7WZ6CNdxXgt
/24U/2T2J1VCTYc0LhHi2+x7QY297fO42KctEElRJHuzxMPMwejeNyraq0qakc6udW8xBrZ5EGEe
2uwDUcJ9jqS704vkErSVfjDGGQHYeZgQwuVSrUPXDsEVbpk+wKSH2AUcSmyxI6ohJqzrb3ex//5b
k2fzn/9h/6UUgFfDSL7Z/c9DmfPvf+bP/PWev3/iP1eQ28qm/Cp/+a7dl/LyMf/SvH3T376Zv/79
f+d/lB//trMp0NWMt+2Xerz70rSZXP4XNKvO7/zfvvhfX5ZveRjFl3//6+NnTgFuxLQ9v8h/fX/p
8JleV6IFTul///gXvr88/4R//2v/sf8Yxz/5yJePjfz3vxTNMv9APTmvaU1j7obpv3x73lb/0M15
hkSqT2AwSzqLspbRv/+l63/oJKBIhKuoXglEuaKbsp1f0tw/KFVYXEnUTDHyJ3j98392822p9+2k
/V8ad415Sf26JDTRAbmoaqm92qrLyHDfpN4JArMpsUL9XhWJss/GDJVhRk9EUmhXKQTMZ3zOC2x6
sf2TrfnoThREdcDkxzQXEM206alpgOlkQYGBXqyC1ZlM+sbV3JdppVDewr7Fptdk13kAdAep5Rsh
JaJ71otFZYV3vasUuM43DzFGyiRd944pleOYRpQ/A7D1MILW0lOIGemj3bRaqOCxojabsG/2dITZ
H1yPtE5GxnKdeQLjfLc38IEn8kau6RDCY7/sdc10Mw3gBVS7RK0PLmGbuu1tRbqINl2pb7GtTbll
Ju6VbENQtTb8bAxBvea+ArZm2gHOdoq0TiFBK97+GJEZQBBDh+53nA0Ho8SoloQT11INWJH1c1A7
4B8d7FEjHGyvm65/QZFMolyYO1g/LVTIvt2R1fskrfHZLUwa6kPnVjdrzCVlzYJiBBNZpfntaMns
4DaU4UDeY6QnY+uux/bMrBz53LjB10q0HWgbL98Ohg2dxczEJm4x8Mk1P+3TZq8Dh9moWkN2I4m3
zDvtxTLDq9m4/ZDAN9Qy2zyW5fAV64D0um+Vd0qs3sB9nDAsxl2qTZvwvojrrXRsTPjBGF91NeGc
LjLzkBTqV+iS/SmO1JdEevaldmi7xa9c+KEq5b6igaEaAAYJ+Jc7yinVTR4S8P0w5r5f2T+2oNvz
KvvNhWwTcTA41LkB1J3vQz/EcflkmglN7zb16GSdUk0CpoDXZTRglBRYXXCwNCEBT66jPMN/jd43
C0X5ys3oS7civbnuPDyNFJQBvt2Xuz7ttFunGPCMmTrjplqVpOoftFI4q2l0w6MjOrS3arebwKtt
MgwxiEcwdGy1S6al4iBMi6WYzHGgHNZhD8nWrTE50Con9g2alc+d12uMso2qNM2FcsYuGucm32z2
7pbZiyPSj0434R4iY/jlzhPW1NZdBN+km/oPel5Asmq4VD189trGKK/Jj901lPGxYMa4xwl7/YEM
Cn3vBnaKtsy9+18fcMrsb4+4iWqDSYiVDWU76+2NTbB0DgNVFPc0jNKBMUrnKKNx03eRcWXADfQC
67kIo/A6o3QqQHqMyg39nR+kqih+itO/X43kkqmEvViz0TDS2WJvaHl9hv6i04N9hTVHsk1cHVDS
vAkrzBFYS5FcFiynkwHGGtWntdImxo2WlAcEIe4xHj6FhZkeM9HhIK+4e3pEbqooVVdq7IA8cfOn
WgnI8A7xI/lG7cRRgginGzu3DZ1jVvc0/lYzjSV4Cs1B39VVgb2b0HrYjKxrnBjmGgzs973anFlQ
4tPaTsqO1udG4N02MsWjnGD11bniPala98buzSMasXyvTsbnwm7P9BVqOAj3/mg08S7vNCSQRVI+
jWF/NgPDt3IqYtJUpG/Qkde6gwAXJRwMFVXSdmHpncYRY6xeBZMXgevJQIAeCYgP3IcumTqx/Bst
zzdYukd6f4BdgC97CfBNULNqEu+dY7Uv5RSfKXYEZ2E+5k0Z31tmd0hlowLuJY8RGukOrt6dJJpd
T1qnr5U+8TZqG6r73Gt3CbhsFkD1uVBxUk4y5dLN7cJpMlknYWuPdjFdtybJcxUqIh7YFDKyJu63
XoSCOY6bauXB3uZqHk/qhHOyHreuLwTtgFlqXlqs2Wpg4QqiJl92DOmpE+Np9hQxkHIckYz5LjCb
A9R7/OMxM+8yddhWjuLSCpKS59AoSU30tpDGbPeia8fjOIZXXUc5h4H+Wdqsimq9AzgNWXkduOlL
ETXYZ2Lcf4xVP5NSveK6WrsW6UU8Ac6VVcPrUQVy3+BAMqa4YrVdQOPUtkEVAnCCq349jLdGBL4+
aOMCGJq1G2KsFltau3e25wh8INg40GtF1VZHuOkV1ddU7Isc9aVnySszC0Z/6t0Phg7QXG3rdKsJ
e88gSPez6Tq97c1OCaCKFb0+7BPaZdZdEqZQjigS6eBFzAkN7jhhMxem4RmDcm7YrriRdvPS1tFv
e3OW9ObrxDubBpAR0BDizDouJAPG3ydePeyCIOwc5S7Jaovlm0bzUkHvqOck2A1Z02HyzPo2rdzj
OLDMqB24njg9RooTA+qtm40K7PA0IJObdfNrJy+6p7BuxFrj9n7oQljnoWrdxzm2jEwW7XCGNIgz
cHV0ia13Cn0+WN0IhIqS9rLIkJfKFe8Gz8RsaBraQ29xJSvhGK97OepnL8zije3sMHuTjrPRcWnn
lGt0teG5VjYsFVnoKxvTKL7YSC1PUci6JNI1ieVd0J0mMiQkBgogDMW5ioZqy3IGr4gZrdmTs9nQ
mOAXwdrTg09DboT7XDXzU93AesWTZo8E8qhmjn5Vdcz9vUKTu2VY45kOVEqNUtERAZnEQwLSo1Sx
d0paPGBLO8OIjlWf3w4y30oDSKFRKNapGtWnLo8+dCL+ZCuwpPQZLKXa+P5oeLdC1t601midGgdb
T2lP28JDpe3g2rH2yDsdUZquE1iEq4kBfKIaCpOkMzpAZ2QQYg1P0b4wcPEac3WTeyNxGezFExVn
byWHpPcxfkmYAOZlFGdUj/t944n0Sg627tclefcy7NOzG6afS0ezd9V4B7oS92DHUtZAtpo7PVHb
M4yYBwMMhFnmZ61wd2Ul8nM7OeHNstkjPf9NhsKeL8q/X7QGwTOFZBR386JwLsL+EC30ldYo8KKC
uyYYPN/rQu8U2MI7TVJv9qqpPwm4oYoyDXed9ZJM3nhFolZT9JIa4VR9VANjpxQZnAUVbHGnQ1SM
9VLfAiIazlg44FI93SljA3tBYhif1u6tgrLivVtQmXA9NcL6yoF246nxzqRmF1dNTooCZ1thQX/1
AN37ZpEPQHGYywwHosEUD9lZD0mY5nYfzEydT3bcayeJLdVmaKYN6aCrbrgtEKechwCyr120Dh2V
pnpnBVlNEM1Js2v1yYsCf4JCgBJ8kmsiQfts9RvJyLlJ8iH3kRliFW41fhW3yvbXUYP5po7PbAEy
jbUN6XVaPXTrzWxRTGlTaxFN7pk9gTxNNMzFBLPnO7Odgpti8CbgtGBPShdoOW7TngJ0sInbs0DT
DaJKSe5y3GIjS9lUMoPbRQMUoA/xpAaqdepQyq5rmtouisS4fZqzDa5mXYpaBSASZSeNyOAQlCH5
OqYMON6Nsy91jElLqxOnbDTSB/rBrrPUfV8XsBWnjhITLM8CrpBLS5Pa3MswaPxJzcItUfJBMWlk
/fUxQnv2z6vTdEwHsaBOVtJ8e5D6vI5rEvDWHTEid8wk1a9j7RYbs5a6QKfu+JvvbD2hGxOk9FFt
p4HlSgLWp9PMAxKfeK14VoGJGpTqwMKlc4QL49smvsTCEdWmSD3Npz52QlE3XamzXZMR4IKnF4V9
cEU8dy/FV3RsP5etau7L5hzl3Vl1BOV0gSQJvGxBL3Q750K9ndc4n8Yot/bMitODg7ioHgzvIAz1
hHotPndd7mvCRSqlogMSRIy+7uaDr7nJeMlMJrk07tSTEuNJp+KiWXolEHhZuOdcpWLRBH2LhJO0
vJteEuhS71hywwKNyd239Tluze3YptEVuSe8/sbIfFA1aKxGOtknEOqIPeuRieQYhjH8xzhnfaWn
CBa6Hi85fAcV/FSqRsN7QOBUJCsLkzmGZc9aZ4PVmrWaBfF43Dbhnr5uzU8KWzuVB10DmAcWSNkr
BE03Gs3qGwXMjq9A5LrqaZrVoygGRmSfyzZr7+IJk07aqFaVrOzLBC3IT2I1OnsWKByjYdpogAvD
ldeHQX50U30dS9wTKyvAVJeYsCcUvwk643PXrMFgYMU+BuAY0I6tkEdDX5/vQGZU3LhMUOdSrS6x
UJBNaO51XSn1Fi4hHfU63OGsuZhWD5NKsY8lYq7SmTUR4bq0lHilJzD/RGQf1KIOn4wUuKE9xuNt
XOFIa8Nzj0eVPgRXe+wH75BmZBaLQRlZdSraetTjZtN1RbOVilucEte5keIx1/PkuqpY5egy2uqW
ByWlYeYJ812sdwal5GKV4+J36k0Q3GnWf3G01vHV0g6BVdZ4xOp5+mDEx4hS0blyQ7qBmgxN17zr
hs3OyZMXo8zLwzgQxTGkWPbi6t65HhY6KYfdzHSaNeksGXp5b4Dc2EZjH6AwDL3VOGCTzsF1f1P1
YTJ7O4rRbLIc1VzLWhI2b1akYLfytkm76s4Ci7wGa5r4wmqdI4LO4sJN6W6ymfqtujCvqYfd61DA
V3rViE3WYwcwBlW01mAKbSxWd4Nh1ScjgZMSBzeYmt2SVi0eLPKBupxuVT2J9jH5QZINkY59R2Ou
Y9c2ABrhlkB6+0EmrrVTG+7byzxr1BKXWWSkhygYORNh21+79MN0bnenZob3EIYFzgnSvXQpvli6
BqUbHGu95p5Jl5fAp0Tv3GFHhKv6ZGdQAJYaur2+SX1HsYN9oIloPUT2xAQeYJaMGrtWRvekTK57
Caoy3MNbwtYRIRl/OCxwozZOyhgHLJ0gpFlF2L53KNEl5EQf4PJ0myxUUaTDmVkXgky6tEjIlNGj
MVXVPo35uxkA+4c8uLe9+d3qpFwNgZsdPHgwhzb29FUVMLupKHY7LVdhgKmTn6vGOQng7ZB4JvNh
kXC3oYhEo56e6WgNDl1k5n44IsT3WuclL0OE+VRO16hTwpNjYNAM9LnwjP6kzeFMmJjY1Y+474oO
e0Jsx2ji1yYAA52xazwQzFSSFfoq2oORsqAbtIloPlaqbZZ1u4Jgb5U7FP/0qsSkV7XpYFcTuXMj
EAgS5umlGVLyGr3yFHdlt6ESqO7qUWOOs1uWGQQdZalbVAkfaFyoTlaJZ1MQtNM6KIEBtnbkx0ZU
rXCZAsrReuE2gE0IuMLGEziqKpifCCj3mRfC4AiTZ2RVFJEHDOyzFsBEEWou3g4ea9gmOHcJNi0c
B99qYJZbmXZf2jJFUm6Ex1gUzbWd4ZmNDGMt+yp/0cxr7rjBR6VsRmgfjEiMt7JDWsZ0KnrBKcCY
4RK78bHM2uwx06xPJGy0q2rek4hbPQRvEKuNY0Yy8yErJFbNmmlu7fgpx3/zulEb4yaATrcWuLts
3QbH4ADKLqcQ0had+8MK6vBn7v9fg7r/ZFcutuJPuqGgfGv6aTvsZUINJlY+x3IGVNS1e4oyxPih
Uxi7EdC7r6ml+2hO4AjIIlYbJcnKXdqz7uI28KQ0uY0ihXtlGhq2HxSqb0Tcf4cGIoM+5fFDNurY
UtFHegit4lEA6tm1aqEehfrQGQBkytKI37tdvscxTYLMOk/wm7aylJ81I3FPY67XWwefLBy2422o
RfEFZXx824fyYClYW4amUjC9ivEpDbjsCI6iSE7vqgGgiEQt5ucWjrcjs/g5z4p0bxbvxTDz4lAi
7vXEOncmLoHOgEBQ6YbsRpj1fSsBt2ZepWxBvGZXU4vmzwtIT3bxQEymNOMxbBMainRr4xJDrVvX
y3d5QX9aEWKJaela9C7XZjxY3zk3iSXIOUAVo6fjAgfNw4AY0HaRRtPWoxdnZ3YmOI5YAxMi3Yd9
QWxEX693UIpJO7tm9JgEErJRuM8SnJkgD4J/QAx3ssVIGMj6CVIhlpy54uLjX0NEMRKtu9PENlet
cqNKaCRZgWZyRcffDRZO3crsiuyQhyBoWtMIjmaaw4WyYuR9Wg9ss4l1Zp2+82XV39OnmV3p7jjs
jI420ZwetCVsHq2PMhP1gcX7/RSMGJSOXrIrlFG/xHgy438q2uQlgya6hfCtnvVKXU1K5/q9gx1h
CfUltMcAxmY1XfoOw5OFv9yZJsGsqrn7STPeOwWYu6Z572jAIdV8HA6eRpCQSqzaUzwnL1pSfZhI
Fm9UA9BV5/Z31BA8Dpp3w2DB5lpt+0smBlQHhfE1g6e9SQdtRLheXId1pK9MUTGnmSkcjtreet6T
htb8nUvu3JczyHqI2mZvE7v//8rS/6qyZMyVnx+WBnPt6m+Vpfu55PNf/se0lB9/rC99/+D3+pJn
/0HdBp8W1zMwIcUq8rXEpJp/0GvLkgvbAEw05kLW9xKTaf2BCnARcdHlSdMZhaHvJSZT/4M6EF1B
9izCVDU+9f9UYnrbWElGnuIXCETNpgw6u2n8fbHtqU0hg4BqUKLEgS/oScfV2YVrrbNKpc4PQjgK
wKk071wL8y1YqeR2m3dTrtxkkP/WCfjUdULLCwa+zlbvJmS8SEQ3Y2aWkDL7m7D1M9KySInB3deY
IE+zYgQlsk/ol23LCOYQRkO7gQ76VQuxQpT5XWO37wxuv6E6IeVqMZ8eil1VuTeakQJtKSfrAGlu
HWAovc40771aO/eeVz4mE4PUxOVXoF/JIL21+Xgyi/HoBsPeS4uzldLem0fOFXktXOP09I6azSe0
+6gA94VQEDSrzV1qYTisV7GzEW1kgm0t13WSbTJ9sM5atxKYhvm0Q2FzohRfoyxjWTyc4nJbiI76
VHvTDtncaNIcOgTLflBShOHNcRZDgTDNx7Y3fZytnhQnpOps8Jst1h7crW6nEo/7FLYyXlj6ywR3
beQGDXFRvyP1esSe8V72Kl6TQoL+aj0aT5UP0uoeRFV8lOghZO43Y3IgJqzXugGzZuZkK0P9iJhd
+mqPB74GS6SltkaGYt2G9pXiwDLQhic1wROvrAgX+/zKyvm5GC+u6JBBF1d0NyIjmytYba8R2e9T
9WAnAhOkYe9OurvW2vRMrRKSU4/3taLTrTMiFCNqxHHDJcWU3eBzeI2f9b0Jd83mO7ZpC8+ijbFX
7HXV1w3sD8MuTGG3KJcghcMcW8OnOk/PSqQUWAtlsOAnvMvuhP2iDvZVL7L+KDkIILyHu3FAOjt2
4KU+uSkkI4EbpmiDBwtqUcS5xu+YylHcHSwVtbs7VPjgm8APlDTZ1DhP+1EWPbZG7+4hel6lQhcn
4XQPpQtsM6Lyqk1Wuu0cmjqsptk2nMxV16Rcymhm8mwwfNsgb47H+Nkuq4Qb3FqYAzEYXf1WE12M
Dp9Qw8EIOuoKmhrFO0DNI87HT6aTPosUtGvamd1Kd7SntCheRrjNXnHF6mrrpvRaVyY9NprttCyK
tkKW92Vv38HXPpSRiYmqIF8Yqj6GUy0VkuAGpc1FLy74iqNUpCg5OeWwpsvQmjwsEo265X4LrqdM
T3LotbVB2vLqddPYsYmNFT8ROCuNOGlaMKD78R2rl2Y1c39c+aVFWrhKWUmtpqxCI1blj0JwinSQ
ijIM19pkvq8Mr+M23M2l2KjwRVYAIDVuM9mZ+1ClNSFWjc9VV8OkoLvBq6NDgPxsW8+hlzFz3rkJ
T98evT6nVBp8m1WWucVx2bRmCjNk3m3mR/NkvBlM9933FxNch+EmQ8VpKUP++ViZAKqASyWIXl77
4etyUhCmUKUvdBNMXS+1PRfmt7205jCBh0tG39DRQeqk8zg7OVhpENweOK+oO7pt/IIv1cD0oVb4
i4bTVh+zaJ8XoEziwNtHCUuylUdQfhReKY/hNHx/1BviZhxTbfv61PKOpCZeGWaT47/eH88fWt6G
agg+uJXjqV3a5VF3Y9CDCJbyyaFEFutQMJbn1PmF5S3LpggD6xCqcIb40Osnl3fFTsqn4nKEPmVq
x+W5b98kl+9bnuji5C70OhIYNVe31ZX3TWsF0Kpj86HPFSphYNTT5KNwKSCy6m9D13jfl4/B1Gor
r4rdXTWXnLUmqLBZGMxT3nW7tpLJqe/Kh34csdbXI31va8XFnoLy2MoqpKuviA9wRYpOX+lROAG4
6+7i1PeoBGGUooitAVfEGqoEmGdgnoexe8hjpdwU1NlWeMkrvj5l7rF20PTqYfnYuEq/ppx6VoRo
N5Jq3iajWiBpeWund4MG9dAdSSUG07saI8TWAgRFGzFhIqp5mlnkpUwbAJAqXBpk3iSsnL1SGBSs
xvKTORg4MVoomYC/uo+xF6zxZ0z3MlbsjVDc/KAAQK7G9ktBDHdnq0F5o+NKYbgdzYKyfZiKNj5O
ZXHTBgOCtEGWz/YAQWCM7vIkCrZKY9cbskLJpnHUdx0A7l0aUtHBhegYNBrV38+tgAmgR7c1V9e2
z1nEl2PVHLViTPyxaOk+CiXJAfrV1swkkP3y8GAOVYSZY3Ay54GVWAysqG7oLVv2XdJ1RucdqBoh
/O6auDgumykOrrvO6cm/QoAfYtVBuiFZw21cE4mV6KyAIYImf+U4nXbIkqM9APNdp65RHKc2tn1r
8DKKf0N5XDY03pXHxJsvxtf9Uah0jdM+RwOKPq119PTHZSOZgDtx5Aqtj3YzVscBp31bUQpq/qI6
hmlUHeu/Hi3Pve46k3hSSJhtVIfvMIpCHMeCu/ssVtnExAp7LZst/RVNXy+vsiRL1rEOqBM9pTGt
bQ0xcDHGB9bF1XHZ4O/oTuvlIdovcQRz/mzbUCsoo1dHi6hAZ5Fz0KpQHqd5E2sGJ+avXS3q83UQ
OkhcXbsjSaa0zfHbw0jz6uOyr/SwzpJUvKDlBqhsQ/pMOJ5ckRwG1D8ZZeMR0/B+Yu0cOdWxHHt3
5SVgfZbzOuXz5BjNpxjdBaUg29suZzlKJp8jLPbdOH0/wctZbpWKuXbeLI+W57Ix/WKNarnxqFMc
y177vlkuhNfd5dFUtVB8cHj8dt4xFCqYf9ig+CygMrKhBkP0Ah0g3OZ29bice1Ob4u+XAQ28PAyV
5l1QNHTVOqoA6fGpCak1Yv9l+uStgEAux3E+ZNO8kY6RbtqCUuWyu2yW4x0mjbYDVLCHiVEfXzcA
jn/cXV5Ynpvs91UJRcSV/ezUOx/T5XJbHrFKRXcfuC79eVxvr5vXa/D1QnSQ6agMrF2nqPBuw8y9
Tgsc+9x5uls2GdLYI0kEbH+X/T4GfpXF1Ze+kRRBlnP3bYyqZTSbsjBcQUUwtWEV/nrinBB7MkKW
P0fq6zmk55gI3mn3y7npljH7beR+e2wl4sVJ9GaznJjXU7ScsTfPOYVHqYMMxizQLo/L6LVjUR7t
5dwt+8srs4vVporUJy1T/xy8dcMRWPabBEfwVdw5+YGwD4oGlnfIzBkyy1CKYFV8e/T6HP1nO6fR
zd0QlvWxAY6atsXactCyNlqPRWetMB3Mr317w/wc7ZXY+pD39T2V+VBVoubo/PXozXNKTYlGIXZf
ma47zfdGGW+djGzEEE2QTum00peJg1TNcXlUeJG2QQL9YTmF2jyhvJ7RHGz39zMq4sLeN3D0liG4
DMmyiSJsakONmdJK3U2bduG+Ron+/RROF6+vkm9zLp2S+IhNSbBehqQ9m69pTRaRc2SE2nlPyLec
d2Fot0WCu/9yorHOsdFuz6N12QQgFNJVXQVcvG3KCmQekDj38+nlTP+w37i24psZbeljgU8Xfknz
GZ43Yj7r6vJk3kmqq3JGs/05PVse8ceyuzxaNsu8vTwXlCREUSfsX6fLLJgEB2meOb895PvfF14Y
ISPDhMmbbzL5PNXYY1rme3f5CYMxzD9seQ0JwbRZ3jFoxEf75eHyEnHY988uuyGOvJSFbAVitIii
T4FM8104/6RO4yctj143P3uuUBRm0df3hPl8aH72FcjOik0+RV+Xr8mWzwWherIsI9798LGfffbN
cyTnbH9qMPeN5//r8ioaBtoIKBsve+VAN1CDfE6rSVb28+2I7pDqCOfn+6ZruFu9Ptcn82DTVWWr
1rqzG/rslCstsFB7PhfLxxBs8HD5yPLh5ck3X7Ps/vAZ+s42VmKci/nHo+d/1iLd3Szv+vZ1397b
iaHkjHM0NKNLd8vry4YWp+r47VUaoFZqzoWimIJpAgk94a6mquTyo6o/QH4ZNx0EELAZWiqPtuI0
xzhCfUYNdTfNY1SbN8NycxdGwqwjcQODZF3OsYGSMGsjpGTqjmz+M2GQv6tV09oE84jA7S/A5LA/
Iw+fJzgd2+U8pgg9KgFwonnI/R/2zmu5dW1Lz0+ELuRwi8goUmkp3KAUuJBzxtP7A89p73a7yi7f
u2pvLpKSGICJOdIf+v95c39o3nfe+5OpVUAR2OhjyRZt/3Vz37bvd+teYQmh/foIXB2Le2X4LdS6
9fjcXDfbjbGFhftD9R4R0vIVdkphgynCnG/beXApKjls4eH+Xe5P3b/Q/SZKQXrAGg56S5treLwE
rnjLEpItNJpWHTMTIgRGW24hEBgo9bYYKKY5RkUzyJqYESa5wpalLFtMvd/r+gJ/TRbitoFqufih
TauKSZXGRrzd3O9JGriJpBt2/bb14hNBQN7utbrqtFK47oZtc062rZ0RIUtQ2nbs++NJzWkqyWhu
9ZqITs+WXqHVXR8KWVPZJcP3HuTl6kB+JSJu282/7okaAwQBz2Bllbx0+55m09Ft3e41fDE/XYdz
2gAx9eRzuMXZ+xe/3+ibJhUzNFzbtqSiKEW+t7glFBW1vAg9bLP3HcLCTTvKuCkW/JgOYABfIxI9
bbsaFyG6Nlo1+/eFY0lFedDWkv30fjfsZQKyGp4axif7FS2Dg0g/a3Hud4ctUJeyuATlkO6ULahP
WxJ2v8c5Ii7886Q4xoI7tJjlZtuX+OemMFMjWDsDe6z/fF7bVlAPv8vpu5AWiaq1/iwIj/dXG7eU
4n7vn5toW6m91L0NRWR69xcCGEDsut/V54IDD5PFUdpR2/UqxdgxHKNhF2Plrm05+P2muS81Labp
n8/oKAqc4PsPhEqhOEBSLNxOzX21MaYYcvv+WCtV7sa9ApK0Vr7kUT6WBTIk2NKx+O43CT1CEd+g
6C/NvsaTaXPy0rIFYq1J9k1dzgcrmuYDQFlE/P55XERYkme1iWljNh0QXJkOlTnisCY1cYLH9vZs
gjuAZ2rlT1mixBgiwXCIQm7uD/+359IWbAduvMV0GuWyujRjMT0MYasiZeKR19AoGhPbytTNSBRP
B+BHz6O5Yr8phoYfy7oO/qiCk1UWoVevBeIG4EW9VjTXq1Q8LSJjBtWq3bxunutuNY/pXL2sahju
uoRhWK/oH7K0oDDCdLqtVvE6DFJ1yjFUC8HO13N6HhZROc4S5mwpsi5yFHuTBCsxAb6Tm8rVopuL
kxIwHNSVgZCOxlM6N1sXpldsxGMOU0ajck7HEGWZ9RFHPjwAOqM/1tN4GhVmy6DiyRYmJMgjcd7U
qM+DQfmxdGmz040YJSbG+Rh1dBhtdflDGQLnExhlBOrCitYbfdj3wwA8MilwRta0h8hYTylYJ1rB
y9sEytGZjGlxSmNSbElAf0DWRGnfyxNcs6w5tqnSHO/3hqy5dUox+hpj+xPjvi3JLTBkF2YcpOlz
OmstQQ8cWohpGlZ/qARrjhCGqqPlavKQ5+A4JKpxvwDgmqPAJyoqkvwIo+7Ktn1YR+PCdjYhupGY
/iLnsOMNCw/0UpyCKJ+KS4bpSIwAB22QqMMDXsS21Jh9cNXDCZCO6IyQA1wgWakDxLByBdM8K2Vb
+kYjFTaIg72aOjmtwketFl5yRAgD00g8qaeRWijDj5ZUR/TqJo9WazDka7fhB/C47+PCVWbLw0ns
t5JseGOSY64Tgj+h8qJtyLWwTmA6acvrLMoM7tOyt+cBQ+c6XvFTHIbPSp1bWIiM21s660sqfusd
Tdxy/K2jULJr7NM8NFhWkKGOog/nslOBgymT7LeKSCc4T58aHWKJ0sQ9MrXAFEttFh87lWA5lTkQ
rVJ2i6VrfJNI4WQNdlV9BArZ0kAdV+juNIsWaEAuVUHGqlyLoCGKi+JnRbWeoiVCo5PU3wcuMu3r
VV4wwozwFkp+x3zX42CukMKeoI3dRAkRBVSHJEeUoIN0cW13RlGdFUVIaTXxxrW2OTctEtaVQo0J
ELJKNKOxhOgHhhmJ2dx6bcs3FcjkkC1AXBJqoV0Q7GWIFnMPRkmewcugSYE8MlJ3mgW+G58FLEAl
T2k6JqksUIA15oWp99ESdBDLZr8T87rYZ1nzXSPS7lSS0rv3kdT/54X933hhpEf/x+ndVjWWuNz9
18kdbNjtj/49uTON/4CGjn0AiE99k2X8NzPMkv5DA9uh87SpWxKCHf+M7eTtRzyPNLvBi20eL/8e
2yn6f1hM6k3+RIcXxiv+v4ztNGy//lf8EjNF2VAsAN7MDjUsBf/b2C6hQZ/mUhcf1OG1qyxrv4Rj
aS/dmjrvi9oCsCrAk+nJAqbNaFViiN55ZiOavpolv/pc/12bXthpcds4DGlaD7bIJglwXbqxOJh5
ZwXICDDfsg6wooqTKSPgUbAPO3l0rKVU+yM6syn9RMpkPM+NxrU2m7CzjfVpIjLRn4dwK7N9XjVa
PdYsx0HR5L2vNzA5W9gD6Cb0o690uWTn71NVN/tpXugPyqc5z0QP87dAmtI3a7FkNzOjxYXNQYtS
U7GKF2FbtzIJIkCfQKg17dSl+R9zidajqOyNspT9GUBgD2kcanX0PukHYWi2YrVsr9BzcHNj+G4Y
yIBsWGpjQnAlVRQ89ObpMOUorvYigBVQjuFDHSOIHY6Voy1jSUE42ZmVtm8UrIAh501kX4nFQKnB
Fg2Ub/sYv/fVSD2TnvbD/abX5b3ZNIuH6gqfgaORyygpEpp3WWHpziikilekihCYJTNNNRGeIAWm
DxrvBy1tDTRpQj4OghzyB14jraGHlDQm0HXEjm/BV5iHYfRqMeULghzO1OXWTsseUcXJyzvBN0yw
MHo1X9S5X5ychikjp/mKaqphp8ixzWMFynIUFKdL1WDNcHifU8U6rG4XJpHXojjgoRT+UkwMKYW5
ZKA6zdiDw6mLdfRUlKkKD6t1MaUDjHLldRW7wSsqoPyqBjuiKkZwlSuS4rlgF1pavCXwjswcF+4q
qo+zYLyLoXRk/Kk+ChNUi1jdujJImF5pP49MjszPUIsnv1TQsxry+phYhMGmAklRJOlwUGCpO7pe
50igC905q9ItFQLpPyhuPyeybQx9cSpnPf/XDV9NW+L8eUzyU1Z3dt61eAtF9QUVkQ8kQtxqxsZe
kxuwNhjv2VNY74rGTHZmIijoWSFNW8oD3qxjj2NSh1i6Jvdul6C2wGZ+jkTpydAZv8ZrD34Oy0Do
IucsU/wuUiRPHhib9cL00hhL9ADQbi9kGQacRJzvrOxdvUwRE9O7p6WrFze2ishLDMjI8n5spPSm
m/GZrOlbjSsK0hCWtlCO46VppStzMcuuyhmOCj6O+NrXFv4rTPXF+QGXBetQFsmj1EUpLEm9IeBK
P2YRFa4ArUjMtPC8kSAEy2qBCQ6MtyxysFUF6XQEl1KpleQw2x33dZFWTjKumbf2g0Lq3/rZghSo
Sa1tF7gWO9Q8/hLhWB0XzmShGjwm3rrKP1qbvQCrEHxLLPnrFvLbUptv6Wh2nM4wc2LV3JtpjJB+
s+Kng4yNWoITWoA+iVPqWyUlxYyyjVNlAmphwGujxTBomVDMAwVa0BVOCj+coempBec9w15VR2Wg
XqbXsSoFfCaZswodX1FPWseUYUkwd3aBE30T8v/IeS0Bd+135IMUICpe77owM7KdQchGQvugFI8z
HjdxLbK21RI9bB17k0opqIu/2/gDZY7Zv+mFLDuT/FsKBdPsxVavfV9e8rmGpdY17wspv5eb0EvQ
jqn8RGV2FsJ7tceuVP14AFVaxutVLPO/TTQ9o3CN1JPuFg0STw0212AZKIuH+Zg1bboflPg7n9We
g5d9o0m3j2qE0uR++gtIPnHFrPoB/9SDvAtFdt75MLBrwl3TQBk2WMesSRkMloH0IVZSURXOdhpL
m6r+M0OBv+NIut6qi+Ymkk7fvGqvCMgFoKGuufUSmz3mANr6ZoEwRpIhRDxF3jWst6UbHvS6e03y
5rOck2uXh0BZocHsdOzFSCCBLIbm8FlQQhzqVKPHRxKHcw2YCt0gVMkh+paRk8wlIDj0b11sO3rM
n6jacHGqf8tbjPlnHufzQV7EB73XuJBn5ZgW5hk84T4uZOh4ixKksSa7Zo52iFyLUWCIsWgjMP4m
h/lnjtqcY0TLbw1boJ6WDzzvar8ZlfcIAAB48+RtFqWHOB60QHqvxSnDgSqS3W7zuCoSsbfBiIi2
pndvSZUewyGcnClaU0AkOJsq3foMa+rvAHgh7PB0CMNHTRJV4BEChcHfasWuCWlsc1f3aXWxusiA
Y7oepAlx3cp8l3M9PaEUySEG4OfPG5vQiqcLAotm35uOLifjRViQ2azbX2wrgW6naev1vJfdA0YG
Se+MiQlBPjkDq8VkDc8jl73lVWi7Z3kisoZpf6MBcDTbVHhQDMFHO+8SaYewmVevLtm500QLj7Q6
dhOYc8h2ZujnEAIgXPMzro86K2AmLnzI5G/SaV8qjEjQ3+prI/cg4KoObtIo77tibB3rPRXVpyVq
1PMQAzoZl61HArkxPJsdr46qaIYEROL1+XwsrfV1MSrIUPPidYt+sSbzizHIH50ZU6ioN5MI5Mvw
fCYtctRiYhK3fDSTIrh1tgD1h3IJj4X2oCJ9kkbAQE03KU/OGfoKXtnAAV8M+aMIx/qBjwclRVlc
bGllsozsxDh43ieSCWJn28OnYXlVuTDcqXH6qADoX657IZ6IxaCMdE4xEFBSGbjEFhXObu4ql2zp
qFlpAdK7vE0KcGemvABeNtyvLr53ofYkwnluo1r9aebHsAGauuolMAU0JJCmN+2o0+LjYEAXW3Xj
hM85dmytI8WXZUVBtY9AUuUKWxd2qkNBKIXbCYTKUdAHB2DDxjMYTtwU37KVX3pNOYtt+S332mfU
/ZnH8ChvUtIG2nEqS3YwX0Km0rH2OuabUqiVotdiBMATHRa6n5F/rFlxNlqGwVP7hW2w3TXz1crV
J8aVIC/RkWz0fdcsB7mXDuaSOoNWv0kL9oMw749iAxOhEaCXJvBM1jgYRQWGNnn6MSnN73L428fd
EFSdDONgApYR5dUPOutL9qMMaxBnZoWMpPHeleEZC/FfHcstdw6NW5I/0H4QgOVueh3pDDJEsxCU
U0JXETliccbeV2u7SRPw8TXLKzJsBoW+8ZmU9bGkfHVJEM5Rrcke2rGmw1GqHLg/l5iZbkfqx4IF
Uv+9Wrm/6uuj0UbfYFJfkQgE6UFeKTbKofxVlegKvg4YeVf4tJAuM1JPfCckOg0CaSqrDsS2fcUO
XglYvgoxPm3vQp1d13U4FWXowYeuxsXFtq8MoevO03rE/vrZSDXI6ZH42kuYXlsFW8tciC/D0u4B
Su+zKZ2BLr+tRTtsyWm4M2cTr1BD3s2xrPKRNQm+ihVIFhQfGb1InLEtziqVAGA7mAirKSK9U05O
GEtveStgPTNKXmOpP3M2Br0qf1pZf04j4duIzSdNWmGuS7oTTlTz0aq5uaLuxzrHFqECD5thCygg
kaxrL1Jb1s6U9m44dme5S6Wgzzn9o96CHi73LV4fCIWWiw/dwdY3J+WiTievQ/HZTrsoYMkkjIS2
ICPSsh0E3CXo8DNyvd/VTMBf6kz7Pt1+TJ+dpuL9J/fHSdOgujrgmnJ/7p8fyBx7EYEgXu2fm/uf
/PPQkGM/lOhv/bfn/8vb33/5/sH+2+9kWXpU5AGS11D2sDy3NyLCdv++y77PlP6ft2o0aWcqU0yy
Hh60aniujAxS+faV7jdw1P5975/n9Ipm6T8Ph1aJD43oaGG4wIYwv5gubUiA7bdgR/3XX/3Xc+pB
JE+lTP5P0NQdQ7UW4HLIGGNXw6o+Ay9F6/f+O/cbraU7POtt4XT6SxWDmfxvf//PwzGjtzb0Rsww
eAMX/PMTqdKzoOEIwRwsD/PW9o6bmSwZtoN7f84Y58yZcuwmM+Qu/W7pHmcla2imbU31+D5Wu98d
6K+XIB6LIWim+CScO/WBaLVqZ+qJNH2llwX+urdDwG72wUyd+WN6VJ7RjLpgRwEt/UjmgoPlawFZ
xqnf1jcyUrQMqh+cYHENc8ikD8mLRF9dLZ7NE2zRVD+A9OLisZNberEeIOCsb8N5ro3H/MW8Kqhx
/ygp3EW/XU7wkgsnh5pgj7VbT/5w4/qlVkEyC7Jq8dn2TnIEkiQYu+RrYuMp8D4P9KCQDj0o1yLo
f0rNASWImnEKIG/8nEOHqQNMkcFVvrszFiid0wXKG1sJnHM/H2xAu3b4p37JjuNIgexOUPRhjuWu
8LwhRglp5zwwe196UVWGN8Esza7q6eb4UETONb+Y15XdAshp0A++SKc4opiNL4A5nqLer56ECruN
E7faCQ6mjU/vXpbfkaGZmQbDI5yFM7eSgdCW3d1Gk8g1+CYvM8576h79gKZCkCN4KOwsR6dknRxC
ctlmB/bR3qTA3CkyzFDSukEEE+tAnHsJEf56mZ9S8VX4unaV30OSBVXpKMf8ufhkg86vyCrsKid/
Lp+bx9gRbM0Hh0ppFu1A4pLk2oZdfFn+u2FdFmeu0YJccBcPD7lfDK6lHzDQQ3UJYQskHNFux+w4
cXFlSb8g8+9ab3mHIuP9UJhGJ+vcow7xXpqO8MkU5ETfUnt8mx35whT2tMl7HmoPEqaquJSHdh46
1wYU8850r5kDshBx5Hq7rVJXcJAj+IUHY9Nu3Kkf4Yu5p5Mf6NfkrO/13/Kbf2F739o3fZ9/J69S
E4S/AuTONzV1WarhFUUce7VJvzgAyg4J5OIzBux6oIWsuzfxWr4Vjn4lKlaTre+x5rUrilE3+Qw/
fqxX82pexdFD+bwAMrlH9cyqXNQXZO1KEwm0E3MJBg52oA62Ad/Gq16bW/bZC46PwIXiflYPl+jp
XbNnCUFs52ggeXnBbBPdDlfboUgDSbQKbRV9eEQVndnJ7TWQntCxT17Dk/ZwU56ewOQKzq2vvfa7
7mEluekFuuam5ewMry+pO2gu5iY2s8ktF3mc4yD/aBW34FpCgLZ0usmxvAwpuEa4RY/lZfH6U31B
XmXdZa9IgY7HhB0nWI/JzJGqzrk7Q2j19xXcJS/6lFb3P5+loeFHwKsQrqeX8jRUXAF+o6Rux+GN
DuvqYvjCZXRpguYGxpC17OASBe0N80mn/tOdqFBk648a0Geh1+OsPyy2n3N6mn0MxZlV2MnDcG4v
/XMPKjBZLuZ5Vlnjf7BM3ePk49/UfbtrUA2x3KR3De9fK+WWOYHl5NSotrG47dtPFrQ7wTFf6PkQ
v2nfdykfBddjNE7APp0BULuqYM82iwccNTrBaOrvx6OQOtFhO5jdbU/r2p5eMy8LLbu81CUD0L1B
j+MQFUfxoP0IhT072X59rBmG7TAQXfXdjMPMQ3yFgGMZTnWe7eiTJgnzkbfEA3DvZ5+Jlx1oqicH
6pzqkYSJI1cFAEDH4tEHym58p2Qpnnhe93F89DfhEyYBD59VfZUfh7/l4HBUWsFnPMPEKHZwOoL/
ljxUltN8dQ/J04KKOlcvmnmf8m+GOrn0h0yXVhbMwiSgP7lCaJYcLuRaD+b1BPXVUr/GXzjzZX9u
el+dXcv+XBHDcsy/iXhJFftbspHqkVVXeNAaP3sN3fmtGZA95pmNKIVtjWHTiert+BLT3HS4Jopb
FbSCQ26lfE+3EisG2Rug6pt24iV2c2axVAFHxYsOGqvpNX4fHqeAoRFHZz3ikuBkqt1+my4ge2oj
uQTx6aNgy+uz0uPlpI4f1RnVwtfOSd+z0S21AMQ2Pa8DVyGM4NnO1xPXSOKJ5ZOy64LhVXIJqYjd
YP2K5Af9GgmaGRMKm98vgrXyZk79dEtd0qstYjwr3wRLQmDjzMfcjdgcpmhffcIhy5A99DgGTRA9
JgR6f/5eyFRFd0Zyk/AHnHw797Rqqq/isNrzTkJx9FdxNyl5/Rz7407d1l7dIQH0B5n+cDvtCSle
Kj/RuMxfPjui4Ff0mD+vXFFPfETx1j7zhbcvfWbrmcM9TAOut32KKOK+86fIXR/6HYjy+//RtF+/
I1s6Rp7fMcpyE/SfXPqsD66RO+Fjea1eq1eQ6LG6CyebI4Ex7VQ5sFNmPch/xAFjhBuuqRrJbpD6
fIIMtWzIEI2Hw4y4EJLGzEmFQO44DcWNyMA28jYwPhUc4vmEbtaFdU54Cw+NLXogtnYsq/TX/Kt3
vgattSVG+SyhjmulCQhQPpGULzjbxaP0XfqdylGRvuVbcTA2KSWUKRE5lZ2Q/lw+2elzb/mrdkkO
e5VA5PuAALXuwO1BbwJE8G2sKVakNCHfe70Y2eHjuk9uGgpjKWTlyniojZzJ7Z/4xerZLIP1IXuh
8P7u38RXLtRb7Ars6gfl2HymbuOwebJnNHYsO9q3cZzwuotsPzoOX/qh3nMZvEdf4adwVPbNEY0F
lwaA6Yw+IfZQddemox6386v8hQ4JiQ4dECc0vPvG5LI5ubhut7GT/7n2tmnToEN3qLVQWp7IwUwp
4BA6i7edRIWQodqp+7It0yYY6RrZ9dFUbGDZ7I6dP2tw7Pf5V0mKxl4XcWy6wITEzajzWh8F9kKK
BkGiWUE6tFafJTmceuAWuPJSXNUxP6rELyGD1O7iFToyxFN8qdgZw7NhAlt/jmn9JnFriyIYeU/U
072mHtFok54yx3Bugak7wu7oioFmk3tCP7IXkHWF11u2hL8WfQc/Yoj62V5iHEyu9c7wgtCnm+WG
fm/rDqv8SXETHNm96XG+hNMlar5zwyl+GuGlhfM//ypUk/AEz8IRHxZMIBx0GFykV6ShBi1ceMKf
FE1M3WEtA377AsaKKiu257ve+MpNFsewr12gG3a4vgCV8sR9U8FypnJzZuOZFqcWnhBRUL1MQDLl
B1UyYLm6XVAmNiP+FDK973O4s8ZP1aWTgO3TgW1H2uV+eUndVd0p3+xtxBMSaQndU7Y2Lv+BM1c8
libn1iddaV4zwi+eBNGeRJUL78LOEyNGdBhuaGu9wiiXnLpm43BJQUmo65HN4wlVHo0h8ol+fKkd
FoUM0vtZj4hkraFtAqnIkOAG6ORktJLlV4VLm3Dl6Vxjbl8+YvrUOe3zWu9qX72pNwG0k6PfpkAx
SSM+6gvXufGWef1e7OxxT8cEFtPC51ltuit28SRB4N+EeTyaxO2Gy0Yphg60PdOCjlwdIejVqTo/
YRfjip9swdGfh2HLd+TpqDGLoBNUeWm5l7la5fkwqxdaKmt+bhNfeArTh2h2GFZ8Gu+glU31YR59
Dt/4i2Djv44He19OSMk8lc8cEBPqas/Rzi8ChcexS/f1M6kL7UcRvQjVZvxXj46ynUuPyx96WQao
xed6Bi3D4InY+6JOOy06aSYZsX5eDiIoOXAmpyq7zkcsFfHstfy+ORT5MRZvggrwwitK9zPBvV3y
RNIi2QuDGE0Qmzi9vqfonD201+W1mjxG/2L1NDYeuq1D5tJUEV+7BMc8G6/DBVL+tFf0s9I9L8Kf
cP7AtLaKts0lT+3is0dHIrXfejrMpOAxUk+O/LReZsAyvmH5OQqwb8kSRMOFBHU9FkHFmtcuNBqN
w0AUEEkxUregqDuH29FjKVWv+bOQvTDUOSwoTUx7DXC4E0/XHMcQ5gesHxtkAYWZtBvrXVs86vEB
SJwSvuSpj3MXFVrpon5BqFPYzWToxCUNju/WUmwxP0JxyJXrIF1IZ4iPPYSBzplu5m2a3Y6WLLJr
2JEZAT5J2UBLqnqJN+K+4Nd42YWOWHsgJoYLQ9poDFIsgwC2VLbS+mV2yNqdURxBGxfYrw5/qRMm
9tlneiFqCCoDbKbNjE5BUwzfpMUtU1esgzzzQ8tbhFPZkcnDBXHLKLhsy29nXUBblFbAOCYrXO2n
jp/S/UZZ9nXpUKenBfkXkjDiCIqKTrU8YgCVxyfa0aVF3XrKgNpjBwlI4qnI0HGhIEEQXEfRmRyR
/9L8EYfC7JUTsH6TDSY26iVZRlxusmuRBQsU0JhZMuOSY8w+qH4hPtKKfiOCO7RhU9Tq9/Sp0tv6
rpF6oZa5EZVQk7jJ4U6pvGXYiVfcfxl+ndSIWE4SO2/kDG+5sdmIaO2nPk5ThGlGx2IeqMluIV8W
XnFmQk8E5XYAKG+t5BXxbyjY5O7gRRxECZP5hQ/NnpObtlIfIghkhCISJva6NX+cBXd8ITwQn+z+
wnVjHhRG2P4FBzzy14Z+uE/e0T8ju86O3tjNA1a5X/3ps95X9mf9q+zmt5+VSuzDEpz+t1bZwW2J
ojT5StiYljMn4c0gp2GJ/qEtgDzPlVp2l5yLR5S/BHrsdGYp776EZ2x05medg/SluONl1r30h7QL
ohBhzDi91H4tuKA0m1dz336Pb+ylpds8gmRjxE7HEBtffMo8pklMkclSuS0vxTk78IXs/lkDdW13
QTv5W+Cl6/6dCj7bDZVedigvZb2bnubfocXGk0b7aEfiLtFtjWYEq7rxiu5zZlXWYGRhANL3ML0Z
zi8rs9sOKF0JHiF8ru4T9LeZ515jt5nOWyCZn7m2eCcq96B5ZRurHoeACy7j8zURhNIdrYZnLl6u
SLzSFI9+AXv6zB4EeYYWwQ60G0PwvXRCAodVttwSr/7FwQulU8MzQrc4gEqjkHWav+Kr9Mjlzrug
/DBeERbIfmEUF7fksXg0jlVgAFu19fP980TjJf0RvfVk+YS96kySX9e7/BIOlzL9WFGLkX2+FEr5
vFyBKxIGCsTIz3UbmA6vCgmV9Za+b7ZEPrRhRJhuNJiE78wLC0RE3eFR9sh02CBLSJ4u56Gcryyt
/kKlKr2RXupO/6GILpQDxb+Ie864EbQXeiUwWOk8JX7ZeCIZLQcnYSDlSD80jhI4mqJHs5qJfg5e
j/ST0qJSmQjbyaf+0dU+Vw1EW1mwszNJk2a93IzRjzz5dZ58ivYRr9rSNT+qQHLNwKj2lBkgvpTs
0uqXpPgLee+NN+/Rv2JFE46bDRaSIm8wuvC5xRckKcSte7Bqp/4a4Rr1hLwB+kL7sI1tsllVuVbh
TvzQ6X3oV5Pr68YC2ocB30F2usRhyxoced2PbvbVnlr03l+0OBB+whqkhlMAXBi9yLeuI0Mc1Qnp
vDRudNJL/6350YLpNL3Ex/CtfZ0ImBSdkw0sMzLt+NGJeue5Nd4q0ZUq52s+pK0NwNQufBdp1pEU
wi2dPHMJ9k1rZ1/h3/G5sk4Vy6ve0ebKkucJCqnuciXiuJVYroFl7Xiqx/fpi3jG23wWgUYu1H+8
1X+LnuEH/SZqNqT8646hqpN95s8viNVFp+6RbGT4BPc5VI4sH3sar0gvVzsQF7QZe/JYugPdbens
2OGanTR3xdfrphwD64nc/IgNMPVlv7oDPUz5Q/5IfU6kmD1ED8u0H2RwiceMie56Aioi+xQThOfy
mVyg+JSX4MVgGsZKbRw6IDQw6PSwT2MTQR9ka3bc0jbI/dztzgtmCrUvykeBNTTvBQYa3Vlc6TV7
6anLkPXfFcZrHXqTekWjpH6j51sboGHsmTzU7I7FH7O/zO0TZ/0sMgAejtnIV71YLZlA/l0RCBp6
cCn4uprfNk7i8k6HrtQPonHCsFZbv/mPjowFBGf750EJj4WCqGX9inD+3B1R/lqPenIdbWWH8M9L
tnlW/OaFOwpH3mOg4x+Ef8sLq/6H3ogFU2jXjXvT8NrQZUM7UeNv/RFk3Hehn+hsrAgiVLvuycBF
R+N82ZCKwg/6dKTwJT0PMl6qJRqW4M1DZ8+B7jFFfg172udO/9a/8c/Wcdtpb9ZTUz5VdJxDzdE/
BmFH4fXAuu9JVlDqdqje3ka2n7X2SMPYNS5UGmb5JU6jTagyUWsc3Dk/s6PyNrSvqdq4mGN2ddLf
xG93iPHWsApca/rDi31TXGZIG7ndcMEte2voykctdQqqTXt+Ex4IQ7hTsMOAOGHwQxJVo7e5K+ja
BDJiP5nbjujubAfkk0/UTWykDMJsYiVVNBERdFhCD8P07jtgcWa7faZWr58Lqho9fZi/OVrjG7kW
21q8bVfxtvrY9MhLw4/hNf6hdCEvppfLBpmgXudvUjdHCovjLa/d8CNRn0kxgZYnzIQ65o/f7G4z
kjXByO/oSEkcEZ7ozqA202eaGlxaD2TtOZoV52WhGwNpfx+/STC0viWG2I6C+Da+On4W7Cnt7TkB
KwK92R3fxIkr7RFIhWHZ6YvImBL9yOTSmZ7wwEFOGoQuvEgFue8N5+kVXYZD09jk1T4XmfLdP4Ml
O9HwaOjWkICaH2T3OX1hyaH7TylESiHRsyJH0DkHfyJqRVAdHskIBs5SehlATdmF3f3NLZ+MCvoV
LXf1ME2eFtKDIS0BGZGO9khX6Tah3UwNpbxGh3T/LjzTE2XLCLL4QEuJj8UJUoNxukW0c/6qBMVm
CZhIVBAkIntKA44owJSMEik7UCSFH8t0Vt7KS+YR2z44bGL6FpJnUX+bdGgyl3aXIH7PtvmRfGbR
nq2BT1O8zt+8EtuKRsGOBM1KmnrJQU+96BS1Dl7F5v9g7zya42by//5WXL5jjQa6EQ7/C2cwgRPI
YZLIC0oSJeQMNMKr9wd8dmsfr6tc9t1VKhVHGs4A6PQL31Cd7Z/SOllscB/x8wiDfZ2B2VsI9pa7
v6TZg6v2fFjePbNrWTwZcotn+6Cfizc6yaivok70htncB++vI9zXN/3PDB3V5+nEQqZYDRLs6l2Y
4FSaPA6fqqaiGPBA2LsKQixoLc5mTUfAboyB792lPi2lvZm9qfZbMe9ptdEMJX/NXngvhZ2G4CIL
LLVj3BkNrWguBRMlIdLqBizWY0zE1wT8Hq6LBOiHincP25HH1O75KL88RhRH1Te6M96x9N8r408P
OmYO1zJcck+tHWX80t85APPlkci5s0+F+maw9XPNRrgt2/2MilK7n8x5nTzJmnmwZZNaA34BIsGs
xFXbCxgHuTGxWdGkbQEcEIOTgKnyTGAiI+RQd4AMuXqulU/mB1swn6mnM7oNBdJmfTbcb2+/8oXs
ZDyPmi1leuF/i3bTqW1pBVQT+ZmUq3o1p43E413lG6kPNNYrlnf8WU+fPNRhfOfX+Z41XdnyoFG4
Js6yTzxW7oj7qgl3NCOyNWyIF4REcPn7tRy3AK9Z+zmufuQs5InzvKSBdtsuNbcQ1giDgG2rresB
aaDYQ15cM4qUKD+YnXymM90490LjUJnfueucYmOTvVH25wWXT2UdZ7sQ75ldblG3Zqfk5COlFjUH
7nqbpCjVOksYM+6VbDDM1siRQeWc56li02lQ0BB3fCDPj0/hBhj1HlVYC5VkUJJoqm+5eq6RIWJX
YCqFih0Os9nnfEuL8sNHd32X/op34BN0dTCNP5Ky/cWLDoIamt5RJ6FUOUAOZ9J6gSO+M1d4ScnV
Uutn//XNfIPfH7kESVoN0g0jW/rjW9KT2oa/GbBXc6HcK+r2JLJ86lQfefx8PQd/+Twv6E2tt0Bn
fB3QaMMvce+w0hhGbodJbwdcFYuI/+EtDMe4n2DSJ+ttc7fWtOHS8g5/o/URcI2JQntsu9RbPo47
55e4XibBOkgIEkKlAtl2tw4gOegdzlG0b8y5OyMnZNG/4+whSqLQsvGwMr2MH3yxfqZLYJAxoSO3
4Xb4s3TPfKBDmUddGR7qwhlZs5TPrnpgVSgUVpETsxHeRW9+piANVzfgZsG/MYh82LowsBlgMajt
0NCse3FPkvzH2zGwLBC+gzcy7NwhtynvuCMNI/4WWQeDvWEJluLWAJNc+wfAQIl+t3pdyvipHop6
s4Q7+JZEheIF30+KJ0ZGMeGZOc+Xh6CeDaCcwew+pv0mN7eV+8j9jEwl4sEDVBeGgff6y1pACQGm
UH621im1Ql+puBPuMFeBdb6Ov1W7BzfKU+YqeB/DIKA4ItRNScG9a91LDGLSfuUXYvM8+mf6dcwP
hnLSm7DYN2LPN9Fzx+asS+5Tg6VOE9A/jevqc0n7uCoueznT2GBZZOjjDScmWf84PNEgRZt7XYso
CL7kQDwnnnEQN4QtoHT2tNhwyfB3UYnQ3g90Lrk61rGKAyJH/Bi6NDD9TV2IjVsenxYf6uLBH266
f4dD5XcVSobHQl6AtJnWznPgT116Pn7ZIUdSmUda40i8gBjLRBCpnam+McZcpg5fWHtu98xLbndF
cNUbMBzE5SGi/hp65lbgtd3R5lofbARr+479geQJhONSH78e/10RUMEpkT4k+2xe5XT86wmzlxr9
AUwlzycrt+TCWbvB5dp7myAgUQvBJy1gSFiLPB+k4FlwuFixBNtH+UYNj6eBFnSV4bwFExLM2rNr
bS0j4IGV3SEudgwdD4qutR0HYHVyAJ88WHYgXrcqWBOpMqi5bky1WIoldPLNSt1Cof9rQSI/Ud/t
qMl9cn+MK9MypG8n1/okNF7/Z3MLuScSJyZjgpwUcOH1krj/FRDkAi7a4GwKd7S7i6o1NwUfmcj7
tnhdlhNfv04CTSlzoxnPCe0kECd7SZWTrAxnUbpYweTvXYi39d2g57vRbzZ7dk9EfKn3gwV6Spzv
LEb/FP8CpVo8rfPV2PDJ2jvOzi4tP8gemGQkuOTAkqytGvFJ38jpbE4IBhjfILAxciw7D31JvT5p
mydg31HlK26cmYQWdgcUblszx8pjovZdA6IiWB+4s5V0pPyNeovJHdjLgXfRYQQ9tZ1ZFPNJ2zcg
/c0LdTaQHL53EkYJNIoK0c3Nwz3LYF0/ctN44Au3NfC7x3a4rwboPFuGuoGA1pBUbH0a52BYruEb
T9S0LqvTBZV7a8sKQJALKScfuT4F/+HQej/XeW3fGEsKrSYNUdqeCCrhJcN+s8EfnpU1INuLMSvX
tsBpoETg7wt/fW7z7N2zD1uWz+5Pit9cXfD9FtaDG4SJMWlWcl/0yGEEbM9oNzMNuQsMlkmgDQJ1
FmgbpCQlH6S7TXr042uPv4Oxi0wWT9Cn6CkcWGkgMr0Uj8kfxi8QK2xj8jdMaf8weWh+Bx3PlPAG
84r2VndbMIjrTBqOIMtt+qcEKRff2HY8nuVkR1c6e1Fz0vFpxulFo1nzsna9KCXEeGYTI2zyFv0i
CulPbKYcNKzFDPLvD8oIPm2afd0cmJgMBVMWxD8lKexd5isrUFHrI8hy71giZfTKYeRVeL2sTbzR
Q1KbEuR6yMzxsbsZP3ntxUc+KopfHG6hPjJqnOTog+JVYWRPqOQX83oXvBNd3fWls8W8ogUYGZ9i
wNbQIX1EhDbrujfAfr5TEeHr3W7LyuOT6Thxbuccp5vKYjbS9J/XDWQ9s/GXtI7sJACUl2Rbljum
zaBuLEvA6WH31rDRd7ta31t8FCLySdD1v5jw9EBC+8bS7RM2uy0TKk6fJm4IsAOrwkACvdk65l7g
u8C6xC+PiAlfB0w0D9F4MOYdEnLouNewfmnE5EGtT3I5UMjhcRvlLSTiYmP52oxYrPVj/s6cYUlx
ZexEi14HmzcxmdmM2DkYImSkzPzIoLHzFIBWnA3nI29ju+x+AAhhg+K8M9SRt+OtRN5MvJxvCjBr
BdS3B7axIbm0HjhjYnPciTaEDXwZ38rZR7GMlzxDgjNWizmRoz7SwVE+Zfu1ycCw8ltFBDEHzPgF
+c3tSsnBhuaulG8GWDL1c433+ChCkGzPFrISJo1VyAPlHFTJmP3RuDEHNNoP1NNy+8cTmABaMkRi
3L37i03+kdooyTr56np8gzyh/AmyKN+oFWbQd6D+jiAtKCZzOLdUmHD+XFD3N4S38750jjop8RIx
2TyUjxZG1EBYt5t+4mGur422pFuklQPxs2SDbZqlu4fYbYESxvdlcsbr4uUpTCEMfRRyrJGd6m2R
geTEYzzZ1468Yd5j34uhsu/9RgAjSwFRlbLAf0Z+pD00igKrjfsMqcPQbLKjOcY0ug1ILYnTloHR
QnsOUUBCOzZEYXi0oKeWkHY3GmEUJjuFs9YR4/2MKHOdOMZOLIxIN8rX0RmxpMdiF2IFrOFNL+1A
xy+N9EikVv75l/iJu6jPtoh+jCGHTG1zOsdLsR+gIxPXRJGHbBGgaeTA/DzIXPE8eXa1+xL/+vr1
0HHmXZh5D1//1GZ2QZBjPn/9X1Fk82GiclOutKDSQh6t+OLmNwmPbNDnL12obGX/f/1lfcklff34
JdwzWDVKhqsAyr9Fof5S77G7vVIVR8k4Y5qjzKd/vwEV8F/e7AzBlyTU11+tnpGl+Pfrr580SlQo
ABRHHC9RfnAV4iBfP+Zf+g9GVaNKWy4nY6XBG1k7b6eVhFu6LmskAe+/7UMJ3Gy9em/VaGibDPuR
rx+//vGvX1x/G2Qn//Pvf6wzxLJbcrC+o9bTuiAhv77566/0Sxng63K+fvz6R1U333xI+sFkw1aK
CrMhr+Skgzf8z7/G9eV//NvX/379mzXEBzt1kr3tjufCzcWu1FED1KWpgxFHTZjgSJllzVtrWt1d
ijjAtqe/YUXduDW1UgixgDL3z0PqOYHK3WqPDuXrSGVmASymvLW8nVIZKKc/XW6if26EP9EpyIkI
ULcK/R57NkVjZAHTllJCS10NgECX0UNpAJSx5ULqtxLp4m6l03spIXkHs8kFx49h7F02Dx7ileNj
3XMga1NthjJHv9GZSYnyazutbEIPFxsk3fCam7yfRffcKgqCqhUlAt93RkK6bibFuIu8Jt0rq6YR
QpFEts5ttsQjsqnV3pYAX5sxvEP7jhAUzOFetU4FP35wSAmoz1Xzzo7zNEgkR1qlhye06u5qqlZe
loeXuhiOSiN8JWyacC06bvjfbQuPXMtX+tDlI3WoWuKxB3GtmHjS0bxD8LXftpC7sftBD1u0ZOTN
5zRg/NVFhEHoguLgTjMdrUS69RxCcA/dDV2FeCtSskKDrsyCWfOu8VCJ16tUsqY+6pv2rh5BhBSC
DKOokrfK7I/g6RM8GwA7kj9XLr5CYgGDVFFl9igQOigK0CYaPnTFQ2ubUVJ5fbN9codyIto0fYdI
atrqAkbb9AE/cACaqUH8Ywhrx9+bOUR3Y0BYwB0quc+r9CcOUjslMnWYbIPDKyd4jEsaMAPFKiek
H7VQ2zGTZQTTlkIar4byUjTWs7VmXVAhjh4lRKBeMGhdkEf+w+SPrBptuHszHt+rgSs2UA3ddljJ
Dv2kriZnlzvE9+UULQT2gD3rOHt3e6JRU/30U1+do4EDrlAQTesk+iawKSYBJkAyrPk0xFi9Nsi7
nHxbQ5TALV67qtrmYg3vRRXip1jmF+hgY4XOQtdq+1Ja9W0ZBxBSNHqhoCwn4arvjWUTFmsDbbwE
1TwcnRpvn1tRdBvLh852/G/JWkJUgY8O0KmYymOKitVxqBV6ZXV1UkZ7cV2FLEbTfziRErtxbMCq
sHg3jeHeBpFw7iUzutmRl6yTiDwncTXVHPezrJcRCj7ctlTKz8YgnIsKGxsS4hFDl+VmFWcKZNGV
SP6bp9gV6jiCpE2XuQCpNELeS4f3LDHoAi19tsOZ28FU5tON3PEwthD7oH2go5pZ9/iH3KP3TfQ/
hz8U+ldkIuOl01G0n1+Kxt1pKfxzWzdn+DT9Cd7KKQ/FH3vuINDUFM7YROk1AEjCNlIpke6NFDFJ
E+ZRIZp7c3nqHcizXdda9yXgCGh+Rw8xsr22ZpKkOkUXIXe6exhSw8YM1adZVCirV84+FDknQdu9
jm35MTo5lLZB7Bc7v64zHaaujzaMgcC+G8/o1NbJ1kriwIuhvI1QVBrR7Sfib4m2kY0JUFJDaXag
2pQ+WI8WgYNTyjni9zrZLiFk75GseAUtAgNxGxiwjXKPxkC8pazK3Fl45hW15mBxcS7LhrjZQBo+
CtNYjqNdzjcZx4e0ViemSPEzD62LVwJe76vpVRTkcTi2bJyRztrYUTaM23fZYbjp9cZpSYBpGCtB
sp6WaGd73ets5tPRxrShYWgoOYL+jmJ/Mw/2bzWS38C4GqkJEBUJMV8n+rtjlJIIYcL2oKT9rfVF
R+VjSY5tYhMTVhSi2rknJ4SE5dQZeLNWT8dKOOAGY7rIxg4irL2tbGg6ZuM8z/Bf7+dIjnskVmMM
T0okJQlknLzCobu2b0OTvoTCb3ZsxtnRSl+dqDKvfVhjPLbYJ4t+lpMl1ks/a5o6QLG61hCn0f2Y
Zv9zmocE+bDkz4xEDBD1+LXaRlBOj5X3YSSLPvt1dQmbOd+nkI5hD5g/8hUiYYb0s7y6PZt1jamf
iN9KR5Pn0cmYc3ERxsK26elxZ2RuHIiifmOWburGwJCu6FcRlpG42Vd5kHQGXcBIPUujDfJFOVhb
1r/TKTynnWUDpy1yNE0IO6sx6c852S5WSRT/JW0gLxPOaQj1S4+Q3zGCoUPjYS2RwB2O2jS5JFmD
9Vfxp3MF/ADxK4SkDgl0RE7LTrJAOda3vojGIJZq2o+6dnaFq4+NQj1mlJazUyPpkdtKxPzzN6Ft
MBrdfEPhmqaYrdFg8/DHq6oS4qPfn63JJrZlaxmktnajaQ1nqy4ex3F5n6r+oS06agTZZB8WU59l
Ukf7Pok1NejxWVI1fEjdDQ+v2htWgUZxH7lb11Elpc4ZiIthw4y28AGcdE5qYbT3vYKQhKgxh21v
5S/Qfx7GeTqjoHU1UscP3AXLI0lA39RNw4kKdl6kVFBSo/zE+zHIMeggfpc/QhPuM5P9qZSCUrnr
HRMi9EMRAetw4uFszP6TgIYcla1Py8QrAXDjW9qlh1p3r1j1sbUbVBWFQ7K1RN6vZCHarDC3BJhB
nQpFkaNjUtLMSlcd+xGRlV02kRzi8Uj7NgZpWvXU5ryGNWOKYS/dCpR5qi+wHqes/ANx/27gWfyo
MZdoNRKUSJOR3XD/DoyXZfGTyxw/eKoA2zC8z6i83gkMgw3rNC/pqW/a6dwakwlu+DNSDoF51PZv
sfE0KvDomY9iS5jqz2SW4bNPZwkTqAE5AZRrokj/ijo33GPXruoDOksORMCJMsBSHRsMdu4yUZww
S5E3lXW/RK/3rUW40XgUwVtv+Z6EADEaWML1PLOMP9yuCxA0xR5eaNrNIuQIWrKrmC6zncTnoaaF
6qX2bhQ+DUKXJIc0vK8UCS/WmZupqvDoid33NvExxRreOXCeHKwa76pVUaLej6zToA5Dda79HFGk
pYdtvtaYzOp58pPqiC7cac4nbtKC4Kso0Nu+pD3Y2fCfnSZom7NCo/rBTYbmgjABZX0E8n0qBF6s
u0BM9YMtege7eVqvE0ScLE5hkqZLyN6U/fSqMD1jkQo6CB94x1GUXCeFwsOIxNmIHrm1JUdSJzEZ
3c6dxTfbyR6WYXQuIm8xR6k5Jz3QmymEdMtiy5lmintz6T9mDkOJUMTqzGrfoXVAn9NE/8cRNypm
fV50JBRNsarwXErZpVTAe2p1DmaNedTdp1o3bx2wxV1Nfx11hyfHaSlfyJohywnotEmXvhElpeFW
lpD3quc+RWyzUxDuYHQdsYi1jtL3H7vGTA5D2q1xIkLhk9vpF1LTet9BwwYOzMvCy3uk5tXH7AN3
i2V7GiEZU7QUH61sHorK9kFALYgYsnicbA5IHnm4ypErJpeQ1Ch2pTPNO9ljcdkkhBEGO1M+ICtf
UQcJU/lREfsGOG/8LtqSnr05FkBC2viUNAfXZ5HWVsQ2hvxOFtKuzcdBHENdeFh+oWHssE3imYKr
owdXNuxebHxCLo2msltZ1aFKVhoCgM9SKHGawuVqmlocLMQhDuTT9risUQHQ9Swyd5NcgDMCCCOh
vhdZm91wP0r38UBzPVtpkVWFCvPizPbZDLO9KLRD1SzBslJNR2eEfuS56KF5qCHAy9Mx51VGTQql
XLRxbcKTvWfjqQwTOnrz1GqgnaHZl1bie/Qd7eJ+kxLUbx0Xy9TOp5zSjCVnnmWG19nNVr4A7ZNQ
5a/mKnbnSCEeaw8yrCS0QfmxWM0MPZjyNloQ0o12wADTfR0u5QFznRM8xt/N7Cb3/lIlVE66j8Gp
j4uB5VjR5+NuqQQOECC3fbcr71vKaGXEzZpe9NDbDC4erRDnFxJDZVKvRgERkBbYDCM11a4qu++G
kcwcvdonZknbYzsDRyeLoOSUgPrvFySU4b90/dXAavPimemDJUfjhXTX5uz8tbRdg/j0STsJFRuP
XuNgPFWlewxLEgV3oKuJq/k+zXu66KV7JRnalpn9a8xiJFEz7G1TWZS0HRbwW/13HU5vlB0U6ZPH
Lqe6Q+W2DQQKvz6Hgz3SkMBCieQeP+qWvQWTto5Ov9Ga4T5rkJhHYezOg9K8N5bVMm5UaxZq6vu5
swFORvQMB0LnMgcZKmzYJ2Isjm7R249y1EdNeURHYXLBmhpou980V+Yn2ynm59tUYcJOnEa47Rif
FsyCkyeS71PCsWrGrEZmCwuaEBb60ITevsA8ENgrwuXjZnYi566OpMcb2vfKHu2gn9sPc1QtTcWE
JVrXlP6W7yIxX+OUVuGiact7/hgC/6fVH864QBtl8xEnjQjsKaJJCda8q4H/xw3djzjWpF1YSk2J
/Wy4o96bqIPS90BQ8eeIh/TdHKNxjEA65kh2mwdtfMuX+W1ZUDKbfArAQ1Vcy657XeLyYORR9Jyr
b53Wv6bUB0Qbk0rWlDm2XG59Z1G7tTrzvpsK2CEgSEQ1gVfw7rWXXeL2bAvzo12QZChs/+SiNoDX
r+OBvdVPnV/oW2aOv+0RGomnYIXoxFcoiGXZs0py3Ajf6qpSn4t8LpPsVkxtcxzKhTYQunk0nekE
dT7l1kxeJg6kgGrUH934+tD79PLQrdGc9Iu/R0EJjV4BohH9lh9YE4SECGOgZ7hnBhi+QGTf2LD0
bsBjCXwH+3utk19JlX/WbtRQ1W0e0dAcziVYSs2p6i7ep9+ZInBWaZCkX95+DB5+nuZgINDNQ0K3
oto3dggOIGjzxHoUrT64WUFOM/a7kh18M4gJf8jIPuJcTMAfX5YCXzNfu7Qu6uUwoa6xmeYZ2gFW
pJTdjqhxUnNZiYljSxFj7msK4qjLx+NCMGXVD3B8aV00rF2M6r+Xvv/bLoxqlw7dz9JhxK0krPfz
4jzYuaAinbq7ziAqcsntag8qDQ6jLIqygaIPYHySKIH48LYYdZaPjLfd5IL1yBSlAo1pks3yvDOy
Obxqv/5MaFP2ffFHhWMEQh4OKsp/BjsNbnM/jAI4kYiWGZ8L+sgJzThDOnRp2p+lgAUVIvHXNdWx
lRXbqySVC3X8bcAWZ9LL8pCrR7+AaZwNRr5H86MEu4ioEsq+ZJHU0n0+w8i7G15P8S4eu+H/2zT9
X9k0WUL4CLD9j395IP1vNk2X5BdyNj/Kvwu9/fOX/iX0hqOSsHxXIPeGi69pYwX5L6038x/S9MSq
ca0cE/FW/99ab94/BDpuuGv7tmPaSnAV/9R6k+IfDspstosOnIt1vKv+X7TexPolf7dDtjzMu21p
u84qKSdNm2/6ux1yMxlT3+SdOBmheO7bhixz0QoVWg7F0f8JgRt93qGKIb31ZlBZyYKp6Byf/EXg
6skrlMY8OB3+bc5beSvi4ntTLSOhLa/UBDrcEEx3UUe/JCFSaXW3yoD8EZetTdhNUSEraRZbI6Ig
5L6nKHPYARtgfUYx0HdVBcTjpmyepkm/13nmnFyHrbPtoocvObAwXew7UooOUXSP/B1lTJ71Y9cb
01PpOqA7nLUVgMgB/JOhCE99CmIytjrIEb1zDc19sVawBKZF2xm3CghMHajeZYx/OKjcFxO5s43z
Lj72Agx5BlpxDj0rQDoIdFUchsQbtryhiYXWT+g86tAynotU/bBVZ94mTcSZKIOLbn45WGI/uwUV
BDy3AcQUABEaa/6ITLPe+AP5I1ocMLgLp91Jazr1Vox0ZN45OIObQNai+hA1Hr5uA2CZPM4Kwkik
cxg+FKbRGrx6M152IsSWUIoUg1SpH2qpNm0JmU30hr5WA+4+Mip/z9isnoex82lt0EC0rGqvdeZC
W0nNh8oKHQiwMdReDf0pSjp9dnrn2THjcG/JAkFRLFMeygpTIbdwzui+YRQM8n7spvsyhjkyKA0k
nLdfUxeAbNQ+JtYf1OMMkACpRADTgM7C3R2JzpxHBx+VU6yimzea2YXE/2mhRfSkxn4/O1Z/xbx4
opuc0xUflbr5OQhNlaaXuIchT14Z9L3fnMIZveO8eYsKgkXBtrmJzfppbPwRmX6sdDBv8k5Thgqr
NbnInWEfe/AsEXipBcxwNsUjLp0ILGncwtySmHe2mds4H/1tg3j8y2j8v5VD8VjhgtD9138X/6Gt
aHmSdeaxJZge/uPWfy44rxvGPGyR9B8d1wBTUqG9Feqz3U/EDjQpO9TVjmj9PfdxJI5l0r3LkO5+
LEFZiAjp3v/z9VjCWpf43xzRuSJpCuFKLOQ8x2cn+F+3ACPJ7doYKuAqUTwe86xIdwpN2E1ej09D
VsijqQFVdU1HGDY4HwUFvltIWa/V4q7x7RYtNXCnIdEYyZ/32OQ+WIMijD5GOQKaD+8K9JPeXcYN
1mIavfi/al/NMMh9IBEDGFyhYNxJQT+gTL0wSDt1N/RQLTSd7I5E++LkzhZf1HnX42m/jZxabyOU
5O4idCOPdq2GO+kaAkjgQL48pxc9FAfyfPfYrP2DktCAetUp1jZsZppXm7SNpqs0jz3e1z8NStZb
M6QA7xjxpSUweImG/oxkq3tysVTfeKbugywTiAoL55IZIro4wsxQ/ArzDYWC/kLi94w64MfoR/OT
19qBas03OmTyXKFk7liGfMRxfh+HIt4oCudYLJIppzVmrZu4IseS6WQeRQQiobZS0h1M26IU7w4Z
wwwwXDxwxj9YQff7JoWHDYTj7CUCO0fb0NsOUMVc4kw7EHSdoig9O2nqk5C+F9SuggQj60Dmfr+l
+vzjy2KrKskas2H45jpIds19ltHGahCk8PMjylvw7+seNht8AaMAvzMvxUl2JXUhJNQPNEX1rXSH
oLPKI5dUHeK5atE2moM07fAva8bpPC0DyawLjrgemuGQItxgCf3p+hCkk7SCrRSvzYdIBlbhUtYw
3HOs0uqk2/zgUZo5IchEbVJlR6FWHmDfvruewEvKoX2WRw52oTGhX98D71FU50FN8KHpukZaZVDX
a/n1cP6mY/D8ek6Bt0iKaD1CXadG+sV26pCAQzeaknHtB3QumzsZS3mylvmFe3pY3PBZOtqn25Do
Syeca76AwsmHSWBcnnBJFRa3vmeiadWD9vJlsrPCNtkL602jLoyLLK18/AzdnUszwGkxw7Uqv4f6
aB4qD4FQTPlu2CrRiRjRBvVyWCdN6HvnSCUPrfANUIOvDVrRR0xE0zv0pn5QAMLAwQdQWYt4j0fp
6gPzbAywA3L0zy8Si7uhwPKWWmXs9BWkvAqP9gkWYrn6GQ6Dp/eTbAAxdy9dL6Ynz03B4nEChJ0x
X2a0G0tJ24bYdLibavVsT0JSFNrVpP9Uaq1fRgPMalq4zywJX2zpvlVIPsMXLFErkICl06o6I49W
iwk5KgS8culhWp6VV1JqYxtaph9gPPxmidLeaAenaI7ibJum8xS4MRl6N2ub7KreVb3wA5JJDAM1
GoKSUtPs1SU8lTDbFdjGbjpOqWZq1XPU5qhaGJ1BSnkjJumCEh28rZ80UTDPSFV7HUR9Pf+U9dAe
ViGttPUROKN6tE/a+WlKwPc0Mv/wDQnadN15mqX9iE2vAmFgQFZX7Zsu/dduUBS2kU7fT6WByeL6
HKpWnczUmLZZVSLfvVh7Fb64w3eY5ylY/cfeNPBzFhMN1iFCCNum1e47PdpB1mEAVHGuYjBhcW7A
K0KprU5yebV/FYtVETMUoEihzCnxZ0wK5mIXAvyLP5MucQJ/XYxlGD7GFHZEmaIIqMdkPyQxWtTs
cXUGYaCltkI+aZ9RbexPc58c8qkhFxUKdw40LqpxTA8AmxxMJ4GU9B91gbRK68kKdyOw4fSt9tmc
QpuclY0lN4vMktRPLQcBv5H+ZjhCnimeVGi7u8HsYNfTsexHOqJfK7IABBfPcXV1XTBXHQFV2634
vXa4VkuFm3cL7UMu7bmea/TbehT2OTgA+Df978LyumsxDDvhwmgJrfoaYlHz6JuR/+ihnEqzaYR3
NIJC0fZwBmPdcG0ghwob+QLnI5kRbaELnD05s3GS9dydcBIPqiqJj71fzxu3KCDUGNraEDa/hLnt
4NFZ7Ox8cc9NBdwuQawvJSksoxIDhzmFvbkAg8eMIT7R+zgW3mKeSspz6O26f8aR9Rf3GU1ajw6k
Lu3fDrvxIZu8JpACAJrjRy6tDN5BVBJu0lBhMRit5J8h+kQ0rbw1WSJQ66zeMZlK71t7uKHW1Z9K
NpNrmyvrlAxUsIy6F2eyh2MuJ+r4psKQp/dpCvX1jtrxtSqvmZmkIMsAyBf5fZdbK3Vqrk74g4Jr
tHOKAAM1TccG8b9A+Xcj/zInJgEZVRv8ve/GGWc1DqOHMkbxNe4sbzubDctkQBZ1wV8VQc+5CipR
X0f8xi+e58lNF40/BgTdtk3PItQ92FcVyfmUeP3ZYU/b0YhK0TsBMmTqedx1Yd+BJ4g5ICT8zgaJ
yDvc1JK9NBp1dFskf4wUQYYynPTZSMebAZEL1wxejRkSPtKtE0RYBqBqHLHPuRXjQLmYh0bpBLQL
UKeCBhFz7KsT5YOEnY7pYIU3akaIX0N898JvRT3Ym1k3xa6fzAfTJGVHTc+HNeD9yF1kDTR68EGL
Bu0d/hXcdyRfKVjVKwykWjfYZN1qhyitA2dR5sZnKR3FMH+3UUlDiT/UO1nT6u4sizMdXQGnwXIj
buMZyYMnkDe/MzA6p8wyxEunxf3gEzXlhLTELe2nSAGmea641rZ44XLSQ5klv6fI7B+1g00tFmAw
POmkRBHkoFo4+0QC8pVT2O/HBv9mvQ57MlrJdRmnt2wcICdAr11RGIXyr32DZuDcPEg7Q63Grg9x
DHuFuSoBASGGFF91l3EYLIhxAznHLKrZ2xiaGCwyFuGWC52CWXNQzsgB5G5pPHF0SWcW17I1H022
3YNcuhw8AtJibZy7R+UX727etKcmcW5LDHOtbtF18KZBBlUxQPYEZpwof3rCFY9afMpmYeeDj3gX
khFe1KIyGNmvHeVyxDC3CY6Vj5TG6H05sNriqilPX38NpflZIVm6wwyMBKyN5lPcbyOIgSe8bRWn
vwuyGcQPto9Ya0wyZB/mTpAhmuCIdKXe9Chhn/9KINsE8fEy3yWJgp0xcC7XCZX2BnVFxGvXXieq
ivCukEgI42ICdhYm+ORBetNh/5C3cQl8BWiMixnrnYVbBtBPpz8sRf47/J+Unddu5Uq2ZX/oEohg
0ETcR2l7I59OL0Raeu/59T2o00DXURYy0ShgQ6k6kKi9yYgVa805ZoA61BqGkf+Uxq0XRviY/Q77
NVZnE/fVl7e7Mg/D+WGARJcK956Y8OohqkPsJZOLlJ4s24gTEsrBBisWuqfdaKi8USni3PbrTzan
OwjsIDyorgkKi+mxD4XnfOXKuLyuYqpITb/pPYKpkmG2b6dsxqapxpO/Lv2dRrQe9hUODzs9lmb0
OIZWm2gaA/YtVZ7Lgs6wX1TdPojK9U5HuGTl30hcae8S7lHfYwVDhS3SGqcvpXk7eE/Kgriirewc
Wub71NuCHLX4pxOX3zjiOvicaxzsNueGAZlkUuGznuCCY6AYSSmPVPqKHoTwQZdBJAFbbHI8ynzf
2zfdXMJd6SU+NgtZs9ubbWgf1TDIy9Db3+RMlRM6wExnGwoGiROkwMGjKWKD3T0O6s0ALfqGIBx2
XI3KtPQwJZaDnW3rSD8GjCfYeci7b9sB0NirZmW7Gwv5pGhEoMes4bIVIcwKfczcsvzolnjTgoLG
4tL46n6aXu0u26Ky7TwNMAYCaTnZd6ah1Mitg7QcOpCShJa4ofxgr1Cn776cxF2G6AH5BgbhwmNt
t3t4PILiOvDCL3Wum+e0s587Pe/7vs5Ishj9i+LN2nLAxwuQYH8Lk6KBtQYsE7HoLz6V+FRXqQRv
oQguaY7OIscdoiX00W0LEiTKHxE2fCTemFYoU6fbBIbsLja0HR3JAmDy+luQtuoCiZ8hi+OfZZrM
K0epKPQ1G5lClJFRB9FY7UW69rXsg/TMhX0NpsV/dAObKfDScUi0Xby71Ny7tKa2DsFalylsrraJ
tm7N463y2PlIlfucrUAuuzlORXdHDZBetIteK27vZ6nof7rpDN2afqvP6LKKaTNFBbQq7k3O/xnZ
0011Hl2DntdMZ7d23Ctyrvafaq6wCR2PkvBKV1zsXI+Tg9XQPOio3be5IEDNn9vV7AJtItGoN9aX
NUTHcdJ7+KZi2yT2su07zHl+KQ5ewaE2sccfqc2TNA4UjDa11eSuM++iL3GYtgMcftpucbU2vqDA
UivQvDGND2evkUernIdzUzIwCXRask55TBanhAzq9SuyXMCfxtnJOB3a8bIi5k+X9YUKTR+UlPdx
LJIn+pPFvdvnnNBYCDB4lPONzfc2/tR/VUGSPvCsoEQiKnKjeg6PlZ3u/NCu7ut0DC6B3Un7ZpDY
9x0rys6U+um50Gx2jU5aPKhLcGoISodK3rWaEh2SgJcAl7MKSDcGAKkkkGBrdxZjIXh05BnvnCL4
EvSQ87tofbIKD5cOesxT73KMGHyIPk5jWy9jWnyi0gXZQKM9h55+LLklbzODbq2ugLnJfCFeYiVt
DzCLzim9h1BNKSRJpAuZSolhNw0IBCPPOrLz+3FtelmTuhsmM2F48cJ93IfxSzjBASo6rsWKRfTC
Kr1c5jL8cRmd2H8Wte8/RzXkMksW3jGaASU3fmfv2caTx3LG3mKr4SxK6CB2w9pI9C1t3Rq/CRr4
2HUx8nkDipI4tx96HTwPnNh3CinyIYt6oBJTaZHVoo9vf3SiUnBhhiSJxr4q0o+vb/dKJ+WR0/Dj
SC38UFUZ8Lu1CVnZXnpeaGVsnMD+EXhDjJNQZ4c6GO4RoZLrhNAUDkG4pO1JJqh+41HP1Ms+QCss
DH7eimsEKclvlguSqPTaWN5T4FOlMXOFwGaJnQTXe6lxSf1MwIpf4pFlyXfIsEZvwsbb5IgsKL3W
kRiYCzdokJsee9eE15XwTpcQ5LUNSDjVaYBDC9l9qDE1VSF/kownsCMln1Sr2xfko9OhmdLu0DbL
neczU4yyYLzmS0+2r13Hd1aLQj4rFK5ikVQb0ep6Uywj3vI4bm+XIXjKyUy6pI7THDIWdHZbFP3R
In8WuanO7ZhlmyjmmJQN0tozSwVxY5DwTSTvOfa8WhY64GTri1Pa3X4Zx2d3sP0zUik85/nUH94K
EI30ZwmbfNO2kzyhxeCXL/JY2gDD20KglvNK1gtcqXkicbqNPytTPE1+fR4L2BmsqF9DtYK86Y1j
CO7NznS6v03DQ0vT48YZlEaMTO9HJHBYhmWId45y8aYkdz1MhI8mqz80lbj2cjQfivxqeww+URsS
+1BIeXVxNgriLw5sGTZqY1bQOm0BsHYZAu1BP/Y+klSzDuvNgotGx2Damuq+idzyTCLBZwXtrGHu
evXiFXg3hQ6IsuXkuOVLQG7820GybHPOjX3+udM0dNqWw62VlwftgIMLU/78dqaTSgD417hdfqKr
A3LVfrJwPy2e5x+ViuFCCpLINOUOOfewrhJvgSVoIc7MkHkviNnD1mz5kDHYT+RDWGgAS2t47Mgf
uLph8TmKLWhJvvnqrkc8VGrZWkpPBfnDQZwzUUi2jYcMmF3+VJxbd6SnkHBWd2qbflPATZsjBeXI
SzOPUc2OhabdZSzjN5TS4dmJmdz7rl3vOcdhF6xwJ40ZFCwq5Q9JQxjyGl3glUq8hG4FoqMqcL1X
pUBzxRtA6TZvAmsBR+tUn6yhK/baRqZBZkCykx7s10R9nHOKsDnP7lCW8nH4mtN9aBN0xXhhnmNn
W2Wtus6FRmc8OnvLkOTgVBzym5TJbiuJILMcQfxDA0Fy3o4pOiTeR3WkEpweWhBOldVUe/KOu03u
zb9G26uvLStT2+Ojl3Q690NohVg5YT4h3GW6nycHeklIZkYWwqZfvYErTQSdPzabQtMjGPBSo4S8
qWL14mHzwMLjF5vEivDT934NEMUOSFDfc0yAXNDkdOrSpDnEqJNu5vKmF2R3tEHBuxDSxaTSiU84
yEV4HElI0KlY7hrHeypyeFWLCD+6EcL9zDY9blW6e13ZhQenDX6kWFQ4D7NnibzBnwH+yrgYa4KC
NtcNzXaETwnSd1oWHDLoDP/yC1lfmOtbzz3DHa+czT/NlD6oPzP2eELqNqA6yIZDjpicRFsb1UKR
nPKPXkQ3PORdAqVFaeV45Q/VxKd5tpmdK04XpLTinKmhRktQVGYRnAb8QhyiENxBXsqHuTbRxiM4
ERsTgvIJj4/v0bbxHPo79N+JtqkjLG4Vzk/Le03HVp3aknVntP3icRjrHST5E5WXgw0dk50gBBCm
Fa2gRDoFvoQYo9zXqBvGV9O5LyUrx1IwiEqCqyJi6BFk/abXCv9IWhuOmbL6Qk4JJm9DCnmRyXiz
zuRvVplqJc0xdLr4PPXgAQKURifu088T7ayYLuhb515xX/vOqg7p4qfW46BtFkYjHcdcUxKREaGV
/TgYfdekC2eHAAfX0IzWuS/b5fatI9Er1nA/odrSCQpvOxsb5NjwBcJPSdx6B59w0BvtTHS8l2q5
Eb6JD4OjgpMZKPxYvuhxedFzEUpszLUKOcYgH/NUHz23s1PejiOcPFdW1dlfX9CTXzMRdvu3oiWy
cfaXhBiZzA/PNrdOhyoeXHIA2CuUbcJ16/qcVCTM0BPAC2689OjyT8vY+cWsL4VnffQQVt10DT4B
aUZxV9bwCiKW6q6Tj6lMkQ6oXxqb2KHwh1cVNppuBtLNqPaXLUFSM4CK0IdkUDwEowO2PEVb3mLL
E3MFkS7xXoUVwvfExEP3YAoe2zH+xP7/raw785yycjEvqf2NQ0V5SBeMW3RtshdvIX2rSwYUnMXa
PjL2vmJuii2KC238AV7i0n1P2zWAYmyJV0o8tOFNPu2nFNasAU+Xa5wqOYxH9nFYuU4z15tkKvOX
RYC9snV+7CzgGB3K88d5pS+lVel+oAQ6oOPAjDMMwXbJBCiOvqE/Y8cnfrK67Y1eXlq0VXliGBsY
NP6j6+uHLgFbDvo00sLG2fUDOZgHkdIXD0tSX8wYZ7vaRqqflgrZ2EgXTC3dB7S5wU6RZbUZ5KjO
0oYkobmdjYK50/aBvgmn5XNWk1Gm3M+qTD22VATFfpC7WznCQ81nChQzILJnGHgSLRgo+prKFhuv
7BhHMqW9LMZ5CNfA3iwT06exDn4F6cJxkK7bRQ/TTrCUfi4q8LMJvZu0qLAyjmwsfEQWdKO4fRgc
bCkxzKo2ldcktvDgkwMNEZyqdol1f0M22G1YEIIwhQhPDELI3YKWdJeggwHVFn22upmMmQF2n8yA
sVWtsk4DumiacayS6PZJ4gJ0v5uCuvpS9Zk+m2AZN2//L3smc1EQqIlTwJovgRgyfLytFk4R4LdH
reb7PueQlvRId9z5IcA5cgytyL4OcJsSD78SzyGmK+YdjMVwzGq3/xBEX2trBmgoAwDfmqYJZ6Jm
wwirupIBSZ/aUMv3RdRiSm2TT275Y47ChFlbSRM8AECFjis6h6t7IEny6YyU9aa0av3I8Y0mLCPA
pZn7rZcvzrXwul02BoQe9QmQeMcX/mZqchCDEvGqD8YzXhIKkrpp78c8R+Yof5FO8s9YO02o8E3a
vwRd3Dzr8RM5eoj0QNi1LCObOdbfh6yj+71mo0SN6p4nr8ZKnk8P1rz8GPuiewrVlga+2bgONpwO
CR6nouQXyjdv09TqK4m6L+jbDGgIk+6w2IVkJxtohnOI6bOb1L3TxrsuI9MtTsL7xO2fHXs4Jhw+
gGUS8ExEKv0m60cQAigFMEtwQc9RonY5k2NF7jjb8l620D8OQnj+aWp5fCIhybORoCQt1I2lk4J2
yts9vpYmGB79NAERQDA7E/D8hySxktnD7TpK8eQy7iRG0I3MBdB1SnOG7+TsJTMPfTwwPrCynJ54
X91wIImz6tWqYptHhtKFbCesHQaLVX0ReRpco8gz17evwtC6pO1ojp039WKjMjUc0Hd8HkP9YQzp
EriKOECvjkJG+7y8ffX2Yi0o6QYbNsvUhHdhkUeHqYt+1KTnwfTP6uiugiXVEmOCQGX9Xr9+b2yH
jhwR9gmmrQlkEE9ux9KvBI66Mr57exG2Cnc9epx/vheg9ds1HRMS35mSOxFC16P0X444VR7SqUju
/t/3376SovSoCRoPiSz2Lot2So+x7+R65cUxmhNaWf9kI2eJJXltrSFhZliFtUkG5O78fP82HPqM
9AENcSkAKoPTS5yMcSCl4TqXEqCYENlhwPtF+VWUG3upm600FL8iXiWPuoSSagfjc0pr8jLEFdEP
BvE0WsvZIXGVsKLboKPfRy/+IeedxWyNPkxnd3FBh0wF3uvIyQvQa/yhFNWvYow/kgty4OSPp5PW
ZG2IlA1rWjkdyVaNQsdqNQ4KcUYruYKzVnYnv8wZT48/iuKL5w1fJcM/NPx4ieq9LZvbJPM/ZYBz
4yZqd03oXcxMs5izHVWb1zfgHMOnljlq6vr9TWhqJMR0zmBWMjpCiF166DQsM9xEbgRFVXwtJgOc
7rWX33zmRZyknFM5TpBDa8HUZgghiiTpnbJJS3AGDxZWTwqgnWD6Nom9skigqa3RhA3Ca8f7ssjs
NPv4CheZI6nQxGp4GSPeqrlzoRxxbO1xv5NmCeIqyBlHG+sYBDi7+7UTHbn9Y0BLHA4+kRFR1t9Z
B4DI0SccCT66FeqDhKLR6hz6eF2GCYsfiIbhS6FDtvKiZdmF7LQwm4sXMslafqbI1lNhe0gt6AtF
+S0bXLjcrio3w0JcnxWA2va3XIe7UTKdAPQ/TOZbitsbw2a0FtJop430UFcbEFb2jqkV9TCm2I3d
Aw9mnschR/1YxuADdd5yYw/us6n8TbzEPybiWPz1uWgEEZUxZnOn8r8vMbzfMkuzfaTHJ3Ix78o8
eGR2XOPdAg4r0qneeQ0BTwrkRB9yOHP0TPYRCoC6dl80YyLjd7R4Ijne+pH700DB7PG3TW24NvSA
KdM7jjdu6eFtIRZLBcXeqyCZzGNbbkXfnfivn8ehXunu9dnGu33TFi2S+8x5jmwyF6XXim2VAOOz
hUM7rflkl4CIXGKv2Tt+ur44ULZDmBGI4bv0yApPMx5EJKna27SQxTZf6ie7gcefL+5OE1m8V1gQ
zWoUjEOAAEPUwYQOYVQU0Q85qYe+ofvoBBAtCrDNwu0QXsU/fUfyQcb9hmGl3vkTClLThpipRccm
2extF2skDR7lTUCFo1zvulS8MpT8wvsaY+HAfnETedxUZacp5zsG9IhomVqzx5S0UaoW4laIibe0
+HwCJBHbHs8NBrf2GHXtgTNnwZTNZQgDLYGTi00y+XgorTLbjXPy0HrrmTQFFVfVBAfTQWPDsUso
k6ptnj2bsrkddkXidNshLpkbOojC277cLDhN8oztcCQjkVM55OyJrSL060vY4NmqSfVKbZpNAs5C
7UkcJe02Rt60TXQFpCl9LHUCPNPNltvFwgUVM9aZe4yb4VAwKyvobxmp7hiHwh9bU5+wiACSNuJb
l8FnkbCymxR5dh4I0OTVjzkpYXNWNO0XonOxJXwojX3IcnopjYQhwsD9uZd1cdPs8tL5Ti4Q05X5
K8qmrykr2o3v1lAEEdSQyOntxkC81jMtHzoYkMXVx36Ejeq/5L3sdkuxC2w9HXy/u5Y5o9rAoxHn
YP8q4Bq6a73pjG53jD2yEBeKeKFHQIvVa4Pk5XbsIs3b0z7PYxxi1EdJWebhyY35UD0M3w72QA52
n5Ik/SYj7Fgui3HREK0Uj9FeaPMyT2fE019sVqJNxzgKvIPzJGjXR5rmsgM8y4nTz/hPIrzU9veq
DD+SFLZPjI1hJ50o1MvlNTf5T39oqz3W2wAATlg1X9Ahk3KgBkYNgLkb4Cw0h2hGNNOmzzt3N1jD
g2zziGM84n/BZ5ET4gcHjrl5lWB0LLwfqANeMYuPR6/Tv4bF/AxcNtw6s3Zjo8U/0uPv0/+GP8kw
zeawLP4ll/tdnOb7iv9J4xujjCZD+V/61DJXOsmq4NSvsTKz/lR5QEPQjJL/OYZqj1WyoC2B663o
g22ageRIrWvKQX/T+3TmnRQbQsYTtg+pjv6snZNrDvK/lXP4lV10vZhVbN8x9r8vzgmWyI+YJZyS
VivYHLS/PBN3Oz9ytrTo6edn5mqIcF87WtntgBN3h1g99xjMWpK6bFwg6La5vHQ9SlR7fvrLBaIu
/u0CPZ/LMygNbSHeSfuGqPT61oTByeGYR35dQzVRRLt0ia19zYXfRu04EYXBxFFkGLozuKREld79
+TJ+0xg7vu8LIfkcpdLGefcZSqdvrRDp4Qk1DUOKBbJf7G3K3H0lrQvx0vphVhFikjLL/iJvXH/0
vz8hLYzmk9FKSMTS7+XNofEr1MHeCbiCvFsDrJM4RoI/Gtys618cemBtWp9A9j//zfb62b/7zdjE
bMmdKzwHaMS/7w2py6QsstxlBBXX98i+Tt1ogW5q5aEL4QmNOcsWLMRi0b9Kf2mw1j/Mb9Ve3ms6
hvGvnKxqcGwD/bdiIjUZxE6WNMMVVsjX3KOIR+vwN3mqInv8/WXjThHat5XDLfNenjrntHwMlfFJ
9Q39FWs5jauCoGTosEmVMzwoCDVIMw4I9JxF1beBvWQXBLgwheph3qFKTEa7vIQpM3cLjGvTt/Mh
tSE3dVV37kHT9w36PZ9E6tXphQ7oRz5qoD1twsCB0cRNjuDiUtkQkASGC1rR4NfbxN4zmr5SeMuX
P39Sv9+d2sXzhVbP922GjO8+qLJwasE77Z16+sb4eIG2CSh69dB/BmoAor+hASz95FPjpWL359/9
++rG7/alaziTuDaS4H/fJHjiR9TvrXeSwtsWywSHK5ekJkAf9Ne26Z9/2+/LlXZ9I7XresawbL37
bV6n7Bq1JClptvWTVPQPaLyhLtLdT2X+a6qCn3/+ffa6vLx7Blzj4MrXSIuxLLx7a9M6r+l8lO4p
DXAZxeB+KYn3soVSVPZrs2MdEcQlbf/QeqqqpkDmpdhtS00TcB2P1o3vHFVYPb2JRvNqjQ1VnKpG
fHulS/gBC9aCaf0+bGtsxnRy//IX/L6Aaqgcvs8b5pAp+X7pKuIhmMfMI8wuseBAlLTvk7Z5kL0m
JAA710FK67NiEOYZLhdBVQ/lbqLHtsoRR41CpCJnPeiBfjizYZzhXbVVfbQxnb8sxYfArZf9ny/5
v9zOxjaMdnnb2e/fv+fGHmOxkDZ6otVAg99l2uHqujigADzKoJREHWN0oBUOd+f8518t/8uax53s
e4oGNGHU7/dDn+Ytvzu3T9PqHqiLZb6RGuXO0KRnqZjmB80wX2UHcsFJOmZdq6a2meCFofEb/nK3
y/Xuenf3YZBxtHSEi8FZrVf7/etTXISrLv9/BhEXKsIVf8q8mvVqVQ8tq+bngfsv2i/VB07lPHDU
h5aPT+zP74X/+6MNksZ3EdT5DGx+X1aYdWlRROJUCfGFnmCFckTNn129z1X2tMSMoJWb0wIN1hGO
SEK0yCFDksh79WP7EGSW/NZI/7D0pXs/KLAhkOdkU8HpQM0Qesmwixlc3k+OfFgiSowqcE6h6cm6
H+rh5BKe0NuD2Hdu4UEOZ+RWoam9C0knVvRZbjCMuLu8btj9ZiAFmP3MBgfq06C6Q18bcnP3b0uD
O9sEiLOCHZwK1aycQ6gdEcEgWUuZbhrJXiaL10SET/aiW8KIGBSOMjiAwtfcKORmhdMFFocHl62u
bsLKumA4nV+nUQEAR5Vk5ekTVICRsFaMw8O4MBczDDtbTlRJD+jN0YO+FH723IXpQ99GktMZfu8/
f2D/ZcM2AiOUjcPT5gDxtpj9x+1SxJweZytwT+HoaKgu7h6lwbckavXj0ImzDpFhpDOagURykGnX
DIekeOmnwD2KpWG4TAs2rNEVY9bfGznSJ0DLyLCkao597X5wFyLicSjYf7lw9/cn3gifVZby2Ghs
uOud+B8XHmYDshVqwNObTNRFY7JY868+DN1ved68amvGze3613RZAqxPGTPpon/ojJPwYbCdIqGB
W8kgD+XDJcjgFRpPoR5sYPZnljqmYUlfMfkYMq3aDkz59k5ASG5XMWtoGWtJ81klI/J6zPLOWWVM
8j1k6icQBQ9vlVXHuf+SPyBWYGE0k73N7JgeMrPls5Orx8liFpI135sA0TMY+phJIUvmoaaD14ww
KqxXrSpMKXkMUnKdli1U94p3+D4PJlKCcYMdyg6dl2uPX/58V/wXu44R7NGsIlLxENvvtjBRt9Ey
aLawTB8MzZ671geGjZwNf5EBDBp2+UwjjpFgWjrE2daEWUwRoojUwBVp0r+s7vK3LdVTvPuOxELE
2ua8v546bhlc4k0/8fGOR5+AKu37AMlFcxc7dBK6x7RbA6YrdI+TIGphQale+Aze4qhsIdWQ2vqX
t2hdR/+1znJJuJqU8DzDbvm+gNKLjSab5uHJjmKFzBQeJP2KYGTekEaS9oyNvM73xHyl3z8fPWII
czHYZyV9dfuXa/mt3l+vBa2xFGotXt13a36OO6dqAzGf3BBqGTVCcWy7eh8zBiRlnQ8tsG2kr8w9
N51HGJbfc23WSJBTCid+rvMH5vqkAXa9s6k57XKYjJPzMi2vf7nQ33cnj4JiPZRgbuKA8P5olqko
nrzKH6EyQlfFLSmOeSguqGMN57RUH2jAgpdE838fBACbzL4uebRNnJMHFz+pBRPK6LsforABVjDE
YEMbnV+yeSQecULo+1TVE8xcY991pqueWSHyMxNLDEcjXuieZbhM4dPNTtpsl9J8IQn7pwBmtS9n
Fews0eXorCoymqICQbibgOJ/E1ZHdZDvBu2iLPRIB0ap77TgZNwall8z5/62s0E5VpiFzi6EJhtl
2s7ptb/vWzILBukXB5oFCnmQR/pgWcSbHkgXlHl03HDTTvRGgdR7FoQAxy3Ok2Is/PZSdfCahhkQ
29sBpGSgh/pVdZcFtyTukMK7X2YkCMM27337g5wp55M0/AAa+EvWcsQN42xrOZ084uD81Qj0IINa
9C29l2sYuTBA+p5kmFVrn9A0PAs9QH3qv4hywRthbUeUVpdYWk+t3WHEmdBS+E5ItPsnBv4JngNj
Tl4zH95O0nHQ/JoKFOyJGXg32AluiyWUdzKL2ePy4NCCOvpLzfH7ze9KTvr4jY2rxG+H3bjAIYOa
qyXAR3FaW/HRFKXVuNV4gHdWzQBhnP//n35X8tg7vsOQwlfv680uFHY3TBHYyDTtdlbpXLN+MGfg
RtkxAYaxWbTad11MlwZVVo6Z5x+9gtt7+vLnh8p+d8BxKNN9oDOCV+mK356pAuuHrBvXYTRtvdS+
Li48RGzBLg1bZL977BvO0YuCq+X082b1ayw+d6Jb+uZjAvErakDxFXq8xnHxjUKExjHkhgqh42Tl
1E6GUf4SPSrGf5sSZfbtUjY7eEPbcprsv630+n17CbCR7SnPU/wttuKMulpJ/2NjdzImlQ6i7VME
EXKjrUieltwVp7xN6Gu//RvLojy9fZUWkNarOT6OfgCCv8MJffP2pQ6QPAHrycmmU9bHaQJv9/YS
U8UjcQdBlDXu5u1brkXEpEPr4iasu+VkTykDha4jJg0pei/qNYAVA8V9Px+bemGYkngKKnxCqEi0
gmH/75dixT+HNJ5xjqtTEul563rtr9zM1ikuF2jibduTg9CSV5NPZXSjggHZUqbyg+Omh8SqmGsn
DvnZyLUDTRxlPmkgJuuXM2YhBhKnYn15+8q0MQdKUQhecSdTrCrxWLgdZpmGiNPAwS0d1GRSxFV2
mDxnb0P4zOspeq57Ni1WMRRz9Uve5QiNLXaByF72fvQhykN379fY2ZgloBe3PHLDmujlzZn5j/0K
vSCWu7C/dSf8QD2QoZsqc+oHK/4qu+YUqLy+WxwAL10TTzuFTetGtCVBOEGawdsFE8dw4ymRg3wp
on7TomXZTkHKqCBjwCpnpzkbPEH7jFX6ds61vvi52tB7DnaVI3dv5dk8Vg9OsiYihSkZv04XHTqM
Ym9XyQz8WjB7h4lIEpLwC/e5S+14Y1LuBo4vTOaRCG28zOouloI0niB+4nBRIbm3neW26eg1dcXw
EAS1eElCYfZAQ5HcmOAZz/9tWvMMCatW7EstCXGR/6b2c65hEWb3oDigcqYosLzR845vdh22Lesm
HBldwdtDTNEV2Ntn7PK4tQ7cg6TpFBHiVWUV+2hqOC+0HKeNG8KQab/jnT10apQvo5NC7a5DCw8o
Lfm5dPMLKpdV7eRe3BTlWYiPYt8hct3j3ILl3XF+MnXL7DHwXhCM2SCBqdDKHD9k2pfYLWOL+U/4
kR4RxA2bNpR0DjqL5NHOnUPIYR+NOjEAXdCc5niE1QJdpZafi9z96BT5Z90C1QEWiq8UV/zR7pud
NfjuQYUSK19Ygl7D4l9FuPqawf6EcJbaucic7diQKNhGIBptMlWb6YHLvCGt0jr+06EUpE1r3TyV
NSp1jGRPb8bUeZXlTrV5sdF3MYShl+lS+l2Kqb8v5dLfFlZCesCIvGrI4k8oYev9AFQWXy+ivQCF
7YMzMGGyYi/+3hCjEC7e3rTw+cYIfR+8RUjlSVRia+W4jsuA+3WxHxeUMS8jGnGyyrIIcRL/zOr+
ipFHstoKD90I3QW/HxG1RGp6iBuqfjUkYJpinRxgdl2MaxUHUJtw/TPMixOGv61jzREu7EA9oRfg
1y/N82xn/ka4YgtVCrOXp4Fps/Pe6pSRZ3l0Zq96hswAzrCpe4YnDjzMhQlrka36I6y3GwKzMoHl
FAFBdnBCUr6dMVy33pmQgk4ggWyiC82S6OgkrEKt4IEoFLyZRqXtpgOGsBkYYF09m/RNTWqmGTUb
vs+E2pQKhR7OAhIt5vRnlSIVRdtXXUQcr8oUDCcZwsqLKR45qXQXWr3ZlgYkQeM+WDldOj4RkmUI
+bOlyvTC+oW69rbUhfNIxYRlxbTXouvlnVFWgifiCePOGuHTs8a07ZJtho5Q4MCZxjN/f3TyiJGI
hZ4eEreYH1BQRdwBhH+Pfr1znUg/WGEr7ysepprjLGEfaXKK8cGvDdzxNNTWZc07CUKGZL34XFbk
gaAfeEltyP4jZvpNV4X3CIj1c5p+Z2NgwtoqfepyTj2cJOvQxraJmNfZd5gshmBACPVgJtm+0JaX
O1HD80mjIjtNhPnl02lOYx9rSfc1m2FHx7kKYfOlhG0iSzqXpX5qxeTyln6N+vBo8MmcUoMIbkb8
vosZa994GdFbbjPkH/L0Q99CC8JtdY5Rkx+GAfj5wGdjuWxxjSEpLSoqdI2+Q1kJpHR6siB+VnAL
fVma+7IT/m5qBPkOafLoFLT6uooHv6wKMtoFnjSwS+MxzgvSmuf8A1s+CxUaVd5tQaPPtBCVDfq2
W2pi0gmiadhkDIPJlPVuprCE1sU0NalQETm6PVd4cOOb3uytuuJpFu6dSdSvNPQ2syKgHV0ALml3
crcxqikoZvYNwtnyPBPhUdbEABXOKyhQ+wYaAthG7VI3Z+k9qns+hqQSmxbSAxPgEeeXtQ8zjAK4
xZY7RpI02sRiNhI38S7CtrzFFZPvg6XGK2Fkem4EqEGh7ji2oFWDT3M/NgonP7JWtEm22mp69jBk
m03p2/qCgK7flm5JBHWSiz3v62HosnlX1ul0dFWN53z90QyFCY9siBRDugMg35+eR1ahrc8SqlmD
nmubQAUV9iTCsSq5yn2uWSpzQG4Py1wW+3HooEs2HoaTIcXiE/SamFv4U7yTydb1XbyUc7taRuJL
FxM5UC9T8lWYj15658S9/8WDt9G6dYZfi6RKuP3DMyq12zftb5nGjFki92vuE++MjCg6Guv/UHZe
O66jWZZ+lUHfs4beAN19QZGivAnFCXdDhKX3nk8/H3VqKrMS1Y1uJBApKU7IUORv9l7rW61b+YJ6
zHIVJGBfX9hSfskA/czemrcSmZkspdgYjV/IOXAfZs3VMCSCMQtJ26idcUqT4CRT4z7LzQQHs/Rh
GqcHuRGJc6hBrs8KUtsAe+KqCwbJY4nmdtGsbxrME7ZB6ZJaHLuOEHC3PlFmaJs+ZNesb7Okkpyi
Um/3tkzXKslWF2qd952/KSIKjrbXD21e7dVFbD0GCjCb5FDEar2Vk452sh9gtO5bsN0Awjawyj2w
fMNezwsvCkLpoPX6nhSAr6qNrZOPLEihwOO1c32pRiXhY/jTqvDnjsxq3wnnfT5Z5Ql9GZJitRS2
dJ6BvIi15RLbKEZAGigFQRCY4ofCMsOjhn1CmiTzUNWQLGdFc2p/eL87y9sIjVGVEUYzN0SetOQc
WBBkrBZ83tIMaUtFsDsyOatKkpwRaas7RtSICgrRLv18NK2EVScx6E4zk67EbTRx9wndr0KMoNa+
tY3QlNihXyYI9DDcqznWe73E+j4sFkYcoo6IWIZGXfiBtHjclODwULTmzhTXJSKAzt+xyUMnjzV6
JVVmffCxZ3qRrL1HvqIctblZjErxVhbTF38EN04/VLLDDPOCgdcnEuFF14Z+s9JylaixsPMzEvX0
gh1oUg63XGnEfacGDk1UstInNadY3GwkbL8yS/MHanuP2SSL+3RGrzL4yTaNUo32dt8D91PCE3KS
9TBjbwZQYhykrsV4MvTRjvojGTUtoy9lwYwNs3bRheiJYbwmXKkQz5AcuQD1YquYoDObNjl1s2ad
KZ3oEQLKiI4gAkvaflXTv1H9K6/69Q44CRJjvNzXoYim16mlhAfW+wrDOJJuoWprV+DKd4R6FlEX
BmgKIaztZ9VR1bbbIvJonEAx+6tgDVtxDMRj2wkNSnjSJEtNJ040NM6xqJLwloEq9GeEdzALEKo0
0YfRJ/N2HDocq1b2UEsk12IzuImBWnqx0lgM9zHiE23ADB75W2usyod8BpQgLfEUKtEz0JPROffJ
c680tyobn3Rp8B+oFqGHKhP53GOypjwEYGaKG8R8sBg3TcKuBW8T1rx+3keNOJ/lDvBAnQ3C26Sk
Z5xInS4YPz4E2xpt1Tv7YcGp5fYQEd8RVzNV0DaRtjUYXkdUOTfSxVSFA6wpMR31ejMcFPyhG70y
P6ADyDjH9vcUj9mfsl1SEHOgapaCcQO6028RcAOcAPEo7VTMRbYOOXoHx+dXpcluaJX5FTU2edSh
CS857K6mkhnvAxeYNWML6lKAmQHiyIdSR3PDaLKNAmiJ49jFGNSBBS4Gv3LMwl2svuiVwHowb5Ak
l00pAXwFF9aUVbQNs+kSVHNBxvPsv+ghaptRB8Yf95egV7nmYNuSH8SsXCP9nqJQvvgKufXaiAdk
UNLDhJfailLr0VTwOCLvO3aVSv1iqq9aUzbXvkcR2ZckTi37h/t5O6AJXw01DJemQ/nbGcr4MA41
FZxOsZ6YfSxXm9DDY/RZTyVAgh59LNEE8FutYQIfyj6PHfaTag3qXshIOxZEOff4Zp7HOtfo0THa
+rG4Ki3UoTl02OuClClrxPFTMqoAmpTxBkmbMSTpNzpAX9YKunlLzVd/1gCgSNZtAL/ymyvCZU3u
4RwxrS/tgk7G9sTZhnmx8GkjgrEPG5WQ1jypbQpnaK7ycZuJLfMkuFo8YUQI4zV2i471QFopAC7S
ZPasdIBukBbqgalmgg8hI0Aq8x9KGZZLV4XQ4xqWvCCP01aUcEX4o6asY0R6R6VQ1oh5kn1Gs2nb
Ggs9O6x2I00WUyNZDDAHq48JCXOSlF5rIdUYxVbw6mlqvcIXbzk9gP1EQfpe3pqb8DPv6eFaOF/t
rANCjMWaoVnWH2nBPw75dKoFXF0qK7gpb2IcjxpG0SaETlvj9ZQ8IRWbVbuwjJpYe4oiPDhVkzau
v7iasOo35xI8rpcHFj4rydwzkPQe/mpzLVP8cqKueZfbTgFJRpzpmKLcsftgGcPySfglIl8ONHYG
+kRIoSmfaJaNrymZIfG0ztJUZ2k7uro/IG8Pypz9Vt6chrZNdlLr7wDNFnuzSj6CthJInQEhnqt0
wQqFftgdkdSin3WRbQGiJFcsogR1gomzzrWmvioxC0k/rj+m0Jp+RyKYUW83fob3U6bvokdj6gBI
afd90Cq7LNIomBUaEWCFGR20bA8MNziOVTisMQFYNmRNAQk4mBOdJqsWcgxzVFQr6hbYzUYimo1a
30T+eAoQXG5GWf4x6kk7ZqJ5mEx8EY2KJ6WaYkLOkWU6oqC8qSiOXZ0dBZumfl71HL+NUT8NJkOD
rDCtd8PwcAdBsTYCe1patgSZ7Y6ZQGounfyJ8NsqrI+C1j1WqBZXTVtnbmnqPhv2qIMrK5E0nJFt
XoyHQRt3JnuIXQkCrENZR8IbnLGu1Ou9EctnaQCHzv6c03MxyGbRqTeznZlY6hlf7r7oUvKnUzW4
UL93+tiqXCMISFA1kFVOQlgd6qrsCPyqzlLZTc/dGk25XYpBfW4Qoqu41ox+bk7gefdBH/LNg4eA
UVy8DTX/8G491IY5d8aOAFusQsQPor6scFXYidk+VZ3y2GNDxmY0ATtRV0bsgwmDQbRi5P/IhBAP
WipXx4HX3FqD9iQU1htrFbtSzdTDVssyl6KGl9Y5Bpo0Plbwc++7zBq08r3IlJa6ss0Nad1ItF5n
jblLXKqWVp+eKjlkwdulN1/5loBxYQ+vJpZV2kasCvnZ9EGPdh/BiGdGNQbfDeUUf6TEtn+UFdPF
Zik5ftMGa5xtmwB3TDIrsH172DGhFR5xDn6pHQs5g8KArUuVZvstjiAE07jV5MdEoSQmSZ3+RaZX
/kbYQHAswpzdjik9WinJioH+qvRaf5ajdFuLRrqPq+whqNl4qYoK98Ufr8NEXnZjCInbJrpJWmQJ
976V900XTG4zKNp7L0WaK0zaVk9y5cxe9MApX+jNuKVPJTtChMf4voIrGF2liO5FhOqYj2QhaAPC
aEBM9fELerNo/IQS9ShcmRi9O2QBw8S12qBYDY0lVxg6+t5qlJeGc90Og6ndKjP5KWwJc9cSJ5dh
IlpH7bCXJ1qgvVQROryAIBcBGfCn0Yl9ESi6QlVijNXUMTQq7/7Eudl36IzzAjtLQrEyi2+Wvtgr
G4SDqH09s1IFB/0bsWSC37Jyhtxv+PER19iSlDDnoHewCM3z+G3owPlmMSb9gpSXxSu4DOjNVxlH
9QaWCNbzfv4QPLg8OH6sE3j6YacP8rAalbB37vguqAKwk0Zk+4HclrtBplh7F03SKE52OsVLO9EA
umjBSApATRWWbZ2Zl42nDiy7Qdo3GlOQ3qPnzTGW221PoCliz13fJu9dq0dHlvKVXesKcxfrpm1Y
tNehtZSt0hhMKZN4L5pSyVseE+vpIGVS4Cha3q+DoX8lAapdDy2pCUmiU/s0jJp45YGN3rhYVNoB
oU3YiJv7jN+1kCSKol/X7LYqBV8Y5yQ2VKB2Y5oNL3pDOJ6K69kQT5hoRW0st/lIy2wCOAR0ZQXc
dLwg8SRar6ZTKtbu2BF64TPIdqbe7GdRvM6kXJyGGkBIVws4toeBa4eNqLlsdtLW/6gHqAlm3XE2
V0A2FqCzLVqw1FXQX6vZJO5oaSaKePPYRg3I6YvKo3+ibEvsQQTp5eifZoxVkl+98TvML3JHLl8k
HZqhOsnDqG+FCQM4tfSLtSvOK4gtOtUisqkHnC7bOBHJzJVK05H15lamcvOQ1jGptWpLKVHILjU5
MZpKQkJwqM3iUzShEZe9Wnkm4gQKFWa3puIrPVZMVducrkdRF5dUg+U2kNY4+EwIGMy3SJqnhygF
b5FM5qLfiI7xQ1qZGqnpqeQwfFwMfQIXMJDlJMcM0XM46QdWov10pobsQN3G0Abt9IpmlSZdpZOm
qw8NV2MynRVcbhiHS4Kyykq5kqLHaCE35sYHMrMqOxyN7JU1WhHLmVtBhcHq23nATwF0aXlAI7xR
ichuYDSUQ0g0lWysE6ljXhNkytVWpL8O0xdx3pDriGg4xfKYnsQ6e/et/K3TKJpM6WOTyfIvuZ9x
m6J/BOtR7mWt/2LPTypAjodEQf1LelPjqLqcHxpAJWsF1zbcZ/ziyCgfak1zZwbOW8FgNIXmTmPR
tA5H9aOspugJvcGLKZUumN/6W6PeGSS/zNxUDl0nhkeVAVlCU3Yg7AzTEeWWjZbP30NUhFgbUjpX
Sq8++f4rO6LHjIrRQxEkihOFybntUmKAqmhaz2GIwXSIkg0L+sOQU04XYn+61aXI5dNOGh7vqrN9
f1jCQKlJhXrQXPF4PcksgY5KeRDkiKTHHDDubgqTjm5Q9ZRoHWGkSV29mosVwR/K8VxVhXgdpPwF
P115mYrmJ++gkclDnHrJIBjP8yQvhLpZOBUT3o9kmNW1zNZr03SEdxSK0JyC8dJBQSo8wlAdxSAG
qaTEtoJAwlh1TxXQ2io51Kind340UwAkaXDGIoOfB5nsFiUnhS4L9HYo57chHp/9QhjXIQjdAxkJ
e2UpjegT4bI9nl8nK+rphI5uOskMZY4wgku3uulX0gXqpZ94YlvlrVXVwGo3bWlCd1V/C7FsbojY
4eJY7k6l391Ea6tC/D6nRegVRiH9CsLBNWQxe63prngpmIp1XUjtL6PKtiz8nV7H7W67Pl5lzkcI
NaAihXepnF4HoCdPoYUN3LRMt88cLW2TQzYjI7MybWu00KfYxZt6uy/CDvgwr40DJLGXlnSM3wF8
Xae73gP/fX9fyOOy8b/zH/O1i9bSgxey107yxXxMn/UvqsEy2efkIRDsQhYtdeHYaVlBRA6Btlh0
XItRGDrAtAFvXB8G8xwNN3TsJazimgQgQJyO657c0+sJZ5n9btrSiiAqd3TltbarttEluvRP5ovy
A/aGVW9JYHBFOWeFR5S78UNF+qxG68NNsrX5MdKu2ohbklEuw0V+bF5rROv4TPBEEYVK1qUIqtLB
CSa0627wqOXjXkUJgoNEPIVTNq20MnwMu3LdAETDLUWjsivNcgMIsSe8t1Ox4tfWKlYmYWsO+Qnb
XXEyu/B1IMWDC1UnWiBVPhIWAiTDUSDFrGtsgrw4pEk/vBclMIBuFApibrro0g3i0xzk62bo02du
xCiTioA1ZpQ+U0leaTUSBIDxFd5yVX1WyNsI55jlZpzvFQwfOW/i9ly7uo3HZlpfyCvDkbm7JICr
/NvFuOKrrMpBd7Rmqnb3H5VaVrsK3Ofvu0ZIJHZQ4vqJl+hGY4lu9JeUxvvd+62k4dTosuwg0U7b
0fk6COEho3K7ruSx2FklIaH3W3+5W9Md2cxa78Smku+KzIDkEQYVPyX6ZesxNR/uvyFjSFtFWk2F
mATKnR8rB4MG4fr+S7/o813VB8VueQfDIAt/erwkhshT8eDkg5Tt7j+C2M+4uPnxx2P3W2BtlmGf
OTvFtSwtr9mQXgnu0ScM9P7WtahkX0lPdxVIJTacrtz5ZBx6E1F5zV4s5c4rwLvNmvb3Z2+aKP/9
On95LK4AOEl1SgZ3lv6a8ypc14aMkakJySliQoMIJVT5jp1PvmuwdaZ5PHvoGGWGHjnEIUSjWk7F
P/+4PxYYdUpJr9gLy1G//6AfS+00shJ+jjoRuaGAREIRGfV7LYKyVbfFLlleaKC9/1s7+H//yV/T
3Pn1n0U51VRw27/c/c9H7PpF9u/L3/zj3/zzX/wnnPu6aIqf9r/9V953cXrPvpu//qN/emZe/e/v
bqHp/9MdN6fCO12773p6+OaotX/m7v9Pf/l/vu/P8jiV3//xb+9fWUTzgw1m9Nn+GdKPfM5EGvZf
k/23+Vf0nr//i7/5/2B/9W8GknCNjh3OAZqPiHH+DvY3zb/hjDIWqjZS+9+/you6Df/j36D3G5qF
F8ag56WiKkTe93ewv2L8bTHJWKj7LBPhtmH+b8D+ZEPxVH+W5aFYVAgRYBeB8pnkKfkvav9O5mSd
w1FA7eTOauelukKedRxlZ5+p3NYtEUMirYomJt1Jj+FCqfi+tUki6FyNZUcZVY/UsgEqTBTYAo36
HTQVL+uID27q97ahkT8n8odulBQ/cula67K665PovTLCkGzHEDMmMTE08zCdpVnHTj0ryMjWQ/FA
8gaiM+LPK4JWtu34Qi8rgas2e+A4e/hwwS4y5dpJsgqJtAHOTcmKg5ViXgon3M8T/nqxGGp0LeIR
cTK7QDlPSH2LPya5hXuhjos4zIcdSixP2XYPQo2z11LZy0YMw3SuaE7hKwWcD1lN7iasgb4zacYb
a4ZwPWUSw2qd7kmaRCptQt8IBk8A40IHQiqOUuPWdbErgSl8odx5jdOMRR/mFjgnPz3pthJN1ybd
dwU5kCR6WI4cMpnGmeGRqINJXaiWbqnKIR7ZqfS0jahauqlFHo6vLdvbMoO7TvPT+k56MLWycchS
PIa5dBaDVPYqtIyzOlRPWpU7ZZlsuJ7Coy+N7UmNO4g9fbcCcnXJajV15UL9CFQYQ6FKPdtI9GpT
BOKNoIJQImcJPfxKyUq7blnmmaHkEm5onSx/FK9V9xO3Z0uWg+dhNAsnG7DhIaL+7FTD2A16t0IA
SCCKFc0nNevI1jQepggn6pSp+rlKr0nMCwJJcPQkxY2+wGYb0FrbrBUewEZLq6pIvnRA1ySHdjXo
HgsOhDBAZTOyh4LZ1A4laaY+RfRcXDH5o0G7NvArV6m+tOfL9NMvrHQXGyXsC9Z+EpOMQzmh2USm
8CvKieElauIa4tfmq2OBFE1BTpGdN50Td988FWOBWiOdHlqllxylGJqtTy+PPVS5TJmu1VApExTW
yWNDdIE2DftJHIITyAWqYT5sClJ8b0NSlM8E30ygb8w06JyScizBaALJOxCOV3mbtmjHSsxTXYrX
a8Jj3Q0b8ClPdJhuzUyxEcbWsAW7uBZShL0yroaNboHilNCZUNKwCbbIFqBltwszNV3HIYA07c0Y
1PGxg9pu+eTizIE8bWO00GYnEFohCx5UXqjKRXUmUqRfjWAQkSxh12K3e5CKZK01qbYSs5S1h4i2
NBKbdzqRpM9M4koYYhpX3ZscE+iHLJQwrJjlWFs+CGagHdLqaoD7OJGKAVMrphKq9WLs9MZ3EkTx
dsh6hzQR2ZNUQ3GENvgQUsyHzRR6YII+hSQ5hYowedAeNjLfN6pUmgaCQAyXVmu2SLgvK1vqzhB5
8NmsFClGHjWpJOkO7MlQEF7A6IUbhNfAeWFprqmkDy0Z7HPVvlC0BvRqhpuUfXhnzp95aqqUh/Vj
ENOPzceyXA9Be+207jsBKk15vFWX/FmKNgKyCIPsvFY17FQ31IfqqHC41Lbw7T4HZEClK7aplcts
W2gH5wHIS5Y5JHqR/pvNm8TwTScs5sQ1yiUXTAtMF7QQ7XFKOgpkJAX4uZv2Hc4vHOylBFmb9oOx
6oYDcKcJuOW4iQMM0QIORSfOqysxwxMWUoCaXcxeRFOOasrQDrEUVjxRdb2kPIil8ar57AsCwGeD
8JzKXbTOuuRZUHHIEjzU47GfcoLbVDpuSD1aZQpekhZBzUilUmxzxgi9eAxF6yUcUCDkEvT4We5N
j/Cp96CST33E5qZPiidzKo1N02v0wZN8Uw/Rt1QUw9Wy8nClzuZj1gvYpIXWvBV0TALCqj2lCC60
jiGuZzMCLbFwpboddhbjuERb0EmomQGkhnpr/gRS5O8KuftVUh6+atG32Y6tp2c0XwatQhMEpDdW
u5c5Qw8z6y9WGR8LMX3A7fnQitWXaiLqivoMN+6AUoG8FC5O0ALTeJbEZm1KrM4C5DArWSh71zTH
YhV2XjCLEPkJOi5FuCIY9DvJ+JWH0nw0pWay5zIUkDy/ojUkK1cS0EBbAjii+R0hQunNUvitzJS1
Y+OHDDR9m1rbnJKNY1LCnUrJBUTaXQ0lLdhunwFvzg8qXeWVnPhuR8WJoxBPm3rOLVoeEQ35QTtD
SNJszcB4IqYpbOrabFwCMpRA7VbjaNwC2liyIIpnnU6dMmoEQaaQeYkFKO1QnAFJmfO7r8IvS8rk
SadFfrJKDTd4RlZDOZYP2UgIVkI1GlRGsibDmijlQDvWVX4d5FBfZQ210s4qCzuHB+M2YvkNskI8
1InM6B8tkDe9e9drHVkcXVszk6li+/ACiMnpPK0jUTDNA8jEYPXQuE4s3q1ir4jDB93/kxhXwpOC
AKxTrY8eq5DbUkjyqP2Ts53RAcuL/CJoOCQD5tvImr+SvvuIp071GjVuAMXnAMbjeBcHtIflLFzA
pLcptkbgGWLpqGRVo0KRBmdqq0eRghXBQnrvagoEe+rK9sheypHz+REMLlS/Nr2UGXOhMDVLSLro
O4H0GJbo5q2J4ayF3HysWzLfdUHfwh5KnDCmi1AmlJzmGPDbCHKIjZZnlvrRaMVNgFfEgUxrA9ui
7pkxQVeQ4SRMsUpArGips/pCze3FHRNpEJJskLYmSfIw1qXppamDjG4VPL8oSI4aKekZ66f9BBMr
IKkU/ECvnto+nbZGL7+z4QsolXTGMejF0FYbQfIo6ForUW2/aHyNh4qQYYoKNDdoux7jx6KykDIU
9ddIxPm6kIpfulq9IbXoN0nDNBLgYnBbazcVbXqL2ho8svpg0pYBKZg9w25S6UWVtjileE16KjCj
ODJml6PgysL8ETUhO6k4P9XsrZndW4kCvfq0AGXJSY5Yv617q34qLwSweIWZ6Qg14d9JpaSuUYDk
dtynbkf9G2nN/BkORDrLrPTstOj2sLoCB8E7I3zJ7qhMKq+EL21ns/QqdG3DIg5ej5UgOjBTrAcT
Ca4WvRouFPpwOEBmqSIeVyhXRddTvQFrkhZADpkiui17r4GehsxIi9Y6EFiDFHP8ZCqVeI6zYyhY
tyhpSaON2p7o08lVqyHFX7jPYnPetRMUlnnuwZ4TF2cRLshAP2qQf61iWFN2XfeknywSTZnKUCyg
B2QVaIzVtq0reduCUyqy8pSoIjGH7GonVvm2lg1ULlQ9mvY+dDlvFMRdYpA8Yyhsx3MzQoKzbBaN
yWdbL4sliBRglC6N+69MkAqiquuCspX/GKnhI23BHiRUjVItSKiEmmpduG0RhtDvom6nLz8gtLQ7
rCD13+/fH2SNLW2T+kGBf50iBWarWyUMpvxt7AYGnxdMP6HZmori0RwWweHy6zxqISp34rnq1HLH
LEIZY7n1r+7+q8dGEKykNkeGff/bdNmdl5lerv7LZ7n/O2KJZJpTY5cSXiSQYPmP19QS1Lf2H/db
1vAwgVDL/ek3f7r5x5sKdIWetFmDeP3HswmCjK45KOSVaLKY+v28/9NPSWOPnReFHvSf2dsETcX9
49V+f4L7UyVlx+mtCNbvF74/RtccMYuR0DlTE753wl+oXigb7X4q1ArC8PsviuUMuN8CpJWBSWQ6
++MXdc1wg70CMRHko5XUIrqCD8YpFd4rE/VSKrr/8KldgW2geXmvbyw1pWW8+/3j/pilUCIPcooh
2VIWoRwNm4r6RbeUTCB0UDxZyijNvaIiLsWVlCqLvHyhYcYZ2i5lGVzU2U5cSjX3W395TFXNDSYD
iv4G6xaqaxoRMVa+Uyfa6INGuAcxRpzwy7UjawkVIqqsBvgpWeM1lpxNCklyEfSr+7P/8WNaXrFY
ylF/PIa+DL7srBG0S31LWCpawdwLNLCTQ7TUxv54HH2GtZ4K+RAudazOKNlxAzbHOM4fWaH+EEp5
sbY0lb4vBUpqafffKAZ+RrmvN/c3XC7H+n7rL3flaerWM0QuecYnFlHe4h2kS3lPWEp+FJLq3f2W
uZQB73fDpTRoLkVCfSkh1kvhsF5KiPe7vx9bCox+Z3vJ9kLLYEeymU1CDidauxPU9bNo2V6Kg6QJ
H2p3WCeH3DaOzyS92cF2WldO42jUh93G2AzdKtbWl3n3PKw9YpdtxK8T7FrEUwfLd6V569+8Ptnh
UjNXnn+rXe0KunJ9oNS16hzyFibbm3eNo9u1+7q82IHBuSrsS1I7z7G5OkCQ3j6jmno2hbV+nj55
oHN4wZRyqUaZo/iSMldIblzYXnZ49m9tSvkgYkhfheZq3kVbVsFX3hsRcrw4ljqbIewH5JFdObhr
VoPTIpl2SJouSDGybhmwkpBjgXiZTze8RNVRzc8cFkKAmvlSaJ8cnikR3XneWtpLyjr6bZzOuTW4
c9RuQnlXNTgG3IKYVmGN6aUHWTadq/kC/tgP3HHeirLOIufEa/vHlMCulJX6cBnWfCUSsS1E2ccU
nzc9nG0EPStqFsC9CBITUegMz7yP5NCZHm8DimMNSjS1gdoyKZDpxceagfIvwE3bDFxucNdS1+W8
neH1hlQIbFwv6jnMPXHYW9MKVQ5fAksCYH60m7tPRWPCpUDLdngjvYHz5FGtXJEX4QdOndyGtrIr
ZaViOkvXRn5i8b+82IjRjXBhu3ihz0NlM+lWvHrRuABgoi2c0YmKTuogPGReOxJQb0VbTgtCklb5
5OqoRmmCk8Rt3sxztTXNc+pfmLFc/qc+F67sMd7J1wTLLxncqTO3XvI0TavoSTkrNnGK/gpjivqQ
H2VyLo7hTuCT7kh0GB7ZYUoVav4P8VPsNhrH2vTCD/GStjYHrP+Gm5e/cXSy6cl/YFS0MVCm4Xvn
zuvwEU4xveiPTfMort2RkfWAqq4+toILbKmE2Sdss5XykKzSD4jcMTEVWfIk1aDwRsQvR/GBtpsT
OaJt/fifLBY1vq95dSqPobxvT/mvlI7b9kflwqmG1347ptdW3hjrIiM1Be+Iv8KFwRmNUgWIYOtm
CkJL3dbSnfIz/ii8c7s4xO+cAp0mrEVjSxKzE7vdrT9lX5TE6ye6t2ZLBXpVTi7fU/ykl1erWTqt
jxIhMtW1yV+XOMklW285HuoZGSXNCb51iT125hJdIaROOZ05H/nKutXzvBM/PX7ZvVAreZPiDf01
Nu9ARdBWlmgbN/mPlTrjam4epHKV5Sg4XBCeJkXBH77+EpM8100JW+uqlkdOLjIuQmN5SXLPZxOF
2TF84sPxlFwQIV+s0Ty0wObU5YzGbT5h2GBvNh9zCKtEl/GkeU1TZq8KawaDSf4Revby3TtncoMO
WnIs4RAGR05KHCYKedP0IiVnCbAo873Z7NL7UcqTXWL+qspHq/zslC8ApZ6VuVUNVXtL/9SgsLWE
y6yj+CDUHw2QJZ5AM29Kvc7kQ8/ivk8R+kmeNEwbaQlauPQo9rjks+qaIKljrKhywl3aVVpc5PJo
3mZpV0E8FfhGhhRx3/BM75XKyrZnLx5KHk8RFl/POfaTp6ZxyetgZOTaW1SueOUdstFM1EFbclAI
AfpEewyLEvzAfLHezDPfMM4Yjmu/esdGc27tUxQ+aN70yRWsw75ZSoZsiBBUbkhHNzaZdR5U9125
Kh7IA/qxnCiHOWP05BZfB43BXe8uYzdj7CunEq/hEWH0ybg6simaXP4IZeAPAv3S5a0c8ifqTBNJ
3itURHzSwHonBE6+Cd81hbo3LhUiBKdPcV269CVJawM0X5yIqrrpZ4M08uU8iToPcQ4DvbLjJOSd
YCZ5ae3wxDGg7kYVw5vVl05y9MD1z9N6II7mkZGTrLV6m9s9R8vofvEWVP6xBlrfxdv4Yo7raY0s
Yfpk9GEoHbnWOicxmRb9jbSTvGXmQJrdu9GqXEbN/InBktCx5USlyhfTsOEzGB5SPf1sJsyknPXC
L7X18h/hDUK3Lqz7HV8WZRz5jPBKDdxsaxmsS9GAvb2qN+H4Pfqu+Mmh6xzexQToggVZen/6+JlK
CsOuFm1JdeAK5rcM1feXVzIPy0pxMMrVu/HmcvSFX8a1tYcXJL5vxpXpj+/R8DhA4fvwyQ2PvJ96
mUUSXGzpGpYF8zATu8gXvcyEKhxDW9oJv7AdmCi/wNhdSpkz8kyiK5PZfJ35Rjm1eK8gklYZMs/l
dED2wtehcLhYSi7WhHW/Ej/fOfOYLgxaw+2uOjB/mWe+JevKtzkzEzfreZUcjGvG8zEfeM/GG9uw
A7azVTiQPOwwKCieeBaOwi9wLgyak/0cP42rTw6CfsP4wVjCXHDkiHOTz8/H4uRnCu13y3Wq7Us3
BLBpS1emF42GavGUPsk3vsbiwPTs34wjHmEMZIxRHkr9fBmZUMfybq5cZdmBp43fw3wv8/2t5AA5
2oZXnD2mMtOmL0d8n8U5w8nCnpS/ZKikzrpmFG1eXvlj1iiIIIED7Rkqg20+byISlGwGn/SJYVDa
ceXRL8G/z2GvXpjcteMrn0J549MEkc0cypHV7NYFV85LGW+vdXMgZk144wcVT2w2wM8fOe2z7RS4
eKsETujS5XshKUhdh++5tm+YJ7etqzqMkpys9Hx4AwaCCyyujnJl/F/C1peTVB/XnGbpD2+LyZ+X
YCs+b7p6U/qX5pPL2jc8vpUcZG6HNphlg8tLW0eMv1iQnVY48JeTvhnN23KWqi6pvTIn+kERPb/a
UjQeWSyo6+GS/lCLN1ntBQ+4R2cS2scb9QOse3r3i3mzXfhFb7VQ2Zo2XDgE5I9c4mnVDF7Xr7It
IfeBm+/9Dme3PXLWg99WcWLhuoeyb5Ck1B2FB4Ni4GbkEGsSUormQPGjp1YSNg3/ru7WKraXNIw2
/4+98+ptHt3a818Jcs4N9nLKpt4ty9YJ4fayib3z1+eSZ5LZ3waSIOfBABpZr61Ckc+z1rob/McN
ruYGihW3gvbdHGtoB/pLCXzwgFaN9462+zAvNOl2CR1yKZF/9sDA17acAaKtccXjH03o4oGdzX3g
i8f4DURaQK4qEH6qOWnbrpBob58HnwieZ4nmQ6q4PTImiz5lU4l/gWP2G/kiS1s9O7BEobu3h69x
LcEJjZ9DAPiKcfLOdjrwNBDY0f/0UPe3KMW9wC+sXUno1A7LvZIvEUAEiREwe763Rtidz9PALHZl
/ZwNO1d0gfZs7qPan6Yjlbk4LORiF3G6UhGrG9UVFY9wjJLKle/nHO60pxMvxtg/Jr3+K1urcU3o
KDmB8RbiOg1doB9qmucJtoVCx4tfvjhn2c6pszl3syVWmMOxVv3mvZ8c3HRbMgzFxQOtztvUrcRV
4PNFd89gQH9UffbAnFQ3c9/y42k099KTFmT3+Gkq3mKxYJFr67NwrWufM614Y73iDBhFdOa2OPqd
tcsoh0I3xpMc8bOXLoghmlkFWFYmZ2YARiA0Aj3zWa2MjvhtxgtF9ATxZeiRINp0HJxbi6hwG/od
tldqtydxxnzJE+KGHIp0dowGZdP+USN6h6PgYekK7bKvHWU3Tks5dLNt8zU2fzKMt4UT6F5OkOK5
1dbyi3QnytZTDaLTWIzpNzYtZExKYxZkjPhw7Q2YsmM7f0TCfkDQvjQ+MV6i4Y/eK1n3ko+Q2HBa
mdi6PPCkbl/TBX8Y0qL6cXZG+8ahMFfZHQ3IaKwJ4E5qL+oIq3TI+H7gdXSIT2gBndGDOJ5gakz/
xQnYQnHNYkzUgb92zXvL5Z4t2EipWtuzjsIQDM7B3Fa0yz1k8i8uuSLxuIgh64AuZ85TsMr1CMxA
IUegYb5i8kXYz41508Q8PkRzZFdf7R+2KWNj5V7LXrdjMeHLjRCSprsicUNh+cDudTfsGD4CdjYn
MXbm7A64W61BWkBPIl9kgEjpgn8W6hqx99DRR8QneTqQ2MC4Vl9B9ewGyFCwiIxsbypH8b0SnqfQ
yKWc2X33baKLPsLrj1Q/ExjHwhA8QjjKu9cBpFtbJ8IbmUgz3GllJ6Bh0pCBL4TXYrA1Apj9AGE+
K39jx+PbCE1Lbp3GFclJtn50nVXovdMcCWFSAeHdIXmYROAu92ELq92pjQ6W+AGgzkfRsfLKlyHV
M9kHhaeLPrnbL2fLafxo/1uYwKSjObojz+sd42xpi+wnvE5HNjxrBqHbqOImYbIrV6yMy55BALtu
BuGsy7eJQhmyIHDqO2RIf8blhiQvtkE7vwmdj7Q4eAmWNN1jR4IFLtSF/liLiVGB/w+APSft3DAY
Vt2kWmQtV1KLL3t1N1h/qntPwEob0jlhH4sIpcEczNHOwQl+nvKNeCt7De7khzERsfEFSC7hjvmu
drY69FCfaIr6fFVWC6iI4kWa4QpisbGT7sHWOrcoSfFHTjkt+2WSEL9y52tW+1W8MOUtUZfBZVyz
/nAqGDbPxHf9QNhg4GS+JwzArjdTf4q1Yzi8zI83Ff0MKZdR9K7wBpjo2kRYYJhuKzgjmii1nfrw
+Jrh+Z7y9+FePWjlXXZgVsnNaNO/bid3gnq3JivhYcs5Ht92/cn/o8PjIF/bI0BMgzdChlW2rfcH
q99DewiQvMHAZr1IPGGXyW6MxpRJG8SDD1YMOHiJiJu+XTGiRbAke2SUbsuVvsC9ixWmau3gPvvj
VttGrG5euw0lVsLezSkPPszFLlzOL6mXwluzIqIaOSL9qjHwN73DXnCryouN9TIpqZXp95w5+mgE
8yhCd3bLFWzZu+VLPmsmm7lXvYama+70K0MWT2Y0LBLlQIexhj3b3lqM0iU/B2lncAeOavkiOiX6
q2XkS9QoCJQFu37s4pThfroJKeitg7BBvgx/39ZP6OQX4VXG3ytx00WauBqDuQOrqfqe7kjkw7Z/
maWeslTc7IyS1I62EcuZKyW2sNEOGBheZFYFDKyX47Yg5DL8eFK2OX2c+i1f5YA/bvBeLcSKCcCi
8Bp9XS7ULWJDprLHS7DX3GhrHARGCrZxIMN2I072eImX+G5HVKHyFi9M2rtDNbrjS+w9fH1wwvlN
fw/v3bUVXREdnFtdVY74kneMpG/eIhzD1qoabbbVm3TWoC3uJpzT5U1henVz4YtuHJPVw86cJCdn
0gfaGoRlXcDEoNhaFLuh+l0TC8dizd+XrS2vDK95IzKDE+kdhCxcSBxlZRUnrN+bQoWHgZLX66p7
Gb9gtMNVLJ0r9YhiSyKIWV2Z0h+qLhMZMJtSvUqwIKLqzjLsImokE++0Tmx/VAjkL1GLZgWkj3p0
BCDh5/8LLO4EiiI32Zpevp5JjHWaFaTqlDVzE43oTtekIyfhKtMV2nkyvZzW6bbDmwEFgZrWvGXb
eJFpJsS9aVHf4CgUIVn0Ti/aoVcKG8AsuiogHaA2iOQ6tnp2d1Kxf9jJFnYATpHZKnIXVEHtKid3
DYcpYzFIXK3JlXKTDn16S2V3njxK/dIzrOMsnRj1i6v82bPDJEFDD9PXZv9nmiHsJv+Ds4A8NMre
bAFsMyV3yKMPp/WifbQcvoH+6JpyMuvATezw+ujpPfG0uln6GoqFHb92hh/mS3VX2MH7c/UOry3Q
kK344xsZurfuE31Hwfjdlb40pieutUxJpbacAO1ds02ne/PnmXCrwJhgHbd2UESzyuG6+INTNWsc
7AIqjq1UucDiAFBys2UcIDNGiTxyRVfATPCDGB/AAKJCYJWH0YH3SvKGHUbqNAtyTLWluaLIv8zV
unGyc8yZkfhB+VGcyOjB3Z7EQPhPDIesfXQgBUPKl4+byV41OAhOLWiV37ipeCkR1922UTTF4TDm
nTuu4/eOiLdFqDy7l+i1lxad7Grktp1RevW0z1b1Xr4yUv1qkxOVlrDI1GNH7q66t4q1hNfFiKd+
MS9ZOlJCnOwAV9h+Neylm/neCfaiWtDeb7kkFb+/tDf9PWIVBRInERHZrd9p4xJjibSDvaYtoAp0
PxwBusA/GYL7H03jmKpbhZy9jXWFHyr3u/RDpu8NvZlTpLAlP+YaDGoPkABqcX4rP8vP4svaaeua
zp65xgG6AGwBpbo8uKC70ekhNFOq/CQo+nCoj4/WXtlwdsRLnIHNhXYYy1PIfGHdrgmcCbbtZ3wt
b6X3rMoOwUuu4IV5CIm/UmxpJAA6+Klw9Z9R1GVoVF4esZ/LVxP1+09rK4kzL8MNowHDkw1P8FQW
N5sKgAV4GS/6z9bG1IPLh2eNAN0247JdjnARiMp2EKCOi/BEebuz9gjLX0ofpbTxNjNG80XVnfPe
hrxxOVv78A5eFRGfJb6LF2Zsrx8AQPpztX2NbpRQCd8yL2sQwXM1jw8LTweoKDbLfn8z9lrhMhc/
KKzkeIAy/LQTX6aPX2Q77TZ+ywx+78q5uAarjmyxW7weXzgTf6rk2OcVA+1XNVwb5xdV4LN9VU58
lWxjH8BuIPFhn66FfceOzKkQHB9uO7s41xAO4oR3HOki+5BGy172ZPFt3uiOvqY4Y7qRyqd2CJbp
QLj7i1EI21ZAFfgEgEJUUkyWn3cHYs9wNZqoIUkS88OBSAER6RKYEbjP1AkGBK8e6GMAAfp9zKri
TQmPZ/FLwY2mOQcafbK65JqRJJFlk/PPv2RPmOufH9Wwh/cgvrRinjntE537/fvfm99fJbSGZ5pg
iMO2rFgH/uvf45otrUIc8USAnVbQq79uwuePv48F5UCJHpnaBwaNjM1ph40u+rdf/Y+//H0OrQAr
+ufZijoo/EfaXCAoQ/4jbRegdom/SAWRnJuwer7G712Cz+Ao/t41jbSRPAPF8qIZo80/v97/r7f5
z2NWKFR/P8Xvg7+/kz3qeMlW4//ze7+P//PjX/eiLBKd//iXVI0UGDJsTf/8g6m0vMjvz8VAXSaV
peX+PsW/vfzvx4YRGtIrT1xWTUgByTWNszQOCgM7J3Zf8KTyye9Li4Eego2kr5aaZkQ+yD4e/Uq1
C5EZa3HC7GpWXqQUMaMyXBrJWnYl7R8u6TgDtGRpQ5+o4am36KBsnVivOBQ+zbTdNap8t4x2MeXw
KFuRMRrujllHHhuxgo4CZGEJFoQRlfnPRNauA5c3d0QrmZk1m4s+kyQmxr3qE2e9FGtoBWlgWEtF
gyYbpbcH0hdHb7RVO9Vw8MSX8pfrk/YjTzleFUtiFSySyzDMmyygPBPxTOonN5GWMtm/o0ptWaXH
JHsLQ+oUphwDzZtmWiuhGSkVk4yp3IMkzzqmX4kPUYO6VDJYu5TwOH+Ipro2iKNA7y8g866vZSx8
iPqMJVvqB+Hn0JP0qpAPCkcA547DXD/9SlPLBCXFrkDv2p3RSQxAZ4Y6gXEfoYvi7ZMfoZqRH1yX
Gs0R7Eg6ANBXdhHNeg9DyHqlykCnGHphFz32Q2D8TO2IDWIpf8Mk2Ymh8RamUFgJzSbg7kuSMPp9
fOUIfe0hR/7WRA381e4P7lefwMg5XvUKwnJxjhbExWIWtJxJOmMIRTvdYoUTtPnNmBKwcmldV9Ma
Mskqy8BZ5mA7xvK5qfsjyZDo+2vYUTmGRyBCdQ4pq/WzNnXqQacWY7knlpODLl8xBOrNF10lWAW5
F7IYrFl0k2z0q9Rqdw7TZwPpT7IeB0lOPlWqrcczw3gm0UvGEqFk6pFxzJRE+imT7rMJRZQ4s0q1
xx5fQ3LhiE26sW0NqbaFWsNgfzYR9GLRSr4lEEylkM4wnqqwVL/mFLgo0M5ZO71lZc0c1OqYpioP
eEb5jxQS/BR1wobAHndUi3yZVsZizBiDaR09lfrEqSksk0SYVlGVfBeZo8qG6IbZcC1Ndtep1XCR
6NHw9mmyHeEDYVs0ug05pXYmPso9xhrvMznULjGDgtsjEMN+7XXspGLVZPM91WeWFFmCK0MwEDQA
gVjN4Z1eH/SJHMYHzMu4TnxLUX84kzxJal+DwfxoJ/0QgErPBlSNWRyvyL42GKR5tV7B3O0zsvXE
3WSEFyPK15mEf05lMf5QBvk8vtYZA52H1curBCyzlFs87GP1qnTmiGOX/FF9iYr1p0qzfpUWHK6x
IsvKmFAOSoE/VDy5NU1sXlhctRraf6EaZ3Kl1lIk7GcxQJmqBtiC4/qXtD/SYMluQPOAAvwKm7yG
iAn7dqrC3dxrH3oOfWEsqKNBxOYM6btA2qtjTMV3MmXeFCjdIRULE5f1PeTng1Sl1B81fspqSHih
MiTboXvTJJY5AhDW2kPXPUkB3Y6w54GNTj7PI/tTG4RiYo5hG6Z5qknwc/qn12L/R23mC2znGB4D
bWEQEHCfFMlG15tb3NFdZPKAnQ+MXhBrwI4Htgle+fqQMm3RavO+FNC5cW1ydLW3WLdKXxKYyMTi
ygwnsEo9drouuU+DdOsj6F9yjX4bp0EGVpGGOIGEsjadIuRgA4pifacRxK7HMr7mk7jPogeV6hAe
i5++Lr+DFpwHFeucrZVoFt0K6wD03kRfy4HT6UbjyT3uv4YmP0tCEBc8DNaW2ZHeDfqpCYw9Bdae
ZY0hJ36V8TF6VHetbK5VPuw55vu5lvG0DXAJSEBNBfFGujV6auslGKojIbILoSyPsUrgrpCzMdTG
LNpBFv9Rx4tSjKodEg9l40B3lFUlhRqMRfdDJGCPYC9bhmHqCFoPo0sXbU1NW0fsH19CYUaQq9s/
qs54q3pUZLWmBIOprdMq0aeJS/wKavC4MQJaftbvR1UUdpmqkBGhwhntpeniP20sT0ep5eyfQ9jq
uKAwgmAXhPZQ+JnZx4wHu8RLmuotHcsBK4f8oBABYs8CJkph9qNlmJ596ypwQRW9P9pPPZq51EV5
sAuSxx3i2T2I+ms5OwlBjcSzavawq5+sUgbqUjHR2QSo1ocHaE2bvQpR96nJCpGw8hPqes7q1Nrt
ceZwhgJnG4xtrrGOaZAANgntU7YDiHMluGc5QWCXPeFRroXRMBYi7sF2ngoY0DAxL1uGICbc3rEs
jkoO9gUV95nyNtzEESFirJqrukAJno/PGCtLu4m1SMUu5py1XcsgpE5fxFn+KvrIK5oOMo8z4jmB
SRHV0wNyiSGlMAgmHV/khEk6DiROxETMK7IEvlHw6Fe5WhDT1jiKsha6raFgpaKIwAxhYME1GR9L
KdWCXcjI0cogfRrK9IXDeGWLDSOjLGNE2zPQT8191hVYb/WdxbsFJ8nzkYjpSmLQXuZnwnobv1ex
zdcbRgCmvBZxDYF1OY5uHOANVEuJg58Tg5Gu/JIIQ/3VSf1/Sdn/VVJmPM3j/w+Ssu+PqPivgrLf
v/hbUCZJ0r9ETC8UvN2fVuoqUSR/C8rwVf6XrGADrOK4h1vif/9v/1NOZv0Lpwq0ZriRWYQcSUQD
/C0nQ2mGC7SlP52DNYvAO+X/RU5mSP8ZjyA+n4JMUSzeFUnFtuw/jPBTTAmQxgf6XpoSRsDUbAi8
wlUnz3R7ZfwgU/oRye3696aEFetjwHrGBws6hRQ3FHbPu783+ECRekVmltNVWv00J6vRcUfNenze
/P5YjAlzjhy5COhVvFSA/9a/Nx1Z1+uYIJu/fvzrMQFcIgzqTU5UwZNr9KjWmKKQCPO8kZuRB9Ua
j4/AgPn7lww2MYBvf+8GlYyTem8Yjlrc5opRfSRgWFOFqL8MzVzqrMusjCNS6Go/EkK8sHAWsTGh
NxysLHga9cnF061w8FsTanBDTBxOtrZkZYmvtESg4ggFRmIZq2ZKP61cb9xHXvXrSFeR1Q9Rvxag
AyPHbWC689CvDksVDERRIZZlU0hcqGDwnsLEvCJaWxlQxuJKxK1NnhEYNxqU7qfkdJyflNzfu03d
cPdXg6pIo5vGAmSK5/v8FZ3+3sOoFA5a61ePcF7/3pDCRwDdEB/GvimWcT0xaoHHiBkVho7hugoD
MFT6fAqSnpAOqEQfSZxuorSHdAEuJrNFkNBaEqMK5xqfx5UaqheWLqQdbUbTCQG0e7I7sftS8aoh
7El5trz/3GBLWvzbj/hK5Ws3HxJG3VLnp6GMFvZ5Q+NZ/nXPmGE7/z4mY6e9hL76lw75953/3hhP
2uavNlmY2U9HlGlPWnn3l4a3TUhSCdMFqbOPC3HvOB8z9giZqidOdVKAA1ym2tVV1i5G6ozfNeaP
uM1bABIMwX02X6igEDXwWfSDBaGrZBQ65vSBa3YlXCq46l135p7VLawnBkL5NFPr6v4kHlqyT4fG
D/RNY2xSaUcDmzNExLTPrm9AsLGXaCCqTpOuehiJJFU3yEbGi1p+F7jJpMjaI0ISOwJ96MRcqV1H
DHicihBlpyEdF5DSkZZTv5o/xWtUIq1x8GGLz0zUDMwO4MNSpxkbXVxR7ZNMSL0pUGUyBFe3IUb6
3ZpMef0HH1ecZqvnqLFSIe/aUHjzS35REl9/1cm+pHiRbPIatRRNIvp4FI/rx7BIMj4rg1VryRyN
dNoWEJs62XAI9y2tz/I783oO36F/iU/6q2DZVgiu0V5waOBIgF009twtVIxSGCTKO7xGAtWON8Wp
ZMx55vHynURU7yNdAUBshH0GEQQI6L0DnwYNxZkG4djoyjCoVIc2m5gpLtb1cwbZL6b4iG9KHtnT
T4dLXf1FW2vAdcNqIl0VlTNjjwJWf4ajy9Ft4XHgZ4aQ4qN8WmdQcXnNfowWtYqVEmS5NR5t3Zl6
Kz/KV+WWYUSksYbYeAAmIZglFXGIU/ElWM+rvvYYaQPp40Grc22eS3PJZJIyHr61mKHD8x4XfZvj
eH7LP9EfvWIwcwD20gfP6DZW/W7FtrGcMKvjW8SFPlgwgO6gzLEi9V9EHFlYiSzi3WNyROgILlAd
OQ7mi7IV8OVz+DCctuqH+gO+ARtlA0Kyalcmdl+xJ8huL7uP76LxQy6HYJF84ePDoBvYIdvJCivF
Un1NN8w0mAd2p7S49NvqdTzKd8wR6zeGAsgUONn6rVnu+VK7P2CIKCBhYFh4S5FW+vCh5CMLqowN
lbmpM9irN168IgOtAMiwSbZ4dvwuqVmwvCSvPan47v+x1iAHZNr6KKAMB5eiP9ZX9KJsmh/1W1lj
wfltnVh3JoDTC/ACNT8M9PkaYPpOTOfgYu1UHhsF+1pHumHICgFvrWE7nzGGYFCL+c6qP0y5V7Id
AEXMNkZyHxkA0WNpcj5kfhl70TfVFXP50v3ud53i9rsS07CbukXsXBGLsYOSAGTmNh5eqQYd6lsc
2In3wADM0YFrNq1bv+CMg3GkxZrhaNbS/JPP/vQqzkjgSRd/a5R31o4AguTTEOBbzbASPmuRx516
K+It+kFMM1IoLim2XJ5uBA2YvfpdeiJnyTd9kk65Z6fL4kzYC8e8+ZhfsFj8LH4sllBbMJcTUsmR
11+iA03epqu2DcFTuQwW4DOrwR/5/L2jXeN33DrIHl+wWg53Yr/nVXlM2qUE2STAP9VDq4OBjiiu
ypdgLQWLvF0+jsJXVT2/30Hw+Oq59vIXFAG8oBw7vM647V4DjDtrlyk/VTsKOpPPgVkSXGUIAGCA
T0ncMmejY92B8PWCHL2vYQJ4QJ24UFDpQmAobKVdiMkS8Zx+4vI+MV/5jBLH+grPmPVpBwO196z8
mNgyPREAg3HIW9Ffk2qXQvK6CLhDkfkAjlM6CbinsDWEezNBEht9onLqL+nSvgU7i9n0dATDQd4Z
vg7iIoNaA5JZPh0L7VSFnbtopdepxFXs1IwHQ/wTdXx8F7c2Fo848wJ1Q8x09vjJkqXYu7RP8ml8
Q9tpRg4f27jMl6C/y81PwyLL1YuFG45FCpdQaT/oQJO8tPXsyHOooQWhxcOI58mCxcmOoAZofqGN
H3tj8c24j+Ae9TcV5VGyDoAj/zxW/AeC4cOe5oOx/osLarN19AVUL9kvIAyn8PGWqjt5j9o2bp15
N6yc4K1ePx3w2Po2IsIowWbIM4ZfWOhgzJNCX2nR0vo5hzZbziJSOU+KjkW9Qdgvtbt+IEHBrnOn
mdw4W6GYT4EkD7xZqVsRNU5quE37vBoLn/ZIgMNKUD3u1OUmfbfWZEac9c20VPfKYT4EV3PNGQ2G
tRHeDFBzlpgUhgDsrDfeAoZ5dXMQYjcClQY4bXDXSjwCyPp4n8Ohgg3GgAUHuPPDG14KX3MVn6ju
x0rKfVyt8vg1bvcpVoTqjmnetMm91H9toXZCO/yWoi81Igx4OQqMN+2icJmkmXCuYyKOQtGe441+
pmuOm00gOtVniywYV4On9lJYjpC9CvgKi0rygEdlyA3JC/6onbaTenylEIrv9MDh92XAoseJXjPs
oImBsNo41Xrl9flUg50dIniVVLe2tSp/CjKZr8JRrZgOMgFEiejwLQVAMD9xepITh7uAs/nEgIQR
FYxF2AOeBpdVX5AFlVakdHuJsrHSV2NY0r4XKDkISPhSb+XOes9MOz/x6IQZ+ibajMLepNJwzFtV
uryls7zpZ3vajgvzEya+K24f56lxiYOrnPYP+AlNvrXS/Rrdj9svZNdaKF5+b0/Coj8BIR8F+MGr
5oAd03u1POlASj/1fdy3s2di7Onw/2ijLgkEL1wSMZJhh6D1TcTF8gVpkCg5DEQ7m5TnCYMe4KNL
XzhN4MqUq6h0hlWOa1L6qhzhS9Qhg3MvT92BTOiF+Gm9i6jab/3g1VdcpPtTBu7hNpdpQ63Eu2Aq
jP3FotNxzrMf68cuJ3z9pG4ep+k23Oorx58Xi7tNecKDsd6zcfSj5zCPfBleCArljEVTWPotk6bH
Pl8br9J1/sFUUomXWb6br/WaNmAgeYprUPbCr+5Yfqh41rG12jqDYuhCMqN8DBqW0blbhRfhxfjm
xKkX0lUEgYa8iGvYQkIKjDoLmYx4M+dLS1HCO/mQ6GdeIZzHgBjtsu7PhElrxULDoWFjYBYMI4X5
e29vaygocKRY4e2A4L5Tq2JoiTbFeyw70S86T0zPse51/ULHnTTzh8xHWq98PJiuM0H88JrqUHyz
T1soezJfecWrFuOr79kTFu2+a1c9qU/Bla6qOrRX8TOD+/Vm+jFEptyXKD1Hp2l2GA4Gs59BnWuO
/bk+1/JOwgf3jL+8RT72O5rxDl7opjrigNBZfnVhZq8ssFcdDrzApHPFQIZcV0cZ+uAIzQPmqdMb
e1nEEXLdQUg7zA0EL6fQYTIu87Parh6GkyNKZA6N69wdY+Bgnx6CG++om0AfIUiEh77AZcNNWtI1
XOuPRnkuML5ySvWUDos6vhjl55gtu+8KSHp4Q7SG7Vq3mmafakI6DCuOOSQCdTtAJXXz9inAi0z8
AGsF12vaMnzgusRcKwPgWtkxSJbM9e8NA2drLQgJrWVNRPwDbj1OYOu56/6+9/vY702o8q/EGVJh
mFhkPdqi2ZQd4c1tkLh1w/Rt/EU6Vdrl9a+C9PfeIKEs+72XCQLvK3liog+1SUA3+81oibHo/f4z
9sAtHIf/3V+rZdm5GpaSdqstDWiTVSq8VXXYe3JOpYjxIQL0Aoej7vmCsknbiSvnPiUkZpFJ0zrv
H+1SnSe3CfJ6beVAedjgclcp6fMnLBsd+QinpGjdtriFP8VPLG9SLv8dLRr0rNSBOtjWC61eZEBC
qHIMu2tgFhDWwDjs2aUMP+Yq39RLwLjeWJtgDZ/gI8RIijaURGGP6UKsAn5r7BQO5iqF7JNlaDK2
XKe7HlN5eDCgB/qCJ1X1fbfrbXjfF/2i7CbJZ9AtmD7EpVG0Qemzn/w2HTELoxYFC+c1qD9vsGOD
LS6Uu+5dfv9lj/Hp9wDrMzTEdok0+UTmCdTj924He47cHZK6VBzCEBnZmQmHETkKcDs8KbhHa/Eo
3fVL+ykwMfwhWJkDrb5jljf4gCR89xPkEM2TQaZ/+u/kSJNaPs7aJ7Ewp5FGC64SWg+kTPb4mfs5
006Me51y225VtDNchX8E2Wnf0uX0A4/rnlD3vRsnSCQcOtOe9sk3RTGdHiLV4L35Ke54OwpwnzCs
MhYSXs1uheuHjXjkHU6ABDPRsuXX+tIzFn+mQ7kFq+tW+ZTZ/04N8ni7pR7eZd4And+F9qjYcJ6m
4wQnY6md2nW4GwBW9xO6lMTLDRt2KTxg8XvAgidB1k3J3sJV3fBqmA1UsBELDxomf8RTzWeIum+k
JIFeFG4rG6QHOJCYISYOfrjlrIQcnpPu+eyp+lvE4YRPfBO8rxEWrLCIt8GL4cTw+fXVLNrpLkBi
hE4hXivLGto+Xf2i/ZT5Cr55VuQz8O/zZYt3rGN9kk0qXFqMJ/n7JQ+chTMmlelOhfVjsL+f6Z+V
DXMUaSOxsFySQ6jaPcTy2S0GL0EZ896QVXIWB4dzxYAD9V3Cz6kDOnxqKpvfIBLowUZ+Jc0CIck6
3KheeMoDkiGo4atzRGmITy0pv9jMAD6DKj81Myy21k5cgdeMy+6aHKBxGLdqLW3McfE4FPfoksKC
JE7p23CUU9B7EDuhNxEmNTh8L5bXf0J3g7Mb3aaB1hLrAvn76VJORwUZmDNYxQYfIhlyTHkF7+zG
t1EtLL88QO4w32XVTq/YYGQ7uhcoHl24jO9q6eOsa6eswYWPr7H0VGBAkPYa7FQMKDskzTqV5sDt
AFN+zvSXKuoIpBCNP062rp47xk9snPCN6R7gf3VOcCkiaNEohpAAmH9ArRVhp9Urgd79i+KP9lRf
lKvnsOyJWNqwHuBgYMn6nBg8mfsODdkfM1v0W/pIzHyH+7wNsGMKgNAhATl5w5tY6NWToUYzNDV+
90Hc6tLISKDCfmbNbAQMNwgv+eNFu/ni67gqDzFjJujl0pKpPTELAw4A5LpzjTMHu+Xv4EPhvOhS
zEfcufLGTzwKpM2EpwLzlsZp7s+z6G7+MEVQGcBwYqQpwTsOAyC+8O7EVEB4o/nWPp8w89vc2qPg
VHdldrXPZjplj32EpS8DibfuhyUuei8rmGC4DlOrbfpjsxdkaiq3v5XyMgEixmvbZjix0k8ohJly
JcfhbkmAFrYePmHASbulJZNJO6888edRe819Kv2OgzbsIDnObN8hpuaO+adh/oU8FKLF3VyTTKQi
WGLsE8brYWfRTBtu8xlAUeJU30GMy15nt1skBzgFCXK+W3a3zpO2hxU6dO6T/PA4PdKXgJXpFmLb
kjp9vQiHXTM+xywsoXqyh4aatwyHwm0g+PJFxOA0sc9AYM/GgaEDc4In73c73/pjse6XwWVy8Q3j
F+YTYy0chlGhOvV3irGwGyoXQ2Pj3M2wUk0/mxZkITwjinVbcZsrXN2TwSRtSW7XdM1OUsTCVg6v
TL3YiQLtGEGfGjy2nPrT8Iw9E7R4o9y4dqFPT7vyoB+nY2HBESHDwcFLlmIBT/e14itQtuDZ2tUp
Lon8dKthNV2fKwVJ6he+eS454dbtHuYJLIyoNayWbfhskBmmRZKw3EjO1LHybopruhuOxv2p63Ie
oSv+jOoSaluXboTPDi9dxcdIaYrWWembTEJjfzTgUuBXccRzi8uQtYs5YiH8/B5vvhjVE089i4D5
7mKGGsErtQsNoNsOFuWhwbxFcoCEWXxgExoUIcUS3X2N/T7Np4p/7LQWpwUjLPOHrRZmLAxR4fGm
JxBOmRM5nFjxsCNMFxp1+zKc5R8oE/2Fy00HPBw8RuLM7hLBlWX82l1CXXlBFZYw0gP2Vy4UkFi4
1ftiNdP7Y0XecVnb+UcEUQQk4A3kOnub7sOOK40FG7ws6XhWO5Z2j+QqahtY13iWr+BHY0dscDoV
KzpUjpWgXKkWBsObl1y1Apb+C1U498+FXqG/5b1zvNVLMyy5LnQkXSiFNspdG0lbwgfPQ31dkX1u
LqrRN7NDx9n4HXu0x0RJ+pA50szTpRcds/F6OeH0g9VchyjHZQW5PD8zKwuGXnx3O1wo4PTww1L7
fFCnYFWH/Sp655K8umMar6eWU4Gukm0bl+TcFgIHOxx46A/Zi3XneaIQGmz5LULj/0HXefamzkVt
+hdZci9fwca0UAMh+WKluvfuXz+XeTTvGY1mpKOjUEIA23uvte7GAlOzrfUzcRv7/5A+2cMBZWUd
WH6hDer3jlWLGkreQQfkuut/pfpqmasaKX17EG9sigwFcajofvJz7W9yN1pBuuegKG/qzT/7N/WH
rHPjAOECVcjbsKiXVG3+2jqCXRKrI31HJ39HjlOXk3Pkco1CfuTEy1GMgfMuxFvOhQljhlPirf+l
9oLj2AAOLdFSWBfVh7gvfY1I0PzF9DXwVVDOnZtXCFLmfXRCYrh82zvXLCTzOBqqIMeUfLxVf6lv
+jb9jC+ioyO4Q+2zormvngP9tt9Ib9qq/7PI98aTZwXtb6WQBzl8F/m6dv21+cnyq3Ja3tgk0buL
V75Yr52v3fqXWryLltABSBBKixfhky09hpWrbs2X4iEhgf3TDbrt1WTeYIotIgVHcZeJTcwxXHrb
mEEYd6nzYFVkZNky00kP9PwfsFu5VuRfmdC0AkcQu78RbXxPuQIo8Ho2vlWarSUiNnfQiPW/gBXY
QiSEj9yCGeks8+WZC3k77OU/Vl0RG9JpKRz9HWdZc81+VAd2fVbZA2fCotiP58ZwvN+AFyACHg8A
5kDRdgL86H8Ve9xGp/Lirzlbv3mTXrmqmz3D0gIPLWyatt5GpXRztfgF4mn4Yd7Lg+oMpMwnK2hr
NQRqWNkeQ532j23ZIqbgVb5Remk73BWAE/bSUZsgVC15VFwqNsU5JF+6qrUsrWBpCxCRtLnM8KSd
b+7hxgbhCrshMd/T2nVf1hcXJ5zW7o2TRf6RG5vvb1G/9HeyRI9cvfVteEM6wAVl8/X9fCSv0766
1jcWxYj5CfOb15AywZE36vv0Zb2R9TTeYn+ZfrAvaeoxaXEgJm4Kkj11v0JEmx3oO/Ob6gRqNETJ
KtoEl5Ty4VU7Fwx0rjDXUbklnG57+dXgnHzr1u0vaV80ZUeUBWfxoZFJsMGSJt1nOxVKugd2ssCg
A6EUGn2uJnlTONaLf0Ilil88Vg55RgWuOdFdXikO184+REphrbKTBVV4uPQPFAH7iiWJZukwNnPl
0BwZiQNUBCuOBraUMoWUQ3WBKY30BcW8g0fu1PO6sUi+pAof/TXluy/QPjFzNktiHiA5wuawjcKp
SpczHEdJEktci/goPBeIM6OZFhuHob6CtGRamUx422U+7MZVJTgx9Edzkycr8wrJDAm+stAhCApw
KcnnsBPcM4/T0ly3xnZUbgULa8wsimkDjqTY9qEPcygQcaj/hoq3bT76165eaXhWPCBCzkRmKuYW
Q2qawyNdH4XpBeKv9KE5+ia/0fHtAAQ2NBbGDbWf9ZIcimCTkFqDWzXXSLyo30UmrSz6/jqnyW1s
4dNb94/hj8S1HrX1S/mYHam/4ZjJxHesk3OJEgIVATZbd3MnfjG40lClvQnbSnKDy3DvMT9p4Ewv
YWtRIfGumObrNGQiAadbfVpFcJ5QtDFoQlUXOhhnt4HjI4oHxssWxDPKe5gi6MGM4UMLluKeuc94
Hae9MmvQr+UD6TGxGSXFuDFCH1mWjEkuavzR8YmQ6D7QnOJ7gOfHyKnDbH7PJP17XQvMvFD3hcyE
FhgYMHhb4CdoSjh2LGEO6WvoicIPkWx/yh3QAw+T1Hc1IDZpHZ6U6QUBa81psUQWXJo3KJUF6m7O
fNpg/BuiNQx7A3VYbAuuuu7jpYiZFwFrQKuu+Y1yZek/8JEUcVNjMi3P33+IDSx+AhdptAlXpVXj
KqCHny7jMTk0OHhxwZzMb0wLeDJ9ARJqI3HiF1bthG6Hfu9nXKlc1GCLp/Lg7wwEZ/iTF9uUi4dS
mY0EUasDWf6zvWtfzT7qFimC1k+RUTKZOphM/OXjIv1r3k3Ui74N1qe79bbeBS9grP6f8hq51mu9
xfGBhn/8UP8GnNlQKYYzNhos22CtmSuuNGiBF084TbT90ODRj3vbSjxN04FXDNrt8PAIPJcXAJJw
dFmso9YVPOJutvnsp7VXGfdMeO4tkg7xxgpgM5z3rJv0JeIwahIY4AJaKr5L9mmf2oLpTvVDjTf4
nKJUACaqFkNLcpIrz3UEmChJGsRwcKwvKkU5GlwwuofSbUFNU3+Vz3xMVPGLerDNT4pj70BQQ9Ut
tE2/pSAAL6Txs1GjCN/Ze8psTSBIcZtZZ01zw+SuraurhB8SCijELt8BFDu2LDtep59I5HzM30Q7
Bg1OjgAcJFVh8SqmaxoXNMxci4doBRlUfEGqwDpGde/I0PvWHD0q4PhMauOEuQt4hblIzzK6ooWE
/3aKRg7y7EtwjLSXukNDNTuT4/LAJMZlyT7wcamMowfVcloQlwtGlK+p0axP44atQnaPf3wdC1zW
3Nk2nxyvV942ksL4gzFTeh72PoZ7FKXkUJiGbcHafaWHB1C03queM4MXfytjUihYGvgEjvDbf5vv
bHKyZs8bUrdGS5R+TN68fbPDEQ3K4tpd+4P6m55LSpyN8Z3DynTIuhzljYeihObA1R6Y7yENYofl
Soqx28NkYxWimoXNNq44aee1moNP2ftql6jK4Y98ggkb0qL5ZgNFD/Uz3hCkCXgfk1r1gnuheO+d
4SiwHMkgUxO1TdkvLAV/zQWerTl9GFca57WwCG7hqr7G+IsgDKp3ZrYOPoirKU/FLc/XhrAGXABx
wOq3weKq20jRaezvVuR4ObUzCwXFBm9lhUCKOY+rM96xgQU51/FxeRlfsg1Re2tGR5wLVHbEFt+Y
y46hXVAwXY0TxnLaUUYMuVDvygqjkDds7wqBnK9ld4MzX0XMbfchQ2PSggkgb6jFrv59ukpkGygf
oblqeIPAEEBZa5M5eeoYDYZVy1DIZ6TK0Dd+sJowIoCQEnzoB92ptzHfVISuMIRsQJze/F7DzwH3
g6XHP2U9qnhfnQDMAYz6dqUbNiNLyg0V0FfdA55OdyYXDjDWowWmvEknHIKO5WtyYVO3KjADhFuu
8gNgFNGPYgmwAXAIEWHHV1E9RtseX0/Ytcvk13sT38aZ+L/sN+V75kKqtCeHqY7yybC7+WD+X2zR
ZLfSUt5VH5mDrm/T3MIrH0e1PQnnTl49IMXWZuTG5w5e/OPwkrkoPMFTohmhC7GEmiMxKb6qVy7N
4ZWTjAVPJkP4qjxMFu7jAG+TQF50CsQwvaOPVu46w5jG7Yl9yFbJACa7NBobuLv4zZRdFTsmMyGw
MrZovnvKHUIUx3VAf9WAuawwsdVYXjD6iFd5vI3MjVG8kAUUILQv3MDAGtSdBrCMFSyy1FvpJKPH
C+Te4A+D7Jq4+BDOhO6hoJQhP1E4SC9sLBXZ7gRhMgR44nGRZotwcg3w6IXyXv2G1/RryJbZL4Dw
mZefI+s5CNsagVzPUrcM3+pd9VuJnCJs6QtjH90KdWFeTHH+dEr3RJYYbZULIMAuYlFaCK8cHT4j
OoSJMuxN3rW28aIfoQktxZ15ATvEUNr40SIH7i5499IAKEQCCW96132O3zEG1DSif+AcG6TLw6Ip
F8QI9/3dbw+S4igUabGTnf0HQaY5k13jBaYr2IhIbYvAGEVcayutTbmRgtk1dLOL8St8o6nwUrcK
bJgQSJPxftpqXKdQer7MXeEvg3Nxw1g4XBFIge3BSoncCrv1fDX16zJYSA6XASJihRpYPfm/0gUX
svrbRDa5hBZxS36xtyhyxhK2/Mbf61Z8dmZWL/WbuFZuQIpkW12Fd/0yvPvRmkR1SOBL+bumRPlp
bXYKBnE3wd80S8sFW7wZmEKD612rbTAs1Df/yqKg43bJ/q7Cx52blIP50q/BGQpsRaMF1z8W2SfJ
7b/jE05aW+HUIk2HdXdT3lVAnvCaYPdzQ9qBnwjDn137CngyEQcbOxWePYvxlddoztVZ/FJ38RH9
jUxUIwDnk48y3KePyiWjGqi1ZtDAXPQKyIwswnNgv8kP2U6vwQennX8VGTbjrgTkA7k33X9+0lbH
TBjWgxtTg/0a/aK5lQyFlgF/iPcYXlUWvGt0m65wAzKqWlZw7HZbdEQYqS/KL4vfsfZ/CV+otU9c
orJZOOEugI1eU/K5o1eAW3hTTvI7XvVVcK53c4U8sPFCBFhAIbkxsMRiLD3qBwF7O9CvggtrF66q
Cw5gG+2E0OJE1teXAmDYL6CF7EgcOplI/B/hG5dusA3t7IywxgZdHIedGDrwXhjLU3aebWmTuQR0
yCsUMqOxhofHmIXB/EVh8SjmD9G+NR/dQefTAt/+zCNbn0MNSjnZATnd5IGCqS9IYc9u6jq54N20
1/7KYMf1pa8xtwjLDcf5h1kMUk6hdlttAb0DohunL8Qbpg6AiMZ2OivyBq8oBsrlq7UVdynLJ1tP
uee8LLbJLQ9t41P/4r4WV6NflghOFOk9gk5DZf9WvWCWQsUWUhEhPTn1jROB1IwLnODadMmSzSdU
fVehsy2XjJ17YuvpiF+rM7xPAYIdHXXKtPyT6r1QXjuKpMmRZLxdsL9diN/lnleCLGuiPGxxZOuv
OswXLoRsRoKJs8Tc1dY+29f0NdpxfgJeoyQRmGxDxLw2L8I2fiWcCxOjJ8pP13jBbnK0iSenSWfp
4y2yY9IgBmvzDQi7hNT+giMu3nYDVdXev2eI3MkWtM3hA1GydSw/A3zEFhPz1AecEHCbYtlhYrIX
2O6hzzmFdfRgxMKHu1ePmhYcY7gEDwRneGAlOjGd2vp3GB3CXj8zFWgYwH+w073G8dY8Qyw7Q3M9
N+/lm2hj1JYmq+KTFVtYQFboFE4f5cgOwk5DwgTD9xIaGoNwsr5x6nvxiR49U2UbJ8xv8CbLKY+r
8/iKYPHU7yo3iedoN4PK9l65LDDHVl0JO+s18Tf6QYRAws7M+GP6FkIXD6ett0Mdx8qHbXe4ZMxC
1YuMRDHd0bVsVoJHZdjDHay7ukd360ZT2iDtZbO5+bRBlF+Ob7fbR+K9ZIFtUNcyMeZedCJM7wHE
/1AbWA/sNyANciB9F+dh3SnJXouoOWhr8B6uHWKMRwCin+aTTjXs3OhgfWCISaktsy1gSELqxhoN
HfWk1++y4hCRtvatf8d4hPNV8SXuDcPW4jUwevigp2of6ggc4ugAV+LRoNhNl/Gp/xERp1/xszoo
XJjt0vgUTux0qXJM/fcSDovCyaXST/Vrcdzj8WFlJLude2XtBasSqJXC9LcE/3ujhiCCgDIjZ4xl
l8xWbv73QOgfUgR4ErQ5XEEmQQPrvnBKaTnEblu9oYWnV2drKhmnSbBl15xlFXbFBrgrwyuwJvwY
IUS95LvGXSYfvNZIWcX9LC2do+tb4z0l6N3tv8JsU2OisNZ3mr4MhrmhRkao4kwq0SzOFY2fOimb
dTBvwP51XDe/gyvvQq6gbsYWtNf6LYai6q+JWza9pcb0Q7Xxys1xq4CZ4aPjhL2DfRLFC03bUvoe
t8G+YJYxzSUs3Q1zS39Zl07AXlVClIkYmvf3oTkaGxPYtFsrCjRUJCALYOmVz4LjE2p38SdbGbYl
JAh9K7f4ZM5vOE0ekgdlFLNxgUK027Q5JhcMyNcetbU8f/2l7MTHot+kwq4bzk1+CeOjnL6kxVrB
VntYQjKchLvQb/rulI1bE7QLDJIEZn07dC9K8jXqW9WELHYfTcY12ZqyhLqMWogiQeXwMgyhZKfs
lh0TNygKc0qXCK7e3hJcD1IdXnXj2sPimugqhocP9WKdoCe1DdzYZQNgna8FbGvAo1Bw5Z++uqnx
KBngcNxZmEN90930r+70BPZJi6u2/3D+501JYVXXU0n4jwvwfF5g+vN0pIIPxy8Muh9jJkRMvKvJ
weZ53+jp+I43xqnzUguRi4hlFoOxqOZKKASGcvrkNdvQ7zGunn8yCpJN+lHSNmW1NwWVXvF51/NB
ecogbDaMtp/3SROZvvgM8hvP2xY2VWZZWm4zW12nEfogcQh/UOcxiXze988Du5ydrkcMlv+zxP73
wPN5//0K4kjElkLYNaTmAm89n4TyGzns88fnUxs/pzHB4XzbaUl19PECLejGVZwBx9ZbK7xZSQ9N
t0KAiagWLTEcIDnCtXno9dHWMyckyG58qfzxPJDwavsmRy1PFe2oZ+ERxdKnpaQXRRU+ZbFrVmqi
qvhRLtowHjehEDkV12vrHYmhUPC9QjJUkGgvWMTnEH+1SuDTxX43YMBQ+wijc5o8JghWBtSYQIsd
lUi0DUGipTEN2uQWnmiiRAchjB9pl/ebLqQ+RXHC1qezb+ptCHBVt8M61UG2Q5LWRLxTCEeAd+2v
R1N1OCqbCI+CShO7VU3yEucgo9H+lDaytCMECXTD0H5MESzeVFaFMQd017ZZjR+oQkjhnSg42g4z
Ig9KmuBTGCUhkGUIv1ODbVF3pe+MLbTGumcjjHH3HXtx2BDq9+gieZvDTp2FJB7wQGsVxVrUGgZz
UYu9LX2Elvuo3bQS4qVFVIwWQvKa1AgyXde9+Lr8W4vQmXWMCLJaWk0TeHkR9OJSnoyfKNU+M4t5
RhJqHrYrMZY4MBPI23nzK8Y3EWwK1QDa6xRJsiXBYcETxAJfRqHP6FiPaQDZDkLgmP2YQxY5iMzC
IbwU9A81bLGqow2IRh+l7oSqrpx/PbCSXRjcw6rLLl4eQ3gK5LMksnFoijbujSDP3AwZIOqzJN3W
2hcmZlomoNNhDRxzDKX5yp16gOIuhcnkhGn78MSg2BTpnxjBfPAqCOvGMEdWxNrWAgvoED2EEjOH
qgmjA1kJpC3Ma02SfYYlagvpEBUlJIXchLQwNXTksfERGAjlZU//In/9ZZQThlImXpyZqK3GEHpt
zCfyVWabcqAPh1TDCyTJvbUWmBS9XGobQ2mdvBuwyRgn2NyBxTwYTFHR83vJmehIvcQcstygiIIc
GbOYRWbyV/W4sBXmeJwmZiJmOLJAZ1wfXo8bgTapgDwJtavxwRJY/Kmp/xPpFaM1HPaJGmVEJXPK
NszQ5FLo9pM5bo1J4SqJqAaIrXgXTPaCggla2QAQVapOXAKxA4tKTj61MmXUVUUPI5Qp5Dy4zkZx
FWNagg796LLtQFWRJ578iK0tUqxrq2I/ohQx0lKWsqhItSNOuYLcnzxOJNvrGEbIeDqVhQ87N4H9
nf31QtzupZiVW5UV22pLKvIwDV3dAupuKWkizx9cb8pJ1YJ0m8sqPEMxgz2fiO609DQ21LxL8tWo
6TudL6ArmR6mLadZNzEF9/tAXZsyFP+pivZtSKGS1lR9WRGfe/8zrHEzJCELIiLmbxVmSio+QaMK
DBHG/U9KNA7epP4jyIGUcwN5aC7H7qjMHrUVMWFyq5K7aI5cJjBV/S5j+F9NakgDHL9V03RX49NQ
AE01YIhDPEJ+bjmDA5zHEoEhVg7wGVqkgJJEfDbUtDnmMi1MPHyLhvg+zML6XLNGfD5jB1r2V53T
22+9QObQjsrRVBk5Cuo907HOCZ4UoBHAJSK6vsf1nq+nuuBGh6UV40ZZAas0mAX7QbdKVGHbU0TI
g86GU5vNNu7Cj6Q1IwcR3U6pAwNWJAbdGn4N9YDVkOfBEgnH8mxJKKrbKNnlCjBxVFI5NJJCCFaZ
VytyZo4yrsiybvjY1mKf7VXKNWmTDPI7M0NjyA1KhnBatVOF/MYIjpnkywdRxriZmJ284jppidZs
BsxfZBwqabTq4JAWNKAaoP2kiQtVREOe080ZPelJssb6JgveRfD82StDiLFISspG2wUa9UVkAZJb
e48lMjcfYsyY0ksjAHwUClI0Nut66PEDT27WMMsV9PajMQNvIxqUw73+legpDg665WpD32FNwww+
dQLdwNKB5N2FTNaLjfxNOrY5VHNMLZDvq/RLbc9IS/Z1d/JbaBN14FiBdVfJBmLSzJyCywymXD1A
FDEnxLf+zPRb1j76HhDnPouI7SGfw4dvmIn4brAb3cX2Mvb1vc4v81vcekbASRXgpKdgBCdFisZ5
ktzRWxNPl+EwKodgNCS498A4cDwki8mIOYc0JfnYrKyWYjoD+Oh0oYUCLS5racS5MPA9LD20Y+xR
jRqamjtWNW1aKSgcvU7OmEuM6wyYpzdrDNHkCSeyCWLD1GPTmI4eRHt8J3Vj1HAdx48dWIP1F+ec
yJbS6pj5nPJGVHf2OI+pSRyDEMExtcQmRZYAd0UoCHmvGC4XExnbwsjsS/ZEQIhGe0tEhgapuZ8a
YXLUEvYEQWl45ZNpVRRdtM0H4gg0P3HyjBLSSpH2RT5T/oI4qkXnmfi80IXF+LCDoNHCQDzpoSz4
BIRgUVvFK6M6K1KBBZsmAhIONPaRytSj1un9OnbYhQHwFBjWiAJxdjUT4GLDHCnHDvm7Xheun0Hh
M3S8GAdmxiRhjB1YbAu+HxrqUmbpXwUVQhlsWGubnJKIgDiyjYdkFSLTd6pAfpNMpstEo6f4GrK5
R2S9I5y8WUlt2p6Jh0/Ta4w/1PQqZ9FdKH3cX1mQ/bbumcPTjIiZbLc+opesjtAtsZmklfFWx5p8
T9XDqFQaG3mxFloGmETVoNhq8h++cVp203rTTa1/jK357SXpdZCbCaV3V+96f6MM4AGyHvY7TfZh
mls09R0maMvKMvdWln5qnof9lgiKn0enITCNrTK1t5EzkJOVsobqruhrF2Uro1eQRmLqjWVK7QWP
a0J7A/6U6uoDPxLXEiCxRYZH4xsyw1KInYKNJv0osXbPq1Kyh0J0hn7ch7hB2B39i611GHwWkupm
MdSFoL5MhrEJcbCWQkgNslS6ZukzKvTR/CizI2Hdl3RfRESEA0MsITsUGs6K1YRgDPCgSOWVJUjC
seX9243mV4RGVwdPCN7HgUA3XBJ502NELpjakLA0Mk1KZWtySwM38gr+j1iDbKti4g5DHW0Ii8bS
uD+VSR66mTL7uTC9wnMD7DAqkSGFZAlHcwskVIkTUAvUHdt0iEtWL40b42nkE2F5JXSYHRaA9EkQ
2Zn6ogv4t+g+8KqmI2TE/Evrm29TbHiaf4IGjfPHxDihKG5eOpmbcm8NjXqdZB3drYRpIpK0ieLE
ne5EdKgrFODT2sKgOATMUT3OWmnS9n2gAaZgVioZcIUMudqEGlP6oZZnD7hT4acIbkekpLW2NMxm
hFubBngTGfCu+pfBYpfowX7qUsdYaIQN2bd3RVGiTZKkJ4gIg1whuIRQX0oc6rAZFEcUKidD7bvo
jNLYjEa5UwfVvxRRbPuE19V4XzHAUvWVWjYfhlX0+9SydoRybjtLK9xu+Mi0F/KdcK4r4OUb2O5k
I7G2ofEWSBqpHEO6bHmvfE0RbMLUiykg49fRN79CrdPW2HtYqzprLhI5LvtUZSnLxvhdi4XfuOEL
1ZiTWlq3CbTivSqhGAtp/UjlEFxDzA+hV2qQgIdtz5Vrpzrmq03DtxDiomsICZIm5Sqmol2E3dEv
mO1JbumbIiFM5ME0VE5lNu17Lfgx+tRD5fjlxUx2vHjUHIqxVdYU40ExJGxGBBVjVFgKK1UqoBwX
DNVaul4Wf6s8ixaIShPmtVvMzN6obHF7L4Wlr8D/QrCpTR1DDJ/as0YhUmrjXR1SxIqzE5wfYa9l
aeWuFLEor833XGYf7hPBjSVmR3kWwxSqGb6No3CqkBa8ioBmfVi/p0NULwOlhzfZx4arQcyPd3on
00LL3U5X2D+agNA2I0v5aYQ7J/pKZRsh/DRNqZwwhKpREVm67L7FaYqWJL/ySc9NiQa6R1IWSNiL
6xri0L4LoSmOPtaCHq3epMRXL8CIMmnBajkaBK9psdMlYu1IKYgRXTTzfDO2Q9qOjSLoJ8komXfV
q1gctwK8iSEFHjIBKRS6VCjMuIewaeEz0G+4kq1LXeyrhATYdp64wRXk4oHjVKS2FWADk8tu4FXA
ymPQnJkp3ASMgws1FdaKxwEUpIoZyNB+xC1RsYTzOlTzAp4m4h7DF8QAWgoLknEj3jKKpp91uqGt
pJ17EUAsGu+R366fYUhGICWr1Bf4wrjYZ1Pw/k2TBHUZeBK0WmvWy9Z3xN3DTi7gWx3VLLN2GqaH
ZaK2MGK1wMXx5dx1Ep13RTHjKWTCdqV5UHRmr76Aw483F8sSJyd1KYScmkA+4uBN3wLftfB3aXE9
aqKdJHSnyJcx267w/q1p2IS+RsPelQdDjD5iJY7dWuMbalMWvzyDJWjEF3mAPd4pDdSSke9XnI+7
B59Ukbyd7FnJm6h7jBmFZhc1s04x7UAgRzxyUvyRkwaz+0EEdxksZtMcSrUB2NBiTF+Hec5XF8Kh
Cr7aAUvFsYl3lllzdpgqsE7lo/KB0mrSVpBfB2iNXUzfK8YmiC55Ao3BD5rvQIRTUTEcIFsWRgK4
Or42tmig7c96vt2C4czKbyHsNCGAt5DTXOglqq1xJEqUXQABdKXA04WPqJd6T5oahu6W1s+jDDTe
MqQ4ggtbRx9w+PcmOdu0Ffy6Vp0yum3MtBTY5KJXmG4Lx6WC+Kjlqo6oqvobWXo1Kxj3aUt0SzRW
WGDXsI96S/Ns1fP6Qz37E3bTyyTKmCub8P6GqdhZbVPbReXBHfRCR4u8c1xBvhYmeafM8I6msjCp
aX3XE2wfRdHWCffxfXGLIci9UxXIXF1tLHhTBL6wwK9VYYIVMwC5Z1q6U7IWoVQDd3rEDLXH71TR
0DWMdyXRkaKKE/ZMz3ATtgOfs76fcpHQODKP6YLfoGYUYiV/T+U1kEOM/Vj1DQ4oAtNlHR6wyEMb
rITnHGJHIcMwLMZyXccEoEmCdxUrFCITuDAfLJGSN5KmV9002zJR3yvhjrKQpIdigmzRu5ko/7FQ
/gRTWS4NArnAuXrMf5TU9moMIasGM/WIdA4tM3NHDy0aWtN6zUbM2iOdE9UALOzp4Y8yiw3iLON7
CkM4IRDf21qk29H7dxRUDQexqvajxocNYFSXRTashDIC5xCa4DzqX6Z/QeJQMJMihqS1HKOXP8QG
MKWf0aPxYfR0Lolef8gibV2xqj314eVoS5FgbcUGnkfSBp+NyFAowjMA9ys7lHvKqgiQsi7LB5cc
AyZPQi8iqu+V0mK0qkA8FfVMhuYufil6f50qMI1GP8RVDhWgNqHzSRDI+vgnMMLsNEHVJ6gMpvTc
x2q0cBI1XNH7ewHhhNkzAhkSae9NoXnVKgCRHvBqZPjlK6F0MHLJzjVkVDUuawSADtl1UsQvs5CC
L3qbH83jkpb018zSmGoq9Q/723uqM3vRGp8q65iXRD4wztQGf1j5Zfiuiiq8rE3bs6GGKmLeumWs
xtKwT2G4EC07mA3e1kpauppPEWPg1VAp/YqtC2hCJZ2wJ2KAWNkvT8ZBUYYpnntUJ6NXkVuAuXig
JtJqMFneslH6TDzrlk0R+pXkuVgBPnnDIRySd/JYe3fS03pfDqoJ3iVgAhuKOYSc8rPrcX6mzcAu
UJucEU+9nWWRUxNRt+Q46a06yXthoYt2pmzhv1VkDDdM6bWwSnrDdBCgeiKK09oHm1d4jodmXGKA
eDUN33K8Cat3XJZuZpbZ+liq9pCXyFJz5ao2rH+ZpFZ24heuIYiCC0dVLpA/eST3ss8x4xlY+7JB
rHAd6QiIqtRtlWf62oB5oCRG63qkrJJDCNfJwzeUQgU9AlWSGObo5Gn1OlKk+ZZxmVTbcClgkxxn
kbVWqC22fq5+h6kwe2MVp0lE1NnLyoCxO93eZKJ4STMKedzxdZLavFJcdWMDZmllzUH56iGepCz8
WKLiSBxT7KVGDergvSlZ5pgTLsBjB54RRJ9VkRsnPEd5PvIxvTPuFuS7FKkfmhesSLVC+MvU1u11
U6dzE45GW/34DN6cvIIr0RfKRMwKJrgFw/rSo+yep/a5mOYr31DiRR/4xrr3xoM5DArxhmCkmjdS
yJUUB4YAo9gT4CCMMiuGxPzKx4INKusgLI22xQ5SuEe5odmJTpccFNlDHqd0TRIgjpK1SAYy8kOl
nUmWTWOnIzp+oWchzSWGzUp9qgQTKwYylBeGH2ir+qMV2l1Vj6BJU4+oQyf6sarbms1KqO1OQssj
ZpiSYRwKtj8xjhjY4ZYRXo3rSBYNp5T5Vkkm/tZb7aLUqfaOpyBKr6j4iPThU2yEg1zpe/baU8+R
vReeth1EhSyIrIaxQhASEYkEqWUPEpKNtVfhIyPAZsj2cY+QP4L6nvYs/g2yLDaSYUE/wv6sl9+J
T/ZuKJnQi/PZeef//WMwVue+mQVVsw/uYGl5dHw+3S8NcwSonpuIricSZX6N/540P/PfzbTU8UR4
3v7vx+ev/z8f//frU1fxvv7dNkwQxt6VhP6PPxmgkVB4x/N/z5+e/z0DE6s53fHfzedPz/uej/57
8v913/918/k8D7eZovuWiMMhxkbHy5jgSS8u+DTPMMj/fnze+7w9KQMPCSluH7KVX585k8//OLvw
Fv53W5i8/31bnXW26GjCh5FO2jqeBBxexVpeqowyt0nckExoCs2G6M1FUozm2hsU3HJM0NO0K7Vt
IOIROQVEilsmJc3zZlNiyP/8KZ6fYugqyIOgrP/9wvPB502BoZCr9xh+zi8Uaqq6HWQTJVsrxir6
ZXx7ns97PvL8L08r/jhN5yUKFYTbeoagK/qf325kTdvk8veoyhqEYavDEVCHKxDiIrajcMBla3Yr
MkrAfC9hLy4L0F81aq5NBEDTVWO11Odw2ed/8tBAiAjyaoLfOMEQwXXGyJufYY6CJ86Z6WckhbuY
DVytQMyCugYuFASclwN5Hc6uUtFsFJU9T/D55vO+lLxckEqjqtaV39i51CFveD7S+Zk0OV6R/SY9
U/l/v5fUARvq2Opbr0AWFz9f4fnahS/MziNCt+PjhO6/v/ffX3m+7H/PeT40NCApUp+hCv2fNxX/
zzt7Pvv5wP/x2v/fh/+9QmFGtWu19ebfc/+Pv5mH/4u98+huXMm29F/pVeOHWkDABGJQE9Ebea8J
VkrKDHjvf/37wLpdWXVfddfqeQ8uLykmJRKEOXHO3t/291FSn1KLAhhmFqc/PwOk4Kp4HWr1ODgI
F4WFz05O7Tmh9QxOCnpG70N2Jx+E1uWPxLGqvawCpgJFeJDJlJOqFNdnoxuYKiXM8VsiRcJ+E7fp
wdDoVqoClBeIlXWgjB99bf7ynDA79hWD+BqKLpGUBT630GWVDanA8Dx6YswsRcDKU+X2CAEGBlGv
ml3A7MPwaAU0LclE0DMpwMCXD5zSVGUinTXNjW6TYF3qvsKsxLC+z2uEnz5rEWcEatDA8Mizn72O
jE1NLmxCLbDukumuo0W3xi6PusgrnlqPAUIVQgaxUFL0dMnWFN3Mu1v8ilHq6EM1Wo9C5reUtw2J
iwTKeFG8T7kE73vPqq/aHAaPxbqM1BnkVD5+rqK7Sy1yPqoo6G5Gi8FSxwTTshnTdYsaPNXq2BcL
qTHBtBUbaInduZw5tIDiSLTKcD8mhJJ+adTkitK+j28Bn6arbFZIaKz22wVfvJnjCka5sk5FOHTI
TwPE6EQPah8DiCnVa4KssmUOsobdjIOoQ9GTk7s+Gz+6jqC3Om8+TblNUtIqKOaZ6CfJXVOx2I7d
Eg11iF83QA0qGK6dHPdDuvYPkXSYZxuaac5k7V0P7XhYIAwobvsEuaFMq1dcBtmV8uGc1K3WZCPT
J7USwq5iq5kBcnB+MJxiPFSStYNmBpu0UX2Sg3HDnKDu26fKpC62WJm2OQwTsLIrhsE3Q2KdBxv0
/ZRBIW3JrDJaMrIGN7g1hPOZV0vflrdjsAvTHBHGlRF3IAMhTcPRyH/JNDqlwYBxXFdQoXN6aFzO
YApFBtskFTcayohtwvStG9oBFRKYqdRilSfWm9naP73E2OcacwUvvaYdwAETzneZ4T32Xj3e0XsU
mmItcVGAeS4IbgmPpqIZQnCuOeGaSpKD5bMKypUBiPUxcXr3vk3FL1fg4o/SZ02BgqM+R7frvPeN
CS6lnV/DvaEtlgngfglAXHS9XvvFMHBZ+A3Gxq9Y67UkWKV2l27KmLOanZHlEGTUrHbOSBsJbJND
W2aMJTZFIr90X4cvBe2tIFDlOhyibTUAbgvo626DLDiaCaGsRvYsKic4VGwh+OMkZpWF+2wV7TnN
gAQrn5OoAxkfCpu77+3Q37dlcN2EUX10HHjQfUFq8ojBHBPW2PTvVVp/mCXvICsRwWbBfVlYd004
svRje/fGpncpBe1u+oZCalzXET4B0dDCM0ILNQ06rCRCBh67wVsYIaqecxOmTphRdOIBbsPgulgy
FEyOD+gRxhfLNRQVRH8oDL66Ozko7AaMPU0NUonT+RaGM+tcI9NoarPqk/BwDXDKLNe2B3zPQd9m
0dpD/JI0Wzk7w2PW1qgMY4QybFsEzC2YZmp6AH4WotspP7Uy0ney45qsGQs5TqS3o219+LEyUcPk
6C9F8jw5JFY2CctwK5TuDTjjr5YWWme5IDEE8q6x431VXXwXtSX4wNnGPRsQfjaNfY8sZrpSPZ0p
VyOa6odg686j2JSyHZ66YmBsOTxVTWOiLQ1/ChvsbEWzYNu6aH5HSxAHKPmlTInRuHSLE3FQalXj
mU6brIV3EgviX255i2ItGjJl647WhzM21S6HUckYHyXsOBWnXA8t6DzUpAg5drNhuJshxlQBDShL
UBoDnM8OwgYs5BrhbZFSiYbjQkJgercNYr89tJrw9xldGMOq526GuV3290PTzCvh0/uYSgt7oamd
4+B3XzGk1CuIKN9jDJJwqMOcKs18McyqYavXeJBcSJlVO51M18fYRipLH3e08AubBo8tFwxojtmi
Gh+htaMHdyK6xQYI7XI+tYhrUldncL5BOVDlF310TkqSTessO9MnvTXMiwA9Ik0u9gjmqWS961r0
/8M4EzpT80WrublxdAScpiQWuTTGd5mgAUnH8Tahb38cSgYrmY+Na4xtTMOFOphj8g51fy3H8T31
GKabXnzdzQb66AmrhSewMJm1vdIuUvipn85dHafHajsN2X1aWpxTc/WjzBua+S0WX69+SXwzQjNT
PnoMtfI5giLqcWXODPkNDt1aeYIRTpKd64EDiJ4d1d48fgZmdTOYUwk0h08f43i3TCzZfoYFuQqf
LNW4FlJdVR3Q5WQVQgQooH/PxPCA2zFmxga1/OzyxOzDxquk81Q0rT6pEJ53Ctkwrs3u2C0Em2G5
sYYEM4XOn0MjDI9hVqvj5IxvoQGooslt+PlUe8hLuKkNV2/cDDlBjA7qlFS5dajUvBZL9zBoxG5c
4tRNybqgYh3pN4W1MxfI5+VG/OPe5eHf3+LygiaKGMyBheeN962gnBuXd+4P1pORpEB+5GCufbzl
6CJfs7E9lfmU7ygfIc0PU9IefeFzl0F6cVV4ub22lAGApFa7HCZiVr/bGu2/pdB5Xkr6y43jsyuI
5ebyMDR8Ougs2NZOW3fHJPjQTgcD/vKm7KYZ5k1LOkm47OEJGO11GyeQnDlaWFyyiKgE6JJiubnc
+9PPep+UuM7DYFSLmObksnIyDOjYHBEd6svEvdFdx4IuH8g3+X3TLDVqF8HNN5k4k+XGsHNvLWTW
C7JVEyOXcPbdjU0LK2G5iaWLlOnyOFp4rHNFN0YRuuYZPancs+xLFC+QWbP6oW996+BJiEX+cjOn
CHkNwjpWgzkspCpgsceuxHVWF+51KAtOEJ4QpLEU9vFyrzYNcSSlvqCZQStWL4zYyraXWsxlycGj
y3u43PNY6q49BwlXSICsW1nHtvGtIzr2PvSCg1tBMxEJol9dhpjgU8shoMB+YCxSHHPLr3ZhTPJZ
0LzPA3Ueaz2Suxb4sPALk8hzA8uObOxjKSz72ED6XndcQ69aD/WBFJwqF3QyrEslc2gBEG/SAJoC
SSReybRuIvljZfesZZhj3pVA83dWJtmdFEveTRsZv4ZlHXO56ZZ7FjEWe2+2aQz9b0yuzCN/Xac0
ROraz095b2FfMrigQfUqSW8c4wiFMzf0Vw9FO1u7kfnocV5uLtv/8tCmpZhmNHPY3BqA3vIdULn9
caNGGCo+WoHVrAwUuCkLIhESj0f/tuhQvFQUvKoE8PR7B7w8nGI85cU0B+uu8R9te3gvSzx1/bxo
JeM5JsLQHD9t7PGc9+VhGMvTf2VO34ROa4w3AhjhrA40d4Bvaq689KyBTxJnRLDdRuIOMz/m75AF
REybcIO8Gp7jRj1Vn8ZTcWI0ZSJSRam91IIwl2MKYtICVvIcPs/v4MW+x1smFsFz+JSh9djJCcLp
KvsFRHE5KMcdbU8miCW+JEYBBFA5G4Yg0K1jwJFMw9/yBTgGgmTLSX1+hCddD4Bet525g+oY9nvz
Yb5tvwoeTsgGrxzEECCOmAG+Cw5fa40wpyVnGifL4s2PCGV7wIzGkDDDDY7wxjtHn6TcIV4uFS+a
kTPgNzZOeKdaCPCY3ccdjhBBmK/7hRgGWE0JaPTJer8HYLWJ7jrGcVfYjBFaPBl0Sg0iX3fxApry
z9OXvhNn1GmACzb4YyESpIxev0suZ+nKe/S+3RvxaHzYx+CRfjy1XoMdy4a9exWEZ2oGTiviPX6d
boPvEW/46wADu93psxUdnCX8dDVw0vZYSG6dak2+mkZOfgY+O5PYje3rjf0AB/wS1cbU6Jye4k8c
l0SKBhvL2QLkJxeuIjAwwtgL4KGD9R8xwlohjwMURVgs7tSJ1RUf5ozaYjd+ahKBH36qdttOSOXP
Ez5vv+JiuHeqvZKPRrr7J1z7HRWJLvL/lXfZXRHlbfO3vwgfnjt14fLzw/ff/oLwxHRNyglX+khT
Ldf1eP7rx0OEdOZvf7H+q6xGkoVsC6OmeSwNJCub5JdxKvbJZ3fUD1BOU3QLWzO4i+R6yna0FeXZ
v56/2EOoa9HopQvbZfLW1rYOKJsORrpwUmO9C/1DkN/B7BxKGKprm4xOJZixUzfsBJK/N4gmKANf
5l/Q/bbZNnuHwnGNB3RfvvT38UP2VL60dBxWYl3/jI8Qa9/SHw4Gl11/kx659qPDNNlhMdbv7d3E
RGIn7zmZoTXYI5vBTo18Gt8+8WN62olh5ZDSDq+4W6MsnR3cUe2LvAbDPNLNPnv9RnXbn3X/7T1l
Z3C84S+MCRga5C8cUKTBeSdWaWuAae/xJ2JI85u+NfLX4ZHBwlPFl47VBlYxz3BUw2swkPUjJTtg
mA3O7j27bMv48QGxWfWKxMK/KbY3GCXw6tIbTtl+RyRR7zKiyN6nn2j1t8a9/QIFc6s2+uf86WHs
tnfRU7pwGsWbb28iAiDNfbhzbvCFOh9NucI+tcF6396DAUTwnL0WkEVwvaBs2iB3xhzJcSpxA3zG
m1W0xPXSneQIm24XBMCTba5+AiaL5IbqYN2uovUemCWwTybYIQbCU7cYL4hJXIFT31gPDCsJzGzy
My1y6OILvYHdFhnfzbSmylgb1R4iw4GPqLf2nfWdZYdqP/5gCc5b5QK+c4/V+3RS76wrd1RuW2rz
PaE4NN0ALdy8ux8oCVGIbo7xzt/8hz1/gfv/jx3fE6bleNJTSjj/uuMDsm9QdInhRvj9DZ6lkITt
xdNmP0v1JhaFKWG+6/wD2wzKJoxGzziSmoX4vWiV/8ObIQjhf7wZy3FQPJsO2Qd/PgrduB29WvXD
TSToFfJfax6IPJ3YRCDacNhw/Vjjs4uhYzAHuy0J32OAi83yGf9IdHt5O/8/7+I/5F0IZMHsJv/n
vIvbMPqXuIs/XvBH3IVv/tW1+PpMwTeI/tH+HXfhO3/1LSl41nN9wYlW/A68INWCGB5P2Zb0+J/L
GfqPwAvb/ytzctPyHVt4lrR8//8l8ML506nekUpZPl1sSb1mCcf/0x4fDIbukXK6hzxM15JJ122g
ODZ7lxiqTLuftC2orz/93nooVUEYpXJAyjb+W6X8fEuHHafnoINNTUpxpakqEPKvlU2EW+L3d2mR
EQY9jMGxkJJkT8JpXFXflxZlXbk0s6whI54qoK3KJHWjo1Ad5vimaEWymlKruXLN9yQxOeHmPobU
pxxC9zSH+8wSmv1fHK2GtfA/fXv/7vL3bzaJMNnmbBVhe97ytfzz1U91fh1gYXEOs0GrS4uIhWpq
3KQl6K7CMHZMteEvNMR+jbN9Y+pwL+bkw7Ao0pGk4/zjk7alIs5O5XwafVal2ZOEjd+QwcvW7zE5
auW9TdIrD//3927x9f3rWcPxbZsMKMdz6dP5nmP7//ruUW4jRetwkQY6eMuqwF6VdnafjThSs1YV
u2m2bvPhNY/o8k1lpSjcquFAbAjXBYOZVK3pg9CvQ60C6pj0sI03TPuOqaE3AvdkQUT/JKIZUn32
ZSnXtjCqq4KGcqFDhNxuerJTFttZTKqbmO8jC8FtbtQ/MzdprsqgPVVpRDdvQeL0+hV173UyOKSH
jf6b6PWzLFui9yLrYM7Y3HvvYCXU+J5/p8MCnFPZddtIJc/zOe2DeW+QUJYZgVpHPjFxRrPpHXpd
tlqCQGhnzs5njf4CLFr/NbHyq3yHAVAwE+ly6yOTAr241AZeD3ai/RZhCGmO5bIfYxfVqeZ6LzKS
NrzXaiBa2GowvBQJNi7jpaxab9UL46vtEpARsnVvw7TbSyGZIvYKcFcQQkzpzHM1sLeQfUIRZyIx
dBAhoHhd1SPxGS2/xChwfkYdEs8s/9IBvgAx9DsZL0U4woBkehr7BJ7k6PzwQ7qsTPaDqr2LXCy0
Jq6GGfsSnQ+GANTaOo3f55nhXgByo6gd5worFfSUrLmunHlh39nYA2exk3n+Y05ImvDczERDyfig
r99Kt+a7HCJoF904bqpCYJr0120dnjI1s4ZoUQK4MfieCB8XwhToLpag/2ud9VSRkWA8+jZxHSn8
OxWDK5ktgd14PGay/QxqHOnhjNMDdFgY5cxAgLtl7SDXgdnj7ylm0mWBT0/l9J71z3VP9m9a5S/l
5HzUbfNJA34TO92b9Ef/qm/z7yaO7kUIO8WKots6ARMUdf2rV5Xv+LgNh4ZiK6n5Z5Tc2gfk6wSn
ckaOPpoOrZ5oMxbiujIJui9isYsmNCIkVLIosfROlhBLTTwWkBL9CbzhdDDDaot0nZY+6Ql9twtF
e2aWt2tR1fvjcGiS+kuKe1v1x05lz40VpBttjj8MCzpRRw/EjjeIYDhWhkWcQRY3xeKo8bj4E/6f
SaZrUsEOLjo/4BFgakzn1U/kUwrfDg3UOS5DcxOyAF6HsTb3uYMgK5tu0SY+xF7zoxDNe5j2O0en
W5cj6SoPF6PB3s7RWxRy0RL7+8ZCpJOowLoySbSWKuDE6oFqp3Mi08/G938FvJc6BV3s2D+MBgWG
INB1LcnDa2AkRr37FvN9WnG4qPdpWcW7tq6eRxjPVU+L2HW/ApcPkJO6MQ31jrSwdZAHDygArmNl
gDbWGIkN9yF16g0Cc4pFgY9VL+lmc9aDObZ+5hx51KAsYXsnfWastSX9adEeEWzABIJqZ2bFYY/B
FdmJxVUjiwfZphC3E35HC/ez93BulKkNI8xbF6yw+M33k/TvojGh5p5uaPrvS8lYrASCOrmdZqGI
akapDWL/mymiHvdQmKxQWuLDhF1dh/S6gk/hZmcjDx/V1DLXncbnkrnGesYEg2HKvPv732XKvQ68
YsuEHI5e/CNF/r4c31NDDHPNoVRn0SHAwYCLZmOh9Zgd/Y61BTpxP/5MM5Z7VdCzkWwCpK27oLTu
lydiJd8SIq+9UX2KNnhAfY+Dj4UO8nRs3f6HP9pn7Z+C5CAbtcTN9m/zYTIxbhCZhpaQ8JR0Hsl8
g2JZ0XsYDFhfZuntChFgd/TqS+Rgte28kDw/19rHUXcQ+LtAUXn02yy9tZzhls7ZIW+tV7wgTow+
JJHyxpM4+FR9YhL21qIZh97E2tj7YdLEwUI9nueILkWuEFsjGw7j0F/LvCmvyg4LXNfKp6buiTGB
R0BLKD4MiqwUyeUNt2EUcP16saNwn6YMG8dcDFta5rdpWb8E4XjnyV7SbZUvFoCJOGm+w0jC4uzs
bxscRdFiQc25UwcRgxtSLS9PEd79UDrqnBPGOpU09bPQ/hAjluASRldcw2RRTCQNxxhWSHXh3qI3
ZZhKqtzc/xptzCyRWo06+/TM0TyOWAD3keed1YBoUkdjTUOhxzc0uSRBIEKaWOQUafc0GsVAmgIV
PEvqZgL24SbWV1ZBALChB8kEj5i03fdkbAD/BeJHaQSvddhd20GHEtgu8u2ozZ3tgC0LzOtMoksW
KBOuEBoAxJmQY6vJuSZNdDdM/mNM0Kjhy7dsmQV2mQrXH3EZ/ZhQG3ceA0+XQiRuQ8h0gjGsM3ar
MmqJhajljeOLjFAidsWy9e5mf/HN42igGcaZZYDbH7X1nYNaMkRDdUVXF+xxabe3oSAM0c9UeY2w
2Tzhmv2effMJNdMMKRKz2bLDG00DEQbxboeMzXRVuqbn+TMy0egzWjavcL9tsineaUsxTKn4elo7
2PjuU6sjfe6Dw8XuU2fyznQYSSln+J4jqIeVYEk/ieewbnJQpRqAD83ITsqnweMKqv2jaPsbNPYO
1ESvQG8REDzhc94iYPIHuaDzzmWXuN66aXw9BN0rWl7osAVdNEOcBxwN6eiuZZu078umg0HPhI3v
Y3DdN1113zOWGnYl821YdK4GGinPka/ayh4zCfO2a2ETFdabrEW5lUBaWyf97vMegT7VNqp9ZK6q
OqnUuBu6/sPhgkjMlH01BPmzl0/gQnFdXlVV8eLjsx9sMMcek4vJe8ABeRuXCKOj5Inyk9jF8SkI
kRswO+LURK8RNXDDq65m7T5fPh2Xx5UDES9D7nxY/qyN01wkSP9ij/U+6rNplC+ljO57PqHnNBtG
S3t/IaNVt4aqeePOsA7TFQYamng1rvpRqfSu6z/nHsW9TrpmV6PiMD1745XIRd1mgPcwyQPLWlql
jHrsBZ3Pqd6aBFaE8nloJ3J4JNOUAXS0QVvUTuGTCRd8bj6QZYpe4jgWkCUcrNt7w6PyURhRS8+p
6VVGG6cEC1Co4S6VgnFfEUN8ywVyZOKcrJqYsTqjQdn15Tlx0ier9fttLFjBJI79hW3NOg0ZOo1q
RnAZMSQ28DeMRgS13fGf4iT0sOM0fI1AAYLEfLQ6aJdgyQI33nWF5vC3MHy3Oer5XP2MNEqrHDP2
yo/Z8Mg7aN2JGVdfU9OIKnGJZCSF0qU2H0i25EKoo/sqS3A+KPxUZY7Hr8/Q3pW0StPmMGrMWQaI
8Aa/47r0PQxKjN82Jm3dLB1MNAfGKXVgPUw9Da5cg4dOg+xaZmidQ4kbeU5x4ofhqUNAgFaew8Oo
MmAks1es0iBM96SkEihuT5CzigYhSzvU5bFfbswl2uD3w8s9a/JOtUdM4OVJbLYLUyKvwIL94wX2
XVrPI5URtIDfv+JybzLnfit7467qHHBeg6nWU0Vem7B3oZ49CObSAikThVgpSjpWhiDG55K1cLlB
gPnHr7w8LEdxly8Bd38X4l3kdpe7iRmwviD4SPv++0WAl4fgfnMXeIeMhXFgwHHIagNJqpTVLhpx
38saqSwLOH3k8vEoHQg68RQ8OS5s/2WAdPk1v2V/+iI6vPwwXZRPvoOxpMFqBzk0qTIyqDARWpnJ
91UN56jRkqQGhm8ZYMCScNaDqk3zFCi4MuSrzjexWlZMNvYisqD3EDPnE7tMeFsbVniLLcyCPSTp
t1cYJ9ISAom2mvgmxPmBW02QsKppYmNrfRxGLgpj0IoHqTVCzkUyQgWz5HVV/UYPk0viA2QpHB3u
vSusiPgPwFy4zEnFYbBFJi0oroj2bFZMxnUR+BV1+0DWURKbt0lobLy++KAeKYg/VNE5CuuXNjNG
qsR8U6ViO1lZdY2+ZL5Di7C1EGltwnlSW8MqXdzj/P0GvfV56N13+gtfcz0nCHepUps6OIJ9SnFV
gXFzMXAapfMQWjFmR8CprjtHZ6/h/JCXXCrajFC5JnTTj5kLkh/bWJ/Lvj5Vy3nW8Xt7Q8blfeY4
9UlYNUCWoX50LDFek1wSQmIEat8yQz95tDpCr9a3uIdZq+fugTU+nI8+gBSqAHCSvn5FqZF/9u15
Tgx1LBwuYI2RMZ6yqMTiSjfPesLWFBqK6lKCOwnCPn2TUt8XAZkIIonJ3MLL8TTM+S+74vw90KK1
xro9qCGwj9jb3onVHndykPM1uwgUWcG8Zhi03nuip8aU/mnwDHnCDord9mFqS5onaf5GF4blHjav
W8fr75IkVruk05+o4qdDWTif6SjhcAV9shm9plqXC5ygDdroxrAHB3YUnsVOeMdprqYnw0NlnhBf
AuZCPLhK+U/aaGBB97ChCrzhrOq9OxzpEJvRE+AJjKlY89gX53K56U0HqoTbr0JlAQ2eW/EcSe8u
KYdsH3XjdTMZJWGLwc0QW/TwMeic9Dg8pxLvOXV5gKnvzl/nuFofasgp5yj19qFm1snS5GGacrCD
NfbjoXTeIg96rZklsNhc2z+EI9lbg6cJRELrD0n6DXIKjEVt2ofGjRUZYcXGyerypqwwWEA0cA5e
SvPate/0kJi0mheyoiK4JW1QIg1PVkPjYXa8awJS9a0Qks51Kord2OtjhOMJY2fw3fZJ+WCN5jrO
e7mbQuLHZstlg1nze1+PyT5qd+iiiwOWrJPd44d02XNrSBGGaT9nUX8M8ZIf5DAiyQnz12C2kgeJ
XtEiGP00lCxBzQy7r2SH6GfboJzTBES1DNXYwvAvcgw57ki/xPfG+2gCR1q4M2AdJ3H3CKwohdwS
LGcj4L0ZoXEKoKT1PoC8GnwNw/KfcdqGt90IBjSzX3pFJTPO9a4cUEzX7LlhpbOjpQsoWLN9sEKw
YH3YrbJppjhyAsBTdfRhR0X/UGm4ZW1yrLNc38dTeYPlpd8wispZgGSrkBG/nRsLdIJPZ2cgG+aX
2QS1rsjR3EUIQeiW0npp5UhD4UrjJD85Q9KdoJDk9b0bZXcRJQ3yLN8Zd97UVHBXbACKY26eQugA
1NPxtsCrcwiM3Zx06tbEzMq1OiVXT043QTKLY50CVDJx0+6iVnk3hPxwlsHJvjNNBE6dlz+7xvDW
9pZ5Xb9WtRE9dSPRYnQ57oKwRetCwZiZ7gOmQsCqOoUh7kBnFiNzTqrztsYS03kD1gIbmuPoBsiS
Rh9rAKEK89ARXZqij3GB25YkpdMr3Zbap7XmOc+Tytp97zL07OjAjSmeh9Ls+lXd5uc6eUbycC17
eMS6HYLjpFZ+W56yoqxQHDQnUTTmPT1LPHLsnPiXBoAxqlLqKJeby70IxUDFJdmoDAw09XJ3rM8s
gSGEhyHmij4G5tRn+1iVjDFNeklGjVh+lRo5cGSbPIXMKA0ikKtfuWExjFiECzH94ivLVN0Gtg4C
b3Sh9vHvd6NytOkoVOkxqw5+PpjBrUhTQh/8CUEVdQn9xXiLHg3/smIB34JP2KSuhErVEBQkycFh
hcFYcfnR5WZq1MvY0epIEAiSpgFB5NhL0f9xNymq6GASNWRmrnmclpvLPeGOzFz7dvjjcTul0dqM
U/iCi/DAIS78eLmXsw5fqEdoLrxR26x3AAEt/6SLGG+S2szAbSlcKg8BiIg9Reom4KHLz4JL6fL7
aY9r/0Y3yQeneQ/7oGLA/Y/XXn7B5eZPP/v90IQzw+ytjgVQdNagv1+CzBTPW06mw+9/fXnW8k1e
8k93rZKWrRsSt/771f/0jy4/9A0PDGODYOXPn+Dy9J/+hPIt7Dk6RFO6fJiwIrigFaNc/f4Df3rF
v/stv/+JNXLkRq25LZdqkRMhQZ0IuQEuRRCjDA/sXFOE8ebydLUgqsSFTBXXD5GW5uG3zF4GUXek
eTr+Ibv3FwH+2EBCTIK02JRYiWG/Zhmwrx5HfTUZj2nuP3mK4A6x7AEcV1+Kls/GLabC3LCLF0fG
Gjyhaxb4QU2aoy/SRzSsxywYAcHbWTid0qamKcBggRYAKpvYMT/GfD7U/fAdZgXxVaQJ6OC6E+Ux
zxDuUVhwgZxcJowS1jV7Ebm41Olu/+wkWQSxrHyMIvkrLMpbLNKks6i7wtI/0OAQ79InN3RifwG+
bProrho7E+Y18/jSiw4su9/6CCM1owICJe1PrzGIxjCAPZg1Cmmktt4s9SqeYTRU41eSZURJleO4
Do0OyKCGE1q307VdGL8gkMG5sB7zwXmOk+EprNDTdcK/u0wQ8iCiw5sOXzZKaF2wMsLY+1o7P+Ez
oQry+9vMRE+RHXpz0anUAxL9sP3pECcSEiIsw+SUGXC6LeDXy2c2GFcg+xOWj70C1nTjAgXpmDtT
/8XduB07JI1a549Gkp+GUa1azEsJ2pOcZALhdi8RzbCQZnpavfST++AWDYYgx9khOvpufMckJza6
Faglkao9JzAJ9paDsrpWxbmtmz2i9GNK7ZYkQXIs20DvMzU9lNrrb/rglywmyqIKoGI4sEAOmgZu
h31daRuegEfsMyc12CMBuTYObufBYjWg0ufRJtywGkgDONUUW6sy8dVa0YdQFV4zyTkJJyjlvzaq
h7Z6npJp+CVYmjJIw7rzMRnDthqDg9UFN5ULurBX121OzE+LWTYSN6YfPzmWgoJSqEc5ruPpunIJ
o23768p39140obb+6IcGkeeAfBhGKEJ11EYaA1b8Uor4dQxI3tRBZ8NUIPKta7KNGgbwPmH04AvQ
h75XfhY2Ah3VoDDjRLJDAUucR2dH26Hy3C17D1AZgUZMBwrxP8OkZeSFaJQhRGbDO3VKd9wD9LlK
fB+PTEEhr5eFjFcUmHOz79oYCJQUS87l3k4dRRENBg3CSwCpjw1YDkA+1cRakJX60e/B+z4oIyId
dfa/ZZfeOtIBtjsGySoAGKCL4F7UQXmV5TjuaCk++faSNeMGz1Ehsec2LyzKDqwlyLtGugfzRxGG
7rh3kc0HLkc35kif8R+kPwtsGmHyWKTqlz+YOMqL8qgSFBT2jAgwUOKjMW2Y2fDj5wQrsUNHdSVS
6IcSUW1sOuMarHIpXosUDH+RSRpBacREAuoLTv0KVCRmyX1SQpNd5JoOoOtyrk6DZLspnbxNyjzg
rljRKMLfyCYoc8NdjwgRuMhtxXKslV7GouVYomhd/guAuiB95miZSnuTtFxfDbd+YofnTOOF7Fo1
cPekQ2NX0LKrUroM4KRgXeGRcGoApPjyoGSTulqEM0wr4juiocR6N3sj+Ub6JmNUwNVMXsTMZ0wq
k6fytTkZqA01V+50yGkUvze0e05NAeIdXN3Ep61Hgpoaxfh22NR+8lbTHtnYGcgYu64egxRoZO2Q
C9LMtJuMt2xEHDUPHFeepGHnfYhCBbxfNqQVwx+fXVJiDNh2c/DYO9NH46qvmn4I34b14e90jYgc
6T+qvPFnyxyyTkj9JEJPDjk5655+XgbSTLtI92hJd/K9FNhgBfQ3w2mCMahfDZU/YiigpLcQFQMs
QqkzDfHB9kNQwVnmkJO+fHxE8mu/olKvMduPSu5SLCbb0GE9ONoef9BFz+yad+ByyOLDsyiqsNnF
Ao18ZR4aBml1SoqFFg4zP+dX77MartyT28MiXxr27XJEAkvO0wLYcEeuUQ5aNFTGlwjjc5IWX/XS
Txc9EVklrcLTta809FAFnciGCiu9PViW8hCI/2bvTJYjV7Jr+ysyzXHN4QAcjoEGYvQRDAaDfXIC
I5lM9H2Pr38LrJLqvXomk2muQaVlJS+zIdEc32fvtacv/KK6RnY2TPOlj5Bu2in65Y9/RoN+5wTP
b1PUd4PJetdA+k646ATSqVB/yNQiuJWsDlBkVm0KFcyZcwougHxnHGZw7OpigvGUJVsbDRY7lPMr
Mtkax8mXlcqUhoYZRTAuXdC8w3Wu9VfCM7Q0nGc3MU/ZzN0gTXkxMkpnO9P+aBscVdzftB81/J1g
26xzwwK8l6tLnGRwJnK6o/VI47i/nJOUjlZMEHH1862wn1is0YPl1RS8VhMXhE8imQThg+a2pBmB
poIWtFKRg0scLS8Bnb9Pje86pfm+CtjsdI4x8hIl7pON1UuSXtICj/Y0DxIv2cqySnnuOqJOI6Dp
hH4oQRtW2U2b3OrOngDcZscMSdXMcEA4av+z8P9fV85/48qBDyJwNvzXrpzX76b9F7COQZRHH//6
L995G6Fz4G78+2f+3Z7jun+5ElOO9oRWnmkLrI4Dn/pv/2po+RdLEF6ctmcryX/Ah/KibsN/+1db
/KUsASVSu56yNCy2f9hz3L9M1lNC4B8TtvSU9z+x50jHdP8/P4fC5GM7rmviFLLMf/JiBpMNODIO
wsNgODFjZ/FNhJW3yxBdGretT4NlpeiArE1YMn+0nc4ONLwng9nd9VuECHVgmcDyLdhFHZSbPCdY
6MCKuWmGAOXc/SCFyrlf5JtCsVJtgsBbJRXbwjQmNIiodI7UqeSYv57EUVqcN+vAY9kkAer6w/w6
fCiU0Q27IheP+F53JYbIoNwPoue8UiTVFq/Npm857WHUrvWIWmgb2bqfIArJfPggep7d2hqEnCLC
bfrjqQ9SuERsyGc38aiXry5Zz7mHLeYqNTUke0arFN3WC5twl/v52SjMam3HvQJA/tiFCCVW0oFC
tvtzKpAfR1UYbJSUvakadKqmhY5hTom3KpF5N9z19YrlY7azNdv4IjAEwK6kuynl+Jh0NNo40bru
R7AreRXR5/RRTynBUS64CwEoOEASxzMy/NQB+lNTea4HICFuRMekqlBoTGzraEYtI3wFfrLqmJmi
LqYop4RAWAZbVNHxyer1Q6bR94u0OIwOaGzpNGe99MHvs1I+lQTTb0VoPBF22kxt86LC4epQtdAP
ijTMgrQjRVxX6wKOPQJABNWxEgbikXdRxXzuO+9ZuDRxU3bWl1hjE6smKjHVa6PVh+WjFiF6Iqwk
F/PmfYg9ig7ygId85sHMNHGURmwuhCI+X6bFCXYd1YcmWy5ybPukVcchgMY+EXAA6puetOjPshdv
gKGS23mSENZHs9hir7/JK4GREqIinMCSRhrSuPRSzATUtENaz1TtjjDatuhDumsaCmQLLnCssllD
0Ml1Tl2UVm+MzigihKRcqE4BylSlRQudjRaXCjJ9McnF+h9QOjV+QSh9EpLOR5AV9McFlLPVrKl9
YT2UprxNfOcqU+/ClEKwdXjHQ+FuajN+q8qwvtT4x+FJDnvD8ikK7Qi0RqPedFndAOj3MLibij1R
Et42iDbQdsPtkJu7REA1DfLq2PRw6u0BGu/UQRZIFP1WFlarDttc1nWvSCHZIWBi3nQh9nDH5TYb
y5UwUBoB6dz6tXHtJQdAt6ovoTWcSfrtQLcNa1gpQEOzYpNmrt6YUfiYNDbYhxkGCERclrfuHSaL
6uxSVdFD9SMSYMvyIaofdMYSqLBx+4py/g2kFoB5IX87urrz/Wnr5SyuTLvJdrx4WfL1TH7TXA+b
Qrfh2+Dc+6lqGSdIBfdzY21a8hthT6AgeYvjB5RVkgU0wCPJUMtmOnfkfOitIGJaT6+5OX5PBjJp
2Dt3lRohP9Zy65oULzl62s6Qv9bh2NOBhyWR816+6tHAkTjgxpAFNlOv2ik/uPKoplGXnsP+4kvi
tzUkBS68Ozcv4H4zVKxkSaOSa7uQ9md24ZBLaDZwWKWHkdiL5sObMAqZzcc4dtkaw8F6CsSHmJdv
UAAOF7/k1vW7nduHPMpimBmGzgFABfVXJ+nMYvSzKZKj5lJ68jYdesZby38YK4/sRUagLX3MworA
A2anqftBsIfBscnpaqmL8JspamN6g3WJBhziqeVerMDvj2M4vLhAq4+h/eKrGLLTmN70gz5ESaiv
PUnypOyzFRv1bKU9vApeUJSbFP14M5TtbaadbxX/iQz1ks4L7nDyWgD68ntgmzlkmOAnhSXMcMST
m2WsdZuvILKGO8sB1wKZSrB1LLaL93TtuZ86pwI3m3S4eDq3IcwiK9b1Wpc8mapiXhJqjHhEya9q
Z8I+ObfGRNVzVPLdraNs5ztkzjlYQ/SlB8GuxG3CbjxPrNNYdvBTPahTof2cLQOlFdLTC8ZwIjJ5
9DmG6ILkkmW05TEwCcNEhFFDdg/Ccrsz67PnSuwbXV2GfqC9vITkGedAeXlLwtiR1wyjS2ITwanK
bIDsbPRrnFiOw9aJzMFNL0d2YD214ckIyD/hbKtMtdZTTj1BPWF0DYh/Jt47oOB+n/1hI/AWa3Bx
bM+uzVSOB3bUM54xnUyXVNzZ+Ad4wvF4aUkThBwBkVAsXOuCtgMR1JDQyow5tAoJRAenyvHFfQqN
KXYsrp3ohXcBDIlEJDuXVDTpWevQ17zWhqy6t4AYIP1gXjSAYtoueBRphycVYr2c3ejQtfDO4DVQ
gqjKc7PPLWVcbJIvMc7HO9fueEP2Ar+g9xg1hnUseiO5N4Bi3BvpkB2MmO1K2eydmOVY2z3ObvXs
2N5T4nOhBMkrjGxNhnB49dDrj+ZI5oEB91C4FVxSZWHaMhY/gneoonLe982B5yphTgM261xdsLv1
14T6HQRcq3LrO29gqV9A6bnRLv9dPVOd1ntXthrTFUchKetp/t1NPjWdI1UC3GrvZT08dO1kHJqA
698jr5uVXJjMHBhvfIIj82QdQ6wCKFAbrt+LgxxVFElJPArbSwHFF/3hu8APgZRSfFe4JlaK4wDk
TlJhPf6ByBnoux/0sQEGQfgvhDBoPXGiSra9bdNsQJtnCq4Sl1i3CX3Cyl2h0ZfFwYcy0RCoXVm8
jqKaxHsvgEGZqkenf4tktPdnCiEzziMqC/bOmGUXUetNGMngvXJdijFMI1nQtIsvMHzuC38hAcj3
kNzcMHu84Kl99ZrxVSEJbmSVPZmJ++ogh/Ebr9SyPQeVD+tqU7W53Cuv7bZzwDe0MM1+O0YYfebh
rRbBVxGa9HPqZGdJ66SqoeEG4ismDIuMg/SeezZObqTVLXsI2KTBAGsKVAkhNfmSpcxdSqUf8QKN
TRfbT8VC1KkoqzWM/iGb2pe06yFAVmGwLlp/7c7VYQpAogeL1ZGs5HPlWZisYp5cDYaBcxFjR8UY
Xp6LkZKbjs7d8lP4lXXHhujGcVW7HqOR7tWpPWRRiJm4dE5J6XyUPUh7s8ZebIDnIs+p5uBtKj2e
iNW7qmlkiSlBs0Lfp8NGUtM+skqf3PDc2LiQw3S+gqCnn8eKnauvzT9ZFiI3wzZlfNCHmvGJzJsb
H0qoyqmOUSz812S5UFm+bF2+zwemlfRWU02B29HdRYPPobIh5tI2OAt04BSrKOknwvMj11d9Dnw3
3c7uZ8wK9GYcUno+UtKz8tMwxh4jcbn0e4rPJpDvtizUoTGiS8pb9ARQEuDNTDuQccnFQtQaZqr2
Jmj2VXUx3QZgFFvSeL6rivCKSAHTV5HaDlMbF6bHWdica9yQRfbkDlSqNhgRcxhSoqPftBIUzDXi
oRj7nLbuYOUChQW1y3tswH39YyPtYrvazcupoXtw4AysxqK+YlK71Vl7ZpUGw74fO47MiteLjypp
Y+/iLTtbYBl6A19c2W3mZoa3ZlevjLzMdg3Qc6svTPb3zT3wW4ifpuGtFhRLaVvVE3LVUigQd7Rs
cjZvLENzd/P1diGblHxO4I10OPXd8+iaCLE5YlCkR387YzCiGA1qv21ZeKat4NDO47D2Y9kdU+MP
z5iYmbzL3oGquoggvtW91IA5jdhlSLXlXR/ohcuH+QZyoLwxy/ow9Va/Rs9Z3O3E2TTPVZfoOISF
WW+bSVs3reEmF1DDM4N1V71XiIc4OMpuP/vAnC0jCBc5yV71/vBiR+5udnMi+cg0RZsNb34Zf/Wa
aTROxksT9t+dhQQe2ypAFnXuBYeNWwcnch3R2psFGq+gMg/B8iGuv8K3m4Maos/G6k9Cc40m3AA4
s+RnSLNR5vBHGQiY4VC9Ts70LavkoYkhRzCxUoM9ytvmbBsO2e78DNGNv1PDzs2J2WY1BPZdEX7i
5cJ3GlfvWVOzX554793XcXRsuvKDU9RV9dPLYNRbgWBLT/kpS6v3FtAYqGqTZozZe8igVzo+iwRW
p6EgFc7GtF/ND6r0HrCAfGhNaQP20Bq9JZWYKurgwzfgyIK9cWxzG3C8ce3hLBN6BQANrr2eeHiq
jyIFwJwRhpU9xZFUWalG7ZUffnrm8zjPm5nTWz+Wv0oMzKbynm0X/bPZgO94Ai/6xfT5CxMSLwdf
rIzyl6RWCrtzrTBG8mrRIuVsAJyw5fHn+vdzIOmMLl8iY+EpQurQzb3tgf9rU/fBied1GmIQEyar
jjBOlko7lrOcNwMiyfxW7BmvJYDPXmFHA8i/znxcltIYL46ifmeo7+NZvuV1sY8XGFDfHnOfJ7Th
swstTiIP7goHM7c5StofMsyUIeBxrSpMofJaCPPFqgCo2Wx3gsT5THpU+OIMdYH0WJU8ebZ1xiR4
mVzjXuJNb9Svrizg0RXYhv2VC2uK8M5mLsEZv9UYdremJZ7CXOxhi38K8+AX+CHm2L6MtU15ePkk
GkltlX/X0Y5kGAyFLg3sybuzGC9gdX1iOb1l/pWrhHTHjWl3X2OltvDAdwkU75IGXRBBvAoYBBS0
OUY7Fed3ruw2WRN+ec54TX2kN598tpDuvaPV2ir7pwgWRZUhGizfGgx4YJMIitZ7L+TwnnEcldVj
XATJGhQDFAMXWVyzdKFXDMP/sfXY5lrlSjvyVc/0Ksc82wfeSMvX3Bj0U13YOy/AA12e+6H8cMUu
ymmg9XsFRttx1ziY7jtJUyEOqZJOeM+PqYajb8h2nhkrXlAvUsYoTs9G6N8ninqkpb/C7m3n8aFU
9G2wUOw2AE1pOM6S+wSL4cEamKdQXM5GIqg4dpqdKObm0PY8NErgIwPuRqvIJGt9Y50KKjzJrGD7
LzkoGxX+737Hu590rtWeI/gjoFaYn8nH4wjKzmowHqOC0joYNnvDt+/JBddrToAkDdJ23LCvh3uC
TTtxee564EGK6rtQ/AV89G+WiNt5dNNLU7mvXtb3+4JTRKgwo48dbPw5pgedkMVdSoA8Mfy97EqO
ryL8qBnrIoDdrF2zDZG2W8gRhG4jxrjAunNCuKOYxzXIX8YCilk4zIdnZsdPt7c+aXvCKYluPPC2
UK0Xr7h67oAWQ5bkiEZ8IqJkq/gso14fMhuHBwLfgFI7bEOvuS+DKly1RvGq4CePLngqiIifLJmm
JxFdKr2U5flLX2vrPFErcubVd99bMRZv4RKZN54UuntnDS+yQYIpGtQqID9bI5IXyKwceor53Uyq
6sZi37ht9bLz6vZcl1tZC1pUMw+jdJ5QuKX1XRSYWK9kuNVluKnnKDxC4tj2MPdWRTUgN3HdOWTZ
dmEp3y1qZvum/LJ7GA5YBtZxkToHS7ibmKjiiu3vR+FTADW063R2bxNPFqTQovYpj5IDrM9NGNbt
KUXxXDsiPAbzTgyhvol6IEIwHdj9JgEtRSWmtUXzDjDAYq3/TfaVPlSXdHk41/um5LFhInVusmRg
u9Obm9GVJ8zm3GTjYxz2a8Ytf5XlVKVpyTKSwWZIQdjYxnRwTFoyA6c9TSECW9v5b4GtWIwY0YpN
wTb3mmY915a5N+vhjrQXi18HcTKaC6JH6k/Wc4N2bsVJ0unfVEvouhge09QA/lDX3U20OHsbj1PJ
kLrWCZaH2srSuOJszenmlQnBLQ5+meMi6bfJng0mpzuIhLxTXdrbcIX3fcMpgeHMi3nZDgRIDonj
gCJSxzqkp6DK3I1t+wY6CvJGZk79w9j9LqxhXFNFBfyhHVCr2P12tj6YgRjWHh5pAlPMBRSjtSVC
ZVo2GNzqe0gqOxMp9mYY2WlUNPKZ1ZdDQIM7OP49j5SwJRzoMDSZX67vfLMfzAHJ+ri8gFOc+lI8
1l6zF0bZrO0uuG9FcLUi487X5AV8jxoDeyLgwSmHWRAXP8YOhd09vi9TKKkNWDwd97dRAW3b9LcJ
W1FuUTjEtVvFq6KkSzdIjEMun/w538y9y2+Mz3ic0ruU7gZsfe01LaynzigQBybjPTcgkWauOLY9
KzmvIrsTCOPsg+/wjXIbCQWwP2JuE1ayc7KeePmu9tuXognQYymdLrF6bWxY2mRvm1WeoYzmgTx2
uL6G2vttCPmsZhQpFQcQG51+3iGo0s6W7X2XcweWbKrP6zE/BiAKyyVR5GI13eQuw+/Y6VXIcniW
h8q/XTKkBJS+asNe1oDJsByZrh62cmgf/BA0pTyGcepsldncW2NLu3tMbVQSM1sUyoXp0/z9Z3VQ
z5thyJfnhmEcuVE4EXLWWTsa7fPnhyxMMVDauCjlBIcZ/wMfab2IcjmLW73hmXnsAthpFoLVIbZk
dQw68w5BxtkWVdYcy1yEa6QZqhQXC8kPT9MKAhA0pImK45SP/NTCbEt5U81hgzJ6eyKWipxcHfFh
7ofFXwbFtjxaPa6cn58NLUONBtUBUbtIVUj/3jUzqyjeEFk7+YPHUeTnTw9Nrz6WoPZUXhDKQJPX
7Mb4c3/+Mj8/QxLHBvP//hpT6Hpku73HUy6P/bI3HTyXttZ61tRVofsgQ8tjvsBufn4Ic46tbFZe
rQVh9OOcxiDjUXu5sFZdHQFL/XFv6wVhFLW8f+Bn31aR4AON7Zx6+sh2P8bx9m8G8Z52GjJWoAr5
Iv78gMlfgNERH//4JenoI1Nuuatkh6T2jw+UBE7+9lk/vxZPmQlznkf7Pz4wFCwwrIphrih5vAUk
GzhKkl74zx+82sIx9vP/o6jdYD4GjOtxF+jGI8EiO2NHwQbsTogjbUDgWWPMdxeHPj6M9bx49scB
AbvK/FPm5uKgSYiw3p8BLNKGJvrMWtfEztIu0+swOdBVx/hAPqBYkgJk68gMLOkB3gTXbMkTDEuy
ICViEC1Zg5h3KQ0Y5A+Yc6Jbd8kkZEs6QcnE34S9+p6l0e7LvMdowBe7m6Jd3epsU6JKGeOjDCqK
TZhuUSFxQhOIGJZkhLlkJAgMPE8xYCQifzcuF+UpJlARSV4so4MCkUzxE2nI8tbAqlyabrjhGX2c
gnF5CQQR58wBfJ/f3dup15zEHG5MelC2Jd7aWVc+7xsr3rdL2LR0g+NseSQfMQKt5r6TyDACOyLG
3VxM3bHw4fEB+BO0hmyI0i4Jk27IrpwTrRUtGu4hJc+nhtpd8ZDEGd7sQCnyQ8EQJ4NPzr7pfWmY
0VYtuZYAbsmSc6nz8ncli0sj7gJb7ivw7LU17VJ83SpzXhLqO8iOWt8LMrHmUJ1W5SldkjUWEZv+
J2tDpMiy5HNSeRMG9oUld1A26RxmMgxj/fjUENyJk6de0psbWMPF7+wHry5Jw8V3Ag9PSfAHMZ7z
/k8WiFDQRDjIWlJC2Njew8y7X/7YUsMTa7Ml0VcKMEHx77xY+k3Iowk1vcHCplsc37shskeHeJK9
5JQIJBA+EG95x5MVcPhvgoVvLf9CJ0YYaWG3WN2SL52oES3kY93eFvgPqAwx3Rt7al5t/nU0ApOd
SpYUlUecyiVW5RGvcpacFdLuEUsGX6a7mBhWwfoM8+xTSTCjWLCGKbm7nV+K56odd72cOSVG3e9m
aBmvOOeigPOulIdS2MapaZ9kPNKlLjK6i1J9kFW0i2S94dnIW77KqNaLsu/EprrXBfoPX/0mjop6
FRK48DlVYNwiKmWZ01MpvS8VOPOpKdGgTBq1VsnUtBdjIi7rDRVzH3yW1ghrFIed0yHTa8oXqSPV
PX3hkbrPUTExWmMlZpeRFuDDs5pa4Hzmn5Cz2Vu+dCyKrI8qmSiiMN7vMgok1ySnPTwNzpuhqPVr
FVmieMeW0j4vtUdx3xorX6J5+yaCr1+da/pMsHtNtJUv/clhDbmyaM7mpF/7WnyQSrEobrV+9QW9
bzZRwnzJFKY9Tev1RO8qSWRZB7t2AI9j+/WTom0xYCHKYGNdgpyOs2Go6i16TQKD2Lk1Eev2pDrF
MW3jzwmnjCmba6SaP+6SgpzxhExLLjLAJL2KlqxkwiJCLOlJawyIHlvv85KrLAhYVgQtZwKXuMt+
D0sCs1mymAWhzHJJZ9r8ZPkQTsfqJiHAKQlyUo34oiJuUj/quR2Ll9o1LxRdDVsn6bEN2bRzVC8c
srwV+34Nn4E0tI1F9uD59NYmHCmzzHlio05xTYD46w3UCM/45kn5ELwlxB81PaNzRD71l4BttnYy
aoBiAqyGrk8OgVZhOHc2VWNrZIQ4nF8pzjxIArAtQdhoScRaSzY2ISRrLGnZXoVPcehUW70kaYOa
5Z027F0QTMzGBpGeKF5md05bntxNDb6wSJJf03vU7DcjtEjsal7mp8Q1b+tavVdL1MuhEQ+485qG
jofKo8rBZXPDZYO35FuSly+re1cWm8lGBhx9rsXlA7GTsAiuoIlywcM/2HSRtzGg/dKCig+WFHLY
2deEWLJBfXdDTNnD08NfbV53S3LaI8pMXw4z7pJudog540ClKD0xHrIkvS37TyPA4qj7lvI+cZiq
2F4Rm1mYcCwPHb2xgGTNS6paLvnqagl0ELhOCF6jU10VQRBaDq45wex8CWgT1P75c6cluy2WFLci
zl0T6w6XfDeOvhtzSXzbS/Y7+lsKnDw4q+ttR0DcXZLi2ZIZl/n0bXjtrtBYbUc0FZDriGyOhBvQ
PTQu91Iv3GKl6/zsEUpXhNOtJaWe2R/eklpXxNcJuN4PxNmbunqOibcTvTo5OQBfcv1RyFORGLxG
TbIwh3PrkpBnC/vREJknlvUOzPyPTj/Fkqhnd/aU431o4hhsPnnXpGDrXos9D1e6MGsU1lHs56F+
R8blsKhjjpHtjsDiLyOvPuIge8BMcakX431JYVbb++m6z9x5wwxyS3fMUXj2kwMmoAQXoBZuALPl
IVpIAh5/F3hfED1R3kusFOVCHTCQT5nJN2xfj7GjNqwDPwQc1E2Xls8xuf4+ehBO+yUCZhwQLC1V
ain3CS9a2nD6i+BlYIJBqO0lUoRMbC6EBFo2slUFNCFd6AlE5bizASrUC1lhKuRZg1qYhP1WLewF
BYSh8Nt1jjuhW+gMAX0HVBKtXLANcddTItcCQwPoYC1khxbEwwDqQS/MhwT4gwYC0QCDqIBCZMAh
8pSxoIueK9X/ovEHKFM+Xpk18i3nR5cXQDSuKBn5CFuLPsIlhbwsGvL60+H76esRkgsL/bEwNzo1
k72eHoPYaK9xIW7LcS0F5S3s+qxL6ptAxasoX3Num1cOt1Jh0bjHd7RcWBnkU7kSFn5GFpVvCPpr
jEmChRet6oaZfLQVjgCfFwVrMWurWoJxGftimy8MdgJacPuB/a0MfjWG2oqpOuUtk4+teVNiITmh
vN47Bs0/bniIQYEMfUIGanrSIEIQzVIgO/3O8PA0WGBElvvbX7giDYARJLZylS3MkdFWTzYQErjm
PH0UW7jBmm4dErw3ugZWrST0kgCMSbDwTJqFbNKBOCkW1oljvOQ8NUUDA0VlzC1Obb9iDdjbuao3
QtEfFyIZ/4z7LiwVhT7VBtBVKLhbXs2XfOGuUP0EtwreY9J+GTZ/i8YwPxtsdLMxrIEncvnkeAN7
hRHf8bB1mIeEz9sbx8qk6FkudUhFQq5Z34uFC9OxKcF7z8gys5GB2JAV/pMXqTcRshcI/PE8Jf5L
KygEazQF4EB1fTqa+VPK76nKeWSAqMlB1bgRXblNlpwKjkOoCqxCWl0Rxo9xNbkf1kK8STAxugsD
hz7AjUrGfU5hu82GnxIAovEhMgjsO2sAEuS8VnM0HKoGT25ssp90o9dKzpeOIXLnA4O68WRyZQTC
ozC5bxhv9vViEGTcqlf+YhoscA+ypdyYi50w7e4mxNX+x2Yo1PuIXLHBBhyv+ebaVKKGD1UVVFTN
F/7NQI1KEVyKsHmTM+2Mw2jNaxynqgHbKWl22ZlEgvjqd0cvaNsj25uVy8aVZdCpbDhVkP29M/3e
3Vl6fOZSqHmZ3EtnGA7Yfq6GGz8Pgoos7DtQ5HNeZBU45XgcijX2MLAP9PQwNfMv5xF1yPEO+RO6
T9Ok3CrcKwSsE4Y818AwpcDrDXEOEi44zDNtnQEHQlFZrOcxazIv2gM6gbqnzm8i0BadMdhzfsOc
t8PB/uCU1mcZJPGtcA5ecldzyL525nwaw8A6sDJrSb5BeIRdOfLCyuKeSEKg54NdwpwsBbG+MsYr
hZpXdkCdq5BSL298bpGFQGg/EC26rXqpVuzwX9qmyNaW8+aVX6p1m7XRRP6NkNFDFs0PuYVMV7Oz
nJpgePCTqy6C04wm4hrIYjQTES5Nh206G38wWbNSigbFY5n8QiF7POjdH+llap36086OxbNtvKeJ
+hY2pKJc5pRe4ZyxYDfPJl5pL5AO4zve/yG/k3P6Yjtc1rkHPw+xLaafJdO04RqK2qiupMemae/6
JZtoTxJxsG23fmhGoJIcUIR0edxQlcQzccrXocU7hO8as01M4dG07ANDQFz+ai68nRptvS9yd6fH
F+QZNEJluFvd9p+5ZC2TlQA1R/eNZO0LcsRzl5McxgtT74xM3Y1kOW8aEOg1imzaMdKQx+d8RStA
1vlAHIzDXIpul+hugAoWUNdX8CIh8H4f07SwtGbkCyBj25LLrQgnkOiOP+aUU1uXvdG1xMXfvTeh
R21hzV6+xHrt64GghDwDoVVrUQXquqS+rfxb5fS+Jj5bj64baebm+BnQm9PM7kVHGPCzuTdXE69s
mLTy4gQ2gxZSp2Ntwyba9YPEbj+an8NEKWqSgh4P4j3vvmBXmM+dZ2f44xn2kjTLtxbRchqR7mMn
pJTB6q9eLh97F3YRZX6eBvPjI2G33ZsibVHW2Tl1yOC3/G/GsnTjuWm68/351hIdx1xJ4iSX9pF1
9z6J1Kb1ZrT0Ruw59RnofpuBg1g9blSRPUcRDSKZNd+UNsAAj2a0NeRMv8v/VHkCTrYLzLWO1Kc9
jSUAqVhtqE9/CG3RHsYh59E8qbfuUxcy3CcV2yQkxs41xY0zpcg9LUeuvNyGPkfaZHjWTnUOKW7d
aU0MbKZpwqmeIdNUOyqZHpWkMjni/mXgo1eslaW97kYypHUKvg2XDOzPls1avjetFuQKC5w5IFPq
BBenRlk3/ehDaRkdepDljeGwnR+7fk27ZrwKo3Faz7az80jePhjOtFJK3MbkbDYh8gp2ynzVFXVH
U7yNXTHds8zxN8U09HvH2Muy765JsJRXxz0OvZ4dbgBTU4y/f9zH/2vU/m+M2iAPIR7+1z7tf6+T
j7z5aP5vi/bfPuc/AIreX8pGiHApKPPIfbnOfzq0PfsvLFmeUtJ2HXC1HvDCvzu0LfWXI8DgadOz
LMezls/6D4Ci9ZcwTf5rzS97Wsv/EUCR6ME/cTpNk99OWMLBoO04tqP+CaFYRZW0S9nZByfVWJwy
G88yPDZ0nZfUXtxZMgo2EGi+rHnrNitlmeqgvPqXO6LFUHwc7QM1PWqV/Wq8lA32rDl6FZWFbzh4
xnJ1ZqnJhnDuxo20InUM0d10cO4EZe+xJMYY+wAr+g7UzBSP9BrzkLeBnlCjQmLRAnAFSmAdsg3c
olmzljCRmyWKNF2YxO0S83PJt8SiuRV5RCIxE+TJaWq5QRzArVy4f5LeUo9NNKwGaZM8Af6VOj75
eDw+KEasQaEO3cSjcHYZsDu+LbiShBIbdwrvUYXkIRWbOsneD5x5nilIVCddcVt3GJBu+tm+y3Qx
38cI78BRZrGGC6+G9tbQ8XwjXIZCnFzevkiPkLniw7L8uZ+pY4oGXnkFWtDFKS5QLkFuxdSneCID
D2wrj3A/6+OgK75zx/32XSvdVXXx5k0s3bMhJz84nyaesiv8bWIliD/f3Jk9lJqiO5aeL09whM6c
+pmLYzDCNKMCq3xE4kNrycJXb67iZYtrbydseXxb23o7D3/8dLy0tX+fxlhmIJoIfCohm4K+VCtM
Yvuki+zTsjt1KuFdXLZGJKHoOicWetPb1HgUSbRpc+I0fuJv/SDa1ooVv081fVYZxdb2erErBufs
mHqrq2AXe5rCHYx0gN4ztqIsYa16ZMpLNLJUXi2expC53vGeSge/b1XXNYalYh2oMub4mb8XInko
sHa4Tflea9I2FbQ/aqgJ5zWMUAzmdXSYvOYOEfjoxVRpKYU1l+Pce2WgX5TBcxODFMT8EeRfMUJx
F44PLQqYnuI9o2BC6874HuqFH0o585AhbROKvgxdcJhUae5bpd9E7VBDWcOnaD3zt1FFz14DQ7t8
qlMNFSIlwwUt9cMe419sM6IV9B/sh06B0ohuALuBo5k2gMIZhrvPAnmGWkL97ez7JxGvE9oBNjIh
u+aCbGQusX+JMkL0rvHZQ+S4sUp7O7AQBz+ZpTS2U5mH5jgB9xuy4KOXgXNI/HsjDhBwsv/D3pkt
x41kW/ZX+gdwzTE72truQ8wzR1EUX2ApKoV5hsMBfH0vhKpuDtVW9QP9gowgmWIwAnAcP2fvtad3
hjcHq/D2ZJFudMP9A89t8OwXw8E2fnfnWDx3o/s5JLmzz8rokJZkTsaxxmc+xbyh1lOn5UseAyd5
q1JZU8MbPuM+ehYi5w6ovMc2Yy5ZIU8Oko3hN3j0MmaBju4pzmAvh/FnxsQYk7Rk/aiJHrPsDyd1
0y0qIxCagbdDvARmK0NN49LbWoYXunyuPHaKYMy8/aBQnSoCvj1UPxAKDkis3mixfqtyf72MkKFt
rQKadCsmKRXhsgjFdHY1E/mccsXR6ri42E/D1qfR7g7lugwY5I6DAkdCU8XKSAORxnHI/SfHCLZO
pFGcKZIkHPaQY2fC8SOLNhbFpzVAjQaS9tiw69riyYc2woA5svQ1CpjuFSXmuKJZ8GFDBoC91D8N
GyuekTffXCXA/pnohNv0RMfto0MKfXPa9hh+Q95D12OMvRP+Wjo2iTpQLeDj692focoof/MxPEfP
smYLnIWN8eIwF7T8Hzhu5K5IU2dLA3AZZOMniJx4KyIC6QMxHIswPxE50m/HIHq/5+txD+A0d6RE
D4eXMZn9b8SiPY+jjXsgT9k8LZ1dGC/XVBolf03b0XzKKOvHa2T1i08TMTRow/Dgx5VJDYoC2hvM
lLUswaiWjB96MrKNcNETG/53J7milvqRuRp+B32P2a9L+ESEb7axZe751Eb6sjsCpR7sDOD8lJFs
50WL7iNMjYPMaOV0IjimZUtKSYXVJ2MU0yJGufQzRRSrzyEDv7nKf1SjT4qxZvYVyUcrgd07oxPH
nEzntckJYavVsDW8QJ6Vjp6tnoDXjgz5HQS7tXA3Q21c4RDOG5tgEsowcsBqk7QFvHfsADvytlzO
jGq8FGF3jSXollkQJCpz0tGY/Bj7nqhfbFrkxtcxVW5c4WwlOHPXN8UbtEnBzWwkJ6lDIhNq0oAW
pY4xp8SHJ/wGmDE7C63Lb6OZW4exrLjFCim2QV8+LNIwGs8Scl9/G5uq2Y7d+G6oXBxHWPR92QGE
RY5WLX51oi/XdRxDJSTHiTnYA2kSzpnFgEW5tAkNtTQit7Zdkx6UrYD/w33Zp1MbbCHAoNWw3Te2
hW8Nu6ZtM6DRS90iQpNOjzcNK+bmE7UzDkK6rjbyUEQa2oNUYEXZb3Wiv6TkBr7N0JGcQG7wXUfk
ezBS0CR3pepALxoVSumioRroYrHNdsaGpsuM4TJAFgTxxymJp1qG/cpDXy/tA4gUG9NxctCJTjaj
GbzRxP6SBHBkmdkkXrAXi4xS1sMFuR8vVUV8sjOcOsumPRyz7PpkBO8HN+S3Wi7vTj5sdfNGLlq1
8cIAG/XMD9aAlNdDVtA5YQKcTS9ZaT14Pa/RYCHBD54gEx2czWD07dWD95ejPH+aCu8DdRlsC+Cq
JP4EZzLkiaANwGwIQh9aLuRK5HuzVvE1TAmVmAqE2ECHiCpmkBkmG5000A43RYpsL/SxntfOz8CG
EGzSTYjj7kuM2ryGUi9yphajDqoNvXKxUSQ7WfOQX81zhy4KIcloX8PZPjBkhrBD1SQr3tBEBbB1
QqIZgPfjuG9d5CtioSPikwhHXD0m7LGt4U+P7oOaOPEQfnx4AmWgoblBa2IfsSFriJM4hHrYc5nK
kv2if4Q+SNcsgF/MhYjgS70PDHzYitd7OgneZn73Rf9B5GBxESHeAKq3c76QrPToRGcYIx9m2tS7
xvKpgHT2mhroa4EQYqiJQhgsQgRkSSKPC51h60ddCH+7e58NGiuxU199k22xil4bwrZ2olhEozTN
JndfLep+TeRCVkC+qrmT4q4XrEcsVl3SpQdfzEyugyfLCtBG51SCiTN9nRIb+1LXjxD0GuwQTUfv
X9A25Qqb6NBYIFYNTg9lhjAHZLaxYjNaB814nLWbEMKIfsmpwqP054SJIWCjOWDtogpUxDoeSTcH
4jcZnKKYslfLqDwYEnWpuznZ9K6J1CXOrA1kggPy/WBdICNcmXYMm5UIg6xq6czIG/elcetX9rSJ
UJ5zRnKC5mX41cJ6PqvXYURVEnZaXDGHwWkmiKtMqw368neX5vW29EhOkB3pLEvNlRnJZtKSt5rB
+AYAemek9QYXm+nSYC2Q2Nc2AnPtcQucBBQ30MLjlvgvRFfEjOAKAUyjCKIMUXuH8UOgB8zG/cRL
ashfyWsG4u1znNg4vGe0Rmk3b5Z4w7br8VPZXzvsEkczZbKXlog9wRNQSoBaNga64loFw2GJt0eq
aW0YBhZrAOHBdkLCwFRabLP5Pad22WMl7xdTC06G2f9AY/NdhVFDpyv6nsxqaw2QY81UlvsxK7m7
5UC9Fd2jiS0HzYrhJznDdzchdnubRXnSvrd1aClRtsHZW4zdYEeZWmr7pn9qGzkxPaumsq+F5TGi
Q3pPe95+b2R5UBmKfiftT3WedCxuckeJKE9NBQPEWnVtSnC5Zr5vgXdjM6TERsfzMxaVcZMXAKFs
nxSfbnzNkGhvxrqhFdg75bYdpc2uo8HWKgakcT7q6Irl3TVSfDAD8sO+x+vRU4IXVvpbIgT09KXc
xKif+QEg7IDxgdeIdXn0f9BdZS6tQJsaJddJC9gJMqOXD+eq+DEvUhh3qEFeSHlm5ypeJ30kWQg3
WIkBpeo+qZU+qPTKkd5zVTlqG3iLQQnpXzuhjupHmDVWZK5AsIVLGFOzjg3XA+gAkwIY347TOixA
6Qq2LRg5JrDc4piayruqEJuGBmwze4SPTNxzlF/a2zItPFqzu7yXBm0W0nxsUBcDbT2sPuspjhdC
aP/gIDFxZ5pmrYulLCOrJ+MCPLa29RArFyJL2n+VcQyKZUhRiaMCSY36as9L15XJDIKHkoQ/pc9k
VQRPakqvBllpR/rYnB5SM4HVydpu50Nb2z9zO3+Bh1yvPfMqY/LBh4CBQFoF2zwTD1G3E7Dr907Y
XUqvZhvT2vS9LO84TO0lTMIjElr6UI39FvlMfhulq72XIw3gHjqzC1v5TAOsh4FMa2RrFhqp0WNe
KxhSMQFlov1pV3vRU8qW3UDAfVbU98DsnROGm9bo9llifE81jXJ6AdEqZOizcm1qEjY7JjOtGAUo
szlym9jM91N8knkFmG9x/lLUcj83Y5NoNBC4GRpl2aEyoCHH9LSQtADt/KeU/i3u/F1qxgGRUPW4
rqfgW+JYX00R9i+BbzyLsmLbXyP2Dpx1Gn3xYUKsMhhZu4gtezmxN2meHZSx62BmWuV7obeJgCNY
ov7NzBYQUZIFO+TDKANniMcO2qm8QiPuD5cgCdpDpZxXxklIoNoJF/nKUeI1Te1VN45LhCPQ1diM
z0IlNEuLmZAs2bwhzcX+C4+QHAf3u9G5X2qQnJvOeg9AZkAtZzi2lFG2uXHxIW3BWSQguCtcMpm3
GZDOZVkEhLCb7FXsOjs7Q847VN96FPBEAohhZ+kPncTVuWIpSEiE2KMZfiE5fZ0Lp351iv1AQ34L
idmmRHgUHRFpA0TwDe1mDNUZnfMOi2j6STv9ayob90IeCwL5Sa64X47mz8BoPyIVniQYKqedmz0p
eXQGAZVYhW2tMR5cAteDQ+pyDcdQE01eIzMyiakJFwAtiPAYdY9l9gHKNr9YGkXtrFPinfQP+q6W
hixUaWYPgtyxECnDmqmKux1RcI+eU0IS18Nm7v1d6Y3mlq4yGsrqBrs9fAqxG8T+2J4yy0adijbE
UPIqEnq9Toq5HdE7UzG5CL7CgyJXtujZVcoGRRlCMH2Y1DJp7y+9486sqfSourjcET3zaunGP0p7
/lr4u8rI6HOnLC5VaF6zorcOPRWPl5rpZtC49lusAqtWAvVb6pIoZN8Ee/JqukgdeoaRrKfirR6C
L63Nleb1b14j553tWZ+aGRmCTs5lp7loSeWAdjy+enS1XCu6FnXxOpBvrJNgEdMors0ifRnjBrdo
TFtmnebRS87okL3YdO0bWkNkmJK9KYT1TCDke2aJ7hkTPzmPQAVmd6+7tD76tv3u2eP6CsDzJZnj
1xnRLp8oC1jiEMCwKBk7xWf96+H9eVr8yJSsjkbSp4eG8IC6ZUx2P5iehIUcOPv7sxxrGYPJEmqM
Ez5agkANVLHHMC6Dk8WsZxcqAZ9/US0W6tgVDh6KRfHoTpIs2/tDBhd7ONJUXWbCSpapw30zKVsn
2OXRiGbN64YnvDtMzfTP0u6yY2wycI2s+LHzrTfF8HRTy6E82GzvzIGRcs+K/KmNRy921XecZscm
D0hLQ0ty7nhEyL0HqiXX48pO8LMXamRhanLeT3zNnj8SkMt0IXUVK9oSXcACsTULpiKmlT0sl+sq
DhAzGS/CR9IshH60Q/9qaI8acsrUJonqo1gYycpM2NKJg93103NoVCPFyXYQeU+XHviNQCAb2d7V
kcUp0/mHp5GCR8yBK0Os2yy6Wf65TZwvmkQJeMzwzaqYMLGaU7tGlxgH1ozJ4IOWPskmCpFxmksS
kaT1nAeSQEm//sbt4WyK/tSkKXE26UyGputeyEOnojMyZ9/WJkPmXN6gF3wLausdSftzU9fEb9XD
pxrB5uvqnFSFWDueqfYAXiewbQy7ELDQAKvBHFLqcdKKRxW06LFwQ/uVz2CFS8gqTRD3TXfzJ2Ef
3Lx8mY0tJdnT4BrQt/reoM06vBdglnwbOwLa3eyktTrmCWDxBmteGa8ZOiP5lc0c7qM8O9NOuBEM
dIFh1+zcReKrA8jno4rVRqDxI9zzn4c/VMD3r7kxTCrDHgGeL3mVegTKaUnjsy5ya5knPXScSvv7
s7AhvqKQ3xMceOumy5Fp5iXkp+Vi+aVLFtJikenWcklMrMhLOPUnyE6A7Zie4ymWyMAaxtpweDCw
giKkhgQlnc+kZTlMjO+v3BgBbScze795YT3fBcv9sAhWfPwK+ySy99GQfVTO/NQy1cSxA/Tvfiiy
qOJN+Z/nkEFWIkXZfH+J98MvqfSv69k6OLTTjxU7o95Og10TbdpFx5wGGXO2Af39rg3ba9RZhIkm
S5gou83m2Muv94sRuzkpN0N7uMux7/+k+Ycme/nddpbQII1koc4NvwRMZrG//8Wur5C43d+H+/My
Dtqdb03Prq2+B4N1VjHtE93x6bqq3YdxgzTOASNyGmeHcor9mEAYZJdsxiINHLM/6iQDJVuR83p/
pfdV5P60auEkgoeO1u3yQd1femvn7w13K24xqjsFllqTmuocmLf0hzKsttJn+Y0VMLvQUk99Fzo7
JFOIAPEoo2Yel2xOUMblrimDZyYVGKMnB694NeypwZZJaRDUhxjnm1ik21MxGnvbQ2oMOEycRQJl
1mzh6QJP0dugzfRJMI5Hke8ToDhPiKTiJdb0/nvmCB0IcCjEA8hD0Nf73cmFB1gZHZ5mw/HEmubi
VB+WCuO+/max1Z+Csrv10/0jJE3SgYlMOyxuTmHK4f7ofrifcYLk0VmMxXYi7WrprNBgxph3+HWp
3FXzy8HyJhbM2odvt2TAqlpCfUyXxT7gf17JqAOzmKSojZOFJQ7QYZUqm0IPAn1WHesJU8BY4+OI
lHUqcvcm6RQg6iGZ9H6w/bbausAFUSMSFGvXDTI534admQYoO6uwi+h3s9rAl0w6SnU2VxUBiuE+
WwJPR25sG7Nn13O/GO+Hejmf74/ixGgPPSJzoy2B07kBoPSoQQZ9P8zLqfGpPBJqfgFaowXNqrwv
4BmZ+y6ft7VgTn99InRzJAIgY3DZCnrJ90YH04Wt3nzpnJ5wriht95GYvyAY98ntLR4mA0uMWA4N
FBRlWNOu6+I34bKlG+X0j++ZrYGw2JNHjDHuJQ+tAfuY2MqaDRM2S+fiSTpdeeLt7z9QAkU+W0Az
7t/D33XpvPCndlA02Y2xd1oNtTcboAnpCCBcVLTD3uZCW7V1WdwGxz4M6MqZ7pMRM7QkcBihG18b
lx6EO0Jg0NnyVwFCp3v1Qm+BDm5LkWQtL1q0zLgw+gIcoNC4xiPbUmPgqeHM34GRc3u01aX3nfPQ
lYQHF1cVwPBk6S+v4fSzUmZ88ayOHhINt9UcT9kxadODjDyxS3t2z1pPDprODucpS6Z1HVrlbyzJ
QMFBaxkjzzioxsjW1kAyK1uslS+Nb03ks5uCF2pUxVmGpaxWqg1heo/ukwg6sgTG4qNe8CmuyN8V
gQZbt+ZkMLX8TNrisciQhE/dQG5BQ42N4VDW8zb2kovpWvVZBdh0ral2N5hiUrYnMcxbmzBwbJh2
cf7j4I84QskBNjdleLEG39vFMniicYtsE71AfsY3ta7U3FODRATsJNzqMMSiKcUKIjtMIfdHzpLN
blreQYi8ONuzJENsOeAEoQnkUpwp//dxAq8Xu8UWeF9H9i5WE9OxzdP9UbM8vT/64xvxYu0Zw3Kx
n9J3vn9DxEjmrdol4OB//oH7v3L/YcdM3jr66zv8Kt5pcBYfT5WiT74/DHzTOEyIt3PD1adWrO9f
/ePQ6sr/9T+VrUdr0i2ytTnYlGijfyr7XpCKs9xJ6JOfgNDJ0yisbIcE89CG0yanIiQhCO1ZI6LV
0Pbfaa5gaEHmtC6InNZhDIWLKyaobbglJz4Xlkc4QifBjfNYs6res7sL454vqwnQiTJ9NicU1imm
tQ6aBVZakt4s1rUe1+/OZRWAEGt+ujFyKq/7mvT573RX1pXXv9tVw+Ul+52qutckY48LtPSrztDM
IMFa8T4eaLeqGwjCH6hTSQ72czRKumb01m6tDjXT0sM82Vn+YeprOukFQsOY2oNgblj554i0Ekur
f8rb7jPwmXnLHl+2/ZoG785EYzxxHVCfzvSFW7a18oOeVAJNp6tqX3zJ4EvCEFy1PfvswkdP7uwR
5L/GIp/XNDPI/1KSgK/ia97Bg7HhciON5iZrnyI3Jkiugz/Yu7TbyhQ5b3wiMG2ZsMWvQ/GRFAOc
QPFgY5zHJlI8VJZBSEsRfgn75WKvtoLMY9bB+miWI90hwGb9wgtK/XzV+mV9k7S1zRZTcwjQB1Rw
f17askvVDy/wJ6Iwhl/+wWvSR3tyoH773ErBYH/nzqB30nrIjfHEHP9xrMa9TuP3BlrAKshfewan
nFiMs+BP6/K19SFAhgmA0xmUwIqVch8Eo7di64ApOEwfZv6xge5iOQKBqHDLdXVFxxiiN6LNzjn7
LIokULuWWyKGm25FZjHYf+1AfW0G23qcWQC5gsl3ZIOL/hXAl5jFtQnDb71JmzJptljHjqMceX+S
32omAT4W2KpscEMwzTEeDXDHIXMSL8ifmpCY3ZwY8bC8eUTSmIkPsD/4MfjlrQmBssUDsBI8p6Pa
qhqQmJeA55DZOsODGVTg4WrTPpM+szYmcIxxtdZqQzdio/A/m7T8oM6unKDeuo51oRFIdrgUJPkM
e6UpP22xZQpxoX3uWOMt/2lYwyHp+FTd9nOs56sscaTr6NxZ0VvrmS+mdwl990dr37LF1Eb/72XE
Y8nmJjs2Y5CeJ8MbN64Hm3QebPPM1W6e74/uB2WDCwCdxI0rTj/q2cQphfrslMEG3iFC+Gq5YYUF
NC/p9Mcxk/UY2hlLADMHsjA1acoIzZ8UKc+S6m2ccOeJxeDmtYtl7/6cdPF5kxB5g2CxDyBeoBID
rQl8i3DolOCFI7AzG+OOwg7SY3hkO7exl30mvQo+zJ5u6aldDlasaUvVU8rV2bVbmNo3BSwDGG6D
Z7FqT2bAPjbxSklDgTLhfvB9/6krZrxa/eJ+uyfTA8SoZ9LivnuzSNdo4NjeLDuOYagBuvoTHudw
kRNUq9wJqb/v3xwfSN7NT3Rc65O5HMZ7hQY8GtcZreZ1gctgYy1GtpRrpYxx5DeOye0Q1RgJve14
MjzBB8+ADoOUux5KtNYswdBzYldb9MEScpkXzGFS4MKMlkPBluckPuyl3u5nsgtL/pLSWG559x9q
CwYGsVeuYyttT13sNyc2ax0uv+UhlsfwOIKhychyI1zpq6UX2V6RLIxwaLSUtb+qR4ZBjkKVYeBV
VucxothDs0grfqlQ7Q6vweBU7Gf+eF6a7lFA09sHvWba+8evT5cXwmCPSTdrC1FspyJzJCQj4OuB
IdrT/Wv3R/eDYVWXikuf+igYT5Qq/mHEfhfm8zfb6Xp2ruWbO5jJmXuBSQuOJhMCT4Z0lR2uSqXe
RZfQEh6WYSHlr6eEOtEKhDPgIyyciKzadJ7J3Wg5RDMXbGSM+5Le8Ol+cGN/C8QX9979L+zmqtzk
lDx0AqDZow+njWWmyS6p7S+5wbK4HXM40qZfkWPTItDt1GBwAlBr44dlu5F40bbrWFF5yBfzDrS7
7oOX/y/WuwNQ/4NYz0J69m/Verff9f/6RpDBn9V6//if/glUNf9LuiYycmKOsPD+Wa7nB//lewLE
Kg0yk/9YaPL+CVR10eSh4BMC2OlfgaqwVp0gQMMHbQTR3qLk++//8zn+7+j36h9hvt3fnv852978
m1jPkcty7LuIAgU3EqSg4Fb/FG1vDl4zCBFVJCNG+cO9GxUCiCIbCQlWgdbJxKYw0VVnTvrThZRw
mJd2xp8kjv+PiGFzkQT+KWf8/ipkYAreJt6LJcP5L69iIDBjbiTZTyUwwx13zRcyY6/zMJk3wEkF
irIWzx9Dc5hmXmSSW+L2P9HpxntoywwerLZd/fuXZP0LZxbhIsBayxc+2Fpb/u2NAUxv+bUU5ZHC
HzNrbvTMH9mM57n/o+hTYHVY8Juq6/e2HX13cMitlQvybnE9lK7xHJaQwFWp1d52qQIQP6MOCGaA
VQJlgC8AXtY2lYhf9RFbvRA+m98eDBBk2jLDkxGNX/79X3Qn4/7tTXbB8CKHkJ6/aEH/+iY3huhG
ZG3lUQSzONs+LXWJjHxbkylp14FzsMKWggj0wsGskWkVCtLU2qv6+kJ6wSuUeOuhtOTX0BLB9j+8
Nk71v58ALie67Xi4lSXi1r++tn5B0GrpF+Qb4hfQFMu2yI8VDl0KT9q1XUBxM9nImwLVE3mycIJ0
c8S9P1LXZfNDYTxEYvqPr+tfTkzP5CLkVaGPFHxQf6MNp8IYa27/wQGDKEAZf43uPMb8Q2pjbZaX
3l0ENX2wpZhJ91ak32ArLvIY+Nczc+hrMcT/4cR0l4/pLx+j7zKdlhYpU3yW6Fj++lZNnSkQg48I
61IT/2caGmcclltB8/Ia5En7khPxZtnRU4P4/bU0idt0wdfPhGRCBRqYx4f1eCudykeZZajNMObO
iUn3saxm8bUFikaaTnudbVrgOfZemPbOK+Gu5sUbBHc7/DVmSm+XEoXu8ZEMz8U3YlF2jcZ2kqON
4G76XinIoNIIxl1XVRen8wfaD92RweA3HBcWejeGYzm8BtvobrZujV1VtdMNU4Ocpp9J2lhbEXtM
pv162PhOiQR3sZWhE06QCzIyQicybCZLvv77M9Fy/vU68V3T5Otc9yIQlvO3NxinjoxS9nIHS+Pt
sorqBof0TMcvOCN8bY90vVMyNuTwOIYjRg4C6WY6Uo9pXD4ayPgZ86BLK00jOgcDgP3CZ2SI22kz
qR86BqJGOnAI/mYOz3Hof9ZNil87mQLeX+ylHvZ6jx3Rt5ByBHVVsM5Hq9tXoQV8w3IeM2m9BlM8
HOPOFzej5XB/lAVRdOo99TgE4EbsGDMzZrIYewCHPA6wMDHD0ZUZksNUnf2ufOZjRF3Vj+OhQxTy
Ojjl9BSHDyNObIhIhUmVNJuvM+7Ve+BekGIh0pMwiHaq5k0XMXuv8jUDqHSPeahdmybZWSSMAPmP
qvJYlylo6zlj1lQDGHa/TwocDZTk6Gphrt/Ns8qP3OA2wgP+zMW99FNa1EJTR8tLRxsg/mbV0/3i
1fdNniC17JBRRNFTkX7FN6gO3NrAF5rzdC7bwbyh97CMaSJ/VzziwIDFW7O7Nq0yuGikTUfHXfbX
YvRXZlWbR27s6abHd7jSRH+eTakgUsZJd0H0tE5R/Z2M2BkvXV7v8kIhDevC38ph+CLxep7un5GX
Lyj7mAmuj6toZ9vim0vEG71F2qmjZriS9tXRLoxbhG5061PyXrirHoPGT55oGJ+LvrAvsZmxrzOG
5EmkhD9XornZbUWMjtGYL6r0wdOEEkX1iOLP8qKLS2TPDQ3IdNMGZ4uFYwXm7HSx/NSn3+c0T4GX
pMfKbsVe1f1H0kflpRvNcjMFADKU76yDzB1Pkw8HzCb+dpMaUbGV9G74JXl6IWcovXTLlCbU8S2b
/XAXmJhl0GGyzMrxOUUufjJcM3kY8cDuUgYv61kJJAJem+OnhDFOboZ4DD1wlEmaHJtJ/Ta2zfSo
lkDEoS/egiw7z6q3D7M52s+OaAy4v4A/lme2I15hovAmm1XwQL7dyqu74EQz/Iicxn+4H4COJMdA
snW/P53BH/36RsZul/Glltv71+I00T4r1LgvsIhf7j9sL5hyV5YO2uUEZasvEG1GHQzl5ZAXQC+5
SGgKLE8naFxPrR2PV6f19vcvOaKEDqnNE25L+oX4lvaWlUUI+WJ/H2Uwp1lgjOf7QaQu4R/TfKO9
Fb3EUgCHlIDqbGRlne093g+9xRtK5/Pz/qxoyb3kz9uMFI4nGpNI4ZMYFchyGIfwG52zcoe+IGJD
0OMHN1IBEJDeT5sXxWkem/oxyDX58iNjXiIawXD2M7iR8kRjPngzmcEi+e/0i41uArfmG51hgNWu
Px2Um8Ip8DoFpgqGO+1T46Y66O9qhuAyhtiSJbzZxPvB5CX50k+cxGLo1k7uvpkuOSaSPJej6eBm
U43jbxpr/MwrFTxCYiCG9kMWNqmNUBfU9Ka8/ux4AKUhdB08NotlGQ3MM8w7mGKT0js+52F6HLku
QIvjDFY6x1bi4nnWvcvWFTBLGwarxEfDT4YtuWI+vPNJggUJGvrgeZHNu0jj4BjSzDwicf9psbTt
ghpNuEs6ANsv1onWImHb3M+VkZPDhBq5HcMn7AMfvU1IKEo761AwTy5bJW+V0cMkCmlLiIGNZI3b
3yBkOe09JsHEhTFoLp8SoV+BrGIpj0A+jAwbT4G5bPbygO0mbpU8TtSvdzN3Zrx+JQR+18KlmTka
NAI0W9U/ih7YGXaCX+vTnEsbhRRpad27FEb9xJ3qhqFNn5GolLjdxhekEckejvTIPmQ/53yV0t2D
zTIyeNTjh9M5885JuptiNrBWhLZUaK82zowIsKs14Kx0PsRSNhjPoOzxD3wje+DFQ9h7SSKijkpC
txHwA3VEHboVQYITGdGViXoniM0Cat7wKKNEn/vIf/RxdK5InEXeO2UGszifqS/gAsOUhMvP2ZJV
AAhQslnnT4N0XsgGwC36UyMuCdXBCw1Cs6VeVVukMwW7c1WdU6h0/FQfX0baSygh9cWJgKqX881U
w7mk5/V1ng+kBjobbcUTkbF5drCT+jYrWRKCgEYW+0Cyc4z4NOtpF2fD16QC7Acx9RUcAPMy4b5k
0QRcDAcsp6PxFqkIyhDcskANYNHdaH6UzVPrpiBTO/Cyfj3W/HoI96KX3FiH+SzHFnHCNC43AjN/
EGgcT0E+X5M0XUdhrI+E4bonRvdU4BF31qmugku81AGFsRt7t6V54LinuSPQXURIKz+FrNC7a1wq
tqqvJMrCuQt+jzWNwTC03ylq8GS47e9Jiqq5AedzNPrgwVS2z1xhJmweNs82Qnt/UEzXnj1nNs8l
eb5XSwKWma3MR+c1to+tYo4/YIP4reokgnA/fhsy7dKbwUmqkVFtVF4YyNFs+wh/rT0hEWq9tqY9
l6P5TIbsKBrvRqiuX2OZKDs0EkZXHEqcy2ZaVBjzN3VdV/hW0WDRP5Yb4K/pSpIUdry/eKOPuqda
BbCgyFUUDb0qQq/FuleJuAYF+oeoMMEavg5DQ2+uGPCD9ZBMqZbjA/iAb008Gdceka7DXzYZLZK9
FJ97B8AEN/QoN0GqQtqyw7pRg30I7OYBq017IG6064z6WA31cBjG31u3rK66krjxw/ZnPTO00hE3
8NSFIQDOGVWxsZO0Aw8Q4WxCsLJy6/DhrQOTlGOPuAPiOUCtwJDFOB+OX62hRsQy8SdkSUHMolEZ
R8bsXDT8G30YInYEErvnDDraijSDYEZl5lhRj5YffYjOkEdFPfceUo1h4nmXAj98GNbGJR8WCUbr
ZijG/C2nCZqPnrmz93vuJPNj3G+txEcP2gdy36YO3cZJMstVEB8SmTK/9qDZMc7rgiF/VRrRdyO3
Ud0Su0WCSRXbwL9Nhr1IGIFNkciq612fBK+WQtWYzPCQdVPBP8Sox7pBALknUwCg4mfronQiHIvs
WmIFFjnbbwN4L0wqSwCF0Vfr2ACKmfYDkCiQIq+5y6VLU5lbU5/evM6nNiUY9WDEYwbQlqdKDeOF
O8viCJHnGEXcbYBb/6KK4pjhrRka7dG+jvW59lw6vZMXXilTrY1vZcW7CYfU0Onwu+13R3oPV9ki
KrScAKZwUXpnwm/cc9AptSWzBeWByQXCVxKtMepZEKGIqcu2aZ7ULWcc36nv/5eqzwA+CUIp/Hid
l4m+tCqCuC5A3cH002fPp0ufxGyTnNbiqRH+CEwr32ldC3jrxUfLhoy0lyS63B/dD348xBstfEXO
QgU/ohEwn+AFrhprcE73H+mS7DQ2vbEf5+Cn31vJZhDTjXgc++QZHmqW5QAYhACMgZFDMviALxdt
IqO8lJFolT+QFv9NNOlEYtXNZEv35DSPIwT/RwMHhQav+Sxyyz00dHCY90718/1ryh1bpKJMh7ra
NiilDXM7YzB5JjiEwWbfPN6fhXhIT54kdef+NDoQo9ID6e3LTeMVRItJAnM4ZeynDKvH05QlFWZx
xqvkwACIodtybOwJhI1njjeBE1LhO3pBxoAZxX72TUky+USyOPmYpG+2/5e9M+lyVEmz7X+pOXdh
NAY2qIk61Li8d4/wmLA8Ovq+59fXhrh5/WZUZdWrN67MlSQguUJCAsy+75x9RHXjquSF5p5zQ6Y9
8nt03pYOfUoPQvHYJkJ/DLHdUfCt7v1WWQeA8czAjGBPaWqgGL2cPm6+N0qMc0ZQ3Lhcf7dow2GN
adodDjQyVGddR8tTUFVft53SInDQIrGBeE18T8V8QUcJ7y9Lp21DEe1M+Nej2bm1N5sj9P+QIjst
ADoT43xeF7C7uuxv2yGBH5xv47w3OM7cMif5IxLNtJf48J0qRMtrP6R4jdCGtMWFcTm6AZj0WVaq
HX8REycZ1N7YVLeGPwcHIwLmpM+cDo4Ol2oeTmMu430euem+C7Ibo0s/14X86td6cNHS+qgr2mpZ
Ft30BWrgeQoedMSbdA5u65rpSGs8M8I7Iqe+HSPe6iQsXjsTXCLN9IYE6JNrDxo2iRF4U5hsK4IV
NfAuYtbBecfRs8yZetXmyWSM1pOrCZ4F2XCdqW/2bL2jsD8Obv+i5WFHXslbpssZEmMETOp5aZls
+jYuvHzUmAG6pJENzYQ5cDjGVvvA4ORTuNxhUmvw8CM1uoEaoDoaIj4h6Sfs5j7Jpb9IDWFWABsS
eZBt/KHA3jUFN5o1nQaYFk2FQqXR34vukXG+v/eriXDjkVENuekCYCWGLrsfj71lJV7aa+KYSs4p
2CyXiPzbre52PyzN6Q7STt5J86VX5rifDPrJJ8ASo88I3QX5cFpS2ybCxWNqSmdnuVyuiwzBQR3K
o4jVj2bmcy5kvsqUJ4EgFxqr/SAjWE9tjRyiQFun5YR+uJZ+GHoX6bkJgxrw0DGW2qNGnwakZo/y
qUi/jqpjEL+UdzIca4n7qhtK2/vSxRXZjGonp1kBtAlguUUJoKmY4MOe6VCRiZ8+h7ocfMS5Gvdt
TTAQaJPqPXkz4zK7L/Ws2gZQWA5LBTkv5/Y7F447rkCA6klUuHM12qv54FRHMyt+DjYQAj+2jYMY
lf0aSPNWVfYJn5qiAioFV63QYn4Vmi9SlZ9rgo5ofDAFtpRPdLYa4hsDhk1Tlc5D4iyjr7z+EuVF
+Ymv5Kql/mtd9UQ/1dW7JFJ5k8pq9hosNFvZw0KIwgR+A9cQJu3JxcLlA5uCaELakuGtlqpdC0fv
tk1S59C02ivQEEoMzNrjqXf3Zcnty4VRsTOEiTu59sNjm2rKm/VH7MJdGRVeg+L+IYqoGNYjokx8
FJZ0HCbl0gDYAoWq8LObPi2BU3cvumj1Gx3XB/pz1ER5XnEQjfpiVW19KcmA3NlpDVxHw2+p7PYL
kae08NzmXBhjeOC6x/XLpkufCuc+pECda/LejU+EQOrvpT5U2zlAlxOnajrGi1WZsZSX9O6DPsvr
7BPxkNjC9txFjp/2yj4kQ9/u0+eBovJRi1CuU6Wu7ooqenJAfWmz797wraFEtqkn0WijtZVQUo7h
wjgdnnYr4exHoUHkmegdBFjLfSPQjBc12eaJgcJNkeBgSxrefWrFDy667pcizg/gvJbEn2GB4KIN
n7qKQnUN3zKK8x0Q8wehQXXOR6RbAt+4oL2K1zDFt+FDMOE3DRK2uuuL5jbRYD0hxyN8YongjnTf
Z1pUgYCpkK/nyH2pTQwtgfFaMUMeXMRfa063zJzi4DszIA9ElkvpGi3hstqICNR0A9s3assvLiK0
zag/Fzkk7GSwEJ00rjivqtGwZE5ZOtYurb66c/o1pkBxnhkDop8xQK+u2zlarzGMwtOHam2VYq6b
68ISM/3Tf/mwXyJl+3j24KjmMA3hk2vkOAGJ/urlm5NU3baxUkPu0Q0esilPjj2e9mO9PIHK1Hku
cBZVNn1IVadgUWjnros+nsRh+h4yB4e0PTJYu/HTLjpBnmboddeVdGu6qH/I/RJ4YAxPNjNT6GwZ
NkMchJqJeIxIL+0MNgb2U8dMU3P3TlKTXodh4BAE8UxwB2hjBxbYAc7NA2jkxs+eIqd/qXXX9FaV
5aqmHAO1GesaDYGgZ++VanCeupq2iurdTwgRi2flT8Uzxl/S/UYIA8NJKyQSYtOdbsMpgmnoaM0u
KeDCKZhMVZ/SHw71Y9Dicx+ajkrGlJ9mKNdUtNvM2GgjkHwX+hLFVetpCbEoy+Ssivk7XzZqyF6z
Txa5qeS04AuLyukzPW91i9HK9JCWl0wUt3E0czeuoWvrGbjQvkC+EaZUVro0gLgdN1e3KPJL1eWe
4pe80/Rc8SxgSuYYiq3e7A13Tj7LLINNnFNs8JFA7hr6ZUSc5remKLTXUhEXiBnCPaVtAFJHI6KG
9kP7bUxCz5lbD9eH9URYSOFxCuRHnPf5KwmflzyPib/2qd5BDulvR4DNt9yimSipfo/0KXwPSmo8
SN8LZ7Te8Ag9SD9yfmQ493vguwbXGFBwZn+D6bZafKjHymrk1yw3MSi2iGgc1CHHtAsf1UhDB2JX
tGVC7ewKAuBPhjaYOyeD5df5aiZVhUsHphmiEbWWUAoKk0U5xJ5eIeOJVHNucrR86PnlbVAFKfXA
Quw02Wk3DrSh3dQQDcNk/6dZNUcmlPg0CLTZBE5+l6Abe6bYdg4oKDBGUdPFZgY3mUUIvNXv9suW
U9GO67LWuW3p8SL5RYpdW8QBWVP+HDJH2MYds+CgzqJt7PaFBxoIXzgKEfQg2sMYXKfYdq5xXXAf
0uS32m2mk/0lH9v2FmefGEewF7ZuXEoTqb+jhHUa4lE71GXvXIc6u7pxjuIwVeTL6SPpVBaei366
4nnvHoxMvicWQ2IrRaxHxfcei6u24KR3rRjdTSW7x67hZtwEcO5Hd/6Okao/Wj4sA43iKhYb/C14
bSGr1eEhrgO0ImPUXHETYLgdOmYJM9rqZKqPXTe9hSFcrHGoxe1allK2CY92lI9Cf69MCz4D3Fuv
b93PsiRVKixD84xkz6aKUZJQZfAbG8mGSYL5NQIsdzSm4YlvazrJXDEHSvr5kIOI2TjuBFnW6QwP
2+x8EPzAuESkW0lU9pxQHW4Knh+a9SfVOum2p41UTXp36bHuUOa0b0bx5nTZXW439UM4o8onoK29
avB+M2tNLWpGz57eJjXcqlzpN0HS7m0OL+yU/DMu1+GCO/6CjkTe5tPwKci14r4DlO6EwEjNQSZb
faRlk0zyTpWptk1QeCZz0NzNlLYDh46NNZBfOQM+v8BTeJwl+EjX/l6ZMBBtA5hWAN3AjK1p35j5
MlMn37HSXMbHYCYH0/GktIPdOECZHKbwMkNz2jX9WByJlagRqGXF2F3DivDQlNCkvTZfyV+2PeSn
JoBZ4hPWykGTITD0WxKzVJAfa1zUpz4hJyJyK3GcEg6HZVm3UeY6b/UL/q7M9tu7CRH/eeqTp2A0
ott4Ko1L0pJwVeF4RU1lbxKU7VeY/0IxgVQGilTNIjlnYuIZUtAbOiRZc8P0n1Jx+YmrPaNwPT7M
eG++tDNUt+jcmVZEHjW9ZgZJjSTy3tfvooCRkEPn6T4EQ4jRsdVu4lrjRY3gfrApBow18jPLF7gq
uuQgmITsA7oS4Es4fgxs5SUs3O7SFeqF1PvKq4D4b0Wdmy+ONWFxzvmjsrV3IWBhwox1HO+jH//o
zVQS1hnDHe8eCa3ERj7pn7uWOyy4ltwLBV+xRWQMhqY5PAUdoJiQ/vyU0RoTsTS9AjHWdtD1/laO
9IAhivhxa90QL+ac1Fi8WiIOb+yGRIUpN3Bolpjjp6wJ+BFqYPB4iR3JTKipzdj39NDr5mDbj84x
Yv5/wQCGF0RN8lIwZvSJ8twlvdF6zHCrK7jLjjBEqqZ2Ia5RKF/1zOqOXKteaVUARsiLqjkgPXfP
YskrN9yG+pLBr89wSdpTE/68sR2iPXcHwju6IKFw4gvIg8vkNDLmc2klvWfhkhUMKG7MZREZXJHr
oFuw+Pah1PHhdrSlzpGk2VxG4nnADuv5Me5urbpQSc0ugZmLJc7sZ0oiF/0Jv3w2Lbe/0xLCD9w3
3Z7s50ar5fNM0b8dkjecjO3VSUVNqhOwjwGmmphj/8wRmanTRc8t0uvbqprp57ktpDwKZ2QqWdkl
DFJ3m9eBBW61yi+jhnk7z8arFjPkC4E17FKEXGBLg+gHeU3pocNHeZY6kGzVvmZBQedAxP4Wl3OD
c4kbO+VWtLqbOg2wGiRlufcpWWxkwwWDNziCq6crsFGNgA0dUPSDgmRtDS3oTzF1oXqo/PpYdrAQ
/B5aXYGWApop95fZ8AODO2I53Ia2Kw5xSiO+z9sXCFYQKwbi6elo02JKcxPIS7SZFZfkpHHuasAo
d+2yWC87KWcwOpTk6Ix3NC0Zq1etm986S5vaGkVztcc72Dzh0SUjGesfop5pEslduKw5kfYjKZh0
5+0gjwOkPmGoftfXKfvIDZbgDG6sOPVchrEX9Lr2vpyT9BTGGTOFMKTL6jADVeZLXqfcJi1d3wNz
JxcyD+R1aMf4iH77mozYUJo8u6ghCU8VJKkj1z1C7RXBsBPXZi8t5vfQwauvu5l6whh3hVKov/km
5ttwkPlen8V91zDxz7IO4zMHcttEVY65odDOpZ5+GYQBPmJQlzK386Vr7rwqrEWM98+ObgbPdSso
2I3TJbA7A6+t020Q+XwjdaT2Jr8Y9hrxOiF9o7dRD3azbBEQMyS9FSUJzzCVMJzZ/d6igHLuGeqh
wBNfk6E6zIR4OoQZXCCdUwnttJrepkFlx0MeDCKsatRznCsPy8B2YOx6M6bUE/oMdb6oq7tKL+4o
0e+TxCjfx17/YQfdN7vIi6Ovmum5pDxNaeEZ/R8Ukpbi0vp7WH8Zvl56FkOOfdmmoEWzzD+lAVEj
/Lj5xTfJi1XjuncpZ3hNbtUPOTPTKSR2UzcnaEiUyuhDfelDAt4F9w1sunl9E8TimQa4vktz+jk9
c7cDlS2mfbQ78Sc0jwiErVNVUKmIRyjn+EXG11zZP7QGonuMjdxjnGm8zORK7vLZmL31ImwWdJUi
lzGdPbbfBmQpV9KBdW/Cx74jno786Ji83Q54/HVunNewKIjrAd98DU3jNakeJP3/J5nY0TORZ1So
80h4YayQCShUndZQlhDKltV120TW9GuNMCo09ssmbH5kVlEEC9tuuSVEsQL4rZx5m3RpdV4XeT58
EnWy8Bsjz1qcQZ1T0rnXF6Per9WEtvZpmK4Um/G2LgsABRiflmnXuobnm7tH0VIA55SPCSJB0uza
FJMplzgL9npdzyMJ3rM2wcgZWnrCl5+d80H8uSCXEDGxrC6irXQQvt33pCXAJV4tYauyGGT6nxpj
AFaSa7j8FK9WyH4R1f5aXfW10WrCJcxlEzb4Ougr/6kgXrXE6+bHwnbCaI/KnxLJ6jtbXmt9wV8v
9dc+7Le72QmKY8YEDEPBIvG1x+F1fVqy7ltfINEL3JnrW/jtBRM8+3vEjK8VNdIz0C2+iFXg+2t7
2QmAYKbWXKOd6YnBgdmab6GxF2d6d7iSl7WPTT/E1tVh6/pt/3r4f9v3sfnx9yZtngTH7z9eOQ1s
si3cvGNozxcYfnyL6zZaXL7KCCMaP36dxmVknX2rts6AlwhWbu0MQYZKvGFwFaXDp/UJmvVVGU0J
1mEsm4tarM7r6zpzzq9jXfUX4+L6yLomQrfZ63H77WPXut9dnrauNcptvMkpTh8vt+7/9ZrFSOHP
KtHPZQYXYSp47TleNMHr2rpYH+iIZYUqBOUgKp8Uzc9TuwjFp16m+1UonVbo6hkX4Qk009P6NYfr
z+3ja00Jgl1OqvVMGiHcntcFnJnqbElYOiCfw70WDOOZ7J/xbFCep6jH5sdi3ZeFMzNDjap50voA
51ICvNcPEsScJOtickj3CZJ6RC7i5i8q7pE6oRdIbRrI6FwARKJrCrFwJ/hJJZiLCbP6RunT3s0A
NysbxZb7rLkdthpfejGJMNyiJQjB6jtJqi8izx/NhBLsMO4nWvlwxQNyHQKB7GDyGKAZF9dmii8S
QLjM8JCF9y8p2WeYINyDMSXfXcV8h0b4iyz4B7N26SxyTmt58Qmj36nPG2uLOSjwGtO8WvzccLAj
1AvAYFAFfTUq+6414uAmsAgrnZdic0TUeSLDs8Mb3IAQmZqv1OLoldMY3SAAA+HHN8MLosnAwNNO
pI5T/Z8I1pRU7nB0khfGSPvkS2hNllVvYGiPS2+4wxvTyPhOd9SFuBJwxvLStxU9UgLZ7aYjv6S+
p2Lmdf6L0OHihpP7rbQ/tRI6StEqGLvJN67WO5qAfJ4g8mKNxMq4mr7NM917K+PrpjHrTsrdBKX9
YgzOu6Z7egOgdnTab25Ln2VSjgb9g36B3yQzqdp0cEKDyQK38chC5m93+TaC+YNBETAoNSBiY6Mv
8EVTph7YZoQxngrEFjGdmz5jbun79xF+um0wMZTPMWE5pVNu1c5MrW5LN4eCDPzTw0AB1Wo10EGU
jJm6iRapA/TBVAKw4Mg1zMTOuDBPWgCkmb5CuLAk6Z8r8VZIz1BMs8yMIT5p9Iem9x+i9jYvJnNf
YHGzVEd+I+OaHT4H8LmHtHGBfZDE3aEE32DR83zENhAXq46OFVVJw4iuqjafptYAqAQHDHNG8kiJ
6spnJz5tilAUR8yrnIijVyuxwchibEqZv3J2/hTkJ83USeOGBjcD/JMV8OMSwiBmGexpY4be3ONL
wqzwlQlEwylriJrEURgWjA+LHXX5DdHJbflpaiGhl0X0NSrxJKCJ3qGQ9PczPCc+sHiccP8Autjh
9ysTGJ+4zXycljpRYkYGnjzPfK8e8VMj8gIg6scHXauSQxu244sB2vgwatq0Z5RseNhU9F1dFf0R
giRRt2FrPY9Es2SDnl/mBdzvLoklcy6aB7rqh3mZNqy7gkRt6m4Qj3o+adyFbBIlqvnN8A37mgEL
OTkx/KbYolxAPqlzCuzReda6EHed7+sH+ooIOm3/eURdfALnaG+KKucENSOH4oEtkPtYxo6MJ0qm
Zf5gyXx+IqZ3V9QxEZaTz4hH52ej0Piha0GvBENAUplo+udxnOLbvoxfuFGQy7ks2vE8jo3+FJNF
7vNKcWV+r1xTMcfyh2fHqqn2kzqlxfOPNIq6swF67j4yNaL8soNZ+gbXqlQdHWdeThMtegxC54zb
8KagMev2dn+pQMpdrJb0kMx5NFvTeRyJa5rSub/XO+OpyutvoZ4pHpqoVU9mfictGPaDLoaTKxKT
q0aN2KYgtUxkdbnPVO0VVmPeCmZ2fZG3F4Tf74x3kgMMUCqYCC0YLloDoVmvWRm7jP6Heu83I7+C
4RmhB2bZfsC14oJEGkqGhSkOOelaV9uYrCu86XFhMYLlJ1eIMzm2IX3LlLK/s42CUNxYwnqoeqLo
NbkwwGp+14X2yYRjeDVb92ZEd3Wc5yraEVON34yy6a6O2kWtnoVwvNsfU2o8oawIn1rK86HfZi9y
AG3bqCc7lFxXkk8YcYcbX03lNdaAfC+qm6qmKhkR8RPM9RF6lLv775XFYnEM/JNwG1CRTRK0dAwh
deN3q8XcG7GKHLM8JsJNjkNP07vNCDVEM/jiIlp8GjNolPU8HexF3DHKNvof3sLvaGZom67LBVUX
ttBpBJq/ydmVH7ZdjKD/mGnInfzOuHMCrgDaEEY7bmRvqcH4HEFAeVBFDzVU4Tc2wAdrEA62TUVG
Ykbh8LKITfVeZHe9Gzy3NJdPTFd1rOXEyC46lv/+wBmL4Pq3A+c6uo57Ah2+her9nxXvuBlSEK8j
Bw7uGNm/wj0FvX8rzBnZO9lZnt27xW7sxamXU+gxbUreFjihlXyNhunGhxD5Pu5L4YZfpaG/FhRz
KP7YPxCo2BbXL4bAVGPumwXInkXRfP4f3v9/Mjdw1JWBi8BVko+xCs7/5rGZmhjPjJDEGAc5Q3dL
K3ZR2/AhsFYnCKpPqDJy3F9Nf5hT5zNkAS4P1jWG0UOCZmHt0faDCPpqJ3F9nEEDq6UCUsXlG2fe
fTyWpTeWxbBtstD22ti6tdq0264f4v947c9T+ePf/+2dUV6+i5q2jr61f3dzYQBbzqJ/DWy//Gdc
+68/+dMABpTddpXj2Li1+PEaQv3Faxe68YeOGFnn2ocfx7LNDwOY/oe+/MeReI8Uj/Ae/sFrl38o
BcudmTw2ECEt8b8ygOFm+efTS+cfMNEd4HWzTdeQv1+XSCtxU27C8iJ8/2TGqX4zWJ1+47QM1Wf6
noEOeSKfSk/Qie0v0TJ9trASUTNdOqKdA2RlP+OLbGSUntZ965xgXVunAx+bhZFtaRzZx/XB3P8C
EqVkfo2BViycjXXNXNbqruOmjBD1r90fj637gOcwJft4uC2aBEtVcqkdYFPb0K2GQ4Qy1OY+nWnR
W58V4kCGYQ/XGFImrvFET4BHY57Z4njntcCE5Wc6stjS4yLcz7Iqj7WiGADs4pmW4sglRQOjqIWX
1FhIY1L+7Nuu8hzRh9ZNnTVHJhho2DNbP6+LxncwObvpJ5EhfJnMERACzDoX+DG0VI6j4xNMAmvQ
EyNAIGOpO6zFh982x5IAOTo7+2Ye75wU/4kdtuEmnbvravkUjX8upaA2t8y01kVqWwiWl2a4ZbVA
RRyblpONr2GxzK4LbRY4ntdVW++A5/GZiyxomBhF/a8ayPo21sW8vL+PTd5Hi6pmeFgLIR/FkXVt
3dcWaHmHFK5OXPlH0C0UQplsxzSZZZHCAd1KOw33loZb3HRpkIOggnCzLnR6/6KI++PYzjQXsjLY
g63TDnMfPo0qGs/FaEfnGdHcUpOVJOWdbWavQ7gIYSNEeVUpdh0Opv242Jwtu088V8HzX/pcUWYe
BscsjuNdoPXqrCochCaCy32OUnZjFsQF6gvmPtGpAQPnFNkyMlw8vFZJsHNRqXy/zu8HYXfbshJf
VeHerGWCdSq+LnA060fd7bfrVlQUwOm78Ep0NXbtj4ntWgdaN4vJ7k8ifWTQ/skBZ7WTnFUQ2nBH
V2DWTsh+UtKB3NCPjjl81SMKVrLWYX/gmJ920wI0Gkpc5An5a3SRiXAl4qDeM6n4qaoMxVUUpGhW
Z+QJv55dZsHEVGt5ptX8GJs3n6Z5g+mjjy2fo9s9WLSGD8Jx9L3ojW8EdU38ROtxVwjKqaBQh3O1
GJ1xtBDHWaIKZzhYwtOuYfMtBRS5gt2qpXKzHgY7EaRulqhAlpn9x2dfC2F0t7h3+7UGlh2sxVrw
qpeq17q2npt2Rvjfr9PUt5eWZm4jZQZf26uTFWnf674KD1p2IwFIbYwW79TQwL2pQjiDTYUS258w
vM8+jBes3c2W3K92I2kK7PyufJYj+se5d+TZqZnca3I6JKBfDmFeeUkSHSl90l7xycVpB7R/S9tE
pl6jV/K0VtTWApvUesAyiAYN+JcNDSs7NbZAiNutm8NM8Mna3Psd7WUyzupd1dvD0dHhCC7IAcsy
NISjXCnaZbPM6JpB/nj/qOUYtUoP2hh8Daikbopezfu0ldGxj9xj0kdy19gRIUHA7bw2HanF0qox
l8WKLVjX1n3uIPp9IuNv69nvVtRLqyrhajAXGIF6CRo6LNGd+ku9IWp6NG0msWU6Cr+9W1cx7Iel
vJSk47HqQXkvJaZ1F7KddmMRcYZ5/l10aBxXmkDiwnVKCKyLs3mbl01xdCp7Z691sPW38GvVqhzg
GgC71+IWhc4vKo/MfWL67TlR99MUGKSHzLjdR4VXqLVR1Bmrkz/ob0PaswdD76ZzQsUiMt17Jgak
6axHlso1OdSXIZoD8j+CF2k8zJm2jwqiIduMJrqe1hP4e66/60UuD3UQJTL+dV12Q63d+pnNHa+O
8qMuSo1+9fCgQScbwgQPQ1leo0I02zKipkZyJlR8h/A4bFwo9mdY4fXooD+J6xvNkIOHiKI7wyeg
676s4eQkW4q44axTJWBnvg5ouNSw9QVvsGyCI/tO76Ajy75Et7D8U2vUM/ONH1Niin0RZellCPXk
Uh4K9AiwcJaKXJyCl15X14Wz7Py1ZhDa5ksum3VQ2EhroWWgkUHbZMHwIj8U25oB3GheEEST6LJL
N0jArxoSyay1iU/LW6T9S1L0SIjByYfWjQORCwpFqPhMJwLftjrTKFUQZnR5AKr8mDfgSVqz2Feu
+8CkkZC31KDD3bYcgqY4gf8iCG65F6z7iMIwdirVyRAcuM6DL508QbQZadDj2a56JbB5VaFHKMZd
ng7OKZLptR/18YjXBVGtRmltQpYCOMjfxc1E2KFpY7bGCOQaznb2rYDUbK2/xKXRX1SlNgCvE2Xs
xFj6B4moQ0ffwfeT1bRe17V1ETIQ8vBPny3Q2e1SAgu6xxFpaCyt2zYiQBRdbAjWrTVTGmEIwDgP
1gVNI8jLZf7aLTnZ0TLsSZfxzbrIlzVatfFpqWo6vk6B+tcDUCpTJghZ+gP2+13mlAM0F7yQtKYR
JBj5pqnFY1wM1HGc/t0IIcJ3VNHKFGNLULxPDYM3PLbgLbTORFCnexjLqM45T0iFhScwW++WuOUI
uLZPWT+FR7vxcWVuk+HTlKTNns7sTa1hhC9DynqKz5MAthAhOaa1XX3Kevmc+CNFbfpCnhtOX+20
3Dclpwcn42aeomvrA00zgL90rmV4aRnVWztSrxlQzHaYp6M0zQP54j8bQ94W02yfOt/Yj8vEDvTw
/FqroMXa2B/MpTXs1NWr7CNiJdJXpx2z24wxHngi6mQpIOs4NMmLcG6bBEFlVPQHygpfMNpjcsFI
RrogoSAzZaQoz46xMwORBoSyjBiPKXPcQ+q07a4Y013RFMt94L0sGko0JcrUtlhiQKu9OI5Ja9xX
oXxhNnnmX3bCrLzzIxJ8bHpBG4qELRQcucn9ka4cs9oDw9UO7VvfYBZdYjis7DkyCLMlzGA+ICoW
rw33JLfXf0orm8Ebad9apvCHPoUwXiPF9mcsZrPP6G+U30XP/0eqJdQ3Jdmv6wMP+eKmzXtBVguD
DDXO5BnP0Z7eGuDIhpNOBJexPAEWoq8YyBw9ZPYFI/bnaRrEQx9m4bY0Nt3okvxqpMFlEW7bRXgx
7PqkiOjjmkauru04dwZaFpRvE4dX+e9uYZ+tFlqPQ+mNrhd5TOa9JGnjEY8LmZImBloALyd0eCk9
SNqLIz4Tabubcoyvo0TC5zNwOGiosLBbBS9GRT4wPwIknXkVbdpFxZqkh9xCBVPkkjzx0dqFs4Nv
OszBpWsHTKbL1Dfc504tNrVjp7ss1NOdpfWINFvroEL9dbDRxcXycbBLSs2F+5ZMMA4c27qFQwnL
+SoNJDOWmcR7QHvDtZMVeU7Yz8tJ0EUF/iVm9ZaSoqcp3mn/3AU4FqJLKKk5c6WzN3VYw0KdwheL
bmtaEkQ3wyHBAlvctybkMnKbpo018PRxhN9jR80Xh/8NMXk1U72H1gM3IHZeSOkBjj/HAAZShqRN
GQLdi8GJmfOxMPqHKQjjnYMvNq5pOlMC/d4ENRdCa4i3GPsTT/bUKTV9BHI8HEdf3tHaVZzFHbnm
GYQcuMYYrwgKL7uRrEOcLz7a3xRBAfMTZ9qFgX+/MN1jcABD1j8Vmf2dHphXCj643rgHk9y6QBWf
gjH/GoQkA8wwjLdoNBRGUYe+kRN+RTOIJ6Lv3gR8sK+ile89nrCB6TI49e4zlWzmUI4N1SynsRvA
TBQEfk0lOREFA22Vjdm5rCRzpmmZrvVjHJMsMtRMsezSx5O8POFjsT7pYzNf/7JYeqzrzt8e/v/c
B87oqrQyGvGjtCajo2CZ1ZjLHVdgjmW2vGyvi+ivtXVzIHbmz4clY8aDoZxr7ZM2kxB5fF7XWqmX
pwDeXZ1INGzMGdbd6yJbnvXx1I9965qUDaO3f/nwx8vE4Nl//WPTU0IJ79f6+uI6Xp/ThONxffbH
E//2D3y8Tp8suKzZkgmz478+AAiT3vNTgrBJD9zPZfUpXu5x0TKM7zBK7pIam0y6zrbXnevi4zkf
+4ppmd1/bP/2HBAVmM219i2V5CF9PO2310vWCcNvfxsub+ljX96VqIV+PfO/fGedMtHGuzhS//Zy
xOC0FO/ih9KCM7svBuceldYAGwM+WN8wtf9YyGXUtW5W0wRCwYerH61jrb5cyigfj//a/q8fs/56
lfX5SR1m23YsmMvSh2NMzrvDwRf1ekGLcpkKE9qUDHfr6mwBBmjHStuurdwPGte6uS7Wpv3Hpl6R
J8nFFEckmoCPRa4FhIg1IzEhi9Dg44H17/+rfb8AYB8v//EcXakHTDozXSLAlWHWs6jzH5rMyMIu
Ndf7vxLm/wvFShhrze9flzC9H0UdRO//VPb89Td/1jBd/Q+6BURKOboBN8gyYdIMP5r23/9Nc+0/
JJ1eQ3ccaQKrWtBN/8icpA7+j5ql/odpOzB0bNt1hO0a/5uSpeEQSfnPHQEFSov/Mm+gbGrYcqm4
/62irowid/3CTY9NVv4oYiIj5g4QY/WTOIIzMkBGmTgAo6y6QQvmEdsBuz3s4aPh5ZwaYn5CUL6B
i141G7mApT43aVKog+NAKg3zNwJtaiCbOPtCpIziwe20WzRx5iYo8EGUrvmznvRyB37kB1XCsy41
dYnNPjqQYLckKli3GnWAXWP1pCCMgrxlR8sPdQjYI4mbfZoxOh7sNtvPNJf3JlSBzPg8kG3G/T7e
NgStUSSz70sN4GaX2PFOmg03hIkbgsbsiL8kKiEGGUd+2intMw2XsfE9H1ESx7O5a4Co6IzX6sSg
MW19EfWC0Cjg0sYz49BYf7fS8N5PffIUmvycqew0zQPZvTGQUOAmd33bYJkBuOWQS4FEe9hS4BZe
ZFnVLg7Dpz7rgVcyWHBVgew/cr+pjGYxnCEssz6t74bLfF/ZBMPH9mOcAIywy5cOKMfNTKZ4Tjy5
Bb4H4CB+uozOOchUSLZIVLcqwHsMEfKB+ssPK0UYHEjYpyY8KiyM+exFoyAjm+ImLooBk3ROfP3G
mFKGYvrJxpNdZfhDOFb3ejG/wo6J/4O989hunNmy9Kv0C6AWfABTek+J8ppgSSllwJuAx9PXB/5d
dWvdUfW8J0qKklIUCUacOGfvbx8CmIJuO0GokUW3Vg01Za83JaI4BP8KpRtJUDgdLRBT0HAWg+n9
YCm/qET7C3V21ZBtr8dbywwRuzl//BkJmudvuUTcgB5Ats6fRJDmpzUly22HKkI9iLZ5CzL7VMJg
iEBbr1xiRhCHAUqo5qosah8J2sDyl3m3vrE/tBamviq2ln0ym/anFAhWmvatDeLTaE72Ihfezq2t
GhGluc4A5Nhab68rKv5gJFF6jH6bdNx4cwRBmCQ30yp/AgJ8bTvCDE0ivDVSORbZockxBAyIEmEn
mfIIwHrNyBATASSbjdfVtNylPLpp/eQEWGT18Y/l/I6cxVZDCPbLmjAyyDkRieBkFERNtBFGc65L
uvgj0w88lOm59Ip4gy3c2GRI4De1Q/aoV4y3GB3pBsBoSFYraKBkbJ9g6SPprXYsLNljXx0b+kro
6Idn5LXpTotpodT0XigOg73jB+9zG5jGmjMDpDYpIOaFF2s2ruzh3HUW50EyOfDUoOgUcbq20Ixj
YYy0hYfaU9cIa6KveKgCKC3YuwFYtFy+Y1A/1zRn92FYjRT8/ScbaCDzddJU3jIG5SVCtzhzmPxk
9/P36GlfYtgTUEfcDYq+Q9VPEwnL0akouHYHw0UFiWE1hGG3Djt1yhsb7jfpnK7Wj8vGtq9F4hFF
2ffzKa1FHBvhvmSV2rSifuy8SN8R+En+4b4hihmNLgTbNkIoRODD2h8T95g38x9dDg9eHvcbYhZm
mHS1kxmtdo1MDjrr/rY3DA1mXY0JOYT2YScVPnSGps9WyFPjh9+RRmRBOVRPw+glV0aXaAb99MDp
qXxkpIG+ZbDqVRwnR2ArGHkLMsRd8Y7BHiwfqVHUXhvLj5wTDv8/0DMp/QrztVeRuyt6ntiwRQBe
SWwevCvIULdJrfTI+dxkFvJ4yttF25Fn0sh5emuWH2krnI2t2e2RvNFB0UKdhj/2lEXPDsb/yVDx
2u07Ml0xSu7sgZAnpNSCsac49ZqySCXT+HtweHC8OWri2FVltsmmn0AotaaJjqWp8xmrdoKf5oAB
bVXtet1eJh2ZmdTcr40NjgrU/6arAKrW8KiHZrazS2OP7GRY6yXxS37vcsB1BbbTPKUtEFZXVxm7
WuYvFpUtElUEYO5ALM9Y7+HgfLKBZmt7Cm5Rj9rHEMOjXjWcXy2fHuygGLfVAIqmaE5pzLPXJs+/
cKic48Hur4bHhuL5wZ8s1vj9iCO9XIVnI/zWyFBddvVUrl2HgE3m/i/09F4zyIWbOo+OLRf/mgy6
aOvrPe0Rvbx6XAam2+X7HjMTjEkDVkbHYa/LzXU9H8vMsYVbIhHKB0FDoJgOvin80DzTfBhx94Wj
zkm6I67U971sK+vhIxRtcTGEfO1GyKPoGxC5FkwDYqLcGdRHq8bUbs6Eb0tBkCYc4hb2kG98t+7f
bbOeSCYVt65wQOw3PFTQDMbCEn0IR1FNe6uOphfacMBWsuE4JCThQXLO8P5hDYsn8qSibngPSwNF
XVjvTGVFh7F8gGSXrsfENnZaFdRHt+UZMTlaJ1NQbwmHqa9hsTeDPGElTXzUnMUljZ2v1sTamM1u
eLKLP5xekaaeGzoxLrx+uINgR9XhNZAjwb/I2RuHaNfaKb7Za9y3Sdgvo/mcNt1wRGPEiMj0nzqS
5UFEqLdkSv90VuATVh2IFdcSOsZp4/YrUls8TDuZs1W6+KkLRTPZdd8JcgIHXcaX3qcl3R/cZuq2
oUX3YLS15CQRE+KSnY5lu7Z6rbvlXTzQvsZfTd9+ZflDjJuwwrzIZgy7LLl4MdrqrPIPLNUmlch4
wWdIbqamtGedNzQZdc1HLESysSs939K3hnc5JxQgVZTsx45DJ5ZBkJyICRMJmUttCWLOKdF9Z7jU
D6Rg12xZezxw5nlQ9LgLbRtwVe0VGK5lp6X4gNKUeQGK+cmnzGA7gZvqHgeEUQv3IyuQ+2PO/ND9
tL2Y84dRr74I5NoYwQaBQ7nqzASkMW9arNegymyF+h1K0FIP6hjoU9lsVJHNWb/kn06YcLepEX8m
Gl2jiZkj+1KqLTD9YMuF3by2kpBJqIsiI5hYLZnGk59Vh29Svbbh37r5HH3Y/ACwuq0S1bMUpn+L
myNmdKIolci2hJLT6AjxXauEPJZ+ZNqJOT25krxFAoe3B2dFITfAhw8oRXQd7lIXE50wDtoBw8bZ
sLEuK4G9OynEV0huKWmu82ucpCX6jqdIpcdA4lEHvT/sTUjJa6EDBXbL9JdyyD80srJXOhD6RYJM
ajnFBpvmZL4pM+/WjYViFa9Uu2mgsa8QtSkFNL4pnT0aP9DZVffXJGXLELuuzsN3VJvGFh6HvSi7
iRqrQLEOr12j+upIVp+sYBfZ1NlmAPmlNbEXAIL6w9xT7qzSKXdm64DvH3cRiKqqdfpz2l/QL4xH
Pci8x/mSIXPBeRy6G8itbF1NiULh1ZiMEqaZYTMefC422NARoCSTcDSQCLfWcpGyUt1uSJc9M0Rh
BR2CbY9gjFwUoW3HObsh9ATNYxiMKifa2qsfddHUD5mp5lhmUPJG6+yyyXr2rPaZjh0NlrEkM9OA
XWWHgrl+yuTX8QnRIhPMXxtCoenmsW1dt7CWdeviShbldyMLIofwCS16CAVrxzLBMITJusxN8+q7
n1nYCAIqzXQnMmILQ7JzZVGexsz8cCxWgqYHqh9jzOONguhAJ0ZCG9mkuxksS26FvS5LtoJBzw7Q
vK4IlfRVN4rPbvTxbMzYoym+SjA/HfNYAA2ttfTzPWFHey2bQR7+Lcm7L7eo9xqW7WU7BmeYb7/4
xHZV9VoZ/rdQdOTydotFc58gKQJ58Ys6k9n8B1D16xiNu6njuEG/nQjR4oseOyrYZjtIax85/pna
9Krp9j4IkDxiIRyGfqdCnYRQojybRDtbFBEtLGyPuERF/uoY9tsmgjJBUKAGTrzRmm3jTq8ObUet
gMijWwDL6QSsDKBdtuXcLPTMoKDEt9NO5EY1p6Eun/hGXKGEr5Zm+ehl7jM7bUNf9bej8IbZUb8F
NQFRLa4bjJvHpOq3zH8Fzzi5znlrnGmnOtXr/E1mmeDq93fDWByauL9VdnDyMlyXuW08FYY61qYd
4gvD/8j0/2xY/hF+0GMBLYkr+2+L3lQS6LdMyg02GvKSACN2eoutEHrGZG8wCj81hXzr1aP0S8xC
2XMjH5xY38A9W0+TPGKg/XXtB4TgdMv5hZVV7wz8YIM/HQe+7pDcCEImxSuR7Obfy4Eapnt97gV7
PKh/DMBPatTKZWfkmx4n09obXLGA+ZQtiM5aaF6wzohSXeYVnpukOLs+8DTRr9wxOuKJ2RekhHoh
UJuRtGN0xyuOHntpDc2CISPZq7a/dRDBTyiTMzA5fwhsjDwP/3viv3YDQ9Xc+Bjq+r1X9WloN4NR
fdXMzFGW18lNwPu5lFq5gTv7R/PH/eR92kK84ToPFsTa5W10y5P6s7aHi0Z1HWXTKYQeZg/hjtHw
tzXqD51pnl1FwTIL9l3UwKYYn4gBfXaJ6txq0nwnzuPsjtaMn9nToM6Qv7eUOBT0a+YRM4NmJB1B
rJ08fXa6dBdeS6g1jE+YMzAqWhEHhPgh33MiI9Fc03DuFCSWR6XHuyFuNoEiqiF7qEHeDyUJkQqA
EC1zB0vj4F+zg0NNKYqWt1MLxFAa/hJp/My70W5dOb8hmQ61sJdwM0qWiLZIzjQeUSHOcb/yVsOT
WZTN8JR547M3ZSdRRwc3aTdxY26c1rn0eXOwp/KqV+NVmSJbpoW2a7zqUiHGhgkBEiJauZpzojXw
1hHACORpEfYOMwHbAuUffbSJ/gi0UIzk/QoG9Igdb67WvtcJE88uWXZd/atb9tHW8rPv4mmfhgt/
6clml4ZYuNCN7BMSygWO0cWxq99keFYGmfQ65oHaRCb70uj1VvUUehP+Ys/7KcnCtSzjwXflC2Ke
fSTilc8UGBgwsARjQe22iYmKZ4LQgWbMHkib3UnLXsk88ZaBPX50YXxfMvPU3hC09lFr+s31wi9i
G12UF7HT/ilktIZt95QV9XHsi2+wzRvULyvV1c+euQ2T9ArAd6OLYGGDBGpAgnl29FhgCebA+MJj
/Ws4waPbBp9Mln1v+BRN9SpZ4KbEXReN+6xS96cJacNPpvfSZfaLbtQ/fqN9y2Y85AK+c0C0hu+f
YoNY7/6PNOFAxsTizheLdOKPIi6/GFoBgrAvWWNlBF68ozjPawPLka62ioSaoZJnuyiPZdfTle2R
qSBxVwu8wo+FRYCmMZKPyVtOVPobCAFSZp25AkauL4z3pvFeMlBwteZfwAoc8tJ574mUZk1byrK7
tMi6y/SDwIovsjNWgZ88tai7Ygzwo13g9fRzzHdQT3TO6E77xIIhF1KDplAOax9MqOYOD25CLmIW
YvCodnoz4vGwNigVGG0GT3Ec7mNs0tIcz63Dpe0SW9k+DD6as4mHCGAMtnNtavOyuBNdtSa6iR6C
Vh81+1OQAGpePZNqhOYYcbgR89Axeo2qkplg2jaLpA1/lCk3VWdfoySgea0x9EkHXDNUSxWOUsMj
Zsxuk1vF6ppldQOgi0QcbfjJ0viVMXW8lSDnF0kMOzroH3Edsrol2rNi2yQVuDyPyjxUurVBzfQ6
lVzVTJ62GC02agz3heFeGtrTcfWYOBZAjDL/qK1iI5BUJe70MNk20hNU+qN+632aTla1iVwwBUPx
WFlgepwY91pGlpWVKjQdYwSHoe93UtvRkSMrAkNPS3dCj2kRDmVPhl1TfxqF+8iYENcDoKH0Ch2Y
9El9azQ90fXaNXPIIDZqIjY4Gg3oSZIXuy9eiP09jiTVtoAxR/Lu4jp/98fpOc6MJ7uc4RDjuZw0
hvGBiQloxgZlMUeiwlmPQ7vK5kKPYPltwTHQdnfNnOYaByvTLba0c1aSoG1TnKqseQ+t7TAozmA2
iX39gxL5e5hdtSg/xoC24Auyk4NWIPIdkMyyhUmZtpTJ9rHmGmFatqmc4IDw6V3v4mdSk5S9lawR
+KvOtB4vkG542xf1a0N5rhiMeq48UwBTafXJsnYwBrqPjgqAIfJ/5fp4QsG1zEd3QA2jPZrY3kTx
g119HVv3C1/0EpZ9xquSqlXv2L86J1oZtKgMyKCqSbqeirXpj2+J0TMAt7YtG4WBk9xE56RXv7in
iNA0SapxpjdV5eeBWU/KeL8FYuu6zDkrDYSlO2A4AQgshuE0v15VW3zgIHj1zeYzq1Pg1c4WX+m2
LdZkJt7MMiY1T6en5o7qnI8/qS1BnieLRk+/AmHg/lYQlnyrvQUJR2F7Ihg4qM1+rhFJVbKwE/Hd
QLrWrt1S0VsBUkZMh+TiGkQAenEsFvEA4EsriqdGPU0BrFtm2ESKsJG2EAGGepfYebrDKQLnGfuY
ZCLvtAgRcigfK4WkgDtkMZHGIJOIgPL2jGxOX/t576w4oD/F9mft9FdOrhRMpC0jznmEzyz8/Akh
LstVN72rzirI/yy3upRrx82vYFE+GrMgT7EB3m4RLFuPh6H9lVU+L+CvaefaKyvVTC7ZdNtbsBsG
jN4cJ6Z0pcXVUQX0FbBpMuPnVL8S0l/ZrnlpgeYaTUdCRt2dC65lIgI4oCekPomo8w62Q8pdFuln
us5UdcW47it3J6D2o46gxoqpjxCh/k2bnB5YY+5qcqLXLb4zyA7VyjWojJy83thW6D9ge6dvRwrk
op4QgFUc4TcJtvGF7wTIJ0ZimQZIJ5wAFh5uGV9wcm48hgn1EygRte49Ga6dGpWQi1+vDuUzJ4Lv
KbSTTVXHat92tMxlai2FClETeGF0NgnKWxiV/Ry7/kNg4J/qbSQWvX2tFQNE39JeKx/2ai3l8wRg
2w7y18DB+0bKc032aKutwmZm9ZXJsE3TQi5S06BuztHAAF41hB9CFYQxmPT1a5tAPtNHAagusDZR
PuwV+5ay3XfiJyl/OOpF1HKLQElIltVtBlMsVQkByWw7NecNbjKpp0sybTgHmDlJUaUiw83zt+g6
eIaicUObvbmg+hD+ilTtvQo666VI/zBk+FL9xW6JuLPFiyrh5sAnRPDKS5gFGCE0+BysaGOytSLH
PfkCz4Y7z3Ckz2E898EL6VWyxL7Z72URf4UlChRkHnvHwObWgGncJ6kBlimr9lZaeStJ0mITFOMp
HlvBq9FCjq5xJwZx8On0lKcM76OlVitnG2IpawcuJSuxTRjZnU0NhcfTAXVldm52dIrkKW3TX/C/
u5KMxY3v8vAUUY1l6j6EavibeR7b3VtWFJwACpzU1osW269FaOrLyNGe6vlKVoqxSOPh+hwNm1io
wjPXrUeqrYSRWOT6hMAFajEXm5p6B1Ebwts2XHFSDcny7PFuxrH1PBjFaziCTXlQU3kUZX4tc2+d
GFyyToeUsQ76j9HwfiZ763rZDpQ9ilItGKn+91OR/rY6HV6k0a3h8wwCHyVNK38te3xnmjOiw7SP
ZVN9s8Wd9X4clobOCddWCKDIcj8XuPZ764+x9cksmLzyOzPrVetp1YrGMpeFjLdJUN84X4MabtLX
VsytwxKem48aUxoWKXrMw+AQRItSs9YAgCMHcHq5xjy50kNyLqW1aHgJMt7AmW/uB4YOtqZt+0E8
d3b3EcDxCHElTGWyt11nT27MSxC59OM0Y8+WDVu3ii6oVowFA8Od2aDO7YcfjlWMrtr0y01yWGE9
o6LUIII7yT8Mv9t7YOKwzt3Iav/RAWbLERJpbH2bajzHQUKtlQ9/9MEht7p/tSIOJcTA0B160Xt2
H1/90Yo3AgrDfcDOWzcu4HTeybSkCT+mYbfhakTVR18WC6fH6aJKYjhX9iYOLAzSpvYtpH6o4/Lm
gOCkCbIIu+HCkOvNpVu4mNzhNwzVY0TXr/duzFBWlR4wX1fkW04K0E/6bGbtFacHlUf4WLTpkeDV
8tQ3+p4OM9m7IqrYxDPop7JZluQ+jsXAKMRVe5rTP24T7JJBgq0eViLK4cVBhihc8wxM7UtS3y/t
wHnsk347dNVGQh3kGLEf3P43dZMPoEPvGKSujaZQsmbpk0RY4cY/Y/4rYxoaOXWjjQ8ZUdBRZAYy
K3dtWtrCspDtDmN7UYbv84eMO1ToX4YN1h3ZIriYqF2VeozauvOeatA5tii/rIGjlq9P1DEpF900
zBfnWfbduIRFcfR1g0SAsvzVItgRzBTVZF7sIsTMKz58EtsDxN2Tg5wwKyI0Tz3FCHndEOEePA0v
daaaV1kxUoy7bfUiM+JQROctfRXu3AmGRDsUv2kOIXrIH7p8XEdGw1TWJl2lMcCn+0TraMQk0+2t
0VnrooNFx4d7KPC/PtUUGcH/dt+/ffpvP3b/iX/+g6jeJiNcdbKrKUXdJ9DaxkafeApVBVT8HpWM
zw/PC7MCRszTLUeXv7BnHeo99fZ+618f/hf3Dfec5IC2iCAeYN/M0v8xnNwVsgDyVmcYxT1u+/7h
/ik66WYPaBGJbdcc76nC6Z0i4Q1CrpwQDB+BNRh67vHO92Rne8i8aX2/Wd4RG/ebU2NcA9vDyXyH
afxLCKbNrI37p1odcLEG7s5K/Warl7hQnJacvvvD/OfmPSb6/nk5NnPDbjaRo5ylhFOHAXPjoZ0F
5fcP9/vut+5fEJ7seN3/+8v1fEvAyliyX/TLwvYgmN+/jADYHrqGiSbIESZo5aGZpf+23qMwmMOa
Gaf+z7Dmf92XaZiX/PbbK7uHQOt/ALCUe1cVgK685AQsGDuBFX1PjG8ulkhGCgDA31Ev85WNfXLk
KErzLSVFu/NqelVm/5vgxeeUygePc09aF9WxNMZx5YOEHSeWScvJg9UM/lgmiRHspZdfO1iHB2WP
O0PpLK5jd4HNUK6xvw7LnPfP4JDILNkEOS0vMOu86d2YHkB0n+PJKS4iG+OlWXfjeiqAZkh3r6XJ
Xx0bjzV49sFv+/ECJOvmxX0CNyJooH3Jgz5W34qMwF2XBwlnaxzvfX6B/dpCIqp8VlQXbDErPs35
dYGbRlRdgODJ4NeYBd7thBezyLJ4A3MXqqAUbFUe8UPFmK3crM7ofJj6Xuv1R6s3aojipBwVqEam
wt2X5lSgaosWL26QpmdddguZN9alMy3rgmaVd781HAJwiNOcaJol0ZofaS8ZPPYst88qwkTHhf0Q
NYO3J/QtOBEtSgVkzVbzT8OnjeKV5m9tNtk5J5sJ9ot1hqHbCP6NiSagWzDyrCY+7d9QsVL79Vc/
KAAFVpFf0V3n1yn6W7SOA6UHTbNHdzHu9GTduLwqDlDNpaU3E+ihLL+EQmQXXXtmujScHaLGQfhh
VHFpt+WTMWw6Aw8P53NxRsUqzvRI9zLKb6asCDUrqvHkEsKp/wW3sZwYsYGuQUCbm5Nc0clrViMb
E6Uq/K6k4ihBHyBbGyXHzTAbL8bAQDj3x1M0PxJmTxrTOcobQ8csFwiv3Q6u5FVph2bpl8QjmLAQ
LoDQ3tnv9B1tumcKkLU+v4hMlFCaMFDJmMnxXWHOlZVUrrW+3/fPl+9fcaCyrwDX88QcJyxUJQD0
rM/eLN/7ad3pVGQVtWtcPNmgemNbXYLQPcRa8DIAAtCGL1iSv3obP2PIOScZUDALMP5gPEeNROlv
G68F+s6F5pefgmwNOnR0Zavp1k9dC6zMQomsn5yGStFw+1PBAGZHtFZVpQdQTyeATWhtYamGxNlE
M89EzOpuJMWAN7s3uzB3XdLgJNBNACkBbMwwJJotoE4Vmn8DhjksQcZBGPE6JihGBzapXmuD99hH
knlSPz5URl3S0DpwvF1YA4hKr3Fe+6A/e2PyQY4QZSoHT92tH4wM6YyhDumO0TZlyeCvAwfkRR/P
CSxWiQHh3DBG7axV55uzWDV6IkNulba0rTqB7t3KE8T6fvmnryjCRKZ/tniUiSUmXLywOqjRR1Js
ebEn66/D2Q6Hm53heh9uAQk3ixH6YezIeulSOxjuQ9BJQe51tCG+czj2yUSiSta9t651s6fbFHLZ
hEo+tMQon2IfzUY6BEvTTBZlVxy1KBqoIC961gwshDbdFWIKqk57C0omr2aYM9tNCmwM01cQ8HZK
OnXDrbvu45vjXFjxn330yYtY5C+jylbaaJ0AhQJvdNxHYMlETcd/bOOh78KRJjkzi8KDzYziA04T
wV+kPFEL/OZl4e8VE5IHbQjFCmo703zTPBrFxnJluSPSLVk5nPPQgBBTPOn2iiS5XZyO28ExcS5S
Uda4nxiEDTlJwzV+HXDl5RL4Jy8ohxwrIv7VKiakGTr216gnPOMoqOKwPeNuIAmnWtOgMJdWVv0K
aX8LETiLllml3lr0JGP/aayjgRQgwvVU7hjHSn51oWG+tQ4NF6c+ZELIfdQO1oo4lzdDu1TUZ2WB
AgX02E9aGSzT3aEow78GvDTQr3iFVPoA9rfszI6TsUQrpkUkFQWIjAsO0BpY+FSxA4f1dJhLydrS
j6PDyM4UUbF2VWss1WwWiMb6K/YaOvUl3pgAtp70mZDLH69286PISeYTHH4W0rWK60A7YWGO3k64
E5aOQuY3VZcvKKa+Ozv+jdsfy3acTWeOwcqd5I51137IeLIyh6ZebiLX48TPPGB48cqILHJ/FLNq
t9l86U7ebirayw3pKeux8otl0wxXIyShuXIZPlZg2lZJYjkn5yvUrGnjcKLk5b6W0nA+Asf4rcLp
6kaZuScry1vHQ73MmdBjHfD19dTD+/VhlS1ck7KZpgdyeMlEs4Xu0QSYHqzSRwZktzyeeljBO/GQ
D1ePKUfPtWYC8sBvYq6VGOE41X/MLt9KLZ2etSnesyKFB2nkF6eAKyp14yl0qJlNWEj4nYNuKYhW
Dhsbm2Sa/w4gjhd1PHIcZmWjpeueYweJThGcQEtcbFmifPNTOmM1evx81n45IWxnU30S+uFv3VI9
0pb1d5ZnXCOGUsoJb2mCbNtiUrH2dXljZr2jM+RdpNBIsmpKfR+H5QRstc12fknh4jnYmIq0yJYo
jg+W1f4F4P6a9XnH/+0eHNc8tQB4X9P2Gtr1jxy65wrtAYUaBsReJ6YbGwRZww90WbxNJSu6zw0x
AXZmbztq40UgjW+lDf0iw0bDgdD9nXPLINKKfj2YEHB1/0dv0GR2rYbkOdH/4B7nTxDlzs5tDwg4
GscspT2BvYk06ErfVPk+4S9bqsZX5CEawVGTv3ktkNd5iYWPA8xqxL67SQbmTUmoeWdCwbzzmGor
o7cJ+8GYhhE7SnY6gVyMijFZ6QLrnPRwXja53h9ETq+m5EUU9fm/DZB0X9Kt06LT0XsVrDF0fqct
7G27DgjQtJFydVOZ5pvMjdVKNDz6BKw70gOZHfribYA8e/znnvnuSc2ngPCZ5Fgsm3rbLgPEYUdX
VWxVsqyHTauqt38+RXOyVbbR78agtzccshkuzsXfiN8oSUIYjdxyaSLvOidej3MaVpT6SDjvN8ms
IY0sldkKcuhrPomGySHfcv+A0L/YxHn7zmfNTu9DNBp6esTukh7D+VbkcXRpMms/0k/lLUi8aTnl
x7KuoWxoyseANXG0b1y3YlHBwmi2I9xhh7mwGKbPMQtzli3ooSzuxzAX8ZoX6FTy1x/V/KEi6msT
Otrb/a4k9IIlypJ8WTUOmaB9nRFupzlrtzb9nSfrDWrm+nj/0PUBzPQS9JjwCZN0a20lFK4rKN7Y
h1PbIX9BxiviHWlVdTFmSmcr5wi2INCQYeV8A6FXPXQnSTBOR/QV2hL4qyyBXNfZtyEVUYxJsmsj
79IqckJwDKMVmZPBQRvUR+SO+qpVSAWyiMvH0VHiRXKIjpYsIh5j/IdjK9cDKtJjz/FkmQ8MLmJF
UJsx0DBxBeMpeyyP9BbKY6MDG+hLc0vsEwj1yU+qY1fq1Yrugk/nsa2O5tB7W/JsT01MddRmUh0B
M5tLAxISq4tkEHK/U8Dx55KiCU5wGSd3gadwdkcLAMiJZ9Pbuf/CiI5b5WD2t4pjNz8JcmBg0NbR
uZJ+u1eRvro/9pj20/F+C08sMUsxRVQ9qmseZNGj6ninGeqPCV96PyNCQTcAOOoEXj592OhVfwxt
G+tnST2jTe21yXgAkT68m4zgV5WnTjjbvcWkd+68bX9W8JoXdeUkKFIo50bThaAuN1PfpmfG2uXK
8zYFOiGpOSilPLpJ7iBXRiBxBvb9gFSiX0VKjzb2o30Lemq9EYAxPN9Pq6tf4wwhNEm9m6xEctlN
BEiZNQ1zeOZ//78d4n9jh/AgndyfqX9Cs1dfzdf/+b3/4OUrAwWz+k2/+i/1+z/tEP/8zH9FehPO
bfvMsSFz6yRFuoQV/183hHD+QyBZczzXp/vkmvgS/ssM4f+HZ3EHBnjbgUBr8EP/ZY7w/sMm9NrR
+f9MzzJ16//FHYFy4t/NEbrjElSEYcPzQWz9O88liRmiY1TknEwFuvK68jDRc53zuA79fenNnJq2
8Mg2trhDT7WOnELouohQuD6zSlC812w1jpExTNTo/sasRQXBGBR+ojo6cZsuNrpggy7rRh67HNm/
x1i55JC26guzOdaZghIantoac6Ym6Z2VNX79xl3WrtuyaM9DRa3RV0bFcJ9I6G0t3EvvjNk+QtoX
ubZzTNwVNnyOHJMn8QYUM7p42tq1EyNUDznmYTFDy/luD86lKA/RnDyk2vTT1gh9DWyOkYRircbR
pSsXitfR0uWaFsDFg4Owpu3FiBFbC06PkPDSgJlO7mwx+TtPRZwedckBWKPyReYUTkd3lNucTnlJ
e/Ss0A+wsyNqz4Y9TdoJhENTbew6eSCc9pMGgfHkRQwSEu8UxJk6wMdApDg+UzwxcxcsT6iKK0Y7
E/1SRJfLoeLgMUn9Y9LrhZejzplM56nvzXI92EnyFEjxEZUblZ4t5cLLaepwzYb7O+WiX8aC6EHm
OSC+/SVd0noFjI8Cu44+GThGJK6s40TNxlxjWMLFbFBRQ3lryk2WZaxOzYZr6G/S0yJBxzcsVNw8
kUiIntrgtd/oZvNKChbZckPtregV4HdF/OXJH4eOCtsr7gIjNFlozUcnIV/W9xMSy9qQSVtXLDZX
xHtYKfp+pcvk72iz44nD1OmElxpFdm4pdjPbfSb6DgNxTXZxrcajU0Yg9uLqxyjoZzjVCAnddZln
xdlDyC9yLXa6SDRnMDMWKGPzEWk+gB1xCrr2bKBvWIRDTmBqEy2jQPeoxhpUFrTIUyRyi1HW+8ST
j6aXnej+nBz9W83pRVWCe4jDgwwCAt7i+TQ4yk/fDfZj6aJpWk5Fsk8tgsrGBG80m7ZgwtqC/Bde
nr4mc78JQ0szLEsrpK2b6IqRtLZrdeIlo4iOPZPatroOFnxP8Z/snUlz3Ei2pf/Ks94jDXDHuOhN
zBOHIIODtIFJShGDYx4d+PX9gVnVqZfVltW1fxsaJUpkMAC4X7/3nO9g6VYhvzmpGLihEUPgSVhV
VKK7fBBgNOuZ/dKMyIbKDjIyQPNxemv6Et0XSkQc7kHNEVcjtqfqcmvv0FdNsA6MUR/p+2wiFLUc
D2Wxl0W2xFsgf6rMiYTF6OaiL4QCjiMeNuBH6j8FXXxGml9vy2BpoxpIS0HT9Q1l/+Q/9007InLP
L4Rw7b25egbd1z0ZYbaowVeF1cSvsoK2MyYfaPzDPC+O2egcQn8mG8Who9+6wSGdnomsxf2Efn9r
g2OFh+NlbrPlVLAuNdnzHY4eWuNVSbs6vbih8raRRP6a5hxgvbommYoWRKtYalRD5mP1vcmc8NG5
l1kMclwa97Rb0Qgua5uRzMaqxCy/Ca23acQoGZnDEygfYyN8VHseM/ie/PBVd2oLCeC7aTahi8iY
Y2K7Hd36yghaX+Ss0fhCYoOzPkXbWBZwQJPK3uccKxHpsDqhUvXrwD4wX16bCs1jqOSi7uiIWo3N
h2CYgx0ZtSOqAMJb4ucyrhERxMXzJ+4/7fKPLIXDT5lHpm9s/fCSk5GD6RmfkTUfBk4pZkFqmsGR
13r0aivbwPK/H6arkOkZJR7Hfxmjac7DjR+aP9JkSMD/Oq+zKJ6TiAnqIDhVQHBwz65deOd0IeUV
7rQdfJwOQAP6VabL/ky/Mt+NvABZo7FJetGcxZjSPzTm3welaTFPOznp1xSDH2sDCoTB8fcy6rrD
1BNnrYnaIOR2QB7ls29Q656FwFJc9dHGy1+bZeEXlu7PTF4giWQLL8g0u8NMMWonWLFUSOoHd4u6
OFmGV2tpR/vDvlSjs+/9UbPosI5OQTJvgrJA3QijFddW+yE82kxVOBvndqqNc5LBv4kG8WgUjnMu
aFavoZUa6xiq8TnOcFqplB9nuF4Ken++71KrOBhNeSf1ZJ59i9w13gqSO3S8iutAXbxCvgX9jAXM
hpg74Ss5yMC9K1OTEp2O4xYhCya1znb/eBXN8lI+X089f8Re6p0+/5B3I1JjD4Xp8iqLWOmzgrEM
PoRnuRKnYaodGvSfn9aJe/S7V2fJJKCpcStNiQS2jw+T5aKFtsVVS3jS2bgaYiVPrtfK0+dnhbAk
WYPQSLrUQaY2Dx+5U0c7EhIpJdP3IeNvl9lWRuNt3Qib2dZkP0aFrbZTMN9l3YS2T3KOshBj972n
9yOhI7U25ep/CtD/nwJUOjT2/q4Cff3Z5HBVfy1A//F//lmBWr/ZnuQWg+QpsMEuBe0/K1D5m81d
aHqubdEepQPyf0tQm7p1wQX6/yhA/7Tn2uI3zAtWwFdwTJmO7f0nFegCEf0F1ykw+TKG9XiBuKVI
JPgrrtNCzp6UvnOI3OCHj6hCJtfZGmmoRezVv7wxj3981/8q+vyxTIqu/d//S/4FXmj7riX5Te3A
XypxaS5O4V+cwCEOMiHLKDxMiFR2wifO1hs063ktwXpyg5u/t61J33Rbm9MdEWzvtaGPWW7SrRny
r/SkT/SXIHeMLYP9jjg6jb7aVmSN+UXykvjmreKovgZNyrriEFwsarJxm3aNRIs+tPZ8cMxY/yKf
VDlTbElsKreD0Tz+/S/6L1X98os6rumb9DVBrv0VghozytBS+cFhimy4eD4N3xQ7VJ84aG/hF1gs
mU4ifthm9pEl8lDp5tEEcLPuwqLaJnhjIgS0y27PCfOSZcO48VXIyLxxtqoAyzi5QKIFaiJRtmhQ
cutN9XF5Ipmpz+wjBxfoqjamicgWqGTl3SLAzlLKRFNuORrIkyHMchcABaZ6X6zWC7qO7vq4JhwK
c2sWb7IGfYfhEXDl2LzsbvAheXsm/TbWZ0Ye3ftUI7iLI/qQvvVSJJSxUQHnwA/SA97ZCKUTJk80
Ch9WOjHDGR8HfDZ0j+lQYtee5p+Mmx6VGX1gt8VavEwmQJqLUQ9EZFK+Trb6Utbon8Jg+IZBOV3n
bjZu/s21+qs9fblWns11cgLT4Qn9y01pNnYlAUMFh5juHrqt8JZK9RU3EZEv1K2FKmiHFrTUIjt1
NkNtAu1riJh2nUNr0DkPezJ/svgQKeljtiKijjpsG45CbOBDn6oYjKxT+++6xQUjbCKpmK+uFnst
/PBo31SMsBqi4HY+qUVvg5mxoUXJh5MGC6EMDUJNwCX9be57BiEAucn+QPP/PYttfUK8+k51crFh
FlJFYT7nLLNAk8+5qF77sXjEuak25DpSHA8XkPgIAYvHsKXyoVkzjEdaImRiZvdpaDz0ors4HhOZ
/CRRfQPsInqEf6BXKH4+7IIdNPaDKzBqEyczyog4TR+CYNp4dnbTrfrwG3XiQj3lAXfMv7lO/32h
+lw7OK0HQAt8G9LqAmz+Ze2gJdr3kzcGh0RW46Yxcdb7kTPtFtFVJ547W73//Q+0/no0X24M30eR
bvsOHpMFlvDrT3QGC2CBxU+UWp4r10UZRZ4tZFgmqEX/ViUE+i2HKuZI72riDk5KrrAHdGrbFzjp
kuijtbaE3x2g6vz9a/t/3bOB6fncLfTqA8m+8etLE1ZbFLmxoMbFJWhLcgNjXho7GVWa4znrHr3b
uiCR5j/+sTQq8PV4PvBZaf/lGgSNoBofDf8AXe9DO/7NrFgP/DL9aOs+3EaaoPTWv/39D7XMf2Fx
u5Yj+GvPXbapf9mj0ojgo5EHF2G7xckseogYpWOfyC5hZdKrXGwaNiPXtf0Stt5N0QoEDiewRHkm
063gnA/zsA7Ylnjs8jsgNPj1WGRoI0z7hG+TWcEeIzDmoxQmHi8kW6MBVHim80e7TZJ1NiVvRWNc
C9s9UaKy/nqcsZULHI+fyyEJIkFmu7sUbTj35iODLWLY3RaPZJYf6ZggXpDnwizdVfk1mmAiemQY
r2W8aF5RKNclA27Xb2CIvaiKjL+wR60b1uHKCTXkntr72o2cbx1e2ag8xaQeky5OAWD8vv2hewce
sFCbNCHKgsYy2LyM0+mqB/K7mpaFJ9PzxY7YDEx7oO/AZavqHe5z8v2066xlNt3kUL701vJv2VpX
wTQ9eR17Tm0MJjLQ4MYUiReG7Y8jvnwndnil0LGunQlpxljXCJWDnenHyMlz5kA9ejhtc/LNQPb+
mztCgE3+b2UL/hTThI3ueMKjfRc4y7P7y2oQCpJN47nRByaLgAMlU4fhoZ/meW+EbbkegqtvatTB
VnUnJTIpvH5388ghM6vBJmkScoZtNviSE3XRrEIfEz/2JXBbab/LUzYiapU1HWCI9zm5IGYfXUph
vfRpazGDU/Ua1zUL+qbr6Y7H9sDkAjghWssfiZctfvl5PbU5gdO4uDekrpmr0nO24WKAlxyzGeOA
Ks2nj64AYCrojdtO8L00j008PgUl0VXJQEZ02XZ7oWwEmrP9uzJa2PvhdIN3aKxYs1BDMypSm6Sa
n6UZX8hX4WzLgBmbuiQZQjmryhLvQZ+NOw6VOycvvFUGa2XbpcbGQdW1nntKrMjKj91skcZrTTuj
YGYaM3Cn/4k2J572fi5f2rn8EqJWQSbsvOEUDBkBJfhKjAUZsK7d0NikoXfxM0X+V8usee6PGrIm
imrvys9t16GH26Zvjh0WKhiv47NMMaEOCcr9HGuUGu+aKe03CyLAy3ir7NduzFp6bdila+djqglo
JvAAxXvT47UOsD16vO4QXWRMYb32nA73rrJ2JNtW62wW/F/yAHUo2J1mKLh0VyGmkRBJp39lJ3O/
DWWAXZLiC82p1jl3Mv93LdzpG6UZM4QgX+ET4mwLTnVnW+FmClNC24n92fjIvvrIHR7atkp2w0yz
CNz7pk5lSYBQQKMN4CX2NKArWUMK45hKSkBJvrFSKaYGJc4M7U2svWzOEpGvT09k69ug45SVMz6j
jaLr+HWOsufUqc9JWh1TNxbkf08RMcgx8NFP/uEGPehu9JA729wMU4HBGJ8bRa5GyYR/2ySQM/RL
AlWm4BpENOUIE3imYRzgt2tech7X1WDJazx6xnFo1dlqxfytAKCp+DZsJe6+Cu1Xp3buXaTa29aK
DZYhuUfYjJpe16yCIhKEI+J3cMijKZOXgqNyag14rDkHMxCuXrSovc0cgKbEcQPtsbf2Xi6ag63Y
S2NQWPTBPL2LaeLiX6CW50A8gtggSd57QNB5nmP5MA39tjKMb2RsXila8acpD/mNoHrSOS67cPgy
iOIpMhcoUGOaZ2K8T61nHsVAhepQrZSgBHdFbzzLkJUZHP9DYBPAuWhQszS5potJCTX5U2tAFmQY
GwPHFZe5aQkVhNu47qyUeE6A4/VKf5E8NiutllbGRPjwmN6pFHW+ytHNl18aYs1WbSLQBuTwJsuw
Is4jk9+C7hTG0GFZbY7NyHMcaBLgnPA+q+vnwneO190YxHfVhP7dx+pn6mbnItavvPhV5cNP/IS0
iMwQ40t13+oz1MMvXd3fglZ8VfYJaN2pnggoT4Iy3aoJME2Hy3o9e+NbBhWg70KK7m7vqPoeKPjM
m+DhXh0KFMe0wKs4f2mywVvgBN+UX0crR+nnLEDQm3tImGRO1lI5DLuMpb6ANPHQNdm8mQbkU5HC
laYwpRsCbwTSpI2XZRfUf7fRwM+KiOl+aNFJVSL7kha8O7H9WiHKvuRkvOCHJCOO0vYtoD20MlJT
XSsjKA5e2WL7s+qrHbkGbZGNUGl8MHSXb/ppHXJuROszERMi3IodmBgpvucL9CfIH3J4qvFkpDYP
c1UiQKnt7gXLy3VB/yjZpRsEWEuaboB+39/WWOfW7ey9eJxvjrA9sNZDO1jPM1osAvzUHu4MbR54
LMC3CqTv6bcwuTVtQHjgxKIZy2sRmbB0o35F+Gin7XhvxemNsehKp40LFRmbblKFgAdKUD6dwsyw
ZOw5nu1th14SU+432WocXypS1xHi4cQM5h796jEZEYGpiVmn5lqhDf1uJF95ytttmI7pxgmC174N
rtpir46gabVVg0XX4vKbWCOvZpNHR7clGLJOvK2MJzSoFXroauh3Zg4Y1OfkRx1JGlTP5HOW71Vg
f/ER2FSoXfySfTMZ+jOuoFMlox90t4Ys+pHbUq/yGq831dRLVxG1TFM4xbw9nkTYvoGq+MFU9+BW
i2MwNF7x4tFrxYfJWR+XYakZh5v2+9BMN3B4MAQyH2kmmevEBx+QdZMZyTFSZac+8D7SVJgrx294
oUP5NtJAXnmutR2L+L6U8XsYvbfinBVxh/zfLtepDMhU10BWY3H4/L/jBNo5YXtr8WJNGgeODCgN
AMOTG+ugNCO3EoP6W+zC5m0MQtYH5mkgH2z/0PTzi9FnuwTl2KEIMlII+XphsuZ26sMhBYSIXDUe
rMl6K+c4QsnvbEUNuNe029PMGkcvwmy4wP5ZN8GHXn7Y7CMdZVjzGlcd4HMsy1MdvcSC45pM0aqP
XzoDFXLovQv0SO9Gc00T8ykf52ZreB3uMGMGmk7uy6po8vyLguFhseeCUUZrOfiYPEnPReVo/YxT
Exn09K3o3McRbNrGo4twxD/63nkIANBvDMWwCwoDHppjvABNwvMK+nUaoQhrCp6tZc94OmtQrb1n
P6rqLDqgsgut3ODkijoZPDWZYUbcLgdAcjiXDwC4AIyX+bDpXOdKuTrvSin12ofluu5ng76Ohidr
wt898usSeLWgED8/+/MDPhqgzqnqwSMtYcMLyp2B1n4CwbxnuosoeyGBuzX1dzeX95NW8ykmw+CU
5mRwBWDklveyP/koZPEM6n3tRAfbD87REriQZd19bBFEqeritfHzZIf3tIOujLpYjNjZYg+vjUqt
fS/FXeWYd2YhNwXTPopKcZeKmDs0f+EWZ9u1FTYXcj7RfVCNOAODCCMHKs6QdfYHHGN4syJD/eyb
5HGccwljrPjpWNmdF18Rr1HpT9FjGOo7yiQNwTd+HMv2pWjVc62Sc96XP5tRnxNhbyxffPN796t9
8pfj58DMo8/Ln5CAH0Vnri2B3aX0PCIkEIpSZdwNvcu+3r9oLE/UUPCWljLFjkm0mtn6aIb5WAub
CcueMSkW046fgmWOVNkg/8q5bzqhSZlOIxC3LQFafFeXqOeVg4m9E4VNKCDYeJSjeiF29gtE1AX+
gdG4fHWphE6fOn3FhVatc45yHlEjKYnPnvzw9PmhGDPjZCbqnro73IUGt+zcs4wxnEKwhMa+MVWA
tSBv3FXdlDcSCH+0HbXK59X9/OzzXklmB6T8FFJnS0Kh95/WifgzxGBJdfTtXtLmccF9xQHzy+Dm
CmbQTj5/F0xd8bjERyQfX6KU7s844M3zwz1BkvhAUvWRDoSR0fqxsxL8XeEAgIteMH8mQGQCXq/p
HBLN7lYgYV1ZfXTyJ/o7UTdycCV+ZM1DcExzirikBH9RU7qtbQkDyyycrSPm3+1pPH72MLvU91dD
CWKP5Hi/hExQJc5ubvp3Tm2URybmI3e+c0O0yHxBsm4yCON4EvL2NF36Mdg05BzH+KmHFBNJwy8A
3mnlVBpv/8wc2KbEPHkcLxsPl7+eJjTQ7odatvWl9fd5SAT1jHEJXIiddwe/tCGNL0fumSTulZVA
uM5xRlQiJ8V++XFJKF8sJPxEpHJ/0ML7bHMZeXAjWPhrjVKW3MicIUaW/mhD9WGjg/K67Ohqfr+0
uY9NQ65HBNIrYZrxNunMp1T4i9eLf+RND8bAkDoo2V1dpNHrnvVwS/Q7iF8L/lk073pEtkMHUtBy
g3jjisewGxK2Z0q4NKm++V34jBeL6SZDtkYSzJz133J3QrM6iGNGi/wikguuQJ9gDIHtohDr2BX4
NOindt/akhPUcsfoOXY39dLHdGcIfzESfLoHDeEnW8fRG7uZEpJ4fIc2Au1oP+Tqp4VJNqfDM94v
bcWxjIPFwnbtvIaYPjoCxTjh5Yio1wcaFW7avoU+RJKJt5uQr1erh1pk1yE9DDWemSmh4e7YtccG
/aGkaKLnXpD45QnmZ7wo1+ge9XCEu9ATbYQygcsTs9IkcdIhRk+/dlwIyOrFqzDZylI6g6NTPhDb
WyxhKuMGKd3TbKO2DOeKx0PBlpD+1XRonCTo06FJ+k/og2GjB3QlOt4VL6WLkbnJl4QJo4E54I+7
TgGazC0TkIGmOhk1DGLL/Jhn6gdkB5+NEAWhczVLhrQhHUfmD7zW0L9lKZGK6fI1Tm01NxQWIPF5
AWS8HKmXTgw64GvT2D9wINLjIZKURtLPxDDvC/s5Hsp0NcVMdJe3NEnrcQsdeGlUThHPqENQ8ed3
K9U3alto6WTWXLx86eMaMxG/LZwBbvDt2KnnXOv7FA33dig5ywFeQiluZgLXJdnKEf63rFKHgmbD
ymGj2M7c8Binua6fze2CZhyd7fFIpjtzZzo8hottr1S9gHWUUy+M6VZoGsNlZScHsn46mk6KtlEO
XL8bSeGd0q+RTRfGMi6goPH4puUJPPhT6JPaSPue7Tj2zvVowVU3ymadDv4uQEsI2LToDmAg4hZm
W0xGOq+eZk1zKPpyATCSFUgeA5KWQB+tZDo2hvMeMXrgVFBt6yJEXaC+j5EixLRHaJT580duvnTL
DezENNaMQH1NxnACRc3xuOCHKPpmmI2uY+Xtc0l3ziT2Zj07qEc4VbbLjUf/wlkXAJqWmUxmpB+0
V7jMo39LMnGfzc61DbltKaDaLO+2XgXKyugXaR332AxYfKOhIlhhjY5/aMTW7Otr2zLTjUvMSTMr
bd/cSZbKlYl8exNODt0wSzDkJhWKhr2Z13uyPNHgkCObm4S/jAZUTDWQ+YRSlUWm/RGGIVag6CNU
l66enuIhejNzHmrtCgOdOVS+oV36aFTB0eCTaOrEm4nnmd+w/VlX2G2mJD47VrVIOaR1SG0apEE6
HgzWlHUczxb9B0ZtOcB/zJlViLDrCcjgNxx/J7ZYdFHTkQP/JcA8gK4gwtnqUSVqjjmtTeKr6IyH
KDjgeTyW9YFoT6Ai5Q7/GukCVXlkUvCW2N3VbMcDaiyKApLSaWJ3TN3qcm8VoHrYnIGurPsI9eno
fmlgQBAoMgG19w5W7n0bfONH05XJurEMey2o4Gp5RGKKXihNaEU5ct1wvqlE+lZlGAQScgi8hazT
Duo4yOyicotzTWENZCQM8Wpw2/swEAcUNDc0Lmt/Tu7NOruXU3LtSzMBt5tc5gC1TQg6LmhMCEyl
+93qs3e8O5c8AasWDGa6TTPuR88ssGPOcHsT590K52g3tjUuJbsGj48uOidCgngl9joyF6iEVXnW
E2WK213B40YAE/vDBNN2Kxz5M5wFdhQTLvyWPjOWefwZp88PkVmjf/3zz01AW5Oc9ZPRlv65qa1m
L43oqeEVnKw8Ix4GKvN60MZ0bmcHUCRWY8m6tNKzaZ7KWGLtm9zGPH3+OYjDB/zuKNB6P6e7KItL
yEAWRn/BrM7bIh0koikhN7cYzb07ZnI1LQzuDucCd8TyaeVE4vT52ecHpVDikw+SEjiEQODzQ9gT
4FW3GHm6RYPw5xfmOCHAUOpthDcECJu/SyP5HPU4napNVI81EDdDwfcknqE/FKSOJLRMORq3x57t
yDmjAUphqmMM+RRL//nBCSpki3avt5+abYy4f4Q1/k/O4b/JORQST84vPfN/kcXe/xz/6/SzaX9O
v+oS/vHf/qlLkL8FpnC9AM+6dALpITH4py7B+c1x+HufcaTlL1/4hzDWtn6TLgNtX8DnQTRgM+H/
Uxgb8N1whAekZ1qIF/4TWYIlvL+KBZjGmgQLInTw+aLl/2XYJFgdctk7zaHF1Ecj2ribuxa1X6Bj
ZO9LGyCCflg0stvCTL4ZDVnHZDzlpzbvNr0KgUAG3VMf1eYm7VJ1KdqxWidjB6+oAQyr/ZbDUQaH
oNWVtfo8S+U6PIeJed/gggXUO8tT6LhHy2zVEfcUsTzv6Zg3ZyZu7NM5ccpl3icbWCb5zu4DLBGC
SjJI5PRcfwut9HvDaOza2gwEgcbeF0QvXMpGvQqG2mw3QX3OWojVbctWkqWGQQPUQDKfVZCCu+7e
H7KbX813ZM1B7tKoIKOMTqNpvgaOMGA0wc+I9fTB47jBSNjXPWQLqmDIxTYeZRpnDOXafaSJfk2C
8NYX9g/6lF9rGZT7kri7xzrFK1R35bFjFrIyyP7pJ3WiN4BOQHB2vkP6sipRrt2ljcFRzWwgQLdL
J0qX+W4qI+PY2MUtnS1vB/4uB/3DMMWukXxFab5vovFl6psc3daeGrjYi5HvjC90pKyhBAFgyIyO
EN/BiN6BtIIqo4psXAEbzbuVdUqlMiaXPCYwET2UUcTJ4lTa5T3Ve51AcSOPoNsuRzLHWtqGYw1x
gilFajEINRoaGDEatCEI+GveRKA1NrO8qBg2oE2+2glOQVNyjJjSQzfafFIvO2tH8eAze8ArRyNK
5zuv4ptnoTpnEiJO0KPRlOuSYJgnNizet3wAO9lQJw6R4qBkwhha/sfoesaWsboL9pphTpDydzln
Q6TV7WPXTQdT8Haw73MK1UayHmxI2M2raWguSnycOl4n7g2OVugV535+LbD9UqNmWx//Mq0Cr3nu
QJaMSXhnzZ578VV3GUdMivYkxs3k0JCVFixnys2TUBqLqVfsJ2h9qyF/EZ5+CpqGmeVUsUGrExrp
bCUH5J7zyKNRcdMllrwMzD8J4z6oGf5Kj2Ygnl+F5lZr7GzPPax3IhPhGkRFN/unLk87sLPgWhgI
pDrwsZ3lxLYzEiuWKS28pI1YDoZe36zdURpQLNV7MT/gaPHOWZ3QguuoBpx5cUFj5NOcNFRA2VmP
cLfjYfzuuu8V44Xn3nhzrDldLup8snuDi+oae2TAhE53vElqjt/7NjVOEuI3jY3IPdqSrnguyn2c
ivK1hp/rRa2718lYHHTJJXDrwoEmBnuDW+GCQLNam51PmZk2V4FBKG+sYe/m3bVserFnCkl3zGYS
6yEgucsyEGOxS1J6Q/gO2Yi0oCGtJErtiamUewxr67Hi5oEvPQx6bQhrZlZaXYyQafYQY4WVOmB2
SMZx1+NfKZEe4Cp0ffHV6jjlSBYSKLPP0zhHtM0ZlUWPU24Qa+kX7TNoVzw5aIotb8iILZxKPGz4
z822/+mWYbChycPN4vDPOjE6O2W4wT4EOzTr8ZZFi5dZDxzSYDOvgyRgWWyZ3liYEgEcXLU34tUv
xmA95Nn3ZEDDChfg9zJShBhF9U219BCw1XVrVPGc+xuOcFyFfuO1zCGbQhs7SsXBsPqD/QFDPNlB
K7uXfjAf4Hmc5iUJioix7DJ1wDYYdyj4+MNzlpFumEkAzkNDUiZ0nVfDHblFfWu+qmJLM/Mn9qmX
aJ78jWUMR8l5DYlRaxIutY/q8qdfFocqLJyzMI0teKbvhs4ZkcbZoVOVoCluAZkp1femJWFwpIAc
EskQzSBUdVEbOBUPUCPUA4FkCfzZkOdU5/Tse3+nkoUe7eUgfvlHmnYi71BxoLkiV36dBXtFI4qh
EmMxMhC2yIPpC30VktkkKUySDkttk+2V3/y+mHcwMC+B5FYoyq1xLELGCvVyygRn3N8pK7j3cwYy
tMbSjV0SedcXEM3KhBCprGzbDd7xn6lRHVDJsKgmv0fxcBdVNcczw1xM3OW29aeOo2E+UegjEmq1
vQfJY2xVxLkKrmS4LsroXpkAYV20uDs38T9QYIuLS4oVufHul7Yy3Qtnf7HLcopnhPHmvU5qlLZ5
u21yGAawBKxLSBIqPLkh2+Wiqx8FzZC2yIwDlrKr8uzqwRvg7xdZtI/bXJor0XabYPauujeH48gX
YWPUp9xq1BUrMHQFdhWjNGooQkZ4HbrpPpDgxRwvUTuAU79rQ54iQ4R3UxfT3e3FxyxS57LYQ3aF
oAUukrq9q1vim6jEj7Lj8SyAKXPDEVhZ+/25LfUXMwqwgc/OchscgANjB0yZc2M9WdvLvgXIDJND
e29PuoNCzb+batY672QYMc996d7HhPBh16fOD+Pv7PY0fZZvh/39WTffBoYwq0ExS/MHGkAz41Rc
mdpCMZQ8BXOnTlF/h+262VOa8Qsn8UtbN/EOriBHMhNH6+fDOIOZGCoosIwPt7qMNZP8aFspGyDv
gMwr1fOadtqXTEQBxIXg3gv1tAuaV4FaDQ4FnpUJ6UnZsNSYfFvuYpjLib7vGekeLDf84SPBwd/o
J0SYAasusE2uLNs7QI9zmAOm5oHwlKfO8KHQ9M+e9va2C46CzgYKnMD5BojzxjY0bEBujAQqj8mm
7zWaFBu4I8EDA+oVEKA1PfSt31ofbMw4rqb7tJ+MHaS4+xwa5dRyzsf+glAwb75I2XFjsNoq8Ec0
0aed7UPVwKnzncHcW4lI6hJSFi5bGYji7iTgCBgVBRJUMG+j2c1B2mQbSJb7QrrhyWJevho7To9T
UOFsJJQu/dImZr0tUvBCXR/fArtdTqUxA9mJX4w3F807Duu5NHCZV/ZbZWApGQ10eQnNjKP2H5q5
W2BaIE5jjmPMr8F2ZdQmpOSyMGzjQPTbrDriugCHDuVtMs/shcBc3chbVZVbXozJ5YL2yOdNGBZ0
SYLxyKbYwBVLyoemhUJClHbwNPndD3+2n90qHB4tTFbw2/ynHJxfx7jZFUl7VlYynkfaaUHvXEr2
5py98amYGTNK1QW0CzK5j7pdYtIexmqRPFZ23Z8iNbOiRqQgNhXtzXC8NXQWL6qWv6dhMT+r8jLp
1nzu9SnFKXr7/IBX52XSExBVrx1uti7cNRvucAgj8rxdE+ZehGlrX9GzWidxtWGQOCPZq5jFGmz0
Jbjz0nXAmEvAYlVdyGNYdeBDS5NNGxjrMiO+t8PQ3EVDDJ7U0d7NjIR3VDa9R5+eMmq3jtDCUDh3
XT1/cTXkZ6uYjG3bj9YTtTLY/ty5mc7k3ELFgLqw2usff8Ugl5vcxFQ8VXS0OvumIh6Oti6HQxlD
9W7HWuwnw5hIo+wF3I9Ov1gGj6+VhSmyGn6FWNs/nClWm3jk4tKX4bf40VYBWk4tirvCZP6PCT+5
D3JxajAiDN58Ue0pmWFlgsSjR40JqI8IRRlqzG3m0ffKBZvEEONS+7H/ZFnMTm13eMkyUgZL2ZC2
Ulk7Lezr5KkHrx/DtTEbp2pJQigiKzoQ5QIfbuxuMnDWQd22r65OaHuro1sEw3bs8bnMfRVCQUte
s2hCjyEIOYFaFB/Y4lCtAFNjTmG9jUwu7XikqSI4AYR9+e6iRt4akJkZ2IlDJ/bNTMZetNBY+npf
BueC/ppm1zpaQfGCrkPTFIRaW8UHp3f3ucs7ZFEuHIpG9PccOBido7yyPDY92jsbOiHkZNI4tP1h
m1Y9CD284zs6aAsAyrthhc52Y9IQDIupbO/gjWmSYDrVwvqesVBscruzVrkkAjNz7XPPc9MVPn26
YkZDtDbwTwc1ZEEUY+l70sM+bEDYLAtrvY0Sk+QBjIjwVjv0AdAcTT38nn5t3Tm/Uot4hNSae181
F0feXCdozx7BiJtuqVAGo7o0wrsVeVA/1HOxd2LnO8U5Jqo5IKFW98gAxu+tquSV5YbmkRsTCzui
rvA7RAX4xC+cpjR+AeoeIQ8DvDt0z5wrPfWRxyO6JpdHwK3Vs5mKvYDu5y9hqX7AIC6S/k/H5dkw
OU3mrRYbiEsH3/DBaI9XTYToQQseXUbsCV2olf0eOfadjICPDdD9iIJqjlh55k1DFbdxivSZcNl3
+FWYtxXA5SHHIOAz24TyclfMmnJx+D/sndl220q2Zb8IORDoAnhlT5EUJauz9YIhSzb6vsfX1wz6
Vh5bR9ca9V4PyaSoY7EDArH3Xmuu9I648KNW+/hGKVaisSFJw68Z7LVvAdfdeZDuss3UYEYaX92K
AjUheGE9jyUQZtICdlEvn6eyp4odjW7PnHBe21ZwwwSjg8bJjMNtEwebKVWETpTf0WAjwbsLmkVl
xN0xgp8UDJrck3RJ/oUJYadUl0EDlI7LXhYxdRkUG/JLgL/RFVtUKZCP8E1KBottipMydY1xRx5w
v5O8YmZHXLr9BDlS1ub6Yolwh2onpLxloroePEarXuc/JIErl31Sg/6AiRAlg3eoRwbOXUjQNReJ
+352t75upivXk2Ln97iUSq88eEF5ZHTanrHxf0NmCxw8VDS7Qu7QBZ6nNNX2TdOefObdWBlwUxKr
Vi5hk2bnYXbO1UjRh3frhe0BWVagcwT1g+fsJCIbOKnlQZfNPUKqYckWDpSupTHOxby0DPCC0DzX
Hu3chr3IybVQZtZlZIRc8bOMy1yNcDiuBCZUHBq0xfExBU1CDHiUbEWSdZBHkfjHUukpwb4DVcUA
Vn93pAKrh93JrCDvx8zkcsMJr3OjY+Rige/0ItaHrprdfTd04AhNIGvSZ0vtVhopqezykvbkaNUp
5Hq054j0OULFydck4Fjh7DvB5CsXEGEnreQc7bwHmpbVig3WjzwuvwNSTfYswM7S4IwlJYdd2NBG
BjNCOG+Zp9/b1atbk6flz12+yypAsTMGLq3kxel5vi0ap972yPxxBOPRwOIQzPo3Ixfe1egVzIYG
09gAAIGn0bFrtHwLQa/V3AQG2JuqTr8V0ZaQFabadVFsnADj4hfsvc7OQpG3TmsXPW44ojdFcYe1
2AQX0MCss9hnQ/S6Gvt1WQGgnpoDOhJ/yS5M6LQJA6hH9Srq0RVXikeYNt529kJ6wXEeLIpGnIB2
idvrZhq3FK6PXLl+9hNvAW3wbWUqtJeOMKHh5PaDjhbVQJ8KCtGuKTxz3Q6ZzuzZustqHyIyiR7b
WQ+RuI5PaahDY2nJjRZ00Oo2Z8Mw/7AMrHmREz37bMBzLfe2bEde+rZolrbJhf0WNs2zjSYaER/j
CjOlmLDJAl+Ys/XaU4d3cVevTQzmSz38bokMQrk7aisSsElTJsZ5bTbRZm7ZGlL6AVYJsk3fnW3Z
3bU1TI10jHeCrdCKyWDLVNG+QcbG2Z5YwTKscLM01DLYcAHX5ol/ZScMygr5PEu9/pacc0tHQlvU
mFucrt3M2mvY0pZqgmd8SwEKcX5gdgbZpQzWnjnfyLyHCozIbO6pXh3DoTgIyLhxKwbBMe2sdT15
a6L8sPSGvAMxs2kyGx29m6atgzSGFEzJbOi0YqYiPuROSwp5h+qI/hpttNK/n+zZYk6UPV2quLjq
3JVmXvtczLZzMAECaVepxed8KSXcBpV9yo4xrB7aGiLGWEgwXcF4Fc63g0HbRis6bdmkQHeBoWYN
LokgJt2E3QRKCuRnuE3o7cRk6ICCQ8RT2Ru/5fSt2BWqHpo+ox3OaNVkMi93hU5ORsClf90wWETL
6PT7prW+Ax+lvB/0KyukRs6NAgVrtpfpnYZOCSI7CcuSkjivUnphhopQAvXbE3ozghDazeAtPeha
yLvAnQSwqHaBVd1PrgwOHZ5xfwIvAuEWFTkODPTN/jmlcDr1xQQhyQ9eB8TfV36T3lndlB6MOL5t
4bR1yBCPNWyTZUvhjXaJwy0fabpgcZ++ZGb01BHLRmt9uk6b8gA+yz0UThcup6IaNp3ornzYlcsw
Y6YNif0umt31wDHSxF5+DCbwWK6wD5e2/P+fYHwywRBCV6aV/z3mdJMWdfT2Z8zpr3/zT8wpM1PX
wZ+jjJP/DC9c+R/oRGy7PMHI+Ndc4/9yPcR/dJ2ekusYUBJsy/H+O74wrP/YhukwbNAd3EX4NP9f
xhfGv4YXDrYhvI62/T/Gzz/9CUx1dTjKRbezk5SVm/rlrMUsAE1ZnVss3SsIzuE2yogHg3hAsKXB
SKCocHCUN+RMhQej6641eOALt2TUIRGtACRE/51yQaAD3expTp0afGUsy3m19UIWqt8+7w/cmnwW
vztD8b0y/3EZPOpMgOi5v7M/VVUw44YfQa/yVUE7iOgYwnfVGCRyccddM1essp58k4WWfvLc4p3l
59eTe66N14YxlP7elFebcS+wdrfbugoBiBTbSl1JWFnWFxY6DJ8zsiSk6KxtvklG3d/f+4fPj1/X
M3ERuI5lKtvsb/4SqJpJOVlWu83c5oa9SsI1QTByQiGeyUBTRVQVAcmIaHy56Eg+MVqJd8fP5f2b
vHuLw9sw7ffesxGpGPFbfPg2TFjGXf2XoAa5YU62oCai30RHJFhJN3qtL77MCUwWmDSXtidFz8Is
a+2Tj+TjV4RbWZ1c5Cm9+0TaMfR9s2yJvihQWYgYUU8urOr4yQfPefvuqLMNnWkgJj/HMDH8/fnB
N4FrNn3lw4OZ0QlPDNDWiin4WPoQ3ZwWsGyQ+9czHh/X6MWuG7ThRtag9FJZQQIz0Vyno+McYlqn
27+/tnemO74TXGisD4xRDQ5JNfv8/ZiwK/CxoWi7bVO9ST9g366Fr5YJ43ry7yML5TeyqvKTI+Hf
H7ttGIZnYEIU7Pje84H8MIkH1yy6LfgCBDM+hqtS94r139/aR586s16CICX50Lapfv/b4a67jYEA
LOGtBaO7ml3eRl1g7k1NUX1yHH30Kf7+VO++YMfScUTaJI24U+QtupTarYvfyjgpAfUh95rMcBWF
0+nvb9B8Z+a8fHkuXjHbxC/GAczF5/d3qCoDdxg4oQ3JfjjU2M+Sgkx6rcw2c2lYi947h6QKnMpy
uG+lBfmu6ncsDR48Ugx3kBhMKKPaVhscY5fQY+B1GxuCQ3ADKV0ysuNjZdPY7TuaK74W/awDU9nR
jJM/oZnLa2UHdRh3JDfMhadlkACbE5g1jgiggvZWdNqzVdnR7pN3rj7Q3xz+6p2bOpABgRZa4hd9
d9hixHaMouXETY2WltUY3Zot7eww4F1pYX/b0typBpzF7NjumxR7X2xNN1Ab6ZuOdr92coJ/aTCg
5heLTooFicHDypziZhVEcIR7DhajZz/Y1BTosC2vXQlPEBxHReEgZsM82oYVn8bmNcqoHgJ30Hf+
18lhbqbKdw3p0N/fMhbOj94z1y61WNn87917jj3cm+Dg221RMZ7puvkwVPGPsaB92wwPM5I3ZX3T
lgNqzV1OShnOvZ+T11zrZCSXc6wdg+ItT/h/nRqQHIJVXYpvaOfEOjIRQ3n0Kp3OhsHUOpvATOU9
DYGdp7MxdsOHjMCUxSC5TmoMI5YGqxkSgQnaPkWp3maHzKP06zR+Z8UZGYvurVeUD213FEm8sPKJ
bo4pT0YLUTdHH4ydag6I5A2lsYiQAg5df4sX88HtD8lIdM9FhUDKHNqMB9dO7+rYtneeo+HFyzss
JlAQC+gjSU4wmqXJzSwBWReoERedRY7Tkn0tPfB23MDuejDj6KaT/Rl0lTJ9xAsSxV+nkgYE6YTT
WgRVxme3SCWwb/dGQo/OtF1fdvfUVhhhtBZ3LmjKBkbwWD5gNyE+yaKBUvTplaXDG44ZdcCSrI1F
2mtfBAXMovBew9p+LWR9Y1v3RCIyZ6jsZ0M499gOvsoMjb2GOjGD8gZ0mnCFlpbQou67BydQHh4b
HlGRqea/UMEidXtOw+mTo+rfCxddfHatLMWW50j5bgUZm8AmJ5PzqLPaDR7brdsnGuPd8d4f0Y8H
IU4NksY/Wf8/fFabq66tY3blQvDnuuXVHB3enHDZ1R8bc0Ajl/7saud6nLUHoBZPied8/eTs+ffe
y7UlVwLhQQZxLOOd8KYJvD7XyPVCdM8sNcfiNo3xXU3k1bp+sWU/w4M96C0Ss9Keb/7+5P8+cV3y
EdX23PN003wPzgg6MF1DX/B2ZfG1rA3UCYa2t+aEbLKWmUq7k9qbNsjPnO3C/NeKwRNbjNJhYyCH
ev/tZrqvQfzhc7Y6ee1xhq3NLOsRi0zjPskjROKGs8TQ0VKYztcNiyfgbHJH+kdi7sQnX/oH2z9e
jSswcdhSSPYdf37rSaTNwim9BioeuyBdLRtBmazxAlDUu4wp0qER15gbAdtbxTnxEYOnLtqGcLgn
4IOuc6qv/v7NGB99NeyH4UUJGDYQE/98TbgarZlObbNlgI1UIdXWpWOJTR/1j2UwMcUbcE9WhQ8z
3Qi47qVPmVl8mcBHH5tUfMMaGCx2jdVeha4GKLcTgF0dGG98r6tWD+5FbJzaSJfXbEX6rdKdt352
qubwZ2j5eJkS/vTf39JlW/PnpdG1FfuGitCE//F+TxuQQKP5odlsJc35bb5qg454bB/GeN9xURYJ
TvI4qpY9LcxFnGJXmxurWqS2OvEzqrVGd16Mma0LOd3NkvSmoQSo73gNiI6MxuWQphvdZoSUBL65
7yyICUYBJ80JZ2WYYAnzjt4o251d8IYDi1hPLqsjmY4BnxGQ+M+s8++N8+wGeMse1nmTFivLmTLW
/7bT80XtkYA90O9PmmUbhjtykhYy1IiSrcSxbyuaxKG1R4lGfFLOwLYIf8YRdvGQDX/fWdqO7flE
FUjwGAUgRCuTgDz8IMZyiIuv2UjeeKyK2TbEjpV+19zhoQ5T9ypl4LYms4z9j2OuCJkyFwaNwoVt
lHTW+uTKDQbm2H4zo3WdXuYmA7mL932ZkgO7MvTmjozjt78fAJdd378OgN8+jXfnGa6SAUTBhEiu
I8lvSqd6acx00wsJyrdM3GzNulAuBx8zgOjp7RsAchn2PPRxe/77a7E/WunZgHORZhUS8v3S5069
NUx212y9TPbbwXKnA8rBJ6Z0DHsEAQw2MTBlRGu9RqyNhUacUZMx+fPKPVCG3cwLP/oFaEy7RDvS
5NNBeihR6lmbF5na48R5tRyt5Ltt8EcIVntpRdfvvcAi8rpy3BUfxj1/loFvF69mTEFLDBRw86D/
rzM3+pnmLZ5baZxbQH7MPZ2vcG+JfPXaif6uz4gvhDZh6vvQYIkCIYK7QCeofvRQT0f6k2n5L7Dm
H5BJcG0vPaw/1VPXNkuzQoMcVSbjByDxIk5/6YR/MWE/aGX8u7yhT6QLC/YUVCZaGn8e9IBcpcLV
ESdvJS+BT1C4Rpt7Uczs6f/+LX6wSDLOtiHOWpK/+p5w1aSJk9eFaLZlkP+My2qZAR9n6bxxhxAK
BdN4fMVEHuXW/d+f+IMtL+/RcKHBWBYy3PeFc0V3vyQjgOUZJ1nXxw2ClZH8tBawvCkBXbr+Shpd
i7YncRZ2gNQ+m6jkffb1UEpUVKn7ZtkY2WZCBZdTWCPqRqXFvOeTZfeDA93RLbTCwFwMunDq978t
QW0QVYYf6802DwF3DRUaiBh1THoD1HyZRdHPRjJH/PvHc9m0vDvT6fgZngvhCTTX+yuq12vNGEWc
XaLvrnUT4IYG4VtGcJzkMXD9FvBDQ9qwZ+7oMnwxfHdvNAgwBy/xF2Zh3Yxm3a7CsO03NTkwKGam
+0gMB3iLn2yB/l2v8UXaXDol34ulv99+RV3b22HPmjQw113ppQQtk0gQBDoqATv8H7L0/3pufHjE
UiIRr0q7jU7fn9+G48VJkMEygTt6GjC0WhbPauTONYuzCRAFgaA3j+lK++yA/XdFfqGkWRyufCFg
av58YkgqQSGsstmSi/A0TNatkFSHfigT1BT1mXIFqiT1J/YxbekErQ/VomGwR77c4KNgcrPGISSn
hzmTXM0zaIu/HzLio1VDSIpHnZPZtd+vGnj67TnEyrM1NOuFVYXRI4AB0iObE3XjjxA/56K33I1j
qAj06a5Ev+uTAr2WtTHTIUt/mhMf4d9flfXR98UOmW+K6hYG4Lu1rA163zBzcomnLog3OuE2e8iZ
+7RBCgtPWF4TNoKwPQqUVkYPVmwcMWjSRCRrIEMuivLNju7McfzRxWBYOhHchn7TXAf5wSMC44DY
5HpmpTlWXtWR42zn24iN5nXOdcGLxal1YZhG5P6d5pLLRN6zhYv0yVmHjtc/NdUpL6kQopEOD6Oi
9oUY4K9zlxZ7DYvqo1EFb3MVrZNehFus++MpFVzWTFIPydlBrcAe4O8f2Aefl+s5jsNiLNlLY0v4
Y7WB6RZNdu5U2x5xjTlH8bqziAsdcgY/EG3uo7C7dbT6Z0x47t+fWbyDFKm9lsdVR3q6FLrrvm9i
R7Gg3Y98c+uMqdwxh7V2keZj2/LNhGGnQ7JhjVO+z4ar1Ke/aZoA9MPJ/GRB+eAToJayQZyracS/
rgxlXs5t6WKJSiLSya2sJ6dQ11E55gU5LOKFabC4nor8GFvGZ9S2DxrpfAZg1CyKGEkv/91ZbsxA
fYuOJ28lSIsuCLf4eb/HZYCCOaiMdQTlYxnM8z7ugw0RRuEnZ/EHq4yn0/KzHOEIy/beff3slPLW
C22kS92cLUsPidgSOCGwthhbYK1/+o4phT6oJdlT6mA1PUBprON/HnIu+IkumAXP2WdQnchuQPcN
eWGkabOJ2vouzTEdirHyyMZydQ5D/82UYXiQo1/h1/C9m1h7IXgiXHfKKj5EEGqSwQxuOgB9jUA1
HKgxbwv1DT63qT24PqzACV0Z++TkqCWjfERBsmgI47szwvSpmQhSlE0dvxAQtTGnJr3FVjkwRShs
roA6ZW8+Qu5pywH6ZBbsMmM0nxLL+t47ob0ejJEMCGqiUyDUHwKG9JJIxPY9nkJd/0I3R7u3UNb4
SGoeIy+JUWt2/smPUjQKhaXd2Hpf385QuxbdYN4y2GB+/RNvQ6dE586Taz52s4h/9PT1a0Xf6KJ7
SQVxWwy2diIgRVHNcmpuN/S9L7H0pkUQTIewi25mRKCPTS5UAKvpfYXCjMJeAkNqDcs6g+p4ZCfT
7es4mK9HAypQ2WGda71niqDkVIoxPrpzqi+4QuaPSBjvdSKpiXOCA+2JdvoWsm/LpnZ8sQo7Ze2A
stbOpMokejosJ6g5d3EkXw2icF71RNzmbvqtzdCTIjCOTpPsolM3tm/l1AzLsBtSoryyoltnINOp
97AiRnjK0bSlMyoPbNAYsbPRWUeoTWVqgg4pSnb1XfrUanG3Feqny0MyJFiL7BkUHbqMrrmyR9dt
UbRXE22Sy0PCLe2r1jW2aR4Nx1jdKPjbr3uXx3w40U1f+0BlMP2pGCRaj87xcu+fmwF76roc6Mm5
NvykCZA7kOoiOvkAVU6BhQhsIFh1TSZWcQhHHYWMp7Ug9mT9PDoF1cvsw9MIIHBc7s1ZliLuAOaS
oPQ6Y1Wez4g2yC+uzpdHmPxN5wjv986diXuunWOb+/bNPzdV3ikjl0E0IXGcdpOM25z2+66ZcpRF
Rmk9jIkZ7lqZbYeWwLJ28PFqJZRUVxDQHye+gQ2ZesGabGH/jqRHvF65eNLCojg0IbWMxjZZL0vt
S1sK7ctYVLd9KlsQ0rl2gyp9OXtRu/WRna/sAHVqECbVFZ6DYHn5MWOLf5owbnQNacy9lqEmlMlw
wzahHggOgvUcdTeA26QeH4wm9G/xCoD70cZ035eVvwROQYyO7sS3VtHHtzSY+vU4AdKeJ4f2u9OH
B1OP+gPG/HjZmtJ7TKc43ZZFKddtbviPwAO0ZW61GXsrwhqccX6c0NrA9O3nU675OHiS7EqzhHeb
6XX9mD2n6kGrCUEUoANnfii3FeXLQ+B7052DMLGWonqoprpaNQno83I247VTqJAJSuKz00Tm+XKP
retArbGQLjoeMbTskeLJrI+ymuVGVsmzmbr2lXRb5yoLU4fj21pYRDpf46pAwiNa5O8iJOa+lA+q
R7kwEtRDoR30IP5McadnOTy+/gawPjSxmbft9b730ENZXemjK7dmwhP3UQehBxnPSZuM+TCWDamF
B2ISCRKiU3/b9n33HIzW174bDmLO87MzGOZ10ShPH4KklVZn7anB8mI5KAVDIF4LwwpIeSj0alME
drbuG2Txcd5md3PW3U7u6HzLoLmsm74c99qoNV/t8dG2YambkbU2S43GcR73hFZU7jfkK5UxOc/M
f9HwIBsHJRskX22HQbt63DHZ5aYlgK5+ZFk1XSgwjqVNS6M2pl2nYpbrOX7Mp+iZhSR9zokogD9w
h62pvnFF4jyG8QYRXfY4dkN3a7rRKZwe0XeLexfz8pksjIegq/0HO5qT67jVXi8/pVYUnfKGnLDM
LwgHyTW+DXqvt1xkIP46/h0IOf9uArZKX2i2Dikj0FUZwxIwc7SyM82lXWmI6cHzyYaPotJk3lZM
D6llJ+tU6t/HYcyWVRE3iFCR93lW9KVu+uauVTdipH8wEqC9DAJonkVv03bOveFqIOZtUakf466N
76K8XDmD/uxlNYpOomd3g+N9HQkypF5zOBeNhGMEx4JABPm9+cEXPaCjHTouPq514zuSetxe4QK1
rxnLZaiEEnfrVi1jiqGu1ix4ztHWiK+2yShajaQynonzms6Xe0QHkq9CUKw9a/FmgvN8U4OUuBmz
Mjw76aNXBQGZELZHaywwDnpvCmj9dGxkJeeVoznGFepPAJsV3idCXuXBpL+WlOG1nGRxCERSHqwy
09cNwqMtMKdll9g5jCWjuYUUCS9wtOShMtzykDkWR6mcw/PlYleQdb8K44FCH1M8xg9ubOYGxJCC
Zmrq4Gh51doFp7pHS/8yR+3BCdtsHVc/Cq1/dXy8KCl9Nt7AAbTBHsd4vaGi9lYFcJnIIj1GoN9C
FwxYLC+yK2PCwEYZsbCtaK31Hr7I8g2/25ckQeDYpROy/+iHNhFYWI4LWxusdd5YvAr2fT3sskK6
u9mYGb768bEJm6cWo59v1G9xf7S4jlPALMfW+tZHzhddm9IV7a9btvOrfESSIhPoTFNvA89gD6ll
1tHt2idjam/mQU2Vy3MKzourLpMl30JJIhe2TJ5cw99Zs/1qGOEWuOt2NK7Ag7CsaT9Bu16TMvE2
t+O4yE20nIHPplW6w7ImgwAiVrlkFErGRFD0a9nNNayk6opiKL4SxfzYTc5N5fTQZ3B5JPW8N6f0
ts8XVkfJRFzGfoxxHSmDiZnP2wZDI27MbRI4Kztl5CinH1Sct6WCx2LuJC29tOhAZpPJx8aW1eZt
lTl7ZT059G0/HJ3yIUmweDmx/SW2CJLsGqw7ovfZFdj0a/0M80LkvrrQCxdRBPNnTtvb3PO/QG+t
Vto4iW1DMC8SUExsFYZCwmo4Pd1zGnfuesY8sMw96KBNfpWZTs9sUjtH4/gSzc7GLmax0mt0cbEp
nvNSv6ZV0i9dFzYkCLOZ2tNr5rcQ3ybDPwNdN8cX16QeoiyyxLqu3c2E4NdI9HiFIoScz9K80WvN
XDS2CvFTifLGV6Nzr6cG4U9vc6gmWUooXBI36yqscJto+UYfRb1hVIUWXesJUikMDnrqiLwGzdn0
BhkQDkuCJX9o8KwJ/DR/ajmMc9cGRZnMHmG1M4gMjwpZQJfxHWdNvnOxTHKi3RO/jQjcSHQce7jv
+kjr1oqqWIJekiFxw2MYRkvINdtqKI6GiB5axYNBX31FJ/AnoASSR/A1d9kPl1Aw/AjJYlA5YR07
CzAc9SZRGWIWYWJObz5XokRgQMqY/cU6RxrD6MDrWetIeiLcEHwcwdOuSikLoZgi42wPHvllSVOu
9IFEs15FmxFxhooDk2elUs8c8s8qgtDMVDgrQFnuoprao6nS0mJi0/AmaVs5DOe6JFEtYvK5EISs
QeIYN2Uv95nKX/MJYjNVIhuU59ecC2BcQutoCW3rVXpbp3Lc8opcukRlu13uYaVa1Sr3DfvwiXaO
tcWzSkDdSDpcJClz6TMCRiEqTyXIkWV98FSmXKWTLof5NF8Vl8Q54Lq9CqZzL3F0hkqmK1RG3eXB
TuXWlQTYmSNJdsxuqoNQ6XZDqXLuVOKdQX0Du3EojW2ndyepnhCRdXmQjmT1FOTmJbW7IM6GxjgO
ZASrvItQ5eyZBO4xGogIOSeDz6F2X+Qql68nOYnlClpKqlL7bJXfV2VK9qEy/XrC/QpC/nAo4Dzy
s++9yv8Dvl9hJCQTsFMfQqJyAj2VGKip7MDQJkWwIE4wZNhOaNCwz1TS4Mg1E8t7rF+5NTmEpkok
dD1wJSqjEBeovjQl4YWXG+aCG6kyDUH3rEeVcli3NoGHlco+TFUKYlWTjhgRjFirhMRG/XR5iBL8
GOXkKM51dohUsiJksPxAnvezq1IXTZW/SCOqXHcOmYzFJZ4xVp8yfiKE0iq9kZcHL5NAR6mSHWMi
HiOV9diq1Edw+OlBEAQ5q0TIhGhIV2VE8pN/dbkpVIKkpaIkVaakXuOkuDweXyInL3cHYihp08ld
pZIpJ5VRebnnEVupEV85qxzLxiLRMiLaUtYq87Kvq6ewJPfy14+aSsPkkOqArZGQaYZUeSRmpio7
83IzqTzNsUCEHWS/HnZV5mau0jeHWQVxthaZnARzIwAEDXtVV8l3oZI7GWa4V6ZK80yC/tpMPLTY
BH1W0dZVuZ/spgcmnlzXUFd3ILvIBxV840RHkRkqVHqoMYAzmAkUJb/CPaV0rE6pShuNVe5opRJI
PZcs0qIhlTQIf2B99g80+VQUk0ouzSEDk2Rq46ZadKZ7NWlA8oYEepzF7IEIehYwolAHlYkKVype
Evj6Nqm4VDcc1yrjdcAIuaw9Ec6EZ8PtAwbqJdQj3J0jC4IYJzE0v8ujXqC5IIMV4+/y6AX0Z1ci
hhFAq0KbxBrGTbi7PI4VU3BSqH+tO52LG/Ty8OXm8ucv9/TBtJaxh3n+8uOv5/l1e/mnhQbqLes0
gAGXl3D5r8rLy73c/fVzLckxGGLCov772sbLi7/8+tcrgb72BGQP2Kp6Sf/8hyHx4etxtJ4wOoP3
vfw20ch3sEcu00HZXuXGSPSUupeqe//8eLl3eezdf4eUA0Z4lz9cHr/cDEGtOG///VPAB+xNNYbn
y0NzlM6YqIvvF5Kh4wL2yzxprS4//nMzxxTSxQyJc3G5e4EfWt5or9zUvCoEe/GwghTuDZW/qovq
2OsaifZoIlflbDebpIXMMWbgrMsR9JauZoEjPDxAou3PMRYkrwEbhbLovHIhKhc6i/M2qUOc9fm8
kkFn3rSTaDapn48nx6USLxlyZxnNGVC4YmuV2PYGBFZGMvxI9VHfziEmDMed6d8TisS0N9K/u5Qu
55BWB3X2XSa/sWMLVzUL+aLKZkmimAmaw2LtcZL0RzO217Vt3CJYQfY5RunKD/2ngo493OBZ2+iz
fPbkjS30TTFW3/0xSK/wEHRrCWGBBPb2IY0p6bp6wHfpRKSBRfuwnp2t7tl3eYu4KCd6mtLqZp7M
TeRBYWsIlVsMNE9M0R7TGqyBSywcwC93ZTrKh2yNC3NgCBwVHgQK8q16SYpillbfo7uhr8BLwQ8s
4YTkXnBjFuONERc/cfuss4zsO66fP/pe+NuwpfBwzXbVN9ZVPFdUFTFThBGFBYUdzSJ6LHTEanZI
LUWp1q8FSR/HzCy/jd250/MvflINkFZcd0Uz0ruRffG9z+NwDb75rQy6ew102brTFfsmHw9BHL5k
MW7AWvLNKlliZ62MOqzXWdVtZZFDRa3RJkTsjUQ+EIZn/HByX+zC/iFEvvUlEGxnCJA/Qmz2DmLa
Tz3O99HUj57XlmsI6mT4dXA99SrLCbyJBJfn67h8K6xgxIybxxthAzlM7AIiXCScRa/3cusFNXCU
BM8jZL6lgF1jNDUkUF0k15pWY2b15x9oHJNr+AHFlVW7hDoQ9gYbZ7g1EZ5FWfmkpSVWTHhTzDrg
ZwirKk5pVO7s3tJBu0UYT7JHjZdwsGl9AO7G1mj5cHJnK7U2hYz9XWOUL1S3PeG/YEICafTniMAW
Yt4XucZYvuzagORdiVeR8SaC9IqJYiYpCAtqd1pg2bqmO8AvonsKGuIlGBMtYuayB7+/RcfksTNh
b4DU4ODUzkNvwPJMsH1pKRIXSEVdpu1xmKdLQM/WPnPy8giGjytRVrIPJuXb9NF3z3QSUUWF32Ts
cIWfzWhlxnV9bOkPNS7KLCtzoTvbAer0wf06ijK9cr+DdK/Plb+NfTx/s21cdwEdBsWe2SV6ca0L
1B+9DaIWVyYp4xNYI8fGb4b21VuFifU8pMAogeyFJNaz3+8Y4FJWLGcRPZkj4lLgyvYqLiicwoJN
ah3khElU6UbD3UX3IypXkvhD2lj5tC3K7sY20hoKKz0Z+lz7riMcSSfZqYtSdz3lBRWkCwvQYCyc
6BZbe4ekCr9gYU71F6UBKzXg5RqfDnUdHf10/pkzStaK6JtWlD9x0Vuwswl9YCevPMfItchr2wS2
l3Ea8e89AI1rTYSvYeRvxtyu1my5QWNHnjyFQxiif46gKOXIOW3AaCv6fvBwBndVItjm0mn5G6se
px2Ov3kbt1Gy8o3hLYqK6ZYVECEMfsJFXeH5jZK42kxDnyxr3E97jWpOoPgGUBeeA6cqDqJnA2bq
xqOlZf4mw9cCh6bD0jtrpEj1/qHq4mEVeHF4147mm2+fCgDwMXMcTVnT2EfEN3MhvFNYmMtsttmb
1RmntjqLBrOCIjCKswywdy68Hv6ilFvHnJBlslE+VeoGXk9o0ZrLW3nVQg3balV9BE2VnH7dGKyN
ren99CvFTmAIsda9gdEfeaL8MVmFxyJHpgLkcQmRfS0ZAdIcJJ/THhIIGwjnDxSUI75I5hdZ4NcF
CjqiDzJWKrWbNLZ2Hey9ms6KEUFYKbWcvMdgAOQid86Uw4aIqn3rdzUwhRdLxCBfTWLVBzc0Vo9N
nzsbUgoZC48kWYRuuAmKOkDmymqtTTGNIW/Ai9m9TPkc7rGI87eypeZ7DTh3Yax5dO2WEC/LzoB+
0OBY00ERHSIzKRaQp8ChBM3rkPWvhj4uI7CMuPRJV6nHXLBPnH7AydpPkGmnZHLohWKtBQN0ROW8
7dnB3giD4AZqmUWHdHNhdCbqmnr+CtYPW3uUP81tfAp9hhrBkMVbZjkahxtGD6DPBGcwd0Z5VU/3
jc8qS1gEWGYr+Eaz0V6yuUW7Y+SY7P8Pe+exa7eyZdlfSVSfDySDFqisxvbeHSt1CLnDoHdBE/z6
HFsvK1Evq1E/UJ0D6EK6kLYJxpprzjFnm21OSJE3nMkW1IWyOaN6vpkh/0/B8XhtePm0vHJNHTc1
QckFaSh6tTIy5136huRN+CiELSOu4RzADKJxBkk9odeoHi9jDDXVxGSxJjfKjPWEQoc5xdlGP91k
d1R02lIoHFwzboBxDrC8FfWvJAv50FHQc56y7jNrUljJiC+bqh82LqrZmnsyYHbyz+tW18Gmyayz
dJhCqhgsQjVmR59l+jrn0F7FsQMppwWPKSd7rVHqly4MtmsX8nARw8OaY/xzaSN5xHJ7GAADr/U3
Ih3FY2CBtEqz0ln6ZVnCHTOGTeVgYAvU5jThEd+D7/o9WnG9FBb9EnwnWPDk4meeh/bWGVvOWLSu
ndXO0Vr5I2Fc0vLoMnrv9m127IARDKqO9vSBzriipp8G1L0jSLHwNIVhvMnxVOLGslm2kSim0N5X
F6QA85TRLWH1UXprHGZY6iSuVlhNgMX6Kr3dzWQiKcp6dRe76SA5bU0ytd5k70hutTcRPYZWFC91
Hq/yNLZveBTKF7zxAJSgyK2s/lvbR/Wrm6b9eZLJN75uzasKeq71roQ4EH3ZQ1oAQRiao1nDsjCf
v8QZV6yUZ2cHaoGmPeHWetX44JGm0foykvwY1GrdhtMK0Lv/WWg4/ZgAUUl8ZlVdTVeKkVviDYqZ
ACnJjdJ0Z9u08fnWOF8FL/PCTZ1in5dcIaFW0UZq5BvdyO8u1OI8DYZ77cn4ws70oqa6AAvb75Cg
LOxo+Zdy6TkSfRtvwK19ZepKsWd5asafCBIdRRzEtFSOtVKWIRT43ln+ZfKmybQ3ra7n22US3zD6
4UiQfUFtarwtMPWw2+LaqZ/k3nAYWZIwvJRxlOxETRlUxDXF5YN7MO1fVH6tXT2Ayctja+0kEQNu
pL5Tbnjx7KK6gHQHxE218N7t5v2YlpspIayU6Xlj1NK7Dam7dbTw9ixtd4MaH67jqotOW9o+bWvY
1BWdInHB0zVy/T3ePbkVphme8oY77Fh+tjZRchvxElcl/Nfa/ukrU+zDVJwngYxAY9naG4Gnm7of
DpSb9AvRSYb4wDkVU/yHaB2CKACEdZbO3joH0JdTTrVXMik3cQ4Ab+69funH0KupHMrREyZnJ6qN
T8E2uIExvRK2XVmJ5d6TxHUXZgQZoqhTZ2OXKCIGKzCMJnrtJY5YmmPX7+Y2j/ZYefazfFKTgxxb
FSfFCIFOIFXRHGPW+zZzCQxH+l0C5zgKEguLwsbKLKeCwhHKMYA3J/WLlRfrzkNSrnC3bGuPDgEW
VSSV8TteQ+Txhd109P6weAPeuOdEmrB+eAPCxyAfgSMXJrbqzg3/WE407AeBMtwJd6E0LUPxmAK+
YcpeQmLmthDwGDULOFm2Q1l1Zmj4gw0tiIzLx5kZGbtrxJLATb7bSKx7Jwi/x2M0nKlqpP1D3uKJ
sEjeE9pm0V5wufBRVGqmOybadgcDcCumpjyN+oBxmh1p2kE5li5I2STZYsLEce5N+yhrSX92vt6M
ZZitxuyWpo1/aYk3Yz6Z3kwqloA0flgTWxmfpgjdRBtDTL80d8VTWTF4Iq6dgjSa13REVlvemGjX
Oh9RRT+6kUTGd2/8Hfml92Glv2pdROvQnfQJ/gpVduXMHi6OeKhn8ixLEjCWU74V5dSdI5VZj2F8
rTObAAS2hLOk6vJSKE4SpPxthuHkXsgeeShPvPOQXyjbs+9xgGuaSmOIaEWn7tSsRF8amNrFSDQK
tot5FSQ3ZCWDz2+NvDC4oNH8YiZN9PzROaCLWn/2F1wbw0to3ll7nahShzJWUUE2z6+1VOmJFYV+
tHRuwsZh1iBevmxc57Pp5uD+9wey3S7N7D91JVjembmPCdUnYN9pwkCxfp2jdDrzPBgezmAepC2/
j8jEqNYDGxqJK803QiAnZPqZC4x2hRuIl1WU90pk1BbD5UEa7tmxzznQyBzvc1CPwbPSuUaVi9qb
PYNV3IR4F9dOKfTa98wSxhCd2kJ2lMQE87FEKF4ntgkyzkTzNI2BdY7LurlxqZjR0XjP8I2MLCmb
dApOZEenQxhj3k7q8U8Cwped0eysm7qcDi4Da5WABQekRKy2iK1VL+14YwGBH61jlsf1S+kmvEpL
QWjppHPyH6KUm9aFYWQnLvf3SIZLZUTxKQnKWyZFsqOt+amAajqC6k+W75wiTplspjQtVl6i9FVU
QLTYj6TgIqMeSmfaLqVmGWS5P/GiGntX1sF2spIDfoP2+PeH0cJOqCdemLpKintBVyv9kNbrwDf+
kA5dT4rAHA46Cb6VUfzHILx5o+8dq2RZ7zFTVZTOCJDrz07VOSuKlR5Fv6pam81x48X7QsWQZaHq
0ZJOnZZbg0yIPJQ7rSe0V/nc8Sfsnt2NSgGpAjiDh54En3MH7LEHgzqLsT1OflKzFCk/CcYqPhJh
spaG9VPT7brSOh8Pipl4m1pBs0q94m7PfXsphmS6RlEFcgoYmC4EoDpOoW05ZuZqAPaDe0h+6A4k
q1DUZgkDA18E5+ropyOELBSJqxv/CO2vxh+ou65GfH0eDBKDfOjkTOk3dPV6GfERGx1vz2DtcXoT
+BslJUdKiHYji/G1sFJ4ZVwp3CLZ9p6CVMo5uicCgzqwzdQAid62XksJ2QNoN9UM/sjdQwXeJslU
v09hjyxUaDaX/mgW/p+gtzFvNhHUK1e/Ol7hwK6nP8jsMCsAHF0UZck7qhRzR4BPoMfwhtVGQVAz
vJh17fyb1tp6U7EcZ3qkdsKmfXtbGWrJfgLjO2EQFVf1JkqBg8+Q3fKRqSiDhE2ExLfQtaD+oFc0
C9H25SpLrB9NRGkZjbkkPXaOqgGW1PZEdWK1qx1qkIpKws/EZ7rNo3k3lHW9mmpM71m9GoOY7We9
9ZzK+RrNPfkRwLd0akSJuBmWNRyiJ7vGBDWaI1zZE/qPF/VAc41vUzH9im20kKKHR1HOelrUs2Pt
wQJd58EPz7UBPsqqFCRUnBksNFmiNpa1KYWdrHneP7+6lMpNRbsR02da2VxT/EOj6ErznWbVek3D
o57SCYe+u53gOpXoEQp3Oe2UsEYeojaWSyQZ7hL46+pxCbAfdG6V0j6Yyk/aClFq0fgZUvHz1JpR
bgouORyvQ23S4xlp/xhDQbY6vONGV67+slDgQqudESb2QlWlAHIKymTgGXWoXPUbPRwslmi6BUHp
cT2yZMuz6gdrMm+rY4GsZRCt4Ra0jm0Jc9Yzj4ULkHwSffRoEJf0xL62J71wNAZFsUSpHk1GhVef
xdghesN5UeUP33ZyKgnY96lCW6tG1u6uf871BsLaoGhT1sR7KZchteAihZO5TZHRG26Ohf8hjTBA
XgTD2piwE5uanocimuCLMYTzZk3kGoAuYvMQ16G04PIE+YKt6shdFpN4S7xmQRDKWUrZiZODK2df
jMUt9FV1KssU5adr24vvc+f01HTiEKZJJcrCa56ggyRoa9RQ0AfWqVduUC0fVoFZRnZ7ClcBe9Kx
zPIzXsf0aYDiKbBTTLBEK39lFE176f35FaBa81Sk/INl58XK6Z+taAEv3Fhrxn/PAHUWWa9NNqsD
J9zB0V5G6Gb80Y+2tUzTCj6MQN6TMIxCubYbrm9xZf2UucrZcpS/O4b27VTDAzWqP2XWyRMWu2Dj
u+nvkUZADDJxvkuJ3LvBWK1sUoQbJ4h+2nZ5jdK/ui1CtrbZk3WS8G/Ppzo0APnRN0B3Qsj+pahg
5cSqNo6dm3KRJVpIa1rpcM4Wf9jzMmQVXF+iOeW5PSAWBUaKsFBPZ6G+o2HAn0qyD3+Ekdz6h8xS
NDy5Ke8OMCkKrAuqsQPzEM7iRwuuEsKhzA5T7SmM/Nbapsls35Rpz4DOUcI98l5GX5bfVnfTcTVu
iKBdl/WzQyvmm+mH0wLNMWSgxqAaEhuJ6XvAJBnus5yGrrxNjrHS97oEx9s29SknWQDRsWJDCKkR
JQEbFtRdXmPuA0mOGKQz51dkIdE4cBi38+juKh+wlecCt6PJSRzcwPiZEyQ2ybQypQOlZraiOEzw
z3OmwCM/0igaapx2FbNyvIZa7oSPpQuFlj70JhJbn2VLJr1DXFCfM2qr2geGlz8pQoTWnW+mNoJj
M0EjspIx2fvOBfoYriNOHMO4x5ZLH4Yd8gmwO77Iefsh/Gg8EOyrtvVsesuK9dPkeCz0RVPjIqk5
9x0VHv/+oLDpd422hvaXNBvEi2TPTuZGnY1zkq34yZ3S/JW3zt2NTHmRuoGwLJOzP9CB0lB8ukYS
GjZlxPxD4ow3GLYws6a3Q29JPtKwuswjsL4cESytn+sxFb8q7KxcmPL0YJfFvsm6/BCbcbuHzXQX
pT9t7YZDC/wr670ljwwZD5A01fRLcV3r2+CDugku56PIwBY62bIIQRZqLd5SH1pY3/2wqy57rZGE
tqzLcHgMorkUffvKpUrTlVZgJSjz95I7kpZK7IewVQuC4OvIzxjTaqDKRjI68OIQTHVAwL6hMUUq
Wx5a+i9QhSJmwwZuUdJljAIzKQwrTg8NQIMTlrnN08gOaSoO7p2soPpOtbnROvzuY1wDFhoTHJ/I
HhDd6gECq11jV4Kyi9hdhMxiKkV+y8AiIDSM1qYVzDRzZZ7D2eI56NdbQFvTQmcGLGsG3bMXUndY
hYw65Mt5j6PHJY9yYOFhTylLw7e8q20UGllG58KcdubkhIecu/R+yEmZezXFKL6dX+QA93eKN/w9
mMuN9KErv8Rvo+UlJDIoU/ITdmzlW2oEEXucqdvPtcOobJzTChC0azrpSlhzvVelGjegaSEqm7A0
FXNbM3mfOd+VW2HplquC3Jc4qK5FbVwK3Q773su6SxjHoA9qmZ9HvpdSAJt2C5h/zRQBQsALJ7OL
VE6/7HI3OcGXfZKqnkDLMue0Kk2K+J4HfzAwTfoGAPZK2faeZ8cl0VwVzaa+VXF6pb9D32dnWNFl
Mxx5M30+QoqDvK7NXZ31Z1T5hqqU1nuJPJYTsrVfqpI7Ct1QlBFnbIaGxPoJyq68JX5Hy1ADHBCh
ZUkUiL8S+Y512RTi3Rx2avijauW8NsJUtyBVr2WHf4p5mOonEefvbi7/VJ43/Kkq9D1Xw/xr8cO6
BqNwMuvTYHhi39lTdqYAAprcVH/jMQgSDhTDmlJreegFrOKQvvWLpNZzE8VVQVFOv4qtJt8brNKj
xH7tkvAhi5kPkcl0ritRLwlI6ycfW1yoHQUKnyr3OtTQFCUgggop79o8f2iTtt2sa6cb/VI2+oDp
vM24xun0ficnFz5nXLAaY34D6DtRAFF/FTWly3DvGxq0wXNWUJhvI7TMS2uaBeuGRxkx+SLd+EcX
nXMVEGZAvpcU+pqlXBtx768Yrd1907UJIQCybTPtWnOLlzblUosPrlpxgWeos0eDHG+cfbdc60o6
2dgS25QbmyLfNcf9d9+aXW7kldontJ6sVNJm69nOPBJUsts5ZJ1esmL+qvl8J8FQvjphL3YNc/Qi
47s8m4N5HSeOn9TP8KwC21+KJKvORfs0tjhBz2p1jo6UHbNlmZMTgcbsYlunuGW5XSlRYCAJ7yqP
q+voVfQWDnzqSAx1x8CLzPPglN3F7vK92VQvwjWQn0nm7IO25UKj3KVNvcPCCmPxNunwgdivDkMg
Vw4RARB1cfSCR/jdGYORGs0mO9LtnN/tji98JcIEbiMdTjQLpOcwrRD/bAK6k7SLEztaZqx62BUh
LdJ9qux7Nf0NBburps+90+TF3aU3zbPFmbHq+grC3/MpQov9tPbiBOcd3qaRBZabzxW6YK8eMfWX
91AeOm9L2Cr/lSFPgVA1u1s33CpFvywtfAaDZ2Z9YkwkwG21iizYPH4wLw7jOaqd4JtIVcX2h4ei
hfzD7dBnuxTHFHTH/Y9ySrEuerUDb7z7zkRgHu2WZwItHmuTOLg/6uqo8JPzrnA4ZXQY3cZJvFYB
dz3Hkigkzx8BCyqQG/095fl9IwZxt6AGejBCDk7a4SKihvE40DG/VA15o84dF4ysI59afsS0OKBP
jOMu7/vtMGTWvgnd9BFhjPNAUvuci8tCDPPRQ8DYaS+mPLgsDjBP0blDEb+3CbJrXHTRiXe9JMHY
IEA7Wfk9j7iIAOtI7kXZ29uO7eg7u21seneUPc/JrnaB4a5Qhzrw6/eif07P0AXaYWcQGzo7sfkW
sdD8qkTDI9B3b16P0kfvFf/XKBAXtkL3bOQyRLWeXmsoUauqLy7VPNDVETOiV1ltnk20flqv+xeF
QZnXtUw+ZIO80wTkxUbdbhxLCyZaa+lyCR2KoT7XWd6uClyZ7KHCZxuqG93awvsRxB79Dd7wYhvx
tZUYbvusnLaRRzdMRmv7gl6Ku6vpWWVPX7EJBpDvNnm0K3PAP5QiDveRdMlI7uDTaxE+syy5W6QN
WZTY1BtnHimPaP9s9PU62/vdk1PwonVWoU39/ZHSNXJxYsc8Q2NaxSuDfdBn7jTt0cv5wFtZaX6q
dugxqcngKEbsfX0n/W1uDMW5pjVrUbtu/yb5cCP2Zu+YqdIt8iEj1Rz7+7qLrUU4hvVPzYpIJ5Z5
kkA1oe6E7sEWM3TDysPf2bGqF4X4FWAVeuuQcLgNuM3S94MWT8U4PTQw0qNB4fOEHPRIIrCVdYlR
IfyrV5V4TMtaCnY3yFde2xWnQH/5vjFNlI7g7AQqYy0h3PXbRj1TB0kq3tx5lMBiB3HookG8NZb5
n7/0gCJjjpj1ps0piTIrbOF5ORV7PWrCAkX8XdMn9ZbXD9pOqvfBjuLHKEY8F2l6D0dJjZlIt7WM
XlF19KkTocSeF/pUPETy3fq7i+in+jBENCKT+3yV+XxSoesjp2T6NatQ2giZHdscEwZjjjiOPpGo
OGybzzlihUW4oD6QzRy2bYvmEOJmAyzQh5uMJhPHxYRdPu3ls9tO264YA/IleXlxNTnIUrDJpZRj
WA+ABTdsd3FUul11gXr5hdQQbBvbxMEAw3nPjZyvBJeNxVSw4I+0wTHDTXdpqolyypBZlru1Pntc
+CmvGQfud4a1Cy1HXYeZkbfOYvsdcuW76oP+wV/sS7dtuJqxh6x7iMS7EhvaolVZdML2TTOhF7Jg
pfLzmuEoDrKlGvroOMRceIuu/+LtRCCMu44PUi82ZZE9H8WWuDHpOjfGyp7Ij3ssDHdaq6mip+hD
u0X22sRG+8r9LV6YRi63bs39aHyis8dZ4SmfEMqU9j96YfZvWGwZcf1C31ntWJc5qmhf8tMzEQ6X
DaT+3nrKOv/9YQwWyx4ykOgX/DfWZLu2CYdtkMxH3qv8gFvPekTuIen77F53kThGxcSZZjHWeL54
na0XFRr2h/Ur7/pLMIXxuzTs+ApR5GPywnqVu35Fvk2O177txmsRzCcSsFF4AHmTOosZ3WBTaq6o
M8FX1sSluematvtLNDiaGU1yqegUrR+Jfeud/Eca4r2c0lp84JOSmOxeqMzwD6lnxZtKDO1ZduXV
dwbjysCACUgOaDxz2h6t2Dh0Ne880JQPb37Wngw+CEV/+MZkYe0JjsEP9vJ4N01WsQknMjN0qZfr
EB8owknmeBOjqvTXdhw1q4rsHGmz9l2iilOAXf7IHVu+zf3NU4CpCf6P65mil6FWD11bwWpyqvEM
qeIwVMIFHhe/xWFjHvtCOQtXG/OK50SwHW1n+Gfg8v8TTf8fRFPxxPP9HwHh/6uT7aXqlfy35Y+2
ypPyX8Cm//lH/3cvW/APNtnEdD1udv9KNhX/gEwUeA6RLkrRQBn8VzGbcP8BSgE2D5ZmkE38rv8i
mwr7HyYITZQZ12MzIYjg/q//+S94gO6//frfyr64VUmpun//H8B8/lue2Al9WFQQ5fifesJi7/iv
8dY+sbOyTZMK24uKaRwffNgd/WvhYFrzp492HLrH0DVMOxNdH9Kx3FOqj8NcRIse9sn26hchHVVB
VFz85h75HAfhHM7IvNZBVDH1uaAm15G+6LZmO2qGv9KUygNaFLkOPYuyhEPkhBVGsxi9qVrFNOPk
6UuYmWuzLcUb9GvqeydhbCzWMqsJ9r6rM7EFMkRvD065JTRuNsct+nJnEVY3fZQGF/VuZ1d5uKmJ
yNJK6x7ZySw8h/Jv27LWFn9RDl5ZrcO2LvdMQIdg4mHZmmOzFHjdtzDS15l2aJtVMRPq6F06h5Vj
V+cvlI+0OMCFt0OWIwQ+VKsmsQC1E57EnBPsC1ItW5a6b1g+YITkaXsy3G0/BQmeechTOhy7b6zz
pkXX0tqRpuHGyBPnEqGYUUzphwdvLH+3GWmMkgqQ1VDZRDuynjWGNeHWAYjBmrr7pEbkpAdDvquc
FuSU0CwOJ7Eli7S3+VRh/PetQz6Kn22XkFHvmpI+gL3Pnvc1bHgGVVhwCGM5PEpkcSKqvOsjOz5Y
DgV00brgyv+DZxX+xDc3dLmgGAhuaTQ+hJmWuzln8+qB8EfqWcQch6vQKx4kLPB3GZ1zBQJR7LuQ
IslMRs4yin3iur2BbqHzg8xUcuF2PWE7qt+IJauN6DUA+ES6p5yF+UICh+2H6BThk1mM0QiBRo6b
tnRIHlNiQQy+OZmt/z5VvloKl0J5HZn+A+jXChJdtYyaXu+9yhtB+A/wH0dCJJ6qcClG7ntEJFQR
3N/bbfxA9hWbBit10NSUahblzYy86CjYHS0nGxuYlt6MU32mI0m599YX2YMXdGWgYTHvsSx97mm6
kII6Hq/zIh9SaEqsBRdZVpHGQe7exO1vi3/uwiarcHMY+RjAvtWFVf+g+CM95dFAecpAONlhu4Iu
TYpaJu5uTLW7I4xDgsLPrz5XUgAaNZmtGOcXGbZzIX2D8enVi82auG7xoON6DXTkhVTWfNAtLigZ
y2NteaeQB/AhMdAnG1/496judrVdxAi58Y7bVnsiCoQhEWf8/tllm+ZYbhUAVZb0il2ti8UEPMqd
HhXAWSF5jPl3SqPJwU/Mjg9Q8eJh7LXzRN+ZO38XPbwgm4JJ3lecXwxnJaJ8CPaj8BIKXuEX0QHH
WGPj5a3LcWdQQnm0I0If330dvjZJS4A4WhXo61veKDmCUte0wXHBZTNidQYlj114yNrsjX3+EndO
yHazvEL/rw+B6K+TPeVXUmfI9x5k8ClFcQUSCUrDXDupjZcwCNeh0Q3glknyu1V1iKa632YDflvK
NlrqGaZlqJpNiBTw2trvJVp1EZAnLU0rucSxjwAf2svJMvxbVHmvHEH+bRz7L5YJ9cIvubMmVcGa
s9DeicJfzoxarMO+ZyFtOt42/VuZm1WgUbwGb0zinyoVRts8wNyvyUwv2LcZZ0SER1E34yFNPImO
oktK1XuxNtJGrDS1SLw+9ncLXAMSbRZuTdn/7rwM50dsb404z3bcgiiKddo/PoT19TRmFgs2Q0JA
BSKy0kMWHMfWwFcd2RsccjSUsKJdlZ5FJZlmM8p0c5vhqa7nSQ5rKYIvJ4zeUaFgMFigqNj3Odvq
Qxs9c3+AHzhtKFt2gunKS4vuoYtHU/4pcKK8teD1qsmB+B+6O+TAnjU5hVRU/kzk8lScDvuWBR+V
XDRhjK6JKjFQID/yEJCBwr2m/0R1mWy7hgVki2tjo7rmgymOsuKhRYHh94QlnpqsfXJcsB83zvRW
+ibZ5knR9+5GJ0nnGQ095a85aA599fRil+OvwgJDY2dq37cpcUCN2FTlNBg8OfpFbm0tfGfsOJ9m
3oaVo4UXCkfBhj40vpTSfK8pUlpiE6BLec6eewW72fBX302h3DdB5p8cx5iI80qDzNh+aj3z0PsV
j4eZg0O0LhI8S3+O+clZzg4txp3x4STxmwZ1tHYRBvYgTeFCjD+x2U2s5gNcVl5X7MXcfLPj+Wcg
84jy9L03YW/oNGNO5t4D00lucWJZq1BRWOcQLlzppyO5c5J7K5GvwcyUm7YQ8aqfjXWZ0SATsTAf
Sj/cWBn+uVYwjxGFOeQW183QwWM50+INyPAcDO58VX4K9KMuzV1QUpEwE+EcLddY4FEwOOme5aQj
cVl9ICBRXgrHYWddFAATWLCtITHauFShq7pl6q611AqwQIPQ7uhd+NTuZ8G+QnlyZ6uErV+ZlOt0
LH+gyy/ZeKT7eaaSUHnzc00N7ljyAcsbmwPW78J9Vd88L43fJrCm0OzWs4znXTc7v7Xvy/OcsrjM
hcvho750EbAc7xh3i0/LH+tHMcQfVTP/Io5Nv43iM1PoBGeTi++Spb1BOirZhpFhHKy+/RYQVd4B
dCcMVpPsjHDowejwvW3oz8WLZat9FhnYmjm/N40b2beIf4AA1nqHd7OGRZB86myfTl20A2uZrW2M
QESpJmovwCV9oAu+BMl0h40hPwdWf/ibiSSkMG+CyHjjWMIjKdWHb8W/pTN0Sy9DLvcT+jlCbjDs
5ypzl4EiYL/eU7WQsOwLciBYjcmZx36UGhiaWT8nT38ndKsuVlI6qxAhOrYdeF5xsMIuEB1RDy5B
k5hHKemE7Dzl/3Bl8BnV0Q+J+rk3ncJ5LXt6zas491kQzc7r4Lcfg4M7VVkMbEHQxA8X/+6ihcax
mzXNICoxnGXtT9mhd6cHHqPhzDhGrf1MByJeAvrG5B+2viNWyTZ9oa4KZS2wrH3UC/eaohEsXafy
Nthk2Z1Rt1rDh/hCyedozE+jrf9ImoZ86desGWSzIImwmZs63o4y00uMBdG21VZ5MPAI+rpXJ698
ZAXuPPbRh1CH7Wuo+BDjAB1+TZW3rL3mkQQ0gzQRjrRak9evqhdeKhMdMqnxSQgEp2guTiJv4yOB
sR9J7LPppJ6QN8XFtmI1K3dK5KuX3p73rIFeVbw03taXQILDonnj2bvx2jjb+03Sr3rTffR1dyNQ
SOVJ8D2gsYb77hy+zH4nqOSey3PCdZWzmhRAzkobH+Mfm4c/Kd3KIGks5pXx/OCQkWQvQNvvwvAR
/9xSfKXd6K5Ym3i7ojRvAYUfc/fhjG77W/Tht8iuk09TRnSg65oHHI5AcMzjRkgMQnH1PgVQLsu4
Rvond7fuirTCQEecIbqVArCIP05/cH+wTZTzN92JF8N3f3Zhicovhr3Gh8d5xAkSiHyL8nbyxiC5
WnwsF+AO1NYbP93RwjrtciutlrT/ElVu/0SK99HvEu8aDM6RVJKxNo0vEfUS6FXZk4elnc7wppEI
pYcr3M8cAso4hHP7mYOeo+QG1KCIE+M96J0D9ziJR6Q2r1VkyL01Zr/rACNKN1rkOaPpo6k6LFdA
G0I9h98yxIKo4a+f+r65Q2daEE97j4JALWkl/Boxi9JZE6iVT1T1wEag3DAm/Ba4uDJ8gccSnQVh
D8O8bSfvfyNqjB7zwqzolXKff+bvHxydtj9IB75AVfB7uaG/1KPRreaKCjxmrDSfj50p30uzwuk2
TL8DN+nXcCNgyiL0kXkCH2Ia5FlrMRz6OB7/+YPzeS/N+m4o21xV+ZweZLIPfD5xdupdaKaExJC0
Zwq84nUEQXvh9NNILS8/xjCZDjQYfbMqfNlOgvAiaBHnu0HuUbfrwavGQxZ74TIfMOrMMUV3JD3n
FctWNqOt9JtDhIcWRkItFk2dflDNTXemai5G5ydby53KpcxiB2mS/Rxm02Ps9xQSSXDyvdt4IHJ6
Da0at/rI3RKy7/i8Nns/VTMZ66JP0S7zOcHIol4bEECrLgD6KuZ4E9s5KTztDyul5R2nM7H3uA/2
XE9wHz2qgYyZ/OllQ3ZSv+UQxswP6bVw6aBWCea1yOqOlBrF+8hwndOEV61MnsYqFjJx7cizBX52
A2d8N7tBegVhhptUpuu4SP1FEPjheZjz90pWzYKldPLIxnxr4fgc+pALMtUADywt29pt/uBLMF+M
FFfpmBqgNkpPooanekU52jdjNApoFWhdVJZ9lrShskcanS3QmX7kKwkCQB5SvLZqFOplTkNqhOLg
WzpVO9aocmeW+Wef+9+c1NtCxDn5o/wpXZgLZNc/DDQwwnCNChlEG9qA7JSH1hAB9YGepLJwM5uE
Bka0RNwZghBPBOqVk02aehFS+MpgcszK9ODklzxxF1EBOgiHsOOaejsyFbdyGHblRHqjN9hg6CA6
RDyzFoRcuO4yAy7aLPV2fUOJOu6XTfwf7J3HduNKlkV/pVfN8RZMBMygBk1PylE2JU2wlCklPBDw
5ut7A3pVysruqu6a94QLBEhQImEi7j1nn0G/oXjmkN1+2WW9wJxbvnUxhfM2knda3ROlpysdSXqW
XEThU9K7b/ZgnTl3z4iTvvmovU9ek52MQb8Gtdnij7tZdlRMg3EoVXIo/eqETo0bh7KMrQ9AXzrT
NzPIzAu/4DwOK5dpYdf42BdQRsj58GuTrGcWRPlg9iL7nmce/UrnLM3GPQLAAz4p+4TgER9xot10
JIA2EgcYgBAaQBlaxsDkf6rJjVwZqdltIs+tN8i777nw3FLcZYyTMYjMfDPCpM50ZEvuNR7G7CYS
SYXxDzXkjcLgSYfB0k7tDPmoZIBdoXnXWia9lee0yNXwNlNyprY6uoj8nAF14oBAbP4iM81omfWQ
7trC8BGI97AsTvLkha21x9R3oWi3rcHkpGvd0JCNztc0r+3vxZS9pHZzY7ZExLY9+Ww0CIC1V+6D
URbkw3tOv0PK3RCcG/xgNFQxrg8iMiflHtrqYz/41saDFk9POTbaOwOt7zYB173CdYmKLb3WqUuT
Ow4Pidvrk26PIdbQ8Cpw0vfMJcWSPqzYaToUdcbKZpK2zA+I/XREok5JO+wFmtKVrvuPTg/xpTXG
jz5/qcshuzcxQE7eUwb7ZQeLaNV3cCCSlqxja5zhWuFNRpNjBe603wxaATSFhMxwMGZrwXejNA55
yJBpMp19Ay8/DozX1tjUGOWQWeovDTXAU+FCjBgnZ9W0tPcK+El+HQByQaxqGW8eFQm0gc2+qUe5
DdAazrbDYR2gWaY1dnXdjp73alIpI+ywbLN211MZC9zgwq7RrnlzY7fE7l3QzViFYyA2QQN/IrF6
kojIqCVvz6Swjfg2QnNsMtRfN1UdbPUU21pXq1MhtuhDV2IkgW+Uxns/UD9P0VdiyAKPEpj2ha8F
DkQ9sjoLyyhvel4Vy+JRVw1kAYIEykxOm3ooJMZ0yGYprZ2tJoLwxqmJFHIt8nW61mw3PuqYVVJg
YUMGXq88ZsAlh/Whwh2ppvSc5Li2huKjZK67GsLgEDmdu8Y7eaMew1maM0DcDasnTxNE5obpufZQ
z9ZI8+fgPl2miP2mZE+/5zFsuKAVlEIm85rzGtC8OmVD9qEaDgcTlbXwy3Etq/4q1DqUq36yGcyR
TsyIu1Llb2Di1mVp35d6jJOLkCeQN0RZCx3QjZhdZsOhs7jLeRbteO4lq4xpnGNLLIagQxzJfaFg
zEKqUcH8IxLvbhy+UzckjfZ+gMi6TSyLH6h6Tuzkpbf7j7o5iopfzijVTjjtHsP/bRjwD1dd+lYA
U+oG6PQ03WjMzgIn7eg0/gH+4btblcehGPJt2siTj0dOj8N8S8YhbAydvMeu0Y8wuHCatumFHmtn
Rb+Ras8NkoOHqFP3bqii+QoPJI5vobbvOEeaAN1c1H3YJu6L2rC/Bd1wXZA3KCpgArG6o8B0glfy
PfLJa5gNtiqJTzo2aoYAHDXAVXzEFkaZAWmhtGoJ61w1NnmdA1fcToSMWr9NXvVj6sVHPNWPmbC3
Ex7i2O2fwDAcvHz4EeF+xug4XmmR9V0byvupz2Zk+3unG3fO1GO27Y5IW166dMafFdSPEJxu2jZ9
GzQcql4/vBtNAXOo4fThd2Cici1MyqZME8istMl9DIxHy5bHUSXHIIJtB/arUs1LUcqHnllAX8Q7
DGLHFNdB3Ym1RTDQFGp7HPGbkORH/tkDqGl4XsjiObjxMoDbsd7d0NtQHcWf7pB53DbIdmxi9BCa
3znMQvSuZJOrlTj7anKQ1HfKwOfwKLL3oiSupKqurKrnxqpjT5zgrqxTMV4RBPu9McWFL8dj0YN+
iYf8aZBBwUTKw2jMuKzRqXsW6ccojpDgOMIJ2ltJNzuMAvm9+175/YvooAugWMhWNIm2tspJslUX
mnVOxbbRyqec/71ImrPHMRW466yMNj7JHiVSRrr8GN/Bg4uAtmBjUcc1uxZ7DXoKQjUIwhYgY2i5
0cVsGVuHUrvPw9k6EounxIJnBKRPUv8oeDvhousm1wyKocNPJQj3VIn3WGnkZNLZewldWKbSt+As
xfoaE4fFDxr+rHPkR9IZOT29I23UrdkAqsWToF+VxQeNaCJtFDkuobXPCYE52O1dOSFVR8MXUuPA
UIhCWcCGf5LtHcZCPMxAS45gRK981LDMytNdOvk5rpnoJqMlzcmm851gFoo0Lr3IhmysrbjyOzxZ
RthVmFuG70ESvsKXWVURoM8wAmDsU1SBBLZ2x+qEOqwFhsMQ5iBU2e07nVY3UO9NnGHz0irKUkJx
1s2hMaaOeHXyuOO5NXPMKmwL1N8tpSq/GC81TiszLUniJdk0BnG4rh0ljsIAlzBkLQPPrJ7BMm/Y
6yBS6eUsdkR/wqG/kgOkI+LgIFxFEs1OsrfwIU4myjlLYgnKnFMWuYyB2mjVdvIxMPiW+2tbGm95
+qOcRQFuSIegQvhhIl+5qEfDWE+O7I8xICTiefWUy3W1M9quWiEiY4xhUJe0xDbMGWkRJmTtajO6
m2LQgponmmNQUvxEFcpMPdC2kDrCFU6UQ9VV7bW8mdofugIf0k8FZCOuz4LA4p2poezvu+5hNHVv
pWl3k8L2UDuUJHQHzXMYx6sk9+bGDipZmC/oeYFIcl8UB3NotY0geW+DvAArqJ8/jVThYO4/KC+V
qzCOviVNRfWpFzcdFy3PIB08sr2zXooHtECgLF3UrHZFsz8KMP00nbxTdVwRTyuYtiTd9ypEsGrj
pBN1wHUnoK5amOhi6vreTRs4KGT9bjA3YC5jMnlsxhxHMhWgFdxclCAU6nfVxNnpenT/EaczFrFC
74zyaycNRmtjUHKkELxReaCOg4bAqiZnjOK6P/PYw6jEtYqedL7tSvuA8H3cRvG3imDdswjIdgNb
kzZ5sG3TqN7qWbMlBmAdefoTA1ywa2qO/qEmwggk/dEWmoki/DFInPKYeEzCcNdbN3owvdYkBHBc
44nsZudBWj5mvlPvLEmwACQWJnm9Qtbuv6kWWGZvQHPrLKzCakz3Zspuk475dtk9Ue1vN337Edfj
abCy977pNrUJSWvS7Bdh5zdTEACjVPuyswr8DNNzXieor7z8fiAifvaGOST4DlT1K9kzHn41nf7e
zSlheEavb5WkoAAqcK3BAdkxqyhxM2VQ8BHX93zVAYacatRhoUQ7AG7pwRjqg+HMBhNNg145GhiN
1nV171PSiQYu3E7MBE43EeD3/q3mO/e15d8wLKD0P3lbyphEisfkg8xyFvSGzDVjmmEJBQX6EHcj
wT7QPKil40d7C3kx8bY/s/FdjtWVo0NaMhRtPytSd5hFDORDMhD7bIyvVVa9Vn3DEZu+SIa79jBc
RiFGMaiLSlMjxTAH6YbVnZN5bmAB5xnTqyb7Zg90DsPEZsyllx9T2jFNyZilUO6y9one3ppD/43u
4jYjjKMynZPmtT8nvpJOig93QKqlK/bSQw7m2IusN8uv4bRl75mxGQLvthjtYW0QIuV4/SXpP3Rf
/WabdfZtJeHpkjDtBQnWtwBwUv1aO8m2KuonRnliFwGAawfnSrPjTQBIzMO8mT50bfOspH+a91XJ
5CovxAUj1n1jPZdIlulYMNkaTgb31kj0ez/KL4LspnTyZ89EfK3bd15bbxp/T9b3s2k6l/ySHghw
k4hZGSNQBEQlIq4+FiQKY29yiVwNjEyqQm5TLlIVMQbUEDB6FxNTHTVeWYpLZZQZ9+44PUR1/jxQ
6GgsSF5Od5nZCilYAQjzgW9tw1l6jPRqi82PLrl3I3syjvm9Wo2Cbhbf8JHXerLGknvrN/Vrr6hq
TTGWF7tlrj30qwwPCviwg49o0BrRZJoprJ4q484IOHGtrJloNpa3dtp+w8/A111zBzDvTBtbOX6r
2J7OsK22FZ5e2tkvsURWVMTlbe3d5oZ9XYKVr9xxR6rxPmdYTEyDfIoIvLOlfvLb/KqsWgu1kvYw
kLbFN3cbx1SqNMejWQNweZ+m8dOgDe90FdcpDk9cX8HZapM73cWcrdLuMDTVhYAOv6o1AV3EFyvV
iZsSK2Lchu9FSsM1LGF7DNETteeQK2HVoSknBBU6/Y197cMj0UjLBqGIfYqidRcfdC/AQ2fipyDy
ZNr0XB5Few6Q0jQcI5oxXkXC2EdxeMTJ/2DGDLw1i7jpcQ9D7+D72k4mFbpIui4Kmboa6CoZG98l
vjmV7T1JrTt8rSsuu3sENvRtPNLoC5I0ovx+PvCBNL8VAKAT7mlFd412lOwg3FqW85yCLas07zpN
5LZu3Eca7c99QpC1HC6YYXO5KvVvRu/ipR5/YgoKuFnXtyOn/MpASLkqup68OiO/YOhxWXbiaJIB
kNXQWoT/YFJ9UIxfisy8JubiGhn5G+3rl3pwD0ZMPAsS3b3T/8gFHG/angIBUMXAReOK6jba98mo
39tMPIKteKxD6u4UI97zxn4grGeraebRbson+pivE2PF1n/VpQ/Mpv6ZlOFjnie7RCLX0vNjn03r
ZKTROlvn8vhG7/ZaUT7YYbuhSQVaKf1u6vSBbes+D6JtJNsflGEOU7MZ2+St0vS7Kq1fMs56DfBN
G8bPpupf+kbDWyMsZPLOAR/neaIFaxX0vgOzAhfBDSgDDJV5kNfiDfeYo2sHj6ZloMzH+uq67/yt
ZByCrakrcuIedTppNvfP0sjO8fBAf+nDH93rMjCvSXB5xS2wCpz4kIY4XKfh2rXRnGj51WSJC4AW
H9GMcUm6C6m1zxYnlW3TgRrxCkX0TBP9Nq2jlzwz8UMA5QAzTxGSqrlVf5OaxMYEG4lio3JKgo7U
deh4B6ujmaI3/Y01qZverE7NZF1rmUH5mfulGyC3TPBRke3VDPcV95TVREekMAj3HqdtU3Boc/WE
f7Ua8T35Gdo1xfzpLpc9tOl1ADZtbbfQXot59lVBjjvBzLqBZoBrVyJ+8fIxBATkHnyT+O3gbPgY
RJWLz4n61YwppFRS4773c4pW0CD9zBpRT+DUrCqExzeiSw9ekz8Ywt12FoT4Qlo4BMtto0NhbQBQ
OffI7I9ytBAnUOEPzGcJ1mCfDZSAyM5w7LkaA7FgJSsMkuKK3Lezp5XfrQGSSKX2GA0ufbqo9TRd
Z0n9CvTjrsgevDCEI+A430b3FVT1cZDDj0JTdFIM87qpkzt/7U7DY2+Ub32766r6sq/r51CML047
+4y8p9DllMvFKhV182M0oytBFZy2yF7ps6rUZDhlVcURUtAm0gCCOk5Ga4zOBrqYCKFED6AzymhG
I+GPw2nvJ4yRuGJsbYufqVfZyhlsFNNaaG5bI9+VDLNgc98b2hhsOsd4pLt15eUIQwPnxBznEIn0
SXSc9hAz2fsEQRjzqFUfcqPi8KPwJMWZMe/HyHbfcLeeN+6A+9hl9lCk1T6wbgc0h3Vf3dtYlz2G
EXQHKJeTdzErU+PZKYkTr5He1jbEz/lzQdbc6hb2rRJ7P+G/q8pEqjN/YCaMeyeTEUxHMCZBewdT
48S04+CH0aOZmbumK56cdWVMV9KA5IQLg3lIiJ1WuheQaer1/KIhI+jJCZjuRR/4dBqM/PZDYarb
Ntw54drqN2kBtARJiWinTUJqglnPJl5L3unTxJ0cCSwTuJVfxFSGh5o24vSEFnofQ7RTWg1L113b
gqKIBlGVrjzo7JVJgRn9+FVvZMUK9MYGdsmhItoSODVlQnH0+/pm1JwrvKnHALd3PFnHGQlOEXt8
6KYIDNp4cN32RkQvwVzK7IuPuHe/U209kqyJbEJf2YHzvfQeadEcAj/98IV7BZwOyKJdHl29fpt8
+87P4m3fhkc3p4LTWnBmaeVoNfbwiUukypI9Jbw1bpvXnG7aRtIhT9PiZCRYvdFwiS0URtDMuUNi
EW3VdQy4iGtQt6IDlePOogIwZObLfMkM6uHZzgjFpvtjr7X6xnYba+3FenlKioOHxdRHNXElMQw2
jCdOufaZT/P/8s//Rf5pEJv8r9Sf/1lFU/GPss/Pt/yp+jR0D5kmaTHSdQS6EFSa/zHX9P76F5zk
4g/Cn20knMacKGP/Ivt0CLRHhunqrnAM2/GIP6kLTuW//sUy/rCY0Oke8YaG9Az331F9GvbvWYk6
YeyOZcy6U50/6L8lomelU9dDYveXNF3bbVQ202l5GIZkYpiNdsychmKdKxi92H0rzPE1D9Du/lya
nwLB+MawAowQjSGy4voQE7030heblyTtizoLT5SY8lM7YzyXpeWhn58u64jmg066rNTKpEV4Hx71
IY7hfY0PYUGmxNozMoijuRFUz7o5XZpgOnaxa+WnrwejrjW87/PKbPJY7ET2Tcxs0HZmg1bzn0BF
GdapvRBPaSNyozM0Lj9ehJVgfjBLVP3raah4/rVoph7IKxgTQZ0nQDrnzV039X++Ms7ykXZ7Qm8u
7rjf2WZc6p/fmDum5YGpHiVOu6NyP3+Ln5v7MruAwT3ouz5DrCZHvzg1dqdOX09Tyt3ARbUQzygN
iqKBUorOBSX5vBj0EwSYZXF5IMu5Qb9aCgpveauvpwKyVDH/518Phj3/+4FBeN58+cxPEhAuJnrl
bFpEpadQ2cXJIf5Zpw4VUZBHY2jkh2X18oKvV/Vo4WRvaduJgxfKE1Z/JBInC/bLaVmCKvnnEhfX
Ck3EP26GgeUbW8uKsx3i+QcfId8paRRf0vLC5TkUK77IXzZ97f2XfeYwpHhXUxLjOTI5/e3T1efm
+dOXP2nZx+cnLYtff+fyxgz60MixlmiJeepS1/hc0kRjniyZZvQx5sVl8/JQEtbgCh0/0fyOr4fs
709lSRZnTuz9svFr/ddrZW1kJ6odtOOK05C7fPN1UPH4ubys/npw5mPlc/uy8n98/suulkWYMQSd
Sevh6y3L0ud+ft/FL5/73xZj7512e3H8/RN+2VNqjxSdOtPBbjv/M//ik/5vn/z1R//yf/+y76/t
y9Ly8MvmXxaXTZFN71Sk1s4hg3Ztupz5X4f3svRP132eF79vjlIrP/y2Uis4mZZTZ3SIqmKMwBn2
9aDqogL1OAEJZgA/2HuTS9rXe75e+Ntulw32dMtMQx5dvDknJJ7FaVkyZt3r19Pf1hUCyMqKxJ6C
BuBvi8tLl03L0vKw7GjZ5ddTCZA/XS3Ps2UfyyIh2uz5X3/68sLlYfkYKcIHDebpblllokrrnpdF
lLdwmOJ6MvZ6T/hLqquTLV11QnKTMdZt0/K0rFwe3NSEBPW5aXnVshalBkwKZ4JbUpfgZASz+O5i
2TTpFErul0VdBllx88tuTBpcq0EZySZLggJC/vzZDaXsVXxR0RndJRHhWmjVrnAGMd+zh+9RJV4I
7QEMQMZsHmaUA6v2e5KKeA1gbdh26fvY6+AxkLJnWp2tR5WjO51NAGkB9nHIKRMgeshOkF9+WFOH
mYlb0Ap5brb2CbjY/vJXfv4bo8BPMEbIuhcO9hfzenn6T9d90bk/XzLfGZb3/tOnHkFG3EXnF37t
+v+wG8uV7V4I95MY/gte/HNx2deyG3e573+Ru/+nvyTToxOq42L/619D33mnzPEOWxR3Ml3K7ORR
0jotS838B3+t+/01X5u/XvO1TpW2zVDkH3fx227Nrvrbp37t4t/7mOWv/fqUr90s6wjwfAGYkZ9G
j/HCMN+6QGDUn0vLuuUpd/CzEetMFedXLOu7sO65F85v+1xcNsXLfXV5z297XJ7OOSDpatn8+crl
TZBO/vzsz+1fzz/3GQptM2oy3UxGA96u0K6lqSRxMq8hUKCLEN1j0ZNmbmRwVRHx4cIEC88EELhM
YtSbwgWMNfkWbAsSmRCequ90B6aNO9K64v7cbO0QeXcgUbNXGXZ0D8BT1xh7T4Espqn4aokgIT8G
mMirrblHUnayY++W5rrwTRSPzh3lCFLlELkzNSt/xBQhNh0jDBqFFICC6RxATq6p8WIgQFCSRuWD
7mhiHxa4aiLtx9KnG43WQ2wor4NeZ55mTutAfkO4CD0m8ryt7J21TMK9aDEmpzCFOpIAVzb1kboM
fyQ+bfexh9RVwy+Sfr+d+0X0IaBBDGm/yx0BSaI8+1r0M8kpAjHj0Knk4hRwwdL4vUcAe5K8jak7
d3QTAh8YkW9c2wFar5PGngzXWaQu9ZHkHcbum9F27jv610eJYyGsLJJfSm+LkXHY0tRI1l0f3dnG
pG1sLAGrt47IH8TSRcgvSSFUFFF8GfXTM363N4eK1dboX/T6vg3UuYQbGZSHIiNXRjnzdQ5QHRCK
lkI5md/JHGMkMYCtoJ7KlYNrwrkVdnoo7Zaj1wR1aMGXWrdu8Vowa1+5TaBxWfQt4CrWrWm9pzMm
J/OhkqewytwkHO+yxgaVXb5I6Q+b1sVsNt4GWXCKTXURK/rH2SzXBbm3kgqjiuxVszOa2kcnMk4r
H8QvjTa2JjRZ8jE59Q0X1VK38p3APwsIBZZ2ZgLFLDGkGcjwCT5zL0crw8WEPVV6M1XeMV+68Nav
KkoQxA1jJaigRasGm5y+RxnlbAk7T3PG/uCMdm3Ev2WjgSbA5IUuOFTNVk23hGTc60Pb7R2YXrTO
tQ8tPPhlrnYpjebCm4o94MBVGjD7ryfrbIGnLyDuSeWsBgzWlHZQORF0vO4U7iKRo8hAjFxS5rJ2
YZ7Wx3LObcGKHm5oDqBTKLsNzWxn46Nb72VWHiyvecGv/xO4DX7wEohbltx0Ogk841jLG2lcIPnt
Es+/VijtL8DGYVFLsQaod0hu/g4d2y7NFMofUjfWDZGLXq1+5qU4Uz42dkpxOGzDCj45/li195Jz
GXcdchszXds1HS8ZptnaypQH5oiKaV1wi7ZTZjbCzpBpBB0nz2RAK0YDIQzkusIHchoDZJqGW0h2
KOAi1A6Iik7LO0YVhhskhzSK6jPUBfXiyvQQGdNF4zi7jPOjRr5Nfi/0czzp6Olo6tQpFAEj7OkA
wPfRcU16pjjRL8V3FMc+cTFM1kRg/BhklW79XtDYDEZ1HnL7OA4eYPDU0zfKtdbDkLa3irMKESIJ
SBUwtrVEYHGmxUUb2PIIexrdR2IQuIdXerBWrd/sHCsw9uAqH8x2KC/LuLnHQUNk1sScNYrFCoPk
uDYKyYSMIXSZBPWV7pKrh2xusNLzgBuGH0mMoFfkYwj5nrbxeOhoOxwH+kddWxsI7ap6q2Ag0196
E3TdaC8hu6o58deFVuGmJpWmoTstNX/fSgBp2D9z3qsetbamrt1YgspsFyNzfgUzubKxDnE9VTT6
XVokdsUOMNogXYN5UotyZ7gXCUfjUVbTqpXdBoY/v3cFeCds028FMQtWj6KBhlG1sQRRKr1HDkSH
9ImCG5jhnABi3Riem6ZD1hr3B8WPuzI7olE6/yMvwquomw52PNz7eXmufWzoLmiqVCudHalLc5fG
ggxbNFQg4RSEqOM/be5wEe9JaxN4Cr1jDtsSs9dAszBG8mNF2r5LuOiGYZrsmkzinihIcrcdtWt8
s90V2bSHnLsty+EaxdNz5gEoF0kRrTKPxkwxvWzG3LwrHfXE2RcDH2vVqvcw6tEqA6Lo74oeuBEx
BXMebnARm+V+AAlDOyjv1vALHiNO031rvRmFMVBAQflllAhqKDzdExlLnGQXuuuxCY9d3DgrQ7Mv
k8B4MFqGZY3XXery1SO0Y68wPHgz8CjDJ0uzP7u3/NlbUyUBDXAoO0T27G2vkfepWneda1601JZL
7aLnBONMs0iGhNHqwjIpRyT3deZdmDTh0MC67jawbzvkdJtIcU72BEuv8pL+0SDPhLNdl0NSgZHm
2IMJ766COiGg/lvFKAq05Fr3udw1TfLKBKFYj5iPPLKsd4VPPKi0VQIvzar2Dd7jLSPpYwUepTXH
+pxAxhpjEd8mgdxwtQOXBvybOCNgJJx4mxYj6bovcYuJKL6yUMFPgM/abg6KcMQeuv7TZNOqA8v9
hGJk2gpccau0TdfN6L9VrbzozDyHuUuXKU/sj6wirMchkRMmQpDTM7GDFWaGeyJ0DVTXEf0V58K0
qQ6DYvNWzeDRNgzLZIukqkSXar5g6jDWXkXnxUFqjp5Mdw8jdCmm8MULFbXsOHWMiFo72mnSfhw6
OrFG9phPg0AUlh/SgF/YqdFQhN50WbqiYbZe46JB9thak7n2rPA6cYue/j6Ix9KI0Ce4uCon8rUt
GnPVnd6YdLYakM4xgTYF54aTEA3FhaTZNN1b10bbwBfDJrL9s+Wg3maCJzmg9VOJmGRbUb7oCZQ+
RK0AFRZHT1S509MUa9ewD7/jLNiFwNgR/CGDkY63EvQrdwSYXheVlu4F8beFPV768zetjO6aFFwm
S4orH14LQzVg/93KJfkyelcGkQKjYKBQRwgzGl0UtOEVhBvN01CXqX0b53iajG3L9fhkB94urI3+
Ko8jMuGkiWGwz6/bULe3gYXnZNSLezoUj6g3q03TIGOzwOUEnYXqxVQ30jafzEqHcbUf7BYHuEWa
pBPDlKJ5lpXJfZsYl7yIn41OC6Tv9ZTRJzS776rno/TY3eU6HiFHOqeq88tLhC13YkBSMcbNrkfl
mQxPdp+cRnP4mfb4Q0oHsUseGMc6R/ZticRZgUYnJNiuUTL8tEYuIDDioKE64tH1Qgf/RHjtd3hT
Q1czVjBgxxX2dQ8DCfZ4rCP+sWQIrVfFpSKha2vroj4AjUsdYIAONrQ2RAHdJpcOn7iesC+uIwPd
MmA3/YhNcjcVwjpwjdsCYfGv7Dy+c0X3o4WLLBI6zpHLFxemqGFgWDPyaS/K0Lap89oXpQK0M0ZH
z9I3AbwkjDgXjTfljOfLNTE8K2Um2torlEVghlqbNPHRM97UxnzpTMktQLKyydqOnLmei0mIuBBP
7xS4D8zYFNO6fVGrPSpmmnRedjeI3MWLqa4CS78z+wzFtJ7fy7Z9D2q6tOj8abSGz2nsQZsGVHWp
iXKrR2Z7CDNyXxB4I1eIwwvdkeQAnsY5m8EVxjMiPW/FxRCfXUIyPXJLKNwuXzcK87bwPEQlHLcC
ryo8FrFHaQiBslYUEHDJBforHLRXTXa7wELGYFjFXea5YACbzN/kEvc0aMiNboL40iHFrdoohkLQ
mTexXZ3TgJtxaGnHhaKi4u5aRu8VQSgEY9vfYBmu0+ikNMbbQ0Kte4ppBJK40nTVDIOV+LflxDHa
FagxBBWTFNx4Y2MhdX0a4ISKbMoekQae6g5GKiOTW8PsizVO3mtNsY8CdBs4dRK0Yzhxqy4m7cBI
qTTARaeTiGeiaQNi1qYtsc9XfhXquzxIv4Vk2+3zCpxqy/wH34x6JARamPgxOb0YHZBmskl7yh0D
+MQ6Cd/aMXoAyWBvcr//aTb4SjzoKcbY/aR7Tzk+Qcg+YowarCcZli2MADUPLEHb9wb6DviA7ZW9
iQ1y7wLhX2h1cKkacA4esRYQQ68yr//ujYR8UznaRdISODrqK5RhSKanADEvWDZq9G+yqOEFNBMO
Vv1oh/60d7z2Q7lq3KT+NtSjH52ZkD8rbIo2XoShtW8JRGjeq8z3yO8aLtwRgnGJ8cKwuSkox/th
a9mmQKUJ3OlKOvVeVLCVPVjutR/culXyRC7JoTfcR1Hj8e+YJNPFHh8qv+RXbR8NQgc3kDXwhOvJ
dafXl1ylkUE2lO6qeJuaxVMhzLew6C+1woHb1oGKcnMEOdF0jTcOqW9jhAfwbOa+8vjJNOO2ahLt
rM8YLUAI6bn0L4TmIbxeVvWELlRDmlx9rjOcQK0mqNKA///2rmDG3GfVEO7UvG7Z0IFYbSZMIiWS
PCuc7uvyvk5Ff+6Nft+QoYTMcpbuTDQrezuO+UOCR011WAl9RrFx2ZLF1tFaJWNRYkWMKBFcd8YQ
3Dbzwzjbk9HH5niC6B7L8/JAOXIinWhiJDoDyZZ14NTL/dSGs2bqb+vaCaS5KSJzX7oawGnpwwPi
oeVgRH1x5qRAm9Q0Fe1pk+yv+YHSrDq4I/l8y9O6Ca1zDA/+piecaFn1tb62xbeI4e9pWYVU2zyn
apgAWtfF9uu1lumbxzpAjL285JcNFs4Hhi9fa6SJAjwai/y4fPCywQ+BOXuNhQOtUptl1bIxSvT8
Qtoj8dP83ZJAebAFgAuDML6lVgjsezw3hhHd9uXwc4hKkGaGdaUTFH45DCgIlgd34rwqGlvuvtYh
qMr3fg18LNG1WINb7VuXBK2cEPnIczQ/LC9uI/T4hZ/gwAbfm+cu/gY/RT86SUjun88rgup2AHGw
6i7bQyVNRkbDOa7dG8T96A8nLLrgY8TZ8/A9kcKI4FecwQz++cDU6gWxFmgKhOMao5CJgJfc4ubw
99cNQHMP6aSTcTuvw7lvI/aLzpnK2msFHvnziJpUFAArRK2GIO2mYPR1KzQ3uCWZ7V75wXCxvGx5
IJGJJFg3V4fl6fJaw82bjSzRiy7vWtaZo5mi4k/AwQ+QH/TAO6e55Z3Rek8nyyJj3K+887LedLKO
lHHyjWMXgOXyMr8dj8oxQwiavJNZ4FlHDk3ZhuOvGKPmoAUeicIzJELlYUmehDvNKH/nvGwwmrg+
6gqt/vJ02RAAIrxGvwojJGkQ/3hwUuqMHLouGhm5dfLy67VhSSSyl9Sw6cwy3rkj0XMTjkRYxnIm
SI3JFuwv2mN8mP7O8qi+gfWJbtv5QTQYUqgpIRsdBv3/VQQfeRM14/+iIjAZN1r/SkZw/sjzeky7
tzz6B4TUn2/8U0zgiD9sz7SFx1DF0l2MtH8XE7j6H5I8K4PNpu1J5Gl/Z0gJ8w9WoSVAfmB4aGsA
P/1NTOD94cCOsh2cdZZnC/ffYkgZ8O9gRBVzdl9+fP/rX6RA5CAsCyABucuGYbO//1A/3u6iPPgv
9s5jy3Esy7K/UqvHjWpoMaUWpqW7TbDczNyhtcbX136PEQFPy8iqznkNDAsASZBGgMDDvefsA3NK
+790Rps5K9XpMKblIwz/mazq+NGcuAtjlFI2trcLFO0WZiMmd9WmAqibzS6DLdPA5T14lZM+lDpy
gZiENOllndt6S9pMwKg56NBcqbRK0n68KpzmfvBox2dKC9s/HOuNG4Jvv0J8DHLNz0gg6/gz0JAH
xvgwDrQLPHBBPiG8fsR4ENas2FYS7lxDYWQTtifxE+NCWrzHdU/YbkKdw2rAyw1eeEBvTYJ0ytCV
rCm8xBVRAiZ3u/vJManXJcGrZ4gCsmJ1p46a2armynjumvY5Dh+iGK3bBBIvRJ5zCHTne0jg2Z46
pcCV/hoae98YGqOSidE0JJcrsyCLPdFHvPlpekpn7LyOPZBx2aewBqjF7ICB4BIXmQhBRDcpjUmh
8nE4bmb03hjwR3gBev2OivgXjn1Qc4bybDs95IuYgjyDNMYnKYSqPiTY19aviaTBpRa78TGiOJMY
14OgpCBbOOZhj1Ay9wYUtDM1WNNxjyMh7Yi+u+o464zoGYwAfAknqD6edyrs/joKzPas2e9N2CRX
Bso/QzHgTzuU/8a46bZ1WSb7Oh24stuVvulHJ9kZDTQr8J5rZ6pammQpTq6WClSvktlr5payN3Bp
mIQVcHIidwSsA9cGGNxw9PDbwD94sjE09fUwH7zSPYQEeoooBFVpAbMXP2pwnKtxtm87z8nQ7Qvd
uj3B4Fe7fs1573pOUwXHV3ALA8g5OFGo33i4j8iQ/u5oWXtLffFqLD08U5jzPaT8ByxfeBxmF92q
Mj3BHOBeYYzXcTJ452lGHzok9ZGhv7P2O/8Zt3O2tgvH2TYmeD9SyFZ0+nJ1pcCAxGsKUdkNqmaT
2GZ/yFx95I4CprXrDNa+Cj/rlDvkyMfel6GU1ZxsZ+XKzyoxm3UykpBBtMYqCwLjoXV34aA4R7od
qPpjaJANUmN/gDii2ql2xUsqgEYcJz589bWjtN3GNoO7DpXNdsDsD627rxGyOG9tGCZgwPEYpKUd
0NAAITK36rcRpcy612HDmWN1rTrV55D7vGRsHj2bTMWg8d8yZbjKuG+bQ40jLkeD6QYm1mWHWzAE
yKquqgK4/g1E5GODnXyjo3vddMSv1T4U1Rrg8x6HwXUhguknhtNjvpr0xylSs0OQD/ee4u5UrTp0
oGM2zZQF+zTyn4JB+elGSMSTkdq4gWVOi3WCDJPHyeZim7VkKgEr+pXVOE0amGEhIyGOF19dqc7O
RV10ZbltvnJrjZjXhvPWlDdnPixE3HF+j+LhVOQR3BVOSAzZ0Qk6Bepjr7o1PO+p1uqrhqAguJYW
XDsva89t8uyRCkK2994EqCoQNdk9GOqx/yRZnQ8xdqJpw21oxAiC/kW15fw90uWO8crNc/wNAz6N
F8uFehEKXCdAiXHV6/4qszEFutwTYsnWgAkkw2aqzHfDThFvVTAIxr7aD07P4edD4LV07ymH1EZo
dUQ0TUI6IFQgwBikViVIZ6JKU4npJNoEq8hOLWCcGaRflyN4Fpg6ykoznf0wRwf6WmiU92Q8ePkz
Tkb4Olm1L71z0lX7EAiGonJ+sLy9CcLmUJOFBKgWxo9bfSNdotkMqUH+S456WzVeC4Kg4I520a7r
ETBiX6EuqFn1oRuTlz7q/c3QRD6RGjF1r+Y4Vdwrw19rXmaTE93QPrWMl9coOImamTldEHV+7ivN
X8PUJLHRvHd6fUfg4EQgDK2UIp6ey5QchQgd2MM38pvgs/ndjOGc1FvamJkDIZ5OFhQaCO0Ghg3U
10acqld4yyzTOA1DEt/MEyFRXRcU14kd2ZvW+qjE6drrsLRPGUafzPlQQFvRUvX3ik6IU1+rOh4B
06ekrwC8Hk6KTQ3EsT7NTHtAJoh924+Vbe1oG9ueSX0qove5NXIKCflrCxsHeSm5BRs10AQ9n2KN
b7tH/wAh5F3tI2TZBMops9nQmtIOQeFyT+t3RyWkq2TF4Df0doOP9Reat5fE4oRBQJ+GDFpEvZJE
qVFro3IP1gGUwbU/Jw96MXEotDrEi9p4JMLm2jLp7iH06g5kwQn1u4alkVRFRgCbssEVM3fTzprW
qmigFVVbEoieEMo4Gdu4vWl7/55O3c7MdEaynohztPeFp32vQhJjx2Yi3TPs4pWi98dWJTot1DUo
jzb8kpTeGYCudebgkrOEW2MEMjGja9wZpcOlOKX07RPChbkPYBGgRnjSVcLAw+bWHB3zMdeJRgnL
+zGdj0XMITfhi16HfvTW03q/DhQEJ13Cv2J1OJ1Th2Q1ykiBZ9xkXn5QmoSAeU3DBSzuriUFyBuG
D7evUHm4ez32fwST8+xNMDyojGwDKxuR4yNRrqaPhBuSTWsEWD7nYY+CFJ918jF4DmEGmU0o12s0
uR9WiHKtq18aV9mDL7zTzAH7NSWluGpuiUrhpOCvNceDvRTfgj9etXlMckh3rZgUiKnqXFdBYh+j
lIus07fbnHPBGr4tUgZ60a2PS5XRBqkJ/jHq6dNU3ipQBioYU/NOHE0GNlJJ7PCk1+6VVpKwFJrB
rtPj4Cprjdui71+SCWsugULXSOUpWRvGdQHaYY8dGRZyrB+DonitO4QRNWc37ALOPtKaZ8+j/2pM
yac+kgkyKsZtmffP4HRx9Wmkp3hWi4jb0UXgyp6DW6AKFYgwsBsovc5xlW4II3/II1wpVfWp9PYu
IaRug+B7H3iILVP3iRIZABCwKb46IRrghswIOfpgZOwiqpOMrTBPAeuEB7rqbIRKftxTxc6fAxdF
woEre7AtkJSf5ITsKprYKci+JMFBvxoImet8QhLguo8nnFW/T+Q6eyRIRT7AAcCQ06b5JWVK9Buq
k5y4QsBUo/o9KiRnNBR9YpRnp8ihKcqOYZkfZ3ok64h6NEoPX0HBMfcCXE6XE1ttMR3j8jFDOs5t
X03+MS6GS3q9zKFPgHBdFuUD5J7ZG/mPAPdB8ekL9SyJzAhgYz87TS3lCFNr9nK9Kx6Uc3Iin9F0
1YcVM8ReVsk5uY3LNpfNaSUEgnM5JeUxrt7n2DZORf8YRKp3tB092ROMdRMGOZnGNH5NGgo8wZkn
dR+5/tGhSIQfRXw2dyYHUQRH09QXE18En4xcs9aJEPXWfVCc6syh+SVn5cpl8mWd3MKXdT4Zebgd
a6zGbOrvXuriKiRQaQbiV3AiD0NlpiZcVqdaTKgBVKfSHpx5LZdNx3pJiWjaDmIPLruVzFZUeWoh
rBliN6djXSNSE0+CRfWSJRQh8bexTgVOeGhMb7O8WM592WBNTMLKxmJOpweF3zJRHRTDupjIdREG
3U3tpNNKfgS5qUQeY3KDl9nAt1/1pLC3oxRgC1m0nEvmia+Wgra4mHSfUpblpaG2mYeBX6ud47+f
hNTKLtJjoDVC5hETiXDZbQFimuSPefndxzZn88Jq/Y1KFBonLPGdlzoaSDlnR4S+y8nQXqPcUY/6
bCItVEfE1ZfZAFLdKXWDPQLahH+rfZU/IzlxnJi9UIpfVG5Bx3Ujbmq00rPWsxA/SWWv1PPKRTmn
CkGTKSXFchl3YcKdKHk+uYNCpyy+EyTWnYuoR6/Emok4kztWrxuK6E+WdsprTiU6bYAG3RDiq/FB
a8gLq5MHN7L2Vu1/Q8MB8VwZoi3NGn2XtFW9Kx0/3kbtacjN8ikH3b1L3Ow+N0o8vNiGURtNXC6h
z4jzJTdzNijJYhYjDx0Nu2khAQ8pz6wqN42hFtofoIvjQ0/gDF0sqJmzQ7pUrN4QyQHfMTLIQiN+
4KiNjCKCRDm6DW77xm6S8yCiILQeSLOuF1wh7Zmxi8OtNRLpBALTtIIrUd6q1rjBE0qTeOy/0yaN
dmYJDCUUqoI41Y1NFaClAU78i1/4EzL58lhDBsaUH4UH4kDSHcghCu3DJoRHfdfCJiODkXDGSZnM
a8/11x5XBRh1fQRGhRGhhrZyNYSwMg6JjiaAjLCREQUqvkyclQdxzE1Scydnl5VfniMf9SJOcMvz
isb+XteuAFh61/KxVCr85OwMIGRXjGAYhVR3FjJgTUzk4mXCbQkksYTrfGeWsJHogALWq2zIaXu7
HBHTe523qYRwX+m9u1Gd+53cEGat8rLJOkFFmtTzeKRKujzm53m16ZUENpB4z0rc4quTfZYv7MSr
l00si3lj4fqfomzTRDqXssQP08OE6CZJ0QuWaSZQy2J2maSg+fbgZgTNF9UzrL+NVPBxsCPQT4me
4xYUT7f4eSwPLIt2jYt6VQP323e5c3mKfDRIph86gfWcSP58admUyJSEIqsU35f8XuLSISzTN89l
pDI8MG3zKlVE+pzYU3I/2G7EA3K/osj1prWc1aXlw7BeNcMg1FNVdK6gTARn/6SHeOD7esa15zn+
phM4rdoK6GDHpX5wGTihxipOjMuLk5zzhLXhyzpT19y1TipaSk4Q8dEa/waJTM2JsA7xLwPZqhw7
irf+fI/7KjoqM0bniEHkMF2jH+BE1fNfyrleUL9SZTgI5isCpXLaW71+4MY12Nb8NFbc5KD0lp9g
lifEQnw2+QHrgWSjIlfDjXz30Z6sHe3UGwPPyilOFdyv/dsUD91p6KZ9War63hcXSN2O8IG77j3c
ABwB8vpI8nV7lstjOhbzuvG9eBvDFSafj5bCygmIgzTJ9Tq6yc/FjBO3npkdpBtHzZS6gS4mNLdq
epI2HTlpWvKcaoevWxNH2G8mHgtCHdlr4voRy2mX1NMmzDi2fnuWuNws7yjfS273X65zpQB52YKc
k69b1i2Ly2aWj7esixGqrHyCF1aNE7/4y5blky8OpMtnX14Tkth3mDVdEHL++OiXpyg6ZBPbAs7U
CabiPBHJTQvM3pU18TtCNV5MToRFFv+TdAsp4uijeBUWB+kzkiuBzz0PbRvuzBjaHToOFOtCmx/A
XTZrQyMSUhwy8siVx8kyGR33pga2gvorxqwz3JPSWJ9cJ+1PEVBE2nNOsZnxHuIfKrD6tuI6XMYO
FxNNXGDlh1Dr/pEGdA6NlfzOyMgOtuI0gHixA7kuNlc3I7yXf6Go8RsZMIGOoVmDVlQGPz5mYgQa
TdodfX4Uu1yyIRIl2KbFNriKz3AbZ6vd11rKeQn7aNRmv6DtV//bWPj/aywYtk6N/f/9mfTwT+kU
yG5Ip9j8wP31j42Fywv/aCx49n9atgH4RtdMw7JMmxbBny5F1cTAaONP1LEwCpvi0ljA2qiqtsfD
VL8s9bdwCtP6T8/QVMPhZa5BaUz7t2yKjvGPjQUT1RnpGLah8wkt0f2gvfF7Y4GWCM0DbhGvDJAY
/LTkJCUVdl63KL+4qOh7XZj35I+sT8RlcVmWK1s1INRWye2NPElOtZHPKFNPPV5owl2EWTCtfX9N
Tc6gzNONMyzflBsnSr/ceCTRuBtJNJI+QjkZBpdCZGT0RIYibhSnQ4ZHVX6gmcq9nFi24NgbYxXu
OyTLpH+RjbzOHvJep4gaZi9p4b6Fk/GgBql6yPsbbCczht5oC3bAOvr9LXUiIPMxOBK7Kp+bYH7K
1KG7GujgK4O+peqOVZl7rl0cutoGEBIiQ9O9H6IYzl1IvwQJCWwy0Jve1G58yorb0TcPNJCzTTBV
hfAT96swrz4MOsuCdnjHOPAblPKHpqJRr7avqUUes26B4TTSeNu7M2coMtX2CIsRUQFRr/KmBIvq
/bJR+NS4c0YLmV8budoqL9trD0gXHo9rs7UUnE7Wa5VNt9DaRJLam1XaKYNEhsKcbnLdTw+z+mCr
SrFzu7feo7lumDoARizm2RjPe7HBNmxe0Z2fzChZTSN4U4ty+CoZRmzhAZ55tPDe3rGQrJJQQLk5
fygAspFhjzmHuxEzNq7CNn8rA77V0cFUnth0PgijPIdR/b103Sd/qh4Zv9y5DfWcUKMeQ2kuGOKD
l9nXHuN/Mg11QOb3ukLZpanpkvT4RcvzMNQxY+Tqs2oJkyV5/pMqyVggvIHusU3t/NhSMhqG5sM1
fBxxmCaDZB/GOSE/6clvLKC8EQWScmdgjaS+gWzdsVFEmhAStBAfTm4RcWhWv3RafqsJE/0+7IBi
Bveeo0Nk0H5aKXsrLZ+ynsELdCgNZav1ixEhklr7HLcBRUYHZYYtEAYz/7QSg0tKUX9NDtpA8FZv
0VBNK5hupH7pLfY4KGRV6qyHwXunKZ1u6qG+Baw/qCS9eWVUAzvTUFFYxaP2muh8Vfh0aS6Z9k4l
tsMgdkUcT3AXDgDgCaGFAJmqTcjVIkWYccwH5TaZcWUIrJRj3+okY0JOsnpAPdTBCppKRKd+ztp4
k9LABzEY33auqu7BsYTrzuKVWnZPSH1HNTl54f4MNZV303a2su4oBgF2tmg6UFBXSv3TbNU7RA9O
q8FhSxjIl258sAwCznFUCZiUtnPL8tka7M+uaGqgBRRdex9FJk0KGPoUH5P46M3jLQASVGbI3Da6
ETHwHwQ3EtFXY97lDjUjwuluLJy/WZC8Vh6CvA7gJaoyURvda9RSa7d9GhI6YKmXEX7AkWzr8A1I
j3pBJA0JmNxxdHhpEZOHUMaH+nHoXXYyzggz4Ho/WdfWXIE9TIQMzEJcMxrnOYXI3q0hhBCAAX/P
TXQQ0OX0izf4nkXmnRKC9Evq6N3MxqPaZ1tfEK7smAoyNNAGn4qrKB7hWHzeYwmPYGeQQhoBJkF2
23f7oScHohD/T2MF7CjdJSvETEY0f1m1tixjk010wUD/ov5z+01Q/Ypb5RB4N7lXP7W1+uAFwHMh
wCP1j427LrxOqVasGJve20b0MhCuozBgXeFOOA6iPKkWw52eTw/AMVOuEhxe8VtvIAIiMe5X41Kx
n9ukpJQ5nu1UfUSgzZnMgs/jtMNP1brBiU5WrXvbpNFPX6NPUqbDQ2vUoJTz9kkrsK+Yk07FfiZR
NGzsrTtzSQk7/5Hcrw9CtR/Usn8bSz6kMedwJCe6hYq35z/f0BC/Cz0IOSQRbJ0u+6GM9bM2wLTR
zeeCyl9jcnuScOeu5QUNV/XB5yLg9NMvTc+fhqFCMhv/GoP8HJMkp+g4njpuqdYtDPY1fR0n8jYY
R4XYkGF1VW714kapIpt/sF83Xf6ssnnddeKt6sONSQz1kGb2tvbJ95vXCNZizhVdeBe71sc8meN2
ROu41aOIe3AyZKyc8988oyBuZ/Mm6s1zQIBQEpuvfqT+dHz9VBQmeL7Z7CgGO1e+DrBvHM7ORHsF
Uv1d5HfnEeKVafYVnwnhI4kUvQ7eDPKvGjyofpKus/bKMGgZZ3dmRoycS3GEMbO1rTvvFBWQJFsN
sFR+n/bpzyA2rmcEsjuvH3+4xqhu3LG4o51D2Aa/rhHhEZ3keKWF+AIshEYD98J+S5E79urNMKUb
Q3nDakJPp/EOFZapNiCFIUnybs145cbN/Y8+n+nYa0Co8vm91YOXcYweAndaF32crdquMg6RzSi5
cdRvuU8z1aKWvFJcODQVkkzH6Y96VV+NSnJHIhBkeH9tOZzkAW9uQnvYq9YMwbujgUOzv/DRJdp0
EloCNaiCuZu4TfYDg/2SxObKcl7HsQ7RAHZHTy9Jd3KBInPjBfBa/x4MaJuCxnjPjJrgU/ToUbz3
sm95qB6cafxJGvdWyZxrop2eS81Cqg5B2xm777HjgxZzhxNGonXXATkolOaBog1duUEBennQGjdE
JVrcG4X+YM7h2fUIKgSnyq1rApXRvtP02l/TxhvdnJQob9eUyQ9z0PMVd8Mv5cyBCOyODg4MAzro
G8cqOd8B/kK6KJp7hYDyYobLLY6bvojWoOH6dTfP4cpN6QMOWYVrk/Ul4DdiUyf/iiEFaG2VqxtH
iGECvYHKZxPiaqvmCV0HEpJofvbG7Mzdcske/x5pCDXi2f4ME31vO3QK4kF5h0Dvrkv8THHoHQe0
DC0IcUS86VuLd2ZflPHexfCA8cNdQ1oFvxBUiNe9XD9Hlr7pOh2fSpQ/2SU/cTurfhBN9pRPnHLq
uvqJuC/ZudWzkajeNi4RQuZE1paiPecXCj8H47no+blCWnrhDgzZ3HNEsNUa0dUrfe9wa4X1d7D1
txNww01QxA92hsElF05wj+GTE0Pxml7BNJwolfuQnCPONwPAomx8N0ocOHqgYtB6J/5qZQ7pk+YB
0He+ZzdwKxkLAO0nc5AzYmY2T0Rrx5Da1FdFoe9r9BwJvhrsAEAbnFjd17FEEWxoYA172iWcMU+m
OXJL2w09YuJsTT7to+aWH5Z3Z3jq22C5nwSV8/NphqukcXViYOLrKSTiqSiefS8k7SBU70CTYmGk
j0tWFxHeLUofdTA3SjICK3WDW7wqnZkeOxXZLXLn76mRvMdV8IMYtZvQiB9aPb7BWnftTMQH5Jl6
NhpaxA117Zn08kZHHGOH48uUe5iuZ/jArvGWK6Q7WdQgtTR9FNHEhcb/2Iw+kEtll8WoV4vg1SJj
g2yb8GxVBuddoTOaAabl5pOi4+xQbBMxi4ixiMZv9Ex9Tl4l6CxEuCAcsVzbJKUMMRehMLgtLH0A
0QOq5ACC+jPXtHYVzKcgc7houdMH5fK1GtAtrJ0cxTZ2REx2Z0bkipnBFLSKnfidV4P/FAkdgtsC
XoS/dA3uDhBsSK/E6e8LA/hmjAwBj2T6QOAA790GvIGVz6A06TpiorddurlK7pOsTldzZTbFa6IV
wc6uPvLGfIgRsa4gifwAEvTNCftPkk1+6lR+GWm/I5UIVqXKdwXg6KFTIESlWNFr1Eq92cYHze8e
CGLaT9ZwpdX+2dYtXIFB/dYFDdx0iwZbsYegUGKwO8SR802PQUxW1a+w5RI7aenboLugEd1DS2kZ
6mxyr3W4GfGBfIQtRTE1H641Nbn1tB73S0h+Q4owBW6sSJ7mggcyf/gJ4sxdB0NNcI6dAYIjM2BS
Ky7/3aNZuO9GjIpZT909J9wR25OuOeinVJPxf4ebbXLHD044D0Zo0RK/H7CLJMGwzuGY+0WY4JuN
6fcn1T15FB6d6aI+hARJWfEzToQnUqW5/K/9DAK+l8H8Rt2j4aciTkOJTcTwjJQ7y1pVFvhHl8SV
otNv59C5RfJxq5dYTKaqObbVyE1QY68jN9v1endVFcOjXoOvIxDk0M36BurPhxlMD42BFq7uqrtp
0F7U0v3ul/GVEtucXwioB3rvbuy8XaUNotwZRdGAE6uP+E2h6PmcGu2edvO+HolSSggaD4VUu/Je
dI3I96Ih88WIVJWuk3lbG8Jlrb0kTri1XTRGPkyyfsgOsZOdR/8pHkwLiZwY1Zqg9e2YC2CEdVWJ
rlHphESEjd3aKMaDMXGO8miKr/zv/qARnYUHSsPIugXwoNraJneok8mQB5soHCEB8oG1G2b44qL3
KgbnpuR7DUoRg5z+7HR1r1X9Va6j9up/RqH/GczDN8+x3rvQfglMxtuee+L++84snV9I8e5JXBk3
Dp7TMSwxRTFCCj249Jr1EeuEHWrjVR3djlB0sT8Ve7cASJv6e83oDpXOYGHMUvrCgB23kZ3Hq6Ao
n5oK7kNsE2KYc1MLPxXes5P+yCpuImfs7dzxhd/D+tZMGsQ5JZd5Twmv2gjZxGw0W28Kf8auueuC
J4vrnm5vPzrRyRjNyDnkYDFlj1VOEllmkLNxC5PSJm8NmDGV8QxVTVhyrI9zNhGoUA7rwJ/mC1Th
0pwLbkOwLsc2R9rnleWnfF06BmRC1fiXPdn7lStlZ5tw6xhFBYaQZd1Y6iDXyBSe1vg/L+1h2RDu
e3B2AEfB9Kt6/UN2f+UEOca+q8muIRsOikpWDTZAPtSb6yl0GwjafPbAEwV9rJ1v/UB58oJusE1Y
P1CYHyV1wk5cFPh4yvCQi2LMECVHa8DXKKrYqTORzRhG7UZyIuR/m4v/y7KIUUCykZ0WeMJX8oIV
YsQwOGhlJ9lb+styuVAIlSeCvMI2ysV7QNoh/60UZimSVVHvuczKZzsTQcb8amk/X2YFR9fO7egg
P8QIQGvtN2JY9zqP+mlppQ8R1r/CSqmCi50pv5Wk5ZrftAjilu9fvkLuHbnucjjIZTkxUpEq2YWH
ih5xO3QP8qsQ6iVMzZKpJSZypZzU48DdJ9E3aJD+5GFccBVtUIAZbyl3TBZEeQgEbpOGl+/XzB1M
NgpW8szzLY46SiA5nG4DFdlczJsW1AYn2Jy+AZMstp09kT67S8tX5R6IbK6mswWIv/inN5Zf1OUz
yFkHVM4KA51+eeZl70UhOTl5b+i0oegShKKK1tVKccCcuhkf0jSJLl/uKHtIv/1qXN0BeS+/vK/f
oFGFN0WEb2gGuRnmxHrFbvimdJn6m9wDeQQNdDfnGsdRJb+1Qu3vyP3q4WrwWfD73ab2rO5K1erp
p2T80Add2V2eKn7W8pVyd/3LdR4QgFXI5QZTPodDHyPIS7Ajyo+sj7ZzMGGBL4ePeIJdzTzBZFhc
BtNB9tTHzhoOE9lgc1dtc4eylC9bZ//yfUWr3g/Ncu3lRrCS7y3fUn7aOb52GboxNCzs+niBr8j/
WLRe5eKyrnDMrTgjWTo8Nd+phl3opBh1FA7E5fBbfq2/HaKXWfmkmTLowRN1EPFly1U4X6y98tI2
+e6yV/MqaPZ6UB+XX7j89+RL5Dq5GIijUAWXQ1eKr4kgbvmYKfvE8hnL678egnJZ7jU5d3mNXL7M
fnlcLn5ZdzlsL7QY+VCRMYqyUhMYP6T8VD9oiOfXao+ATf6fumd1wG0bmrf6Lm6wDlkNd0PifDPY
urO1ndt8bu+dOKFc6V7puDlnlZAHooBy1zgMdXe2RLORWuN9np2LZsS67aHqI6VCrQ+GApWgUtDm
kXB5kpPCK9oTmlRbXctlJ3UBxuHHHTaos1pGY76GEQtKXIIMO6Www/P/fjZ3AcMOrv6YpOV8TIEI
k9d8HsTEjwaRQyRndaJ2ha03PHd6XR+iWt0PxjgADia+8CwfAE0KDoK2u51xhpZ9XjmRfeBlcVk3
GqONKEj8ai6z8iF36Rh/ferXx5ctR6ND+w1R9Hhl0Z/ayWd+ffply7I3/dubXN76txXLuy5b+bt1
y7vLR0fbekMrjabFaKztlweX11/eTjbAv2x+pg+/K6P2+bK55cv58rzfPuqymZYS2GrQuZda3gpe
4kFL1e9AREhmS4Ri7bfZMeqqEwJWj1BoMNZ/tV9kE1FO5Do5J/sychGq5K7zVWX/tw3MSyM8SJAO
NSMWDYrm9I1DcY2V8MbflpOstNcUqhiEyvN+Lk63coL3lhFGIK6tXl3WO0KK7mVnxlpYkioXuK2F
3H4l2Y/9DN+DNgcBruIEB68iPo2Xnk4lOVJt0gcHM3HBY6t0hPImDFWA1lyKgBAVJ7XDOBLl9kF2
aVNJP0uE0ksuy8hhuYgY4i2jd7DVpDhL/GjlHCMJ2PtzTaUyIp4CYvQu4NZGSCtUCGP0j2n/z83J
VavmVP4192VdXasOd6HE3TUVHaxWG/6YDEFRny7rYnXcC7KBKnuyPKE3PbBGhFrI/RkJhYKc04TA
YFkXDTrHABATGIwxEsG6YfRrCeniKNlrcg/LZbvWX4hG8LeyvSa7bRGdEXSzQtSwdN8mGuIQl0Mq
xmJcV4mJnJN7+ss6Q4wfuff5iOWg+NKBu8zLHd3n1NRa11vL3Sl78ktHzpaXosuyuIjZSEDQH8G9
EWOWSIrx5OyUCY1ML8R4+IZ/9lFZbuUeNCXabtmjcmWcF9RmGat2isqXMYd1s7c5yysxUkBT7Fu/
N+iyy+VggllaZemz1UwIP/u2GM5lEbfHyf4usamS/7lM/m4dFZiDEjXaPtQM5DkAWS6TNqcM0BA7
vl3WTVXQnuKA6rKn+uYGD0h7mqN3I/DKIzVIC11i/83SBGFQ7qdA7iI523EKIeY93F2oqcuekDtm
2Tsh8cprxZmmtdwFy0R2RpfFy4+ytVHNTslPuRvkDvq7XXVRfsCKPgSUu+ROKXGHmWWGplf80i67
SP7y3Li31vk00BIJCY3sRUV9cqZD4mMkW8c6qgcxOj9aiBwMRqE0E5LyA25Pvx3Edyc1PakrAGdy
+TLrBU6/VkPun+VXqIrv8fJ9izm5qJk9946kQ8lfSxTr7rZJ3Fd5gpS/GA8c0LyWs5ffEv77o10I
SYhLa9rOXMAP7P21lAeFikY0aupAm1H15DDmOC9ygXeVj87iTOHnRFdiYnqRx1IlBKeFmCyLck6u
sxSFxgMDCHmkgZkibkhsQ+oF/pf8/D95Ng2pMvhvpBU/h/+4/jlGH8X/+Y+LWEN4IPXLy/7CPxto
JEzbwkWr2jbho78JK5BPWIZjeio1WEe3F2GFIfDPpmo6vMoRaGZ3cWwK/LOHsxIrp6Mi1/i3+M+u
h7Djd8Om6qHeQFFhmZal4Rs11X/UVVSxmaI5yuOrpopAu9kkjRrk9uyJI7z6DVcc6h4QXttrKBIS
dq8Q7wPzvam2VWh9mETgbQ0L0l89nhoaIJeJYUbjydddkw7F9JZpXG+MkkuNl1f8QuVs7oKG2MrZ
zs9R7IrH5SRxqKcogMhW8qwkZXKlUd1VGdCH5fT0G+659Jz8GGWfwKmQuYshtZzIU9Sy2GEI3U4a
NEBfjCZncQsiT1uFvPrLWVph5Qp3ywRRihtreaZaTmaL1oyQIewjVGOW4YE8jy0TqzPDfWdaZ3lB
GcXlRk4iMWIYFEvZzVFzJVeVvjVSVXWhQZDdw7VJnhhseTnqi+Ih1eiJXS4zv11xnI4Y6GR8sMoa
hrMhrjjynCEncjGOUBdokfKrVtxuOOMVZdDfkHw7cbYcz5BjNin+UPLWsCKV/WebTfTHIffbM06J
xsvQW3S3dUzPYMJ06CJ4BDWDPbzm6rFPx/7JD2MweLV60NzsqQs1TD1hfTNoiYU1FipLGQd3ALWq
tj7POWpKxML1mfpgse817YefkA9kKNGWjk6/Q82M4zWZM27O55Sz7ipOm+IoLzFy38R29ZzO+Nbn
61w3X+T+C8Dn7pLGdOv2ziwwPVwI10MXE3doTpRjVfsn3MFmawOTO+Gq6E5yDpH4H3PLOqME94Z9
7c9H5HOWxeV1cp3qEStOp7/f1lNX4gb982X/w2a+Piw3G+ghnn85e3k8OaPsq3/7rFg6+HBfPoNc
/PfX1UInnxB/fdme3EBWkze9bG9Z16eIbxQLaJdDBgdf4vK1XL6CZfnLw3JxxLq3UvFCb+RiOGjl
vm78UyqHZWKkFolJ/tcieXzcDizL8uGafC2E1+JJ8pHLk5ZXAp/aTy25E6EQkMv1y4PL4rJuefty
ErLV5TnLOy/PWdYxoqQdjPRx83fbWp63bE8JOm9XJ97Vsmp56bJu+d+WdUmj39a2PXGEi++Ee5dn
BEUBOS6oSSUq+gKRlkjoWlf+hEz/Nivh0eSS3MadRoqeXTXqVtUCbW0rAXC4vxDVcu7Lotxs4ohh
vXzEk6zqC9GabMdDS+qbfM7fvU6uu7xYPkd+kMsWluXl1V/WFdmoH5NaLY6DiBEo/TdzK8H4EpFP
6NCICEZw86PUBtj/dVbS9C/4/K8Pld0hM6K9LA5dKlNTTpZOhHHwUlGV1Zr6ckMo7hMvTwpkyVU+
Jss9S6VLLv4Xe+ex5DqSptlXGZs92qDFYjbUOrS4sYHFFQmtNZ5+jjszi1G3sqp79rOBgSQISgAu
/u+czjZR+yTW5Zb7umVVGi3iDK0pdbeZp+ZBPiC3k2sWMOM/sdbytsyL3R6+7QZYX3WQN0PhWmfG
mnFA8e1QZk0NsliTC4sJjmVFKmf55YG2sVYRkchFJ2p0OUN/XfzdfYyqMREYLOQQoBwIlWtyGFiu
XeNC8pFAG3el2WvbUTogIrQth8lFJK/l0eX3ja/Pk/cq1yrs2d3EMBh2cUb7QS46FJzLTHgnWtHq
t8XFTS7IPHBSFDflA1qi0GEtize1hnYE6JfKY7HQHezki1w02i0veB/FVwWeQmAoDOUQqBWtb0Du
C6pNKXcjG7WyEOocBpNz+G0h7wsL6zulGxrWV4QYo+PPh14scovPm5NJ/i1/xywO9W9FuZ86jNqD
WDDzNG3tzj6EajbgM+hRXAXm/Fj7BcDPGDuz/M3l7zuJHzmFKJ4yE8tYTCf/O+jrskNKgRehuqVv
oCNKcpjJfjtgrZTfhPxiUNXsTC0nCDlTNEEwxTzItdCq/1yb7I4eWicQllJaYYi6WUq3CV7RAmSM
Q6avwkJdDGDvYDFXDfrMZgV9dh6eZIjMMqipq0sH7rFVoxv06jhYR5lC6D4kTDUqgD4bcJuHNOuU
deQqA1UkTITrzFm7owIwQgwCmFLWccv1yWmf652/hfNyWZ5b6ikE4WL0qdsR5bq38J5cu94pdyJv
A3OwN7renq+7nGkZUlIZU6qoGE+uNmRUWrazyN/RabrF6YAqLf2STKhGLbwWWHsZrbvm60RfX64R
dWYkAK7Fn8+8bdPKMYLfNpd7l/fVdmUu9Fklnf6P8NssS/zl7WtMTibk/vbxSdDpi8KNV79tI7f+
H9wnN7m+inwKQ7c/Ay8QkJW/snhyTX40+Y57eLMUyGXeUt68pQ3/7qb8oMysWbNAfRHz+8dChqpu
NwNx+ZLxKg3lgSHcB6DDGKQopBLhtqFcG6U84fac28PX3cL3yqlq/usF5Z2OlJf89rJym397n83A
A2XOxsYGYLfQwfmShWYBspZ39vuqvI3G+M+Nfn+4sUSu998//mWnv2/65fZ19cu+R33kqFOYaZO7
/pfH5aZzVBT7Rvv55TX+fvXvX+n2ppNJe568Mt58eQdy9bbJl13IR36/Le/88vTr41/ejkHplXCf
kB/SvyzSf9zM0KaYwp8it7jdf3sC7iUC3khYbnf5JoYWXcpa5Kp8pBMuF7lG4JJZzAgoD0nRGxBf
Au6pf6R24sa6lw+nLdT4K1VfRt3knaGIxsr4HNTLvx62O9FZlo9/2R0cCK5JA8EtBoNYlY9fX0ne
juv5eUZFvGm6ztPWt6fLtS/7vL263Lt8mJ/7UdFyyOcZ40c9A7PyWLkdEfImFmBEPtfjwpaCn9tW
qvD/EDFn+F90egc5hRbKFpAMUt4Wbo5yzhN2IWeUoiHhHIoL0kFyofQz80hyNZOiIrnq/ao7KzqM
njCHkPzj5C8ENqNovt1uZuMmjg+WK2ZixcAdJYofNHYYQZiQDBFi/TV15k+fC3lagFFOCvjs2hNx
wfpQdP27g2jqGOGm3rSaSbDC9GBKcPgm7KbwjtD2MmJ4f6W4ZOf+1sOfhUzDDLisANSOj2qnr0An
08ANE+NgG1zM7dahkjem5F+lDNq0X1I+i4Xns4HTq6o0vYgOAl5O164NNkOxVjFJsFvfVQ5FyF5s
NlrDuoK4A3Oy1/7/gN3/KAtFaR+jW/9+vG75mUZ/0DX6Z8La9Vl/DdehZNPwqjkWMDSDIBQxpL9y
ULr5XyYhJ8/xbA3ElAg75SJc9X/+N4A1VXN1zwN75si00224Tv8vyzBcyk1V1zWIT/0/5aD030fr
eFuazuAf81MqwRehpvuagkLGUOA46MZLPhjeWiuoR2hH89SrJZbzEvZxYY75vjMjd1VFsP6U2kIz
21IVRZ32U+9j1szU9AcHzKkfvXDjG/klssNVFSIu0PO7TPWUA0MmH5Hi4uas034/euau8cqXgfqq
uzyexjuqvOzNlx/i/gqI+185HH2mxlpIcJbgwn3hxtFVYWzU0x2HEzVIIFv75w9m5lOZeGHXXwLd
yLaDx4B5a/6YzdrahW2QQ3tzwhUl1TEoWsWnoLlxT/UwapcyNH+1IdAvb+zvCsLYZ12jgt3olHbj
6r19rikhVJk4v4fmZS49E4E0CFIKZF0fxo3r/6QImEKekZSQ02nPDueSpaY3/dpnMu4ILL7d2mr+
B2D/4Vjb1LtOJiXXORVXAVNRR6Mb4mPSNjAqHICL05SgLB81Ul/hgNFDcVcNg3Yv3QgVhoxbeGQy
Mldgqk2u8sQ4P95UkzhBQAPjv/lO7X+OzFnyO7UdkntUFTgqfr/fvtPICV2b2NeFsG+76bswoqae
Ov6AuP9zH6hLqyQFDC6INxspEdmq+IPJKiJL1F5EXqUfmxY1hZ+od30PU7ct2m6d271OWTvVhbX1
FEPPe9QCCnx7W4fyQrF97Vvv4PJ7rGnU/CJawc9NN51Q2oz0Hp5VHqnDc1KI+jM7fhrTEG10mgDG
SUOQPI6eFRdz1EL0CNDEOOg0hh0ole4tEBJd38arCogtFLBBezYcvktvvndDO3udYMT3JHgBMZXh
meLXu6kn5lOCQmYspd2FuvWYUJy5i8M2e9XbS2V1FbGE9CkSPc7bovcYtmbqM1r+5/+49q8HLxlG
1eFfbnMMGyK3+fXgdSYlGJQybS659R3Cc3F0k5o0Yx8ru5qwyQJSc3TsTcs+j70ZbRMuR7afrys9
PIKQiEmYW5euNdVTBKfdCJWt1668qlJf//P7ZNrhnw5FR3PAQTL1oHOOYSH+Vl8QjpY6BmbZBPlF
1ZXmECfWObczi5r1IRI6Cu+/eTkxl/Evr0dKlHJT12ZOw/3t0C/5/89VHRYXytC08E7RflVtMgGS
0K21VmvmZWqTHFvP7D1VHFALmOdg1bri6KlUW3em+ug8glIPXltDzfawfDidORSTU3/TRsor/BVo
8bVfbgtfzdeNNzlnaIEgOXRg043q2+f/5vsTb/jruYxvTycsq5uGSaEmV5N//gIdxwAVmWfRBVTY
h5OG4dEJ+fOPrlZzugqqZWAn6tpxrH7d9KVyMjgTMdCLhJ3B7UciEPiD1RA4N08yJs6GTandy0Vi
er9o5Dl7I+IQnLQ5WQ0qTolxzttlE9YbvQMN32t8Oiefh83QUVLgV8MBGwxq2YymBl1f7aBGlblp
CF1dVKZZQDbHzpuHnWwZhgeCPeFFizuHevvU7VYZnmlvbjgFlM0mKJmD9a1kPCtDutRaT13nmj5S
2lCiRGy6PwTn46LUaks9pW6Ckou0kyuwYoCB5l1gp83RL/JhUZptfvnP37v1r38k1xGXRwNGqsmF
RBx/X/64qt1ZOZIg5Ty5y9YfdQbbrIGBtvp9CBVOvH1MFV1NoEMPp5+J5sa/DHBbelwMxA6Y1KoT
074LlVjdJ4PSb1tqCh/jCdBYJLbtm+VoKNPPrksu+Cr2o27HH3HhTovMncI7TEXTfZVmYImslDNR
bpufpuZTq18+mpULIr1uvPXUz85Sr6b7uMyG05zM3YrKVGUf5Boh/MTcYO42d+HsEiet1HynWGq1
yc3R3FFyQkVKPuxwQFdAMvP0Eljtovfrb30yIuM2yvrVdB5qvRnf3MZqz6q2/s9fsA6/8ve/tmEa
nBFs2CwaQC0Hpu3Xr9iu3Uitw5Y8DRCnZaWl2hGAiHZUmxFKcxAR45ptdycfkIvR9X0FYQzbwL+Y
qs3tOZqv/ChnqnZud33ZxHJijSCpeOJtb32TAQN1Jnivcr/yYT+NeYkvW862oizRvJgr/ikGwTve
pTLUJKb1dPPlifKB60vKNxhmqr/xTPP1ep8h38HtxScv4cfwYe3tm7Bd/e1num395361nxm5ssP1
Pfzjw3x5s+LNXd+T3Ob6ol2Z3cXaSquJW1qti7NCbCY38BFPKddvXj4iF5P8+uWqySGbVJeQa/xW
66l29cHnK4Z/jARPn+FfQdfvBWe/9yDux4K93/Zdtxxox7721vzHnLbJZmpfJmX4oy+IxneJcYrN
+Q91bO1VP0XPLZD/VND+w2T8DrSJfk4HdnFwXKEdOHaeWr74nXOJG51IfWMHWwrW3vSI5iq6pzM9
RzwvWrDtKGHkgo99QHgI4pxJZB0VGOIeACvSVlDRTEgQGOjCZDCND4MwGwSIYKJUpyrS7lYDFikI
hb5CUNpcBC5mBN2HK+eq49MATGXdCX9C5DoUQmFUEGaFSjgWsuhAwfOyAX3xRorpYkc/Cetd+sSJ
zxGSBn423CtoGzT0DR2x8nUSo+1W27wklQtryumUbSa9D8IAoRMSDYUTAu7bhsP3w8QHm9WEvyZk
WVHvLi2Sv9tKmCViFBO9dE0I60QG97MUHopECCmEmaIRjgrP1N5naa0wDgmxxSBowqPSqtkiLaa1
i5tjVwsZVl7rJ6si1E0F6Hviq4tQ+DG0dPwZW+WTzlj2qrD1xzioz17VuitKuB7nAMsGkJ5tRU3+
FloIwaFnHwDqCj0Bk6U4WhB1OAg7amHuwBLBiK6weRjmB04+SlOxfLRTiaaElLsrZCaKnW9dRheO
hcqZUVtxvYz2NROiqENq4RDhig0blDQzihL8IohGLGEc6VGPzPH4g4D5Y+bkyhlR9noSlpISXQle
ZnXPHHKzUkb+YJhjQBC3p6wrOurErf0YArzF/BnVQbvTYovLe4hPy2KgHfnPvqtikE0J0M6ohYOl
jYT29SYEht7FtG4yTsWJ86IJA8usB/lCcPegtFGqBp/YmREwuIYKdKjX97WDyiUTUpcZu4uD5SUd
X00r/mkXAh5V92vLjB9zqu9OLn6YQohiCtREhLu6dYxDxnBCgEfkh5TokVBJteixzeQwaXt14QoJ
TWTmyUIbJh0l7c5XsKuk1utIgdndAE2pDLuan6y/r6Xchp4edcFPoUGOqStsBDh1eVEslDiFkONQ
OTacHXw5vRDneBh0+jh/NjDqqG4UrJoCyU6nottphXgHhoK1aE1OrfGc/pzN3l0QQ2ZypF3OQtxT
CoVPhcuny4ham4N6CgyAeEL3A6oK4SMCIBTmC80NSQMmbsDM0rTJY+d7rwR3nLDSg9skr1OnEHv1
SizIunGY/ClfW4l6yKR+SIiIIjt4MAskf04Xr0P/k/A7uFIaGyRh3Q29dYqypnKDtHG69M9OnN4Z
Q7hWOSFiV8x9YswiD0GRw9oa4wsxfB27H1zMGINS1dMf1GbtpDgFkT2HQ3nEAjDTvlzYXvFCY4uR
J+9lsIN4k6fFSVObbN/q1Tf+Q0CEc9fdGQmBVehJwaIaZo0LtPVNIcgK7qJP1tCsdaFOBMmLAZJM
48m1i3oN7lpbFJ35pNNChXqV57te1QHlKJWyij3319AA4eAdEkGMnCPdoe+MWELl4JuOLBtllau8
KhGhYwb+33rH3NIVG5fljOjKnLcW3iuQmsOyFyqsCSdWLORYqtBkWUKYldIrmoVCK8Wl1etTc98w
oxNj2eqEbssS4i1bKLhKIePyhZZrxs81ClFXh7Er6fthwRfZCJVX2r4B8ybHjeKrFrKvWmi/PPxf
k3VfSB2YEIPFpVCECVlYaD+0M9NvhtCItfjEaiEWg5uNqwk+0ZiqxtbUoJQIDVl/B91AP2YwuYWk
LMJWFnA+XIZCYAZ1lkwfTrPcR27mt7Be6RftQJbnW8366PCg6UKIluTGs4W+0fH5hWecaa6UpwmN
Gt7AJ12I1UahWNMLZGu98ckB1m/TLnpJOHEuJyFmS3QyV7SqZ6Fso+ACKloSbDPhdhNat6lG8FYL
1VstnG+J+sjc4/wtR+bE7EGESiamQAqISo0xDp3MusQg1wmVnINTrhJyuU5o5iIhnAP/4EvMBUz0
bOELLV0hBHVqRG5ZKOs6w3jSlDRkAKfgDCDEdhOGu06o7kR6aZUJ/R0+tSOYUjIUeXWPUuYpxpRX
YMwDwPGry5NfWkeZoNaPO2uesyVpuHdV6PY0Id6LzEFS1K1FPHZn+N71yhSivoBKgtbK32yh8APH
wdkaq5+N3a8JrWofChsr5LHgEJWG+WOIvB1FFNq7bin9mqqz4dgHnnLJm0Jdyi3kQt5M5jy4Uwnw
Hn1rxp8lniaer/HF/HADXrufZ+WxHTumlPvU2QZJED9HrfqH3EcDeI0kTPdWcT2FJawCfIPJezcp
aU4ohn3k7kOfpe13O06iVWFp4WVsi+aUdoa/Mrxa+dZn9VruyyFXt3Byz4XlMhZ7umLZtkNsfoxD
sOwi7+cAfvypZ9rRjpr2XWFqdQ2UsTgx7DKcFfKYK0/tsg/0mBu5KV99Ck07YHgk7Cd6b0OyD+e5
fqgJTlE6JfbWn+OpSX/ogBCWqaqqoDrc9uCGSr9B72m8+KX3bokt1S459z6mq6lTm/WoBuFp6Fpg
xQmXjNJEzTgH6XrQ7Orn6MBGmbqqe6LJcwSPT5Gwj0CFDJ/2oHYEDuVmqvlmmKX5fSKzvzSivL6b
glE7WE1bbQa1jl4d3X2VW1oQIeIs1N+6wB3XkTOaR+TVwSUkOWfmK83rlQ8MPlCerfqnG0TYFm0j
fvLqWtnq06TvHEw8D2alawRG+SxmyCGj5qCGC7SYUPvCu84pvINN6c2mV+uWHrz7LL8gLa3uuVxV
wIcaY81xMByrpKovFmmnVSGiiAWpYLlpaaMvNBFhPpYJ+CC7gJyfd1H1mBotv6x4YY/Wrhu6/qdi
RcSONcW8eMAuj4qSKuvKLaxXcutPctOgCx6HWAwbVKqLo8Aqjhn/u0ttZIhq7c78bFPvzy+SSW3m
ofP+UfPnZucGYbnThhbAB6Dk6wsPiCzLzsXfFrAPq8nsFYKG8tSolXlpp5HImpoVPwbzTZlT/bP3
Q3VVQQk/FWnRXnRGB68b5MqxNsz0e4yia6UotX/qFSW8TLzHpT8Z+Q+PIr560L5ndggJ2xyK82QO
xrkvNCFH5SWQLvT84UjixqvUbeezbzvNeQA+variyfkOw+X6VuqO0dXW8c5uW0dnreyA5RYiWUsm
GYrDTm5Fk89atrzWpQDmfJIbqKgjPiflUb4f229UCrYj9YIEvT15DVSYYZ6bzx6s6vUNhbgOigLR
7FRq8UmtHG+Vt5b74fBjyS0Yh6iXIHaqO06e1jGc9HjdFlP70YzN9VNbwqZAp1O7S+lOo6NzSrRe
vf8t5F8p99HUgSC45+F94FrZMROnJtG5/2ZHBZvyxcxECQCF+dgmA8M9QM/R18JI9C2fuo38LD4m
84Ve2LsoJvYcGRW1H1HurfkzTe/xSKRC7KdVLCHss5MHa6qBBHPN3di2Er/3Qb6X+yExPJL5rMeH
RlcCSmMgmcCn0N9oHhzkFkAbO6D0hfcwV6W51zOV6TDCVJ3u4AXTQMWO8/gZuYm3stQpOlYW5A6r
Un8McBU+OXhUxgNs/w56dn1WRZ2uI56g6umJcUkLTr/h74Dlths/1IcPrTnKJ+pWPK5bxjUOXM/T
taGGzcYGjC0fLAugG9FU2hfIDy2AMgu0uNgrpXiPw6B2z3Hd2HurSs11gTfy0x5o3NjBZzvW2aZT
w2LvpWr1ojPAJ9++arfDkmEt45wH/ninpREEYbHDvh8/WstJnrrGMMDCkFOX9+fAhNKmHb6VE+iH
OY/b3TBa+uvsmDv5FgtjCvBjTdophgd3bwWwWuQzSRej+yDx9hCRnT/iFuB/LF7K9j1YAV347o6Q
Z3KlnreqZyfv0ChWcpc9UeiVO0cMHKi1/9BOebTwbDppitt492UO56FqKu0e9qxxmttBWcrPPpbh
nmGe+bXILfpn2uhsYvIB30qVpj11w/dMc3QL20SuNZa1fohiM3vqXOXb9V3p/NGYgR3u1Mgyz67C
vIB8oAnnSxI4+Us/2yXoloQ+7tglny0FOuKX7+bBWldNZGGvKxD96T5jxHrxeP12gAQtCYU0nMt9
52KFgLfkXmutexkYGH1ytCElVpcO1x8wVY46F/oPFxHXxjBy/jJjYb+4dUT3lB9Y0RQSg+Iv1gWD
fyf/dpNL11CPt0gffow9l+5AS8aDZ6IXNri2t76LdqEkzdh2KaDg2P5QtLikBs+qzkUY0DTJjX5r
m4VzLhOsZa6DB6Tqe66q3aMHJGYfO0a7GFQ6q5qpbQdV5Lk88P20/Ny7uJ0fp7Y2zwUyb9UF/5bT
g+US8x02nnKvR4S6jYEkf98AIfFGe1ox/fLhuCXTM1qk0bNzi5fC9fbIPcZF5lfGYezdXZ3TB6T0
zzk7Br3qwOwwsEZMvM16/6Sk5gfDGLsUtNJrp0Oi1fW+x0XS6sRiOUYbqxzXYU81GXiqCiKGU14X
QabHC4fxJPGjkSmXKTa5Oopy9K7Xj7VgBrqiQv12/+/byY3lwhDV7tebouA8yOejfJrcgbx/ltP5
cvV2J6dxb4lWz4TuQE0EEmdiN0lPMAqowrJXGoYL3GY6s68CBLuSrvskf0VXz/hLRA8opHpqW7jt
axS+g1fzaBBn0OFsqqkaCf4Vi6RTaeuWGEimPBkOmt8MhwE44A6M78pyZwucBTWRqY1rXp32iigm
KGqMijP1c+u+SzsuAmO8dvs7x+zs6wb9ROkiyMv2kImFXEuOKoNTO2MUAdVhSbC2ObTqr0JR+ECh
KG6Si8mDLQ2DFbfaoG+8oV2HXTato6p/j5oAH2FEBwA2X+M0w9q0qrvMMU4OXMet/Ho4ypq1nqAX
KBIAx7ZChyGu+hf54RgdLUE2LDK1FEOOxXxoze8JofujQk9lkzvRi9ZT1Nc07bMah+OySXgC9XtA
kjVVxX6ILTPSCmUj75OP5g1NdNsoV3D+khXM4GXo1EALcmdFQ4Gwl7GUbyw0Ym9VlPTiCsl/nmMF
K569pTn23CTcbTTKfZj5/brQ+4sZR9hY6Vo6nrHWRDmK61JvUU7EzYqACy8g4h7dU+cf/ITAOqNX
aHrF/+O6d0tURcnbWaR5y3gk1xya7V7zwZMzZQgwt8vXRM34sMDA6Sx3gpXLkEMcpcrCmh1lSQVK
s+zb+qEz825LECs+UvE6bvXGOdnKVKNMJAUiuHtMiJQeWYl6eI3MCCBh5e6KANEUnUWzpawkVKkI
1UQlT92PDEL2EYlRF9KbLCQty4Lzb6xPiPYMGIOj/2Nomp8gsrKl29UJ02vGhaQXNemFfQfYO1jp
EPp/q/OVJb7XkuBaGXLMz8TLAK7Mu7w2Xql1tM9+eiLV7NwrRRUeqYKhfRiXLpQj9CLN0CPqbTxz
U1cK/fTYMtexE8WrSIu6re/UO+AJAL6wTi/1PgEcrfXe2ui17qJgvN8Hc//aWh1e+9hIj0B9ysd5
qhIq0AP7bNmFsYkNBfxGF1oUNHrOxi9849B3mnHw4TkRVKNtMfp0jbk04HRXjC3VBPmd2yECqhgg
DhJa1mUFjmd6DszBv08KSCFGmhZrS03nRyVnlJHXQWHRMWabhHF00CZmOGKrmhfpoGm7Mkv1Q2h6
56ktyQkIjvHVNtBVRbptjOQoTQhygf713mtUqqcK/SQT8Dd8w5XhQD0TMDCv5uMoP4IkelE9t13S
APMpe+9ebUJHTTIy2cCAiCPisrLq1+k/LDehDhuieygyrg4Z6zID8hgadHTWFS1/jutewOYp7Ol1
rd4ORoHhZNIPt0VhUyMw1zrQyKz47ocALfNiypeh7V6tHbIMduwxeHVlH67KKO4OcsGQU0e9+Cvo
kPFaF9wCrIzQ221SnVi+LBW+mTt6L6YOw7FeZ1HwlI7AViB4cRhijKReTNQ9qc74HiTMiTNacw+N
WeVIDMpViiyI4eAmTLPr/xx/tGA0K97UHyzFWLbBrO4HN5mOqGhOSVx4C1X3aRwJQnSVet11IW+S
UXOA3IhH0EvzOw9U3YtPIhcZ5b4rwapnsCv0SU2xoDA7XWcodBaaGiLKggdX9OqzV3OWJxXVXxcu
5aLXNf8fa+zMQB/PXH4SwxtrbW04yDVTOFRuN+WaSlkasBFioqI0WS5kvXJSZS+BqcebUADb5SIT
1HYpTbnd5yYKM+shCC2lauqDb1CkF8bwYkPXKRecDl66wJ6ZAqUG3KWxd0hEcXlozMXSyqpxqZjO
iLSdnqRWlkcNaCIy9yzIVsy6MTTqcm7Hf8cwNFOg+mYeileznxmoMdUHv80N2hLAdwctxcEzcb4I
xBys0raUO9RiopTvSi5sWuuLQoXoL7+ILksQT6ceo5TiXyE/ToJvdevTXVeVXW4ATxij5FPtrBgk
RLCqJm34QgXqODpXqNMgTKj+PcNrKItnI10HIfoaC8LbgUIXAl/eABgQO8YhjuETJw14eJk4yxwO
NT1Xsz9vA/HFHd2lex1A1kplVG1pZqhcKq8E0ZKvU8PnWkzu5tB2Oomo1AnyDYrDZ+zyf0pR5OlA
ykh+uy+w+SN6bcWMK/+Lri28dUm1wTmeM5TIIWzEpEjyE3OFXsMgM/S00MV4rwbj1snUltldOmN6
YT4niL036hi7d6Otbzq6uZ/MwcA58KBYeQlo1cz3h/1QKaeKOelzR2SXIeCA+41gZzszokKqePCd
NziDwurDy/Qz+rH6ObPq8ej2qP6Sp9Dyxse8meGZUmNQGEp/iD0mBI2QuSWTKfGFHYBHnqJguhuq
clrarZKvfNfWGSD0bNxu+sA0TdqHjMXq1kmzim0GFfA+GxKocIWeodmAGbsuY9FdQWBOxcvwoDPC
S16hUld9OgwPjmXRjdJUfxcSDdJnJYdWkzNKbBv32B7zJWI2/IoYnRwGX94xTgHKq8TZOh71pZX0
yUmjTmyhTUaxsfUUZzxAZGZnXFyMWeA9p338s1b98ixvMRZPE7DgpIJyPVk2nmW+CefTpDjaR2cq
9towNaov9Cx6G1Gxy/udsmcWQQ+1vW0k9Wud1duiiK1Hbyi+1VMA+ycxGFOqWnunTxTA6LP1DF+n
fjOZ5wc9q6WrLsibt0KbLRDQOZNC4lE3wYAJaJIIqZcjwQ0mc5FqobJXBcIatGr95tj+gea8970y
NX4PAgqQEJKtqrYhQzmbKBvGx/aS2HFzJxdGU0YUT4we7qKESomy0D5bpaZ4ILOegw6HGl21aNOA
crrvmG6n7/FatYr7Cgoy2uVDcmYipVsrRajfB2JtiogwhtFY7GpT4MSsNjk0iTk9hGmtLHULX900
T8WK2q+Wr7qplmMaY4iL0T9omJnBSXAGSrup3quhpe+wo/7K6k7FoliWrxTRMrcRNQy2mbMCfpii
M9clPkm7oV2oXCu/98GTl/S7oDTU19GNDtA4wmVsB9Wzo48wl8e+XlLBxXiyeiGFYfEmHC4jmo3u
2Gxmyv7G9kw0fVzbiIoWaYyLFO5g81CTwD2OWuH/MpI2WzewsWlBNqB666p8rZngQImX3plzTNHX
aFxsL39kZkp/jkKjfcZOnzowF6OpjfcQ6pq7nE9hO7DNWqPNT/JIj0g/H6N840wY7iaew6/GpS5/
TPO0OxN8OctbmkPRnqJWzNw46EuMAMKmP4d3O2VMzTdnTLfAIrPvmOUn4jZxcOnT8VuFyfLEtChj
32Sz945r6Q+WWMz9fLJixtEzFfqH6PUt4WDwmeO0vaf2adlRWrHQ6npAZWhPD4Y1l/s+ZLbNN5KV
X1Askk9MaOs+bU+/z413ncFKPKWUSZda+N1taErg4WNeu/tG3ZW9ghtmHXwvKJ49j2ELu3I/AjGU
wFBleWKCqFs6mYdNIrFUpj6m6YebCjRxOH/zvJ6KqBToZuAa3QqydrNRzKl9QtvEGbSaox+4PoQL
z/6lCOfFBjp1sKV55h4KCMOcyMJvFEAGm8wNEeV0qvfQTVDtrPFN8wLjpbLUiAlEWu86pIIXy6/+
vCkfZYaTSVKLpmLR+NWTPXJyHifz3SRdBUIwoGRF3Kzq8b1HvLeL9eGPxlLnSx+C+Os9wKcUAxzd
2KOBazICbNlZcseoJW7UOmCuNJoYN2F4V7V/eBnT95R4hM+mz0QAsyTTLlBd53HWgGXWcVEtTGMe
nvOtZQXmH2rbfy+YTH7L84mIszJmd2lAKwnGpbLI6oh5nCmJmWyoN9Qmxi9E1L+pSREDoUncT71x
HypXr34NdsHUjA9sYy5AbUU+lJoE22FpcVouUoZIrQQ0O8qdw+TY9rNPhn4d0yLYKg4cx8BRSLWP
/XAXpdo3QC/z3pwbckizQzY5Ll9LzuxZbL4AhhqeMqF8Mcz2LoJKB6XJ1fb8ibAOW26xrtUkw4ja
tXjSbetY9u1TUUF8rYx2HRvzR6oXIb55nX5N00aPjdJoq7rr4W3PZf/Gc96TGnh8W3Fg1EwVLyuI
JsupZXyLWAddNNN03+ZixK+LRLYx7HeDGf4sB/SoandG1WzTIFQ3lekDgFbDncFQ0o5hpmhp2YOJ
syBXxfW1WCttYq1DnXEZyPbNHbPCdBh7fVyaid+ui1x3nmoK8hdNkduHNDGY07MK59AmXbBn9Gje
wrw8x4kKUjGIIXqnyvdQU5iji0f6rsGkrCbOyD+a8acJ3i5YDEaJUtgslnnda5cm7l5HBSGqW2TW
Ke6ajxro1VMalCA1xPim7dbWp/ttLMpg27SW9jxoekoiINMecy6eC86mKS3f3HiZZ+cTO+RKCcF4
2Latr2cYKXsNR8oSwmm8bWYG5lzclvveQh0aC9FW0LrplmkRLmJqMJ0olWFcIUJ/yOxXcTY7b8Yo
oZxjirTXzBeXj2Vt1Bu3Bcf35y/YYpw3Av3Zzppx5XpJ89lE8YZqZLJUQ5ju3UJ8K6rxVCWRsVdh
cB1Ln3lcTWtWRm+Nj+E8Khet7bfylmX3PhOscXNu0NsXhPnhjPnpynIi42cyFz9rSzM3Gb/+OmgQ
JKaN8zlQEgtSlqbY0kFLf2lbJjKqan5pRgovCE2Z37z+JQ/j6WQP/5e981pyHMnS9BNhDFrM3VDL
oAqZN7BI0dBa4+nng0d2MSqqtnr3fs0y3eACIBkk4O7n/MIeAFRW0lGT9WQ/DLiCSbm8r1B8/l2U
2dqSml9kMs4d4qwI2CDs1wZjv5ey4QBvJnwKpMHaI6vt40AROqchapwTd+UA+FvJqhmYrV+9MSm8
+PqIv1Uf3uJkW5aVvSsH09p5snSrUMfdpFVFhNRUx4csjY6pwVasQlhlPrr46iDWgtc4ukczsZmu
MF3Yu7EKp7hybrEiAYAJgnOTAHvoEbh44BFlZfZD3LGtyqdPCP5JOhYuCywYo2H3lMhDcyR4YT9U
tZWwr2iN59L314mDwG/vKvmWpHG+GIsKMdGUc2ujcHZc7imSu5eATdWz2nsadswpZhxF/jZlHt8D
HyV/PezM5VANrNASEgh8mvio512LOjtcSqkb6rWRpz+I8J7qOFAvXeTZOMn1sAGx4FrDM/VmBjKt
s9qsdqleVM+mTCzdS/x5Mt0mbYVMkBoU/SUaYLSitTNt4bsLEPtkr7O0x6VdCZCkrtZ1S4A30twn
D/8SJu3Y/+FOK0qphxRpqyjmoquA6ZRWWDgxtu13m4kFlpK/JF4UAw9SgvPYTvl7V1rI6tg8SVjg
JVUWMNW5RJTGzJtrPP9WfhqFB6PSbrpFlsUMpPGkSgGu2oCwsQ3o3VVM7oMUfvWedCSBmjL5FzEa
smo4YB86m9USHljXws6DRayH2caw8WJINR7Yo2nEez3JhlmjedYWBWyMFm1F4W/fABcbpW6cBWqv
bXRM0HMri1+MVCbEQrw+rTH/JZjrfJeZLGTfS265FZ5Kq5IXems6p0DV6nVu+e1+yAJvnyieuVYy
8qlqQy7LbN+SrPBI3ibxvreQdXdq5rDAezU8q+MNu6C+pQUS1dUxCLVlLMM4mRVam57V0EAFV47I
PylshfjYvCntyatHfBtS75KHkbLkrcdLAljKNSlC+coNXPazqCYzquts/PTyIKDiSeqXqLFWEXIe
rcJzxUcmMZfbNfMHsCgU+vbaJMeRB8zyWTlsPQD4a1Yc7qQrGC/lNIZmTM++tHtUOzzzQTLBZEE6
furL+FhEjbZlbZIuUl0lzBf62p5lFrNb9ebXRXjuG6PYy5F0jH01erCjuGaG0/0jka8EjzrZP0Qx
9L+krvZK4G4VOZFQ2x7xsm65lWOiYS9lRI4ybZ5rbxXEQfJQ21qMB8KobGvDx0CEpiRSgNMmaJvm
8fCQq9EjHGnrsZVrFPYV5wW3VPMSFC9tv+4JnVzDICMAjODhuu2zapnr0dLOiJNYCnQvHFm9fFy0
WpmuPYmlTmKsVdIV3zSTjG+YGd8MsymuYc7TvkoS87uMOYGWed4NUSr4yTU0Gi/4FjYtxieGCS/V
q/uXGlxSmPbOPEkQPpckvbpFBj9Y0h8b2/GQcs4Mj9BfohWgXdIbfw2CUvCP9iBh8Nr+XjfTdlf7
1ntI/Ie962660el3QRAdhpZ1TlZiMs9apnyvgRW3cpQCscNTt/ExlnBa/hLh0PQvEE/GGf5wyH5K
Vv/CmgUgpVteGyzL1dyLLuwh0kWXls4SIcdyYxDAmGIH3lEUQa9x3VSBSe3VGKDW1qMoIkK7g1rO
uiDpX7oEMFQReuE6wKHF80wHCo4k73Akio+Vy3SspyBgoMRHm7j25V3kduoCF5/8G5Gqc625r2jj
bNiLoy4DJxh8KdtXu7Hjh/SbOvC4C/HJAU5lZ6uKdA6AlFgCttXGa2jK2EeT9nmsRxI1DjuBtpBm
zFLKg5tLCRF7nb16kDxKTpTB8rPOoQd0u2ZD40TSsAuaqpvbyOnscd5ko+LJYMg7XdvWgPbSWlGO
Q8U2M4utgrWJFCJiMxr8Jtm39V18QQOiPoatc/DM3mdLmQEyS0g4T4R4ywKbXedFssOBvnUqbrSo
1XZ6FLC6tslREcR0rnZVYzbpfauQhnpuMgt+JMsRMKKZ+zz2Rrp6ZpOfwm6J0xMAk2Vrqd3BXyty
5p08v4ieDD/AEUfujoU6ZQOTSjmVnm5tCzt9VUpfOYFj2ad1UGy1xkyfrBRT077AXgbJs2Uw9DnB
ijD43g+7Olyj9+k+Ft3QPaqo+atl9JM8Vn2UsH65sANOyO857qJ3JcILSZZB9gmLo9WReJWrDpsb
oyEFIUOcTCsr2ETZUM54eMSbunZKFhgUmJISHNP6Pcyg5GBEZbhhDQQquu8Jn2XIqludbDz6dX3y
Uj15dzAcA/wFIKX0brk2xmhWR9lbmnskcCzjl0aa3UydnIUoAvsdHvRFaoe7xMiUI2Eq+ZiQajkC
x0P8opQOdYqILmGpN6sFWFugN73PPPelJia8IYNHuI/tOzHnc4A9g1doyaNbq81Fk5BMSlKy9KxD
E7mU3xsJe4hYImfcKDLgNrKmWxzVCBkVifYs21qwCgaJ8H9kqM+qCVygH6z41iUKoXq7+hmM8ZOV
A9Npm2Bk+1ohtkpoY0Vcr1RU91AprX1LrPzoR7BYvdHY9RlBsqEc0J/iSTcj6MHqTfa0lUpU59S3
sseeoHoxq0w/iSbfr+xlmrX5xsihzhbMmnEAcZppFUOevCOqCczyMKhoehHSmmeN9JIUIypeTdGd
A93rz4qRo+QKBZDMTQOIiGxyaNjg/ns5fmbH9wBVqViUAV5H5GOsWQ3wckP2XSPy4ZmHUC1OFhCI
2la9Ywdd61oTz4DRKD1ZmGGNlaGvoKaFK03SrKPZBHsAzvnVNLiZUilbqJJuENqKSYoMBCdTgqob
W/GdNdxGdSHF2ROmUtx8Y3IuYKYsdd3hGWsrT2YQFBvPi1gwKBlYhiHfkBUDjFgGGGq5o3eMded3
ETils0MZKZlcmfL3JMFYQhQSOsXzAF4gIRcnXgDHJoyQFTfA/srFarJoI+O9Psu92ExmJftQABCY
lI29rV+GkNxBWV/CqSiSWSHpIJCsAvddsqoLRdn7nRy9KSnQxmFQEBgfRgWBc/jqUaGFoDilEMxN
4820JERrW2+UZWwXxrxEvf0UlFo8h+1Xb1pUvRZDJ3XrauitZUkkFQJPaqNy5tsrJShujWnZe0La
9t7x/HBRhWOxlPDdnY1RlR0CKR1vVfioT89dTwnsdZt05SPQEDbyVa3Opbr6mZjATPTBHxd51+c7
A3dZdlhVsgGlvsOqEhRM+l65iXccWgEGHZpTF3BjuvKT1jb1EVcgaRkVqrSVFO86jJL10GcNksI1
93sAUexjX936wzgnI02MGgxcXX5zinZ86032oIarhStRBSByMBEol3pCBDM5S/2d2iv6KdcG3JWU
UZ+nRv6qVbV27rqfXac057HyoDJkoIEaQrBH9pKrSLEy6FRDzO7UKSZfp42h++5LqPftKupkrKmD
5syNRiZflduF24AXNUvXWivTT9XP8hnZnRHifIFhejslsANX3/ei6B+I+iBXQ2o1m/nAeTbgbXdm
pMoPSYfAfdmlz4naFXOAxtobmt+bZNTMC865NiCpbZZp5k/d88AVN2F/7aziwOrA2XSBDNw2i8In
0oHOQzDByW2t3Bkla2sbudcrav8gtYnpRZqPZjvJVDTR8KIGC6nlzTodsCMa1fRnUHhseYLqIQ47
fcbvot0qBFR2VtPiw6M6V3DT4VyJfB1RfaqAvdqFBTUXL2Pl0OcpmLW21PBo515BhvoImhmNmR7l
XtTs5CNq6jImRSpP9JApUdG86oZLUSKpwVW1quqWsUSWPPUtNWX5KTD5U3hS+vtItEmtXc7GRFtb
tQR8EtLVDV38I2GU9m0cCHHlQwuwSSnnmKo7Jg4OPDIg468go+L8ZHnDNwKjN60r+1tQVB1h9AgC
gAlguemS8mRUaoDYHG5JY9UaT7oNWHPIzPqVj0RiLAiz96a2n0rPuwTc6mvfGIkvyvUZQyPUfmwo
UIvaNTEx8Hv7+8SSVUMLhLbvxdtYBvMkI9aDYmzhPuoV2GnVN3eWH/cPmgzZzA+qiTmAUDsk23Kn
yoq7i1axpneHMG7ThV037ntthGDjc/O1DQ1rldXmz84i8qs0McgXFQBWEcvSlRAyLlwo7b0BXHzx
SE7u05FLdOzGkTAAnpA5knfh+QncPoLGFwM3IkZJqiAuev8mCmnIUqxsHGundkmxGC1nXHRYOB9E
ETQkOApfexcRXB+cpYKQ2CJvml8qj8ht4Z1rnl6bSOqbTUj8lXx6ay9dkzSzJknLjEwb8GoFFiRE
RtDsSoJqFHyvwk1I6rZ1Sz4LIcBG0Qls11a9lkNpMiCTjLVJ7mtjEPadRyVpvMJ32AKRmdzY3+Gg
OZeaANe8iu1kTToAR+wq0+aZQUBZ0fbGFB4u9E79/+6z/1eKCwoipZ84hH8xn/2f+L2K3j+ro36c
8W+1BdX5L2wpmZbIEcis1mF0fqgtKJb6X7ouK0gCGCpAahMu52+xBQsBVB3ejW7ptqEZigF/ucqa
SYfBoAuBBno1ZFVlVdP/X0xnNWsiyN+JvNP7gU1q6ArxDD6orU1M6U+EUptUUpLAk/k1VvW/8Jf0
Dv5oBA9gkuKFQ2D7HVjhLFLq8GeRNnihIh58KcMq3MKwbtdZScbM7/oLD9Nx2TRJv3QMPDLLsq0u
zeQVRi75JgoPSPe8idln+t6Q37wi14+NYZ8haodYq7aYXIEFancfgwmY7Rq9R8YK7DdblRi30KD1
jiPmUVWcHe8FCbjsaPs1nkFDIDmw3YoEE9i/jhFtbWtJB7f6uIg4FUPWZzBdDSB/qVvArVJeY0t5
MIqy+QXAbz8oTfM2lH26aHvDfIhJGOwiGQEH8l3BTZdbLFgttYVLBck/lbPymKhucdShKmyApzzd
m0S7KO5thR0vkTIH5TOdJAVmBfb9IuFT4c7jImfDMBVV5PV7UeWXFm+cMvlLu63iv9iBP8T2exot
io961kf0iQsFdrct467ZWGK88XFWmvbb1MAh0iorRCOyqrp4HaKJ+iARU4uJfUptYzCpR22yJyFg
/vXQDRKCa7kUb3GWsqJlmdrd0UyT/iiOwAxAd7erCjEJekVHXWTeOoXQueLBB9IxKou3gDD0wgVA
jW+3Z79ioeklTv7muES0e/xtLQddEL+HztANVv6mKGDd01KvyLM0+rMC6Mfq8uIN3jISQITxV2IY
S4gLFo/a1QrN7tPphdcCmSCnRoirMfDmlXABt+3i/FF1g0h/IIZVkFI3QW6mMvw43T4RLne5QVgh
tz0MJwxr7JOlZM7JmArUTfY+D/X9vb3xU5KdqncRTaJgQnVOehy1C/K0v6/hO2TpM69PVhVSogcE
ejpUT4yWoA8oFKnn9/WlQwy5t1UBBCLNJyRLFM/aVzhPrZWqeBG1ZtRrMBtTx9e6L8V0NZiu7uMY
16p0ipPcR6ZlovoLo1V/nyl6gnpYuoUHX6YO6qso5BgPdItVLoCZ+trkSr1HqIZ9gBP+bJXqYZD9
5F0j5Y1Vq+M9DVWiQdXF0lfN/XGNoAiOamGXg04E9YC2Y7P35FzqnnzWBeXSVRPpwa/YjUjgQDY9
OMjzRwF/85DGCmjWP5qmI2naOBiRhz7SHx0Bwhfnn2rf+7/PnXoSjOcIW8U40KnsEIq6sJeh4hBZ
i/lkU6GrfM+N6evLe1vgjgcnlLQjqND6Cu+lOci29HGSG4Te1gqSlNWVqh+cZiTri7ncVAnCkXzq
p0N/qPQDeSqSFKX2u6ebRoYkrvEH9t1+OUzmheWkO2APXiLPCv1I6C07IpzoPwg9AsNTaHfRNZml
Q6SvP8Y1I0IHoj+p5J9IAeyG1q/XUq3L16qMh6vFBo/jj6JT87VXDRYev5Hy0TZaPB0jtzxkU1Pv
JemhtqLX+0m1D03iy0XdjwtkXnsqgHnxNfrp2YYlNspqc2R9kp4/mqKmWsE4RhpmGoH6c3p2BjW5
j723G0NarRJJauca9/QuGUGrQ+N0j12oOnO/N5IfqDzDdhm/y0SxFpgfRUd7iBlg/J4V/vMA1p5Z
Tnrh03rg/DGZfhb+IbTyZZJ1ZEdTkTTiP3oY5Cn/PMlmlalkdTUav0zHaggLoW/Sa6VyUA2nNVdW
bJjrIqmfJFWRsYrR82hZB2O2zqe/OdD5BTg/4yRkQJQWnLg8IOFaTp2izfeA6oMT8FFFDYyjkoTb
RC8je5uG4fcYHNsczNca67n3SOUXGrekRvIBF6KpJoquxeqmSX5X8uAg+2Nwrv1OejRq5JpRWG8O
YmSeTI6CaVluRVUukM82wdxZoZ2e4tiQdto4SMs8lsOXEYKT5yfhT0UOXqOoUZ4wDtBWKYjX1aDY
h8RvTbiHoXwGeGKtyxiHabdqlaOejDmyMHL6pIAEge3dR+shDhoioioeVh3q3n7b6lepoUBsBZe7
xHK3xEynahs/YF94EDUxzK7iYhHnvDRRTf36MWyL3iheLKqGnpMNa703w0lsJrCeDEs+iRS9Cx5x
xq9rPI9FOUL599yFnfQgJR86S2mWSlJZizEmOnABIvsflD7ULzpYOj8Fy1EMSweZYWqIan350Vih
2idZVXpsgECQxm0ZXVtPGS9ou+PMDlS/QN0A/mdxNu0hWQ1uVS+1sE8eSXnVByslitJ5qJ9rRcwv
YFJA4nki7VmLOvgSSsoC53h3f+8QR6JNjBPVL233c790/N3gexsrTHXW9taWdF66zAPdOJKNkNh9
2+46anVMyKTCnrP10V8Hq7k5Wqf/qwQnjIit96PxEwUoi4f4vkCzGtC0iGrKGJOLOlkraKnEnbXd
x6FoNWsDcy0/OHwMn2Cwot1RIT9EQRMfutAMN4UqV9vcTfKTA+R4kUSa82pn9WmYwD+EidCXKLAY
cTCJVZxOfojVZlx2IUIpVZtQrRM8ScVhHxcnWMEREG3GiabBxSXESEKmuchKmBqM732BPnatca8B
2/GXVdZqiHDJ0cWLKOS8lmljVVDqWXTRWim62LqfrKPAwmB5ahPjdJjVm8RukWKYThNFZxfSrgkH
ULT/biKqkxytUUNKRzcWuHCqG/pQKc8j7SkqgUD0JlG/qdA18r5urJSzdFoh3DvEkWirggZy0N91
Ay/H8Vb1pcWX82rVq8oZznbvY9yVB9PxfukxgmY9gOxnK3bmnuYFj8rodTcfV8okNKRrLsM7zR2w
E0rtK99NYlQ406ovkFiNlQ9xY9sB1rgxufwQA9Qo/pUbRnVzDKL9KOGjFydp0kvZ2GvSysp3x/VC
HNyd7gRXKj8w+4wL0QH3mmSvN6rEWHXNnIsIKYkh/ziYaoYUsE8CvVK9B5bGPrpM9ZmMmnwsdNO/
wV9wMBAFIio6RdFK5XkoFfkoavcRBVpJN3HWH9cQIzBEcT+uUYcezFU1UZeFW6CIZEeuvfs4DPFs
2EnapCz26bA/j90gra1G85cAGqRntyVOyTbO2OAtJD3LcJpYqjIbiF6z7BeShRibH6XStUtQXJlG
YRFerP95rlPVP091lsxEZ+jIoMmG4pjsa/881bnIpQRSFKe/ItVpz9Aw8hnIiOp7jhtxG5XAIKIH
JUgwzW29FjKbpT7ZTaaThpEOfmxD3MZvVV64eYxxcMPShHSqtquwBd4FbQo5DjT1sBotYFtmhLfM
P7/9aTf+eTvM29c0oMEOqQmbh679RU9uiEH7jmbv/pS68Fg4afbcA4hHUVV7rQgmbtPOw5dW0/TX
UGbH2rYFGwo2zI9FlmxHN9dfNZIgmyDTbCA1VN0m+xlrVXnWbEm6WIZ3+zgbwYmVXoOoENcunOxS
yUcd04G0+xb0mGN5SV7t5VId8pk4/KjXVrUXR5FR5MnKyIdqX5PCWILbbxcZ0NP25DvNvDLwAg8b
gzehN9vINtqSbHNk74PYsj6KsK+6EpEZ6l1oE//KITG3CfIfYvbTXRJldW2/6gpcyR6H4q2T5eWN
e+inGFByd88sWbKv4xhbW6j70arqneotNuy5HjjRO4mTaBX1POKMsVafgGDLq7TKtaXcIqV3r+oT
hhtmB5kf3TuGSuAfxZEofDSUZ0isN6svHcHoJR+qoj/6//Z+ZX+zUjP/LNGoT18/e15NZuaZFKBE
/6doCCHbQXb60PzZVnaJ7Ae0a681y2OfyCeUloer5tQUlqMvfLyIV8ZUFR2xBFZNNYePYV7VuVui
ohAhkWdHU3OLs0Ct2hcoaO4F1TuHrGzy3Ga2e0Fv3L0MSh6tDQ/H5TbOrJBAakeg2QwDLGs5Qwwc
Pe+FZ7WxF2eIdhO4KlcVDamn2+KqoibOEFdNFF+d36/iD4SwobMEazEugO6ED+UKjAv67VEd6fOP
w6kujkTR2b6xQziELY04bPCzkkvN2DRRlK7++SZEJO0vdyGBL11xNCyDbI3w2Z8fIipEkijHpP5n
nCO8E7hFdErK+IoIUYzaoRedRNEOSnQKAy2cZ7mdr0SbGCuOyhrMbgeBn7AvZ9w7+qID1eYPr1/a
h76MHvLu9qU5ml5d9cJDnQ3gFKaaGCGKSgpRN4w16ePV7x0Tl3IJolH6ePV7R0XqaaPWOEff28RR
WnnR0WN/c2+/v5iEl4idKtJedIr2QK+TnW+X8fqz+UHkxLOPujAo+HQoHBNc1AkRfe6Q8f10CHXz
36f5WgbQQwz41CrqtZRLCzOXnEVT9uQt5dg+iiPwYare9Ecgabeg926aV9r4flfFzO6abGUQO28h
l/v2QfQgkmofRHUgPgULMChmUYisDc7S3VOlKi+jU3lXIlD9A/ad8sySRvktTpxqrkyCQqNnp495
rO5FO5vpcNXVNkRbP1DeVPM6YMH7ahKl2uYK6CMx6m+uqmA3uPjnH65q/nX6cDDUkm0TZUQCumIj
+On5EWaZEnWtmvwk6ME3bLr9OGsa1T5GXbmqXWh4opaFQI4XvoqKMhHXei4aP/Vgd9u7cXEUTTW2
48CxEI1iCap3i/vgfvScjzFVTtJ3IO1Vw0dZyxgszNSoWQegTx6UsbMvjmmz/sHKAAMp5yKa0jqt
droRhTMd5Z+LOhX5aJarJJSShWgT46LaJrdkms1atHUxODDm461dpsY+VTpjL47uhWgzfT9d8YiG
nDONs8CZlx+Hf3fep24j6oaN5LCZnbKKX67/pfp3lyoqpsTBXPzdUKeurR1gHHc/yr2E4G4qHcRR
EFTPbWRI6y/tABx+jxBjtZIVsJPp09KEOPL9/C/jOvBX8xIy9uJLR5bhPg/ClauiPtosbN4tyc8/
GsUVTUJkG4c4mt8Y+t6NOvgjRNz3o7P3qqgEBl/TLjrtPkKSBJsX42Pc/QyibxfXlYf1vel+mrim
r6O3cyO6Kx9s3stSluruGXrSmzaFvqOepD1xhndAoAg1Gn6xdolcnnukWJAILr7ZYKwWMQzWo9UU
1sEHlrIAG2y+OQRqxLbfRO12BvcivvUqisRWgapBGvqLLi7ck+qOmxx62rNUVd4pj+u3xM2K5xDR
l0ODOxgxV6pN4FvbJCpVWGjT2KRR12UD7SKaertyK1mHJMgAYKZNd9b6sNwOsjmuc0MKbl1GSDu1
Yuun7LyFNooacaGQkoBqerWL0d4Cb22IO2vTjN6M1xzBzZkZloAWpzYjrMbzEKDENJ0gmgj2NytQ
w83Cw9DxKjpcT7s4OTJEYgRQOz4gIa6lhybp3HRCosRDidzQxxOvN3p0U1yiQINSsJXnSSkK0Xt/
Mt47wOWuDJW49L0JZQgucn+g3l/p3iZGo1r8+/LuRoEkyRSOjRjzeO2A+hLz+kd96hkUg5yG4h7v
TffpX/mb1YAYd18cfLnc/Vz+BPHvV9OVzv8PiwXtz3KdLNkMzbSNiciiyBZr9y8rdqAVpO1jS/vh
adLehD9oz9BDbjfwzPLZR90JfHhohY7mV1jjtC4G2WBpj/2IfFk9wIXxfc0/j/JoLoaB2Ig4pY4U
d15mgCvYO4ckVZN2AVRnWGiSGZ5EmyjM2DHXFbz4megwpl6rVL11C2536P5DOFH7yxbLYHNlTv8Q
yyCzOE1CnyYZrYzRNAij6odeeltQwfkhzl24gEX4C1QA/u1GUeWHj0PPAYwnWTvmBvmHJ7mPGfPW
MxRxeen2hrOvHCRyWNLrC4QcJzMASN1IhJtoCJrtcew1B7C+usK13n5FTAtlN0s3l73lO6/ok72D
HTfP6HHEF+xV3gjrX/55Rp1yoH/ej4GrMhzdgtmlyAhKfwmCKU5kq70qpz/MsEdPKezNqwsrZYx8
8yxqsmyrawTTlHmM9CpeSmZ28RS+WtGbdGa5i9WknLkIk68wNoBo6Y4u0lGFuxdHudadWhkDelEj
42kiUzkNEYUxIMQ8DvKu8wyXpAScu0JCeqqOanndZuD1IMCxyCAK8Wj7hYdWR47URAkwHxyaxOsa
gQdOkoJIqrQXR6JthNe7bSx3fW+6DxNjG0BBFWKbnCuV07WCAO34ISieWHYaK6Qy0tUYFljKD4k8
x6a52omqrikvkuQYJ1GT1UXRj/Wz08vaGdrUhRVouPnnr0n5mkbmLkShxGRBJLOaV5WvwUq0HOU+
Lw3peyAZOaKn0jcNSMdFFK7RxyRowjNv0yGsEyTyMUD4F6Ht9BIYYXopGy85RajuOBLUKoSNPfMc
gL4L2mAgq/xudJJ7EtdCRDUlJNaQStDLh/trGAHfKaSyg7ieaJeC8slT0kUdqeOlyb2Gr9919th7
o+CJmgqq74iGxqh/zYOu7d67Wtkkcab/y467dRqbUKU604HW6Hi3IRxRl1dSdy9HFtyysrQXupk9
3NNB+ljwVjUl+pwiKs2r4xiIR00pogE7kWOsFH97UtDUKEiA4L5a0wniupKNVN30KrUfK/E8H6LP
r2BIxTkwum6eF1l9TZKiOZZB+RBEcn0VTdwUYD19fJRFVWmdbEUYxeszgCeWedDd8lca5dm50wLn
0mv2reOuei3Nalw1MIO5qxrztfCbYwt//9YnfnwqOzuFMEJ7m/TBUh9saJbuMAC2joMFkbtsrw/x
Cvkj6XgvfNn8XS3r/smNWmLsN19ttT1x7N+F6uraPm4MlEtcr9K3sREvRJsYMtSJtkfVR1lHMrEC
KHHNi/qjtFrtRa6L4ZgUMonrqSpJeb8qtcFcmWWgvZQsCWZdm3oPv8/JvEJHzt83134H/cfWCn0e
8zF+VOZxlHP5W5Bks86U2gOKLdnNHAhvyGH6rRiMYWEEkr6zunp4AvywSci5fIMRrSwlZDO3GULg
rwiesLxjfOIrFndnrrOkpOoYs+nktxTvqA2B3OY/Ce8rwKO+PCu56yxDzIGOrdofWahP84LhdXmZ
II4ODXMC6+e2eVKmAlpcP6+TCXA6VbsmL0kmyuqmtJkn7uOgZHawhtxD0Wn13ib4M2usXll7QwO7
wAPa36rje+gkFYrstndAx3TYaUO69SS1PKeGyYSUmlsLnNdZNNV6CGjVqLA8+KNNdBijyQ0ct0fX
5cyidIJZmWTKykA2lGy7BuyCdEG3V3wEro0WHImoel6OTqlZDli8ikPRapqV6s4/DRCHeU7OBx74
VtTq6Wofo6ez0YuBH+BG5r7V4cXpkpvf9N4PgMvarByGVL56pVmjfAdD1ggtqJpV5h9E4TLwMORp
MSeRkS7ubeLInnr/j21a1EV713y8jxJDyZENc1tunYWfw7xB4MZCB72Qw7kOAn/WmK66NabtmTtt
3sy8XlWuAkRlagJenZ2kBHfxqSaaqjaNdyQmcAhX3fCsWh3TPhtRLauGtwKlmY0O2HsFyG548wN/
r7KAfHTjSCftBzFDDOOLMWapHQUPqM5q17bUr6IdNAy+doPlbUUVMoQdjsmbEWJbjmCxA1AT/RPw
hgiR+Y/1VGB+3IPuuX20+Ik282LwtACFjVOUJvneN+q92jclXwGFpPPdxAjl7EbFLG9IGcu7MlSq
mehFUQ90AxK5W4mFw2IIveABmEoJFy7O1nUaNVd1lNEAsU33e1cgpVLr7i/TLNDRjMqXruqMhTyd
VPhSNTc9M1xhNdikE+qfraE4tHAf2H0UEnl4eILUNdl113kIAYkYdgGNxNBtslAOIOU6ktc5HP6Z
LU0Mb3I7aUvGEVTksBaJHzlJuy0AmEki2HthERHP+9HBmcW3xxsh3Id0Cl14bmoso1rqF/oIlh8h
OeuM3JCDeIK0FbUiz6yzOLJl5G3kzHyw44CshN2vInkAGS+euXYwtJtaDd7Ec9cAHvu7Q9STsV+M
Q67uvzyfA0O7dk1vAF4NcuaoxF36ToYIQxZmC69Ug6fYIdFbR4n/pmfmTwtZpx99NuxaO3Enj6cL
lsbtvImomHXrPojCLszkELrmUrYgkn50SJLhQmJUXgPEebYfHVLjqA85MrVO6sgH/KYp7EQ5iKpd
x2MDtuF/+Tqv5caRLYt+ESLgzSud6El5qV4QZeFtwn/9LCSri31r7sxDI5AGULVEApnn7LM2bTh8
Ygtk7HqbN3fdRmWbr4d6u0TO4yN2lbcaRIp6PC1WWhibFHCp3bM8aCz0kX092QUZKD+uqMezk/pB
jgVFWJxKDQj1PB3n7u65qmPIxaG61AyCnqVr+Rd58KpYrFxkKOt7X2snyqX3vU2QCft473cSZ961
dpRfM0GHCQmBm4owwMaWtpGdcrKad8AD4vycOEWzQwiSfoyGt22sjNwXQeVr28bfZHccmclDkjXt
RjY7PuiUToXRxc5998VrFKp8ubpxHSAlaZSsdM1NP5Ih1JZjEvUbVwvY6NqF9qVQSlhpJQ8Cats9
EICwoImg1vhXk4ZHvhM8on1CtmD0lFcPXb8B7RDJwpjDXB1zSHQgXpSHcno7KHizBj2sqW7uy+Rw
EJdg0m29OWilk+7aVAdQGsP2cDwlW4paiX4009KBYPydHC+11VgxX4pYUMYJoWVjJKnzNmQQJueZ
ka6+xb3nvlraOG6U1E/3Xqj+dS+I+QnB9PLqwLQ+9KlGWZM8NYfEqCi9oXfAjaYsqdPGugkMbve9
xcdpITy72zmBXb1WmYaxc4qNUsem8VX1o2bd8wbZsGytX4vR5RcZCiDk86iX9bz3fUtdyVHHrZOd
sEGJyCY0D3VvagM4//nasFPzI94CbDvmZs4fzElN+ymYqpDQXBf+9DzUWX4vgoUK9ZBciPMl9vNg
iWdH/jwJoawtX/P5bnSYJUMt3PbaUm9h6yTOuRqpxu69Qn8xKexaNE45fhWNemhrQ/mS6OaOnEjw
YovQvU7GuGa/DbCsUJJP3xbZSVeAEoDsAf3emgHANDPfkYIdD4XFG2bMjvKgke+7ncnmrWR1rlu9
T1F8e1hrVk7wqwlG7HJjoOYDCa75QOS7OUDOJdWF7RYJrcxVHpTabLcGAYOLPBReFu26vPl675Jn
k1JrGzMqtK2SAZWJTGP8kuneBSEO5XFIrw+yP5j7Y1W5KMn4PKDiP/RIdlZ1kPjLcITbSUC5OMsz
1amLc9qNv0fHuSn75KgHUupILeH0YQo06PqoWmfDHsSpJuW1VEpRfeugn0ylnX2OQVtvhJ51O6us
dOq4gq/6xAoYueg29Jr6XIxxfZZnOvE+cK6uvSRWxt9JcRmWI64dk84LrJrHMX33AXnxKCzI7c6Y
P8gB2Xe7g6VHzw5LtAdTF3CczSUK3egS92jl8UwGujs3RxH0tybFwhCxlPJI7QBcmakeD03ZV0SE
nOQKZqEnAq3yT2e7vLDbob1SFw7bSoNsChHMeM1damBDuNSL+j+bSk35sz8S1su++m7Bh7jKjBdV
L6LPzjAHMAwois0mtTdD1ZiHIlXFwWtH4FGuWj4i16BYobIJgEdh8cA3F5ssz3zLo1zdGXNLdkV5
kF5SmPpLu43rDWRS1eTXwnAWJtXa1eZfbF2d3NIOn7S+mx4a24H4kKPtDbMUOZndvmhR5xxLyqcp
UK26z8YB4je00XCKdHt6bnTz5GVu+6nnBaa62BBv5eXodxZKl8ePFXWSMnFPgAJ+2py3lwcnzL3b
mRwoZIb/PsdMfdAYVrXWlBmhT0V8l3bNe8r3E058RlG4GTbvsdFTKhcq7m2Uv522EFXvHOUowGlq
wTP3xWwo4ssrdH3xOBekUI1OIt2/kpaNT4VN/npuyS55yPPPcbCNi4lQ8DopXrlLUu9KWW20qvSs
2EGJEm96Bj2zyWoHsidNAG9fm7G3zrKV+/pWVav4SbZcZR04Q/usZna0jKtqZZS2fRRjbx/nHB2k
hflUtuUh6vE5rmoBkffPRDnwVxOGtoE2rPzX/e43+Wvuf7tnU5EDVfsWKwXUdpdWDyIoH1GziAis
JOuUdfMyMuNsrSbvIwbWP5qOr5VpRKAGKnGp4Dl+woOql5NhAM+eP61dr46HMS2JvBe9ttFGNdn6
A3HuAdTkAYIBIh6eIl8Ci4L6QClfZH8ETOfWn2vpxWKd9KR3X5ssCq/VQNitLIf6GyyFM4D74M3y
BYv1nD2YGN0R8JB/kBMUO52f/uZwicZYO9pTW/L9CMS33JphwFr7hXI+c13HbrHXwrR/soc4vt3b
jeMf1L+Xz0MgjJ3ZOrMXK4CYqeiW8t7G7D1IkVdJMtJ0zqWBqDqf/1V9imtTEfUgJsgZKTFacCkI
lwep/5ZScXl2H/hr3l9NObmKwoS6viHAa4eb3m/w1/3uP0NnQY8ybypXka0mG6sYh62oxubTrTcF
lbJfhG0ggU35M8Wam3whyLOEMD8SCzUmNBxVtZbTAKsePYIoL76dRnswFiouKiNg+d6pKUlPxOHe
7OY+6qRaFjjzqWzfJv655N5XFkMv6amr/zY5hDu+ra0IUVlRQAA1+BTgAvjSivh7WFr5ifIz7aUe
XWuZ9Na0bRQsg5SIV1a4KBo8XWRAiV+PtbJsajvvYSh3AJmN2+UtyOR6RN5iEb3fIkj3C27tWAkO
Yp6s4oFCPaUV7pVOXZLha0P2jtPvs7lPMePql2mUS0QQ3tHACuVINMI7yub9UAQI3xvt573nr1mT
OVhYGcFhnreLZV2Ip2TWxo1oiZDzNe1eNrWGImJzBDAMvC9/sWs3R3elfMY94f0Km7wlJr7aSdES
daUUXv6ZVgANE9/+QT3om2EH/Vse2NbarIV+iDNHPUHLV1ciHRFFlpmCvzkoQMfXsLIwbOVim93v
wwAtZtGza3mwtTS4yoFG6ZuL2m5kY4xNCHNgu/oNQbu9wMYzx04CfI+KBUWzL0Mv/dVF4c9IdclY
KQm7AqwRTiHJuH099dnD5PblE9JE2C28oL+lQ8oMLmKNdG1Kz/5QhRmvvNwaL62NkNwYzLUGnyP0
PbEKlan5VnUbqXiOKnAIQ1ZFZ3tW9WmU5YzFVDyaClhW3cz1b82kXMIm8V8xSDUfLNVk/ZpoNaV/
/pOgWO8L7L3XCbj7k5N0+ZNKif6S7W36IJtyQKnFFqRud5ZdipORvScR2Bjv7JbRPWjlDy0R7zXc
wdfcEc3G8IJhr2L8dmFrOCzjaMi/m6CwpqT6kXUVSWpPSx5TX6l2/NPFg0fCnNL3OFrIKWK0H4xG
6z8p5bBXQeX4x4l6+GPP627VdlPzaXXZVv5cAuJ8UFmjPpVWjalU7vfnwZ5+HwrkXYcs6Cin+Kff
c2d/pC5G4V+xbYId/M/k+5yRSslFgUUgBhfWY+Sr8UM8VOEbSz11VQ5htr01XeEu05D/CdmcNMAy
sZ9Oe9nEdAZQvVC9A8G08M1q0DdUWlKf5GjU+B8EpJ0zj9LojW3wuRyc9nq7EYn2ADTik7xQM2w4
Lk0GugxHHPnyzkhh9YmiLeRLW/bhz0rWtLaBMPEev7/eEcn1FdHkxoZ7OYQxlQx1Gz4g1/wKRAn5
aDWm1a5Ip+8Ih6ct9hsgNiq+KFVhkHwdtRjHLuH9GEky62OBaKUyxLklkvwlyq2cCsyqffL9eSOo
ILW1of0cPIIXDyUOjo9E1dWliuB0lU6uv7L9ES1Phda69Kz4SR48aJsqSqjzrRXhvFHbys6e8FyV
Xa5CCaoRU93qNLNbi75XrNmZcT74eoPBjjwdvY9uiimtD/y3AiuRQy8oKjOTyXuLcCXa6LkDqGJu
er0PQrbRvJ0cpaT8R5mb7lleamGj2aqEywh8lE/Aum6TbLfUj6WRTAt5TYHF4zbP8mCtNsHaN1ma
TBBkj30xejB5S6fCSSzVFkZMYTu7wkgcVRhu2UoOFV6hLeR8Q/4JMrwhVkEK10WwELporQtr08ge
ZQtcSnP5z35V70eoY/NcPU17OdcIdXGbhmb1X/eQ/bJriMb+SKjqtVAzeGhshshi6euuJYfuSKDl
BDhVbp7UQYeKUtQ7b+7/z/myv6uL4qUO2HLMta5t16Iin8/0DHm5nlKroyQEy4dRwZ+nmngw/Vl0
WibJjamvDrLLxUv6Kj+ytQ8Sl2BtVVZKTXqlf/8/l3dyQG+sn6WAFnyfJs/uS8E26TViz5B7hf1B
0KT/JALebeGkeWtnboYR5DrdZyGUxvoJNg1FDHO/kXh8sOuJd5tq5y8d6/ya/UagG69KmEUUuZlU
l2Sq8pnoypfa76xHwzOSM0AFNgJzv+2ykGNrXhLQ8rq1XnT2vlc9f89Hj0D3n7oNoTkUJkOz3Eqh
K+sNsEA6FpOz7FXWfpQxtmNTrw8r2Zc5FqA2wG9rrerWiFH0682iOHXKleXVkACoJn0maK4eKnCk
i6BUzGc55c8FA3JOtsoxEk1PzV4GXawn3Yke9bmV1DwTiyx+iWdolBDOvrOnmWPcDP45czL/bAXZ
dbDA3aJz2Odp2hy6wF6wfmhOAB2Sizzo88YrsZwPv+/ETnbF8wYtnA82Qa0lis+EBA0pPGXC1nBS
ghFrlKLV9oY/nG5NGT80k/IUlba+l6160nmgulgwkyd8YBHkP8sDks53Y7Arygo8/5mia6wQTJyT
67nZ+qxYzFL5YiYNoCNoeRtWV+NVzi0iD7L71OJzON/NiOa4sxNb1JJWyrOhd/rz9H3oVRsY5FiA
WTWjbj80vbWBn2HvzPgN4D9IRp9aFc9qPjDICVZObv/ASMlc6XHG9jpKGpIYpn1WtVg81rlZP2oh
pqhzV5537MfnGc3QOBAUGJTT5i74vXtqO0rIXbOEjnJg9+jYRVjPPPVneCzFlgXNhBZkFnrI4dvM
Spum1WAYYvmvK+UkKwh+JH2rLOFIRE+1MB7B440fk8pWn/BRt5FN6gW+pDy8rviJ3WZpDTE1t0F2
HrFRnA+safgwTh3C4T99eZCHOzKkFWWMjYmNcYoFJ2j/eIhZlvYiOviDHR5kUx7go+WklTAnrIqS
pbDs1FIlDDfyNEGDYy/lqbyy2ZDfLLeNsKttGnbiKahC6m9Np/uBNIoTXAjVVEUMUBvi0vhtvw80
Xk9+byMtxMuJ1ET3Q491iP/aY4YtFd58WYtNZ2eRQo/I9rt5HZ6I1bGg6trpavRYReo1zMSOCoYs
tdSrJJUNtJK5Jcd6Km7kmKQrzmNlnWi3sf99nRzTZg30n+tMD5hGF8KvFUkplsaQk1EbYfKiMu8f
eA2Uz4UBGrqY5Uy2gs0eMcHYbtZtFpnfenRR2GJl+lWZalDcSVWsNfQwXyrWZuVkfGuD+U+uEsvo
uig5IzPVl3JAg11la+yY6p4vTS1CSHoWdgVa5fAqnO8NLOMyBEr0FmqETXTIMlutSRTc5yBEASa0
9nGVWXuRdr/PBrvY+koPRrPIZuHPPOU+Ks/ul4VmiYlS7sdnluuLAXD9R+Do40OZJGDMvNT/GDAX
DHOYSLymmrWuZcne5vH8wq/pavPgWwQhRJQqnsBo1SHiNMw4NqD/uxcFWCmRc5Ev5WinCuoRCUcY
ueM3xMDEsm+N5MmivPaFOnkCwaqJqcifOwkHvXoxN5m/oDwNQJyftMcMlO0ygIu1LGVTOPzx50Pn
2hi4yNPbxLkzUeI3jU/Sg+y/H6opeERtR6l9Wb/x2Be/6jnmQGXDD5a83aKLvPSltJ0AAW2LndYQ
qQczwuyzVIZzUjvDIzDj8XFIa5ZECAVklzxYs/VfKNqLbBHBHh5vo/KCEMQvgpcGtMQ/96g9Ht8g
Mfb3e0SmOx68sH6TXRmPkrNW9oiE5lJgBOoOBDzKhZv5cG9mSvAeqYDfA1lRLAfQ9avNxpyrh2Vb
HkTiJxQrVUt5g7/v+q92HAVPlW66FKRb2VZDRLzSHEV9M3VkGHajdQ9+0GhvnVZVSG8Gaw8yL92N
c3A90FEqhXlUbNI8zF5D8B6YINqzY2OevsZ5pe/ssBbLEced185KwiPYDchdshlSpaTjmSlblYJ6
16tqvEK9pDrUsVEd5Nn9oEQuKRLZhuLhubeZImirQ4w1wiIqQRnZSosFrYV3CgzkV9DWYl8P+AnL
ZjxjHHMdm9JKzYbXIgTF4Jsm9aDzZGdQ3GM3AF5Kbat/7SPXOoGU+J7PrZxwxzmOxzc51lSpcfGi
8iovTALfuI5BeJBjqRlZj5WjbORYUZbOkx9AGpjv4uW88Zr8pxwazDB51XgaBXE0LuNkmzuZ+SLn
YRq2iGsiovJnO5gNkWZ3sW4B5iVha34/7sApOleqBYrXKWzeVTyLznLMjZEB6+Buj3KQr3m2zLw6
3stRxYnAhbOi3spmAQV+nQ+DujFjjbx/6R5yv4xO5X8exhESYK8dZffU1iURashOt2mxRhwWhAOU
9UjHTnC+VAXj2pOImKZtqvO+vTXlhXJcXh23sYqHmJktiMh4+9Lu1T3LAWJOvLKR9FipcTRaF/cE
kulQcQyPP9Xc2Ve1P1v3zpNczA5MdSK42OvT6X6YhkA96bGJa6yl77S5JQdlfzIS/6ZC3MO0Y4I1
LDtzjSr2xX0S8fNoLep2XtAov7oSdRspX5S6vYbHyWCnR3kIA4Th3U37KI9u22S3oazKn6LRmXkc
f+bIU0WJs6PDL7twxuGSOJCAdWiR+8qMxVtU8XYfPCsgHkOz1qunKVHjq2yZbbqajG58ZvXCVqM4
JkEFqqGuipWvkyCPJsWYn1jmIwy/cTNGWYBBbBzGS5Y6OYjfotgkJp+5ZeaQaQ9U8ma3tlZ7lzBz
p2Nm6uajvI9b8gLPjes03w9L4OZsjT6Sc36E7KLgatqPSfNLdt36pxRmSQgFWv4jZF/n4hHhdgHo
nU4rNprXm6yaeEYmUyAuwUS1qOkbJ5Bv4lLPB9mvgKAINdU4yalm1fcW5ty/++7T5FV/5sp+oE7V
UdP53LdlNH7xfYAGWqF+DNDYt0PrNZuY2j7ZH4Ba+nDrqdlaKj5lngmNnIVKeDSruF82VWU+tFnX
PY0zYy7UtqHbmI+yB5aqDrIfKKQzeX66jHNVJadkiZ0SON2TiYjvqrH/v40iCKL4CEfupbw4zJKf
HVLilY0b01s7VLshz/RHo00TCgttCld4UGhZ5L6GX2WniNz2ucb9Sl6QD4QrCrs5yDGb9f7FU8Z3
ORYQrj3pusixwIj0J7ez3oIJr1DsJF/iKrCfS3sjlMaDutk5r4rnKydzHrNT4SxdLLC2cioAsOkB
WIngYcFoNvkeOLzf99FHIe8TJ6xXgaBToa7pF2PeGVVDbT2XOW6zcW+cZCtQG2JBzdBjbMBmyYv8
+jzPl4OYXlvPqrD+nk/8FiO5edA3pvrsjObFyUJES6kPYN4d3L0NRX1R9qX5xEvKfAJXgPPs6BW7
pg6tJ6h9wWUso60clNNCbTBXIiAcf7/K6p8LitUe5TV6abQPE0hjvDa4o5w1aPWT6+vxSbZ8pXD3
7vyDzXnGXz9YNoM4PiZ19GrbHcBMqxYrNQl9SI35L682pp+h8YL/BT7VJZXHEJCnzyYKWtQqBuIj
XjObqramQ1L4BNYUNkEFCklQYWOz7HEZePNL6Hh5B/5hyJ7FfKiDnpoTBYVMjqnWs+eykNAj6yhb
coZTCQe7ZHy15FVel8XHevS+OaZjFdwWt2FUyS1KLaffUQ0Mgg748rlzB32XOd0FRcSgLmp5jHAa
OGnqp5xx66L0MjnLdkWWCWWcetDmLtlvT2xO8rgaVmrRdpfCEGxB0qT6nIRRrypVG/dCGP57X7+4
mV5+Tj1eJD1QyLUVJRUxyJSimGQSPEIxmsUnpnwq5oPpY1sYTmG5k32GphHwZRvUusET5XzFk08Q
FnVHAXhuHpOzSkAPFGZUJ6vvjIsxH6zc6pa91cQb2Se0xLgAkzAuTug8snHR9/euymjNc6Q96oJ1
wUJeXiIV5wufLflGU1LzY7IT6ygPiusR6pKnRVdxWpjBuMrYHS3vk8TQ/p5OvtdiBfpPMwxavDP0
fmf68XeeGz8HYD3EPafpiKEpFiIYFz9T8AsZE2eer7kNP1A3lF8WsGAlUKtvs4PLImsy63kMEw/O
swM10xDaPoKnNMuqg0eQC3hQBei0rJUxCOcTByjQjrE1PGhzUyF5ByXJencN39nFnRbg7EiSvQAx
vkgn39haqWK8e0H+SomhddWHPH6ZyK7KbnCs8UEJ82EpmwGA11XWZeAQ/5+LjDLJl9ZUo94iOD37
Xdihpa/KpjH4NoyQaXM4w41RfrCv/DRVVDWdaVlPVeUfZXetUZcwwnZft1ipfOSJPSzKobdJMA/R
G5mY29WDrhNGdLL2CuFtP5CM+SQUA8EDndAmLcfg0xjDq9+jyVN4jF4I4wMvn/uh3cC/HvQ5uBmE
n7iG9DFYyDDXbBYaU7wKi8Fn62Jqa/SWR9Un5IGTU3HqNPzalTm7XfeEgMbOiE8oZ5MXXi8HmebG
ZafbTG4DJnpOjlPftuzJ8rwBBa4OY1lDWp2T6QbVP9S91fnFhOTxOI7Wh7xtVQB0BYGElGn+Ke3a
bf3qE4Rdv3PsJl7LzHo3+Z9ktntin0LwRJ2A5c03nUolWlmoA3Zi/GZ1KiYymjE+x0mIWw65SUCF
uhtuc2qejpNFHiFpG+8BHxww4VnTNeemo4RhiPsDwVXA6L/7iujUYJtYzDMss+s2rIeTHVxl5VCX
eG6IPvNeompULpaXHmUrwcThZWaezENu17eHAhv7OWxBNREleseiJk8PXjl48jVT5dNVhB+Z630v
O0v54ftiSbICCGHDQsft6/E7ViApOIreeoMdE80Cowpp7tCt+2ionye80kFpVSAn5mZHZfLVw0lj
1DQMLEwDtWZOwcI6NHwfIrjbPQdIq3iQP0VDT2PGGiYGkAM5poTlcArNiiJNBkORMCPRfiTemBwT
SgqwlSJUQjayWZYd+4upysxL2araTQSmD9WvXB0z+AEk1RwWuCspDtO6AS8Uu3jXalFCzrTQvA2G
/VkXhFyF+Mq3eMDiinJyHq2/dD8cqYupcCjr4B2tBJ5kOQ7mLIIGZy8PlG8gyJSnTOQUjy9nX82H
v8f/NfV+vdG03e/rZae8/DZcN8QLqlx/dFviRkOZdF8dFVmIo8JKB91ewZZAqB1eIk8Jv+pBri+q
zvRe6oqKb5QwKthzsvEetbEQ2GpxUGI85w3VTvd1ZvmPIKfgXHohK+ah8R9lX081xJLPsrHpcpXA
cNrxOUzh7+TlVD20SJ4/xtr+6hZVcq0pYXjOAYCGPCDYreJOn0w2SmSee/a6HQgSoWJoj74uevc0
lsgYvLBfWSMJyBztx1ODSGKrhnqxRXejPIU936GSddOrkWjAyA2RkVvz6/epHIaFblvJyZqbiqcs
KreIXkH+IDHtnCfZ3cBy3yVlFq581grvvON9RPlGt5Wjrmf9oizXO8tB2SWbTdEfTCr+X4ehn7Ze
n7hrs2+1TyJip7bzrWc914KTE4qXZHAdHOG6eBY58MMh0G/aYvDW+txEY1dvawwZKEalSWGCsld8
MuEArqJXIyqDsxYS11esz7wI31VrtF6EyPUNWrFiLfgFvBhQvveWg71aN/s/uSQnzmYZv6a9wBG7
6YeNUhvH1nLa525WeOYAahD4xslhnFWf0KSCHXbZCeoBRuU8/JeXNQvAR9nqRx0eRIbk0oXLiUi4
3KOzs68hUgA+t2L4rrWAdrs8++Kbcbhmbc/yRnfVc1ta+lLOKKHKKUX8vSFqtRQu+Xh/QtXh1I6+
mjywTaJ1Fr0yne0qOvq1yD+cWHqeJ+3eMvzsozfdZc9r6LV17O7clyE5BH4RH11q+WtWovqDUY/1
IgyIjwD9ChaThsSl6MJ1WvExj3TK3BzTUM4xys79UPKa4ftvvegzhd+oyvIRs/B4m4E1PXm99vug
ptWTBZNjd++HFX1NzaHZjXmPSQCfsU9lKi4tGudffpZgm6um3/OIiJ5dI3ai6jLZdC37RHVQ+4ON
3dFG1TMbXjYuNxiWB98cDAdj3Rp/GYG/H4nGfBF6gVvmGHhHy4qDhZLU7UKlvPotMvJ4D5pnxCCA
Zh3a9gOaFbJ0c1NPIHJgDWtt0KfVbyRui5WjOe52nEdtnYCRbVYEd+ZRFkPULWP+flYITrxNugb/
rEwe5Z3KdrYIFf0LMp3xBWu5WfHGDzD0fIuPgH1ph+Ergq72l+/uTLURP0kGZ4sh0cpXm3KatRjN
HEA7wX0rzPKHkTgvMX+q6MfQKr4mbr2lRq/5lVXWrifQ8gVnR4C/UT09JuCZHyIla/Z5GY4nEycE
AB+t/mrMqVqXYtWfdrtk/df84hEAwTpR35o0dRATeAWfOGriU4pvHwbIDVf8gZGJxs7GEvwekfF3
eyV/QTSqRbvKwS8DWo0gpjU6MSkSM6kP8iCH7k1bjxBVuXDL/nVNnlJVoVWesuX1UZzxdCvwkQnT
lVb3cMUJT5+JLyFhk8OacJN/jUTs6VixM0eOUtXy6rGTaIZd4fIuvh2sImB11Debqk/Rq84DfeUj
zMiF/gkwy9+1slnHsQuFEMHqPEW1JhM8pt+RfNGiAxlxbEDl6Rho8+mUCxx/uvNtpOr86NB1fhVu
5Om/5ofuZSTA8oiP3CYiOvKOa1F+IqeIpGxuRk0gtobBw0Hzu+BdxTByRdBk2spR3tQYNBdtf5Kj
JNUhdynqszVWFXZ34FYaTXmTt4xaHFFkU96yJ/u1ks2A5c3tlrIJHeLBMitny3dQ3YuGaFVAORaQ
MjVa3PvkWe/4097q6yG7jcjOv+b8tz4WLFssXk5keExgAq9NmVEQbnTutQ0c9+pSy5UCKT/e+81h
0BcZJm4Y5jGD/a17TWdVYkMklgzVP5fqsP63ut31Czlv2JsGSVmez8lDH7buqZ7PNDf+fSb72Cr9
Hv1r3n8bRZTg3u5XpMHJh+aaJLqzbwbqCSERUSHreqZpLuWpaU6sOuTpbYKcSzJPX4RuJ26Xyr5a
Xi9P/3UR6RJnX2pWsxpDJ6NQQKm3UYdQN0trYOJZEFCzobGsrJHpVLlH8vHPwJg4wZny+aWcdu/3
EhizPC+Q2xOqdhdyuDH1E6ri/nCfp8R6tBfR+DFYlrNrfE/dOEId9nqCj0pnmTmotLk9uSk+IGrh
m+v7uFnmjMupsvM2/9bWzUBHF4gIFOrTIlYvuZtPX4PCrtdqmjcYj0f9s641H7Lfr8uFNY6D0CnN
Z5mX6jDFcbxQrrkLQY0PO0B4YSssO0JDbEk9qtDqBqCzE1aZB1SWt9nyEhaX3iUpX2SD3B9X9Zay
8UhxnWSfPBgp2mIkvDxV1NBfdK6Yg6dzleyiFzngcCgnfLNyZd/1CaWpwfjqG1nzWKp69ZiWyZtZ
luMHzATohJsKA6HX5hX0ffcq/M7gXE+67lVqnX+f2wbgySzAycmFeBTbhb4Bsq+zvwIUhWTpZ220
zlGP0uElqlFohiq7pyj2hxeWusG2ZQW+kqOKKLCMmbxvcjCtDI0l0gFdAr7w0VRvNCO4GGOHotGs
vJM8ZC1J7oXlY5bVKbjB3Nr3cXnmVO1WNbGrbttEbR8aJfJXZU501YvLDkddYhUL31fag2w7c6c8
+6vPTXVK6YlMshAzQIjoJnof14iOTecEl9btfx8sB1zwgNPC5q8BCgbgXFWuilPGP1cQ3wsuGb6h
Jz4vy7/65T39sHjGw48n+fwTcLvtj7VPIHmuDZLVPpOGfzN269Rq/VP2I/stNmmUot0LiZizw4Nx
f++6nblUD91vJ/vkPf/MlV1/3V0Pg4NmV2JrDlOiUM0MrMPy262XZHFJJUI7kqbrMTToZlNq2ZZn
OaTUhZFGRz0sefo4vgFjujTPpj7hkwZUQOuU8myPPiBiLcq1FV4YmKXJUZP1Q9/hKzjxQUGrPFt6
jNH7qPMxys0uW8tm7lsFNtIo0tANx++GFv/UZ2mTHEysJ74lzitz8Ep2+E9Tone0jN7e7sAZyknB
UNU8rioddQP352udLtFDioOcPIT+qSYd/ejaNvk0PhOyW2AcDJYW11N5kY7hrqJ8uUkfyvyzSuzk
KiUNrFHEIz1U8KTXu9IBDfpfPYX2GWPee0UsLG56if/7PrefI6yP+z16XOB9ypX3bT6iKSDQHB5w
+R3tJQJ6pGHzgcrGZpVPuL52edlSrqi0MfboZnyUZ43snCabzbmOv95tkhyPhN78nn+bJS9IMjLq
oM6Q5v51Ezl8uyh2wuTY7gt2RIfEa8VD13ovBHiVQ2gOVn2Sp1GfB1RY0TnyheShQVEDaj+nQ2NH
oSOfA5w6V1bsK4eI6MiiyM+D96Nx/Xg1hxHLhUw6ykzkf09KyiEEARV1NxwUI9w0fZ3vTW8AkEKB
aqXPatKa/fkNw3Zr/xkWKsYr5z/NIYJTjaku0DYN/pFYpcmw7CsrwUA3boKHO8mtMcbbD4gtsizn
P83bHSAYDeBysp6izql/1D5tyzIe5aG29fYUmyFye3wzl10olF3k1Bl/u9Z4zEVqPiZVQMWI4qvL
e5/HM3glEofE63wrOVA4tb8YdTKM9z5VtT+8ZMIvar6T7Oe5uhLoxykj4kpDK+Kr4tS3nye7atfM
Sc+2T/Ka2KHgtmv0XcQei+L9cjgaDc+rzvc6VqhVvMgBdrT84D7mqNYWya55wugHKwUP7H0wX1jK
SfLUD0g8arH7P5yd15LjOJaGn4gR9OZW3qaUvrJuGGXpPUH39PsRqi711E5PzO4NgjCEKGWSBM75
TbO+L8TqeWV3r/4XC7b/PKRJmnYBoAuX9Y6NzwS+IRBBffGBM6M2PBd2fw1GazgIXvMWwDTaqsJ5
IwJr7mXNSer6khsajkde9X2wKlDVv5vkiFHHKl2g6LsbLaSIk65UzqisRgs/7Mb3dIJOOQi/fRr6
zF6npeKfvbbTdqaGV6mOgPOpcadgaxRtfcUXqV/FWZThX4rVpdlZ7lsqhu6oCBV8FAkSF5gmRZAN
2amsjloeeSfdD+gUnfmrU47Q9TE+mXq4UNkYq6kVX4s5sRhHsfPg2t1a1mSh8BQ4pEb7vRuDJAaG
GvXb0qsaGAu+vWrs1Dw0AWTzIAqVrTlO7kun1Gxac/3YWmAKSWlfvegBL/ME+UcKHJmSxxbp3sx1
2ous3doD78BeUDmRgJhmrl3z2bcj6yBHqGmaPrqILy9IXVs70wnUAPcYE0hCU4fb++xqhhBon5M4
v7cVDUZEk5FmKzmNnFBUYtySVucbzRdlzcWQJ+2+DLHvuV2CpxqsDWztBbPsMVjaKFOcw7bb3q9Z
2EZ+LQif/uu364cRAZkM0Px82XI4Ouy3b3dv+v0N71cQmy4pkTiwd7ePzNluAFRh+XD/zNhxUODJ
ycDdP7WLFH8NFe7XN5QT1lH+6xvefq0odJH6nb/dbW7dCljv8O3kaDm//IZYZm3vF9nP3zBrb3+/
28/Sl5DAk+HXt5Nnq451UAIXVNT8Q8iziyz/HOu1dbhP75B2XAy1Eq+A4VXP4I5mvqtanktbuE+k
yp4b3fE+IN+gsZdjJ5trfvVeaPmytJXsodA9c+3NvumtU1x4MFnPuU5ELpx8njJRQtYzNfWTohlf
ZKcsKsAYhuWNt/H4o1qrlgDoRuZD+zgUJ7dMvt/HexrxQ975LDhddSUMhbVeNcu0Z8OAjZarPYVB
oT8hiXVyh3Z2+6U2Vth9hvHs+zRX5TDbR7Ke1XaIDiZtuNQiR+EieTzPIQu9LYd11jnl39r8pNl4
ttNcbp8yxg0xf19fyI+RZ7VmhCuIXWYHWR20sXkA3HyrybOGFjmjyq6QI/19vaHegz7Q2ILOTTGC
D9jGx8Xyfr1ohv8s1BQ26jwibePw7OjN7UplE9ruxEGxmCfb99eXND6SoBO3nwSwf4mHTwaMHwNL
72z4ef7QKBoE1jGILvLISvGnAk2EMdvc4VgpSu6VDgIhMltsyv51tJeow76G7XifQI6QBZ/g5+Ov
T7g320kZQ8b/6xPuHWklfn1KAQkF/XjWQ2qHRrIaZmugzIS2WXRsdEsxoNQHyZ7lPGLW2G/iYjS6
pNvr6sHzsEoY1LB9NEAXrMjn2C9K6AbLzsiHT1bThxheGuPXuGjPtdv5P72JXE0eDqwJcThDKh1V
8tTVgU+p4TfH1H60TqB8CjPPRY9M5K94pqPCjb7qI9QltqaGoT5wudrWDjvn6GCQtcfnrd4PCv+5
RuFIGxZWXpr/jZtrPAHVKsWikaXGkr81umwvewbDmxlHObnkhd5l4+nW6hjeYuBFgOkxPJ541fJX
zpe4RxLvV7R0IzSWJ8sqn9PZ2mOeNCYmvCZRuKbcR7UWETP1govqgQcBX6wgQNmly0TP2vPU2OpT
rDavst0NEmMVT3WL092kwak0VnnpKB/gWbWNp/s2iWROH3pcrgSiu70Z7rk1tLVsZod47KtBfYkf
rSl0oYHZaYv4qwfPcsMykSAkGd/02A9memyasoWjPB9OOqoVrqUdei0oiC+Gq8jtyvU05tmrZ5M+
w5TQW7qOnb6W+FQfbEzYFrLaCShXcaH+lLVJaV0U0r2zPBPNF+sJlfQl2si8i+fCzXcgS9oXWemT
cotye/soz83i6dUMIvVB1vgmKBH7YXySQ9MeEKAgVL8nfKC8ZOw/99wKpbowyyYiVk9hDFqEuVlu
rKco+tU2ZfC5ULhuAApbhP3kwHjQ/+qeB9piwhh9LMAb/24vrTnQ0KkJD9LpLcFtBVh1lb53yqgj
/8+bX1aNkpinEZvBIQCk9c4a4E21cPqFrj69CWslB2m5l16MsuP/mBlcPYbPZGusBOZTUtcina/4
oATm3lHj4dg7k3uWvRP5b3BIwesIuurRMtqHuk2zdxP/8ePURjXheE4quqnY2GAsNvIkq1QVUL4R
mwccVo6o9/ubYGZMyiKWvjxehA9POlv2yEYDLCHRUaRgpqCun2PCWhiQ648iMWrUlqNkXfALb2Rn
P7o+BobDrSabatEHyzwduYXm0z1S2kcNQ+KFMZQkIBFCfVVEELNNYCYCwd4+hlwAgvmnZjVfUXYA
9hPNNHHTKa+JWeFs5k8zZ25Al1Dhle0Ju3luddNbIO1dfmkc6FPanEbXBGZRQJe+2ZiHL5KsUF/L
0CbVYuo6gWwTX0AUovaeMs14kjJaoyVbvDYpWzP+KftvxNdWt5mqPMGrvDO/JCZMBRti+LNoiXrh
LZ6dDbUgc4c/8C5SHf8SOkaxcrUke49s5Xvm4LSaDo+3eTC9esQWUv0QVt8CvuqURw/Vh5U/Tbg0
DenrhK3VCwan5UvX4ASVOPmTbIpnJzxYGyCr585KZNWmIJy+lr08G5NThy05ryd6S/SUX9rjfS7y
cXNUK2lPst/xMOwUDv9kykfuie5l7LJVhYDzu7AwKdT8yFjIqlFin2eHokK6u23e2Ylh5ZQM0Cfm
wUbmb0h8dM+an9VPUKtuzYOdhce8mNHR86i04J6DPjJsR1VYx15p04VpKf151qdYqQ2um6Y9DWfZ
JgugCMM5nYspbu0Vlk4Mmc/oke4dwa7SI+u6ikTrvVu2yV7k4EBP5fZRbdJ4KfrJf2jswDm3hTMs
R2NyvxCCOwSDP72VEwYOhd9UWziZ0acAc+EySt0vCoTmVa5PeO10WnzNSd9A69WdL3k8vmuYTwRk
Nhahn/fgGvvoei+c1j83LHSOkBkrd5G4XrKfFDvETp5xaeT8GhxEqC6ban5ObKhNC5tQ3aKy2ob7
X9bZXWyqjJ8nsvLx2iBodph6oDySHYBX5Ld6QllJMgdaakB6QtSc8D8fveibaovoQbID5r52Hvn/
OE/OYlrD3tXq6KJOUAWUhkS8byXeU2j13pPbAB9x7UfZMqoEfZDJaVeyT7bZbrsZvHa6yFpqJcmu
6VEuCzGBy5e231yR6R3O8TxZ4evuZsJFKtIt+ynEYwUJzYyNidHaT3oxuY+pA8yFPtnS2Jay9uGz
4w3eoNoYJ/HagABy1kBlu3UdL+M4qd+wmv91JNugWYnncSiXYCiiz17/07CL+pNT2vnegeC2ls1+
EB09R5gke3laYR2DlAH+o5/jSf0GZb97DBNRPIzG6Czk+CY3kIoonP7BM9Ts0dfNH7Ld8kqfdUBl
I1vDfea51Um282xt0c7MxD62suBTjGm3bFd6Jd2mSLBtZZWrs35fXd+7w7qYrwKFmWMlnF9X17GU
Wva6v2mQUomrvvhROdqFiGzxacKDfWUng3r2W686VgVij30fJa9TB0SBOE3xAzb4MmkH8yIMPVsJ
0/CRugwwAZmP7kUmlHFrd8nJs8Xf2+VYUzXfAtMNX7vOPGqprX/yhwodsjwJz5UmoMerfrHWM995
H/T04keu9j02iidQcdm7EfC1+rpQjrEx9WfUKWCOmmHzAVZ+H7CM/q755WesucxXtVbyjVsSfDdw
7HzogymaRTP9z4kSrOVQ5JBwdPLK5qWA/b3pTBEcVKjsF9SjhqWujdzEo9khPj76oNomzL6N2Nux
wUikWND7lNftop/G9LNVRl/LrPG/Ekl4KBDo+FHpGI/z2A8XXoe3eVDEC2EjfwNjZAH1Y2MWWf3D
C9UrZmriq9FFP6YutHaK7fUbFeeRZx/wXlE+IxdRPHd1xQZ09DGbn9u6yawvEMd2edEXtxHIFQb4
m5uEMXCYG4voKcxj74KkPSjm+QgmfrMSaRGtWxc5kXWIwhh/Ae9Y6ySleb2yb7Sq5OnW2/rwkmK3
jdaJg3gR6W7BPH+dcmvjV72dIucPtUJbx0PUblK3UxaxkioX3+31YzoClEuCov7SxW/gj52vaS38
JWLj2pk/mH02EVpe1nOHGL9l8JC/xHYfr4OafYA9AlEp1R55tSR2vk4mJreFCD+VfdJtIjdW90pp
4dgRh1hGzSOGzn4x4GC+RrkZ7NAHdQHv2fWryLRnOQBJomyBqB+Qs6apt7oS6fwE5IuAYgKvaz45
YLJ3SpqVmxojGEck4RuK//oeI+t+7Q6q9dkexSpy8vHdrwdz5+r4hsj2Wv3aDlH6IbBz2wrgR1vN
i+zPaZZZnw2XiMKQqs62En36MaZfZV8Cx3nDttrYYdkyvY9Gs5LtmsVGNW4ynZjXEL4RUN7JjyC+
46wiJdoadqoscaHG6oy9xFEelXP13iY7zLD+X0N6LIzhUwhz9ce5A0j7Azr2OFoi8SeLOganXEWl
8be2POuLCxcRb8kj4EX0e3A6d+BP4KKzbX3/o11vodyGQXv+o90PivwsQPx3iT0uG1jLy77v33Or
qR+rmZzoouFz/N0E6715xJzm1kSWrSaIBCtWYVsbmqO2KnHUewwKy1i35oDgSed5m9Iwy7PHTm8H
K3Y4qi1/T9Li/j6wvfKYFWG3a1D5PFs+ijptUpLBUHDxw1LevYZxgyaAXwfPmYZvNCbBIUIg6gMw
gOJS24a6sbXOX+S5hcm8bGx46O/QSGBnatv5RbbJIz/1rAPMoAdZM7w4QMooC6tzQ0IqSvv8cmuL
6wwLwUxNV+E4qs+QwYNDO9UAWH1zxKFXD5cAoPtH2WulbbVyIuxBZdVI3P5UjsXXos7U58asxQNi
i6c08FHt1eOIjK6V7GTVNLV+kZexf+uN+mlreon/RPY0eGl1sZKj3In1S22yjldhKwL8QmtmtCby
hL0fn8LabN8is14mo4Ecs0OkcDI7sZZV0Sbf4caPVzfrksecvafVpoBEPdNYl3bVonvJSRluVQUZ
k51a4O/q2FbzVLtEgc00OgsVL8SktaJzx8tf9ski6Nt6LfSwXtu2NqUAocXVtGx1G4Ag2eeRn11k
oZlVslIrG0M7o8hvbVE7ZbCVghAXUBs44zxYtskjGJz1ThUkOO9tvhL6K9RetAXIw3Jadynm5eas
wZN5IjvEkJq2KfUr5yFn1wnBA8p79XTD/xmlB14Y7g8cqn/qYlDfslqZgCU14aUtGneHInyE1qJt
PvQa/N3SKKs3LS4xzYZA/QMsr2UY3k+jjl/il7xWTd5Qo30r2sxBoa7LHqukwNL0X9u7ufOPNmIb
OK6IRWqFPysraPQHDzwzlAx1WpsAC87FZGhgI+MfCJyPqLqM41Ee3QvHwlRaSwQsauzdvLkIWYfA
epwPY6N+6XQyxHejN9muK/D0Zdtt8O9xsvc+eKi1ap2qpr9TYKNtMVsdQRvZ0buuKQragaq1j5sg
eg+T7Etke82FF3f0bs5Z8LR5C3xnIDScPctTpqrRD6QM+6UclLKDBfkF24MoLO+UkdfGhOX7whoc
49WOTW2VJWNzSTU93WlqlYFfMOxTFafpJqwH7cmBJLbsoZN89JPzRJB9BvKz/CJptfBhskc+y5DQ
NOoldMf2yWx4g2SVpp40tGoPuasEu6lSp0sZ5uNqxMj0re/ZJZefeOZkJ9MqSQHETb8gwKUmK+Ct
6SmYaVKegAq5kHVZAMmLQTiICY/G5K8eOYccLsfczpF1XUGxte8+xsbMHsNZ+lob+uI05BVSbDTF
cxMIBOsc9+1WNsmiN3VxIVawkOfc2+WRPmti39oYcRv6e36kwba3CdWMOF2WNBc3zIuTHK9OkbLx
rakBiGV4W4vA1nGq4urQFr1HCF6EZ7cxjA34tuSKLr67YuMyPhej1ZIwNqr5nVtizmQEK1fAOzMT
Uzui2IKIQTarhWh1m2xkY6zlbnU7dAMUmn2iaeNRHXUgaBr76SIQzXPXpyDBTZ9gdabibS56hBGH
0tyPWV3t8zkyGaPIuJm8Or2Wigxl68GLqRbZ0lab6hM+wiE6oYQWO4RJYXPmLJXHrT9vohYAC9dd
XyE15hfO1nHHhTUDPrpKiQ5swPF7m6tOKPwFfAkFT/qse/s9TDigC90BxkwRGr+G+Y3tY1rGMI/Z
ZLuczZ6HgWv5+zBWITY4gSk9JW1bb5XUJbmfjPpzZNv1Y8gT3G5Dq1r6OqSADkWCQ+2l+rNj5/qu
CCyY/PNgF3Ob5xxqzzzULLNiqYF128mhmtqmB6EA15ZV02kxvPQqfdc7pISQDVKfsxBlTcuzkrcy
YNcjJt3+1MYshvnza1+SyXqOw1b7ruQda64UoW1iFQuXMFe8COot2wxMV8HTrJskqx4VpTGXjYBq
XscdGk0iI3RIEuALJPJzEQriFrG7C+rC/Ul+7tUf4uqjzKxy6SiV+WSAktu06Kie7Tgx9mLMjB0W
DN2DnBGpnxxRLh/V7G4Iv9QFq1PeXXPs+DZjlYHemWc0O69cjrNIoQksai/3OP9uF/RHGxmx6hBm
hLYnaxdCUowLc8hx2BmzdYb+ECrdilFmj1FbFq+VqF6L3tAfRr/LX7nKAnCjRURm7pyUAqk716gP
stcRTYx+p9XtZC9Zjwp1J9/Gn5NzCcNam4ZY99CIBzA0Ffh3I/1wI/Vkza4rtsP2JPC9T7lpz3Kj
kXjw4gZgZqf5bM9bCGFJ1S0aw2l/TBs/UMofdZoOC9NAEkst+w+oHd7JV+pfRSuacZ0WqbH4o+OP
ql037LYgR8r2KSrQDvGwEMwm0zuFLWFoxNfZtMYWO/wqGr6zIkOQeeh/onz4hqF4+MnL0AmGV9Rf
4nSwdg28HLgubnnJSAivkNm2t7Y5ekteb/zscyEgGBxtzUVHbjCwF5eNBa6oGEuPCZlpy+f9NUWL
yAzMU980/osf9PONorcYM1LNOq9e18LC8mIejEuAvZ0ME7mNuRoKDx1nzJBvUzmlJx5CRbzKUyd2
xU8IHi2deajdin7J0ifapOwn4EUGU7IqUzaehaEMxrvIePw0K/YNQ7gAkjzg/BAhOmCtymTsf6il
9pyTZfzid3az0B3be8PBbFziuZs9q0KN1ghPH73MQScwHNFsjadiP4DEQflEU4plW3cHlhoueHZ6
NcdMt4rlpqsi8fPnbC5GMgtkGh5li+oHJ8+Z9ipd5zC0vbOuFdaEbzf0adX2sxUQoV5dyf56JCJc
dOgVN8I/x8Tll5U5uIs8VF8SB/aVjSTDdiT9tLH9vF5KZSEpHBTPBNi2KGfreGCt6tTgr5Lqb47J
13MT/SJrKiF0kNcveKo2Vw3N4UNd5PUqyB3rY+yK705mZY+l1ygPyEOT9LZ67iN8HuZo5CPZ5OZr
ForvFr/ZBy8XgfclsIDYENESxeYrbvP9QwGJaR25Lkhiz8EyU+ubfR1At/bRmxxxC8JgSJ1O3C2f
tYkHJD4gON61XbCxPRCW6L1F3z3+MEataLtEi5UdAcCvY42weWYiQF6hh/6Ly4JCZK6Xzjs+ov4W
q5N8a1eleAzt8pz6o44NmcHWv86+qS3KLgSdw6sTV4+9Esb7YYjsIyLeKELOhZVegvJLUYVtsAh6
+KJF1P3s9Y1qqNshqrxPYeH369ZQ66PLBuIScInLWLDIMlBw2OC6bV7qSQTLnlgkbKEqRinaC5NF
KxIH2qd6MTQxfdFmi1XEU/KF75Ql/1HjplDd9xCt3a+uG6Gs0kM444USb+0aZRRftfp3zwauVZth
9y2wxm0dVCTuhPHS5aYHS095DOx815qILYwOoiNjoi/bFpPpPgvdbYIm+bEYmmFnu8rBn4p8rY3e
cUqbbqES9CAQI4ZNFxn2pvDFp9DJWxze3WjR5GP0FV2mq2tVzo+SmwcpZzxgkUHfeErbHpB+PXjw
mx8YMJuZw1B4yEdw6QkwkCEI40dZIFCmHZUEVfq5KVEUZMUy11qT29HOvTNqZ7UvPw1uea3snGh8
Ub9AH08vCDurr4WivaFS6DzocdmcR6u+9jFQnjKL42Pk/YhVkZ9URCe8eBj3gYMCCvD+wjwpD76A
qRja2UcPKmMLNh1pprmqjPZljmw92XrXPwi7hbiuAGozlTha1aoIj7onzlorXDTrZ8ThDEwMPY5Y
InxPyhCM1Ih8gWyXBWQs8PRyiKx7YfOZRX+Oivb4OuCmdKnS+LXViuaBQCt30tST4eub7k1183gB
ySLb1lH33SUT8ohNsHEeBgdqoxlGS1YbxYmjR9mJaHz/2A0OcOUp+UpYnxG9Zo17L0rKxa0e6c6w
GBs9BVSXd+tycKu3yojFGhvMciurtmHz+vE09GWDCf6bV47LvoUGSpTNyI+3Q4dd69E3YfotZ1DF
MQnMJ1LByjLssV0MvUPejNdqjK2Lm4Fq7du16Rnf2ddVCzVuv/am1V2nNiPtVCDzWUcfU819GCv6
chRx87M3n3vXQeUnCb1TRZppgQpVtxoSyDMixoo8UoS/wxqPgBO38zVDyfOaz0ekoa+ZnlaQOGmS
nV0BUarveVbKqqqb2YOi1V8TUD0FTmcvdaJ2vIOQhZJVJwqm8+gSLOM99wIGtH/KRLGEBmG/lIWa
LSJgAiTOh7+7yU1zNU0M3rqh/eXfmcnJEbLD4/WwN0Y+/bdnnYNS9hilPyu/dA9DhfajK/C3gXWT
7SIThhX8TJjJNdpkbLnHjVEa1WVyaweypSqI4QRXr62KXcFS/Zi75OVCbv8d7xCScwVSCggeThdE
mYu1H0Xqk5gSZ5mavfpSpo91zQJ0tut97Lo43nUmjvBx4LWXMZqTL15af+h+flYr7vQkHXBbB85E
lMtY2g6W64awzJ3wJ3UHVhon80JP15rlVHvNZjbA3fMro6/ITLMuhbW81tXa/uGW2bM2YhPUFKqK
bY2y7q24/Mku7yHkWfgRdFxhHyYFEk2R2NVj++ByK20T3e23g+WOV/QtgxUa0Pq7SoJSt7P4Z26f
yWQBHedmvtpD63w4ITqnVac1TySYxKZK2wKsSw02mjAWa67mWjSmWOaNk3ytimEZFnX6Qw1rTBDy
KH21gQZuOqRPjtNkoNJigeUNvV4jpz+e9dZ0X1zP03hkb4hyVV+i0ILe6arVwTd7Bzxh/0MLEh6U
rgMU32psgPAiPiJFHK+J3IwPmWeXi86yvsZaGbxARRx3GsKpW0RPvVf26EhF5sE3ZCwAEObZ+DRm
Zg/tp1Y3dd6Jd3RRD3JEZLcTrDXic3rfFFsxNDvVCdI9mhD2XiP/cOJvmZD6a+0L0hPeKkLIfy0G
gu6jHo2nnLDvYog8/8UyTcJB9XCYsSe9gUJwNYAWHNr0HAHUg1FTt+vawqY64Ldc2Th+7nm5KG8i
nsKF27mkv+feRrg4zljmi6rOWqR+waKo5UVaA6kwzK7fC0H0enK1/MNLnR89SNNr5cXmtTDC75i1
5xCgvUUJjnoJjw+FBU+195hIjduhS/KnQJ8j14VovtmIZ2WR0H6wy/lRqZHzWiH9tNa05MMd63JF
3tO7ZnMBZhklVXJHO99WdAXNj0ZbTTWYpdCvvasc6Hk20PyYJPa9rVQGm+gvD5Z5FjksJa50dW9z
3yZLbcx1xGXoeoLNShCu3aLMz0rQYEAwpQg/dUZ6AnXx2QEweY4Ma12EzTMS1NFSn/TT1HhHMyOO
63iudi4xdV9OY6itrLYddl7a6Ht8SMZLORfRLh8JuYAyiHZl4EUr0xb6uz2ip18Pw0/IcFPYs2NH
1uq1Jt6+aFqvWPcIJPG4TIPpQAZhGZqKhVFUaezUERBbWtkasZrA2fmJki/5l+d+1dJPoacjA+Ni
AmOo5XiaIKsuM4N0dGwbw6q3EiL06uhAqROiWySteEYsKNvJtnsBK+yvIY2r9+ve6Y0Fq5GzSarg
3W16wjCOGb3NapSrLrOMa+KF3iaEnO1n1paM1HSCYJTvAgvHm16vUPyJ2nNfG9kzigqsq3HZA3tl
DnvZpmVAX1CXBQ6quFe2As4PTScMNc12ZO5TYLBKxm3ii6oo4yE0i+kAHptfxyeDEUHqx7VS6VkI
Jp+UhrRDDwl33SHAvMuqwX1UMTRVHb1j04PTPLxXYqURe5wwEss0yKITmOF8H00ELFxgHqvKmfSV
EXo+4i79U0A03LNsUvhTrNjnFoSiD1/tUSmC4pG19Mx2xjZislk1BaB3X22MADA3DFnkpW39issX
QfTEfOH/xwajs0ThPb+6YnZSFq8OZOQrkc/sVlTkpVcVCmHrcR4lO+Kq8R/a8pusYO2qrkmYJivH
qacrClPewtDagSyLMV1vbaplb/XUNcG/MkR2sFswLxYQybml7ONkqVoYuLeKqE+D51QnIdJfRylS
Cyh0I8OI6DUgZTnmdsiTiP+rVO02KW/Cc23hXKyoVrnNNM+HVUnBv4G3F61D/D6fzlZt8wLI4se2
UhJufx6LrGAdPHBR6MbYBApJbTmPsq11CwKNDbKlsauzTWp8knREdUH9bSc1z1dFNT4I5ICuKsoG
S8MPg8eQq94SmkvJFvao5gfT1QVMdOKma3ptha6gyWvaN49eqWfbNjY/urBLzmH3nSB4/ZCKsdx4
ro9aTIQDUeMjuimP0FRGJkce3ovWeRiqYSR0iv3IYKs2RhMOetVK+uGjivLZwt5iYZlK+8bzXlu2
sR88V26NU1tc+xdb5Z8iShDtiZKjLXAj1oXFq2WuyqJH1AMWpFcMxUJ26QNx67xfKX2qX43mKZLi
TKqdYs/DD3zTblIJx+1hhZG+mCCVsOvV51AfBm5SYEkWVaixLAhtsdEC1bgJONWtwH510NEXmiWc
5LgeXyv0ou1TUqAjUMZBuhKOZh7aCL6+B5jrRQvt5ont9EIdsuIF5cc1MEnlcV6o+6LR3o3Uq051
Fvm3qlVm2TIe+3iDgAseK3k3KGvsWpVtCkz3qTGLb1AnwIjlfX/gXosWPZmqR6tIwMt56bS1PB/A
Va28hXhbPfVjtjRF3bwE41i/FJl7LRETfigDpX7xjN5aduMoeMJSdV3N35KiiFd+6z9YRdmfu3L0
H3Ls5dHnjN+DLK73kRqWEDeC5N1OiE0Sh4x2sjeBRw1GnlSZ7PUVjKvyRHlWXVN94v2xk82D0+Wn
NCxANrHRBCA5hYg3kMG0jCZdwYewX600QcBbRzscRpX9mjXEvgGaqSt3rlqjqm3Lgte7kjjWawZL
CUiolq7lubrXBVsUvsX6dq4AOczb3kDhl8Gs8JpNMfkBOmlMlXRDhGg7/C9Z1TGpXKPMr27k4LwH
k24iO3rrVYMkJ3QTltvbucPgrxD8UbdysAGZYlWHrn/rTe1GrBxo9js5WI16QE/dnIaVnzuFytJs
22QLbnRnOV536YLR2WTRVJ7c5FgQoXvB7avT1P5lZtK8ZPXwRn7OOxcoC+xQeEBd3xj6i2jTPZR2
7+gYCmossq3VvlQTzKxbU2f0yYMJUsFXSz1CujQ3j2RHDm6Pv7Ycn9dRumL/HGHYjruJk/cs8SLy
xGqcYltH7iLThm95aXVfyjLU8fE1rAu89HgXoRvVkg67Cit5FSpWYbaX6wdi6t0y9obgvSZ0vDHQ
OdjIXq3B9qOtUtxF5t7CBNLXFN01iFzjTXxpqizY6WGBaHlP2C7O7HrVKFW9Bc3Me8sNpvHgYVNh
rWPL+eswnQ9NLav05d8G/O3QzLRyk8xsr8B6wtw2eLP5epCWx5WCDNCbwX/bo59iRDTXFKs3L3Ew
PslaPOXFQwU6T9bAWFknA4eeRTTLq081Ik/uMKB3Ps+KQaexmdW1VrGtGJfRV38VprJ3FAiB92YW
/OUh9QFTzoPu7amJ5mI4Rvbyj44iiNVF5Wfj9j5YDiEewV7HRmv+98f5HRtGq9a0V4wJNvC7xw93
sv3V1Hr9adRy9azqhLuEDnAwZo8cjohNRLOjkCyq2VZIHqWGNetgYAw7OTgKyTbt91FazEnmDnva
PzrkYNmLai+mH/PM8jQ8fwN0FBCyWE+AqG+zNsSWgT2RlBILkMyrZJzyQ9FEvwq4gfmByHd+kEf3
jvu4e8cf4/6LIffpgZsheC/nv58nq/cx90/6L4b8MdX93H+8yn/8tPsV3If8MX0TKH9d/j9+0n2a
+5A/prkP+b/9Hv84zX/+JHma/D20bsTfMYyeZNP9Mu7Vf/yIfxxy7/jjJ/+/T3X/Gn9M9e+u9I8h
/8PaeS3XrXPZ+olYxRxuV44KlhxvWLa3zZwzn74/YNmirOPdf3f18QUKMwBclpZIAhhzjL9d7Y3v
/+Mn/dep/vtP6gZhzduhUSDaO/FqF4k/Q9n8N/arUNKEjMo5I7yNutmdmRSv7duAV8P+egXplFPd
ZvlP+ctVl0+tDqjQbJfI65n+03z/6fosZlh6D2bM2/lyxdusb38Or73/1+vervj6fyKv3k7zg1UN
/W753y6f6o1vMd9+0H8dIgOvPvoyhYyk4lf+xicD/wPf/yDlfz+V69VQ59bG10mxonOn9IIhEbDZ
OX1pZCSZpuqkGw/SLT2y18gBS67t1/FZhmsOkI5eiiybMQTvCqMz10FjUVvVWspjEaUQqLXjM6tg
iGyFlZZUEvbgW0Rcjpkj0z5x+v5TxqXfhydqN9cwYkmfbJoRtgzbBATWQrZ/gS76HlKP9L5ylfQ4
uB6CzwN1vq6d3BoYKtNrmcNAKrKMJEFJTkYjRwHOFqiXm0+G9cT8gRwdGyJOB7WMnKoMR+qcS13d
3hJ9WCU3jRW58CRb1JcUMxI7rOzBYSKmugsTtFxd+G4s6ueH6t5k04Bz+5jqHmFOkVPdV1pa3Wta
Z+wDswK6Lkf3RjMd/Apkw6vRzugBTM67z5ALMqMc2NglskRW+7jMJacOB6NhUzM43+aLsqq7xHkK
Le/vS8q0fBzGq86LxS3NnFmiOfrBU+uRImb0ggKhUH8Tq4cemRL1V8L1nUr91TwNe4vf2xlQbnAJ
G6Fl71sMkk45fAlX4EQ8xTNP2dCBqnDLiqLTHKaPwjmWlRPeDE+LPNAwwl8Cx4Xgis2r2wjpXIYp
zpysOfRot6/G3DKbqd4OaZaf3w6ctSk8drHy+GYuaVqFfWWn2zpqjYVWfYrQ2qwOwV3UZcGd7AH2
CtBtrYO9D2SWc22iS0DmDd6cXGcqS0XqMvI2kdG/c90kZd80Mk+ymdk6O6GMbJ5kD8G06Zgp2UoG
s5c0afqmGeQUnDCioDgasVll1Xsq8DLUxkKIx7pKv+sVRbuT3h4xuS2YWmMtA7eoSJe9YVbZ8taD
i8xdMjhxsndKCaUHeI1fuUs00cInRIZ0Nmz/CBpzYR5M3f26+G3whDp8WnnBKY+v7mVkuZiHhiGo
ugEKE/GpXz7Xzcwp1aPU0N3KD2E5gc5PpM5g2HL9k2ysokCx/tYu3iGx8RbUhLBbKHIzkC0IX08o
383poLyawKxKNgzSIVVuE94GvZqwHuF6VWBo2Ogwo59N0cRx2Z2lKXtL88ZHnR60sSzE1kvgfzXB
Mux2DX30dgXUdjkLn3q8ZCwRUUDWs4dQDfOH2MpZXcUISsgA+20JGtSI1AqtSnhp3ROlAHO+kjbY
019OxwqfEVpQd9IPesw7LSOW3FoKW8pp5Ngl541ZBiPVGF57nNXks9LlnGSUFkxuZpw8RQDUjq7D
poHKN+xj1RsHmUEBl8ea2wsfHAFjzwuq60o7rYFUOVD4CzhJL+Ak3QSop5xLm6NH0ZXOVkRkb8mR
Q5px54zINy2p0v03M5IQlWWmVJ3v/L6dHmfPejDbbHiuWHCfSlOvt1Od5l8D0+JICYAVW2cTJG/i
CEpN/E+VBXA1qaBfi9vWXyntdJRgY4lClk3buP7asrxsu/gkbDmnqm6bgd9ay8ANnux7frw3XL76
r0DPQdsnR5gXv90SO6q4mwjGXASu/JNXed6JlauZr2RXNnCxW0AIGjTtb96aKuix0q2dsWRCduoj
wylyODdCJlY0crhbtREAS7YFSrsZYQzNIVRX56BFNidq7uoS3mfZk005ZVTb5iaoDr/5FUheemkA
yAEmZ3Mvk1XDQA46CeFEbZ3mfszTD7HvOZAPp0BOlXRCN+S3L+Yo614GQtH7N3825h/SlzmS/plt
y/LSemVyhfs/uXa1s2k8tj4h9frlksG5GmbwJI1WHiGhvaizOw0rmdMMIKg590QZPvcS6gPFXFnf
NtFedtPO+uFGerF/5ZOXin+W8IJfZF9hy3QcjQyiO9M7ZaIZbQ1GysWWPXSC0SWxm8Nbv9J7p7/5
Riv0TwqiT2i6i5zbrNIrbTlGNv1E6claRqpqUg+cKveWrT2YZlh+aNlvDlWA7HYamu/Z9WjtrvwQ
BLmKgvoArl8tPmhIyN9bg/0kR8Slm17rkpfG0mS31u640ZiUXJ/DPPTPspcN5ZcpcO2dtIap8s9B
AySZh/vvlPilt/gGYKao4fioT4joErgNlvPIGd9crqVaZ5O3meDE/2PckvxrbKSiQuFEOzWMin01
m8Gjotaw0Fde+ondu8/WaGo/Edf2LJOjXzeIn1InaT97fcKRTtyH78LY5Z5pxcrZbu30/GaeDtKv
czjU8N3wJb5oauMcB6Vk/wnagVWLeM4lQl5iunawAu76GOglWAS7/hgnirdNYetaOWyUc2CaJVt4
x7pLJxoO6143i0+maKq2TWpXOS5+OWAxZZr05aVhH+bEQ6vtjymtcn59hWW8EXMc0WbZg29ZFEKl
iDs4sJLvpZmqZXbnZekdANukXHc5ahZBiNpWaLTwfI0ocGlGNK4g1Ro4OP+jKdDrRe/Vgtt7JUPx
oMFjLbtlkKECW7Gt9srpV4W9NYYYlJvXdLtISzRRchA+yaYzIZBA6/5RWkEFAc6SMYi0gYzImX9n
8NYE/lFD3lur8mbDsWNwrSVJUtWmvLb7xbiVTqgzw+skCZFSkSSd/56zjFlyGkG7JANxbAQHFawe
DEKl8R6ukMTXyvd9gxLdb+N3pFIqZZdTHUUxjLjvGUGxjaFyWMvb4HJXLCaYcUMRWHy3+6gImJPP
Rrq4rcpmmWoJLMOWqZbkAsEm9muznPt6Oz9R6z+uXE7cT3OCXoyeOQFnrZQUpY7fVesGrpKw09+N
IggxhrvuNJDZMndUbOscNULvtjD6imOV6OzWenQvo1HJbyTPoDGXpsPJ/J0ZjGeEg9Snetr21Mc0
IOmALAi5c7cwNn5nh8ccoYtL5sDCxZqoTDayC7H41KzcAmQnZaj1rp3ysVlVhvor9RZfhsreEAkO
hom1ijTZZaeaaQSElyjFO5dq4zu/NbTniUPPtZE45hHUlPYc1o4L233gozhdQhWmmsPaFqevFpKv
R8uovlez6rJcFT4wjQEgsK4+zuIcVjZmoJnHqG2/S6sTZ7YyN6J056+5Ys5luOzJebVCqY+wdKXn
MRkq6td5n9L4OdybNYAZ6es1qjVbz/f2c1UodyV1utup7VGbG4NyPTaZdpplkzYAnAohJ7iSjlch
ES/g+jgFWf+rJ1NeZRtJ9Ckv1PoAeqc+6SrEki9qg1JyUJpFVJw5FgnP0tVKVcIm4+jMVnNBwf9b
n1Am1zaVc8qoAz1GsvDViFErz5btBOfbBDKyzDLn0F1vXj7G1DcclM9Burai8gdHqeUTJ1DVk6Kk
Xzjr7y+msDTVGg9AJpGyEhllpVdPRdRtoD6fH2S+Vs0IEY+USMmgYtnNo96ydS+Gy0G+n2oAjtD6
vl3ATbNrllvU9htluR7YKlnZiVecZTIogvmoT1QKyeujEKEeJ5djSYirnd742DW1cXUU4LHSdAJI
leeWqhxpVp7TrFQzca55oKgff43pe824Khk8437lGR+XMbzExg+6jtpfCKdl5KTfMjA494VoOMLU
7kM9s7ajUC9dfDKQmQU6CQkqP9KUjUwJzehpBJ14WlyyR83oaLM5s8zD2aF78nMof18ud8vUqTX3
Rw+sq/gIshkdEwb1PNwPvtKeLdaeJWwDenvWx/pgD8F0cLW2hZ4WV6rbBlUr0pZd6b2NkcPthkNE
oLhVsw1n8M9dW/xlQKFS85lEykHrWELIJu0DH9SVsBtV0W9Oyl1+hZfEN75ZjOjszvs1WIZNI9X3
Grj8t1NbqedmaHv+MW1J6cvBmOBvhBck3SQoznzSOm/gSWsi0mkHxSfNfQ8psvMBorP62sRIBjpj
mn/K/ancugHl5SyxIXqu1ZVTqNrGE8h8pKDzsyWQm7InfTNAdGDFIiKb4qUnTWjSCHtWCi3PIB68
xXBUeWe+wEvdPWhh1j/omuVvhgHFm8Vnq1VwbUp/L10DRZewzApKV2Nyx6N0yiaGGGJvA+gQPNfd
w9LYT3HrFw+gMx2WihZFnEVTewDuuWAV2+o1s0CzUWK6iaHXPJScVn/oGn5CTWwhOSyUmKn/pbra
79qzKcyhBcFKhbB/kVHbDb8OkzfdyaEgYO+zWq8eZMw1y31n2uk7GYuUdgUCJ33WPM17PyA/DMOL
ZyvPEUx5DwA2m3Phg0gVVga1wa3XeSkiBFrfHGVgtIL6wavd7gCTFu8jInkJdKFyVDWzQ/CCNJkL
ji3YdQHAlCVXzo6IXJWE4W30LRbWwDEUQ9sqQeDvvCGEhyANinvZqBbSUHOLgK40ETT+FWjKBmoa
VQ12S3IuokhODJswKaGee5klGbXiPgh1bzt0JQJBLwE5whrYtYsVBzImU9nZMG0fuY59zDVUYwQv
pSqk9pDlQitY0lou9hJGuBDCS2lPbVsdGpPi5TCZ9wXn/7A8Bf2Db+h830TPSK4xGoD3nCn/8sR+
MYhdH35BMkEE+rKtqWAATMpu8dZXUur0Yw+eQAhoj4PXOg+TaKjKRQW4Zncs1SLnIcws58HSfGff
jomzWnympmgXKpzO0iWHylxobFZtrodgFJlNBrUgiG6XWXzLZbyeiuMebpqzFzr9kcJsitPTcv5o
88q9ycyO/UhhurBRUbZvPo690jwlprMPVH0Ga9IH5xSE6TqSpukk27QLmoOMRtX4NfbFUT3onPcV
316ZBbcKxPcsCBGtYOqq0fIdtBzRXppzXIGi1ELvKk2tBvGp5B9zI+zueFKlt0Hos8A8DFPDVmaV
hqWs6ho8vzRzB8JOHcFts+Jra5cFSgvQAR2b0sn33HSNJw4buJNDJPBPZEO/DSH+NzgCx7WD1Pf9
m1wTngC0WMjNU1TeeX3cULzrbVp1Ns69aGRPNhFSVGenCv0KDnQiCnCrVW8kLYSbmEndvDO8Nv44
JK0XP5d5134s1e6H1kU716mqx3JQ9WfK0oFH1g1vilFoPI+gPTaBNfh7GY1M1vuolhgAMEieUP4+
Jz4wqUQk1+whPlACfpJBOT6uvqcuqyHpCcv4c1ArMFyLbKWE2H+GWF61LHWT8qf2TjYUX6lW+G6w
+vIdxZwze0kqZJezn6RrN2W5mpsmxKgv+W1f7I3Qsu50R//hZwiSjYOW3g8Fd0peJ2HHB41434lG
BsY8t4/BmL1v7eq3SwzIc7e81na8vuV3dnCKw/naSYpSQT4ve0vT/sU3ZdZ/yluGxTHf/0Jpx42Z
BglYaR/GncmkYljUnOpNqMMYRCN7fck5yUrab8JgQaNDGPkX6b/NIIe8yVt8r3JKuDp2/D380NRK
5yWDC7+60jJE9t5+mtxkb2jktW71r4lyxmVumWeEirWtuKvA1I1GwHpwYZXmW5uUO0twTUsbapMI
8DCAxsU3jAYaRq9sMbCTTjlmaWrXiU9lOSiPAAetp77JvyuFNVykxZarvmNtZm16vjdPCIccoqQY
L3nnaqjkUKkx2bGOvmmu30ufbPrcguTS1YutNEtlBrtb9fORPVu+/10dfgANHVGhpnVoBRb5zvSm
7pokjUedShScFMH8yqRsXAMQCuc6AIMehPeyZ+k8bQqtgx35zwAqY+we+9ZH6bfnLIaGQqRo6c9m
4CBJzpEVbgg5xKhzm1NsFGSpDb1NLHPriQMD/3uKMMk5a9Pi7IzxY2Ra2T5+cUl/ZddhuXrbHalo
x8sP+jZaxl8lvcwmff8+Zel7v2dvy2APyMndaoOXX5s06iFaoNKgpMZkFdl9+CMH5kkR0U9+M58M
uLE+zlrRbnzNTe+LAiZByP30w2RX2r3NO9rG7rtyTem+x+FDO19CE3j2rg4pJXIaZ9y8csqubIwA
gHrfGj5wLTDbYLv1+bKEJyjuu1Xn82NCN/nrEoigh0VUDc1LNSve8bTldgwdqbSolDDPTTF/lpZs
htIUX5qh3urNVLyTPjWCCKaeXf64cfmIZnNUG21lzBQu6E/0/awY3XrxZVnrrqYesPoy0Zh88zW0
y2+zUg52okwuXsk5pC/34Jb10zHeSR8vR9G60qP2AM/IfVFOSHwgs/Su9+zxCm/mNRYWZfLVuwkW
/h2kafNGmrJhD/8HQPmY3UnS0sby7n1OvOUg6Wqptt7DbNCva4ihqRMeJ5BkPtKMY6nfp6DjzXKO
7lphSb8e2uaZd4eTtFx1NkEp6lO1d5DcWknnrWlU/d7XkQozOpjmpC8cVOPOnOJVk9Xx1vaU6i4q
LU5noeY9pI5m3PH/dgE8O9r73uYARe3N8J+p1NYZZCgUc/fmKTej4mtYUbjqwkoF2ZGibJO5ci4m
DCUnr1HNvcOmyENPPeQGChb1o1VE3zjhqn868R5FjWDHfabeO1TPPXSebq+LKsBnd523Kng3v3St
d5JRW0lgvE8nvuJojdoHFSzkMUXiZmPotX2hbP4HlAohBRQakt7CtTSLz4aj/VCoHfXmZEi/Mk5l
D5f172HUbv5fpvvbVaVPfELWXfo2AClfi+PLVjSdOHmVDcVGmxjA72VxyYxAn7Rdp6v8QkWu9Mnx
0qQQ9B14d+sorWVeqmRyuED2BeVSpw5YuZBZzp6rPqVY1PkClb1333DCNjV5dSh0NbrLh5bqX8uw
H9kNQnnK8yFXQod0hSyG9WW0uqch4RusjM3aGjjjZJV/vvGrvqJald3Jy/RtXZmUyghmVd2waGRP
NDJlFuysndi1jubs56yX0z13NGiux7D/RrHKqaKs8mMAudGe+vL+UEV+jIyN+s3iO3bIXQf6ncIp
PowUIO09d5620mzGtt8i1JTvpenPQ7xRLSM+StPTBfkVQhfniVvlhwAmK8qNoN6qVFW5ov8MrjmH
fq1SXf39qOW/zFrst0rTSzwfKrL+V1Sa2UNpbqdA/dHPswfzq62iOpSaYH3bPAEdPbCCsTUUS/jP
bDKlV6/Skk0WZoLIQv8RD0aebUfnqNts9LNtYFAOoxq3nnhZpzCmGjgEotBMBkw9N29R/tRMSpRE
dlpb+rbUB7hnX8JeZRnlRs54m5bK2tWU+8q2RSpm3ad9cbKSDJ1A5GI3M/jzb6oFCYPufVHmwdrO
WhidutrNn4zE+IaIZ7YvgwCcThcUV9m4/theBvdeGlNTVd1mCRpKoK2tGomlsauGA4SGH/y8opjQ
q/WVpzvKXSvkPDgNCO7zFLYlSzNe+csqD8zV4EI+GbUd+wakyVEw0PbHuUfpkuOL+HOnw1FpW+7X
dgh40CUlPPE9dRnd0PZwRhTeV2iCvmplXz+ZxpSceFXStlA8D18TXo9Tw/tqslPHSW2pgoXVtXfm
7P6Q41gH8Pim7ORxpOKR84jO5LkbWTdKMnV8MjVb+0JFKdqdQESOcukom4ylUOiUPKbEalI2UUXZ
p9pWCITnjgvTcDk719KzN3IR6sZCri0P1prfqvdNEqv3ReN/rqNAO0pLNjIYJ/5qoDbuuvgNXTcv
XWnMFVKVauN9sGdjvtp+NK16FVHBGZK5raeP7l6amWK9R9V5jRormhiCtsbU4pCfmh5eZC+Zw6xZ
yW4QuEmzWkKq27JoqTWQ4Qx5lfiri+zfymxtDzbHebzEognYhck3tTF8cgq728sA6ls+0idR8dE2
cyoOyzps+F0PoIdkNxS0O7EQtRAPnMutEUw+N/uW1HHkpqH1BSGWwExLVHQDn5vG8jN00BiFl1ph
qxg911k/tEK7pwEuz1M9Ng5tpuvv1d7/FYX6Lj5NA8pwvCe4K2rpgm+zk+zr2DR/wrB/bOKOTT5I
Glg++ke7cYoHuZGf6tW8UoM8PEsz0MJwW6lQk7mJ874ZZ/SRkvmL7bvlLm1HNh89p/4k/EWlT18o
mYWWla8wxzvrCoTUqVDH6JPpJpAZe81zN8ECmUX9D+l2syHcl8a4srKDzRrtBHM3TM2iZ/5pTso4
CPlCwrfuLT0EboV0OOS5L2PezHPL1pAXyFfLnIHnPDrUQezr3BkuSlAMCN4jZWUN2n2HlrmJmC8+
GU3UcbjIpqjzZ2UMnH3SxLZ/lT6oQcDQ6GW9kiMAmURsT4tZq3xODhrnPyXir2h9U5NUpsMueSnm
4hfozCsZtaL4c9Go3WFuNZ2qBjEiCltOgko7okrvJVFWgUHpYwMw+8oyNkmgtux5oSl5CalbDjH2
Sp3YuxI+M9iudU3dBEH7syzZylfSCp1A6l6orPgt9s7/Fdn3bvgVkALwN59gyHgTcHOH4tdlGpkt
VeJvwvF/zv+3aRbfTT7+ZURuwazC3y6fJhKfJhLy0DJ7+axWqL8LzNxYaUpTbdhjKB5QGMsfHNED
X0ABk30vPbKZQ1Tk6sF2XqV6aTuxHjrchrzMMFZTxm3M77ZypJzadNX+bmIvS7rMrA9RvLBMtpGj
MN7NsRV4K43n6rV0h60mTTkuK9OC40zV3KkBZeOU+fXdJQIRunwyeXXqfR1u+HO/XwJe2/Xnhk3H
28cwVSECpmxQbnYeM7adOo+NUt2q3Me08cwruJeTjKnCVQwORB3GxNuRMGWgLbthW2uet9Fj3sPX
rOD8VUNcqEE7txx+qfc25D0XOQt3he4RNZslDvavPcLqcnXc5OBGnXXXWkXK8zXjCFRrVCA6MBvc
xbNp3cmeG9TGMWjbp1ueHBIM6T+5n8+HjH8GG9+McPiTOLSNEa1sMavMW6YSuNDJKYvT7ZIaXBkR
VVmbQZw2Dn0XUIJXlgdponWOELBFKZI03Qyqj7p7QjDAPaMv4dyaN6YMSF/vxdGunMIY5kGwf0Y8
pCv0bepHNObqxyjmzMssdSq+hqnmx0xDnclrn0zmKdhu0gG2DmnKPDm2jXn3MNlgvo19M1/ThO2+
bKjF1lA9P5tF/6vxOuc88NJACTxMSxRT/Q4IyfIKIQToOK24Keod3OVwTkAzWGlVsJEzvOrKaWW2
jPgwiPCHhjTSrCIehfgmkphlhiZ8G3sXSqbZZBss1NLLIVM3N5sqVPdyy5q8AAYLO/z2KmLJQYUY
D+s5y2/qBHkNT3lfMWtfOc9UFfJ+RWMlpYIMM6d+EPro2ikZy+gSUecK+7xxirN0F7DHeYgdyqrm
srJOnNnah8Ac3inGQJU1rMgrY+7bHQuo6UvCLgL1p9MnPYATgW9Iu6vT/ubP7Xq++YdMf+WX+TNw
klu+mXbKFVVFKFlG6JOGqrqrhbpumrA8bsspOs1Ce3dwkBbQENDbNUJs12DhcuAvKtzIaAA168W3
Ex5QYmyVT/aDqkSHTuQifeCe3MD/AIXp/NjYvbFqalh74IJbwdhtfDW0DnmMoI+gMzcpcdUbfZXG
XnLXR2X6hOLSfQWb+GdgVvnODhoFgjWv/OxRycz+UUmxHxrtHPijmphdKdGsr1BXIyBUIQI0uPXN
FdghBEWc5NdXrVbYS8uAZ8tkmSMD0pRN6VDH7gco8gSh4HxZEmVPEZTOxfB9mV665SSLbwijL53z
OR2LeVcbTaDtqtmmaFFhubZBiLRacx9teI0SIStOqsvYGdzFMy9Od2wgZav/ZxRYqvhkeMbmNomc
75ZkJv1HTTHqQ2zE0d3S2AUo6mFaLx7okaI7eCzRSpgj65ktyeAofUuK7DWlO699TVM2S0CbXIax
axrsrT6j7lBc7OaU3aIG2QF708ZIzdefwnDYiuvK7qtbJ8Mp8Kf+5KnOr0b6pCkDi/kqJa6UdPXK
fplGmX1z7SOrtZbRZfC/zuWICyttGR7QbD5C7THvo9EJV7Wg0Gph9ocKwC03peIZ5zz0oN6SVFsJ
pFHXhPOd9WRFbPb69aSicskYteCXMs36WaZAPxDBrIQAUxCU1mFMHYe3x1r5PAzakco52LjVcOTw
S3CXC381Vz+MBKaOKA71u7I1T03Y7QalP8WNVXwLM7fhKWko76PYrDZjowwPtmpFewdujbOL9MS6
S6cSaTsd8vu2/Zo1TvzeKBXnoaCQOIfu7b3PecxzEZxkSDZQPwBpVht0A8nmveKxacwVmrvfK7SC
nxND5/lpKGtpWYgZPTsjf2Ru0m0m3rU3jrGylSh5CsKuf0rGLN64md/u08zun9SiiK/cAT/IoGzG
wP/i8rZ4kRZ0HM6+MandjFW2hdZM5orJPCf8NdncpN2ejeDr1LUc+M0F7zCCxKeHIRvMiTBhPtk6
rb6vUtiAokgZeAj/VuKRwjha2kDsbIEvXQJVU35F5sWBYpldACULOWUakweJtAJleF+1WfIgQVgi
1ghLxoI4vm/UVF1NLW8djtWWHBcm6gqsfvnOKcziHe/SFEvkc76XpgwYBXXCcezcSVdj9fVFb53n
W74YFChCLjVg0ZNOfZyuB7P9FntBd5YpnGS49+1sr5cBmtquVW6Sl0YzV4nDS3BSRr0FVXDqH71M
uY/rQGGxBPDzDsmy/i4bGs7/1ZSiFR8qz73hULOARlG9933N4IfoN+vKCjkiEw/TVE/gNo6R/RGW
bGSwEBlL2n/vm3pU+MaG4t5E2Ra2Czsha2oXupHtFGfueRzD6h6NkmqNSmv2/T9nZMwx/jlHp1Vo
khhFcKiStH1qJuWTz2e8FMKq8y48zMOorRXFbJ6MYmyfkvSTbqbJO+mx0BhBydAadjIWTZ5zZ47w
JAVN+5jGOrDmyrxjbYoyd9b33wYe2aGlxJ9axzN2jWdExyJR7buOm4E9uP655jFXU65Ld5w9ZeuW
ACBRfXehw5wRW5pb/f0E9dLN1Htbf9/1vvPKXKIy+W9jc/b+DnDeZrPeXmTjqTAf8NAtoHL87ZM9
tYPxgq1gn1OQXAA8pwxZXRVmyc3N2Qk0adw5h8w25tNcwo4tSdk7FJB4JjnPvTYrh6nvgOrnevRZ
rYw1pJ/hN4CTwMEi973uxEgklmBwkh5iVyO6swZFv0tgkKG4iT+TSxaU21vQjlvnaAfqx5CSBo56
/A9Fwy3Cs+du3yNgsym82XiuQrM5c/zRr6SpQw7+EDUJIj210q0N46Oml92TjNUQLCRKFd5JSyun
cu3ezRG38gc4cNzzlCjJGgAA8iKTPV37ajbWyC2F3xzD2fGmZH3s2xJWER2GLHtSwg+lEAQTCXJk
IoRJ6hFGJzmSV+vo21xZu3xyrI/DMJT7PtmGAdTfM4jh+p+oQudwajXlg90P32qrTu6lpeofmq5V
3wOp6x45XLumaYHyd+dzkqmnwVqaej5ke6DA9hac3qeM+vhjVdv5DMpemQ8lqGs9ZWtIFY0VjnBO
vfTGDKYMFgPDTgZko5WpfctzIPw4Qxq2XsanDYcoyB91DQwQfrhzclS0RrdjZVxPyZ3XqTp3zFR7
B1PzsE7KxuWHPgerxqlN6LiMcV26QXG2u6pyb93ML4uz5lpsQTsljIzK986AnZsNtwKpoREY+MRT
qjAGZHG6dnjSfaEZnpnx99T312w9dj+zuH8wIaP6PE/8wZhGVT60XlIe+sFmj1DL9DsjrtRNqHFg
D2f3Vzloco8lLEQ/HGvIVqGa1+/zHqH12vH7VR2gAM75YA+jKH9zzWTWhzaxu2f2JITWGNh2Ga2L
MOCQx/wug04ReE/8YGRINsidf0C/27tKy7Abd224A4gzMTXUxX+dSwYrZXb/nCtC8MQ0NO9qisFy
rlh/DtLM3Mhtt97qUtSNovbXft0rux8Vd511MA414t261eH+mOGDOcAVYT2nWuzsqj5Ptq141+7j
GupbhTtwL0x1NOY7dq0598VStFJ/GpNHOVBO5ljlEQWPgWcecQSCKqq1Mu8s51KN8e9XCt6XQcSj
xwj8WxPorQV0NEyiXdc33UpGvL76FZbmLUfNGu0IzuO4DI5LVhYB/EErbTK4jdZg3M66jbYZMFbO
AlPur8LlC9pzNdSmCFkmurfsLAJcq2jxaYYiT3W1z5YaAjNuO383BMX0xZjhnvrt7iqYdqVbdf7q
/iNbTpKLPb0/sqU7jON/vAJu41F1+wMrJ2ufwEb/bE7B996up++QhLxTICD6YOqxRXGVpVK5WbP8
6eZ5JTOgWdwNvUc1px+WANq7j0asjWuDE/grb5Mwr6pKW1yl3YEbHwQvlDd859Ua2a7C/JkH5R26
Mu7nQa9RO6rY1XbYT93X8OycnKZTLn3v6du5GJpniM0HeOWa8XtRG+LGY/5kY2gP6/Cqy735uQfY
Aj+JCsZL/NSsGrjHX/xoqF1bs1SfAxcu2MGyfuVHCEUt+Ytf5Pci33fIl/PLH+if+ct1A+Z5ky8/
z5/5f5lffv5afH5nKrYjByjPhmf9CI1u+N7BAj0nKfow7opKugjCfys/sGWgf0c//Z8xNp0TJLc9
L5yWdYA9KN75rj99ga8NKrZa+ejocB5Xwo948fQFRp61+eLPKbS7+UX+7Jr9gd2TdpUhuHJuzKSu
V2mm2OdqMBwEPHp9IyOykYHFlL26MRjyJlzE3akLx/Gw+CdtsNgpC9UnZJ3hZcoS/XPZN+9dTlV/
wrebKQ58Y908HEY0atYjNCy7tPRqqP1o0NOqL9KUPdkoA8flgdk2MKHwSFIo0Srn9iqbpPTaayQa
afrWaK2heGk3i682O/axpR0oc7wzzGBeyXFyiAxMJayy1HTW0Ps76ud+NpB6q4P3hWtFl35wtJt/
iqE4GVMbOU0VRRLWBuZdP0D/kqTZqXI6VNRT0Fx7L0fdG+525cJGL3VzDqXIsyH47/L5aYxY3ngF
yy1nekIdZH5y0S6gpLRHfFH4KLuZEHblhSOyKfOz9QeK26andvSgwAWWAfOxV1fr4L8IO48luZFs
Tb9KW68v7AIOPTY9i9AqIyIlM3MDoyporfH088Gjikmy26o3IPy4O4IZAnA/5xeDA6MgEWfZa4Uz
zwqU2FrTg+mxRYhr3g2zmGyWuqq7r1EwftLQJfwjia82Sob+wrLAR0wzTxBZ/XWbsG4RObCDTm3f
BQy3fovzXHBGAmreYuo9Vr4ocQ071Q5ABmgIu6llcZCtgdTIRZ6Vl7orh9u5wjN2ZYqE92wACASH
H9ZQ6kM9L2Em3lVZMeTbqhtZMiOot6Q4OdyZ0LYytKBQ+tG7L16dL4diNNC7LZS1r6bhIdb66aE2
IyRnEZbbDarprp0mqDfOgGOspvjDSxPPgo9NFuxF1A4voxNpCzaAGT4M9E5lzBMFAzwjDQdcSkqe
GD8OmED+2WR/FB0Ut0SPHi2gMzSo7rm22yVrEaomkcZtI/bxxJmb8OwRveuyVTTo/Em6Patr5mCJ
ScGvraIWr4Uye4jXsXuh4FYdDdAleEMpHXzJINhw8WZRNrAjMscR9/LA4v6iqxpShj7aZbc4sgOG
UlxrkNv3eQIxJRQTstt/TTHCsidvGLx+hCZEOneqTkL74zLUSTG24cl4m1ojTLlMpjZbaR5GyBVg
nLt4EvonpPhLX20+5abwzw5ingsZVmOBg4ZhvWqoWlLvdzZYsIObikkorhQxw5XVbF/Flaus2qhi
j5RnxmbqtPTixH52O6RYnWAMjQS2BRTlnIOs3Ko6Pmxm3Y6X1O8s2Dea/Y5E86Yw/Px73jeveaUN
L4at9mtFRPUJh7f+lDd5uepF2zx1ZeqtKJGHu1oLpxfyC8Bo/AryRa+NL4HTvitgTaAJ0lJ9k/VN
2j8aWWM8qWCn+HinlwxnnmswuQ9yUDl/ZeA8aAs7RGlZZO1WUYd4Uxro98F9GZ71zj0pPHc/Ww46
mPoAOCcMcZ2Ekoku3dA3n8sRCl1uJ879gLLYsdfAAYwgtT+XJN901y4+obyf7HzbD7d1YzZvc8lI
DsClFw3cMesOVSfEowjLl5a869YnF7CrZuHXxtW0pxlxtIkrOzxg4wsJEjGrJWZf4sug/FEKZfwG
oJS7H3zxh8C1w51ehPrOqT31vvHR9kZ4bPoGfggBLeVr5TsJuJtaXH0b2+q6s7GcBeqQ5XV0dGcF
aXnwxkk9gf1JN+MMrfiI3c4cRKadhi/UrcecBwYab7GtGwTtH9fhvbEwQsVerSyy4eBPNqnF309l
Wx6EYQwHFRrJvw9SG0Wl7Oz3w8GMSq4CgDEAI4RUggrITA+17uxXoXlfVEN3jdzPkaFjq56kQXby
R+9B9tluY94HRafuqgxMag+lIFrGZmCsu9zSqGHNbR+V2SW35hzZN4a7BhqPhbNNS1T+xkJou6mi
JA2Z3WYdrFHxqSfw3xhYdu21rkNg/2p/li0Eb9trYTlkmLNYrGVMHmY9BbwKtDNGJlxKxhpPvKaa
0hxuI8xXkfoHMhQTWqId3K0crAXeMTP+sRT2PdX76JKoLiYzgXOf6qV9n6Vmc8BTO1zIpm8P4oKb
Iim8zpk+11p/GARIF8WNp12jGMaGRYf6BgAR+VNlXw/KPZmn7n6wy/jgmMJd+J7/h1HE85Jv9rA2
H62StUlD3WwxoKD8LOIoWdVeWfP6CUYAoATv7JoFi21DWVfTyjm2gVpTsc27izfbFSAROz62LSjB
0VDSV9/Httm2EaqzLNQF4HnfF14df8HFz190qYGxR4+kWuzUAjOICGiG3aVPyMXihdVG9n1L4m89
DsAPoY1rm6asYWMAPNhZmdCPHYvevd/xNjrqfI9QrWZnTH18B/2bW5E1xBesFnkssgu4H2czk9Iv
pkfszVTSIxiyDbZjor0yaK/4J8QwDvlR2wjZNoFdfjPUcV9kswi/Z8IYbicsDtJgXFidZj9PFva4
YVuxqfYrGNIiXrm1X72CQMIZQs8RH9bt6rVIFuyF/NdRtfITUiLJUo5KbDjfeuJgOzJPQvJl5SQZ
sqii7s5m7VX8pq0KK9RSeXECF1KkS3YiF92j6StLdTwF5rlLihDPmiE7CCyUvupF9s1UzehN1YAv
hpGDr6xmUXdNkgmgrIXURepXZ2nXIxDtty2nLPSF2tfdxZlpZJJJKxm3YDE75PC7B2em48pQH/uo
sySdOLhOUjxOcBcPmEx3i7KKu90AJm6DPZJ6iZswRL9CO8sWSFmAKfMB5cJmG6NPzBPSN6J1qfdi
oRSp9YAci1iMg+W9d215wQXC8Rc8aq1Z0JZXvQuzGOZImYWbTM95UvZ6rACOSvB0FZENMaOx70hT
6dPKh3DFOrE93Zpl54lNYyLI5FCW5mOIoo0Ta6p6UOMany1kRheJ8Mo7eUjn4k3FOz/cgnG2Q73G
OMlONTVQHyFHti5NzDwSB1RIY/jROdHTjaUgfT+CA+NnnBvXqHP1a5B35RmCIaquf4Xq+axBYdIb
Rvv4ER9ixVhadVdstDD20YnGsHN3uxx3RLA7o3m7lLwwlqPtqa76P7R6Qlt/CPLv6bnunea7Epvt
wnDK8dGpJpe/1OgP7GzdVd/kX1gBWLhoUELu1CygEgbFTjY/Om5NilexW2d3v8UHo1VXEbraKzns
45DnpDCM7CojhpMWzmoYtXYpDDdbD95BFX73IA+Bw1vriU7dyyZK5RqKvyjxDHX3oPAtfEDmMtv6
joO7/DxLxlDThL2uRe5BjusbiC/x5G1uE+ZhuQiyTT1540rO6iuje6gq9QVL0vwkQ4OD12xXR2c5
CexejttIsCuoUJy1nkTcqOFcqVc9yVhk+bl7ijfFT/2NYen+gbSy9qBNyLvKEYNdfyG7pT7WqlPt
K7PuN16DV7CaR/s6L0wdkxfhncsGvn/rmidUSZBwxUtgZRqzSBXWhCtkYKs9eUvn1eLhEha28RKE
WnTqwaAtC89yXvWg5laoVhG77Nx8MT3sT1InWDY5iHlNc+J9neraCXxauI2iqL/kTVOsURtVH8jW
W0ujrqOXsgw19GVSdOmt8V3BEOJr3UX7ItZ1nm3OuA29yYNXwqENuDm72SjY3ZCNtzyE9ZPxzTMT
Z9lM7nQs485+DhNrHRQTcfRXttqEbqqZ6cNbJshKd8i6emQicCHXKYHM08ccWFhQDMWlLabq3gv6
z3J64QhrlZrIsguq13GY3pFs1veuC9S8LYburNt2tg5w230yS82EwpqFn2sL92i55an6fdj11h+I
HDybVpy/hXleLtVaEw/ZMPobecWercftija6rWcl7TGfGqz8qRwGE2i/Fn42g+5OxIJNFFfMQFV8
06h4jV9n7xldBM6bFep8Hr2ln/Q0MB6DHhhGn9hvvQ6URUF9YG+gIv2o+gm7SAQKpkLNMPTKbig6
PzPaI3eOdilRdKBa2+WYffGcMsSAynOWlVaJne/S7LsEsaS+xzWZfA0Y6sbYhgoW4bJ3iNmhBUCy
l7JXLyG121AL8fYzj4ornBWaxf6XJFjz8Ne+lK3WYNqVqiczrJPLqBjZTFUbnmaEWZGLfVVb4zN7
/eLgiyhYS2DZr/Fwjksg2q/xgvXCf4rL8cpQVFQkU3OnJpG/SV0twIJej56DTle2bYz+ge1F8XMv
lOJgCcwvZW+uJQr7jpEn0tzrugI39SG5m7S5iNPUXyTcw1C65ND3yBR8oD9kjHon5fgf6A9lMJKD
jEmAiOyoTeoCNeBQW0fo2MWh7c6ZdMrISiTeSoc7ey0sLE+KtwbH65dqFtAnCYjC2Tw0+W7GmzYH
1SgzBcbYGmd5JuYzBP0vgzIlBxn6iOeZ1Wz7H7NkBwXxP6d6jfnTLBFM36qpNnZC06JLm8b2Kofu
szILVNZlTB58qA07Ubi4WkHiudRV17LAhfsHz8tYdlPc8Rf+mII72NYtW+d4Gyev5XmQJpuZuPJT
UFE9a2VP4B1asw6VVWfk1a5C6HaRuHWA4eb8CjGvIK8tr3ObPb+CUXT2KvU08k56695bkwbTThuq
b67+vcij4YtZZPqStyG9UFo2DwEGYRuB3e4l0GITj7TaXiupy85S67IXS+1g55Si3Q1zMzMrpJdj
pzrIXsQcOqBMQX8a1TB7Mdv03Y166wynO3sxIrby/KoOTcDXRk141XpSizcwfMgbBUZ0jhQ3fYQ5
dJFx08lzEBqQhiccld7svliNrpW9YPtuHIs+/HO6lyIxFqKiftat5D9O9wG1vFlTfpuOCLtx9G1X
LO1UB42hh94ydsn2xPrIXsBpo091++oiavTcVLVy9RMK6akTfWr1wDmQ4mnwtCniTwO71o1q16Cl
+EwWrmLVWzF6OMzpVXAeGtzZB/Shd/WIRZLij92qCQrzZQqtP4oEd4oyuYeazBJ7JmHA11hEVn52
dGM4Sadd6cc7h/i+Y8dh/mXR+yNUlXgW9mnkAWGt2n2VlA8R6tTqFk5A81MT75h2j1XUQ9mq+TmI
KxiGnpuudMNAAXE+pGn7niCXsh+7EuPAsYnSi4bi+DKy7XYjm3KcOneko6CIWOnZ7QLVUK1cPQGF
1+nj0+CRRYj0+hUHwpIK+WiuQCPNCQUEt9HkTu4GHmovZpMsYjNuXg3dUg/e4ChLOcv3RbtMTWyi
Za/6OiLv90qiJTylCU5qcLwbVu9RuhprrzjUoWqtSGsGmy7hCY7GQGfBY2QHZhu30xyh7hpA7gn8
EFmSjup/HNTpXp9lclasvZ1F01c839EoW5J9jJ6dJgaZhVfq97QGqedZ3yJgCKSN7elRz7ChHQbD
PxomfDakIsK1YsO5N6scv6KJdDPVdPQRzS89d2FKgz7SltgmbAevsPdwt61zHbrlyh0T8VoJ8yJf
yAiDXQwXEms4HqSFOgE1yL3oIs+suvymKIFNIfCXeFk1Lgb2uIunpD53g8KGs1PN7tRZdX+SZ20W
/Xlm96ZyVEOg4gz4CP82FHf0/tbbdrOuilWQmIwpm8VtkO5crKxuZbOeD+iuFNGr7CxmuEgeLsbE
SZ5k8ctWjM8slbI72YV/QLYS+FtsZSdLkOR2rTJ0lUM6UE4OYuFfMbEzVxg1AW0KYbPLmDefkXdf
K6qgXIxL4S1eeqLedVRvF3LEx4QkRFrKtYcSlOZfFwlT/itOiMjP/DIyLmfFnWOs3Bg7ctnx09V5
QeMSRmpxz1aifa4z5y4cO5Agc8vR0mdFDd2zbNl1/s1LZ02OMe2ebRzd8ZosppM5NwvwzIvScHqg
E8xUEa1ZCt/tDm09dc9xF4zLFJ+8vZxLxhtryciYdnLuoHLDHvvA2N7+DxoKI16Ha4Kc61Dk2rS6
mmxkbx97JtDH2V+vxIKzSi0sFLu+ePGsaDepwn63DMVaJYAfIA8FxRP8westjirHKmY/f1KHrHlw
DPFZxuV1wrFGndNtpquVwb3umsl5H1pD427bVJcgjN2zJUyLNISGhmCTDqt6wFaydIL+Cguzvyoz
Pb/iMTmpLpCzH3FTmMGKwqXJCo0RssM3NcwqMhRY5pBfqIqLsOt4yTArOcpYasTRgjumuSr3TQT4
W2MVvy5dMe5jCptPfT7dN1WPT1BDLnC06+7JsiEj4hBw6ufWLRSgZlKhOStbEXw1vMyT/iiboxdl
az8Jxo0Xg0F02tbaZJK5owZeuyjmU8zjN0bVBfMShlg7s3s0cL3FqokCQDgzDleb4m3qToessJW3
hluqmbIiZ2u9Q2SUbxeIyLcmdXeYqOXPPCTqIwqxs8MucTSCvo643qjao9lnebAar0FZaseQZfZR
hyfjtGTIBTfthdkP1UOmZO4uGKNhO0TJ+JSK4Supf+trZHEfQS/hU14YycYBeXEgmR5ekcBFTsaK
ra9O9mCpQ/ulEVj82p6VnF0NUEBdg3pV7NQ4oo1QLzzWPdzmaMqDF/fGcU7MAPefgz+dujKqt2W6
oT6M5uPc35havHTnrSbL+yWGBN6J/LXhrHpbDVehotirNm3sMw7eLXueiF9LUJS7Ttdt8DV0+GYN
YLQzB0iK3Kx3MkhFy7l1m0EA2cS1usWAUteq1dA7UXVresA719zOxlJYeI1Nyt14+I65S4VNQzQ9
+C4bTkRWzrIlJ1A9VFfDvFVVlaJNWdi2yzKpq6sc4vEM20+5Zi101IAfzPngC8Q3/Cx297Kpd35y
DtQdjOcrlHvS+tWLifqCv4A4/6DyX34L/DjGLinMH1W4K2s1xWKgQJVlb3tTsGe35J8TN8QPidzL
Y+CXyoIffvPelcmfVxTUQP66Yo1u1tadMnWNVajYGVqMpkVVea8IMX+vLL26BjAJsHt0X2R41FXS
K+nkbp15VGHrW1OE2hO77QnTd2HyWRPv0MddDWC5DzhT1a9ZupL/hsmpHyydLS90Ojsv4GInw89N
3C2VBUUoa5mOE0ZLvVGdIgXC6WacT7vZCkgeaq208Q5hTIEASrOQwY8xOsq9W7NI1WWYkXaUzsCa
GHdZQ6Eq4je5MMFoPo92IqgDTfCA/dxf91XjvDTW/A3KP2Es5p79Pvzj1gK0uatZ7a0Co80/jWXa
cGv1sr3vKeHK8bxuo5TgroWLU1fa8aTy+m7LVzZ/zRA9aefErQEFZhUXMfafCNHem74dL7A2mz63
IEl5gqXJvYjjhPKpD1vxh1SjPJOCizdVxlsPG21Wud7mY1wX9ekytFJ9meHN17dZfx3nQ1I65NH9
4nubogEiWzKu+yEs0nJkLYr+8m2Ym1TlpTBf5aiPcDOywDFFnu4+OsqCBFZkA2CUV5OvV6udBt5V
z+LPRe+vDW4N56Qe8Llqx/AhA8uzFBYo1LECwNAHefmuac0Lppfh90ynGipa7rquts1arWALaPgH
4dSYSinmd30M9Fe3HAMyOOnwJPp4WGVFaVw7JGA2oo7qu1bAKBG9MRM6+271gZfvgqFdOoULRY+C
GRWWPqjvZHcNHxRnmP57zQZxW5IORoonj7GJy++n1sJHRwPGlSkFufdYYP6G0SSfdtgcWvB4rzDz
5PCIPMs+7upgWdV9vuMuhexiHRmrYL7hykPTREVwa8dmlVULvYZJ/s9//O//+79fh//jf8+vpFL8
PPtH1qbXPMya+l//tJx//qO4hfff/vVPw9ZYbVIfdnXVFbapGSr9Xz8/hIAO//VP7X8cVsa9h6Pt
l0RjdTNk3J/kwXSQVhRKvffzarhTTN3oV1quDXdaHp1rN2v2H2NlXC3EM19UcveOx+dilirEs8F+
whMl2VFATlay2WqmOFaY7/CW0wsywbvoXnSSrb727Cdo7+CNbr06K0skLy+yIxcD1KoyR9fMQajL
6JJ12+jFq++Ezt6ZkmYlm2gNZsvKSaPTYBTFa7sCUZ2+xjrFoGTSkqUcpMZdt3JJhe6NLHzOnOw8
NUN11Qyv2Ll+3i00PYc+LoNZ6UBXC7yTbJFSra6VpozrrHbjlVOm1TW3u89//7nI9/33z8VB5tNx
DE04ti1+/VzGAjUUUrPNlwblHDB1+X0xVt19r+TP0hRez8AUZZNpbaTFfNSpL3IUu4mEzTQ7Al/L
vhczZ0YezE5r8fSJvwPNq+75yIlHcXv4McqcMyU/QqpvGajyqu2y8KPhJUG3YvIoF8gW2GDIKOFL
0CTtQzY5kHkZ4ytefY5Mg6zI9e/fDMv+ty+prTlCuLqjCc3R1flL/NOXVAB6nDq2il+mqm42mtGm
G4O14Z40ZvIc9fnFMSL1c+akFFhaMySfHUSXwE2UhewoHOMZbV3vEbpxdOhSd1zHQ4nNXtU8Yj6K
ZeWUBA9dEyX7WzOYSweyfqCSkN22SoTxTJC0cDB/9Mgaw4iee9xjVfZRcZBnQtHtu4+5ctbHRX8a
zHz5unLER9wbgLMiHcj3HSjHschG/2jDNM9v7UDHxpJ3ayt7rXnIxzgE8oLbDFfO+OhOojSzlpjO
+//lLiLEfJv49evq6ramm8KeN8+Obv36CdWqVqNnDrm7U8Jy06eqi3sQ+j+OC6GSNAP7UqzRzpFX
daeicSHpd3nzatciPOpJl92HZpTdawnun0nvGnsZux06mB9+UGBIOo+TMcRtU3IXXbuVzXa0svu+
EA5J1KTZjPLFPa+gqJuX3RpKiIcMBjTl2NCzZjFUCrrMesxpCaKeFKlTL2NbK05uUsCD+em0QXB4
F03e1VNr0O5RxjveJ+aO36Z1moYy3g69Hl7yKBFrYKP9fcQvYoURY/zkd6So2KV7L0rRQzEbJuUt
CYIvigr4XBHOCb3p6Qku1kNlaM1uAhhFmrONr4Jc51WewZX5xgVQZvwRyhtEDqMmfTHcaXBuE4rS
h5mZggv9mN900Ao90nChwq8xnwXfJisv48+kVSAm24gs+WppLw2zx+dXmNB+57PYnpBql6f1FLq3
oGwCNDcOzR9mTO3XX4LVjud0YLJ2mwAIszz48c5wRmVPcTNGwVqp9aXmBFgAQKI/IYHvnRKl6Y7k
myHA05Jxy69YQ/90Cqh5jRr7dPgYk7ss2laybQnrS2T49dbLm32oFsFzoLbFyiT3fsonwzm71IeX
+pzsbtPZUDIxX3nE5Buqh8YeQ27qo15LvbKyxhtMXyLzB8/Hos+ByjkD+cfOJc9aAzeSnYBvo0tf
wfc3valYGlU6LkY1wv5qHqw3LmXWLHwH492cJrdXz6Al/zxkGQY07HXtLfvUSSzqLlXPkQYsD9n2
jRxnad/VsQkudhM7d2OGNfvgWcG728P6iEeT7UZXm1d7QMfNzfXwvepyiEeek4CPMZRHykxno/O8
Z3Iy3cKNDtSIxrPiVaq/7vCOpKwJjMwti4uuwBtAkhbr7HQqjzKWgeVE61IrLmQqnvsC7YiKHai/
ZotHYgds525EpNhfFyaLNiUDFyHnySnyzA0iiDQJf83HtSYHQfiEH8s6CRLe2Ahs2dqYvGBls1xe
a43gyY1q/BmWQ340vcq61LawLmMEmu7vnxyG/vt9SdeFqhmupuqGBoPb+PW+NFRe2vi9bX4ePG+t
zz4K2nwg89ay7efMRNzOA5v2V7B0hmBVUR7/KSZHt6DDjnGuGKiNzLNlW54FA7Ly6pRSfJp0pAWb
dkP2O2ELacXnKuC2Jw/dkEX4ZchzZBVUFSEeRsm2X7mwivzuKOfI+G0IEKJn9Kx8FHVqTV3kZgaf
Tcfo+u/fJ7mc+OX+rVu27jqm5biaMBy5TPzpCWuWEe7GilV8VowoW9pkhbZ5WeAtCpDprTNRsEPX
7iV3nPZIPhn9gjnuRCglqoU5XZJJ8a6+aXzrC2vEp5b9C8uJ+mCKQf0UlcVCxgNPD3dkQ4uNbGoZ
FqEgOJ7I2uknIxiq22VLrWBB3qjpeTKDdJMIrcd4IQk3wvEd7r2x/alH3iieQbG/xVN/aRRt/u6P
sbPuMQbaJ+gufgrV/AYwjtAqvcVxM28/JeSTJdD3t/EZcQkYdkMlQsfhGFZO/jjXJVdFFhob2VTG
Jr/ASt3F5LsKhJcFDO+gy/dRmxePGGRTYWnq7+OoaOu//7Scf1sP8ay1KYSZfF6moIzx67e6Kmvd
oYoZfO6CFidoLf80WbV3H6Wlfe7zql80Ztu/DW0AfsB3LdjKjvaMRs4GS+z+zeyGZOu0ItyaRtqs
6wCkiw6+5KjNB4fK2lE25ZmMBaagVmPbh0jE2ZX1DpIuKj+bEi/kK2KB2MUO3Fz6Ui1Onjb2pwKz
jOdmNC9BFU0XRInyZ1eY36l3NHeyFcxJyqYI6qNspm3YLyvX7vfVPLP02ar5k25vZW8Ibnytp1W9
8V2RHoIZcgYGsj11M5/ImrXj22VT9/UJ1B5QSxmRfR+jyl4gI+6wW8hqlKbaqP/GTd+a63upsKiP
kdt84DlW7OKoJpmSqKQwYpWhetzNQ+vG39ke5MzaHe07Gym3aWEauX2XV8a5ys1xX84dslfGtcay
/8sHLz/Yn3+mghylqam2rhps1rTfF8I9UtRd7/r6+yj8apVbBYhaU+lvh5gvPGok7kteRdaGLUV0
Z5WOdZ9OCO/aCCzKFnXw5GJ2BnBQtsCzqVS3zj0jXGQ1uJqxR8pMHtCKys6Ozb3fbwyFxSie4w6q
U6RahnPHknj/91/qf7tVC1NX+TrrKkxYXde135aQsWGWjq5F2ruteZ9qSM13DXeZnw5DjzoffEeN
hdxkL1LEpe9AjfQrI/Pca5mKfBOzvcdICQ1SM8u9Q+mE1kEFQrPrkmm687qh2hRYM1+hn/WLXh+b
YxFq5OKNot4BugYllExrx0u9vQF+7yDPCjXqbmfZj7P/1PsR+xhHYS3+L4+0f/vxC9O1hKMZjm66
8+b9t0caC7iJPftYvUdp+j3LLqTnvbshiqxzOGN5JD7HFGm8QvHIXH3E5FncOuKkYbB1m1CiUbOQ
p9E0g4j1ctzIC8jBsgMlmzn74R1Hitbjn1DvDoWBMhgDtFac/u4G/5an6lDPUk1jsu7JgYI7gDAq
APTADRP1xZY6JnPMDlvt7jYE1Netqc9DfDRXFmjNjsjA1tm1qtMn4ZjGQZoN4UScXX3VbHYmIroQ
sGjKgxybp/FtbAre31mYZdDufGXY9JGoofs6rbZoh/IOpLzzHqgJ9vQOYDwyJDabWPPVaHz33ert
ZglzAXURrXeuVYIYq5g7EBsiHZwH2QVkjX8pJg/RzbkjG1njNd6IGbgZ5HftoM7pITqiqfhkAIj8
+5+JLX8Hv9wDLNY0LsBW23YAIeq/ZwaQrEw0tGzfrQHkeFmHJL9wF1hHSm+/lIbXr8y6tnbB3FR6
MNyq3mR3spdHN+69ZIXHwjSfMpaYMjxaYKd4uH1BDdR+aTXwH05uqEvZ6QpsWDx+KhzmXie/D/r+
CXei8myWpn1n+qFYtigrfwHmDqNKH1+nugD1h2vKPgv94qlSqk9yQKdk9cJqx+Yeucf4GPhTsk68
QfnchAs5IBeZuyrcYDx6RebiE+/x6J8vjZ/eE/sA64lVjL4bdAU3Mkm8dFKLtJ/f8/kic7RVtai+
H+cD9J8/Y1VmVPfygFTKzzE5+GOuEnX1bdxHTEQoJbGm+OVav1+/tEEFsZ0UVM8fbVs9B3BC3hId
e6G4HLJ9Xiv2ax+hG1/bb10Dhy7p1Aq1Js96s0vswKEssoDvwJVgMILIGXHolVAT6sy6dtmA5nUC
NdR1y31XUPhDKCThZ6L72EVD94+gz1Vjf2Th0Qcvbt48OgLsi8jrFxeCwN1kNM4jcDZ93buIu4W4
ET+OftVhc4fvUYR0xZKFCwjzob3IscOEg1dSKR6sVcb6GsWwKp+Shey9HfJmabjRdJ+wcTyZg6Zv
xQ+hFKl38pv8yYfICkba0xYr5utHSE74bf5vzd8u18LoW5WmsBZyrpRZ+bheiuXYQS2wNMrtZt31
uX41C62hwMHL6vPZMMdkr1q44nb29+NyNMM3rkqNzZsx7paEu8tTP/ee9dYybh3kprWTKxHysteZ
R8uzYvABpzAupkY06ZAgJtZioKjV6F4ecq9BzMAL0+WMprnFGtOY9nY2w4Xnce18UJsWfkssLh9T
I7tVzmJql300ijXqRs+G4473tjrVS63v6q1sysOQae2i75x03zXFdC9jWgo8WIH0JFsyXozuPneK
8e4j1JoR+vltdM10s7ma2XdPo1RcJzgakWodX7H1+k690b+6imY8DFpwbkZ7eDVLSwdNg3oTDik/
j+pj7jRQK89jWoDLhzG4jEY9LZeJf/aQNntwVWV4rP2IbAMlw63fTcOjKEf9NPMPHbfLSvKTeECB
cwEpyNguVxzIKDyctPhR8IxAl3+8Z7tcPKpD2q4trRdr2RzdOLzPxnIpW7cRY6ktDV8oWxjLpBh9
cgkIe9nVRvcM/RiKjtVfn+2wibR3pmH19V52yEPSA/vcuKY+a1n11UKOlj2Nrd4FSVE+aC7i2WVj
9nex7WhnrwWQBIi0/JIgQJYi6/gpT9Nsm6GnuDPVvHjG+uteDngPhW8fArtWQtTo4HW4jXE3OM5A
7mkcLlBg0zNkgMVthMZK5qjExuljhBzmFxkualYDMtlQHRbLlUMWIcCafDCH+T1LqqPmIyIfpDQT
q/H2Wdbra9QaSpQ1SejYg5d+0RHQKWNr+IZREcBiLDUfuslHHidtrJ0XqSP3Xse+DUn4zbmW/dWi
qCzZFdcsS8c9z+MUxYpPLUwvTPoGBADr/M+DOzc/YkVq8DHORMsNCDd3EVDLfcWqbymVA9LKRndP
BYgZlbl9CVQey1IxYBqTBzstxanoeZenokfxGdXG98mZKUuaMpxTlZSegZmIMNikgvxeFo1WvsMb
An0UuDlcmrZ9g5prJVn5PgHy3/5/zs5rR24s27a/0qh39qXbNMDp88DwPr3RC6GUMum959ffQaaq
s5QqqC5uoRCgjUiFIfdea84x3WrMN/NqrO7z3kUe1g/Fdhz0aj2fDBJykeFze+wkCbyTGw2rebtf
Bds6VMR9PsrtPu50sZyfRinNsxxTLnTTDnRAA3cyFoaOW9Dtn3VijJ3CnAOKxuGaIPcv83bFQ7uN
vnsONuifov7gT4ertSRvbQL7VvNRuSwuemXQ8kUBfdKMXILY2fXPg6hBABRORN7aoosscW/Ijen0
dTU+1V4VkfYUDF9F6OFbL9XvWphuaZN4iDCltwxvZEhB51IwY/cd2tzrLkvK18hLrqW+1a5HL0hx
TIv+KkU2v8Aw4a6jSJ3YvlLjbge1zhjr9X61csPYKeEnXmwhpa6jKTgES97SdZR6UPLDZ9WXbWZY
RSmd3E6RTr0JByxSi8O86WP7vCR3bsc/igHnpx26r0mrkRfblL1BQtcYXaw4ANujS+79kGoximZb
urKz3LtmhmM5GhYOOrFsM7wuPQvVv6ZFeQxlrTtovaJf5NoTF/JCognLtpo3zQ8JQhtiWvpmTyuS
CnbDkMGWFf++ixDcIn2JUJE0wT2kDvMStQXXK3YabtTfetprVgTBfS6r5dIaEjKP7L4+9dNDrobg
HdJyK7tpfZItk4dpad45H1boWr4QmPhW87ZPxxVxT+ylcYdpRzmWqjweOjspCNCpwruxpw3uIb54
DcjNqHX3tRV+4Ligp+i3euPKQzH2fhIGvmIdxoojkEofTBVwrIIjrQVYqbVbSa+v3lehyuvHoYIO
45grHb/dfZ0SYFDm/ExCkZT3BUbBFcFg/sbyjOI+1cBZclU3SYthVS10gkStDOjltBqYprn1YUkv
5lWraYs9A8zwfRWion3Al4j+aDo4GQ35pObe91i9c6NR/ooU/FuIRPO5rwrX8Uph3sWlWi0zy/Cv
cf9l67Dr5VMvFT1F/kHexwMfUmzkIFbI81kYstpc4bCNtjL/7QxlqM+Y8sTSKweFSXb7XVH87o2f
hlTG8VvIyM6JiEZ4KILBX5U5EuE3K1WTZWTE/ALk0LCPXaFuiVnkB5DrxkNapNo+d4fhalor6px3
yvPTe1TAsSMp2gjEVE7uTU9HEu1J5X7eayspzEW49kji2au2fQflzh7X8ypd43DTUdBbjUOa3MOj
0p2kkaKjnVX+RVWVNy6G7WPgJ9k2x2ezMgBTPnqZrVD2y2WoLOy1W/+o+nV2U6dcQYQH2GbabBZ6
ecDNPF9Q28ca3u0q7yt5M+/lywLlPi5j9Fk8ZdctS2RKDzoYvYvZ6X95XUyByWo+R2v6tUo8oyG3
1Q2JYxnS5ILIrsgIzh6oxaVVJtUjuPRHnEl8P8NuQcfbfrFGF6HWdJLAe7LpfUFU+HSSb6HU0og1
fhz9+P0kw+oWVplbL16XAKgww+rGm14pUf2/vhIiuOoxLb1HQ/Kk16Ro//JKuHq3o2Q4XEsFKtGp
GT+36OeHMqnX/zDJm2od2dysf+/K00ZTddmgcIYA6dc6T5O6uS/J+CnM0NcAfzbRQS1T9SFRw+fR
C6sL4D/1wdciFKxVedcXDH26wV3OB+HFJtYYqfX7KX497EMdVdG8OgkmN1DoND44nsLqpW4Jm0Tb
zs8IIhKVRR7RpJv2DkF4iYiguVKYle+p/gTnLHPTrR+Ts8BoDfCHGIOjZ8eZ44dMKbOgx12a9CRj
xcbdfITXP8J8a2/n/T6xI7x2fZ7XAoVbUTLI8X6w/Qersg2AKRqzcdnYuKUmTUJC64i3FHvQtFpJ
abiNojBEb8SqHRc9eE3b3M6rem3gDM1r9eBbwy0X4gfVMtIbM2rTm4gpB0pMOhltzm9h4YX8eIM0
Ocx7UYw0p99/gor2ufMwdUJtWxbUagxcQuJTOSs0uZoUldUxw+uHDQXCUaN7O3JhdBPgWDVh2uGp
EbJ+MMqULxX/Vox2Lo1mYxBXbvqiylZ4k5dZdFMQYr2zIlHTRgwxltuwRGXAxJtKDqTVkOXtk9xy
Y24Srb54lQVtJR93saS2T2PbjdtRIOP0gcM9FRrkjZES2NnQSchBH/5+OvaQemdV/HS66dnyBoes
bRnFqSOe5GFAnj2fXuVjts/pohPAxWHFJKdI9aQ8JqhPH60fr2nbVXSw7FRfzEd5AqCfwtXxMD8H
TCSamsNSssJ+0VMJvFIhzF3lhC94XN7OH5tsgSZG64G2zdvmB5conrUOXff9VHDOylEvjEeZEN2j
R77iNtMSeG/T0se2v1v6/XFmaP94Pvu/S5+eJQpssUE6Ta9Vvq5ayd2EfhAsmKCN0yxtvFYSP16L
ps2WH9s8pRmXbaNoq/m0eUerq8VCT8x287HNFBbAtEEt1qIbv6MDB49ZKYJfnifvhEYZaxQdpOoq
sG7gv2cLI/WbZ7UVd+jHfEQ40ooNGJhkqzhrRVt9+f33+5eGv6YxR6CtZuBCp2w77/9Lwyg1mOQE
au0/A6oJor1hbistvcPgVb8aVrMRQ6V8kT1LLHzV1C4FTP1d6Y/GBrN/dsyg3zsZwkEHhRVf8ulB
Auu/NCKUoPOqWtXn3//J2ueuiWbawtQobhqapVu6+FQ4MxTZC3y6Ul/GoV+G9lghEeFBj3Myn02z
3jJNjpxOdn9sk3uTiG/y7Bw10dtnM60OWPuQmytYrGgjYJ5Kku7ZQ6/vJCKRTx3MsFtpSC5GInfP
eckHpBIps038Jbbp3EvV01CXlDZ7nXztLOYmb9iWQmwie+al+WE+EKVCR25VkP2DVEOzPl2Y+Idb
pgFE2TB1uqL0GX9uHuGiR4mRTvEDBhdMERfZkf6MNwV5s2hOD4nqZUc3x3NOAXv3afu8Oh/xcey8
LRYZrNZYJ+tvepJPx32sfpyb2Rh3cDWFMGH17kYDbn7whf2McYAaSKUPBDSYnlhbesXe6RCcoIse
5/zVvAm1Vr/jSjrCpmXn/CSdTIxTZQX6FhxdfyPnRQdM40qEGU8ptXw3vbKB2jKdMD+J5Ba+g3zC
O8xPgsNsOEdEx807RdVEKzfv9LlRcoipETLkRMYQTQ/zUl3pmQNmuVl92pEmsNqd+UCDn8pCVQDJ
lk1ugtOLxoWvBe2dGRvDmTfkpkla6F7TQ9E/45iKbt/3G5RGGSRXx3kfIhY1TetjFpN5YxQ1LFfP
V8hs0ORjrBQ/luZt80M07f108Lxt3lvVurkTHnSabvTyg2w3FB+G+FooeU5d/M+HeedoAbxfZ/qQ
H+b1j91yCNKYpkFPk9Ymb1capbU23XmV6UFGvxIqTXK2pvswMproNNbppXu/DSOSXxPW2qBTmPZO
aT4gOFM6iagq5idpi0S+Fs163jcfFSRjuYO6OjBQme7lf/eqSjvsAlf/8aph0ssLqxdINpJxhKBL
QGMMcu+5QvGDKy23Lxg3rcu82qmD9Kx2VPE1AAzHtlfTS5LWX8kX1s5Q5fXzvGS4OjNAUjKMIteZ
Jo6IcOYdIfN8YiSqYjWvfjzMZ5RwXT82yTQfnEaJwKTUnXRCCASMTU2ttS8b0mne9vHgG56/8PIg
3lM9jg4wvEgAnJbmh0pyh8yZF+laxWvYqJew8eNj6KUQsKw8XVl8DMsyzMtVAmYDqgQ8aIpcPca3
5s0rMvgZXZveVjV1625Q5dX7atU01zaxQaqmu9lCpCWllyJvyaPjYN/umnMajkeKP/HJo4cH9lRY
jlvr2mPfq8aqEdW4mVczwgEdfRyiS+FX3kPJiEWxY/0xHocWw/JPZxntVYJJhuFmHVIXUKsXfs37
AXHfo2tk5SbrmP5kmZ9DtAxu5gMgvQ2O6bvGVR/Y7UHkGQjh3s5fUINOT2DlkrVMEU4dAAupV82g
j868A6nYNZWS+r51vRy6DEDZKEW9Hljqfj5AFDCpJYourUWear6IEldv7zqbSasLo42Zc7meTDhf
+yXgRERWEQY2hsza1g1U/UGvkGZNu0MrQs1tMF9JutJYWb7o95O4GN8X6DnJlw7FTJzr5WVqAs+a
jRleHu38Kk/w5dr1oc+8H4YNtW+/00/Ir8lAG85lUdCeQoL5XOnjSglq6QJvYbgZbOpKORrSbZSq
/Y0KZfG60Y/zvnlLqZg56iTfWMyr1C6udV039mQq+rsq0LR1JCvZ05BW6/m9MPqmXfj1WJ2TuKCF
Nwjx/vYCYl6maZY+Kxo/alJ55F3v98WtIPBpPjNVIhBoucCTUCFUknTPXtn94H/Bq/H+QagukL3O
gtGpkdVxkeMiXRglYASpBXmZ6rBNqwKfHObWwn5fGOYFkoTeF/67a5D/f4759SV4nrRqymlY8PES
kqeKf7gtq7/elUmm0mRErrqpGfbnu7IQXm0nRtPf6/poXaK4uRDfUTwrDfmYLYyWzbyagu0wSpWC
WUlncNE1lCCHbulmntRGvD1mvkgB4mESlEIk8X8uSbppM8oYws289L63MP6hNQmm5Odp6zSyoi1p
mATkIiHSPs95mDtURY6G+k4vO8CbUHflUlO2pg6Mc1762Gb/zbb5ODu7kBrqDFJCVwpmTLwLKE7v
27Gg8hjb7r5V892QjqG2UXrXXA8Nd573ddJp1vCMYaL08XPb1PFSq0pzX9gARUV1G5pSzKjMSHeB
HyRcnlkNh/Y76YvKFVYmDdNf8H0+igpAstIskszm1dK9M5G0PObIKtdtZZXGOe7TAtZckD+qDeOP
yq/Jf5xWgzxbeppb3nnJqF/z+2PMNwl0BpPkpcwmcdNnpmdFbrzxITldOrq8R9Pt1/PaEDX2ZV4q
G0uGMkaeXmSCn3bmjZKRPEPQcncfB8/nU6Vay9Op78fO58YNd+N5Y9uTOh54Gi5ZTXE3XiAXjFW6
/JESsIkSII/3878ktO0bOpc6xdugvW/rlAov/yKDvIIFnvIe4lZqiuc8Cb764Zh8C8bwWS8znWF/
7/IFtVCAEg55Nx0QcJ+4D0TBpa6zkcxNw6X3xXkMpQ4Rn6wyNNVC1/gjPgZWpdLk7uJjKAWhlMwF
3HGbsdGTtRWMxY7xuHVHm/ha0wLtay7cCGKip501zc/PXlFxE5p2NP54zvlh3dty6u3MoGzXRccF
pwq/zftpPfurMSaSXq/lKZvB7VYaw/9zHDOu6BQ7/6ra4SMurxasnyr2NHKl5bydd30REg/8NLFU
N11jVhszt6UnH3jNfEBMftRK7bRyD189vEsDCjTTE8qeXi6sYbROuIe1S5W3tGSmHY1LwxeSlXSt
upV7GJOkWBqJsK/CDocLXNKHqswq8GW5dy+YG+SeMjy2ppkfh1KHnzSkwyM2j2BdB1qKIp+9QQ5Y
VSL66TzvLfE8mXr6CGWpP5fEJjAl4agoGMfN4EnAkJpgfKzDJlrIxN8c5pNM21s1oNvupKqTrsyU
JNn5hfG97Ezbb5fzSYQuxsvatYwdSLPqVIawWcZhRNhRTbOmINTuP1bJifqxWuRueaC09NfVeW9Q
UnKYz62ndKWg8CjpJvQebZ3Gv/DdfeC14scit752yqcu3L2CjVta/bJvPkNyxUqLDBlNyC5KXVc8
FX1VguwAOIdQlZJ9RIOmVY1dnE1oOjeXyZUyw0M+uOI2Gq2b9+2xbVB1Q0ls1b17zWj6dd5eMSRZ
JBVAAExL8VVS57XjT1ITaSCuJfEt/WKMRXdGJ0seRAhWt20Q1gDnXZlpbe7fF8mrMffzukszZkPs
JowcbrLAcPRTOoCxrAqiet63FYVxCuRR2v9FXDNt85TrAUm7y8WC4SsqtzYMXsrOuzFDN3htu2JD
UnHmO3nykhAQHjp5c2FmLHwni0KIFt74Wg3uxSit7oX0ne9jmSnP6qj3UMEA3PWUvR0o8WB2XdME
KRgzg8DAZnMfkl14mq1FkWtanA+alyqtJivKspLFvE0qscw4ks9zJPNz0EEINvA73+bdH+dZHdFj
vj9mq9ZNescGc47XNPJWklHoZ+a4Mm5WRdmldtic0G2BiRN+dSv5jJWtsWy/QIq7uB5qRUdaemnb
vrubgsnUNDubZheT5yXKwR9R/kz+p3ogmsLQksxpy95EgMYDxT5sIjmZdbYXMhDBzKry9FcQ1Nq9
51dPypTPNj/Yk5O48ZITAfHSYd40H2r4QCFdOKfLj2NNn+RBRfjbOCzFUlUH76Im9Uh6lTGQTBfr
pzqU25VqZ+kduVgq3lvNe9F6JDAVY2injfJlBNbnW9ZHE4FP0e/tAPjh/Eylp/x4pmwKaNUMSd0Y
UilOlLYyEfgna1qJGYaekm6MAbt1RbCuTGnKRWCPGeshPkTyORcoIamahPWWheTYT0uhUiRHLy/r
bUYC4fuS/99tn/ZmXtWtZKz8qAPkvU1tFPfNtOgbsryXBA/z6vwgNCs1Vu8HQTYUKkEbHGpFhrLI
lDy4akFvxpYWPyL5UfeW3lRL1cDqDC8DMphPdQC7WnJlxRo5rNMOeGj5srMba194vv1Qxs0iNvSe
jBQsEmnXDut5Fd3XjiQ5cUe2T0i7GANYDH27Ic+Vt5rRdxZU7hdC24NFkk2AMkkr12kcpEewvGiZ
we5uitFrrxV7HBa+j3tdjmk+aFOFyZtqTXUX6DsrLR8/Ns1LVtHpy2BKM5QJ/FGixDqSSG4x6cc3
B2lOLNRpdd42P4w5IxcHzyERkRZwPohB1yUFsIVCPwyQbg5KYV4fp/W+8lAxzevcxf9c95LyUZdT
mF+p/CSjH05KOX1jggi0MxXMlxAa+JFu3KAVNta+lQcHw0y8U2NNDSepLu+bLIV+Adn3tXmJ4yh7
S1U0pGWpWvcSlz2EA3F98rpS3WdmEm3ioilumHWC+EiK+KUlcHM+S2nzizdwtUK45y64tG5+X/lT
xc/2JLqEum2qMmVhWwhN5uv0c82LGqXfWnLufhPZhD8YNe+QUOvDA/OmVl71kkTj6kk0YK5DAtYX
UXAaVKLxlApbsSSU4NKo/Y4kJCL/CldjRJadg7Csdo291Mw82CR55t/46U0c1ZdM8/S9LAltT7WA
QJcsjxdB26CA0TFlMGvSl5k8QP3qY5lLB0+HgxbG57p5VHRJX9YD/DbqdvUG+wnlZK3EUlP7xFoo
e2MS35gy7imA0k+qAlwr1Z7CV5Sz2tWY3RNGZ6P0gWCs0t8kOcpKj7LiKpukbO4leySoyKOBidde
bOmmJguMldLBDG8pekD1VrvqIgaSuNwWO1IARfogySYtdwipTkpO6zpBmbrsXPKpLD9euELJ1ljd
5HXnxtp6FN8aXU13LaWWlUl9fCEAma6pgPcLs8wZe4tm545BvMWLi1ZmRDcUicwB0Yuhkww1KeBP
rjJ6PJGA4ZwUTi8H420HNDqUSG8cfO752HthiqiRuULHJK0Q3uXrQbNUJ/I7WvdRXSxlgGwkP8CS
kTr1a5SB7GuNtFilnps6klQky8RT85sQNSCSAvUExFo91XjBIiVoSGTwFxBu+j2CY/tAgiHg8woj
GT1D/zbCNLmIe5WSI7luiBCLcgeHbwkPk2Z+WO9GOPbAGnLH6KkYhGPzLZEL7Yh85sXztY3pM2Yy
iixMHbcdij3VcK/2kmOi6Q99aGh7r5bNZSTA9zJq8RahYtdkRxoVPZY7ZnXJETN/ciy4SA8+0NcG
R0YZuvmtr+d3QtTJXgS0ql39QPn6AhbLeOLau/Mtwt3JHbf89JRpRvhYSvFGMbuOUKugWmS0I691
xHRtqTuxb6J+yH0C4EjQwykbOm3b1qfG2I/IIFYTzXNNqO+pia3x5GcIVCSTrjgWtmPukjIr41xb
m70u9nkRPmSJ253cgaJsBDPDUkp32wzqtcV81OGSbO3AlgKFVvtbJSyb8/ygmpAT+yIlgs8vEV0V
snbQhgqpnGYec7qxlw4lynIwfPD9JjG0iG0XnTs6tXzyCks8YNN0LN8/FFSx91Ii9bvBbp8T/OMn
Xe3RRmt8jBoC14WqESzMjB5xI/rJZVsCSHBHS930jGSXiWouAkn7JnfFSg1Ubi9D35/kNLmq8S6S
To++FpM8eIxBq5dR2hCEnvgrChb2JvbMbAlEeWn03ldD1dp/uKwpP9cMuKphBdCEIhCDY1H4xXRJ
Zc3OIvxo3xPwWnsIgMYB/ciSVPOQiKAYOhPRIa6T4lJ1KB665HDHBGyrFn5BYS1+f5G1lZ8m//Nf
Q0o4wFbbVmh9fnaS90jO1Zav93ebMTEUjqYkTjp7bS1/stAM9XLU7cgxQrghVm+9aVL0ranr/th0
9rjLdGtTyCYjaIpYW0Yq/d6VfORPdWCuFb+Acj7CNmxa/wlFknyuRv8cVaaC1KANTkmjxpuGXAix
mifjBCc+SlngOmoe3gVNccs11V55eZeQrxWLTSlrj0FM7GCowxDTjQiG2VTuDhu74e0CidMUhrxS
vHaXJJW68IXcLgZPKUmOMjG1TKulYcSrqjMPHkYkUggSJ+nJJgQb+WbXgb8RQf2spiOgvzy7ySzd
3quesu8C6RZSVfgQ8R1yFMt+STLQddrQyAdUIvo29bicZVIcboSrlofQW5WTyrZp3sSgX/h24skq
49XQQTMt3ag5qnJdo/C0iRCQ80NdNPUpTggHNrysWUDPjZxItgKqFsoVKH+JbkJAbmY1jG+///yV
X+6xfBOn7yPqdF01TevTPTaD22kWwku/p6bcX7WlnRP25Ordgi7DbeWrDNJzarzq9O3Mi8y/Flb4
D/4Y5ecC1PwdFKbAKE4djVCkz9p42HypaZd2+h0hnvqYDSgMSVMyWwmLWm1KlCGw8UNVW+Uu76ze
ivyNJBlz4zPGIzkoOipyFO0jdCdN0A746Lnb/f5tUn/5mUzNUkQd/FY0epCfG6eKZFY9Ptnxu5LF
34hBq4/IHWJwbImHrBO0ytzNVaPyhDJiw5TF2/mD0q+oAaMX7jJrHQj1BZJ/c+pJl4WlMkiHGBN+
OKTysuta9Th25Gj+/s9WPtX2eGtBdcs4KS1Vsafm4Sc9gxIx/0IIZH4PSn4fciS+2k2nLknqg6rh
esUuNQ00JWP9IPwV1e4dtHHtS2b1O+51uGAJ7uOunXdnqc0dypX2vjKH2AktYP7Q/xcKXyvGjpZy
FxSKvBr8bAtQSV7WlXdQLGANLpl/RpUsCRwxdr03VktKjdamsyiOdXUMmCQhYJM0o4mLHT+6Up+u
zQ58sU9z91Cgt1wVrgu6xAvao2kMNEDou+LxJcOzycLKKcLhJdVpBvpYCBeRNDSrwevNdSYsn4lb
1i6rsC2wDw722mu0tZ+J8lrr6gRTfmyueoKu1q6uh9zCbYZ3wusoh401BjGtWJa6Vy/cnJGeHX7F
SedXxYuk6+JUxAzIJIm8W8UiabPA/+6YYTBQPHLv8JbZu04P3hoGSth85sFmP+xg1ubbvKqR31Km
2HCLVfZAZwMou99kjRxciBpa2RJEldX+zpiaUzrzU+IiAyIZfX1XdV6/6mB+LWxDpLc2GPOt3Tav
AvZgwihAVbYKDrKrvGJod0Gxw4RIRmi6d4ejrebR1i86xRlaPRgpL6QLUcSLgazwK82UyGEtgD92
su2nDqV+6TpIn1Kdjj/RDUpyIKCSwVSqLL3uDTp3cltlurHV22pc1NRsZaFcQYSfcoGw32VjXf3D
neqTg+b9q6zDkzCpV9tw6j45qBrZtfldmu53owx8hh9t6kSmZK8jJDtrRQ4aurRtezYM0Z51TyEQ
M/QOWYxnnmvLutfb23ZK6MPqd5fwofz+l6b+rP2a/zoK6Dh8FJXmval/MncqshqXSZGHrz1hiqRg
ENPbydk135OMmPeh26omwWM5rZNFTrl1HSuVo3WIk2fyfj4CsgoHcji0eK0pRrVGo0ClL6iT60xO
7ZU8+up6nKYnadQFfPyxttITQWxe5j/WXHL+4Z/zy/XOpLkgbAQHiqGavwBmNLUbx6jvotcuaC7I
hpVbxUbuXqIwXrjcKZdDU8ZXNTQ0dBLtQlEHHGmKpSxqwQVb0kj1riol+9JbDQrayNQQQYbtrdnd
2Zn1MnhDfufR8/8nsYj9eTTDG6+pdGI0zbJ1LiQ/zxgNJaiSisiCV8kDfDOCVOwy876OQ4YK4EvX
Rq/2ji+52Q7PDu0hZLG30IavzNjep4ohdvNkqpW1k1T16PXSndqRlpU1zHcU8ikcD3WlWXfVSVPy
XUjhcKNY3gQswVgDMc3el90oO5pbbYgG+jagFHvWIgvhSl2ewsQtN9SGo7ukLSmbcTGtm/7x95/c
JwXb/EW0dCZvlixUtK72J73MmDSQE/oofLUStVrZkeFxB3exfVfWtRbk0cHoFWOFV+p1kAiKavq9
NFTikPTlCvcSAOLOP2m9XB5F4ufwrZUnk+D6K82SdiQWtlKtP2D2JQ0Ss8YS9WLgFFXcLiiqwD4J
veI8pu6XRm64RrtMqvC53rv4eg5lA4v89/9Wvj+/fN7ofxi0qBZfUkMxPl0Tyi4RleWl6WsshLxE
SdudcQPbBG23nrkLGGZekiBaopNJT/bo3eq1/+YWo7qIZFWsY932TvNDZlPahdwD7EGgrMRuFTZN
dM2V193lVvVMBHN/lCj3WnWyCqTyTKByD6iC8ijuxrPO33alAxwK+G5tbd0j0z6W9Kuedt85Sp8D
c8d9OibNkhwHqAaprTkit7C7ytp9YTQrlx69FunKgVBytPx1K0PaJSWsQTeTYo/PTW6N1L22rhf6
i4bQEKfy0qn5wRRrvBFJ6gy6IRFqkoBKwaBzAfuQHuuJeuQldkGEPUBwtDT8YaKRHqQhLpa0KC7o
F7Oz2t/V9RhsmXJ61OkNTN1JmpMy3MYLhODqYtTuGRIi8ay618ZoDnZRkuXDzQcYuENTMbrEDKOd
EUHrKiTxxEkmDr8hSqKKi/TMmN0+WEYWHGhiZU4d6WKr+G6/H6zhrQ8ala5DquzdKdHVVdNXvylA
XVDHdAgN6I85KR1uQS5lDduv58q+Foy6sMhR8JCB+0ylUF1MFbi2NR2iZw59WwIVC+MHQy/JtJwS
eFWLmhuaIbwxyqHyh+qkt2806OtLzGDIASOyg/XWbXS3jB4Q+u/dkhpxNrxYseQduYIX696D6l0i
rXPCAXYEtXH5IKYHHNIOCa350XPzFxhFryU+8K2SiTNgZ/1Gb5p+a0JT7eDSXtQASWUvkm9pU550
Ayp9bXlXHTlbV8BSF5WS3JAckb2ZHrd240xt33xMldFwBloPh1RWz71Q1NtB8TeDlUdXHXNMmGdD
veWyRH278zsihHyctOj1tkZA6R88KWOLPLFXISOTA4r34eQ1lKpGy66uPPLP/mFEb/4yqzANRWiC
m6FpK+gNP12HW5Ip+dbpzatBfMwi8gdGcQm+LMtuuIYyArpYVsEXslqrZLnnTugBPDEUb+kTzLgx
gvFb0gdiE0cA50MBePwLVQ/TAZNl76JwqlAxc+J2fiQhEjMIKDwucd4Jb4YTGWlH+otrOKqGTdrr
BmupeAP4/qQbjnL1JYrTrYbo8wZEQEaAYNqcYJCIdZgpbzM1B9fIhuwSbSd6ekDgy6LnpGrjJdYx
7iKNzzSE1+qSQKzxxKgbzAN4Q70gO3RAtaIp7zOtyua2CVVlMbZ3CZ0vuGt9uJJTEEr+mL72Fkoj
o2/rjefSUIqmr7BbBuc2bIdTYIireszL9znM//mJGlfNFLlvGVgxxGD1p9X/vcsS/v+f6Zz/HvPz
Gf97Cr7Rkcze6t8etXnNzl+T1+rzQT89M6/+469bfq2//rSySuugHq6b13K4ea2auP6Tfjcd+f+6
81+v87PcDfnrf/74+j0J0mVQ1WXwrf7jx65Jl68q6PH/cmOZXuHH7umf8J8/ThlCsPTr35zz+rWq
//OHpMj6v5n80UOX+SZMFIc//gUpcN6lGP9maAsfVANXM5Wq//hXmpW1D6XP/jcGEzQhKnwEfIUW
P4KK3NJpl/5vhLjCNjVVhgZi6Moff/77f9D/3j+4v6cBMg39eQZNDIwhG4rG/5qw1Ekm+/O4B4F3
pLru4F+Mobp2lZIcmChLt2lBUTqR5N2YZiZGIO2QNEyj4zb4wnCg3muAJuke+kwE/EMjp+2aMRNl
lPTNyuHFQ8Z8Vq36Rs/LkOm4Xi2GVqjEucULE4DStinMB1LHr5NOXGyflmWUEdxzFw31y4hHPDPD
SdREwg6asGc/6r/RaNgY0EsucTTI1z6U7bQimlpC1ha7DZcsg9ZXrPerttY1p4MFpjFiH8cHSSSP
2iAFm+zN6zJ0buWmtIgYUBo9XfvoMkn2Bv1IatfG4zRH8Q2BidR7iiF+LAJz+N7rFI549/CU6N52
bC1H1ism8Paw99qvPQEY10mdrRqbDC/iqMMjhs2D1Pr/l70zaa4T29r0X6moORlsegY1KJrTSVZj
WbLsCSHLafq+2/Dr6wHlTTn9+VbFHdSgImpCAIdz4AC7WWu9jXEa10jzinGJg3UGM5q66fd2dK7g
e9YQR1XirkBosGkwHzzW2AH6qTuGpdHnPkfIo9ZEKJblKFokFEtRSJ48Jq6B6fDPDUk+KMMQJUYR
0NokwuOmdIJxxnyPmkeQaej5FhSrpHnboq1KCGduRjUOdXP3ASsVxtxOvRumuvVGpRp8rF5rhFQe
et6BUBHAFjGyfhYd5uatVrwIBm9Ph0h3AAU/EzFbK0Ra56Bn/RcXOTQP+aI6rEb1Qu1yvm5wgQSY
zZAOJL1Ek+eAiRFIXO5AAfV/DqX9FX23j8ArsabKEGGtDNLDzgRsdlnXxK+d5RZ6X3eVOjCtcmyl
ZYmQtrGcE6zRN8voOaTU9WQ3WyLOLt0gKbSXuDblSTenUGbJdC7ypMKUro5OhdluD1beKEDj/Wyd
A5nCvNArFbdldKWPqc3UADoZqrXfRJyNlBXsrxXAVR9wvekhLo/S7E3S4vo34w1cDkYWKEMVKipm
Mq3o8gANGusg9WtdszB7bGbP7TJck4s29Qvth6smzTkpx2c1RXCkk9gQMsELZZ2lgd5hnz1Y8RVs
2r5+zRVy+lmlkTpN6upobOlqVbUTP020e/K/VZBgTfgxSZ4iFA+vjBYBjiFl7qlQM6JeAMC0F9Jr
pZfJ9KPsfdVKcFkyXsHmYGE1Bmp3aytzdYhFgy496ZKS9m2LAHJS5uUCtF9n5OcFfVt0NAENoBjN
gIX+v4stFXiyl7KLviNirPrqKlCGWrRDilRAvyAhZizmn3YlP+iMV96QESiV7YhfZIrYqpjyyict
WflNmoGXhN4yuU1zUtqNXoKmLVoRndAvicieW5M8kt2QX+jI8cixGoJuasnglU7YpcyjoqTuwrUq
R3LcJ55a6SFmFh9VwBKe46hf03QIapu5raMf6IGhoJjfueOVVwyauMrnu2Gozx2O0uiN2wjzxjhr
V8ZZ8s528UmPLLwi1BqHgHR+KSztgDycPJljysSSnBRUQcg9Y1rmPgZ/M7Ff8ty4yY1aO12QOPaE
2iGvXJoDKTGKEbH5ag3cGlZfkdXhQorroBqVPDYuEHWAQAfsn3uvLp7jWvCGVVI/tmN026pEnFk4
dv1ylsLTC8PwhToNB81QXhy9/Ain98WsKEuU2Kop6PB5c9QPWJst99m4fEge05SKq1gCAXbJlyrZ
n3g4klCrDyoOo0ctYf66QNTtjMWfGxko43mE0XebZFp+GazB9apxGgtyyMuER9Y6A28iC3Yp3KS/
zGZXHN1YvXrftR+BmLeqtZe377x9tn3xp23UKrpgWQkBMkeZLjnewZd9TcyUNRXru55v7BpdHLVC
bS5Cds2FaXpz2Tf3Rd5ZZWjGxo9hWufVp4woj0vv3pKQKIgTEJHEnI624MwxPh/92dJgn0zR7Ppt
YlyvdNTQ4AhQCA+VmyQZoPqR5E9B8/muKKuLM2hO7u2r+6JvutxfuQ1oOJjlZV9Usygv2ABWb5v7
PjFIEVRYd/gKTKZ7wTA623GPrzg9YbZ2H1HlvjQlYtCxtn6qUfLXUQZG+Ww9QRovTosBElTRBRVl
FqDZtAtk7PPYl9ax6kR+aU1oCE1+SUwLynL8eYjK+15CJI+FJIyLPziD41JBVskJd02MuSR2hIPY
npwp2kM3xA+YH1Wqv+/r2+1pIiZynofHspD451WA8/vlFJfpCVxAjBWF8zKk3NQMsbtiNn/Uy4Kk
PkXnY2ZTP14jzN37ob7ksVZfVBvEE2w0A8mW+gR5obnY2ivxSHTCMvkQWzHWewOBXow6Amq0LFxF
7S4gH7jgfVUMdI9dXA94wyG8ANk2bAcLlol0GcBxsfIao6bHjRWeEBaI4N2VFvoAVeSLcW+b8sFQ
icDKGrSJjZSzlRRYWqvXcW5Rt7Onr6pQ60M5WOd0RkReLcSphB/jlzMSI6URA3GIckrt+xugq6Ok
ojGlviicv860n25f/LJPi8cu6Gdt9ErSxCrANO5I2UN8W/HA8fe71KVNE5Zp++d+b94Xqz3xfm/3
66dFVoI0B0E9Gd142RfrQFl0AdrIy1Qri2+0MHmyTnBPZks2x9Kd8WTnaaSARd4WepSaoS3Qos5l
sb8Oq0LzjeGRh62q/dAWbat2wU2rItLrS5p8S4rkFZl9Z/Hb7f7K7ZV30ghX5L83Sxgc5Wn/RNqy
W8P9I2wdwRmuEzINnr3kyIHvR+yfdYpxIOubZH6/GKf3X5qqCZSzhqvzfqy+Nb997e1n3k6xXcH7
T72dZt+mGvvozC3v6d+H7Gv7z7wd936q92P2fTUFRGNRnPhYZvbXXz78t5v7B7/85tul/nRZbzv2
e/bT3/hpdf+VyBlXZiCSHBHyO/VPN2v/+KfDf/tPfv/5bw/93UVjnICBq4N8ZcHEHK5ociWNLEGy
Vcj40KoCVu7anfYPokVQj9pXyxjveG+T47jat83ykUZCk0/MB7sv2kO8yuHiFA419t+vwisFqtFm
mo+qNSxX9MgDXQ564dm1NVwUrbBVf//qvr0vRFJNpy4SwBEn0Z2awhmCppdURNqrat7+hAEIA3Nm
NVAZRin2TW4Lux/xEzr1y1JJnHuwBO2COG1ukQq5JBkvdL314c72yu2bMqUo7b1v7zuV7c3f1375
Sj0X+GsPTIvwlbnsi26K67c1ECIyMDLmAW4pS2zBtrOBCEeIdludoiRCPGQ7fbnv3Vd/2js7+nNl
MiGxenAjC1jf0KlxmBIAarwNDDhie3AeJvxv/MxxlVDmIGen5CXWLOKgraHui2Fby5gMe2bkZqG2
FN+w97u4GY6V6iqvcqMheemOp2TrMYTULsPk+o3TDEGC40G03Rt9+F7OCgJC228RmHL521rUB4MD
p8xK5+/rvGnyRVTZtr8U5dZDhGP8odo7hH3ffhvoe+0z33u/Pm0bMSe8SOAz/OsuNqXN/Dx39OpS
OqUZRCYiGZ0mawYLF+sIFTo70NC/DgG0Xl86vXhupDBDtSuoLC1bH4hCUEuuyz4vkf5RdtmRKYEM
hhTviKyQONajGqWNbbX6qYhhU9kayonbw3Lz4abTc8gw2yXs1xVZKdxD7XaFqcnsTb9/O/DvR7tv
gg95zfQlxSS7zr2lzuD97WcZtxFq2s6n9Al/bd/O14VVUZ4alPYK3etnMAilVflotlTzh1G1jVMB
HP7ibHMf6inthXfhR5OU5dvz3Z9Ev//0Px9M6uh/YonFfNztgNTk+A63tg6aAVVzoqyoDRC8CRtu
2f5k9tc6VicduleQRDVk8O1/7Z/tC1g/P2/un7690NvD/t3m/rX9kP/9Tw3VJJl7fNib3P6u7Rez
b5Z1wQj/vr2vve1c8QlEi8Qu3p5XrIzWSV2BTW9tej8tsSYteV+Ve1N7W93b935xzPz+1QDz/UTv
lxw3leNL5omKO34ytnE/29oGKXoFWYFtlbQJFKV4Mb7WXdUcAcbDRO+TRA33w99Wo+2upaDmRuYU
cL3ry/6m7mvvi/d9y1oah0WgsSFS/5c+aP9jw4QPAWrc/Ed3n53sq29X36zy1sxwPhsgxbDeY31C
1cotmRwXfX22jG/OfiEGIhhAFs77zXa3Jrevvd/7933kLInMY1Px3g/eT/m++f7dfe39Mb5/8P57
v3w3rR7HHMuJ/V7sHedoJ1112rf3lscdz4erffvt4tdGkEhRZjXYf2t/pvtz2xfu+hIrSgVAb7vx
lHwXmhKryTgyldlfxN+v7t9+66pkvfQnpymCYpu8Zdti70v2zX1t3/e+ue+ztlnwf3TcfvAcvc6C
WuHb1W9tbtpf0Pc2Eznba/z2Mu97XYzr1/D9C/va21H76q/b+5fefvWno349wa/fUvAD9Afrk1jV
zN+7mX0Y2df27/5u3/sh+6faPgvcV98X+/N439zX9u/9219tUNvIvfev7Af+cqrf7fvlV385U7x1
+JKqzJiMxOjb1J5MAs6S63Fv6++L1dGbFeAs48n7zn3tfR/sHZr4vt0OOqtvR+7d7f7j74f+9Mm+
GgHU8ADD0CVv7Rq3a1Bz7w3lp+231b1d/bR3396P39vZX9904XmleJ/kqyClx+S4fVX70NJU465Y
c4vgaTiYALkR/Cb55s6PucQoE0kr9ZHuBOKFbOx78sLId61ji9FLfzZaXfUwM1y+VEZ1slpMejTq
1neTVgOHjSagsk16gGgB5iDLsZkC0YnkDU68m1OxHpHU64vmel1IxtvxkJ1Lo7wGEky6kTyJT2Et
9p2pbI+zTbZuktZB2fu4X//wW3eyVos3bkHViiEcBRpu2j687gPr+wLj0n+Ntj8Nufvq7w7/Zd8+
dO/73s7wu++9nWHO3WucOVUVaYF9SrctnL3tvm+727xPkjonLbaPm9v2vHVQbzt/+/kvX7fMYQmg
ZDaeMmyd2v51zBmr7HY/cspbSmOyvd8/WPYm+PvVNC5i3yzqV5F2li+Q8iGHB1F+BmWE6jJQ5Dl5
tavrUWl40PXTnBn2CWQPJlQoovfdiYSdfZmBH/nEURdsqownoNp3ogPeLd0bvZpeUiTjvzpQzTQQ
6F/M0fwYSfW10SL4W3TPYcrU/zQLp8aj1ca9N61mKrdAvUaBIimszD5oMWbwW7MsgjKD+dmSZzwO
CiDor0BczYOGHIfXKs7AKTBRVeNTNA95WCw1gPZ1GAI8pNZDWqD3HPWqL8z8SjDOnhjin3MLF/m0
BsusKNGThfpfDGLSh+KnBejwUvpFCBtgIFkwEuE4Dm4Z+GjZvB8tGoaUULCj5WZKYrIUlg5TWS1r
PP2oukcbZrNhzcRuzojn9RhjxO0ZfVSElVF/V4R7C/gfiToqeWj1/QCyDIhHQeC1wfMuLcwnKCrw
20nMYaNl32GL9JIsU3yyEdQhQxBi3vl5tNp7jI8CJ0vR0LS4q1OB+eM33a2GG2R3V9/FlsnMzIMN
/y8syuo7ld+zuUHy6kRKAENoZC5ovLe16t4S973abqJc1Np2TnZd+6tG/lrMkOWKKdmMH8jzUt9v
0fzoVys7aFFV+gD/ejI3RUjYRua8T7wW0+NTgYMI8hnWATWGDt1A9A5VigiuU5QHvLsg6NheNTnK
MY9JWwijC3RACbhO6A9z3TpX5gJzwq6QSGv7R2xl9MC2oZCjTvqQyWEBiNGneNuOz0mSHfNSKggG
t60HhPOTgmSYD+gKsDghz9Uoog/V2lWHMUY8uNFnf0lS9apCnCGsJmH642wcHbd9WUqzDpo114IG
zKYHRaW/tkU/Q6OqvozOTbVArNUKVBsoSZAoF/ZjuYgXok+iSgNIYoX0uIw6vNVqTOuiijQTmGi/
FNM3a8ZB3TXqy1Qo1nWrzwfAfTnyo5OXIIFK4mXgjav8osKZeSmqa8TUjgmuBedhxvtNP1NdxKIU
eTtDxvKQk2Btx+5U3iI+PRPnUqtwRfdl1fvvpWv2YSGsTwb0h7WvvtuNSL4tuvota2T10E15dqnM
egisWgS8cmKTbcVRE84QRO4rd02RDy7ENdbiuRcZ4JPn+Fp2VX+aTcaVmgrbqNXxcRn/jGGK3OVz
/t0R8yntnQagADoMFcLkS5f4mjU/aKP6bbVQvKGnyMkgjLPHMPQll8sIXpvuHy2D5yIzjTDd9FLh
rxIcZmdz4WXLx+RlHazGw/z34tZFFnaR8YxxdI10bG716HdTSsiW53i2F9y7tGtr1r4qzuiGNU7b
njuFao/69WvVmsl9ppaYATaVPMR9R7IpUfxJ77pr2+mAVFvzF822eEnIES8pxpKuYr8ilmgdJqXM
by3Ue1LcDkMbTpqPqv0noBxlIHqtRk9fFj7qTb7b02NoKu9spgpv2mqJBbQWv2nc7xhG/CjlfET/
b70ukgohh/yKdKwMbfucW8Saovjs4vVLohrKGK+f0ikPTsw53O5Ua+Q9K9M8Gnp+rzmF5VH0Z/iz
zLxDkwTfX55juLQPtdppr3HlNVP9ecbFLDCcBL5OEfk9UoeoDBZXczZJv+N0Qbw8aSbyf3OpHIpl
CaVG588E8w59o6sZ/EKoK2vtGU2ZnBwE1zzR0mpHQ9e5aPNpMmv10kaf8YcJTCCxetk/gVYC9I21
gxet2pUDUY4kSATJOQ3rLsIZcoQROa8NpnBbklyFSAfd9IMzpieja+SNIZUoAHvCCLEwLpVxi5qY
7JZr5jNeO3U/jA092k4JsrWpv0aNc5z0HFtDYZCnXavz0HUp4+tYnVuDiNDCPZOCJq08rgUEP22Z
j8hfHJZ2hqbSDK3nUGQ+NBRtUhff+nSUiZeN4ITo+WmBI6yfgsTuoavR3V5t1IZaaWDx535pBmqm
WkcpKFbjH0o8vMbrBKhVv59m3T7rNYQro9NAkGLHmciS55fEH/RVezSRKYJ4kOdXo6Jf9OWl7Rvl
poBlVDRJ8QE12RGFsGzC8ZOEiolytMwM+HR0lnQNnl1OkT9NZeoNHQ4esW16I/n+z/SPV5YL6iuG
ERVWKEGOOp2VJpQm1O38I9nlYCjr9Khyx4Ic2dWjnqMyK+qbzKmFl/cz2vYof3vk8j9oynS3DtmV
29G9oVH+jYj5CDGqDNz0A0VxzTcza4GTymikRPEHzdIaf2ydm0hVUjwY18QbJ0G1ypL3Zmomx6Yw
+Fv1etKryr26iIZasKQ5XqnKYyG4uzFpes+NEMTV089qP+Mo9AKlQIbKOiJxkzGxTuPxlC5Pk2o1
Ptz5tsjTi2Za93LRjxTm8iTWDySPoLRqIJdnmjjmgdAftuqNHL9S3aaBRvxQbZTKKQIubpbiMV+S
4T7Gl9TTau2Ig/B5BEEUVHQunSuzK6GCOVKisGvQTu7dj/jOYl1ibLi4NdQsCPu2RKS9xFA3cucT
msiXnIpyUWkAlMy7xUonunE9DxihLlrpDv5cMB+fTAA/Wlqj2FLKMEoFXd+aPoza0npLaTGbbhG+
Xyp38YTSx6GmWEzS2vYxEnf2Wtzk8wS84qvurrm/6EiLD1ob6skqQ9XCMd1MTJNaFCgpM4WP1Upl
K1qOV+akqT54TkN5XubcPsb6TKsvlM6f0v7LivRJ2+nrJ7kod2kPeQ4LntnjJdECxq5jpTWlNzvm
lwWkhizRh1IKERZ4g3u6xPsRGVa0HRPw5NXmoNxJ37LzlUHuHNktWkJOMp5dawlMbDuOapqgRazc
JYhAIQ5JPxkHAGTXjxnY+gFqmmJ4a6ze2Eokb6IZND0mWSEikLnXLS9k2hD4NJPvTbVeS92OQuq1
3AlcS5NzbccrD2i6XTEabvQHUBKOh+ShEkiof4yYnRfnHRPMZr0wKlEJHluaIPxzBBufoS5EQWw2
XxxzOrujLTy1dwLXTX6US/4FpInqqeQlrjv8rIEwu4fEnMyTjJ1vCbYUZhnlIYAYPG9sZzj0hWSa
JMyHxP5cEv9QjnbqoCsaK4TffF3CvVa+2nECUX8kHQzBQ9n0DeetVrUo1qGvmbfgwOgLetO6ypOP
KeYBdr2CDgXXCRNyCBFT1YFqtEWwCJuq7wy2GnxYUd5pup6d53l8chbnR9fCqm5KHHbdqWWEWj5M
wADyDu6k5QwIV+JQn6zAF/KxOacoJWsWouUWY7GjdWfNHhHQykbFw3jnrPWueU1wQcyAGZkZ4eEW
q6cCL4mD8lzNGhP12q2v4NF5VemcGQ2Nh5TewXbO9OgI+CIRQJrqSu3ucqm6h6KcXxH9+BFVmB2k
QIDg3GZ+CSkeHGiwNtMpA/p8aDMgpKNCE4Y/c56j6Ebt0ReEkmJvtUIkFcI1HedjlbVdoCbIuAIe
TcNS33ogOj+9n+9GKS8u8yBmVcVx7WGrcSN5792ZSXiuHhVkjzx9UE8yKw0cdQJALxRCk5OrJF+q
pbvpzbi7GSrEeGTSKbdFLNBLqg5W0jQ3AwG0cNTqJk8lIM0tNJlblO6dr2WJ4nOv54PfWE7L2+88
JlYbLMwAZARB1V6OtTCOxgQvYtRlQzK2z4LCmq+LCnlmypJBZqHT2orv9hpDFTczggU7Kg6NqZd+
UWZHwobnFt9AbwRzUGCG4yv5DIZxZvgUa3tyq+4oR5AEyFlJrv+CicDjDGjhUmV3o6pvM3QLMYWq
fKlKlGpSEkAm6ku+u4CyGIU54WtRwxyNz8XIWzhrw3rjFuWDHJ1X0zHn59pxP7dd0Xm9XnxPMyzh
IzTPPKa7J6nzfhX4J+Wm9lR09mcEVjwKpCIcYqu4rJUWoE1b+crQI3CDV7wftfFJVNlTMxgQR4bZ
DEpwoXIF7JSlymOVLUgYqAP6E0sZotaoE6utn62ka0NVFrDYeZaWmfHm1P0m5LyGkRyTAyBUkCt1
g/w2WiI1uTuRBJOi38w67o3IJzTHZpkm6EW+DbnTn7VCHGN83k/WivAqakBeZ40lnGkmOpqUyBSb
qhPYXaaAkL/XGG8Oij1ThykYcnMwXyiHorueAFYR3rpq8aE28XVP8b/xJLqxYFsnphyJnYc4lF0K
Rn8YAcsJRDaa3UOD1fxA8rlwrnMVylI6DubnknAJuTfVr0Gl+WbXwdAGwrZOLSAYdShPemqqXkdZ
THYzmjJZP0GEBj3GPPh2yOCpFgQf9GRF3l9MezEPSVlEhIkoC3frDEMWBU/PMoiSJ6c/lim9Zlku
p6XP7kvLrkPw8mcadR2iM8KlDPZthSbHwZG64luW6ttNN+FSVtM3AN5KbIPKSQc6Ddp+FhCd0+B4
Aw+QsCvgP6a4JC7agtFSPCEySDfPoDUnlnJ07YTqiIMMTFd/lHP/5KQfE2N4yoa68sc4h73lHKYq
s848jS7uLS/KfMWNeXiGswZ5LwFYjS0N2tY9vVYL30EWImn6BMbXeC+02DqCKKuOttF6psB+Yuwg
p4lViFuhIeeZ4ZvuiU7TsI8LFzv5UXAv/VZZ3GOT5n+ms/WN+v1xu8RzZo1fTbJc6KoXjx3SCWoG
xBoV/qNbZnDHoqoL5vEZ1Z9N6Os6hVxm6mOQYxRx9aNtlfwSRTH/wHY+aoQguL5kDbJ9JbMjaF3m
yiNtzOlAXOHFcZ/cjLWNbr6ckGMb0U2pOgwptPFx1cbnUsTaTc3dux3W7gZFsa0iUNtkQao+hCJQ
HdxOf8icrQZr2XEghi0HsdyObd0deqGrAS7wcOx0hJTtMSuuHDG8MTH+P7b4/4gtNgQEm7+9u/8r
tjiFfAJd7xd08f6tv9DFjvsHpCXdBiPsQu1CQPxvdLFr/wGbzFWhUOyUcYtzvaOL0cNFtw02qu5q
RBDv6GL9D4M6Mj5jeC6bLr/8n6CL4QP/g2Rjohe8MWwQNIOhC49tpxD/JBqsU3gEKlmRalGVOmkx
l7Yn6P3QCww9XMARIwTfDPqf6HKtWdA4NiovuETQC34CHFDGP7Agns3vamLVyqMR4Wf3NDfd0P+g
8FbUL6utT8r3ife3Aw3TdxcIiT2yNs1E6N866HS3Xi1tJQvqxir6BxwBFg2+Yd8/4X4J2D7rGzzD
ZDu0EBzjDnELslMTqiHJKGMSalqsXTXJVNzmCkWAIJqVxD5gOQMF1ADykFyPWDTVV22VpswPnWRB
12REMATPEMfUjtpIehCaqRangUpr+6o6DuPdYINEYvZnWmDNLKh09IKxkapH/HLFn9oisSbpe2VB
LjuJ0ZRJWjlY/hShe+Nb6dhb1wsC8VNyi1SPJpUQMqzb95wtW9T+DF51g8RmhZmKF8ppeXxurRrt
TTwsVFxaMBJgNpigSHmMEigms1V5mb62IDpqW8C7X7RGIdiN8m9MW8heKoZbJB+GmHCzpEQOS/2k
EuSXx3IlhQgy2nKjL1UJDu6AlhqDTc9URCeFIpaLO0tkIie3pNMyLHtx78Y1sedHfXZa/YED3ea7
lcjkMXbn4hU0wtofezLYeZB1HdWEwTSQPVxMffhqJfmIpas7RzfET+jiapH+qUJLicjfrOKwzewV
NW5Qm6TZZlAMuYHGRQXdkeBJbWuSMIKps483hP042g2oy2pqBonWKWO7D9ASgQlNW1Rx6Tr+KoMx
iDII/r1mNNjZkoW6W2VvpmFqLRgfkJVsrGDRwQ94TNLq5ZCgP9cvVCen6g6tesX5Ydqz3nvosDCK
47iSu5UH1ANdK6oeNj36lMapclXGlr6gPGGh84Kt0uo0QWVN+NKNbk+2ZYLXCtsbjJPpNSjVmSHu
1GV8Ezdw3k8ZvEXtYGlWr940iMs9IHKiYQiBQmD7gUxlHH9QyBfaT5WpuNoJ2UzHuVCYRoWPkdMa
1zxM1YanMnsj4f+NNY+SgRc7CUubUqCZsfLcGOXyMCHd/pE0OFJc4Mn8PjfmOwqs8TUtICOANc1b
0agAhuVQgPI2tPyT0pE6nSsNcQRtTr+1kxUfpaJBGVSdhnK5EYWugwGS1sghtHHaDVe4Xo23qhX6
9cWgXxmdaD+kcav6K4aUt0q+KiQfFImxh6Ud5xQDq9Ju7WuZqPnRjdB7iDFSvUStUZ47CNkPVhsz
lxlMRIAykZ2gcWtnNYrNJ3VpN/8kNzXRltD/NKD4vIx90d0YymTc1+Mc3c8TdL9KiOq+gZXP/ejR
iUmm/t6p4/HbhCnfGWUU/SHZMtGkKm0UtkBQhlbRWsdezuK5rPAB0tssP1vIiEAFSPKD7qYI3jgw
QL3SqaJTn8b5SXG7JewUK77GWyx1SKCL7GNBD3nbrVn1tQKWFbajG99ZVmcfRwRgQtu0h0OKuEOI
vHl36nE6ORljU927iN4FqQ1tVOdVPE5Kvx6MNTfvJiNSXohvQfSPdfM0pc1whzEqKY5KQRHLzgiV
SbGcrYyYiLzngMtMatxhv4gOipmgrpw7CviQLFN/lBhiP3SANm8EURHWHOBuLZJQpXY2+lX5rDZr
/wErraL352Wx0IhJ8uYu0Qv73kXZ7bAsMg40vbTRziRJW04NFLNaQ6JXgccV6qCcPY3pnT8CqP24
Wu14sCJd+BZsfILqBX/4KMYBXoM+T/LfARvVA1MQZYsGWDraNoWxtXodhZbxhqh0t+qY4BaGkmcn
8dCu26QOI57PSUsb8xyVuTxrzaAcjDxTDk2i65c2FfKUA3ilvKjJD0q28cWapTo6QwzvssQ0vIpM
+7Wbycvna5teq3q2HMquUUJb0xsy+vja6CkcSse2uhuSzEwflyZ5jPoCcDbVuxBaenaAakOknIH0
dutSv5hOCSMYyL1vGZYWFDSlI86+NjIfi0NmBatm6WQmvsy4Agz5pB61dZb3UaluUakC4lWvsITJ
5xpzFVVNg6wR1mleVi10I3Rulo5cVq2tzUEtoR9UzHTBvwvSpRoi48KKhhsI5yPy8Mt4wWgs8hI8
/w6oZRIwxrYeqPUkTqs1RR9GFFPQYgJGvWV9j5IWzUx1jY5tA446MtQccT1MpQo0wW5MfHaZABBI
V05dHh2V9C3SPkaglHjWOc6M4laewhlZx8wfARuTshx54ssynTG3NE+g/auDjpPsNSJV6rkcM/ez
bZfWY9452q0S2SOxeGwfZwgpwHsHA0mZPA9o3nSiw0Jgg2Onj+zhQgFLd34k6HNdiRSZc2VVuo+O
s2D4Yo4izOYeu9xJtAGarnqAFORmW2JZXlkiZDyuYMczwoVbRymaUBnL6UbQcxyxnaLwaFsRmUYy
x5mhU+tL7Qr57XU8oK+MqhzsfnlCmpVkcxVnoOiaHpJ/kQalIAbAT6IIpEupS69XXodxAtK/FvN6
FddWsQ24atjargxK1L5CE72xM8bGUYgcEKEOZPXAdrMulIKWURrVcgA/jH5j5fIOp113wCoIheXN
eqzJ1PGYzOU2gMz11cJ4B9dRNX3ZCN7SMouDQm7KZ9nqokdgDlmYTSpjaKcW1+kyjh/RplLIna7V
aRVYkw1LOhwUU/LY2zXy445uptdd5WS7vRmiZSHDtLLGI+AD6qnGkvcvdddAJVYn41hRLUOHSo4k
KpS2Se4nq2jOhUM45UVO331GoGM96FQNbowim4sDtkuaHWTxPGuHPu97DHFTYxCBSlF7PCTY6JKL
E3Jerx1uElTodrWGTxKEaHJgftkNAbWGGWV6NHh8Hb2h+opqa4EJLaETYlcw9lqSVt20mBEmwfGo
LOr1aDvGNzL8xMPV/x2G5f9D3EmhqshX/fvw5n8WL99eyn8EN29f+VdsY/zhuA6DBgI0hgbEh9ji
L+ak4/xhAFfXbeFolmBJAPNXbKObMCcZ+VCs0Q3Lsl3ojn8xJ3X1D03bLHpgTVqmqqNn9R8wJ8U/
9QMIuEwEr7fLgN6pqfp2Dc1PoU0mGs3odUPBgHtwD3DEMxSr3CuF1nRq4oMom+rUt6QU4x6AgsQy
E0JvlL+9N/8g5v63aizv6rQa+v/x3397GQgf2QhwE7L9F2f4VfTdMq2TcgIk0Hg4cjno647f7F79
DgYgiAk+vJTaUjjmju0PKrFQoqEG8NOj+4tX+o/L+CXQ2+4GvjC6bhBR2vBTN+Wyn+6GY+DA6056
dFI7gzipMEA/CEU7K5GvTzbJ5xqwRXRnpe5zsVCB+V/cndly28ia519lXgAdWBJA4pYkuJOiKRUl
+wYhyRb2fcfT9w909ZHLp05XzMXcjCOMAEmQhIhE5rf8lwDRi0JLoe9nmbKpDdRX+hDBvn84LSH+
Kq4yXybbcCjmoWQk0ThS58v4y4mRSpmlBvhha3cjwbfa5hsRlQ9ajgtmapsORV0xrPIA0EM16XBM
RsDIQ0TID9IEAZKus5hoWYg3XuvvuyJ3jtqQ0DK2N/HgyWON5NfWdNJLT/ByHP+1SQobJhhecqsC
qQI363NQBk4wPBAnjPtQGZ+9ktYJWAGW61DJT/5sK23l6g+llNZefDH9a2n67dKhYzzS3Mc0oFd2
LNMfLOIDItospqUXuXVTb+0yOXlaAr5LNYIla0ZzUtP6ezc4lItosvJnZyc1mh4lHdi1Mr57aBMh
Spav57jb33td32xIvnO0ZTv0zXaadGmcdAAAU2NdKuXZjr47Y3wRQIIOSZw4uLYhj2uUyXjI9P4J
EcC5sdtabu3QzEuXka5nx0QV1lpzIkIJeytxZTuiBRphC5StrA4GbTxKyJ/2KveSHa6w2yTitOL0
YyzVdKcUFvW6wPkxo8PvMr19+Jya1rgZGmwtUF3FWZpVisALO5Na7B2JIF/YIBDVoXlejuGPLFX8
xYBKFYICH3Y2XXIC6NIABi3g5Q5d+SV6zJLyrbdn6Xk8F7HhdFYVROwHCFCLqQip+XfOqvZJH0yj
aBC17I4++t+1EqCw104jybFYQ+C8TF61tbPYh8tgPsK3tja6Fu26FmiK31X9oghoeKX9H6htEeKO
JS1pRCH2xVC+oVOy9uyLNtnffBsvFSr5+iyV/OzQ8UbziiVVMdQvzUBcFic/NEFbt0kJc6t0spe1
MfQLte+CVWZ/1YrHUJtlk7MxfIjUNx+79yXEXxs7IpW+FDfAoNLy7X8MwHHMogHOUzv4iacgLJGF
T9awQRC7gMHZjlq9luRLF5HOjYQqYFSMwWYgL19EqfWOPJ6Jmy0Vg3zsP6iViGWsUbBNWkVSTbS8
Vd2W6UZLQBoaoc9qLQrzlHnIw8Q9Hf6SDj+xRrV1EmOft4a5CizR7hWTjUBfEkPEeVeN+l83KdSx
VYnLI/aKvKCY5ds4U2qJ0Bt+TWjsfm2uK79o9venOr+ChXJ/fN80bfaH5ujJL4fcn4/n99/f8fne
+3OfD+97lTkAEFXM7Z13lpEiAw0dxLNPvuTen2tnkP99jzjBhl6UPOsBPQn3ThhDDzivD58Haj2+
qHllW6v7y/cN1owBKIIZ1s+QodPJT1otMwXm7P2NP5/8ub0fFTrQ4KeejP7+sJrfed+7byarlQbZ
/cwQ+OVMRrCKW1g9blMjli1KLfp5hp/nhjwR8Puf33N/dryf/P3j7fuJ3XfL++kyhWRL2gCUebCZ
NyMkgg3B8FIYnmQXb32MzpMuuHl8EIzLyi9JYHyq9pGHRou66fHhohhfrSp6Fftg6J7AgHxP2wdK
aNHNsvRjllr7rM86cDPTTRjtRzP0exp6kFpNmoE4KDbA/lq6HnMRkPtC3VF0pGzv+/KcVNXWU/2r
UCzdRQsbiVM7osnsLdBgffBi1aE00nzRfelsuqz9liTItLd0Hay6onPhALow/cLaQGo/B9noHbPs
G+IlSPLJeNVE4GSZv4G8OMWPOetdZFa1zQya0ZTLhmVoYmMVqNqjk6koEXTFWYGTsMexcieAlz7p
uFN6Sv2OQh6tS6G7Fc69S8BoMdNz+QUiOh7GGGSvikDQMzIK9P+dyFxRf0HjcCx8yLTJCvbKzmug
KKs92II6cFQ3T9DtiSGBV+EoXTskPceV7UExtR8l9+/Xsn2wAlRQkTyd1s332PatoxVaxQrXDKph
wdC6bTMvWg6ZuIXTTCX9NSlou54rq2qzTrHGXjhFOCInhomsBfPcyPQKyBSOgixw9RCYQBX8LTZL
2FUitrMO2++oL/0Q0/TWqdUfplJlmMHZ5VZXnC3EG1pBPQytLFGxd/Rre6m2ET7lH8R7Dj5D4yJv
ymzuXENZi7vXekD92K7IFA07zF3LYh0FAnWgXMhkrEJNnZ2HTTQVGhDfHd03ZYIkn1rgTcpOR7m+
XdXJRap5BlDGzgGIBR9hDn+01A5mVX7XZNGvR1+6RflQDsFL6OjGSrejYGeX7T61W9fuQ+PZal+z
LtTRLjRpCyZ4zCq58qi1RrXpRLoxtBCVK81609Pyh4VTEiz4snTxTKDb6SSw1YuDZg3Is4tpxsic
JwXH5cmsF6YOBqSHAr1UIw/BcEaAXhrr2jZ2WmRuR1M/ImSHrHkOA0YVKwb2g6WT5Kr0i5Ge8Yut
nq81XT+gfDfg8RvYq7qJlUtONIN2848JMapFjGj+mjbX2m/6b2GuTiuIsOPCD74kYfrOLb7rQNmE
sZ26dmEigA5+yJ6dazOU0/PqyTLPeXeVwnTl0FxTr8Xnu9Jfq67YGkGWAlxEqz2UyLmGBfR5OXtO
gFNxiodool1edvnBQPMgHbxl7JQSbI9Ooln5FzUAmmhO184yrmPavfSeIZe2HBAnBE2GEJkNyvBC
5LeLTb8m9c63CmK4COAO10rDQYTaEUvuZHw4MmZs6XgqGR2rJaJGXVFsZKp+owGbUgss3kUWN/C1
y2aB3Im/KENWsTh87B0kSpyuM1btJrNPllE8YMyJLQDqJ4sWwLtGhrgYdmragO6RF2mXlxpJOZAt
UKnAiwxIIiMOc6tipiZndhpQ9qXsKHX2I/ZVSF/4o/ziVTVJfQcrvAMKE+LXXfnJsJSKc7U9yewS
BAZyli3qGSaLcAUT2Mz1LU2VZ9JoE5dkFG4BNHJzJMgZlesGqDHN7PCI89+e/p5vdeE2GMaj1Qyo
jyrqMUtQuJqQh6qmq45SoCt1lLxQo/pWGDHSIEKjyUqluhfGkz0dZIhOUugFJ1VNnsbI+iEH9ZVG
RYy7thJY1Nyp8xDSBlH+6DugLT18M9AY/Z716XMO32yhhlvnMLaIa1qpHawMDH/OwIoFvkvjkJ4p
nRoUCkayqfmV+3M/X8ZglljKGt04L55KFplt0ukv96MQqKrcoh3QDmH5PysEMRvQ5SCK0KCZQWXK
OorTDH05ZzzqA4iiIB3PemG6jY7vT1LO9ujg5qbVhDJrWMF8pD7mr+wStTW19OoFyujInagf9hbB
lPFo+KXtBmF2rYS3S4vaPhmNbp+g8vQIWGrD2m6BZRSJvkSKs1p5ajGcNOUppFp1BleWnYXaTK5V
eymzqs3Ph62bS9120VdTtypaE6xA+OE3U/YwGDkbuIsL0XWvKKJ0Sx0rHS78iHy5HCjC2aNxAg4J
m9A40cPhr27Sk1PoP3Twb0tFGb4phbFKdEzZoWEcQdHLHW7tlzoM0RTI8BlB4qMEBnKWaRy6qlF8
KIqFtZAx7KfGf+gBELHoNcaZct8CsElyelPRnuEt+U6l9qPnXQuPoTqJXqvP/qB+MRMIZnZap8di
TFHEUKgT+3ZNJZGLWKRptMbgB1NbHYz5WGujK0sQjbS1d2Nlu0gPQAYdrEMrSmfXlEWL9jPm7AAz
+8yLz3UUlFttLN/C3N/jUtccnKiP984wXb22H4GQSrHXbLzD0/gjsDhHJwb10/E1KSMrnsz83GNM
qHXjHIKbzyX2azidq1sNGk7e2IC+uCpJNRTkfmN31it118XqlnUJkWCZoUKkebuMWHgpzMxbTRO9
GTzk0UEc6eTUCMk5Y7DLGtmfk3nj6P2PXtZinaoMdGu6Jc6IF+c26n2SoYbIRdjxuFTRqz1LI3wD
ugCc2pPx0UYvL0UEY+fp03eZDxfTecOMmWHRwxph080bnMBGbXnfrVtgC8v7S4bfShYpMrqg3Bei
4AeZ9yLaqQl6Af/z+P4kSk0FdO359eD+Oon8n8f/7ZO1cACQgg3O2hzJ54Bf+85Tvu+FelT954f3
Q6r5Hfe9z/fe3/b58L73+VFSjMxVOI0Sk0GIvn8A87epNHLnzRISioqYxH3vc/Mfn5OZQNfk795X
MvGHFgIT3kwo//woW4/oQ30+Tsu0/vl1Pz/r86tCHdrFzyNFcEDrQ+xw62tUO/p5/C+v+6J1NPf+
obG00Fj5/Pz757Vt+w29Kt0lVGoA+szfGYNl1937btLVO5iIfySTSlTgRQ+BkiUEnnilWCbK4bmv
PfQKAo5NjEOQToq3i/y6WWbxjG2ypbcqUVhzYz+9UJ3+EqKhA16IUd0m7SKwUkCKIk9PY2tXC9Gk
9bqUXnKSaV2tkZCYKTE8xGIiOYVKkJK1msO6xz31qNXGLVJNsYGPMC4StM0hxvYmViMW+F2ETHZS
SgP32YpuX/UIeL8PRLSl4I2DZRAmR1gwwRIfqnWDcBM62DXSHZX6ENlOg6O1OVZH2Bkz8FoP1qOz
tZspP47d/g8ScUw8M2U63vdkpRMk5DiS3R9q86uZIffQwqJdXYZ/HuZP2nQ0rLEChK/5AF7oYHAm
k/k1hI99isKcOvxITlCDvoJB4q1kM2muCmS1MiwdTofnH5t5o1G7qMH87qKy1BZBL6xVQk9ROelk
Kns/K42D7l8SFjZ+Iz6QdJ7lZcqHI7PpcDT99KkEs8G8zBGVr/THWAGRNgLIdgHwUweyi5Q0PaHC
MIQ3W6+K0yRlQuwGWQO7rHcEDvW119KHd+pyKwNxSCcVddau2XolmeGUwD9DtjTdWEP46pVDTl8g
fKkcC0cmmatHPGwQS5n37hujp/aNXNlEsw0jwggJYmo/isEl6KDK4H43H1qMTramMgPIUDrmoUwz
62DiBQiRwZ4Rqe8O6fzRBqS2R/LeVeZH7TxSyC+oUwoLIdh/PRfYlFaGelF3/bXIiHpxnxPH+8C6
78mu99eRqQNn1vSRwLHBVQAGOO0IA9B3Y2wwjX+eHKEXK385YGl/tOeX7q9bfWHg5bWtgoSgD8g9
Ndve9dV82pkFGeWYNwdFHaqFTTONUEt6R11NleN9L/GlJAELM9dJi1OYHu0mrOEMmEq5wkIzA3hb
Pk8tRqJWDzK87Ec0jLv4aOlJfDTs5mtlbBwxoG46P+srIzJEOE8tlVwiHPevI++H3ze2PAAoe6LQ
Ga/bMUZ5r0PsTIysxHS/1WOQimYp59+wmQf9faO1QMrBrhWsrQWJoBkd6O//uVFwS8uJgHj8c5dG
DkIByKUjSjDd7i+081vyqG3/cuD9pfun3V+/P7QBcKNgZGg/v+bzhc9vvT/3+dBpSmMlWkLez+c+
v7Qw6hTb12dj1olfVEEY/3Lq2HGRAghn/cv5fX7j5+mV9zNPurkZRS8AB0b+2J4B54hI3Xwe9/m1
n6fy29neD/ntNO4H34/Dr/s9aUv877x0AwEMl3oD4zGziB+BAxxlD7c4rSAhChQoLzkF5y3Koi95
IpRzhK0nbTLKk0TpIQBGhDwd8AG9XU9nL8dURh3e1UopkOYD/z+gvrvKzETb54kOzamdLr45WVui
+gCi34MfPdc2ECJqFq5exe86ca4rLQcybkOmK3LpLQzuToG63aJQZyqvWQffZLYJ8wTvlKmWbt8P
ExIFurrBzY4RrGsb0cqvXjaqJ6tNXgAJlxuqG6SjxhAueajvOIkG5z7CQdOJ5FrRLv40+qfJy76l
6iif0SOBJrMuqkF7sOHlVF2FolP3BUCsv2iasF2OJE/LSXaVG2fx10BhWUbRqz+KkkISACQ8hup3
wIpiN1c63C4C29wM0bkR3dfak1CVVKjCYukHcX2ItGfyNPOQjIk7cY1c5nPP9XKNkqqk0Vliz6Wg
gvzomaq+zBFOVxSgxJAhy5U3ovquT97Ct4r15GFSUzoCNWXYGqXaYzlnxlc9j00q6EG6bPwKyIma
m6uirx+GiqeyvIHVR71HE8h7T62FTWWtvvVl/a1RTW0tgJnnkzDWYfEyRab/iCfVRoKwBzTQnPqe
5T8X0aUr9RDC5oANrnfuRgo63Mpin2wniESkYHBSG6v6ojqNW8Vh4badksFk8fqDOU2LPnxQGqjI
kertc0dYxwHziVWe6wEF6BZw+rfIs+Sx78biqXHCfUP5cpd3mNy1mVcvKX4BA1aQodOK3HoQLelS
Ti8Z6uq07rrCvGqRv84quGBdbsFU6rWTp6LWVgBdSLJsWCVeIA9l2CNw5Y8bNoZLnD1uh6ZvXWpn
CEM5OFB6qa4saq+tIXDMDo0dHW0vmJEU/eiqqQoGwlbgcYiZpjBOypdiBOsq+3ZnZSlVjhadFLMt
9G0+Rh8Cv6MHVeTOQjKiqLQZFPn6TQK6F229rl8HM26qTfo3sj6EEa3JjUHo7UpoCbFmNf9v2rn/
/wnm2ijS/tKj+zdQ6zXIv//4P7s6ec2+/0U19+cb/+z92tp/zX1VzUKO39JnFOu/er+8hDy/mJGl
tDznpvD/oFr1/+IddPksOvq0jXVe+h/NXD5O0AF0iDd4+v+i62vZf5WnNgVRKY3W2e4InrEKsuWv
/cQSKECVOg41JtxKF7offCMhtNSnEfbuRvXySwUZAecw0vQuAybaO+gY5BldL/qn6zaxz2BbiLbJ
d59kPh1C3XyRMyuZIo2sI5oyGr5Z8Sv8oZOdw9ukgCSjU5Dmuzo/G2b4hVz13Ee4kpv9sEEJa+E4
YKXKXMqNjXtoOFgSZt2XpifZnIJ4NeFTCg3a3/ppck7AVSHZlAOuMqBRlNxsdBfUWzud7AqIfjgg
+FIqYh8bCTpVUV0uVAOcomZ+wM0+ZMo3NH8BsgXqTYmsMy3maVGyAGRNhrY5qNu8m02D9egjGin8
y9o+F0kXw5DQLnGSbLEG+t6N9qpyIAyFKOUtrVps0Rk96XPvTxcrQ+k3ZdU+NYLvjuqVY6c/QJBd
lRK9z8D/MdLNMqgReyZI/bYHSak82hYkCk/vTrGXH0D/B7Dx4CDTKuhVMhOM6vMMNd4MrVsyEFHS
GKDsBgTzrEADx1H1kDvqxfHUW0Bnx8jGC6LxC6AlVardKqUmWKvcuh43oZWcqib8YGqEHYw1fT1e
Q9k+6YH50mJSihqkV0MQlmdqJ5t0iE9WHL0ipnsYe/7MOKNE1F0D1dvp/o5S91rgPSL0mG7bRHN1
JNTrN04V73smZqgklKujUyhVRkV4KrSlSOK13bXrBv5pmNtb0G8bs4mxwXXOPZy+3LZeyrFe28p4
UScL8NWzitwHaUHwYcy2IL6VH+A97zxLOwCS3GK77o4RWFeFitTCkNq25ZvzGme1hL5riEWe1hgv
cZe8+mZy9HsAm9qlCMwtizoqtfVC0/29WsWn+QprXn9ra4z5pvhNxMkH9kEfJfC9+WcsiC1LyaAW
05NWbqpYfR+B5C20ZJmoSHdmEJqltkLAfldi1QYl8QpTCZht3h8mCyVkHxAigKL9oPWXgcCnHcN9
aiBYS+F5Ms96wC9YDAcN3WXfHw+UgD+kT66oou4cDgaSXfHJMCcAdPaZcs1WRcAWOxWwsMM71pcn
KRFQG56sYLz2hXgJjHg/9TQVivhUldHr/TtGEAEQTamcwVWF9gjb1f/wamktEtRcsQF+tTHNsUTt
Cq4KhetV3KFszPhrxktHEw4e2ovZRh/UgZkkaJ9QElDH5KSIeG9wn0MO3HqUHvJqvA1TiTuaBI0w
XcIpPsV9A/WNsapUjzH+uNGwqcruir7sU6Vg9DhPB/INJP3Nmdprb6AFOlx1LkllJa9199UZGxb7
6Ta3z+Yr2KrjQUlimLzp6/zDzONR8/urHaIlnE+3Gs/KToPfiw3t/Cd5ANQGs4LHJbamzqVRyunS
1+ql0ftN7iM6ku58gyIg2q4Of08MwSxCUrjvzZd6wFBkMrehkG8O0vbIZSEs0D62ClEJYzuOh8N8
bonPXNZ3zRPYS3Sa9Q2ANbJvpgKw1QeLEHjyuNfRfFzjlPoxCEQDwpe+q1ELH550yMbzYHKQQClD
/Yal8kpPbw2/FCiUl6GgChOr003FD0lxHn3MjiozQqSiWudGyzQ9XQi7LhQxnlLVJKFyi3S4KO14
s6N+I7OWWSYPX+mLPneO/+WIwuxZVOp7QG8m9PxVB9AfZQDrbNjDu2N6f2SAHaE6fcATPOh0qEoG
s+KHbjPuc986a4h2Kxevz49QxVdWr61HvdmWU7xPpHUWZvc0leqlgB9AO3Qes6YxHYw3K4q/qHm0
bypjizb3CYnldT5we4wBQ4JfmuL4svpWG9VD204Hp2ieaoK3iTA/8obDxI0w/0cEHH7xns7fhUXD
Xpu+dijN9r32hsvA2KxESymCW4zGPXBgen+kL/NkFdZzCUa7M3YT6qzd0zxhCwjHfh49OKxs2DPe
tCh9baAq696tTYcnw5s7B2J414Mfdejs4I+e51tynhNUxz4HEdeOm6jWucc0DfGgzpcvbQtPXstY
aRxYja2JKAkKO53aXAEhnXUmqkXcXYImeoVA/ZRkzG5OewoAfZCiWNxq6Wvk9NwfwbEKzvN3YfB4
vt9x2nAGfYAnkSK+NYpy1qCuuSru0V1Isd0CZbgIRozKdTNc+EDq94PS0MEejS0Yb28JKvpZRkiG
IMu+NSPtPfLxyykdc2E3XnE0YG/iqGHtI6bYIzYW8FLHUXXhbxsxCHWWuz+ScBq3UYfpZFDWSygd
L+kwXJD4Hg9jnh4arf5mUBLBE0hSoovpAnpZD4opChtlmZmgewDOTbtEfRqApe+1GRARzhiK+979
uRHF4k2fNrvWpnkXRDhBzZ6jqReK/X3vvlFE9edDhB047QVehTWAmrbeDwgI4t/sP3diHFad0Rzp
int71fGUBaKh3tI2gxAucTVp+/umH0ttn0Yw/bzJfNYkkgkITO89ie9wnjwHIdZCcB77vXQKf5d2
8bJNunI9quENqF+wG9PelQEIW6dVt8j+IiOvIPTdQYyHKw/SuidjYA1Y5MqLrD+sylqjaou9mLmE
Zreik2jPfFqeQQxEKQL4vHWGtkmr1Bi7U9q5b1rgHnRqy2k72fUZlsywJiiKFg0FrgBGaaIElwxj
Fpf46yYXTmK+TqazRUrIdMtAvlYZECnaqXIfAhYIBwk8IwpcDaPqNiLNba2B1TgRN2uwkSkt+myZ
KlbMdKMutAblcyx4+GUi/T2B79dl5lkKeJ5Bpy4BM28x6Xhpi7n/y21On++gcwvgU3lNnekKtHbJ
zeaOHoGOMOVXGuXNgwpcmMlGy2t6KTUez6VH0dB+sRXrDITjSa/Gp1jkZ1SCFqUnN5MZvoZiq/TV
AT/M/S9B/d/hAf89THbwb5EWrmsWcExthuX9ArsLI4YhLZl829rxRxnvei15ymyAYnI4U9edlPGA
0+fHYP8j5O93XKYkX8ZOA9KbUIUmrd9cKR2B8IeFmg30AO0yGgXyCYm1m11amV8IdMKoXg6JBynH
Os+h0j/84WQ7RU4amWezYcicHzizk8aMC8VBy/7deLq3bQhPWExu9YYgnrkGyf01kGYqBddY66+W
Eb4ixgjtKERhpRLMagS2wT9aYGsz/vTfTgRBDougDQit/dsV8I3MCWTtZdRE+yfYoVeTyCRRDtJW
H8aCwCBprjYtUlkCTMTyIUvaazaWeCyz+iQErI6gTi/cwv4Hm7E5R/v3M4PXptq2Zmpwl/46NhDF
6ie48NnWaUmh1OxgBMYXpQ5hdfc9QahpuSJu3+7Du6iJz5PxnUjsya8vuRm9qs7wbgRMAPfwUJrU
wTa6pTwXyXRrWLqMaIQzQBhCbIcX/MYuB8BF5ovl9FSFzW3ADTBH6WrDnZIM1zSI9mAALpNhbiuu
Re/LVQJbDN/ma9RWFOhfqIevSxY/1Jo3WYtGgqyvJcZ88AmWMXowGjomQeetAf0AuqjdEvGVIfVv
ij++x5P6bA3i7IzG0jaqi9TaK/3qj9Jp+fjotcoBsxAl6sKmt8qoWSSqR0xM/pfmA0KxffcUYDX0
k3b7H4HDfzc8BJRMOAKaakIz+etF0JMQFIKOjl+g12uRq5fWSfZp8naPrIeb1lS7f7gzjL+77gLo
I1n7TD/9HTHt9JokN+XOpImPR1f0GIHNiGgT5f21ZuFbSxGDJWBSmxRaw233RLq7h8m1N4jrk87c
adNjUGe7LD9NaXd1nHaJlf0DOHEGg0pAiuLtxeg9Egn9odYPgEExq5wLTi1LR58dJ+bDllBs/txe
FmtDWZgdTpQEoHNWgMjE3gnSvaYPB6fHEMKebh1ZFWaJroN52ph+szDbUNp+Q34Pjjg5ZWGHFN4b
gjGEKZAFHYT5VoMWgw8qkKnRLXdAKWUXaaiOiALVjMVsRI6jQ9IyiryTJ9EAINd/19BdUomk9BJx
+NZ/QKr91tveU0g5Cw0dcGjCeNETouMqdxPT+FqRjuZJ+DoHrU3RI1qZnNOxfq7a8b3TCceykJQ9
uJa4hFKbbX2QPgMl4+gUq+kpkOJFz81tD8xJIK2kRB+KDk7IhyhCyWwscHxJPJT7V41xGQpjG4wg
jZi1u0a+WJ12mdM9IpYD9VNuV1TB7nlSbm11CtOjEezL7Mugs2jxdyg98ZvlI62QLzVIOrbW4Xel
vqMJcLYhafzD0P6rk+PPKVjY0rHB39m6KX8b2pOt5KVQDHgppG9zSjdw2bWb7RXP85+cWcU22/zv
g/vvZn2qzCy20sb88neD0UofQzsRI5NtTEJWk5jm/7yk/s0tizeaLsS8dXQ5n8Sva2pQxk2iqtlW
SAxMe7OmiJNMT9UQb0ofuTtKQV/oTl6hJ7mjrGEBqYc6iD/mKLtypkPUWC7mP65janOlBSUT/RyT
9nS6eLGZCO0sARrAe3LQ0FH0RjuauKmLT5KITiAAM0/E6OzdWl+/dRFTdQW5GH9nF4zHqQacN9jt
1eD6t178qjvjoWmaAw5awOqatW1Mt8AR57gQ28EgJK+zk2lfYa5tTRKd+SRN4hDUws+jYT3Rb2XI
uJ0s/iioMEhnMYXDJTaik9O3T5ptvvjpcMCD4pRVxgkHKVepx8OcNjVBeFInexWboPThmk7+g/Qo
fdTUC/SKLInqHrDu/Flr0Rn1gsxtB0IvVQ8/TJYLZSQnCeNTN8R7TKcXCVcSVRFcBwUY9uikVkw0
XWS+QGZ6og/uxqX9oqLBMSclziwDx7l4Xv80z+CCfO1/H2nanbHw28L+p78q4YWAw//XYYD6UoNE
cZphd8XymaUdoIBZBKYhb6psYS2Qr8G8VkHRLuAaKUO46WvMhwblUXeWeNFN3Zle0ntHatgK69wK
uuHNzUTOuiRDn1O3rrvU6XANsC+spX4sZfTVQTGpyBBLi9RzhDjXKOPXSOfzbZ2ftM/anQi9dU7h
LzPbRavP/W9KANgQzsn4HFS01XBtPfM8z6rl1L3nwKqwTzqEXv9uM/OnTGa2kZ9EwTeNcq8AJSzs
YaNRXKB6h73z1ZHdVWux/AFlkOIQS5JqI2VYKcOGLtQaIfxDbbSb1CTaof5iFcOtDNQLCd7Qi6VB
sWyOxry4W/kkcwvfPCPl7mvgzav6mnY9rqvDZg6CzHouWRgvToRJJb4UlgfpNu9vlslfjN7ISRre
l4ISXSPfYlO5Erv/2UL4jwv038xiBG7zP81wqGz/dpl7EGZJ03fZtseQBW7NQhQIpNo9TQ0GudEM
FwHPufD/YXzpd6rOb+NLEj6zQuNYh7D8b9MnzEg47aJFhTswb2mVnOZ1TtKlSVq3V7kYSXry+mY1
18/iqFt5hthWBDwFuqxzhVPnRjFqBOkmHUESSlYE2TFlzUrVlnMsBgTWopAi0Ged4yVJodQeLnN1
I4vlS+dgQF1G+3nK6MNTq8AO6qwNLT+o9MEicYjC0vHd96xzAAxXUNyLEGQti+RkpuptnneRHD1H
GSVEtGSrlK5P6dYRGBY8uqu4v/oEPcQTeTm9o2aFwChXMxLoRk54x8WnzCAfj6brALUltZk35nvY
N+LX+W82JvU2aeotmtRT2XJd4jfFTk6jIO3jvXHYuIFdIQjH7Fsl+znQsQcVRhYkczLXCZv5Mjk3
1Uqa3gv1QO7YTr7MFQq/g9UcBCy34lxM6cdcDpHd8AARPvuel4DSUyCEWKdr/UeVROumT0+WIOrA
Le0dpxnDYyaKUd0BTRwOZ5QwyQ0J6yYze52Qoqz78cEPsLZURZ+hKIFKUOKs6xnPESf7URULlJJO
RUIlNrLP7RC/tqN9nqvWmHQu52rTiMWKMuJGQRGO3Ot9/qMdg4gl1i6lEu5Vm2pa1F7nFT7k3ug7
8+x742V+XADSAKAEOXNfteEJA7xX9J1PQQ3iEbU6jLJqNISDcdkkYjvPvnNlLSdfFE33oPVoA5DE
ju2THPt3LY8eJ4ozWqs+Kvt51m0pkqtedNJpHWhT9CrC6KRlLclm8CoEZ6WYzNBUX9MOPXgPNdzY
P5im+TJX2qCAryvuXqzgXljCD1HC8kF0WQSPUWkd54BJS8abSMRL5AcofequFk/vXcBSRzTRZdgN
dBHCRdQRnQqtQ1wBZrdf8CnU2vA3p7xYun6+JbrdF8V4uA94mh5zGBmyDA89vyezl6AqIFBSnLNx
2GNIajUraohLPe138+KTiYYM0jx3iDhl/ruqUNefB9xcfY1YVNFQYJErqdYMQLRzygu13d2SiQ5P
MLGSlkz+E3IAJVVnpuO5TjgV3o9/WJ6M3/wk5wSYbNM0HdW0mER+929NRiMqgfmnW7gM78jhXoup
3/03d+fW1LaSxPGvQu07Kt0vD3seAuRwksDJAie7+7SlGIOFjWUkGeN8+v2NZkw8snOjqdqpVfKS
2DRSq6fv/e/oP3+R5yLhsQRVSQWj+fL+A2lMajQrgBPmxyr3rASrnRTpm7wjBuhAZ2OVyOxiNk16
td0TyMLPD3c4uE11wyKV0V1+SEnn6RzjfVlMi2PgcG7fzFZTmsNIvZ60/5ge0uDv1yCRV4cs0nrE
5sxZQ3TizzogzpdrwBkW90fRcvkRGInF77dMAPrJApc5/3I2r6t/BSqLBNg6GF0pq5hoDy0XTTE5
BpKJWUGSGk1NLrSryW3SNrt6cz5H1R4xUvHmKax/X91NyIQvL++69Sd20UweH2/8JloA13V/o/TL
5Ev0B8gsbF7zj5RWT+Pu/QlgGO+Vzrm8PfTP/YeG6aBJ6ed4IY+rT/SEXIAEetotwIgP3oFncKJs
+Kzq0MPt25pK9gPT4koFFsvZWYFEqvPXZgVDaZeP1DVmd/5HRU25Sbcg9K1WgHz8eUjXbU1NQEnF
NIvPFZGCfD/DU2cqM3BIOYFxqHcq0ojbx6tgSrNVvR6tabxekre/XwOBWQRvT+mdvijq5YX/oXrI
/ONgvWKp7RfU0uLk9qG9mXXLqyh9+qgOdJdtXP//GzCprZ22O5tqn/e2qqJ5P+97BVhXV1m7bn/q
S5sC935CP7f6NkpYM7t19p9p9Yt3v0djxjK4bnnNdtwo8xIiFZ+CPc4AF1PBs3p+az6mDd9LmRZW
4936c3J5DIxvMelbbPj+E+6uBd6l870nGPdcV/k8av36nrTb9iImqF2+4HuEUdJ7cwWOnsWExIsB
6Yoj2iL7i7SJW0yIAhJFUlGIPLol6LcMzKseiELuq7YOPw8C7fMWpCvd4gIYwuEQ0KAXq184ELF6
SqbUci3uvortLFnIvBwkgSLLfC0LpAAc48KeBp9f5kLg0dQTFokR+IKntLgQoDbY0Uo6RXNBs90h
tYD/kkr1QsyJiGhWUj1O+rK5QAHBSxIOhNFADj0+yBqhPp8itRiB4MFJMC8ZP3JbCFAEXpoBaBGm
7qkCOvqltjHOvDhOcY+J7ve+ft/HLhRRGBqFiNlwSxWAYaBSkNzUy6WAbfapQmSJUqPwBsYRgMss
QlMARalVpnOqgDpGLFYFyALnPMPQ6qck12OdhV4VqEKesUAO6YIwCgKOrkwKfE/luFR75t7nz5CS
jG5cOjj1pcXOKS5QbxZyISo8SpsxyFJG1gfOQRCkXpqAiJkkmk1a7FziQgzMq5QLiZeAqxRTHtbX
gAvg2iY+HbgUj5/1plt6EQymVCtrgV7EBQozVEKW7j0RReHl7EkNi40r6VzQEFLaR42J9EKUexHd
Izl9HPu5EIIDlkUpOljLgnueAsBTYi6EXhYSQYLH/Czx29YBG5kSm/gxRfz+cpALu1DXvxw0pF6E
aqTx3gRPQ70Qe7S5RD4OUy91LqlFP86lJpKjQFk5I4dguwZZ6oFsgdotwO1Wl3MOEg6CPFYKiZVA
VQEFcPD4CaGkD38T4xpoPrv08kloSGMlvOQ8i8EyNAXBYcCcJ3jJ9MhSKtRC4J4GiFhgKrUGsUf6
iGae2NhERH1bDwZ+6tHxgSOZO+cZYb/EjhFmIE3jkEhJq/nB4+epB1pmBBYlXkF/uaYHA3BepHow
ZsqLHgZ2F+xPKRcR7qHv09NmPnfuKBDLSr1D8uphotCugK/qr4EtROV4aZDRgOsbq+CcKPB6hOog
xeDT/RLATs0E9IulDpLQUy3IKEb3bCLAF1J9wEngFUdJkuL7bz84E5KpzyGgDVnrAeeSyBFOsdQa
YBPB+Q35M9CDWegBBsjcKJagv5wLjfBTxdIfJ7jDmINk85IHjlFaeIzPkk/KjAZwL2UCVLBUB1BP
iQNSIrFqtFfXQBZybCbHPwFUVcuC1rwOuYdRRAu2UBOCeZ2TeWGU34TBg3oKngGNGFiMjefgXISE
pIbaZ3t5yoQIKc5jUiIUz/prYBQLkgm5z9a9rRPjVuKI2fVcqhZJIqogAMtvBH4QLyILYQ4TUvB6
+ss5vQD4bi61jZHvMYZM2X1oHAqFHgBqfJgb/rj3+HGuWqZEeTPUIm3iQB4kX8vI2x4CGSOFk4Be
3KSUXPMPKbCJuYBCIFxKCJpNQDQwkbQcpKroUvgmu6ilziHjELBeQHoU8JPUGrgMedAaYWAcQMwg
fcgCAfKHzkkBBTGxcQwoo7LujkL6frNA1YWgGathpMQ5b1lNEmo1JTCOOMWMYjKd8o2zwN6/OGZw
3zfZVefOQhilaveFSC/iKFE+Y6khMWF/DTRChl7MkzhEBetLZytc0gi8RanTrLryyCQzP7Q/cCab
GDLFxGiJaUxxzkYSOKi9LiJZoP2GHUBpQHSg3zUSv20jiaITqm90L37lklvuIn1DoZgLJNYLIJZY
kLLfOvgIS6LyLL45Mq7ZiKCQm4jYo4CCT0iCcp9a6FuRVDMaZbZeVrQeckgtUAsX+4xK3smmkTXS
52EQPpFWySIsiALQUifPoadX/anix6e4gIVhUNW0FQxMA84D+3RJp4It5trzs5Qgl6aUaUdTCcOg
wAXor4E6DHxSymRbQ2Y6XHt+IA6kFTZVXi1y4qXY1NAH0s+IvJcwU0yvgWtPj18rLq2FuZeotiKW
d9lWkAQatWu2eqmOG3W59/gRWrl/Jy/3jvtyierR33i/w7ef8PZDMqn/O+Ef1ct516wvxrdVPbeA
E+OfjA0GFLamNApKZnSepYTC+8wfvUakzchTOltdBthRm+SXi0Cktg3SWhJ9wxEqOAhsDGQo0MQG
zllB1TYoPAdKC7KEJKOuslcSMoxEQOs+AB76819gwk/4C8+zTUfgu1/3o0/VuO3HK/REzw+/sGlF
3iVgxn3UTA8ACs8QoP0Xr9aLsSatB3/Uv38rr0FkPgbJrKlGXe/tbH248X62f9w84O6v3ntTm/88
rcZN2YwmbABUk17mNs/Le8anvr0hs/+uus2//826z633/wPC7bTc1iKqXL75t4BuU32p5zbh3j3/
yroX3nAzLedt2W5uUb1GfeillI/KGZOizbyy7lrX6MW061ndlNf19l1rX0VOeT4fj8AWX3YW8T4M
kBI/Hs/KVdmMtynrOTgxZXOcDuqbA8DPlvefbbZrFSb9LW/henVtvU/jI0kps323ubVv2STnpJRP
4XhVbXMcnCTl10gJ/3FdTiwBNDllMd3ZrGL+2T6RunQhJj2/rsqBFtGVMTHlemWLhW5IkpJ9v6ub
dD1TTBgCy9F0vRGDXu3pDKCU9Id6WbU7bNalNynts7KaW9rDNDzI6TbrHdxw3VsrJ9225WiybMdd
Z8l0qDt1xPSr0aS6LW3PXXeGykljC9q6syQ7JCVCOUdOu20r/i4Wlm6it191tb8G9XrZDEm/yo2D
KjXQISZLIr3p8/Hnphx4T2biQ076sbTtFhknNVYkJ7w6OC1ZQzepbLNuEumvQf/duGnHlqYyk2Gv
Qfxs/FSNLDMGcZX1eA3i/66b6YZSHx/ohnUx6brpJgdH4DdiKe3DqUtZr/MLjsvp8Ozr6VQp+T8n
lc1x3a8lJjud4ZHc2wzRc2Ni0s0YGFbrVeo5bSnhj+P5vF3PHstBmGAgAaTkf7QTQxjtXbKvfL8g
GmAH6f3rX7AriCYvLyV/BffHbTu2XArTNyen/WRHlZFuOZDS/asrJ9uCaCbmpWQ/jZt7LJtFWffS
iimzSbcaiLeBgJGS/meJ3WGlm300zdy0mPi47Q4+7bt53UEkpl+1o3rOZnSL53ryXUwbEHcYY1Pu
a7rfp7wv0/RckNvNP23QcPb9mJ1cU98YzcZl89t/AQAA//8=</cx:binary>
              </cx:geoCache>
            </cx:geography>
          </cx:layoutPr>
        </cx:series>
      </cx:plotAreaRegion>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94">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85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3175">
        <a:solidFill>
          <a:schemeClr val="bg1"/>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1-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C80933AD-D2DD-A9E2-8D34-33EEF4674503}"/>
              </a:ext>
            </a:extLst>
          </p:cNvPr>
          <p:cNvSpPr>
            <a:spLocks noGrp="1"/>
          </p:cNvSpPr>
          <p:nvPr>
            <p:ph type="chart" sz="quarter" idx="10"/>
          </p:nvPr>
        </p:nvSpPr>
        <p:spPr>
          <a:xfrm>
            <a:off x="457200" y="1276174"/>
            <a:ext cx="11226800" cy="4179453"/>
          </a:xfrm>
        </p:spPr>
        <p:txBody>
          <a:bodyPr/>
          <a:lstStyle/>
          <a:p>
            <a:endParaRPr lang="en-US"/>
          </a:p>
        </p:txBody>
      </p:sp>
      <p:sp>
        <p:nvSpPr>
          <p:cNvPr id="11" name="Text Placeholder 8">
            <a:extLst>
              <a:ext uri="{FF2B5EF4-FFF2-40B4-BE49-F238E27FC236}">
                <a16:creationId xmlns:a16="http://schemas.microsoft.com/office/drawing/2014/main" id="{BB14DA59-0A5E-644C-8337-E9CE1AC1E9DF}"/>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81352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89599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84625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age 1-Ext-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7" name="Chart Placeholder 1">
            <a:extLst>
              <a:ext uri="{FF2B5EF4-FFF2-40B4-BE49-F238E27FC236}">
                <a16:creationId xmlns:a16="http://schemas.microsoft.com/office/drawing/2014/main" id="{E7DBF9DB-7D7A-E8F3-66C7-AE6631A2C05F}"/>
              </a:ext>
            </a:extLst>
          </p:cNvPr>
          <p:cNvSpPr>
            <a:spLocks noGrp="1"/>
          </p:cNvSpPr>
          <p:nvPr>
            <p:ph type="chart" sz="quarter" idx="10"/>
          </p:nvPr>
        </p:nvSpPr>
        <p:spPr>
          <a:xfrm>
            <a:off x="457200" y="1561284"/>
            <a:ext cx="11226800" cy="4085616"/>
          </a:xfrm>
        </p:spPr>
      </p:sp>
      <p:sp>
        <p:nvSpPr>
          <p:cNvPr id="9" name="Text Placeholder 8">
            <a:extLst>
              <a:ext uri="{FF2B5EF4-FFF2-40B4-BE49-F238E27FC236}">
                <a16:creationId xmlns:a16="http://schemas.microsoft.com/office/drawing/2014/main" id="{939F508C-DB97-C41C-39F3-08C81E19E477}"/>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90200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982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125255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476343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8804"/>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503902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381757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10/6/22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5" r:id="rId1"/>
    <p:sldLayoutId id="2147483673" r:id="rId2"/>
    <p:sldLayoutId id="2147483664" r:id="rId3"/>
    <p:sldLayoutId id="2147483666" r:id="rId4"/>
    <p:sldLayoutId id="2147483672" r:id="rId5"/>
    <p:sldLayoutId id="2147483667" r:id="rId6"/>
    <p:sldLayoutId id="2147483668" r:id="rId7"/>
    <p:sldLayoutId id="2147483674" r:id="rId8"/>
    <p:sldLayoutId id="2147483669" r:id="rId9"/>
    <p:sldLayoutId id="2147483670" r:id="rId10"/>
    <p:sldLayoutId id="2147483675"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microsoft.com/office/2014/relationships/chartEx" Target="../charts/chartEx1.xml"/><Relationship Id="rId1" Type="http://schemas.openxmlformats.org/officeDocument/2006/relationships/slideLayout" Target="../slideLayouts/slideLayout11.xml"/><Relationship Id="rId6" Type="http://schemas.openxmlformats.org/officeDocument/2006/relationships/hyperlink" Target="https://www.cdc.gov/hepatitis/statistics/2020surveillance/index.htm" TargetMode="External"/><Relationship Id="rId5" Type="http://schemas.openxmlformats.org/officeDocument/2006/relationships/hyperlink" Target="https://wonder.cdc.gov/wonder/help/mcd.html" TargetMode="External"/><Relationship Id="rId4" Type="http://schemas.openxmlformats.org/officeDocument/2006/relationships/hyperlink" Target="http://wonder.cdc.gov/mcd-icd10.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DB7B2F9-6165-7697-F68A-A8B6BF36C52A}"/>
              </a:ext>
            </a:extLst>
          </p:cNvPr>
          <p:cNvSpPr>
            <a:spLocks noGrp="1"/>
          </p:cNvSpPr>
          <p:nvPr>
            <p:ph type="title"/>
          </p:nvPr>
        </p:nvSpPr>
        <p:spPr/>
        <p:txBody>
          <a:bodyPr>
            <a:noAutofit/>
          </a:bodyPr>
          <a:lstStyle/>
          <a:p>
            <a:r>
              <a:rPr lang="en-US" b="0"/>
              <a:t>Figure 3.9 </a:t>
            </a:r>
            <a:br>
              <a:rPr lang="en-US" sz="2000"/>
            </a:br>
            <a:r>
              <a:rPr lang="en-US" sz="2000" b="1"/>
              <a:t>Rates* of death with hepatitis C virus infection listed as a cause of death† among residents, </a:t>
            </a:r>
            <a:br>
              <a:rPr lang="en-US" sz="2000" b="1"/>
            </a:br>
            <a:r>
              <a:rPr lang="en-US" sz="2000" b="1"/>
              <a:t>by state or jurisdiction</a:t>
            </a:r>
            <a:br>
              <a:rPr lang="en-US" sz="2000" b="1"/>
            </a:br>
            <a:r>
              <a:rPr lang="en-US" sz="2000" b="1"/>
              <a:t>United States, 2020</a:t>
            </a:r>
          </a:p>
        </p:txBody>
      </p:sp>
      <mc:AlternateContent xmlns:mc="http://schemas.openxmlformats.org/markup-compatibility/2006" xmlns:cx4="http://schemas.microsoft.com/office/drawing/2016/5/10/chartex">
        <mc:Choice Requires="cx4">
          <p:graphicFrame>
            <p:nvGraphicFramePr>
              <p:cNvPr id="3" name="Chart 2" descr="Rates of death with hepatitis C virus infection listed as a cause of death, by state or jurisdiction in 2020. States are grouped in quintiles based on the distribution of reported rates of death per 100,000 population. The states in the lowest rate category (0.00-2.34 deaths per 100,000 population) include Illinois, Delaware, Connecticut, New Hampshire, New Jersey, Maine, New York, Massachusetts, Michigan, Utah, and North Dakota. The jurisdictions in the highest rate category (5.55-10.28 deaths per 100,000 population) include (in increasing rate order) Louisiana, West Virginia, Tennessee, Colorado, Kentucky, Wyoming, New Mexico, Oregon, District of Columbia, and Oklahoma.  ">
                <a:extLst>
                  <a:ext uri="{FF2B5EF4-FFF2-40B4-BE49-F238E27FC236}">
                    <a16:creationId xmlns:a16="http://schemas.microsoft.com/office/drawing/2014/main" id="{5075AE5F-8C9A-17CE-F618-4072F507B907}"/>
                  </a:ext>
                </a:extLst>
              </p:cNvPr>
              <p:cNvGraphicFramePr/>
              <p:nvPr>
                <p:extLst>
                  <p:ext uri="{D42A27DB-BD31-4B8C-83A1-F6EECF244321}">
                    <p14:modId xmlns:p14="http://schemas.microsoft.com/office/powerpoint/2010/main" val="1971212275"/>
                  </p:ext>
                </p:extLst>
              </p:nvPr>
            </p:nvGraphicFramePr>
            <p:xfrm>
              <a:off x="481000" y="1540569"/>
              <a:ext cx="6476446" cy="3885867"/>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3" name="Chart 2" descr="Rates of death with hepatitis C virus infection listed as a cause of death, by state or jurisdiction in 2020. States are grouped in quintiles based on the distribution of reported rates of death per 100,000 population. The states in the lowest rate category (0.00-2.34 deaths per 100,000 population) include Illinois, Delaware, Connecticut, New Hampshire, New Jersey, Maine, New York, Massachusetts, Michigan, Utah, and North Dakota. The jurisdictions in the highest rate category (5.55-10.28 deaths per 100,000 population) include (in increasing rate order) Louisiana, West Virginia, Tennessee, Colorado, Kentucky, Wyoming, New Mexico, Oregon, District of Columbia, and Oklahoma.  ">
                <a:extLst>
                  <a:ext uri="{FF2B5EF4-FFF2-40B4-BE49-F238E27FC236}">
                    <a16:creationId xmlns:a16="http://schemas.microsoft.com/office/drawing/2014/main" id="{5075AE5F-8C9A-17CE-F618-4072F507B907}"/>
                  </a:ext>
                </a:extLst>
              </p:cNvPr>
              <p:cNvPicPr>
                <a:picLocks noGrp="1" noRot="1" noChangeAspect="1" noMove="1" noResize="1" noEditPoints="1" noAdjustHandles="1" noChangeArrowheads="1" noChangeShapeType="1"/>
              </p:cNvPicPr>
              <p:nvPr/>
            </p:nvPicPr>
            <p:blipFill>
              <a:blip r:embed="rId3"/>
              <a:stretch>
                <a:fillRect/>
              </a:stretch>
            </p:blipFill>
            <p:spPr>
              <a:xfrm>
                <a:off x="481000" y="1540569"/>
                <a:ext cx="6476446" cy="3885867"/>
              </a:xfrm>
              <a:prstGeom prst="rect">
                <a:avLst/>
              </a:prstGeom>
            </p:spPr>
          </p:pic>
        </mc:Fallback>
      </mc:AlternateContent>
      <p:sp>
        <p:nvSpPr>
          <p:cNvPr id="2" name="Rectangle 1">
            <a:extLst>
              <a:ext uri="{FF2B5EF4-FFF2-40B4-BE49-F238E27FC236}">
                <a16:creationId xmlns:a16="http://schemas.microsoft.com/office/drawing/2014/main" id="{0A7A6A1F-5A2F-F948-E693-98D925C878D5}"/>
              </a:ext>
              <a:ext uri="{C183D7F6-B498-43B3-948B-1728B52AA6E4}">
                <adec:decorative xmlns:adec="http://schemas.microsoft.com/office/drawing/2017/decorative" val="1"/>
              </a:ext>
            </a:extLst>
          </p:cNvPr>
          <p:cNvSpPr/>
          <p:nvPr/>
        </p:nvSpPr>
        <p:spPr>
          <a:xfrm>
            <a:off x="5686020" y="5284467"/>
            <a:ext cx="1261367" cy="27570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B5F7FA3-965A-728B-FAB7-58BFDC642974}"/>
              </a:ext>
              <a:ext uri="{C183D7F6-B498-43B3-948B-1728B52AA6E4}">
                <adec:decorative xmlns:adec="http://schemas.microsoft.com/office/drawing/2017/decorative" val="1"/>
              </a:ext>
            </a:extLst>
          </p:cNvPr>
          <p:cNvSpPr/>
          <p:nvPr/>
        </p:nvSpPr>
        <p:spPr>
          <a:xfrm>
            <a:off x="6290931" y="5100359"/>
            <a:ext cx="784117" cy="27570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B58CC78F-A8F7-EE75-C7C9-71718DD6054E}"/>
              </a:ext>
            </a:extLst>
          </p:cNvPr>
          <p:cNvSpPr txBox="1"/>
          <p:nvPr/>
        </p:nvSpPr>
        <p:spPr>
          <a:xfrm>
            <a:off x="7494262" y="1579783"/>
            <a:ext cx="2399670" cy="307777"/>
          </a:xfrm>
          <a:prstGeom prst="rect">
            <a:avLst/>
          </a:prstGeom>
          <a:noFill/>
        </p:spPr>
        <p:txBody>
          <a:bodyPr wrap="square">
            <a:spAutoFit/>
          </a:bodyPr>
          <a:lstStyle/>
          <a:p>
            <a:pPr fontAlgn="ctr"/>
            <a:r>
              <a:rPr lang="en-US" sz="1400" b="1" i="0" u="none" strike="noStrike">
                <a:solidFill>
                  <a:srgbClr val="111111"/>
                </a:solidFill>
                <a:effectLst/>
              </a:rPr>
              <a:t>Cases/100,000 Population</a:t>
            </a:r>
          </a:p>
        </p:txBody>
      </p:sp>
      <p:sp>
        <p:nvSpPr>
          <p:cNvPr id="21" name="Legend Color 1">
            <a:extLst>
              <a:ext uri="{FF2B5EF4-FFF2-40B4-BE49-F238E27FC236}">
                <a16:creationId xmlns:a16="http://schemas.microsoft.com/office/drawing/2014/main" id="{3A21AF03-270E-8239-7B52-07018517F0B1}"/>
              </a:ext>
              <a:ext uri="{C183D7F6-B498-43B3-948B-1728B52AA6E4}">
                <adec:decorative xmlns:adec="http://schemas.microsoft.com/office/drawing/2017/decorative" val="1"/>
              </a:ext>
            </a:extLst>
          </p:cNvPr>
          <p:cNvSpPr/>
          <p:nvPr/>
        </p:nvSpPr>
        <p:spPr>
          <a:xfrm>
            <a:off x="7587242" y="1941136"/>
            <a:ext cx="183950" cy="183950"/>
          </a:xfrm>
          <a:prstGeom prst="ellipse">
            <a:avLst/>
          </a:prstGeom>
          <a:solidFill>
            <a:schemeClr val="accent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1728C3A8-C5CE-1E0A-BF93-09132DB431C2}"/>
              </a:ext>
            </a:extLst>
          </p:cNvPr>
          <p:cNvSpPr txBox="1"/>
          <p:nvPr/>
        </p:nvSpPr>
        <p:spPr>
          <a:xfrm>
            <a:off x="7761414" y="1869273"/>
            <a:ext cx="958609" cy="307777"/>
          </a:xfrm>
          <a:prstGeom prst="rect">
            <a:avLst/>
          </a:prstGeom>
          <a:noFill/>
        </p:spPr>
        <p:txBody>
          <a:bodyPr wrap="square" rtlCol="0">
            <a:spAutoFit/>
          </a:bodyPr>
          <a:lstStyle/>
          <a:p>
            <a:r>
              <a:rPr lang="en-US" sz="1400"/>
              <a:t>0.00</a:t>
            </a:r>
            <a:r>
              <a:rPr lang="en-US" sz="1400">
                <a:solidFill>
                  <a:srgbClr val="111111"/>
                </a:solidFill>
              </a:rPr>
              <a:t>–</a:t>
            </a:r>
            <a:r>
              <a:rPr lang="en-US" sz="1400"/>
              <a:t>2.34</a:t>
            </a:r>
          </a:p>
        </p:txBody>
      </p:sp>
      <p:sp>
        <p:nvSpPr>
          <p:cNvPr id="22" name="Legend Color 2">
            <a:extLst>
              <a:ext uri="{FF2B5EF4-FFF2-40B4-BE49-F238E27FC236}">
                <a16:creationId xmlns:a16="http://schemas.microsoft.com/office/drawing/2014/main" id="{9AE2411A-FADC-CAB1-A320-B86F35BF2B9A}"/>
              </a:ext>
              <a:ext uri="{C183D7F6-B498-43B3-948B-1728B52AA6E4}">
                <adec:decorative xmlns:adec="http://schemas.microsoft.com/office/drawing/2017/decorative" val="1"/>
              </a:ext>
            </a:extLst>
          </p:cNvPr>
          <p:cNvSpPr/>
          <p:nvPr/>
        </p:nvSpPr>
        <p:spPr>
          <a:xfrm>
            <a:off x="7587242" y="2219612"/>
            <a:ext cx="183950" cy="183950"/>
          </a:xfrm>
          <a:prstGeom prst="ellipse">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9F885A93-7999-DAC2-E7B3-A68221DC824A}"/>
              </a:ext>
            </a:extLst>
          </p:cNvPr>
          <p:cNvSpPr txBox="1"/>
          <p:nvPr/>
        </p:nvSpPr>
        <p:spPr>
          <a:xfrm>
            <a:off x="7761415" y="2154624"/>
            <a:ext cx="958608" cy="307777"/>
          </a:xfrm>
          <a:prstGeom prst="rect">
            <a:avLst/>
          </a:prstGeom>
          <a:noFill/>
        </p:spPr>
        <p:txBody>
          <a:bodyPr wrap="square" rtlCol="0">
            <a:spAutoFit/>
          </a:bodyPr>
          <a:lstStyle/>
          <a:p>
            <a:r>
              <a:rPr lang="en-US" sz="1400"/>
              <a:t>2.35</a:t>
            </a:r>
            <a:r>
              <a:rPr lang="en-US" sz="1400">
                <a:solidFill>
                  <a:srgbClr val="111111"/>
                </a:solidFill>
              </a:rPr>
              <a:t>–</a:t>
            </a:r>
            <a:r>
              <a:rPr lang="en-US" sz="1400"/>
              <a:t>2.65</a:t>
            </a:r>
          </a:p>
        </p:txBody>
      </p:sp>
      <p:sp>
        <p:nvSpPr>
          <p:cNvPr id="23" name="Legend Color 3">
            <a:extLst>
              <a:ext uri="{FF2B5EF4-FFF2-40B4-BE49-F238E27FC236}">
                <a16:creationId xmlns:a16="http://schemas.microsoft.com/office/drawing/2014/main" id="{89C1AC1A-29FE-5F4B-DBD9-4D946BBCBA11}"/>
              </a:ext>
              <a:ext uri="{C183D7F6-B498-43B3-948B-1728B52AA6E4}">
                <adec:decorative xmlns:adec="http://schemas.microsoft.com/office/drawing/2017/decorative" val="1"/>
              </a:ext>
            </a:extLst>
          </p:cNvPr>
          <p:cNvSpPr/>
          <p:nvPr/>
        </p:nvSpPr>
        <p:spPr>
          <a:xfrm>
            <a:off x="7587242" y="2498089"/>
            <a:ext cx="183950" cy="183950"/>
          </a:xfrm>
          <a:prstGeom prst="ellipse">
            <a:avLst/>
          </a:prstGeom>
          <a:solidFill>
            <a:schemeClr val="accent2">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E6AB4D1C-7419-71DE-A3AF-A64994674DB5}"/>
              </a:ext>
            </a:extLst>
          </p:cNvPr>
          <p:cNvSpPr txBox="1"/>
          <p:nvPr/>
        </p:nvSpPr>
        <p:spPr>
          <a:xfrm>
            <a:off x="7761415" y="2430548"/>
            <a:ext cx="958608" cy="307777"/>
          </a:xfrm>
          <a:prstGeom prst="rect">
            <a:avLst/>
          </a:prstGeom>
          <a:noFill/>
        </p:spPr>
        <p:txBody>
          <a:bodyPr wrap="square" rtlCol="0">
            <a:spAutoFit/>
          </a:bodyPr>
          <a:lstStyle/>
          <a:p>
            <a:r>
              <a:rPr lang="en-US" sz="1400"/>
              <a:t>2.66</a:t>
            </a:r>
            <a:r>
              <a:rPr lang="en-US" sz="1400">
                <a:solidFill>
                  <a:srgbClr val="111111"/>
                </a:solidFill>
              </a:rPr>
              <a:t>–3.50</a:t>
            </a:r>
            <a:endParaRPr lang="en-US" sz="1400"/>
          </a:p>
        </p:txBody>
      </p:sp>
      <p:sp>
        <p:nvSpPr>
          <p:cNvPr id="12" name="Legend Color 4">
            <a:extLst>
              <a:ext uri="{FF2B5EF4-FFF2-40B4-BE49-F238E27FC236}">
                <a16:creationId xmlns:a16="http://schemas.microsoft.com/office/drawing/2014/main" id="{87D9BA5A-A25E-D29D-0835-15C370F18B63}"/>
              </a:ext>
              <a:ext uri="{C183D7F6-B498-43B3-948B-1728B52AA6E4}">
                <adec:decorative xmlns:adec="http://schemas.microsoft.com/office/drawing/2017/decorative" val="1"/>
              </a:ext>
            </a:extLst>
          </p:cNvPr>
          <p:cNvSpPr/>
          <p:nvPr/>
        </p:nvSpPr>
        <p:spPr>
          <a:xfrm>
            <a:off x="8888681" y="1941136"/>
            <a:ext cx="183950" cy="183950"/>
          </a:xfrm>
          <a:prstGeom prst="ellips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4F98EA00-40F2-B0C2-D906-608916B48E9F}"/>
              </a:ext>
            </a:extLst>
          </p:cNvPr>
          <p:cNvSpPr txBox="1"/>
          <p:nvPr/>
        </p:nvSpPr>
        <p:spPr>
          <a:xfrm>
            <a:off x="9060824" y="1869273"/>
            <a:ext cx="1118555" cy="307777"/>
          </a:xfrm>
          <a:prstGeom prst="rect">
            <a:avLst/>
          </a:prstGeom>
          <a:noFill/>
        </p:spPr>
        <p:txBody>
          <a:bodyPr wrap="square" rtlCol="0">
            <a:spAutoFit/>
          </a:bodyPr>
          <a:lstStyle/>
          <a:p>
            <a:r>
              <a:rPr lang="en-US" sz="1400"/>
              <a:t>3.51</a:t>
            </a:r>
            <a:r>
              <a:rPr lang="en-US" sz="1400">
                <a:solidFill>
                  <a:srgbClr val="111111"/>
                </a:solidFill>
              </a:rPr>
              <a:t>–5.54</a:t>
            </a:r>
            <a:endParaRPr lang="en-US" sz="1400"/>
          </a:p>
        </p:txBody>
      </p:sp>
      <p:sp>
        <p:nvSpPr>
          <p:cNvPr id="24" name="Legend Color 5">
            <a:extLst>
              <a:ext uri="{FF2B5EF4-FFF2-40B4-BE49-F238E27FC236}">
                <a16:creationId xmlns:a16="http://schemas.microsoft.com/office/drawing/2014/main" id="{7C303107-ACA0-CDEE-E1F0-D4648ABC5B74}"/>
              </a:ext>
              <a:ext uri="{C183D7F6-B498-43B3-948B-1728B52AA6E4}">
                <adec:decorative xmlns:adec="http://schemas.microsoft.com/office/drawing/2017/decorative" val="1"/>
              </a:ext>
            </a:extLst>
          </p:cNvPr>
          <p:cNvSpPr/>
          <p:nvPr/>
        </p:nvSpPr>
        <p:spPr>
          <a:xfrm>
            <a:off x="8888681" y="2219612"/>
            <a:ext cx="183950" cy="18395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26E09306-8BD1-1BDA-B3E3-02FE810C44B7}"/>
              </a:ext>
            </a:extLst>
          </p:cNvPr>
          <p:cNvSpPr txBox="1"/>
          <p:nvPr/>
        </p:nvSpPr>
        <p:spPr>
          <a:xfrm>
            <a:off x="9060825" y="2164051"/>
            <a:ext cx="1393290" cy="307777"/>
          </a:xfrm>
          <a:prstGeom prst="rect">
            <a:avLst/>
          </a:prstGeom>
          <a:noFill/>
        </p:spPr>
        <p:txBody>
          <a:bodyPr wrap="square" rtlCol="0">
            <a:spAutoFit/>
          </a:bodyPr>
          <a:lstStyle/>
          <a:p>
            <a:pPr fontAlgn="ctr"/>
            <a:r>
              <a:rPr lang="en-US" sz="1400">
                <a:solidFill>
                  <a:srgbClr val="111111"/>
                </a:solidFill>
              </a:rPr>
              <a:t>5.55–10.28</a:t>
            </a:r>
          </a:p>
        </p:txBody>
      </p:sp>
      <p:graphicFrame>
        <p:nvGraphicFramePr>
          <p:cNvPr id="30" name="Table 29">
            <a:extLst>
              <a:ext uri="{FF2B5EF4-FFF2-40B4-BE49-F238E27FC236}">
                <a16:creationId xmlns:a16="http://schemas.microsoft.com/office/drawing/2014/main" id="{E1DA6C56-BC8F-79E5-EE48-D10083056CB2}"/>
              </a:ext>
            </a:extLst>
          </p:cNvPr>
          <p:cNvGraphicFramePr>
            <a:graphicFrameLocks noGrp="1"/>
          </p:cNvGraphicFramePr>
          <p:nvPr>
            <p:extLst>
              <p:ext uri="{D42A27DB-BD31-4B8C-83A1-F6EECF244321}">
                <p14:modId xmlns:p14="http://schemas.microsoft.com/office/powerpoint/2010/main" val="1774475234"/>
              </p:ext>
            </p:extLst>
          </p:nvPr>
        </p:nvGraphicFramePr>
        <p:xfrm>
          <a:off x="7590281" y="2891358"/>
          <a:ext cx="4023360" cy="2150825"/>
        </p:xfrm>
        <a:graphic>
          <a:graphicData uri="http://schemas.openxmlformats.org/drawingml/2006/table">
            <a:tbl>
              <a:tblPr firstRow="1" bandRow="1">
                <a:tableStyleId>{ED083AE6-46FA-4A59-8FB0-9F97EB10719F}</a:tableStyleId>
              </a:tblPr>
              <a:tblGrid>
                <a:gridCol w="758952">
                  <a:extLst>
                    <a:ext uri="{9D8B030D-6E8A-4147-A177-3AD203B41FA5}">
                      <a16:colId xmlns:a16="http://schemas.microsoft.com/office/drawing/2014/main" val="2197488459"/>
                    </a:ext>
                  </a:extLst>
                </a:gridCol>
                <a:gridCol w="1252728">
                  <a:extLst>
                    <a:ext uri="{9D8B030D-6E8A-4147-A177-3AD203B41FA5}">
                      <a16:colId xmlns:a16="http://schemas.microsoft.com/office/drawing/2014/main" val="333131822"/>
                    </a:ext>
                  </a:extLst>
                </a:gridCol>
                <a:gridCol w="2011680">
                  <a:extLst>
                    <a:ext uri="{9D8B030D-6E8A-4147-A177-3AD203B41FA5}">
                      <a16:colId xmlns:a16="http://schemas.microsoft.com/office/drawing/2014/main" val="4227953581"/>
                    </a:ext>
                  </a:extLst>
                </a:gridCol>
              </a:tblGrid>
              <a:tr h="426800">
                <a:tc>
                  <a:txBody>
                    <a:bodyPr/>
                    <a:lstStyle/>
                    <a:p>
                      <a:pPr algn="ctr" fontAlgn="ctr"/>
                      <a:r>
                        <a:rPr lang="en-US" sz="1200" b="1" i="0" u="none" strike="noStrike">
                          <a:solidFill>
                            <a:schemeClr val="bg1"/>
                          </a:solidFill>
                          <a:effectLst/>
                          <a:latin typeface="+mn-lt"/>
                        </a:rPr>
                        <a:t>Color Key</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200" b="1" i="0" u="none" strike="noStrike">
                          <a:solidFill>
                            <a:schemeClr val="bg1"/>
                          </a:solidFill>
                          <a:effectLst/>
                          <a:latin typeface="+mn-lt"/>
                        </a:rPr>
                        <a:t>Death/100,000 Population</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200" b="1" i="0" u="none" strike="noStrike">
                          <a:solidFill>
                            <a:schemeClr val="bg1"/>
                          </a:solidFill>
                          <a:effectLst/>
                          <a:latin typeface="+mn-lt"/>
                        </a:rPr>
                        <a:t>State or Jurisdiction</a:t>
                      </a:r>
                    </a:p>
                  </a:txBody>
                  <a:tcPr marL="9525" marR="9525"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3085099476"/>
                  </a:ext>
                </a:extLst>
              </a:tr>
              <a:tr h="246888">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0.00–2.34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IL, DE, CT, NH, NJ, ME, NY, MA, MI, UT, ND</a:t>
                      </a:r>
                    </a:p>
                  </a:txBody>
                  <a:tcPr marL="9525"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8719603"/>
                  </a:ext>
                </a:extLst>
              </a:tr>
              <a:tr h="246888">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40000"/>
                      </a:schemeClr>
                    </a:solidFill>
                  </a:tcPr>
                </a:tc>
                <a:tc>
                  <a:txBody>
                    <a:bodyPr/>
                    <a:lstStyle/>
                    <a:p>
                      <a:pPr algn="ctr" fontAlgn="ctr"/>
                      <a:r>
                        <a:rPr lang="en-US" sz="1100" b="0" i="0" u="none" strike="noStrike">
                          <a:solidFill>
                            <a:srgbClr val="111111"/>
                          </a:solidFill>
                          <a:effectLst/>
                          <a:latin typeface="+mn-lt"/>
                        </a:rPr>
                        <a:t>2.35–2.65</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IA, GA, PA, MO, WI, NE, IN, VA, HI, NC</a:t>
                      </a:r>
                    </a:p>
                  </a:txBody>
                  <a:tcPr marL="9525"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70299589"/>
                  </a:ext>
                </a:extLst>
              </a:tr>
              <a:tr h="246642">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60000"/>
                      </a:schemeClr>
                    </a:solidFill>
                  </a:tcPr>
                </a:tc>
                <a:tc>
                  <a:txBody>
                    <a:bodyPr/>
                    <a:lstStyle/>
                    <a:p>
                      <a:pPr algn="ctr" fontAlgn="ctr"/>
                      <a:r>
                        <a:rPr lang="en-US" sz="1100" b="0" i="0" u="none" strike="noStrike">
                          <a:solidFill>
                            <a:srgbClr val="111111"/>
                          </a:solidFill>
                          <a:effectLst/>
                          <a:latin typeface="+mn-lt"/>
                        </a:rPr>
                        <a:t>2.66–3.50</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AL, NV, SD, MN, OH, FL, SC, AZ, AR, RI</a:t>
                      </a:r>
                    </a:p>
                  </a:txBody>
                  <a:tcPr marL="9525"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2815237"/>
                  </a:ext>
                </a:extLst>
              </a:tr>
              <a:tr h="246642">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80000"/>
                      </a:schemeClr>
                    </a:solidFill>
                  </a:tcPr>
                </a:tc>
                <a:tc>
                  <a:txBody>
                    <a:bodyPr/>
                    <a:lstStyle/>
                    <a:p>
                      <a:pPr algn="ctr" fontAlgn="ctr"/>
                      <a:r>
                        <a:rPr lang="en-US" sz="1100" b="0" i="0" u="none" strike="noStrike">
                          <a:solidFill>
                            <a:srgbClr val="111111"/>
                          </a:solidFill>
                          <a:effectLst/>
                          <a:latin typeface="+mn-lt"/>
                        </a:rPr>
                        <a:t>3.51–5.54</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KS, MD, ID, MS, TX, WA, CA, VT, AK, MT</a:t>
                      </a:r>
                    </a:p>
                  </a:txBody>
                  <a:tcPr marL="9525"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64367123"/>
                  </a:ext>
                </a:extLst>
              </a:tr>
              <a:tr h="246642">
                <a:tc>
                  <a:txBody>
                    <a:bodyPr/>
                    <a:lstStyle/>
                    <a:p>
                      <a:pPr algn="l" fontAlgn="ctr"/>
                      <a:r>
                        <a:rPr lang="en-US" sz="1200" b="0" i="0" u="none" strike="noStrike">
                          <a:solidFill>
                            <a:srgbClr val="111111"/>
                          </a:solidFill>
                          <a:effectLst/>
                          <a:latin typeface="+mn-lt"/>
                        </a:rPr>
                        <a:t> </a:t>
                      </a:r>
                    </a:p>
                  </a:txBody>
                  <a:tcPr marL="9525" marR="9525" marT="9525"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100" b="0" i="0" u="none" strike="noStrike">
                          <a:solidFill>
                            <a:srgbClr val="111111"/>
                          </a:solidFill>
                          <a:effectLst/>
                          <a:latin typeface="+mn-lt"/>
                        </a:rPr>
                        <a:t>5.55–10.28</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100" b="0" i="0" u="none" strike="noStrike">
                          <a:solidFill>
                            <a:srgbClr val="111111"/>
                          </a:solidFill>
                          <a:effectLst/>
                          <a:latin typeface="+mn-lt"/>
                        </a:rPr>
                        <a:t>LA, WV, TN, CO, KY, WY, NM, OR, DC, OK</a:t>
                      </a:r>
                    </a:p>
                  </a:txBody>
                  <a:tcPr marL="9525" marT="9525"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47142603"/>
                  </a:ext>
                </a:extLst>
              </a:tr>
            </a:tbl>
          </a:graphicData>
        </a:graphic>
      </p:graphicFrame>
      <p:sp>
        <p:nvSpPr>
          <p:cNvPr id="9" name="TextBox 8">
            <a:extLst>
              <a:ext uri="{FF2B5EF4-FFF2-40B4-BE49-F238E27FC236}">
                <a16:creationId xmlns:a16="http://schemas.microsoft.com/office/drawing/2014/main" id="{B34A4220-DB97-CA41-B443-6389473FE35F}"/>
              </a:ext>
            </a:extLst>
          </p:cNvPr>
          <p:cNvSpPr txBox="1"/>
          <p:nvPr/>
        </p:nvSpPr>
        <p:spPr>
          <a:xfrm>
            <a:off x="452718" y="5608640"/>
            <a:ext cx="4809356" cy="1077218"/>
          </a:xfrm>
          <a:prstGeom prst="rect">
            <a:avLst/>
          </a:prstGeom>
          <a:noFill/>
        </p:spPr>
        <p:txBody>
          <a:bodyPr wrap="square">
            <a:spAutoFit/>
          </a:bodyPr>
          <a:lstStyle/>
          <a:p>
            <a:r>
              <a:rPr lang="en-US" sz="800"/>
              <a:t>* Rates are age-adjusted per 100,000 US standard population in 2000 using the following age group distribution (in years): &lt;1, 1–4, 5–14, 15–24, 25–34, 35–44, 45–54, 55–64, 65–74, 75–84, and ≥85. For age-adjusted death rates, the age-specific death rate is rounded to one decimal place before proceeding to the next step in the calculation of age-adjusted death rates for NCHS Multiple Cause of Death on CDC WONDER. This rounding step may affect the precision of rates calculated for small numbers of deaths. Missing data are not included.		</a:t>
            </a:r>
          </a:p>
          <a:p>
            <a:r>
              <a:rPr lang="en-US" sz="800"/>
              <a:t>† Cause of death is defined as one of the multiple causes of death and is based on the International Classification of Diseases, 10th Revision (ICD-10) codes B17.1, and B18.2 (hepatitis C).		</a:t>
            </a:r>
          </a:p>
        </p:txBody>
      </p:sp>
      <p:sp>
        <p:nvSpPr>
          <p:cNvPr id="11" name="TextBox 10">
            <a:extLst>
              <a:ext uri="{FF2B5EF4-FFF2-40B4-BE49-F238E27FC236}">
                <a16:creationId xmlns:a16="http://schemas.microsoft.com/office/drawing/2014/main" id="{0E038E99-7D15-C129-16D4-3D819F670E75}"/>
              </a:ext>
            </a:extLst>
          </p:cNvPr>
          <p:cNvSpPr txBox="1"/>
          <p:nvPr/>
        </p:nvSpPr>
        <p:spPr>
          <a:xfrm>
            <a:off x="5607298" y="5229526"/>
            <a:ext cx="4927835" cy="1569660"/>
          </a:xfrm>
          <a:prstGeom prst="rect">
            <a:avLst/>
          </a:prstGeom>
          <a:noFill/>
        </p:spPr>
        <p:txBody>
          <a:bodyPr wrap="square" lIns="91440" tIns="45720" rIns="91440" bIns="45720" anchor="t">
            <a:spAutoFit/>
          </a:bodyPr>
          <a:lstStyle/>
          <a:p>
            <a:r>
              <a:rPr lang="en-US" sz="800"/>
              <a:t>Source: CDC, National Center for Health Statistics, Multiple Cause of Death 1999–2020 on CDC WONDER Online Database. Data are from the 2016–2020 Multiple Cause of Death files and are based on information from all death certificates filed in the vital records offices of the fifty states and the District of Columbia through the Vital Statistics Cooperative Program. Deaths of nonresidents (e.g., nonresident aliens, nationals living abroad, residents of Puerto Rico, Guam, the Virgin Islands, and other US territories) and fetal deaths are excluded. Numbers are slightly lower than previously reported for 2016 due to NCHS standards which restrict displayed data to US residents. Accessed at </a:t>
            </a:r>
            <a:r>
              <a:rPr lang="en-US" sz="800">
                <a:hlinkClick r:id="rId4"/>
              </a:rPr>
              <a:t>http://wonder.cdc.gov/mcd-icd10.html</a:t>
            </a:r>
            <a:r>
              <a:rPr lang="en-US" sz="800"/>
              <a:t> on January 13, 2022. CDC WONDER dataset documentation and technical methods can be accessed at </a:t>
            </a:r>
            <a:r>
              <a:rPr lang="en-US" sz="800">
                <a:hlinkClick r:id="rId5"/>
              </a:rPr>
              <a:t>https://wonder.cdc.gov/wonder/help/mcd.html</a:t>
            </a:r>
            <a:r>
              <a:rPr lang="en-US" sz="800"/>
              <a:t>. </a:t>
            </a:r>
            <a:endParaRPr lang="en-US"/>
          </a:p>
          <a:p>
            <a:endParaRPr lang="en-US" sz="800"/>
          </a:p>
          <a:p>
            <a:r>
              <a:rPr lang="en-US" sz="800"/>
              <a:t>Centers for Disease Control and Prevention. Viral Hepatitis Surveillance Report – United States, 2020. </a:t>
            </a:r>
            <a:r>
              <a:rPr lang="en-US" sz="800">
                <a:hlinkClick r:id="rId6"/>
              </a:rPr>
              <a:t>https://www.cdc.gov/hepatitis/statistics/2020surveillance/index.htm</a:t>
            </a:r>
            <a:r>
              <a:rPr lang="en-US" sz="800"/>
              <a:t>. Published September 2022.</a:t>
            </a:r>
            <a:endParaRPr lang="en-US" sz="800">
              <a:cs typeface="Calibri"/>
            </a:endParaRPr>
          </a:p>
          <a:p>
            <a:endParaRPr lang="en-US" sz="800"/>
          </a:p>
        </p:txBody>
      </p:sp>
    </p:spTree>
    <p:extLst>
      <p:ext uri="{BB962C8B-B14F-4D97-AF65-F5344CB8AC3E}">
        <p14:creationId xmlns:p14="http://schemas.microsoft.com/office/powerpoint/2010/main" val="3650096288"/>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bf74ea8-196f-4ed0-acda-4d1b8eb91222" xsi:nil="true"/>
    <lcf76f155ced4ddcb4097134ff3c332f xmlns="a5db0dc4-de41-4547-9920-1aed1993f095">
      <Terms xmlns="http://schemas.microsoft.com/office/infopath/2007/PartnerControls"/>
    </lcf76f155ced4ddcb4097134ff3c332f>
    <SharedWithUsers xmlns="0bf74ea8-196f-4ed0-acda-4d1b8eb91222">
      <UserInfo>
        <DisplayName/>
        <AccountId xsi:nil="true"/>
        <AccountType/>
      </UserInfo>
    </SharedWithUsers>
    <MediaLengthInSeconds xmlns="a5db0dc4-de41-4547-9920-1aed1993f09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E90A988FF22164CA46804D9F7DD7698" ma:contentTypeVersion="19" ma:contentTypeDescription="Create a new document." ma:contentTypeScope="" ma:versionID="5f760c2749a5f24658e399241b39d6cf">
  <xsd:schema xmlns:xsd="http://www.w3.org/2001/XMLSchema" xmlns:xs="http://www.w3.org/2001/XMLSchema" xmlns:p="http://schemas.microsoft.com/office/2006/metadata/properties" xmlns:ns2="a5db0dc4-de41-4547-9920-1aed1993f095" xmlns:ns3="0bf74ea8-196f-4ed0-acda-4d1b8eb91222" targetNamespace="http://schemas.microsoft.com/office/2006/metadata/properties" ma:root="true" ma:fieldsID="ab42fd9982eb8cf9a4287e0180a47030" ns2:_="" ns3:_="">
    <xsd:import namespace="a5db0dc4-de41-4547-9920-1aed1993f095"/>
    <xsd:import namespace="0bf74ea8-196f-4ed0-acda-4d1b8eb9122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db0dc4-de41-4547-9920-1aed1993f0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bf74ea8-196f-4ed0-acda-4d1b8eb9122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9529543-8a12-4055-9543-ea40c2f05781}" ma:internalName="TaxCatchAll" ma:showField="CatchAllData" ma:web="0bf74ea8-196f-4ed0-acda-4d1b8eb91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69B53A-F81D-42F9-86B6-313656655330}">
  <ds:schemaRefs>
    <ds:schemaRef ds:uri="http://schemas.microsoft.com/sharepoint/v3/contenttype/forms"/>
  </ds:schemaRefs>
</ds:datastoreItem>
</file>

<file path=customXml/itemProps2.xml><?xml version="1.0" encoding="utf-8"?>
<ds:datastoreItem xmlns:ds="http://schemas.openxmlformats.org/officeDocument/2006/customXml" ds:itemID="{DE9434D5-4D44-4090-9F30-B85933BA4D4D}">
  <ds:schemaRefs>
    <ds:schemaRef ds:uri="http://purl.org/dc/terms/"/>
    <ds:schemaRef ds:uri="http://purl.org/dc/elements/1.1/"/>
    <ds:schemaRef ds:uri="http://purl.org/dc/dcmitype/"/>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0bf74ea8-196f-4ed0-acda-4d1b8eb91222"/>
    <ds:schemaRef ds:uri="a5db0dc4-de41-4547-9920-1aed1993f095"/>
    <ds:schemaRef ds:uri="http://www.w3.org/XML/1998/namespace"/>
  </ds:schemaRefs>
</ds:datastoreItem>
</file>

<file path=customXml/itemProps3.xml><?xml version="1.0" encoding="utf-8"?>
<ds:datastoreItem xmlns:ds="http://schemas.openxmlformats.org/officeDocument/2006/customXml" ds:itemID="{E6567549-253E-4488-8C4A-9907633B1E0D}">
  <ds:schemaRefs>
    <ds:schemaRef ds:uri="0bf74ea8-196f-4ed0-acda-4d1b8eb91222"/>
    <ds:schemaRef ds:uri="a5db0dc4-de41-4547-9920-1aed1993f0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32</TotalTime>
  <Words>510</Words>
  <Application>Microsoft Macintosh PowerPoint</Application>
  <PresentationFormat>Widescreen</PresentationFormat>
  <Paragraphs>30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Figure 3.9  Rates* of death with hepatitis C virus infection listed as a cause of death† among residents,  by state or jurisdiction United States, 2020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Sporrong, Katari (NYC-RSD)</cp:lastModifiedBy>
  <cp:revision>44</cp:revision>
  <dcterms:created xsi:type="dcterms:W3CDTF">2022-08-02T19:32:21Z</dcterms:created>
  <dcterms:modified xsi:type="dcterms:W3CDTF">2022-10-06T19:36:47Z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0x0101004E90A988FF22164CA46804D9F7DD7698</vt:lpwstr>
  </property>
  <property fmtid="{D5CDD505-2E9C-101B-9397-08002B2CF9AE}" pid="3" name="MediaServiceImageTags">
    <vt:lpwstr/>
  </property>
  <property fmtid="{D5CDD505-2E9C-101B-9397-08002B2CF9AE}" pid="4" name="Order">
    <vt:r8>323400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_SharedFileIndex">
    <vt:lpwstr/>
  </property>
  <property fmtid="{D5CDD505-2E9C-101B-9397-08002B2CF9AE}" pid="12" name="_SourceUrl">
    <vt:lpwstr/>
  </property>
  <property fmtid="{D5CDD505-2E9C-101B-9397-08002B2CF9AE}" pid="13" name="MSIP_Label_8af03ff0-41c5-4c41-b55e-fabb8fae94be_Name">
    <vt:lpwstr>8af03ff0-41c5-4c41-b55e-fabb8fae94be</vt:lpwstr>
  </property>
  <property fmtid="{D5CDD505-2E9C-101B-9397-08002B2CF9AE}" pid="14" name="MSIP_Label_8af03ff0-41c5-4c41-b55e-fabb8fae94be_Enabled">
    <vt:lpwstr>true</vt:lpwstr>
  </property>
  <property fmtid="{D5CDD505-2E9C-101B-9397-08002B2CF9AE}" pid="15" name="MSIP_Label_8af03ff0-41c5-4c41-b55e-fabb8fae94be_SetDate">
    <vt:lpwstr>2022-09-26T18:12:39Z</vt:lpwstr>
  </property>
  <property fmtid="{D5CDD505-2E9C-101B-9397-08002B2CF9AE}" pid="16" name="MSIP_Label_8af03ff0-41c5-4c41-b55e-fabb8fae94be_SiteId">
    <vt:lpwstr>9ce70869-60db-44fd-abe8-d2767077fc8f</vt:lpwstr>
  </property>
  <property fmtid="{D5CDD505-2E9C-101B-9397-08002B2CF9AE}" pid="17" name="MSIP_Label_8af03ff0-41c5-4c41-b55e-fabb8fae94be_Method">
    <vt:lpwstr>Privileged</vt:lpwstr>
  </property>
  <property fmtid="{D5CDD505-2E9C-101B-9397-08002B2CF9AE}" pid="18" name="MSIP_Label_8af03ff0-41c5-4c41-b55e-fabb8fae94be_ContentBits">
    <vt:lpwstr>0</vt:lpwstr>
  </property>
  <property fmtid="{D5CDD505-2E9C-101B-9397-08002B2CF9AE}" pid="19" name="MSIP_Label_8af03ff0-41c5-4c41-b55e-fabb8fae94be_ActionId">
    <vt:lpwstr>0889dd41-5272-4998-baba-61054e125ce3</vt:lpwstr>
  </property>
</Properties>
</file>