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Ex1.xml" ContentType="application/vnd.ms-office.chartex+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51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Users\katari.sporrong\Dropbox%20(Resolute%20Digital)\Creative\CDC\CDC_Hepatitis_Surveillance\01-Assets\PPT%20and%20PDF%20Assets\Data\2_HepB_Data_Table_Figures_NNDSS2020_July14_2022-Chart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'Fig2.3'!$B$3:$B$53</cx:f>
        <cx:nf>'Fig2.3'!$B$2</cx:nf>
        <cx:lvl ptCount="51" name="State">
          <cx:pt idx="0">West Virginia</cx:pt>
          <cx:pt idx="1">Maine</cx:pt>
          <cx:pt idx="2">Kentucky</cx:pt>
          <cx:pt idx="3">Tennessee</cx:pt>
          <cx:pt idx="4">Florida</cx:pt>
          <cx:pt idx="5">Indiana</cx:pt>
          <cx:pt idx="6">North Carolina</cx:pt>
          <cx:pt idx="7">South Carolina</cx:pt>
          <cx:pt idx="8">Mississippi</cx:pt>
          <cx:pt idx="9">Alabama</cx:pt>
          <cx:pt idx="10">Arkansas</cx:pt>
          <cx:pt idx="11">Ohio</cx:pt>
          <cx:pt idx="12">Georgia</cx:pt>
          <cx:pt idx="13">Louisiana</cx:pt>
          <cx:pt idx="14">Oklahoma</cx:pt>
          <cx:pt idx="15">Delaware</cx:pt>
          <cx:pt idx="16">Maryland</cx:pt>
          <cx:pt idx="17">Vermont</cx:pt>
          <cx:pt idx="18">New Jersey</cx:pt>
          <cx:pt idx="19">Alaska</cx:pt>
          <cx:pt idx="20">Iowa</cx:pt>
          <cx:pt idx="21">Virginia</cx:pt>
          <cx:pt idx="22">Washington</cx:pt>
          <cx:pt idx="23">Montana</cx:pt>
          <cx:pt idx="24">North Dakota</cx:pt>
          <cx:pt idx="25">Nevada</cx:pt>
          <cx:pt idx="26">Pennsylvania</cx:pt>
          <cx:pt idx="27">Michigan</cx:pt>
          <cx:pt idx="28">Oregon</cx:pt>
          <cx:pt idx="29">Utah</cx:pt>
          <cx:pt idx="30">Missouri</cx:pt>
          <cx:pt idx="31">Massachusetts</cx:pt>
          <cx:pt idx="32">Wyoming</cx:pt>
          <cx:pt idx="33">Arizona</cx:pt>
          <cx:pt idx="34">New York</cx:pt>
          <cx:pt idx="35">Colorado</cx:pt>
          <cx:pt idx="36">Illinois</cx:pt>
          <cx:pt idx="37">Texas</cx:pt>
          <cx:pt idx="38">Wisconsin</cx:pt>
          <cx:pt idx="39">South Dakota</cx:pt>
          <cx:pt idx="40">Kansas</cx:pt>
          <cx:pt idx="41">California</cx:pt>
          <cx:pt idx="42">Minnesota</cx:pt>
          <cx:pt idx="43">Nebraska</cx:pt>
          <cx:pt idx="44">Idaho</cx:pt>
          <cx:pt idx="45">New Hampshire</cx:pt>
          <cx:pt idx="46">New Mexico</cx:pt>
          <cx:pt idx="47">Connecticut</cx:pt>
          <cx:pt idx="48">Hawaii</cx:pt>
          <cx:pt idx="49">Washington, D.C.</cx:pt>
          <cx:pt idx="50">Rhode Island</cx:pt>
        </cx:lvl>
      </cx:strDim>
      <cx:numDim type="colorVal">
        <cx:f>'Fig2.3'!$C$3:$C$53</cx:f>
        <cx:nf>'Fig2.3'!$C$2</cx:nf>
        <cx:lvl ptCount="51" formatCode="General" name="Rate_2020">
          <cx:pt idx="0">3.2000000000000002</cx:pt>
          <cx:pt idx="1">3</cx:pt>
          <cx:pt idx="2">2.5</cx:pt>
          <cx:pt idx="3">2.2999999999999998</cx:pt>
          <cx:pt idx="4">2.1000000000000001</cx:pt>
          <cx:pt idx="5">1.5</cx:pt>
          <cx:pt idx="6">1.3</cx:pt>
          <cx:pt idx="7">1.3</cx:pt>
          <cx:pt idx="8">1.2</cx:pt>
          <cx:pt idx="9">1.2</cx:pt>
          <cx:pt idx="10">1.2</cx:pt>
          <cx:pt idx="11">1.1000000000000001</cx:pt>
          <cx:pt idx="12">1</cx:pt>
          <cx:pt idx="13">0.80000000000000004</cx:pt>
          <cx:pt idx="14">0.80000000000000004</cx:pt>
          <cx:pt idx="15">0.69999999999999996</cx:pt>
          <cx:pt idx="16">0.59999999999999998</cx:pt>
          <cx:pt idx="17">0.5</cx:pt>
          <cx:pt idx="18">0.5</cx:pt>
          <cx:pt idx="19">0.5</cx:pt>
          <cx:pt idx="20">0.5</cx:pt>
          <cx:pt idx="21">0.5</cx:pt>
          <cx:pt idx="22">0.5</cx:pt>
          <cx:pt idx="23">0.5</cx:pt>
          <cx:pt idx="24">0.5</cx:pt>
          <cx:pt idx="25">0.40000000000000002</cx:pt>
          <cx:pt idx="26">0.40000000000000002</cx:pt>
          <cx:pt idx="27">0.40000000000000002</cx:pt>
          <cx:pt idx="28">0.40000000000000002</cx:pt>
          <cx:pt idx="29">0.29999999999999999</cx:pt>
          <cx:pt idx="30">0.29999999999999999</cx:pt>
          <cx:pt idx="31">0.20000000000000001</cx:pt>
          <cx:pt idx="32">0.20000000000000001</cx:pt>
          <cx:pt idx="33">0.20000000000000001</cx:pt>
          <cx:pt idx="34">0.20000000000000001</cx:pt>
          <cx:pt idx="35">0.20000000000000001</cx:pt>
          <cx:pt idx="36">0.20000000000000001</cx:pt>
          <cx:pt idx="37">0.20000000000000001</cx:pt>
          <cx:pt idx="38">0.20000000000000001</cx:pt>
          <cx:pt idx="39">0.10000000000000001</cx:pt>
          <cx:pt idx="40">0.10000000000000001</cx:pt>
          <cx:pt idx="41">0.10000000000000001</cx:pt>
          <cx:pt idx="42">0.10000000000000001</cx:pt>
          <cx:pt idx="43">0.10000000000000001</cx:pt>
          <cx:pt idx="44">0</cx:pt>
          <cx:pt idx="45">0</cx:pt>
          <cx:pt idx="46">0</cx:pt>
          <cx:pt idx="47">0</cx:pt>
          <cx:pt idx="48">0</cx:pt>
          <cx:pt idx="49">0</cx:pt>
          <cx:pt idx="50">0</cx:pt>
        </cx:lvl>
      </cx:numDim>
    </cx:data>
    <cx:data id="1">
      <cx:strDim type="cat">
        <cx:f>'Fig2.3'!$B$3:$B$53</cx:f>
        <cx:nf>'Fig2.3'!$B$2</cx:nf>
        <cx:lvl ptCount="51" name="State">
          <cx:pt idx="0">West Virginia</cx:pt>
          <cx:pt idx="1">Maine</cx:pt>
          <cx:pt idx="2">Kentucky</cx:pt>
          <cx:pt idx="3">Tennessee</cx:pt>
          <cx:pt idx="4">Florida</cx:pt>
          <cx:pt idx="5">Indiana</cx:pt>
          <cx:pt idx="6">North Carolina</cx:pt>
          <cx:pt idx="7">South Carolina</cx:pt>
          <cx:pt idx="8">Mississippi</cx:pt>
          <cx:pt idx="9">Alabama</cx:pt>
          <cx:pt idx="10">Arkansas</cx:pt>
          <cx:pt idx="11">Ohio</cx:pt>
          <cx:pt idx="12">Georgia</cx:pt>
          <cx:pt idx="13">Louisiana</cx:pt>
          <cx:pt idx="14">Oklahoma</cx:pt>
          <cx:pt idx="15">Delaware</cx:pt>
          <cx:pt idx="16">Maryland</cx:pt>
          <cx:pt idx="17">Vermont</cx:pt>
          <cx:pt idx="18">New Jersey</cx:pt>
          <cx:pt idx="19">Alaska</cx:pt>
          <cx:pt idx="20">Iowa</cx:pt>
          <cx:pt idx="21">Virginia</cx:pt>
          <cx:pt idx="22">Washington</cx:pt>
          <cx:pt idx="23">Montana</cx:pt>
          <cx:pt idx="24">North Dakota</cx:pt>
          <cx:pt idx="25">Nevada</cx:pt>
          <cx:pt idx="26">Pennsylvania</cx:pt>
          <cx:pt idx="27">Michigan</cx:pt>
          <cx:pt idx="28">Oregon</cx:pt>
          <cx:pt idx="29">Utah</cx:pt>
          <cx:pt idx="30">Missouri</cx:pt>
          <cx:pt idx="31">Massachusetts</cx:pt>
          <cx:pt idx="32">Wyoming</cx:pt>
          <cx:pt idx="33">Arizona</cx:pt>
          <cx:pt idx="34">New York</cx:pt>
          <cx:pt idx="35">Colorado</cx:pt>
          <cx:pt idx="36">Illinois</cx:pt>
          <cx:pt idx="37">Texas</cx:pt>
          <cx:pt idx="38">Wisconsin</cx:pt>
          <cx:pt idx="39">South Dakota</cx:pt>
          <cx:pt idx="40">Kansas</cx:pt>
          <cx:pt idx="41">California</cx:pt>
          <cx:pt idx="42">Minnesota</cx:pt>
          <cx:pt idx="43">Nebraska</cx:pt>
          <cx:pt idx="44">Idaho</cx:pt>
          <cx:pt idx="45">New Hampshire</cx:pt>
          <cx:pt idx="46">New Mexico</cx:pt>
          <cx:pt idx="47">Connecticut</cx:pt>
          <cx:pt idx="48">Hawaii</cx:pt>
          <cx:pt idx="49">Washington, D.C.</cx:pt>
          <cx:pt idx="50">Rhode Island</cx:pt>
        </cx:lvl>
      </cx:strDim>
      <cx:numDim type="colorVal">
        <cx:f>'Fig2.3'!$D$3:$D$53</cx:f>
        <cx:nf>'Fig2.3'!$D$2</cx:nf>
        <cx:lvl ptCount="51" formatCode="General" name="Group">
          <cx:pt idx="0">5</cx:pt>
          <cx:pt idx="1">5</cx:pt>
          <cx:pt idx="2">5</cx:pt>
          <cx:pt idx="3">5</cx:pt>
          <cx:pt idx="4">5</cx:pt>
          <cx:pt idx="5">5</cx:pt>
          <cx:pt idx="6">5</cx:pt>
          <cx:pt idx="7">5</cx:pt>
          <cx:pt idx="8">4</cx:pt>
          <cx:pt idx="9">4</cx:pt>
          <cx:pt idx="10">4</cx:pt>
          <cx:pt idx="11">4</cx:pt>
          <cx:pt idx="12">4</cx:pt>
          <cx:pt idx="13">4</cx:pt>
          <cx:pt idx="14">4</cx:pt>
          <cx:pt idx="15">4</cx:pt>
          <cx:pt idx="16">3</cx:pt>
          <cx:pt idx="17">3</cx:pt>
          <cx:pt idx="18">3</cx:pt>
          <cx:pt idx="19">3</cx:pt>
          <cx:pt idx="20">3</cx:pt>
          <cx:pt idx="21">3</cx:pt>
          <cx:pt idx="22">3</cx:pt>
          <cx:pt idx="23">3</cx:pt>
          <cx:pt idx="24">3</cx:pt>
          <cx:pt idx="25">2</cx:pt>
          <cx:pt idx="26">2</cx:pt>
          <cx:pt idx="27">2</cx:pt>
          <cx:pt idx="28">2</cx:pt>
          <cx:pt idx="29">2</cx:pt>
          <cx:pt idx="30">2</cx:pt>
          <cx:pt idx="31">1</cx:pt>
          <cx:pt idx="32">1</cx:pt>
          <cx:pt idx="33">1</cx:pt>
          <cx:pt idx="34">1</cx:pt>
          <cx:pt idx="35">1</cx:pt>
          <cx:pt idx="36">1</cx:pt>
          <cx:pt idx="37">1</cx:pt>
          <cx:pt idx="38">1</cx:pt>
          <cx:pt idx="39">1</cx:pt>
          <cx:pt idx="40">1</cx:pt>
          <cx:pt idx="41">1</cx:pt>
          <cx:pt idx="42">1</cx:pt>
          <cx:pt idx="43">1</cx:pt>
          <cx:pt idx="44">6</cx:pt>
          <cx:pt idx="45">6</cx:pt>
          <cx:pt idx="46">6</cx:pt>
          <cx:pt idx="47">6</cx:pt>
          <cx:pt idx="48">6</cx:pt>
          <cx:pt idx="49">7</cx:pt>
          <cx:pt idx="50">7</cx:pt>
        </cx:lvl>
      </cx:numDim>
    </cx:data>
  </cx:chartData>
  <cx:chart>
    <cx:plotArea>
      <cx:plotAreaRegion>
        <cx:series layoutId="regionMap" uniqueId="{E5D9C8F9-9E85-F945-8716-8803797CDB69}" formatIdx="0">
          <cx:dataPt idx="0">
            <cx:spPr>
              <a:solidFill>
                <a:srgbClr val="004940"/>
              </a:solidFill>
            </cx:spPr>
          </cx:dataPt>
          <cx:dataPt idx="1">
            <cx:spPr>
              <a:solidFill>
                <a:srgbClr val="004940"/>
              </a:solidFill>
            </cx:spPr>
          </cx:dataPt>
          <cx:dataPt idx="2">
            <cx:spPr>
              <a:solidFill>
                <a:srgbClr val="004940"/>
              </a:solidFill>
            </cx:spPr>
          </cx:dataPt>
          <cx:dataPt idx="3">
            <cx:spPr>
              <a:solidFill>
                <a:srgbClr val="004940"/>
              </a:solidFill>
            </cx:spPr>
          </cx:dataPt>
          <cx:dataPt idx="4">
            <cx:spPr>
              <a:solidFill>
                <a:srgbClr val="004940"/>
              </a:solidFill>
            </cx:spPr>
          </cx:dataPt>
          <cx:dataPt idx="5">
            <cx:spPr>
              <a:solidFill>
                <a:srgbClr val="004940"/>
              </a:solidFill>
            </cx:spPr>
          </cx:dataPt>
          <cx:dataPt idx="6">
            <cx:spPr>
              <a:solidFill>
                <a:srgbClr val="004940"/>
              </a:solidFill>
            </cx:spPr>
          </cx:dataPt>
          <cx:dataPt idx="7">
            <cx:spPr>
              <a:solidFill>
                <a:srgbClr val="004940"/>
              </a:solidFill>
            </cx:spPr>
          </cx:dataPt>
          <cx:dataPt idx="8">
            <cx:spPr>
              <a:solidFill>
                <a:srgbClr val="004940">
                  <a:alpha val="80000"/>
                </a:srgbClr>
              </a:solidFill>
            </cx:spPr>
          </cx:dataPt>
          <cx:dataPt idx="9">
            <cx:spPr>
              <a:solidFill>
                <a:srgbClr val="004940">
                  <a:alpha val="80000"/>
                </a:srgbClr>
              </a:solidFill>
            </cx:spPr>
          </cx:dataPt>
          <cx:dataPt idx="10">
            <cx:spPr>
              <a:solidFill>
                <a:srgbClr val="004940">
                  <a:alpha val="80000"/>
                </a:srgbClr>
              </a:solidFill>
            </cx:spPr>
          </cx:dataPt>
          <cx:dataPt idx="11">
            <cx:spPr>
              <a:solidFill>
                <a:srgbClr val="004940">
                  <a:alpha val="80000"/>
                </a:srgbClr>
              </a:solidFill>
            </cx:spPr>
          </cx:dataPt>
          <cx:dataPt idx="12">
            <cx:spPr>
              <a:solidFill>
                <a:srgbClr val="004940">
                  <a:alpha val="80000"/>
                </a:srgbClr>
              </a:solidFill>
            </cx:spPr>
          </cx:dataPt>
          <cx:dataPt idx="13">
            <cx:spPr>
              <a:solidFill>
                <a:srgbClr val="004940">
                  <a:alpha val="80000"/>
                </a:srgbClr>
              </a:solidFill>
            </cx:spPr>
          </cx:dataPt>
          <cx:dataPt idx="14">
            <cx:spPr>
              <a:solidFill>
                <a:srgbClr val="004940">
                  <a:alpha val="80000"/>
                </a:srgbClr>
              </a:solidFill>
            </cx:spPr>
          </cx:dataPt>
          <cx:dataPt idx="15">
            <cx:spPr>
              <a:solidFill>
                <a:srgbClr val="004940">
                  <a:alpha val="80000"/>
                </a:srgbClr>
              </a:solidFill>
            </cx:spPr>
          </cx:dataPt>
          <cx:dataPt idx="16">
            <cx:spPr>
              <a:solidFill>
                <a:srgbClr val="004940">
                  <a:alpha val="60000"/>
                </a:srgbClr>
              </a:solidFill>
            </cx:spPr>
          </cx:dataPt>
          <cx:dataPt idx="17">
            <cx:spPr>
              <a:solidFill>
                <a:srgbClr val="004940">
                  <a:alpha val="60000"/>
                </a:srgbClr>
              </a:solidFill>
            </cx:spPr>
          </cx:dataPt>
          <cx:dataPt idx="18">
            <cx:spPr>
              <a:solidFill>
                <a:srgbClr val="004940">
                  <a:alpha val="60000"/>
                </a:srgbClr>
              </a:solidFill>
            </cx:spPr>
          </cx:dataPt>
          <cx:dataPt idx="19">
            <cx:spPr>
              <a:solidFill>
                <a:srgbClr val="004940">
                  <a:alpha val="60000"/>
                </a:srgbClr>
              </a:solidFill>
            </cx:spPr>
          </cx:dataPt>
          <cx:dataPt idx="20">
            <cx:spPr>
              <a:solidFill>
                <a:srgbClr val="004940">
                  <a:alpha val="60000"/>
                </a:srgbClr>
              </a:solidFill>
            </cx:spPr>
          </cx:dataPt>
          <cx:dataPt idx="21">
            <cx:spPr>
              <a:solidFill>
                <a:srgbClr val="004940">
                  <a:alpha val="60000"/>
                </a:srgbClr>
              </a:solidFill>
            </cx:spPr>
          </cx:dataPt>
          <cx:dataPt idx="22">
            <cx:spPr>
              <a:solidFill>
                <a:srgbClr val="004940">
                  <a:alpha val="60000"/>
                </a:srgbClr>
              </a:solidFill>
            </cx:spPr>
          </cx:dataPt>
          <cx:dataPt idx="23">
            <cx:spPr>
              <a:solidFill>
                <a:srgbClr val="004940">
                  <a:alpha val="60000"/>
                </a:srgbClr>
              </a:solidFill>
            </cx:spPr>
          </cx:dataPt>
          <cx:dataPt idx="24">
            <cx:spPr>
              <a:solidFill>
                <a:srgbClr val="004940">
                  <a:alpha val="60000"/>
                </a:srgbClr>
              </a:solidFill>
            </cx:spPr>
          </cx:dataPt>
          <cx:dataPt idx="25">
            <cx:spPr>
              <a:solidFill>
                <a:srgbClr val="004940">
                  <a:alpha val="40000"/>
                </a:srgbClr>
              </a:solidFill>
            </cx:spPr>
          </cx:dataPt>
          <cx:dataPt idx="26">
            <cx:spPr>
              <a:solidFill>
                <a:srgbClr val="004940">
                  <a:alpha val="40000"/>
                </a:srgbClr>
              </a:solidFill>
            </cx:spPr>
          </cx:dataPt>
          <cx:dataPt idx="27">
            <cx:spPr>
              <a:solidFill>
                <a:srgbClr val="004940">
                  <a:alpha val="40000"/>
                </a:srgbClr>
              </a:solidFill>
            </cx:spPr>
          </cx:dataPt>
          <cx:dataPt idx="28">
            <cx:spPr>
              <a:solidFill>
                <a:srgbClr val="004940">
                  <a:alpha val="40000"/>
                </a:srgbClr>
              </a:solidFill>
            </cx:spPr>
          </cx:dataPt>
          <cx:dataPt idx="29">
            <cx:spPr>
              <a:solidFill>
                <a:srgbClr val="004940">
                  <a:alpha val="40000"/>
                </a:srgbClr>
              </a:solidFill>
            </cx:spPr>
          </cx:dataPt>
          <cx:dataPt idx="30">
            <cx:spPr>
              <a:solidFill>
                <a:srgbClr val="004940">
                  <a:alpha val="40000"/>
                </a:srgbClr>
              </a:solidFill>
            </cx:spPr>
          </cx:dataPt>
          <cx:dataPt idx="31">
            <cx:spPr>
              <a:solidFill>
                <a:srgbClr val="004940">
                  <a:alpha val="20000"/>
                </a:srgbClr>
              </a:solidFill>
            </cx:spPr>
          </cx:dataPt>
          <cx:dataPt idx="32">
            <cx:spPr>
              <a:solidFill>
                <a:srgbClr val="004940">
                  <a:alpha val="20000"/>
                </a:srgbClr>
              </a:solidFill>
            </cx:spPr>
          </cx:dataPt>
          <cx:dataPt idx="33">
            <cx:spPr>
              <a:solidFill>
                <a:srgbClr val="004940">
                  <a:alpha val="20000"/>
                </a:srgbClr>
              </a:solidFill>
            </cx:spPr>
          </cx:dataPt>
          <cx:dataPt idx="34">
            <cx:spPr>
              <a:solidFill>
                <a:srgbClr val="004940">
                  <a:alpha val="20000"/>
                </a:srgbClr>
              </a:solidFill>
            </cx:spPr>
          </cx:dataPt>
          <cx:dataPt idx="35">
            <cx:spPr>
              <a:solidFill>
                <a:srgbClr val="004940">
                  <a:alpha val="20000"/>
                </a:srgbClr>
              </a:solidFill>
            </cx:spPr>
          </cx:dataPt>
          <cx:dataPt idx="36">
            <cx:spPr>
              <a:solidFill>
                <a:srgbClr val="004940">
                  <a:alpha val="20000"/>
                </a:srgbClr>
              </a:solidFill>
            </cx:spPr>
          </cx:dataPt>
          <cx:dataPt idx="37">
            <cx:spPr>
              <a:solidFill>
                <a:srgbClr val="004940">
                  <a:alpha val="20000"/>
                </a:srgbClr>
              </a:solidFill>
            </cx:spPr>
          </cx:dataPt>
          <cx:dataPt idx="38">
            <cx:spPr>
              <a:solidFill>
                <a:srgbClr val="004940">
                  <a:alpha val="20000"/>
                </a:srgbClr>
              </a:solidFill>
            </cx:spPr>
          </cx:dataPt>
          <cx:dataPt idx="39">
            <cx:spPr>
              <a:solidFill>
                <a:srgbClr val="004940">
                  <a:alpha val="20000"/>
                </a:srgbClr>
              </a:solidFill>
            </cx:spPr>
          </cx:dataPt>
          <cx:dataPt idx="40">
            <cx:spPr>
              <a:solidFill>
                <a:srgbClr val="004940">
                  <a:alpha val="20000"/>
                </a:srgbClr>
              </a:solidFill>
            </cx:spPr>
          </cx:dataPt>
          <cx:dataPt idx="41">
            <cx:spPr>
              <a:solidFill>
                <a:srgbClr val="004940">
                  <a:alpha val="20000"/>
                </a:srgbClr>
              </a:solidFill>
            </cx:spPr>
          </cx:dataPt>
          <cx:dataPt idx="42">
            <cx:spPr>
              <a:solidFill>
                <a:srgbClr val="004940">
                  <a:alpha val="20000"/>
                </a:srgbClr>
              </a:solidFill>
            </cx:spPr>
          </cx:dataPt>
          <cx:dataPt idx="43">
            <cx:spPr>
              <a:solidFill>
                <a:srgbClr val="004940">
                  <a:alpha val="20000"/>
                </a:srgbClr>
              </a:solidFill>
            </cx:spPr>
          </cx:dataPt>
          <cx:dataPt idx="44">
            <cx:spPr>
              <a:solidFill>
                <a:srgbClr val="28434E">
                  <a:alpha val="40000"/>
                </a:srgbClr>
              </a:solidFill>
            </cx:spPr>
          </cx:dataPt>
          <cx:dataPt idx="45">
            <cx:spPr>
              <a:solidFill>
                <a:srgbClr val="28434E">
                  <a:alpha val="40000"/>
                </a:srgbClr>
              </a:solidFill>
            </cx:spPr>
          </cx:dataPt>
          <cx:dataPt idx="46">
            <cx:spPr>
              <a:solidFill>
                <a:srgbClr val="28434E">
                  <a:alpha val="40000"/>
                </a:srgbClr>
              </a:solidFill>
            </cx:spPr>
          </cx:dataPt>
          <cx:dataPt idx="47">
            <cx:spPr>
              <a:solidFill>
                <a:srgbClr val="28434E">
                  <a:alpha val="40000"/>
                </a:srgbClr>
              </a:solidFill>
            </cx:spPr>
          </cx:dataPt>
          <cx:dataPt idx="48">
            <cx:spPr>
              <a:solidFill>
                <a:srgbClr val="28434E">
                  <a:alpha val="40000"/>
                </a:srgbClr>
              </a:solidFill>
            </cx:spPr>
          </cx:dataPt>
          <cx:dataPt idx="49">
            <cx:spPr>
              <a:solidFill>
                <a:srgbClr val="28434E">
                  <a:alpha val="70000"/>
                </a:srgbClr>
              </a:solidFill>
            </cx:spPr>
          </cx:dataPt>
          <cx:dataPt idx="50">
            <cx:spPr>
              <a:solidFill>
                <a:srgbClr val="28434E">
                  <a:alpha val="70000"/>
                </a:srgbClr>
              </a:solidFill>
            </cx:spPr>
          </cx:dataPt>
          <cx:dataId val="0"/>
          <cx:layoutPr>
            <cx:geography cultureLanguage="en-US" cultureRegion="US" attribution="Powered by Bing">
              <cx:geoCache provider="{E9337A44-BEBE-4D9F-B70C-5C5E7DAFC167}">
                <cx:binary>1H1rc9u4su1fSeXzoQcvEsCuPadqSFGSJUtWZI/smS8sRbH5fr/562/Dr9iMduKp7Vv3SjNJbFEg
m1xA9+rVAPTvQ/evQ3S3Lz51cZSU/zp0v3/2qir712+/lQfvLt6XZ7F/KNIyva/ODmn8W3p/7x/u
fvtW7Fs/cX8jCLPfDt6+qO66z//7bzibe5depId95afJl/qu6Ld3ZR1V5U+OHT306ZDWSaWau3Cm
3z//mfjV3bdPV9W+uis/f7pLKr/qr/vs7vfPbz75+dNv4/P9cO1PEZhX1d+gLZVnOqK6YXAqH178
86coTdynw5qUZwgLiojEj8eN52uv9zG0f7dZD0btv30r7sry09O/PzR/cyc/HPXL1Hp8KFaqbP/z
6uFmf3v70P/336M34PZH77zCZfysfnUITI/9ZOKXVeEfKvz75/m+3fv+80N5BOTNZ/4hIFieGRgJ
biCBHl74LSBY1890wpk0KHu+6iMUv7bkOAbP7d5YDTd2/vkXffD/SzxWfpLclWm1f344/z0kzDij
TGJG5XFIJDvDEsYIJeT5oo+IvMuW46C8ajrCZbU+SVxu9qUHDrNKk//5NDmzzp6f1H8PDxVnEjHO
uU6OujDOwYUZRAiuPx7Xn6/9iNLzYP6U3n+y0qiOv/o/7TzHATt+lhF2E+sksbNSGFOHyj/U1fOj
++9hY/hM5zrWKdWPOjpOzjgVRGAywuud1hyH6U3jETrW9Wmis4/8+7RIft5r/yEt4GdEZ4YBUf8o
OPghTHHCYeQ9DqrnjvE4pqx32fQfIHrVdozQHyeJ0HKflPsRaXtzZ/+QI4DHY4JxIjk/io4UZ1QA
bQNi9+IRHwnjIzq/tuc4Ms/t3tj+++cl8LATZG5/Vnvvudf+9+4MiDQllAND+P7MXxNpjPGZwQUh
xBhT6F/YcRyLR+tHSPx5mh5sffe12JfhT6PuP/NfKrgQjikHHv3wAmb2Gg1IawRGMIKeKd0oxrzH
ouO4fG85wmZtn+QoufHLQ5qUfvJxQ4WxMwOyTZ0a6NE9ybfgCAmRn0hdl/QRPPp87Uf39S6TjqPz
qukInpvTTHeAsKbF/lv6/IQ+wJEBnZZC1xEjR4MLRpCAMi6oMYLlPaYcR+V7yxEo1uVJjpn1Xfvp
r7QIPw4URs4klYRiMdJnuH5mAE5M6E/6DBx/HerfY8pxUL63HIGy/uskQfmj8Ic0+cAYQ9kZkZDz
C/xEgUfQPER8g+nS0B+DEH4LzTsMOo7MS8MRMH/8fZLAqI62uuv8w0c6MXbGCIR/zJ7iP/iq1/Ef
I+MMVDYqkRih8j5rjgPzuu0Im/XqJLFZ+WWZ1oX/3HM/JLxQg+sCMXycmZEz0HIguOjikRyM2PJ7
LDqOzveWI2xWpxtl5vs4A12tuPs4gBg9M4RuYPmsy4yGDle6DTeIRE/SwEj0VIPgXWYdR2nUfATV
en6Sw+gqrSvvk7Uv0sj/0BBEQfqkElzd02AaYSXQmZAMfBzoNQ+v0WB6v13HwRq3H6F1ZZ0kWucR
oJT65QeOKXSGCcMMWPUjDuJtOIKMBzOhfN6TeAAZ0WsW9x6LjiP0veUIm/OLk8RmchdBwe0j/R0I
N0jV28izWAbP/jVVAIbNDGEw4N6P2I2kgvdYdByb7y1H2ExOUypY3zX7bx9JsEFS0w0GpbcnHQCo
2mtkMDbODF2noBQ8ur8fqNyv7DmOy/N9jFBZ705yxOz8wvU/ujigY4j/KrQ8vEZRh4szQ8KAgrD0
oiC89mbvseg4Mt9bjrDZ/XGS2Jyn7QeOFxAJEGeGztlxXCSFuR4IwfSCp+MjNvAra45j8thqhMf5
aeKhUgT1f5Z9ZMYDhUwCEeYlto8CDAR/UAgI6G1PgtsIlncadRydN41HIK2uTnLQrPyD57v7jxWk
BWdccvFEk8f0TAdBGkku/8MkqPdY9J/geb6XMTbnJ4nNZRjtvTT+QKdGQW0WlIFbe4wlCL8lAZKD
U4PJN4gDPA+vt9T5PRYdx+Z7yxE2l8uTxOaPaP91/6HQgGMzDEagjPOIzYgHCONMMEQpgdmDx6B5
h0HHkXlpOALmj9PMaR6z6Mk+/NhZayCBUgNyzueBMZanETojFKZvYGM0kfC99hwH523rEUJXk5Mc
Ohdp7Zf+/kOlG3QmoQSNhD4aNRKDZoNhooB40gpG6LzLluPQvGo6wuXiNPnaTZ/CbFz32eP/9+q0
qrNJaRADPwkxIyYAcwbOINtkDKLRMZf2DoOOQ/PScATMzV8nOWAuizs3/UiGBkInFSDDUOMllLyR
AggCXEDnpEAPXueavzbkOB7P7UZwXG5PEo5VmlQf6r0YzKmFiZtY8uOpJkaQ1DBQCX6Ypf4OU44j
8tJwBMnqNOc8XXr+B9Y7GTpjsDIApqk/zQgcBRUBVA1BRUeQpwwHctA3w+QX1hyH5PEeRnhcnmaJ
5vqu+9ApmhhUYyoYuKQXDey1w4IJaBSYMczgfOLGEGheA/JLc44j8tRsBMn17Ul6rd1dEYPjen4w
HxDdGQhkOoH/RsMD5pobEPSlATMCHl4jjf8dlhzH46XhCJHdaTqt1b7oo33y7eMgUYs3YKYm1F7e
pvXcAIcFIjMUNx8RAcRej4/3WHIcku8tR5isJic5Ss6Tbx+cmcgzpXPB1P4nqjWCBtJ6mPMkkCGf
JBn2Fpp3GHQcmZeGI2DO1ycJzDot/u8U/UERo5JyHSTJh9cosedQTBY6I+xptRqC46+HzvvtOg7T
uP0IrbV1kmit9mW5P3h1eVdV5fMD+4CQQ84wh9KybkBIeU0AYBqNgWAAAYt+RHFEAN5tz3GQRs1H
GK1OM92/vlNrO8u7u4/DB+RlwYCCQYn/BYbXMIGzo4zCWqhnjXM02+ldJh2H6FXTETzXp+zwPlzH
5Geg/lOYxPTEzUbhCPg1UG01Efd4avPorn5t1XGQ3rYe4bQ+Tcaw9WD5/Kfz8mOZHCy5gUW2sGzj
aSBJcGivR5KaN4gF0AaYEf3wGjG691p1HKe3rUc4bc9PMiSpqZCLu6K86z/O34FQAOMIweKbp7x0
tDCKw9ocqFTDthaPIMkRuXufTccxet12hNB6cZIILYFX1YfwA/GhoC9DOkQE+z679vUoEjqQb1j2
CS7xEaARPu+x6Dg631uOsFn+dZLY3NyV1afvE4YeGfB/T+ggYYWSpw5TBZ6EmxH7him3Biw8gDH2
NMBGbu7dZh1HadR8BNXNaU5R+6MIP3qFNIMiGqztpP+hjiNhlQGVoJjCQoSH10jweY9FxwH63nKE
zR+nWTr4vm/HBwYhoHRQquEUP1UPRkEIP1RzQD7FZDx6XnYR+Zk1x5F5fScjbG5OMx+a3aUwt3P/
s0fxz5ZNU9BBGey5IZ5V6bFzo8DFGYWiz9OwGcHzDoOOY/PScATM7DSBWe395AOTVKZDEgozbfRn
rWAEiyHPCIapHjD78ygp+KU5x0F5ajaCZGWfJB2Ywjpp/yNnpxNxpquZ54TKt4kO1NqY4JQRNStN
vUaD5B2WHMfjpeEIkelpTns6/wZTBT/Od8GuAlRI2NOBPaUuo/wTY0htYEsB4M4jDeeXhhyH46nZ
CIzz09QENiCtlX3U7D90pQBkm0LCLkLPSvR48iZszSWoEGofm0fHNRJB32vVcYDeth7htDnNyAJT
Hz90oxQD9q6D2UyKJj86qzEV08kZ7PIErkyO3NivLTmOynO7ER5//D+aVPuft4Z82TZzsq/29sN+
m692h/z50Ydbh51AR00//SQLfTx0/u33z0TNqn21JZQ6yVPLxw1Q3opdPzS825fV7581ENyASAMx
gDlToMxJBOsKWkiKHw/B4h3QtDGHmjeH5CdRxarfP6slJLCYFNYiCpgWigy191qpFq/CITgdTHvD
SjqCt5/vcJNGPUz1enkcT79/Sup4k/pJVf7+2eDo86fs8XPq/nQm4AVTT6G4y8AuyqHTZYf9Fqby
wcfx/+SFWxexlOlc42ViEtf7u194BrruRUVmyEk3RYkqu6dFYzVJFZut7IxpmgTnhcR4Wkd8HVi1
G29E3lyLdFj6RL8VruGZ1L8QZRBaOjbLMNzHTrjiKZq2GjNFsPLi9LxM11T3v+QJX7eBzCy97WYN
Lkwpm8rMUyFm3Bm2fmeIBc6+VC2bxoMXToa0DU3suHM3jtYRaqpJJdLKJDSKrTwcWjOq0a4eVrwQ
bOJ3NbJyjS1CGvWWFpS5iWhsNli/r3K0TLS/09DrzMhDOy0w1jKpBjMfKjOpEmwGfmimTehbCQnu
g75rTVHydRY1oUk6vAmjaF4x/q3p+aSQcWP6ZUsso2RzSeMVcSsrJGxCtXaWF/V1xeDaQTmRPL5r
+36r5YU9eO5dr084rRLT0XNTr1uT+9oVNyrHdEizCp106ZbwNHmnTZKk+dKiaOVXEczQYvM6SaFJ
NmE5OtfafuMXfK35aOmjYZlKtJEO2nmaPqdJv3Hy2mzJtIjxrtDKqR4Wdln2M9+IVkXl3+MsNaXm
3zhlv/VFfU08/bYOXTtelE5p81SsOe1mcReujDDYY31Y9i3cZpisWtxsPeScE/dchtWU+fWUkXBV
98OGBf0yMNqZLMJFK/1FEWhmMwQrXyDoFf4qwxaLwilv6mnFqomf8jmJ2plehQscy3VLkJVy4zbv
yynX+g0ajFXV36BoCE3JvHsaQz9wjXTZ6d65Y+Clk7N5m7h2H8SuqTFUmZDWzmu4clo6gxl1eOJX
2QRX9DZsor2rRxdua8PU4E3m6fOs8hZBUpqYuAtUhCuFMHbaXV0SMxzCryyM7nXXu8+rbqseY6YN
u1xAp2bDNc5nRYgOPao9E0dWhLpZnxhmIfAkSsLzPKwtl7ZbmRSJWaTtcjAyx3SJZ5ZULjrcbrrB
mNe9v4ipGWJ9nQ76mnjwBLNuiT02d91+6XvRvXCrykRdbfkdnSIWrqg+7FSfHHJ9DkHFYrq/cPTu
IDKyEsLuwu7a8Pptm7Fbj4aLocUWzcJVkQf7h2v0dWh2Pd2Ufm66rRZZde7eO6UwzCjpZm4X7Tnq
lgYrbQaoeDyZhI2VMOh/Vb9paGv6yL/V6+C+CEtwEtU05sEC9dFKY+GCwjiPe3/upOEkLfpdN+RW
3IhJFwwbfwhXYVtN8wD6qlZchandBN2syJsti+rrQotXjXIH4mvnDTs51NuWmqnbbQlAUhgQmpu/
ZF8tqnbY8XzYKQRr1C+1KFwxL96rB6P6I3bbLffbiZYOu7KvJw3uzaYlprolh9aTTi9MSLLnOgFo
tHzYtCXaVKSdpe6UdPG5Sws4XzGRcD+h5HYgArNt9duyK2056HOfia8SW4MHPsFh9VWteRPVt8Ow
WyrbIhd8WdtU1z7urGAgsyBIVoEPrqD2hqWh15PBgbFex/U0LqP7jjHb92/bprSx310TXE1VZ5J5
Oc19snMqd0LiXQVPijb8tsty6C9o2CF2Xmryys3KaaEHCy0opimtwU0PG150G0/vrmOkT6rEzuJu
o9X9jgftTCQ1eJnU3wtXu2mk++Wi7PQ1K9DBKzLLd9xJQ1zfoshYU94dpO78meitKfXgvkr6Jamx
lUNn1lzfrvpF6hprbLuZtnHa9IKmzcRo8bQn1TwfwkUkjDXTm+shR5uMmXmnftTnOh2W9KsRhF9Q
Giyqgs5zEq3iHGzvYHj0HnQJeNJGhKzi75IWl3U9LGVWXZflMB0ibgZOtxxgIKg/mu9P03yhUehe
ncGnuouXuV4fSqfbdNA3C1Zf5wSGWMCymeMNdsH1uXJWsMV0ZQ64TszKjRaYN9fKYbOumLhpcCkh
slXBsMNBvK/y/E/i7Oq4u6YO9kyfdQfi3ZW+PHc7Y62GpPIJsIBt7QWAHQyiksAYw9j3rcYVt3Wd
5SZOINJIdpvX+hxiomc2qNqC5rAm4KjMsNl4VbCv4BpRAt5N1iuv44bZUgOGWrwPZAvjw7sovLW6
Vkz4+mHE4W6NSeFajsb+rjRtjRMntpHmXTZ+EZhG0Eam19M/B6L7ppuRYNFpFTVJT+dR5zoW0qsb
EeT7XlbNXA/wIXAN9zyXuskrJ7ugNe0s0hqLAFzsRej1ke33PbKNzqQhNxYQ7v6M/KGfB005ib28
tKI6vI27biPTsF/C6oFlhcu/qaYzkzqissNQg6CXtH0CcbbSrETvpAnrmIfzCF13rdcscNDWC99g
9eNPD+/1g9/P2rg6r7nxxfcCMh0Cgy5ix2eLh58e/tJY8fQro8psEyVxuZCiLhddL4uF5O5Nw/pu
0tDqgtees0DS0cxIixyL655PLVkMePHwV9vneBEHrJo6g36DRW4Ofe0sHJFMuzS68XxS2m7ltAsh
M/c8bkKrjpp82iN/hzn2zvu4tYU3gAup0TyvjCkWmj0kzaQZQjthmt3WpQkxwEy1W1HeG4UxDbvI
7hPdCvpq0pk5zyc9h3cqcqFlXmvHZZKYea2Vy6xPq8e/atJVSzBumA+8XHOv6KZAigKzShxA3Z9G
mrdJUpbawL92wpSRvh90OfcgCti5J/ZFgoWd141Y+En9t98JK9ECz4b83qwD7pu10UE0jtjO6Hg1
ybI2sWLNCMHdIBNXemW6CXTsISCHSAsXTaKvBcsq02uQFRZinmb9bZ1RzxxgmAcFOA8YAklfb2M5
bN2it2Cw2b0DRIfp4q8IxdUlCmwJzganpS3A/XUkd8w+5LdcM9Z63F6Tor8OWbqODMfMHTEbdH/v
s7nWFktmhFDkfNmc/whPxj/SZKlyLyXJwpZJHAOBf02T/QC6YdCG6bzm4X0enrc4uk54e+2Ibl14
1qD1yxx4VMdz0Ox+emX8A0GXsOM/gQ1kGWzUJAxl2SuCLllbJ0bPk7nj4k1Ps8TsI+M8mhgx+Bcg
On5QWl3kmJo01ooq/eLykO2M8gMJ86IEBwtg7SBMaX97+ZbzjgZOls5JBSQefE3iVVMtz2YSbUPc
bg3q78v0vOq++Hq8LBh4NSC2XtDPfmEI6A8/GiIgIQPSJtW/bw1xaSI9UTrJXIGvd81WB2YSaUvB
0WWfATGIqi3niSly3apxYSdRvU363E4wRJ8ICKtkcz9hdsZvfm6ZytF+tAy2loN1r1jHnCnLXyGU
hW47BL1I5rKGFAolS+rRL1rpx1bXtkBCdcNmYf31oXtnJfDzqD8AE7t2y02qB3skuwP1wAE80EOh
Dxt3RgztJouGXQWhiwa9ZfRAQ4DbGXE/43k3UxTEkO0sDPS5BwNAsXRUwUiJum3sBQsRo81A9XkB
WLSumERpbnlesw3qwsbsNhJomkPwc0Q9S+p+Vohym/ftPKp0K2QOcFgfhq4zTYxiitzSzmlhd7G7
09z+EA7oxujYWvbU4rTYCFxvnSy+z2UNpw9g46U8gRhmEcYbk0OvMSPkACeG/C9Ou9Cs2+baK9LE
/DkKx7oH7GNGdFDfkQ7r99+CQCJfxilhydwj5ZSlaFPLaBFHXx+YdbfDVXH+8wtiegx3hqnK2gWD
MTLCXbZYQG4KI9M1+mUZBVdBPDUCugvSdltC4JsKFu77DpzaoDkmqptrSHcXOYsXFHh91OjneLjy
yuQ8SVdD3GylrK2OJJewlx50BgSENGr6DW0dSCTIZUmWfiUG00h6eIgQOtrkYgB/WAMVU+dtRTal
mqk3xpwBAVVZQQQ9QXrxApNuKVtk9XzYNZBVxXphy8Cz+vhvo8SWVrczyO9nLIhWid9M/fKr8Fqg
KWE9kQbPJh0OJ4Rnc78nht21Qj8PsK5NWKaZrhm7JLPrIqqhFzkrRzi1Cbn+AVe1iYBJkTyz49q9
TMJu13Ln2vdrq4EUDBg4vSURsOMitSOd/lVAOgp7du0Vaa2ydhbo0Truy5ui7g8NATqW+JCye9u8
OPd9yJTd8waesasHqxDFK0+wW5Lq87ZZxKy/6LTgXiPZnLj6RLj1tM+iPY6cBSeTim66jM69Xp/3
4LWbStwaDd6odA8Yy7K3NRiuOn/Mk1JjTuoB3K63yJMvHYGgBfehtcDfDHfd0tTCvJ5w3CxbgQ6O
YGuOQSb4eU+DIsYP/gV2eZVcfRkJgTL52649cC3NmUaTuUrfVErXAex4x53sRt1yYmTz5Bfe9pjX
19X8MKg/clgVoI6/cmkF6X0esR6cbQgJWQmJafrrkHpkyHIDNuNi6m8J82zeXsT38rCKEErmTDSJ
2eoliDjRcF104Sx3pcVBCvoSonw7DMANRGl3GC1LL7xXLLuQwzKoDNun0pY6VkrLXGpkHULa0xB2
y8ER8iRaBB60SQurDIKvwoDL5E24EsDoWBSZyhGHcberXbJrAnDVRRG6JhnsrI9XpSHNjtdbCvjX
Trgnsl9WVbWEZTKmyss4HXaeZOswY/OOAiUvk5XOt0PbzXVIdJSROvCQ3DDWPTWuUxAtDNduRPZn
BgqDkObgd5uQBivZ1teY67du3C2FEaySgq484tpa2S9V2lR5/goNfBLqxQV0j+XgXgoHpI8S9AJS
QJYE6p7ZNekNrnluOl5i1x1QL0T8ex3ChdZDTuKHq6YLF4RIMwIkRUTnSldQl0MFOJom0G8To76O
y8IOc36LEmSppER2kaWBLY7TXisPziBf+3nnxqrwMO7e0MUkzJEHegEC+EiBTEhWdWkfJ3McQfhM
4sZK86Aw4WuRQrOATXZMLUTLNNIqC3uAkdb5s7bMzr1OuyLSiiZsaNYFpHkNpIY1M9Y1E4uy2unp
YOWQoavUrWk2ZdxtPc29KAW5yEXwl6wyM0sqkOTQOqD+TS/CfUDg/JzAI22T+pz5zjQF4S/Ra7Mm
4PNykAAaGPnARhWpqItuWzv6WnnVfGgOqVOaGiqXvtMeOHj+GJwZp+mKZXClXiw0pgP56GYYxAVQ
7xyt20rRbHFdT2q9m8bp3ypJ5WGwKLRupg/VNANxpKT1LNaB7YD+YmTdLvfQBhK8rmUWBbFMsTEn
bCYuJHOmq6+TauriesGKchs37aGvu5kiQXqpJAt6K4PONCj8cfisTtudocMd1y4MCep8yUCiq8TX
UNe2wN2ryc+BPuLFnvZ0UbMeCR7B3Lo5j6q2SeatSCalbEyWcdA123amOjmtug0zFk7m/qJ/PSwo
G/cvAfQZIjTGRPzgPnNGe0pYncwrT9/FRbRScU6UZhPVdosAjCheOW01UfpZGDQTh7J5AYQn60F4
AYWTwEChpW7WA5kkNUhWQLJDkDULhC3FxbDx1QAhhaWFqfiSAKGUdxulbiShuG1kOW3zYKFcRuuv
ak2blY0xq3y4dciHIgksLO4PrmOsPUInDMS9oC/MPItWeox2yu8G0OmCBCTEpDWLWLfr3C6DeNXL
elKE7dYF0gN8Is2HA1HBKAE0A3ZhtIPdVOEqoZCPB8O2i/plzMFvqDHs0nCv7pkOaDdgtAsGtMpr
wCX8qvFo1TNI+6Bt6Fe2xwubGOB9i2ihiA7v0LKCbl9C5jqwSZ1H66qYCN25BT0QRmwjbpVC4TbI
rDwPwi1bZ0N8r+QQ0XSXCTDzb2kuZ03crXCVTnB7X0TBtGrjlcGAdfTDcIiRTR3wRKFmGYml+d16
qGBUKlo36Ml+QFBTaPtL13MM8H5tYno5NodITktId4MwWvSImZ5AqywCJTbg67oL93XP10q1xqDX
KbWpz92p1jNbiXCQex3UTUsKjCXEm1zzF4iDmhbUWxXhfRgbbaOvXaffqN8z0i9RbfogFxW1v0pA
Tm46Y+WVodl6Q2f6YWmljtdbVcTmyvsqZS2FfJFVzSVu7Ycktq+vRd8ecBpcDSDO4BpdaQvldWsQ
yZETrAiUDvAQ7JkfrHBSQ7Lp7RkDqzQdPDSor3HTW70T6NPQXcIEu1ultMUJfABGb4L0WwjhyyCC
8AHsMvOugty4UIQJR/2ORew2cD07dYiNw+HQeBDqgE00SbzQmmDhSdARZTElxmC5fOELd6q0tqqK
QF7MbTedA7tdZFm/fOjwUPRQNNKHMNy18DzBezFQBViS2CobjzK+llE1AQ3RInF7roJPwirIIPV1
UzaTxD0gDXR91eGU+hpAUM06yB3KHNSaLoYSBMgLJW920QAVHm+ASJqD8x+aWZOD6gzuWOmEQ+bc
/dxrwVS4H8MTZJvwDQhIhxX0sPjhLUuJehrkhOnxvOT9ISnhQQ7tOXX+BJ0LBI+aeaZKRkUdX4CM
CTWa1gxhICntWXWs0pOGKSrIASoJEnHaRtso1B/c9sMJOPmaB0BwC/heIdkfAqFBSadbQ/C+kqGc
IEO4ZtSGxQXoQa1dfgk10pgo9a3O18iCNRBzkkJjNooqU3Z1P6d5Flu0rjcxhyTdJchEegaUWQwr
2Gj1FisVyRhgmHRGXEwxyfdZIb2JG2TI5CBqFClooVUK2iaiWWuuEygmWoZXmx1JZ23ggRJeXwVV
v5M5pIjNPSpoZqUwwJV/8QZ6ngaB1WbIUl7dYNXSJuCclM+5cjW0RnlhpoW3RwJYSNPuKOq2XcDm
VRaaHl40aWGrGB75Ffjhcpoa1SRvgeqpuFtHKwk9Uo2/kssrTK8aqGtEAdqosyma5BKVGvuL8FIr
uJ1CTUD1ipCztTqJBL2/AHlZKQMalBNC0i1UpsHK5hqHxlxP+0MfgwGg28d94oP4NJ0XGbCgtN6i
Cz/naIL7dtaEA7ilzHbz8j6q6mtqdBs1oCv+TP2fKt2b1wXbA2hghe96T99P+fLr/16nMfz/8MWJ
399UX2/5/TfY9ezxezF/+imY2aeK1uX4Q8qal3N9/4pGVet++b7GUfX88Zs0nwvP/+Tg++ruap/R
VwP1h7L78a94+15+f2z/XH03YGtmCVNf1L6+sF5WVdKfq+/8DGOVWsHiP/iGLSizv9Tf1XJoteJZ
SNhuFr7iSX1X0FP9HQ4BWYUtA0AQ1IEPwqHnR/EGUph18PT76xq8uvwbggLTPeArPmB+NLgR2G1d
3fnrZKvHSYi9vkNzTRITyGLs3kOBtXbdKSpjE8ctxLhgEggxcfCdXkLVsLmqoWqAhm8ENPQSObbf
uaYbB/O23bTZHPmXVX6LWW5W/ubVYz5mrDhmLTVgYj2sAYPlenjkD1P4AtNMCBes7dACgyRnlnG2
gclgAxTAbnuZXZRNaLtDbOp8rsVoy0VoZsO6F80816qvJAbqxch8gCDvtqHNImflp2IK5Y3znjGo
rsWmn3pmnXimvOT0rsx6M+xi03Mu4TQ5lGhDxwEylEGUrr72Rmw56j34RFi0U5anB/WZJhRmlQVQ
LivNFJTuVkKJY9Dg1GJaubWZ0QvR1A9vqY+oU+YZnikLRNZO1alaPVuUorZRdmBw9mejcgY8CWxS
Bj4YnLfTFOm2wWNLfcaH07l5bzqtMXEy+GyqmY4sTOITS/2cw89l61hOxUwSh9PSDW0oiV+qz3ix
YRf6LPegKRxmSQylGmiiPurCewGx+jyZiOqShd05qWHGQwN/itpWrZkv5yh2QNTJI1D1DSipJ5Pc
yxaO5po5tM2Zbrr9LAer2liu1OlIsKybcs5oA7VYYoV++yWHT0N9N7TUZdsK3RNRmC7UsCm71Msl
S6cltAgTOAFc48EuuHiO+fT5VtX1Sq0zucSzCpl50szVIUa9h38hQ0Zfy6C2SF7bDzcA52FZbTqa
P1OPR927uri6B6YFdp6EU/WzeoSO+hmOlWlsynQShNcITOtpsmOoM0nhlaAiMA7PC81i6po1g6FB
VNrjmk26Cci1Y8QT5EN3qBa+dExDr2z1q/pwiTszLcW8R4WJtMjMYU4JC5ppHcRWXSdL9b4zFGbT
OJNg+Pv/sHddy40rS/KLsAFvXrvRsKQokqIo8QUhN/De4+s3Ac09nKM9N3bv+4YiOhquAQJtqrIy
SzHusbbbpkDN0pymaG5tQkTd6DRS9DFdn0oVBfqvS3Wxo3Uik3RMEOqVSYD6eqxem2WVjF+G1lI5
7kgsdGc+G6wcl69PsF42ZpZqvAoSx1I1cIZ6tgajkEkylG95IgBjkKisajSvDXT/nRiGlJciE9Zp
Tps+PU1c8GSE8BUzqbqlbc4yQSWAch+DPHseKzUxY0Uiha7YYav57azt6wbh7bCnHbg8WiTu+ynu
zULvBTLX9gh7kIDE/pQWLyIgUMLFQQ0vSp/xm8aPQg4RCywQfQwxYDgheswEibVDiH7WM2nsjhlf
0QreRV8ueIPSAZNYSLcp6//X0H9UUN3XQPyLIglO9l/Bpv+xiK4iwL//t5eN8vZ92e+1U+Al5GRH
yk+kOeDVlYf219q5JpbiFZAjkH4aGN72z/R+c9cgncNF+E+wa3IEQ4eM4b52CvjnfEh0qEvIWAUY
ANGS/2DthJLo74snyKqIiiFZPxL6C0iDIf9YPDEksmUMi2TX1jENazUoiVT1i51m0y4B4peB18Q3
XiQaNU9Vo5VIpAHy5nLERUHDwDSpfMh5xDFJ2ZVjM3ltpI7fhSTHkxcAt2RcPt9y2MoA7rnaM4q6
zXAXVAvdGAS2VfugaL6Pb5uphoHAbRPCEJZeKU6lV0n1Y533o5XoUuFthdC2XEq2amVohRvnn3o5
FJ4h5L8L7a/atq/HNMVmgYtIEAe5tyhK7hWjkHsl/mFVSrZqt8gVgDRtNjuuLjxwsVDg/8p5982t
ZggjjYJ5cWIlLb1wLaRML/4oFPg3di8rfhqKpTe13e8iXjdHTuGsJW532/4KvCM6h3qMJWkGuDoU
EUqVG1LUy/KUCW1jBYNUZEQeZKxJW1XrxdFNpxN8lArvtJ1rBEiq38W2mcRJATIM96vh9H70kWAd
XA14guascMnka3ppZlGgEyUIzKUaPrt8BsNFGk14OTCOjHzfRf2hSfjQmtsBpJeiIhqXgojVx52d
gYgSRIktBA3vCHr+1EdwfaqoeRgF+Gkz4rl8lYSPEVXrrvGXIkV4ea31eViCrSi8BWnKNImLWTPK
gyUBswBgueSsHJcslkSSZAiPhgm+1fZtErW+ZEtXB/DHRPl5+37hssRW2sp60z3KJcwGQe1gNI19
An6OPMu05NUv/DtnEGGCuPfQn3tvqxl/1e774LXJGYDIv51z37xft+0D70Fal7mBNXNfOffz/pdm
fh7emgWjTcEnX5/x+3jqN0vS/PGsyvZwP55h2/zP9zWVgWhlsWAFX++4FXnD/6792DdkyWJzimGV
mvXjVt+vYHuV95//Y3MqEljhfduZ28XRKFR20wYILGO4xOv42orir820jQKMxr+2t8NNkcB13K7Z
jnyfdL9Sjhd77rSIRiKA6X9q9se+++2recb9fhzeNu/n3J8GuDeAdFBGzO2U7cA/nXdvjwt7w2pS
Y3ffdb/0vu/+2+770lY8NKo6o4ev7wT8igv+hXJoRZVaelyJokKEhme9gCmyEbl+Qfz+71VRjyuP
m8ND0oN0LKp1yzNeCAWqcjBwtjburf3Y3NpKAatjUKw3MzDYwIRabw7oDMgDgtPbOf903bbv++Lt
nO1Bvlu4b9+v/rGvzCfRTRu+dMeVz1QFN5mNeVF5nTpUsD2zif/ejjN1Wuh26I+qMgcletg6jf48
VPVOLsV2t07qsbZOFnMxGjQGwQGGN+b8YT3SbEvCHyeF26nbMX5dOO6nbpu9KoOxlyoPSZ/VXrYW
wNOr76IVYszQAtf01jK3x+3Adt5WU1qQoch9e7v4vnlvZoz7361G+Pe94DyICl3Wt5MX9QCCKmpb
oZTGQGt9Ac/ofqBrFTNO55L0Qtp5mKH/LP5pX5di3m3gBKzvZNrWwbUmruNy25cu67jZjoTC5FTy
INjAHQ0EB1fi2Qz2vCUU8cPPk7+v2/ZyW7fuFt1KxCxykhz2w1b0Q4Cnr8KBdpFWe+q6uG1FLK6T
4rq5HRBSrs5IVV75ZhpcMPZabytEjQcsXCSizhQjfJnWVyW1S0SrVuK8kK9HNultTMBRmBFNwOSk
9Jj+RhlT/73Y9kWl8s4Xk8DkWFy8Cbx6b1iLQsHvLYbWbcOq89JW7bytloCTOshl5c69rnjjWghT
N9tqr3oRn4NLEAxiY4XycmqCEg5MUnIg/KHDbN93Xj9yFizoMNvOfus7yroIZv6ShTGul8QGs7da
wQ8emwyxAryi7cUEsg4GQ6HZwcLLntEbsrfVIgWkvq02q33J0r6MSZ4X80IlA9ODCApoBscb45qf
GmxHJU9GmU9Mfa5bR5xaU5nkZTzjRZWeAiIiaSpNo4rSSAszmiRkcQ44JY2gd5i4viTtEhtelvcc
3HNupJOucUQsFqJP3Mia1aqTN+stXa25bbu779y2tyNbUSwG7LxKzEQqlVNAvrfvx/84aWtk284y
TrVEsdt/32eBZWgaQdKCTyKddWHMLUT9loWCZ1F5Egyb72KKaxpUI0K8uaMKoeKK6/GtkFbLa6u1
UpLD4Fq3tyvv53QcjyM/Tr+f06g1wIiFD6gaV6W3FUsfY07dquhlETrzau7+4/FZDXlSlnqCGMrf
ztnO/j/s2075vst2SRCPn6ERNux+u612/6nDNCpEnnODbj9qe1v3n/tjc/uhKYf467FbV6F7IayL
0H0zXFeQYF1RhC6wpGZS0WHXpaXcVrP7iVtt0jKsa/dr7oe/m40z8Dt+7NTa9a3+uO12zr/dp8KG
R1xYslQ+LAGGoKdvRRc2aOpnddsuOOH3ST8Pt4qCT/nvj//R6M9T/9j+rv7R9iROGHVcr343/T+O
b6cucQmBkPD5xz3+ufrPd7o/dDoLTwAlE+uPJ9iq91P+aGI78nN72/nH5d/H/3gcKUMMAS5YwqXi
HwWYsL838zJhcs2BHL3uuu+/XwCdf8CqJbvddwVyJ3qikuUS3arbkT7The9brJQJL4/tGaaqtxUb
tXlZ+c1pIvcZeMqobju3w1lXwRu+n7nVoiwSzDkrwIO4H1b71Vnejv/RnLhyqMWxQmxnq27Hv++0
bSfN8rRURma1fW8I7H75Vvujzfsjba1vh/G5T5wA9oKQTxwbGvF5Gyv3EbFtyqEqFM73uFAHhKyg
N8AA3M7i80ozgxhWCJbTAtHaBu5wtFlA42rr3Au96CJqFBCGaVMtYykyhM5LEPf6LrhhEWHKrNv5
kio83arGV9ODZTchiodFbR0z8mqeTas5d9/MJytJPLCqCnvmwDZv9egG2wcIwgzETm/7r7mXPwMs
5FlZ21NahlCLnMO8bLyyH15AiMj9uJ0FqxPkW4SINNt86xTNlIZvdFLOmvXXbe77vdg8/CVuIiaH
WGa4vkgQnhZBDwhh4Eap5KkSFnO102i6cms4vrdHWb1k+C2KMvkt2O08D9MLHUZo8ozpag9Os2Im
TXq4+64bFLF5sfmEaGStAlo1xkH4Jlv/P2D3vwB2gqwJUPb+e8Dub+r4Fav7fcW/sDpB+C/EkfAn
IE4NsA5Mq99xLgS58B9GEGJCxObvKtP1Xy4ioeIaA0O0C4n7/kLqoDI1wMtS+TVnpqEgRPafIHUg
jK8Mnz+kpvzaBP7nGQJxyDYjSD95jKkAEaKigegizMmA+EFJR/x3KbcX1/FWYQXEwILn621FFXeD
pYbRSYUw1cuEuBXZVt2KpJU00iatDsGa0nhbsayG87QW22Y5rYqXIousbBRjR8K48baiDzHagMz8
3vzexxW5HQaNX6ThOoOslmy8FltN3JwbudFhrK6wnrDal1WiwTHbqkEt5nQcYEzK5XWpVcRxuCZn
ddhkPrjDjlpGj4FsTMzo6ofJGGMbrFyDrFFH2moVmpFXC1Y1wtHqdJBZ25wWE7jSgpEnltT1vAkN
AE+AELrtnL4bhdpCWAh/KdqclNVp4oBFWbXYPkJg03tNV4AExmmAY8K6Os0hwjuchmcKE/3Sz4YL
OJfENTxTSVwEkrZKbCJBU+VNiwHjb6u2TbvagUDoPUmYzDTmGmd7Tm6dc7daDM2mG4ASlYWLtxXC
Ukc2P8aHaWhLJ25mZ5s+UsQ30in06jCInUkcWFapgyWort69QWXrRylYDV2ruWI10ioYKzcMobaV
tcmVQ/mc53Ftpl3+G8BcfVthlGTKgYxMfkCWP2DMeXX6zGJMjhOY6iDKALjcCn61l7eatmAi32pI
qqg6GQjwG9S6PflW3DFYblGh/c3BSkzAHyPfU3CCCFGY2iLnZOeFIAoDEZAG+ytMaH2UdkJrCjqB
cEw5aymdPhseNC8sxLTsrIK3uoEMnCWYA4IyVmBHlIPTSPX5rYN0jjvXYkH6/oSa0duGRPNnsFhB
RWtVaIwO3TCSsbUC1Ue4JhX2cCSLl/SXYC6kuZb7KGaJwiSJtqk7RCZEdbRdDtJ0lqvPUrH01GlA
YGlA9J5noJ4mFsJoICOt/WmkLQ9dIhGp4MyDu7zzl6gCCY7KwJlOfEpA7zdIVPAk13yVdyGT5lXL
EE2uMZd0p8m7sDAH9MKCqV/JI4REQU3EmsB76CIyQWJ9Ls5SYqnPam8iPofXVi9ESeki034yoecC
vTHJ8VvBQTOcGiLtlHY6GVdFFG3Ch8p4rz5zNuD1HYan+Kg+c8ATQtbtuvMA7CAjmhnCV+ptuaai
wVJxP+swpUjsl8cqpe0J+6tXRCnZW+ompPK5h3yiCMBVr/AvpZJkMi0GuHumOEMzSHkG9C7EYPVa
FYRbe44fq5auUeAvGLNj84EQnWYQ3FNNXQgulg9ep2l3AsCAt9uJBJfBCeHfEOk0oHDPWPswRXYj
g/WPEKUHTiA4WJNfPIoX6Zo3VIA2KyRRQpLQbI8STwB2VefAW9yhYXzBJJ2koaVibJ4q3YGEu0rA
aSZ8bo48y87qDgB4dy3etUvxbLDsAAxTBfes943m1QAB0ZlLyuErYq0P7HIhvWbqmJGGD02kRnrR
7XgP8g//ONdmDkKZYepP0o57USOKH4NuK7/JX9NTjJiyr3qV27n6QoeYcSKEo2b2WbZWiOEQ2MlH
XoNOBKmSCV28hJnCkZ9TH2Q/xIn7Y1qeh139PD2KNz13mpcmRpYBis427PTqAR+1/6VmnrxQDSJ1
KJELpmSWCJQQwLXmg8erqzS8NT6LXV5l5ZMaIwZPNTjsZh+DP8EE1h3lyFx+wZ2nA+LDFtjkMIU8
9ZfxET1Jfvslf0qe8hZ/GkfMOzOA9nPIQMVQRJIvlyBzpoGIo8mXfvXYSkCIqHANzKymhqfMwPAQ
WSLyARotdzjMq8qWjiqYjKR9E9/ykpWZo6M/5FYVs+gT/OGxIZX5Oex7yRz21cTUq7yLEDnJrWFv
mCoTc7NlUmpqGQleYnAaWbYfK6pqpPY7s3mq9x1SLRiYMyi4DfqvYrHmZ35hRcek7qWVXjF3BDPR
M9C8PuXczLSTAuMwN5sdn7jiG0CT0osxpLDkormpxMOy5lXgieQkcLpslQoxSZ3yJIDx1bL2bXlK
LOG9/DIwhRIOEXLVGqGfxBTV0ORlvii7MCSYFkc7ZLI7WhN+/0CVS/wK1TcIEjZmy/E2JNbiVo9J
5wgDaQIb3zJqzSB44Hm3ego8IbCLzskeuY+6Xr/vyEH762HsFU9TZOKGIoJ8IZl2/XOwuBDo8gg0
j6bBWTp+R0kQR0dojpt8BeSC1Cmw0GHeEbzsKUGnhJ6XY+Eb0NLIIJCIRYgVdjafOGnA1COG9zHf
J+9RQo2P8NQFnnLQZEwg0pcuppaoIHII2txLOVySep8KtnHmanPiLDQTVBR0hpnbadythaJVmKyy
3TUfwrl7CfaGQLT5MYXyPDTD5xG8hPIZ2gBSNQ5Iw6lslbndCc9zRXn+2E4Hjf8V9fj5ZhjRFdXP
WSD7asby7AscH34wJYGIx+mliokeUfxs7bycg+Emtl8tJlmM3nqGYMeSMIQqkrUGSRD0UvNHtCGH
BjIIAD0Du5zA30AZQqEeksRAsAxfxsyCWzRc5QGsYS8AHeJX5uJvIJMVTAw/DPM/b8M286KPcKYC
eeKYfAyzl1Tei5DHgLhPl/3o0uCl8XLQYbD0+XwNBSopC2cKPwZ1l2Q0zd0C4YfeAp1DzJ2Ft8SS
gSBQNj5iaUIH+b+Nx2sK2s5mnLtCuU81shzwsELvghUI2jq51IU7lVaCacyU26OWTkSo/PTV8CQv
Oan+7MgP0mE5BBfdQ48GmcrnXrSO1ZhiUmEhPK1e8AhgWTXtgYvNSLAK6aFqMzNLmAB6RfxQiGfR
MGXgnwUNThkbn0pLMSXLwPLgCoUVV6yIn+PuIZ12o7yfEzr7BUut5w4odWYqn0L0IUdWIDoTRyTk
MChNuaF6A/MLwi5gYUvsqycoXePWD5Cq5L0LwaIA6bmCEelMiHCVTpLYtcDABBXBuEieltLqlb0w
OINs6tleDSjOhwgrzI4FmFc9HGDaoHedMBFd1qZAFD5EDdFh3RLDrb7K2mwu3KNc24JKMyy9KsVX
CnKSfMXpUUwoqkiKUsx2l7JK9MWWjtAQ9Gaq2pxspoia1yyRfCN91kZHFCnUfKFA4g/5Wu2N11wn
xRF758YO/MifuAcdlgbVr3Vl4pFOoj8sBBotW3+Xr6XJ77LT3JrzOp12vzjkUnkIDVe1GrtDvgZb
NA1bYsWtO3L2cFxY+MgJXu+2h9GXXmvnqIak+Gpu00O3MP1QoY2FRT7oxbZamlFvJuM+N9MX3okD
kFspSPu6j3cEkeIMxisIYeehpG1gijBXDfgKbqGzIX2WHhEig5q+F1mRmqCYNzb/brzy1769DoB/
L0NqDsfcylKzPUP+x69PAY+eKLPdqzboeZkHqqlKk6PsZ8f5Ol6bC94/bhb3fnXkkB7kAQvHMDEK
pOtpfFILgh5bIYhtdRNdsofC056Fy/IVTUyKnbzYLxeEDQBqVyaY0bzIwo/+sXqTrabF0gqSEfqQ
ySNbSUC01IlOvRueuSftEx2nsYUL312NmCrPgmSDosR3FE6Eyl/15dzBKMGTQCFHhOcMjVVgXznN
cBojWyltRB1qX5MswaBpihA+2TUUnZQfMMNDwX9LjqBj1QFwH5YhCYdVgjKXnmKV9YOtDqAHWkCq
IXyX3jIQyyQivLG2PpSfWKcNAFK5JT2DHRfZ5efCOLt76Dt3AFYbXOBV1Yfuwr/n5mK86FbMW2lh
CTA9J9q2+yoEF8vKR1i3j8OpOTXiXkCWBdDYodtw09d4RJIN9Pr6cRYpwpf1GbJEya4lNh5wg1nF
iKEGFJmPIkI0E2tVxuF67UHkTfD/e520hwVMQhjqKqsEpzjJnZtptAA+wpvo8MltbmnwkB6CK56o
n0cMZlqEhwHMgMKE4AFuk/FLgXnOefgtlXxMIRuJz1r1PuVO/1kXVjm+ZIiDSGbvzosFa0I4jC7e
eV4ReTcu0G4UnQSbM9KLhiBQIZtwy3QPKVd0T0JqAq/q3QTUD0BXKLSoMDyOS+BaNjcE9gdviIze
W/r+d23btxWhjKPg1sDC0BEgy7oS6QR6lUpdkJhNK45kktIa1j7cZS9akf6tNq6Y+FbLOQ7PlaxH
MrlNQLgZ/MngY55thycFSY2cf3s1RFFQCajIxNIpjpboyNzEvSAZ1cDEApai0pYVcrbAz7yHVGMJ
r9qIWzsXZg+Ki86Rl9mEIhwKgY2Rs1U38s2c5SMVH1VMt8gOVV5B1P2KRR/YOL+Hi9ZieqRxSLvG
Vho7DyniKrFG1jwMuCtGMmSCYNp96W7hN44ku4Pm6WDUvKsC0XfweBJEz5HsA+k/CP+qYKVAZGFX
ilaLYBMSOXhQ2yHIMSHflGWoNhpdZWl7yKGpeFbP0h4AX5n4nG4pGpl4xFpY/lVcwVthHWxRIye4
B+zPqw6Wzy6i4b5/FV/hIEEOZucPickthKOdA+becY5MZFx67ff1DV4n8hkh6VW0IEpKch3SC2jc
yHCtE1N9RVqjR+Gmnrt3bjZD/O+V1SSXX0tbGy0xNfHt55pkChMRo/8aPpNHOKlVdlLedVM5QoIx
LE4anRSoisn0XliFC8MDyY6qXbeTZ1hJtIXklnYvqTN/RZZwS2D3vWpH2VTx6nQyPySfMIrh6Y0q
DV7br/JWI3bf0qSjkWYLPl5e/QXjMsJlIbCPYXWmxOfmDK7lSv+tzBKz6056F7H+HVsbXwQUy3qf
s3GGFRtZ+NzQPc6Pc0IKRzl2XrgfRyI9zFALJazQQC/Cmkb4zzFBUgtiQAp16BJn8nE3NcGUZxol
8m5YuAhNLafabF8CqwooVEqdqIFPiQwYUGeR0Qp3GAZVQov3JFp9quEa4XWOeNUc+5johHks3gVP
Go1p6qruwpN0H1jNzFor9iSn6YkEr94GGxqf4BOt1hJdZooQkG+01HhH8jHu3EUsx/UOdpy4Uw11
DLSEyFaE9f0E/1nygaMIvoCJ5ZwcQhlJzaiymOXIEh3fFUw37cSPFH1Fy3GTysmuTQAPHzYVCGdQ
P1gZFvILoreCKXuhL7PwWAQmcoohYdkpgmkYg5IJEIZglzpSCSJxJKGhxp53xYRMTn9JDkppatfa
E3x9srNDeYvOaU2k0pw/oaA+BgPTEhpeOvC1R4rvYrDhfWopKLPRdR7hWqoxEz9lON/wqBBBRg+W
oXEjOUzqs+g2znTF16htw6oOAQChVxHE2UslsHwP76VfjUAnvsmVZcARSDEHlxYnucIJxvmxylkb
mvjsFRhiLUVaiMBJoRxXSJEiwAy8i3TIKzJDiX7qAT9h4cwpADNOOPY9Dc5lxJI3bQ93INeRmIlK
3F5pXA6++weMP7inql25K1gmQI1OgL0r8FDqDTEARhBTOGS/9NwedvAj+ZCOt2UXDG8ReIcyiBq0
AOlasNWagscMZwiiwv5Nec8dsMgXgB5AJxNLE1kQnovsSbla/PPkVocYMNMEI8aZIhLx5hjSAuJf
jHHgYNfiFYrCcLH71Kx4c6nZ9C4g35k/yxve0tL2tvaim/4FFEEGAIOOkaYEwxAAED54fwQqwL3A
+Vbe0UmiFyTCmzha36TFVN7b+ZhnSGtkgeabvPRfmOKi16o2VWT3ymCr+RDZPnAibCpzuFais8YZ
HvBcACdc9QhWG1Cu5HG8QX4HKEMNkU+QzMo1rYBMkgI8u68MSeluc2X1eGnjPsFbwPIdIs5M9V8t
8K/MQiaa/KZ7fETl3OYA+4TQ5e0NONOa2b4HusWjq+8lpCB4XszeTg5aB1IKWa75zTjNykOeIt2O
KQggYR2z9CnAzHQNSxqldGjscNy30wqzYApVk4cpwNoLcCjcBZwlnnkF/GtyKjHpwXEA6ACcACSt
erdch8fSG5zgDL4lPmdJliNgLTp1DF+3+UyPGCShdNYULJz7RXIk3YIuO488I7YwQ0tmexEh7dKA
pDl1S+ZLfgQHsd5X4zNQL6xEgfIYgbk2Miw5zbvGNGjCgWJJV4xd0OvnfXVQH+fH0iDQmRmYlXYt
jIWSqJ5kSSZ609rcMa5O+I716M6XdaZIaHTGl8eQ4679PtOPcZIQzLBIcFa9Y9VAOoYkwXQD5nqP
mdcvL+l+fNRukHxCeBea/NeEFIQYcqnPvfeKmSIjXeTMkZdXlg4kNLYmDXo3MhmPAawYDXpf2Itu
yX1t7xsfBqq144BJQH+F9pZGnZ1DqeHDzw7s6tBWFmT98QQxODE0osEIKZ28pA3kinA+5dasZ2Sa
swFh6V9YavWRIjMUl72oiY8VCrMoOlY87kH2TXPSPY0n8avDZz5juKkqRVImQOLA7hLOFEUrUExx
ZLihLJuCRgysrxgoIG/OJHoo3QW+v0raHsOaFG9RDpUO3FtQb/KX+TbuMdIwYfPAukBqRxpIYZ8l
F17xM4lmbuNKZjWHREN3KkF1JXhXnHSBtTBqbHEwajkaJLbMnYZ1opfg3+LZ8b7lczs6GBdquYO4
r/KlmzIxZODLcgSK3bqnqW7XSPOUH3r0xs+YwT22lBQp71iaM1V4UmemNc6sYN1jDaQuo4kZ5Lz+
ZswsNQPWie6IVGxQz7LcUd4z2ClIziWA27OPKifUHtPYm5GasoVXiWUbfEbkyAsgcqHySDORxSpd
OwqktobVZccOEwwU/P24x7LR1CyGnwyWSGEZD5h+ycjU5wGzFmwo0YdWF+Nu/BLas6FDTwLv8oG/
YFEEKAjd//BZHtvQLe3EipVHfBTpKl/CY3iRPxWY/w+DP0CleJ1IS2G1hY5xEFbs10TWssfQbyc6
lG6e2hijyI2AjlfawEVWsfClxMBMAMXh6vELtlcNkRSCQ5A34OXLIW0Owvs8MACTy/uEVwFz7tg9
KSXRn2eGRIJLaAbHFhPJCken8BZLN6lMCxlfLqqXv6UnpES71aWpRhacezCeAej3ELxeFWv8ZTRO
uFDBiijCOoXLTR9IrNTaoaO/YfqV0S0vWCQX2eLPeLEBkgPi9X7BFh8S2sGLqxAZ2HNvWNJTr6Wy
p++rF0Eg4S8oPubGWvRL140kkajO20BsUnxDGngpgDDskldglQdk2QPTyR/g8980DRE3WHsihJGV
WffmeBlZ+JxjBMDAG7HwWWteBoXmfoGcib8izMDIIIFmFAKMFJYasrUia6w37cRfmHV50OYWyh1C
H72sOxefMoPStGjMCT2BVLv52Gks+IrQAAjVUH4AB0q8BcGP8UsyZy95rE+hg976gYcMaqvtdgBL
q+qAj1x7gSvDdLMV5OaE237Tn+sHmU1+bGdW0YOtRcC2XhPt0P4XlmUDOYeexAtML7DX4ZR42U44
ILnSPFMc5alkwjg/YY5qJEcULMhsuBLpIFczIxD8UN9BNxXFCMRDLL6Daze8G+8YnBySx17RWcRP
sTPx/ki7H58Drzhg9LaX6TonJgaUidf3ecuell1zbi+YFCGZVoDfPMUwE5joyq/Lu3FdWnu+pCHN
b1iXFPmQ9Q/R/IGFBuZ/sJNuQW1Gqq9/wDrhIloUdpO40SmH+fCkHCsAOudUxCMjpYep7sQn8B2y
6+D0Xxn8Hi87pPvpyL8gwWXpZgvJd4Uva2wKEDshoM5BuNM1iLcQ0a2YsQ8faxg1zsTkQ1nAAldY
8ixaEsPY2cVMcgyreDT8yZlO44tg67sGUxKcpQekqEPX7Q6AxBGoiCx8DUikRBhSDNZFpBPhXYF5
csYc2a7zBsnehYbOgwPzPeTgPgFz1iHthjeGmQ/WZMWa2kYPlwsa7xTbsAETjE98bMKZXpl5uinp
pr5YOhDenpaTP0MPz1LDznW3zCz93Pek8HUkGCoobpAiS9VgZoYpHhaqO73mIQdihYkVWu0VbfB6
mMiikwkMBmLFIMf3Gq+7jU8DsuSOpvgyUdXER4fF3IsWst0VB3h9MExPpUSFG2R/bnmBx+cjIODC
sdAuUF4Z++yhipDIkALng64Lrkb7ygNpxaQfOiWc3M7k3gJnfJl+8fh5JeH29QvXWf1H9xyIIFU4
2bHuKDJSptCXP+s+/w7gShmYfOVA67Wj0/Q8NkzpLEAX5WcCCwlPBTRfhUPGOx0IH4uVLNAcIgAA
cBMfnFUq4BAQZkiLMF5BKuRF3HVIGdsDTrkpEYXCGSv0eV52EtNs/Vy/hECUEIKCMa7NLAcYA5jk
JKe3Ab8odseXeDwrsmUgBwG6DrD5HZD0D6flgHkhn2UMTIjQIQPwRpAfA7lwZ0DkmEacBQjnZ0e1
X9Izgh4B0gz/N13ntds4F7XnKyLAXk5Z1SzJlvsJ4TLD3juvPg/1IZkfQQIMjFGxLInk3mu9bUWB
BsUm7ZKrshJP4HacFg6ms8Z86YaAWNOVM582OHekdIeq1MBNlrlCQOBv5ogEZZUufkUQxZ/alpzo
PQcfU1GweKq8ff9J62aVPT9JixuHVBo2VwE9/Pq0XEiv0DdQqrqaP1O748n0BTl62tzLHli1c7od
+r3fxVe5qOEWr805OhqRXXuyXx8KLh5KZTaS6IF4F7/6Gl617/6UjmhT3ehLBEput+U3+1stdvG3
/zDnbaOC69MD9EHH+AGONfqrPKeB9dwdJmek4V8+1b9zwtFz1mTjRtlC4p1m+lxp4z57CoXrStvf
bBznGh5aUjHWM68YD4f5PSyPs2xDSEocNpD/IRDCA/544nA09YQ1BJJOSYgWc6TVh9hMtj3rRfoW
V6c0CccIIC2VKAgNLKKuQK5i964SYbxCujnQRK09kxlHQt1WR8CJmg6JJSSKNk8qRbm2/VXrXRkP
sKZFRIqrS04I20I3u+YXxXF41hcyQmxtPx0oCOALafzckQvgp/wowNYEl9WytB41LUjyVwz8N8ny
F5MCxk5/4tLetiw32xHFCnreki3nZrDB+QWCY7IApWE/dzQujRdyLZ5Tv6X5eog+ZdYxqntP7mC4
OHpUwNljQpi4tL2D1bSLRxkrMunPeHB9tjOP1NVLqj10497wWjZEwxlBYgKW7DMfl8o4fadaLupT
OcMRVWTn2daX8YJar3zNfiPd41QvTpljeeYHSIBhLyxGn8BMxeN8is7Qp/1zOjqm4VqEoTzTw0Mo
Wh/txJnBi7812ZlLeqr4BJ7wZ/oxP9jkZEJ82ZDGnUWx8Yn1he2bHa7QcRlT205n9U/x2FDi7I2f
SrcbL4uJ4N2H4amnOQi0d8XlnMBI1HIlZT5c/7z4SemR4FIuPifttlZz8Cl7n92m9WGT4csMsrjs
/ocNVHHS3+WlMj0BRypxFg9F5oqv6NAv5G56MswU8vS0mQhS8VLBNhS3og/jSuO8Fuz4JfG7G8Zs
UfKy7khiYvyZ105zrV+qamcIO8gFGAcpBbPzrXEvpddlerVSL6yonVkoKDZ4K/7wnYHzBDrwjgst
yLmuet3D8lDuNVvYAR1xLlDZ1e74Ai67JG5NwXQzrhpr6QX9JSXhq+K3fvemVH4t7KrOGV9kyWlT
cNtTAmhMfEs6euSnrrfodb1Jij0onwnOcd4gNARU1g7jO8Sc0Tup5iRCtTFVhr6PYp+0sgkPXfxJ
/oXXHbLNu+u074iy6/Sl2d5r8kWsFgZw/im7RQ1I+YMwhzCaBl83XCBLyg08vZ56gjxdX0EuPGis
9wGa8kW6Cvvi0jwTJLLaeKX1o+CmgfILYZTSjxJnvYdwSBzW4puoXtLDdNF7m7+V/wnfxLeF3pfC
e998lAGpRO7qgeooX4Dd/Sf4f31AyD9IjnxsP0sv9IR9/5Lc+Dgq4QMeLIeyjzEpukBufO74IbrM
D2UgFxufQhKfYSexw0lDbUeUyDOX5vzMScaCJze+dlPeMQYLl3mwpb3VO4p8GqsPEQjjVQeM6YNp
9ubSJ7NHTB1iZqG76z+lcmwzzwQTgitji+a7p9whjmXZxfRXPZyLv4SexvIyuUbmb4FJ5t6oH6TI
jY39UAexQaZIsJKphXNd9orQ1zPOfgyUG/8wy4E5OHnpWdlbXlPKGMeR8OQHNpZ2OUB98e0Zdz4u
1VwxsjMDPtomr/BPciu+59Ip/0AIP/LynDHbQcA8ihuDpc5J3rpj+6dFQaqxpdvGKX2piRd4Iv+e
T6eMd2YJaKuxoQDHlEXJFp45OnzGjv6DMuxNPpLo9KBfkAk54tF8gjskKdf41VLPJdNebB0DolC1
tfSoH8cv8uwkrkE7/QvPse/P7WzjJJvTYJpeo+GM+VqhSCM88jF6Hxu7Atk1HoyANNCbSG2rQnQG
6+ASlEK5UcDZbSZ0e/lO3mgqwiJoYxclRAd54g0HjesUSc+3eawjJ36sX3JCEnxhz+og+koatNXJ
qvx12jWk4ntcBo1LXrn8rF6jP9LTAt/8Y+ZO7yCLeMn/CKC3FbCEK7/x90afz45G6KF7E3fKC5Si
4FY34UN/mj+idCftZS3oHfmno0T5HVx2CoC4FyHa944VwC2+GEvAktHdsP7OtvoW3VgUdPGAEE0j
A3bYmpSz+TDt4Blq3bFSm+u/8ZOrFEw/2bWHfBOug0i4hl2/KB8qJE9yy1W3fjG/l97WAH+OwzPk
yUoMTua1gZnYC3ntTv/YPorf6jG7WHxWggchOO96lPl1/WwDJdqo1g6gAVz0BsmsYVz1UL/J77Jb
3OJPTrvoJgI2O+YFyqde3OL09UVbnYEw7OaAZNX+jzHZ/UsDKOTE/CHeY3JTWfBu6ct6QxtQUtWy
glfkD+yFkZhPu/m2+B3r9DfnC7VOeRA5EQsn2gW40VsRutDKELfoprz8z3LT/fixO24V8szGixDA
RkLyAmB57M/FRT8LpErAftVcWMfEb5/qR2uvXTO3uc6B+q1AGJJU5qRHeaddTcvr35M3Lt34kLjl
Y36eXNjFZT6KiYfuBViesvPRlfZlkBAbSyaXvRg7dHjALADzTwqLR719iOGt/xzPOp8W+vZ3g2wj
DjUs5erGR+w8C98z7Xpsly/qLn8ibfGk/W3iI9cXmagVWN2e4/wLFhNv6YrBgCsEygfBIS2YTzrT
RiIah/VRkff6hRIza56tg3gsWD7ZepoT5yVi75cqcY0v/Zv7BslW/rBEcKJIH0TrYaOV39oH2ZWo
2BIqIreRr1PvpTA1C54f9HQki9t8QjUKiDeqGwfYeYq3U0R8bh/RfQpQbnTUBWj5F9V7rTyPFEmr
J8mBQu+u2eJPc+KVEMuaiiMOTvs63XSUL1wI5cYEm0f1GDKE4Is0x+f0yPkJeV0NtgCyXRyyW/8g
HLLnYY+KSr+z/HSNT/IpXtxpT6Ves/TxFtkxaRDjnfkGhd1kTvkgfYDr/pmpqk7Ra0kSpcOqbs6f
4bK3Ls1XjNHRXsFT39GEwNvUzjjY+Ulgu0c+59XWhTT6Bj3ca/ve0YJPrpq7rNvzewO7Czp1iMjh
tIWT/ggq0APAf7LTPWfERD0iLHvEi/fYfzRvottSR+d+/cWKjR8rdUaF00e5sIOw0+gHVENqgwwN
INyh0JSah6hxlkeqbOMqLc4cOxXlcfu4PHc37Tod2yDP9onqGFS2r23AAnMZVF84Ws95tCfSHwEJ
OzPwx/pDOknkIoo5prPDyif4aB6BWah6l9hRzGAJLJeV4L013JnJD3b7mr5aLzSlvQnib1svEW0Q
5ZcXucPhndybMnYN6loQY+61bOoTKNXlb2I51nv6TMPQcyCjIKdp8ppre8b6xTulJiDuuZKplL3i
t/+iU03GID1bn+ENJx1Lotju+8KNyZunuUxIojmW9TkVd/qP/pPJNotOzJd4MgxXy3bQ6Mk7PdXw
ri7QIZ4OcSVecCFHBJpcp1+x31W3dFeecRnSwRlfwpWdrlAuRfTRoGFROLlU+qlpJy6nftpZ5VOS
P2I/C2OfMQBoLsY/DfzfGzVEwv76KVXAWG4DtvIS/cyZJ4fAHA6XDyt1bnpFtZtqr9miboOhfcOp
T6/O1tQAp2GMGHecZW0FugzvCngF1xQxX8GWH6pjHzj5J6/FTIOF+1laRk/XD8ZHIXl1MH0n5b7r
QAH0o6Y78bw11EoJlbAtyKuwVTRR4RVs1mQskRpzW3b9nzkgeJkraNy4Be25e8uQqEYk55/M0NFA
P1S3UnYVY3lQZkQ2K58ArY+Iz6Bpc6QfximdarCMdSth6W7ALSOH4ImYvapBKJMCmk+vc38x9ia0
6bhTFGSoJ/ZpaGk/YsGJdtPyFK2uMh8aRBDMWhh8KhLecJG/SyGS0doWiEdNx/1AniKbCmTEFoS9
ff2N7GWXetoXwnGcH/vqKckucvFQ1LstvHh2EBmuAonG+2m8lsvBhO2Cg6wgJg7z+KDkBCwdVBOx
2OtiAtcQQlxuMkRqIYoElcMLGELJTtkte2bis1ZyONYUrd7JEoIQUd3iyMsuZByI7iK7y9/VJ+uK
PGlgPFLv9BDWzJ4SbAqjsval6itilsl80rbszVcW5kTfjy/693i9E/v3kI1/PP/9JnGjiF8KSfhP
C3B/XmxGGzrSoodDHjDrUUbqdRsyXEiO9/f7SGNXfaM3rmNYWHvTFEmpBhhLO66EWgCU0xnMckgi
RlDc/2fUKOqnRdL2TXsyBZVe8X7X/UF5LRFs9kDb9/uklRE5trX9xv221aq+2ZB52atI7IuUiRHi
nPxK06a1v9/Xbg80GVL7+4+lw3pw/9+/B+7P++9XTNJMWc2TsXdHFXrr/qQiNxVWvO2F7k/to4rG
JJWzw6jl7SUa93NNN64uCFWGcKfwZiU9MYN26io/jPpgQQMkp31Par2+uHrpJS/ZsDy00fI4h5iL
I5OjVhWKdtHL5IIv/YsxV0+KKnzJDOHyCZRUHQt6A4P2PiG0qeV6HcLLXM5KEFdSCtr7HgpWZxtp
Pvs5erosGudg7bvIL9KKJg8EwSqhGnNkscQuiq4hSLQ0pkGbPKATzZWUAVdMFRmraT8m1Kc4Ttj6
dPZNfUggrrph3hU6zHYyfVViJR/VEFlUF+0WPFgclX1a8h1p4uh3kkmkaw80Ol2LXpaODFuD3TC0
X0ZZAwgofs0wgSXrXLNdPnGFdHa+UnAMo14Q5xUoJCK4RPxCWSboOzXUFt3YEM0yIGvsJjbCrANs
nsR5n1fx+5jKhwp16uaSD6EHBqsmp42EzCpJB58vpHS0KiqRfDcILy2mdWkJIq9VTRHTjeNDpMt/
OhE5s75ZMjvJX1f4cqaBYMZbjd+00L5KCzwjT0jYrLTM1QyUCbOJ9qUFvklRUxAxTouhSJIrCR4L
niDWJvksU0nHeilixHYIApfy15zL1Js6uLfkqaZ/6FCLtSNtQLpE7uagdrVm+/XYyhlKxdj3sXxi
xBOCp1h+lEQ2DobnLicjrsqgxEFni11O1ID2PS87rRQOzMpgkajShDRQxetmJO5Skq+4r4f3UIzr
PcMExBTlQ9giWDfmfLKx4R0suIAR00MigTkwsyw9p33hDf221uTlV9LgtpDOad0gUqhMRAtrT0ee
GZ+xYfSBHOrfVrw+LHIOKGVKKI9FzV8S5LWMjHMjFWxTjvX5XGgE3+dVuNNik6KXS21vKINXjfO8
65cVNXdsgQfDKSp69dpwJnrSJIFDNnscUYgjMxaz1Mz/tlPcHmtzuawrmIiZLCzQJddHOMWMP1tV
SJ6c2tX4ZAms/6pF9JvqLdBazt6WSUBUW/BQD4YmN8J4Ws3lYKwKV0lKNaCm3YdAMkFSg6A1PQRR
q+qCJw86i4Gcf2lNAdTVpu8Gdn+7D9E6G/VNzGgJRqEEVx5hVUVwwyhla0sV6zaoEbBfnWluy1KW
1oV2kej+5ekaciK54QgYITNIoqmZ9kR+rO6XfychG05SxsqtklxsDQ0VeYIjVbegugdKmjSMZkzR
FUlyiG6ZzoDOUCxRz+disDqhxoZajXnlL5p+1PkCxgb0sBg4zcYVFDyaSIklm/XYr216GhIKFUbf
eFZZZ49T9JV080FSkXuLiAxYYqMdcfbOokJDJNn0W+TE+2VJ9B5XUMqVkUt2JWfBonSMT2uzNZAH
tfQ7c+EyQakajSXgf7uqCQ1w9tau66uaXecaaqrf8tWzBfEz+apa3Jo2Dl4TnzcCMEtwi2wRHw2V
kTWVTAuTzT+iIX7MM8ea4MEF62fmIcv+7ip6+0NItPs2dOliqkCOgvpabpbW+C4BWiBcUhGxbVGi
wdXap7kQ1I8MuFFW4CoNsOAoHv1cFQ4TRYQ862w4nUlww5h85oNJoFyuHJUuNlBFrrDWIwTpHGFL
CFGJJEvziNPVNoc0P1YKNHHaUDn0kiK6Y1O1fiksF7lfSHs2IjczQ9qeVrkR4FAifgczNObKoGRI
Vn9YW+w3RnwppUgmrHZ4b+WBVBeuk2GtvH4mdUEmX4JGq4vPRU0DqkHar5poq2IG2E43Z+Ak5nVZ
32QhfBLCCJ6iYXYQWsSm146xRn2RWpDk1ilkiazMdzEDpgyLFAIfh4LEdKRdN0/Ma8hfrHmzK+jD
Z2/G4V40KIcn/TvXiz9Lr1uBNk+jo4tg8IUX6wyByEKkJbJcxC72N+kyVEjNGTWUuaZKvzRMQFrk
Ggbk3j0mdRd7Vmy9kj6dgzSDU3CZoZTrZoQi5upGnOUo/ZyOQY2bKmQqU+bzmP4YoTcsxa502I1e
xeFpmbrXrnra3uIhNGJOqlgXAmVh3kqqaJwn+WtiKbEfl5p0kBM4mrZcCAtb0XgwCxRtYc+lmFdL
71sDxXQJ8THqwoAEWnQ6aREYQxeF/jhqlyykGjU05j0xw2o/SHHt6V3+WBTFsiuheSazCwxVXl0x
XhE2bPHTPBQitM/BGI1F84uswyDCi8x0OEPqSkV7YWaoyu5NXvOywdQdhbiacEwtsS+wJaBdEWrJ
1lvA5XodTUdYwL7kUISE6LW3XAQ0KMzT2gsrbnjUExVRHCiX1l1dkzhdzYSCaVHuVSUlpFVg7UsZ
rGXXWjjYY0gAdUgXljHlDQaNFgbhyYRkITJBDZWlZZBk+6hIteDFmghJONPYpyqoR6fT+43ssLYB
8RQb1oIDMYfDFNBioxxplnG0G70jLblEwmfoRPrPYMZEBS0jXOwAv58YqiOz9Ptxi1EmE6rOjQwt
3ZHbiZg698n8b7w2lt8kRiuQM7QUXg+gVqWM3sI4+WLlHemtZgHJOWnAH2pxk8v0VWiinTSzIEdD
N4HD04yIpewOEaaXskvxLbGZFK3x1mWa/FqoTJJoNTZygrpIu0HAnuHY6qtfvnFadtN6001teiez
5SfMi9ss9+u5IN3zOEV7ZYYPkPVkOmpyhNLcoqkfC1Co1jJPVll8kZ8WM/MBFr9Kr3NsGgdlHV4W
zkBOVsoaqrt66gKcrUCvMI1pKBIzSe2FjmvFewP/VOjqe1FAZAmI2FIjpPFNwLAUMc9Ro0m/Sqa9
Vm0juTPO/XlaTkmI6HOkf3G1sc/dWlKDMkO6EHdPq2HsE71xpQRRg8yATbNhoGoR4flRIv1T6aaG
7qv38mQGxBLKc62Rs9muGMYgD+pC9i1BEi5Mx5ncXovac7W051CIP5bZjHf6BBrjLmmhPqq9uIsW
0KRCttagMUbSB9D/iB3MtirmwTx36T5MVsJepmuTV0lQKnEQJ6BXUoyKv0obbEgJ4efp1gIJbe7F
1ALdyDadWOdokpa9MYC+tGnlZsJo+WINSc9sHrdUH3ShSB09gl7VdIyMovRXm/ofU+x5WnRFBs2o
NGZ/zHX9EharuW9O1tyrt1XW8d1Kdl1gSVspTgKGkaSJ6uMAX3eWdKgTyBw15KyVVu00xcwaShvB
Jjub9Du53ScaKP3cyQ19zrWOCgy3C1bSTnMMk5wfsy4YarYa6K6mh9lil5jgfrpGlxxrQQ05Da+K
oqT7PC+uCBFmmfHADYL6RuJQJ/2seKJA0D9uX3s0GmNPjt5RndXoqSYjPZJjp2uRKpqKqvtq038a
Vj2dmELMkC7aFUurg3H+LLUHuU5OHVZhT9hi/soloY823mJJu/U5gaYD75WvKUVNyMghCsjsmQDC
70QbGXq7KNs4gP5JIk/nVKgsZQxO+tAy4U/W84UyWplJluM+1uoPpo6G1HTdeyEn8BpidSbFVEME
PDO3Nmd8gt7aS9/zLSSMPTKEHEuTchML0a2T8RLVYHsSI2sYqmVWI8GvVE5NuZ4mLf41JoImheg7
zEB2wmzRPIoxv+zrhZma0pngSdUWelQKvirVSI5rQLWBrpfF32oeRQtGpU+qLqg3ZW/aDHvLaAQn
UtB/YdjU1hEQI6L27HCINBqx/nOBWdFMGAaSdhKjcZpjIxJG2Jkflcw+POVCkElgR1WZoRTqAN+W
Rbi2WAueRUizKek+ijntnFiZ0E1OmRFoCPOzoz7KtNDyeNQV9o8+ljGZlAX/W9DOiZHSukaCPk1j
cEbCrFO3TVQWmB9xXVNH6Es+6eN9eOaEpSyWlsjTNcyh05ggU1yi1A9DWr1VyW5kCiduPsDVcjQq
Z9Ayb8zFzmMkMJh404Dnm5mb0HbsFUG/SkYD3sVEDnFhXsG0mwvoIROSQqFLRcJcrB6bFjkD054r
2Xrq6lOb+/EybIgbWkEuHjROdeFa8bRXKjmIwxZaeYn7RzCFFyGX8G0Uwk4JOYCC1IKBzMMnEf+Z
w7BAj2pecLpePIULbK2oFagggRsXxNKa/qjTDR0kjanNEGLp8ppGA0OTSaIzYin3i0jgC+NiJ+Ar
nd40SVCJ45SQ1VqbX7Z7xdw9H+UavdWFQQrWkZE2uyZXBxSxWhwQO/84jowVUVuKmVAhd39szLOi
g71GQvSwhluxLHFyUpciyOkY+zsWjMOy4Hetb7MdWtCo9CgJ4zWN5Ac+ONlWHQ2bMHV42MfmbIjp
Z6ZkWdBpfENDweJXlagEjexJnlGPj0qPtGTh+xW34x6iJ1Wk8CiHVv4m6iEwo9AzpmnzKRYjDCRB
M3bRCAFz5uD6RHiX2QKb5lCqPcQGU6nzh3nD+bpaYKzi9zBrh3bps6Nldpwdpgqt00a4fJC0mrQV
0aJAWq+4bSfF2MfpU5UjYyBj/ycW0VS0gANNT9NjwavPKiNeDLz95cS3WwPO+NGAYKdPILyFiuZC
b3BtLcvc7tgFMEC3Cjpd9Ih6o08PMcGRBE5OG5SBx1tGFJfI4eDps4JgdZXL/dCirxvUtaTbVp1J
QU0uhrUZDGhcWoSPWqXqmKravwtLr2bFy6kY8pXTotURMaI+mpiO4aqMWjp3Wbwbx/VhFeXsWJro
/ua1PlpD37l1G6IdDBOPNLXHrEV8LazyUdnoHU1lYVKL7lXPDSg40dWntzWKxAMD7F5HVUHMNXaG
zZvSbY5nvFOFFVUMcXdeyexGpRwwSvVop5eF87oQfEXD17C8KrmOFVVcGWBco6zq2A4izvppZZz7
XMahSxf8hjSjFlv5Z21usZxI3rbqGxxQDKZOl5zlJNkm2CaPFcKOWkZhWC/Nrstyt5GE8MawO9Ne
4YX5YLmUv+W64o/rXunwVghKcqQsfAQxWRFbMPNIlP+yUP7Ga9M4Bql48FyTxBVQuGGnCnbbk4FN
Fp+jlWZFLJhFQ2taz+WicRHqnKgGZOFED3+RWWwwZxk/a5KgCUH4PnQi3Y4+feCg6jmILZM3ND5s
jKK6qcvZF7b8nFXo48dF/zajJywONZiUHRFU5xmT/CkyYCOeNvZoeTcmOpdc7z4Zrtk5td+RkB9W
eEuxYB3EHp1HPsRfvbhFJ5IZkFbEb8sTZVUKSdk1zTuXHABTKOEXEdWPVhkmW1IQnop6KSNzF78V
fbqtLZxGr5+ztkIK0JnI+SQEZFP2GxtJeV2R6ssVVFm19bFMtpMIcdzVU3QSME6YExDInEuncE3M
m9ZCiEyQVwwctSMlkc5GJbmVho2KVP/0kNVzeVsV8duspfib3uZXC7mkJf25tDRQTaX7ZX/7KHSw
F62PqLIuVTO0O+BMbY5mP2qSD3Kj0WXth4kNNVEx83YDsBpLw6lA4bKU+PZ72U2Uogm0iCLGIKuh
VYjjJw3vFKrVwZhyxtNK43cop7UjoxSvQqqTJWwZ2NWNu1jNJX82Wd7KRfrKQ+ulXFP8K/l9sYJ8
CudzMucfptRNwaoX3amZVRO+S5BcPRErBDnN1zipwdZmOFWrrd6iq8wPIZFySKlbqrUt/VEKH1jo
0qMpW6od1SXghik911ZDb0iIFVJPTHHa8M7mlTxmc784mmndTCOyvHANUf033QtpxK6+NKo7Vw22
1Eq5qT3rXymprZtHdWAIohCgUZVr7E+hmRfsc2A8M2tfOYsEMDKQzC/IRWSgpk4wVgwvaAxBKFCE
mjg5lbBkFSpE/AhUSWJS4ZOn1RtjVhSzV/eCSkK9ENUkMabWTqG2OESV+kMQonVJ0vq6ipg6J1mZ
faug21tNHC9FSSGv6p7O3KGwEf1x6eEsrbI/K98TwpOChZ9s/WLLgc/cwuhgHcI3cvU8c1UQ6Y/w
GTFzQuvKuJrA0XQNi62PBlPeW4pwM8Hzoi6eVgt/S5WcKt3U6dyEizG0vxHAm1e1aCWmWlkDCyXG
yvxVpwkpuzfUvhKLyo8MZZvDFBm7KVzO5jwrdmjAkWrhQiHH7HE8KiiKQwENwiKzYkjgV9HaykhZ
Z8ExhuEjigTmeBqam+t0yXFNvP2yFjtZy45h2BGONmE/ZDTg1p33brHg4xcmFtJKAmxWuith1UQx
RAU4RxRrfvc5CMOx7RgpJq8Tpg69Ja+gGzo2K6FzRwkvj1iuRFQmDBDqV+CImR3OSSUr36WyaHiN
zLfKyI0ffdCelK7QPiwBjZWZ1p+pPn+JvXCWW/3EXnudOLKvxHEfZlHJnbjsUKx0XINFrvpp+c64
HWMXtuTICKgZylM2YeRPkb4XE4t/jy2LjWS26UfYn/XmJ49KCtJ7kFp1z5v9f/43XtpHpgFgqNrC
1mZLY3L6/elRY5gLRPXWRIzT4tL4E8V6f9L249/NglGJmJG2h//77/3X/5+P//v1dWyRPf+7bZgw
jFMgCdNf/mSMR4JszmT7cf/f/YewBay3W1Tnv5v3/93vuz/678n/133/183780LSZurxR2pDb8mw
ClvFXBzCrObTLNtH/O+/93vvt1dl5iGhIO1DtqrbPe/z/oOzC8ftv9vCGv7v2+rms8VHk7wbBUMN
s1VwyLXvZEcFyjzkWb/yKYV+r4aFnTNtcBfOCmk5JuxpMTYaoa2xdljJSXctk5LmfrNnPOJ/D2Tb
UwxdhXkQlN2/X7g/7X5TABQK9Ck+3u9KNFU9zLKJk20QMxX/Mrk99+fdH7n/qIqWP07T+ZQmCsZt
vcTQlW5v4/5wL2vavpKZuiZrCIaJ0bdXHa1AQorYkcKBlK0trchoIPPDnL24qWF/1bS/9SkEzdgu
raMzHupw/yHPPYKIuGpX9I0rChFSZ4yq/50FtBZMswD9TKXkmLGBqy2MWUxwK8pUwckIG9slW6Re
ugVFlfcTfLt5v68oJqTbg9G2uzbq3UoasTfcHxmjUlo9xrv8ySdQ+X+/l9/TgJdBZ5Yhtrjs/gr3
164jYUseEcYjHycJ/v29//7K/WX/e879oXkLApemElfo/3lT92TD+xPvP+4P/I/X/v8+/O8VajPt
AuZU7/8993/8zSoxdwkJ97lEAUxmFsufWRCkoFmpG0fWbVIRLsoSPjtj6U8Z0DNxUqRnjGYJGSYk
QJdfmSo1O6MJYQWqeG9kS7nX47Q9MR4OVimDx++j3RiPXtrneyFCt9JURHkRseKGlvA1tuJfXWVo
8dhAxLc5pX5L5ULHqdFlk1Qg6DqYGJylHNJ5WiXTLJeJDCIGLQYh3IegAwV0fQvwZj1TgFXnbGJJ
I9ES6axIYiSZ0C6hzA1mJcj6sWwRfpr0IupMqEFHhkdZ/BmjRPDaGg0UtYA7ZMt1AKJzscujLtKr
516HQGgYKoHSh1gXUDKXohu+u8evmORqtG9m6SYb5YXydpvPLiJESNJdzha8G3WptfstuFiiLxPD
BDmViZ+rGhiPUrGZJeFwnpkSKA0wmJICTTdsavA8shiQNi9umGHaSgW0xNpar1xahOIYaJXJ/VgQ
Spq10DJZHPg+vcThmjvFaiGhkfpfLcpMb00bw2VEx7GKpwH5aYgYnSj7yMQAIhrWW4askgkSiRtF
CQ6iAUUPIwX1Vfgahiz327L7Fg0/y/MeolGD0c+ya9fQbKdajYY6xq8bogZlhHB4VLVPQ1O+5GzA
PNsBpqmLtNN0tONxhTCgujBLDYFj3rzhMmCeD5N5vbaPIrsxwUmlLNHYAjsGWWasD4JazfvGoHeI
4GCzPmmPxiSct6luY//ciNTFEp1pX5JhsnSJAxl8njLpNCmmhn5sSL3erB6EXmkY7RReBFn9LpsN
t+XtCJzCgCMywxvSgcjAEmNMFpZ/jTw55uGEcTxqhIe4BENjOyNTKBH4TnL5HJEyoohj67TMb/Aa
JDBLHckOI73exV75o2fCrowwV/CrD8ABXDDxei0E/Tbq7XwFe5QjijViRqF2NcPaGeTRNIAhjIsV
/xd7Z7IcN7Jl218pu+NCGgB3dIOaMPqGwZ4SNYGJooi+d7Rf/xagrBRTeV+mVY1rIBgiRAYjEIDD
/Zy91x5xTSXJwXBZBeWednL8h0R21p1KzXfLxMUfpU8BExQc9Tm6XfnSNTq4FDV9CvdaYLBMmMx4
L5NZ12urbzQD54VfD4i0Yq2nCkx8ok03ZcyoJjJjornCnFXktLSRwDY5eXe0scxNkTjfgq4OnwvK
W77vleuwj7ZVD7jNp6679TP/qCfRgWLmk1lJ/1BxhDRPaJQ6C+vJKNQ5zchB9FwGUZn12Oqkte9E
6O5V6V83YVQf5Zx11RUZaY8YzDFhDU33UqX1F73kHcB2vabGd1cWxm0TDiz9ON4doFiLqaBoxzfy
+7TrOsInYDaU8LTQQE2DDiuJkIHHhJOGEaLqKddh6oQZk048wCr0r4vJptbL9XHV+No3lmsoKvRD
7mHwDdqTRGHXY+xpapBKDOdb0UPjK7UsQFObVa+ZTdmggZC4FjbwPYm+zaC0h/glabbOJPuHTNWo
DGOEMhxbBMwq1C7M6QH4GYhux/yknCi4dVruyaSZchSiYDsI44sbezpqmBz9pZk8jTJqd03CMtwI
HRIzQ/+booTWGhZIDBN519Dyvqo2vo1UCT5wErhn/Zare+g6ZDHjlddRmbICRFNd72+taTDJIlb9
IyHAtC37x6ppdLSl4XdTtIKcMCG2ykLzOximwRyeF6VLjMalnZ2IveetajzTaZMpeCexudG6G96i
uTYbX6EYpfQhh6ba5TAqaeOjhB3G4pQHPXh5GzUpQo7dpGnWpo8xVUADyhKUxnZjZQdTABaytPAG
sijpNMNMQqB7t/VjVx1UoN9UE7owmlVPLfkqVDTu+qaZVqZL7WMsDeyFeiCPvdt+iyGlUmjL34YY
JGFfhzmzNP1Z06uGo17jQbIgZVZqPOmWi7GtdbZd3FLCLwQFHuHMGNAcs0U1PAzKRA8uI6rF2noy
y+mkENekVkAKLyIzzlyn6KJzQtDtps6yM3XSG42ACgTokdwUZL6w7HDqXavQ//cDKa1zFOTWm5qL
DMg0a8sO+rM2vDgJGpB0GG4S6vbHvqSxkrnYuIZYYBouvIM+JC89gldnGF5Sm2a6ToR3O2noo0es
FraJhUmvxSqwkMKP3Xhu6zg9Vtuxz+7S0mBMzb2vZd5QzFdYfO36OXH1CM1M+WDT1MqnCIqozZ05
05w3e75UbZMWTpKd654LiJods71pePX16tLrYwk0h08f43g3dCzZboYFuQofDa+xDKS6XnVAl5NV
CBFg//NycJht4Ha0mbFBzc8t/zG5sPEqRz4WjQpOXmh9jlLIhvGc5tLOBJt+3hh9gpkiyJ9CLQyP
YVZ7x1EOn0MNUEWTi/FoMNtDXsKGhNxgY2XICWJ0UKekyo1D5U1rc64e+o25G+Y1gO6wLqhYR7pN
Yez0OWhp2Zh/7C0Pf7zF+RdmIPsx3yxPdMpkOjfM79ztjUctSYH8OL2+dvGWo4v8lA3qVOZjvmP6
OFFwGkmrICmLXRrpxVVh52JteBoAktrb5TARs/pFBGj/DQ+d5zKlXzbS5VQg1vL3aX6ouVTQWbCt
pSLoIfG/BLIdph9vSjQNsc+KfA5im2PQctwPCG6brmyuFhaXLCIqE3TJEke17P3yXOd63DdtDEa1
GVOcnFdOmlZSIwpEi/qScJCgbVnQLRjon5tmnqO2kUXcHB3nlaxodhLoTszGgkgNkoA1S67vFpx1
NycwxM5Ml18eRzOUdaqoxngE0/+IjJrmzIKFzJrV951yjYPtQCxy582UIuTVVJWuer2fSVXAYo9t
ieusLqzr0CkYIGzTPI5tIY7LXq2Tllv2dkExg1JsMEddVULMczESReZHy3tY9mzWt2tbIuEKo3Np
VcZRNa5xRMfehbZ/sCpoJmaC6DcoQ0zwqSHHQyjuaYsUx9xwq10Yu0DZmpepZ57HWi9b0Tao+AoL
fe0HGpYdpxHH0jTEsRFxvW65h14pG/WBYzJUzuhkWJdzGlgy88RSH5pCiaC0pFs3NpIEiY61DH3M
29L3o52ROZxOHkvejSImq5/XMctmoYIbvY+YfhIUhv472cvJI3ddpxRE6trNT3lnYF/SuKFB9So9
hLhxhMKZDfXVQ6EmElHojx6nebMc/+WhoKSYZhRzONwBAL35O2Dm9vvGG2CouGgFVgRfoMBNWRCZ
oUBU2u+KFsVLxYTXm0HCP0/A5eEY4ykvxslft437IET/UpZ46rpp1krGU9xsQ314FdjjGfedQz+U
p//MZNeEUmnDxQRGOHkHijvANwPuvNSsgU8muyLZENOFO0z/Mr2FLCBiyoQb5NXwHDfeY/WqPRYn
WlM6IlWU2vNcEOZyzIR4haPJOYdP0wt4sbfhho6F/xQ+Zmg9ds4I4XSVvQNRnC/KYUfZkw5iiS+J
VsB4JeSGJshMkwccSTf8cz4Dx0CQbBnUpwd40nUP6HXb6juojmG31++nG/Wt4OGIbPBKIoYAcUQP
8MXk8jXWCHPUZ/6UTS8O+RchlfeY0WgSZrjBEd7Y5+jVYBWDPZX8R85Ayk/7QjvhnVLxhplzPexw
hJhyG1rfEMOAty0BjT4aL3cArDbRLbEn9hU2Y4QWjxqVUm2L7TyeQVPuefwW3Jpn1GmACzb4YyES
pLRe30puZ+nKfrDfrIv5oH0RR/+BejxzvQY7loC9e+WHZ+YMDCvmS/xpvPHfBrzhn3oY2GoXnI3o
IDHwt6ueQdtmIbmV1Vqji4Wc/Ax8dipZdF8VnzkPcMBPdCfoGp3TU/yK47Jc5f7GkNugxlGAIxa9
BcZeAA8tuakRLawV8jhAUf0tMzHGDSTx3t0ZtcVueA0I277/7qmtGpHKn0d83m7FzXAvq73nPGjp
7gOu/fYH6/xPUb8uPHfmhWNQ5DOvHeGJbulMJyzHRZpqWBZxih+zfstq6ONUGBg19WOpIVnZJO/a
qdgnr+0xuIdymqJb2Or+beSsx2xHWdE5u9fTN84Q5rVo9NKZ7TISEbetfaZNB430Ks6vYBe6Bz+/
hdnZlzBU10LbESdMj515w85E8vcZognKwOfpHbrfNttmL1A4rvGA7svn7i6+zx7LZ3IRsP6t6+/x
EWLt5/SrxOCy6y7pkXs/OkydExZj/V7sRjoSO+eOwQytwR7ZDHZq5NP49gXGpnFn9iu55upYgXlD
WTpJ3FHq2bkGwzxQzT7b3cZrt9/r7s1+zM7geMN3jAkYGpx3HFAWAdsnVmlrgGkv8StiSP2NujXy
1/6BxsJjxZeO1QZWMf/DVQ2vQUPWj5TsgGHWP1t3nLKK9uM9YrPqExIL91JsSZrf4tWlNpxy/I5I
ol6ciEn2Pn1Fq7/V7sQzFMyttwm+T682xm6xix7TmdNofnbFJjq3B30f7uQFX6j80pQr7FMbrPfq
DgwggufsUwFZBNcLyqYNcmfMkVynDm6A13izig65Ba71iitsvJkRAI9CX30HTBY5G2YHa7WK1ntg
lsA+6WCHGAhP7Wy8OOFTAKe+Me5pVhohM50zJXLo4jO9gdMWGd9lXDPLWGvVHiLDgY8YbMWt8ZZl
h2o/fGUJzlvlBr6zjtXLePJeWFfumLltmZvvNRxD6xm0cHmxvqAkRCG6OcY7d/MPZ/6cw/mXE982
dUPaju15pvzziQ/IvkHRZfYX0+0ueJbC9TzGcHo9Od5nc1aYXkXQur5gm0HZhNHoCUdSMxO/Z63y
P7wZghD+8mYMKVE866SXOr9ehVasBrv2uv4SmdQK+af0Q5hvRg4RiDYcNtw/1vjsYugY9MFuSnUT
0MDFZvmEfyS6Wd7O/+Vd/EPehWm6NnET//+8i8v31/prk3z91++h8Us87Y9f+j3ywrN+I0tCSkt6
lq1bcn69/4680CXxtHy3wnENRzCz/iPaXc6ZtiTB67bwEGlI8TOeVur/k5ALw3R+zaN1paVbhqTh
rgubMvgv5zkFFU0f/bA7551UA74wWlPXyzx5yWv9OWP+Xz635BF4bkTX4+dr/buXBuyvbYsAdQVI
K0GOxPJDRTU3WZbfRBGAH4AF6lhmh9pP7/y0LwAzYcZzzH5XEfqdqL5+DPvnwi3MQz4BrOoodIDy
MF4yzTzwWvidsWsc87z+lB2l42wR4EP2olSo5RsUSoNF31/YkGD1cEDf00273oP07Yafy5bLq6YW
o8BhKbxSWVO1t1bpCuxdlFH7uhiPft4B0+qewZ8iNqvtay+umSx7scV0nrgI0ju2oY/tuiz0DR0Y
5DljAJw1e3Y8+2vfYziWPiS3FhpMOdrO0ULltEpMjR41pf1MecahpQw8tuLNgASS9R2ZIVBbWgHz
Ww7gk0nSuvY0mnFJIampuk57oxd+h7aRRoONtl+OcT6XKa01RZ8YM3mcoCJWZf5sxtCMbKs9SK17
7yVWsaDPHxIdbR4ZSVTPEjq6FGpDPBfMGtPngC9q47jHRPpItETv7occ0LCx19AyWZoFlCm/wD71
rrxhADw9pLt8fPPD3tuycmPCGMt0O1nBmdiRZy8gbaCwXXQ69WNu23DdPXgvuq6ux0gfVn2R3tYh
eR2t2k5ZDtRYeJ+62HiYbLIhpCx3jZPdTaX7gl0A3BSxtlR7KO3WLcJyr6YWrhEdOCTatRuLg6gS
74pA6G9dVI2bfuA8iEgxir2Eyn6PDCS1n3WaJdsi16Eg6LWis4KMmPUa8HSgpg661Ny4kMSL6A/O
TyyZxSWlNwEmpZdMza3MqbB6Xymg8+FLDG4+5Jm6VGAt9W9FN0N3ra+aEzbblDiodQSVH2FwdXa7
NFtLLkjuLdBa2jTh2yvKm5KqJFnmscYpDQQtsuXNNOT2MbNagMc0bzMlKGCwFOx6ptfUep/zAvVt
a5bVtu26flum2sHOBGKNDE1zBRdqsu6HkbyPICxWZoo1HzMMl8BQH7Gm4FMiqJGzjTJ/WxAlk9l6
vNFNRPLBRH8j1faGHbcr3iphHJXzmtbZawiYq5C4Kzrp3NM1+a7rTM2RdLY50kjbGslGlV9zZ64s
NAB7OnM8e71FVMz0FncD7Ah1JzthMkeBcJWA+jPQ/plB+iXBuq4bw+uUdi/hUNV7K0ERVKr8q1tC
Mm8U4kQhnlyayUDM+K40swIMpU6aBxyNkhHj65VLTBVfGg7aLr/2qh6fTGuvXN+EWtVLfZcPfnlS
fvRuJ9jFSFOcvIA5DlxheGpLPwehTWhCv9jIVjyaeflI55CZCSCsn33YxAHJlslPUQaOMI7M27i2
7xKleevYD5ECNzPmsHX1o23uYl+Lbp2k2/UkHuFy008kOeKUpjA4FFwTTjxgIaItiHDoOhbJo8oo
F3J1IYjaMgAIy7jXcLUK7NqZachTRTz4FH2yJqgt+NXgK1R9ylo8PdFUr9fRMZjwZFqix54do2uO
p37HZ3mbgk5ei2y4DJHPqWFW+7aSq0ANCIkDAjiCxoH3KSJ8Sk+jVlJzdkqxjjzrOnDcV6fS+3Nt
IedMoP77SLdi272nR5dug9REy1k5G6udQJqKGz0akMt3Nnz0xMVzYgG7k1Mz3kVdn9+gZkWRARS0
wrxpxi/S68A0Chb82jhe6VnD9H3EoC/LHoU+JG8XRaExfccGtLc7pM3N4OQbU8ovpQ96u72GZIvs
GbChTOAnjETohhmcPha9Rs2KuZ6JyD2aanTr2UXU0b1BoFg1umDo2hqP0QQyUoJMmErDZDWKFyD1
I+wtXYvw3vVu4dD6nRYcU6Q2V0oQI+DIgfBZJMbhkGGIbynPhmQGTCFLnZY6/Rj72/nSGqa2P6cW
7MMkfjMz/eBbqGMmJMeGnaPfgT9Z9d1nBiSeJbfHa41zERZvJYVwbgbnOnBZToUMusiI7jw9Vcy1
z16Mn7ju3yOTxXye1d9DOwQh6PfcKtX76I/tEc3eY6yact/BuSiMYAJ5rt7jAZY7Vq21ch15jqzy
M+aOTeJEeNy1qMUUi8QIRSjEYN99n1QmrvLQgrXYBYcGrzPGvqtMY82KAYSjm1o3uqPZFxK7IAQM
IQk/0njtB/O+HjFf41Y9hHQjz52/pRbTXHlm+mwoaRzzRHRUJzyG2mi8df38qdJzjQ6hx7UTswye
cE2OSMyvbFTCY+9fK9qBaMm4kPs1wv1hUyi6B3723YvyhgwAjbmDSXl8kuQAcC3n7vCietT7mIa+
+pUPWIzXDpz2vfQoPJgyOiNSm84Taqgxe3bNwDhyA3IkdnZHT4FWjva7lQ7O1hUI2ztgQn6Ik0RZ
zj0vuavowq7wO9Lj0GnYGWaAcqXSzl0bnugR0f7IiAmSpEyhdwWBCw3Crqrx5Kr7vmSWUTT1usO0
BP0PNKDO9UTDBMd9VHQXErFQVhrG96rzNp5EQNvb5eesssDBx/k74oRV0+vVTjGlW00UuMnvoYnd
EE3RZF1/GuH56rVTXUn0ncwuavpAGmSNBpSZWzV4jxjYgiw6RUGhAVXGpW8BPuYN47/ubplHNlfW
EOKIzGknC4ZjWnD9XrnDV19RlXKLhuaE6L8HR5IHnX2TJx5kJe3FjGPqGI3TnpgrsORNZTnbFzw+
jFBrZG0FgNfq1UjnKZ5LJoxmJ2fyXU8Iwm9GjIOrSWQeinN949jI39pMEnaBD2IMMrCYQ0YeOUkB
DV8WoVZUHlxZrvUxRrgoQu7fFnTk2K2+ty0DBvVUFxU4oinGMvgCoxFeKktwolT0q6XQ4p1ysuJa
hUDaCPjFRwVlRh9iqGYi++6MIjkPsD1iRUEhesv5JqvJHJlfZf3BIVMYCSCNOnfwx3PvoM51rYCI
Hg16pa2Zm7EarR2iVGoOgbOJcWPgJGOe0k/Ex4xNtcV7SGxWn6dr/Dd48wb9TmsEHqYqVNuapvyu
i8P7vKyTs6WV5haDH1NZG3D77BoeUyBoerIhwozTM+/enCZ5m2L9takdROsII0o5MGVu2y9VOLk4
ZghNrmMQwiP3941ljU80KuI9/ZLhuvbFozcR5FAUAJkwTVl+9yYHb4OwNCPGmQVol7KpR+oNngkp
LaJ/JtpvpgqsG8+JNplHdI1dao9Z5pZ30Hwj3zrQPod/nKNODDz3uiqiYh0TtgevoATN5eY6X3fQ
nhtnmPWA8OMaB51hFWmnFDVCmPbZjYUHamc58NDHPsxWNT4capxa96jBxizq+oJiBtOSkMVeTyUi
eu5rul+ApkPeo3wVXeKCHtGE6XLl0IY90hTuVnpJ5S1ECrpKQmY2wkZjQCaNx6AclUQSBR38leo7
focKDjxxE8tea/Y3wtKB/WikvBROTx/R6UdmCxYdrqL/pI2ZtuuT8Syt1rqEDhc2tun9GI8tlWHa
MxhxKV/qdIqZpF+GLBEHx52n7Q7sEFaO5d4ssONqgQ+Tn9SxuCvhtFoArkn33HOjONeNo1AAjNG+
8ae7Me78/ZD4lBN1hxxtJa6SoZqOqnPu067M1x62h4MfV/pz5orbWQg+GKMieywIN2aMj8qokIvo
4tSWQ3xNl+Q6YyBpjeLcFJN+O1SARIwxPLfCfsFtQnkLQfg+GQo6tJN7ysrqwaL/Pum5szez+0Z3
J0SaU7SppqzaunnmbzwP4zWtfpAauu9se3eKj62t4Vfp8VSzstjm0FHMVDc+KXPTMXPD3p31F1rb
xU3enwPkDhjgmZwWc8Tgh/j1OWfwl+fcJP0WBcw4fEyXx9LtuC0GrU9DQKsTnGPzs3rprLEO9HtE
98PRHvz+qKc5Duqfj7ssQj5AoVh4JrTALhtBKufBe6xPLNcm1Jr09dgUWTDOqdXmKajE10gJvBCI
RHFmVA0xEB6KesJNSTH98VhVXwN0ongfScowkDzBhuFeu8c+sa5/yWQXlJw7/BmtHMLuxEBu7a0Y
wsCAlRbeNR2qTGK+vlp2uyxwab83n8K5d4TuPv+w6ef21vLcqGl3lbQo8Ddk+7SzkBJeBGzW+eWW
jc7AzgLE2f186scfqIGNG12orZds+uXVfIQDZBbMf+znk57EDmkCwu7mDpw+6w2Za/koLufd2gum
Q2CcsyKdtWdzALu39C2XXX/uc1YJDrox1IgSRBHJwgN3pmpIsx6oHyyJ8F7rExwWUtulxQaX08CJ
x4pfZ71RBaU6Fr4FQ7Qlayc0OPTLRps/oX1OKisEQDIxY/R1osNMgu+9+ata9oZMTMaG0r6YsyHr
uTG5RLkve6VuQT6Sg/O5ZQTfiDmH0ragWxQlHmOADhg9fE/fL1nzoTDJ6sxTvuDlsTk33JifwNfW
EDEEJH6qOSh02UMy2e4tp123Rl8fm3mz7CHLoyVkDi+oIWtO3bVSQNojQ/x+8i17kRvxubsBXZ4R
ozhazjY6sCQeLx+cL2k+EQHJxaiQN0uivZpPtdazhnLfZyn9QcPeBUlYHZeNNWewl7Ksjj0yrF4P
8t3yFPY7pOgsQ6+S/MnS5tzhJZzcnc8g44+091yW9WYQ7ZuFaxAYqwIcOyfGxPOZiZeNJuuP3fnx
iElwnXiZQXcEkaO3SBKbeXd5vGyWh5PmU16ucy8/txnL8EVCq0/tmUWcv11OHI0lwyb0s89haGNg
qOdPsHyg5bMM921hJDRZ55j5MQ8p3y+Z6wwI5TE26SrZtASramqOjuY0xzryAKW6MmYoMe8t2SNa
aueWeTwHMafzJuFCwWhKDsqiZ1w2i4xx2RttxSn+8/HypL48SWZzv/FG1sjzNbJsMIPPcXnzY9Wa
Wf152f3521MjskMD476ciR3VTFX5sSsrL2UUB1W1PIl+hTZMDZXpw092M75lmDfL3vKD3cB9mOrN
uAp0LgITVHxpgTFcHulzhvey54n6c9UqUgfmn6oTSm0bPcDo3U+ltS61PFrHBdZSwXT2x29Y894v
D0EK7DC3ObveZZF69fPlhUD3mki4asuxXQ6r53L4l4fLZtEp/Hz4y4+EBerjLmdEt+ZrkTIT6bCF
AedHC2ocCBQ8WWbL7KYIGTwHo4LvHwScg808ujhWy5m57FajeR05sb31httixIiJdTI/+svgtKSv
YgLh+6SMS/8Pbd+VKu605dts5y/tw+40D3RuzUo6Cju8x/MgyS2cbeHlcp/gcV5SfIXduYhs9E/c
+srjz7e/PFzCfpe9ZROWFc3TVmxMD+TbEnjbMWRxDv/x2O9HHXKktvvxceaPt+zljJ9DR+IwZeJ6
bVo6nc0//tNqIDKW1KBI7hhZ4UFCCefxhQsorPfL7oDOZ0VNWyGvQt6cIW1Gvs/e8nAIalagGdCY
o0q/hr3RHTqJDGTZCO76jE3z497AD4CJ4JeTcH5oBy1wofmMtqi/bY1e3n44v5ddFVEKTXBeoATj
50oRJrvUME4ffm45s3VlXAxLE9sPJ//yMz//RmWUAD6zEt77/HejcM5XzgdmsJGkG7a8weVXGnuG
mQy2Q5iBjsIpXoTUi7p5ETuHs67hl4fLf4gELMX/dWRyvrTxHzoyyHX/tiGz+ppG70WdR39qyfz4
rT9CyOVvCFQMh+RwSRlCOj87Mqb8TdL/JmncNpD1Ox86MuZvuoFRyjN003GFSdb4fzRFq8L/+pcw
f7OEIOrZ1V2X894z/icdGvPX/gxvC8kiniFH6EKa0vpzH1LB0CmrFmVw3gtvY2BhLNUgz51eDjsE
PR15SANeTolEpoosuuc1AH1DReUOVTZRVEX2mOnptyArzt3gEewo8ktkA3oMqT2b+U2me9rRl+OX
SHNBz9Yp3C1P7jFNPvWuO9zk8TjceMq1tx86Y/9GWmDNjaWPDdb5eOue6TgOBjpyquee57ev9xFQ
jv/6l/GfMh/LxAvb7hKYIqPJwrpMyW+TpIAYqiA/F45DSRkV9C6vCfFokdeg6RsMQPXyuwpnf+nQ
3RR2OVybRprvqdSqrWt29nWdlBu9r9tbBlgQX7JPgFbgzKtdP732Xf+N2yvD3ZDfF05rPLLEJ7rY
JNPDj8vuFLk5C1U9f1fozU+17dLml2qjIb0+AN2JT5ga41OikH8MTuPsxjHBHD5gIxYh9CFNcxGw
duKpHTwXCrfEgrIBIxUccoB0D/ZUin0uiZoNAiT/f39Mbc7VvxxT2tWuZ3rYTlxzbmp/PKaRE9LC
HNWF4rzaUmmKwFLLFg+BEzx2ARynchqP2iR5sxF0yLyMvyCrfnNl0OwirzJPqCy3qZ/oN13Xir0q
VLvJsdJfVeBxh9p6iO00uTcAmXOgzScPATyxuNbnIFUk9qVgKrqyy0/BgG8B1gzTAKD+eaT3j0mB
3CK044chDXMbuWBA8kJIJcGBU3KRgxHuKsuv11x0KGgLN73pcBfrbaeIWZvxUqOJalE4HEtvunVD
O3seA2vdOZA5lVWGBNwWNyP53U4ZEZY3TgqgoHWfROBa4lBlz6aiuNNWZyHShyiz++PPTedFw3Ec
kUb8/fdh/PXidaTQHc5ym2tY/CoicEYt6LUybS659ZoEU3FyMWlz6GJtX4dkDMS+GZ06adnXQwfI
KSGUy/bpGZnhSVU1uOvcIl1SknSgSM8OtZ1H5lvFYv3v3+cs4vl4KTqG4yASZK3KGMNmPq0+nDaW
PgSybIIcMpLWHOPEIgc0szYWqvl1O9reP/y5uZP9l7/n6Sbuddc2PNrdf/57Jef/VNVhccHSZIQ3
GnVMlQDa1kyyCWsDbIxKwPmJyXuouKCoKZD86bXFCXAPq3Wp3zv3YvSCZyX07ECPjuHMeYU2cZWi
KHxmCUHOZ+2Xu8IndbzxRgfdPLK10nSIuNZ9+/ofjt/8hv98ALnWTMuUQlIA527y5w/kOIJ5Qp5F
F0uKL04ahicn5OSH2wZ3KoTnGtgJFUsHfmfTldpZMBKd6omADqTW91FkQhDTw40CxHglkFH1TWnc
LptEet+NXDkHEXEJjsZEtqs+BadhgsLThPXWbMFWd9COQGxO/bZv4bD7VQ95k+ZdlHUGhQhhHPWo
klsqf+lFd+ZooSl2PnkAglYok0e4pBcjbh0a1amLMQq+D1JvhgCCLIISrpFvJcO1RgsJQ5O+yQ0T
khmdH9IQ23fV6OFFq6m6+gY8uRaaxtl155rjmEwotlNyggtMoqWEqvH3x93664nkOvPtUdgIdLiR
zNffhxMXa7GVW5avXY/uirozvTPN6u9cq/7co7k+hVAMacu7xKKE41tiuPF3bCNrMy76r1VC0laN
L/gm1GL9kPQa/QYYYPfxqA00gvnZDiOU0MY3bEQXSSVuMO34S1y4lIqhsN0k4TjSF8sQBVgpI1Fu
ky9vUGrzynucFXjR6sbbjN2EKKwab2HU9edptg8hDtEO+PEeemS5xB1Uck8BtluxbMj3mqVX2xz2
zD7K4choOYiQKao20s7TS0DvnQLYS5cM5U0qyvpZOnc4SIZPbmOpa2IK/v4Am57zl1Mb1wEjAhIo
z0C04jDR+XiI7dqN9DpU4lplPoHvRgp50m2Nk94MOh6QyNilk+3ul/9YNoPr+xotJH6mRtpebX/+
joFlpZzK+sNTH37EcmKKjcuL/3y1rkEM1znEDP943eW//ZSO6erDT0421khUwpJKLYrk5dcJeMgO
GvjED7+4/MePP7m8wTDT0c9J+fzjObG8g59/HLoPX4bvtPqhoW/3bz/Tz5/+/XXRsVFfPP54D/NR
WPY+vNn5EP54T8v//PijbZndxJAu667dWcrVT8X8Y8sP+LJ2CTWcHy//s2zG5fAvu5JLNqkuIff4
ndHNLs8GVILwT5Fhenvk4gUN0M5g6Os8QEcx6vit6pA798xjnztrep9ShflC0dLt37tCojBJxBk1
w7s+KHvdjdGjSsKv6aBwlifDKxAnax3PzpreISd7GE4t/qMnvyW/pCGNlYVfsAM58AkeDunK1nSd
t/qGJmuwa/PsxA2fQB+DAKs4p09t+uIq9IF9lQqpQ0CmLkY282KafUHH8K4HVrEK8AZEcCTVbOHq
6byuJoV0JnEAGbgoSEyf9EBXHx76nGG07XgNKKyk58bfmZ2BnNQmQTbpUeZIMHvT/tS45sWO3qq4
u3SJE19HgpCKADpTYte3RmfetAEkxCTunStd5cSY2WpcQ8XaZVwG6xw9084UxX0oWm5Idrfl8v0i
0y9uVhNRMNIYjzoXrGgjd5WEXRCTQd8Vnse7QleSsU4tNag9SVKei6QidSMKUchI4/M0TGg7xDER
zoV+KJh4pWOQLsaNa3ntvraha+S1ebYqpMBpkXxOfPA7oC5WRjq8YWh8MFlNrwvbvI+DGnWDcomi
zu6nQHKAQcZVXhPusCRouf+IMc5fB0MEhAC/Xtt9w6SDzj5PdsqgjQziQdwI+SUhR9YvSrFTI7aq
EP+q25DqoNn5zg1sbJk6IyPQjXSMDjWkt8o+1SEUa+7YJ3yU+AVCwhVjtwbePUslHb69ePgWVel9
5uTatYlTYWZ97EvaPIGh6TN9q1lrAycYLJl+5SvIM8gb8s46DCEtNImpGX/z3ogtbu9hdYYktbPH
zj+0FVQh1BgcaTXrU4bYvDKbMIDYHjO7IbDHTJwnAywajjbkOzMELh1qErXgRjgT4nVXoDSqO/NQ
O2SDZj3Klckc3p0+OabDs7TiN7uA7jjURADK+D6nVHtGPg0sd/aH9gCvq77dxGb3KpzwnGqkEGnR
vZotVR3ezrxKHjoSxOISb7wkX93oR8BrKZ1O46RS65nuYnXTl8DrwhYYTdPd1sAX1oqV3qQXD6Eo
sV8VNlngNeg4ywRhGUdoUSkLX4Pq2HaVDI4e2Sc0AR9FVxKPhE6VeOr6qtUlwcBRirlrQNtLU5Fm
6JS+TRIgqVnCdR2IFirJfi1zmqKVQaM5A+ore/0cENJR1gjM9dG+WCYoD1pSV4YbEv6VuAH1m3Gb
x84rIogbBqz06DbJ89hqySyfg+FoiiOqAxj+iX7MAnpt0kE5G9nBnSz8gUsrpjT7NbM15BFMNrbB
4ILzsdT/Y+88lmRXsuz6Lz1HGQCHpLE5yNA6tZrA8oqClu6QX98LyEfe10Wj1Q9wAsuIDIkAHO7n
7L02kZkwXwDOXbtnOMw30UcbnQGRbl8RQHyj5CY9nNr2kFzb2WuSt1ZDAVk+1x3rQWMyzhpMuLkP
55I7WxGYZVjQBMsXJlvbJPFfegeaV5GVZwxh+UGZ9QfHUE3p2vP2MJGQGuSYJuue5KWptsHYsv8G
u0s3VUUksVWSQUAXR4e4evYc6DduRrW6bK0nkxkq7dii2Hc6yVimVkO78b3fvaxRNdiyILTdPbEc
+mFn+aqc93RsI4ixPPjmMUW10QnfOpe4nY7Y0mrCS25NOztOQE555BOFWAXGIaO+CtJIH0frZBeM
kxmroimxkocM2TXSKnkvoZsmDQSbJgHDlApCA5yKyN2ARKRA+f526tChqAR4mUo/U2Rid+xIifCS
uJq3SKZI5sjbaZA+4MdIG9C56jra92WNphLUNmqcypGbfhqMdeQ8qAk+mBhZNKrcPzVjRQIxMoZR
J6UMY7nYwdC5c+sawPut78jWzCvcQ8p+iqEXhoyHq6iBjAIZAiNhkz8VAVbJQIERY120D7Kg2Bn2
Z+t3Z7OdcciFeLZN7+wG/ML4VQ/09MDqBn66lvH0ZNYuzCg11CuzNAZECV+cYN0ua+OXlIGTGEry
B1ITFxSz6imF2Ff1hC0PabjLCQ4mIZ6otgYKIb7EhH1QvcI5f0S+OX0UBJ/TpIgBsyXwpYXz3tTD
NWLorHJCjQMkVq5bbeuZE97mtkfWEEK+PiWDwIrB5KAwh+kyjPdIpIqNHvuHHvHwuhXiydCyiAIO
dorK1KL1WKrnVkOZgDu/xm9Su1tf+YjUKntHYeIegdgTXLF9WUYXvQt+Q3v7bbTQdYxu2NvThKPL
GN71wpijdXXOOwv/blwh3EmG9gLgAC9Kj9A/bMF52MWb01QM0hzkd50NCB/Omozs+hDlZ+k3WwaY
uBLWzz729+MYGO8QMbBH6FZ/6kJfuxay1FfLI5bNchMzXXjTnWg4BUAAN8vT5ucb7JifXsh7d9Ok
PaoBIHrVZS79pjB5jpX+z+U1ZD9eAJ20bzXX062V6+ax913tNmoZwQLzaxTeQ5dn6oeTpDEAKKQc
gyrlGTR7sBZ+o310OcS3+WO7U05cHtdwcMZDeWAplu/aHClxEpFjObnZl6tVDVos4+TEUr1rlgEK
yNRQVZl+f9EQBq99vc0/NSfcLg9l19P8SUPKI6iZWL316SGapuahofl59/1q3SWhtfHTdDVc7Lqu
3/QCELIHXmNrUGp5CSr/HRVH80tv00sHbhcsKhTBQQ+jcw+O9hKmXDIqyx8/J5izveHUvwYXzdPY
1u0TU57TwKp5MwadD4rNMB70FqTF8jDdehNWZf0YpUaMKITT2xgOxtGWCsuK3sSvrum9Lo+0J+ua
5JH51obegNFjsE65JsNrBAjUKnB/dtpnkZdkrtvNLy+c/VyOSJ78ptF25jiae1c52oNVmwhE5u8y
s60bHQDDUPoW2gwvurVu6R+dMUi3HYpaVvDe87KDjKy+53JVv2W2JPXJ4GCq07q52m6frEvdbL5K
2LfLQysH0Y1VlvZjlQbZ3imtbl+0cf2YCcUvO7+xz2zXi7zgS7Njf+VBKrz6KMFPmpZpm9or7dfA
j56Wh4ZtiFNlLhvUOnb8yi5POcfdtRE5znSntb4U8uXvHelpM4e16B6NYJJ7L4yqvdErHZx8NzOa
eOO+I96+9XyC3nkNW5J01xpjdZZ6jQ9nHFCVQHz62ZOLOWXmVxcAUqphiJxLGldXk+rg9wMK7dQI
K/uRxLiRNK0Jzp2mRdeRz7gKRlEQ6c76sjew9EPasqy+vIxWLy5daUQEqfAW+Wqg5/FTd4inyzw1
XQLHlZe+dfJ1nYzuD8jP3x+F0AMGfte/eEBILkYFNyQviUN0pchIgN8vj2LKZ68U73UtafjQn+cB
up94X6P2uHweDKT0TdBpI7ix1Bk/tVj30yS/uo663/KBoonsz9IPrvjek7Neuz6B5bb36fJjLY+g
DtGsPC+vbwyeILVHEwQG+OhPOcAjmL+17feIQGMQ2CjE+pPyiV+NGPE+Io7K5TVkExJlL4roPvSA
BObz0DQv7j9QJPFQdsyk+HlMP5D3aSg8zLk6Wiwriz6KsUWgzbsEADgIanH2MdAS1gYIZrq4QOxk
x+N7Mli75XWUZht4HZ30wR4bWslcc7ewXpJ3WDuH5XWAc+GyTJrhQZqIQ5EAECpH6sAb04Pj8og0
BGEVc0o8THVlHdB/Dlv0SKvWdMtXRJkre5iGr9hDPmfrY3yq7ZJmc63/hGU/fHHy6NQDnODmRcz2
9YiShjs/QTezM3VJ+yUzRbDXHRY2cNz7T0OelieCMR82irrGket5thE6CnTHK16Wf1alRybeWDnX
3vbUdaiQbi6vii/7se/19jlppIOvOAMVkMbjl9MzuXHCLzU0OdbQqDz4sLNfTAp8y8enqQ3NbszF
BcDucDPIfMBSzsfsoOYil0yfWinEMS4Bwi/3FwjuMqmw0o4ls5MCgV0/AJSeXHIL5i9eCpj7dCSN
c6JicW+HaPuWZ0JkIkHWXdLhHfPUjYzV3/8I/LUJvBAzqjJ2hdZMO9130nc9ttbLS3YD/i0PnMAJ
QUTwoEYAMb7DIk3zpH9fFYYC9VUb95WMBUjwXlst330gNpcyz/RaFjbrMwM5aDL400elM7XH0ExG
DfMfx4LxM1SNeYwTUNqtp318fyqTAy2IkfLqQKYunkZfYPkH0JVrGrrFSzc51UH5cGzMoU1BLwKC
ZAe0U0/QLeL5Q5SVs4A0oEZslo/fe0e2BV3tSjKWB+7VjiSO4Hl/N0b70lMYfXKNPjsOIuu/f8BM
O5lc6D+9sG63QqBl16Fvv3gNEtj5BwZMbayWQ6wN++C2HHZoo61PM9mhFfw5dFy64bcMR7SozUYw
JVD4Tu7KKgPQ1mbVoUmcT81Iqj1xLPWljHCnGQUKX8cq3UuVOvbWc8eJkbDjqto++rpNTLlLfHVP
6MTRsEi5063orvFJ1GXm590SRRiuaqxL6cuN7lUQCVjBcon54Yypdm/GFkGRvWOvOtlba38gIYb2
y6frVbRnDMJBMPeRg+z5hziBb5cHtSA/yNs3+CU4IZV7cQWr6tBqyQ2LabxNZoe/1vqkjLHPEs9+
bc0oRCLfwcZ2lLmNXM5RsLPDJuroZ08KZWBQu9X3JsxNgsioJ80/WnF0Fz/UH1Rci0CsQUtHKh+K
pz/3/+vj/nDjxCyF+r7ZWhEk+Om0PG15geX+v5Hm/tzJMI7FBtD+XWvNigNpIbJBu43OrCIwVoP6
PnlyvPBaJb1tSD9dWrwWrkX9JWYFBB932pWeeo2j95wOFxPiHDCgg0ZGtsiC6nmTtjpz3apjzg+0
+Qi/oif/AVQXVIO17U3YStlF28z5chW+cY2Qh2PZkEc7WSVy4DbDie8Nycbrbq7VOt8P6GZtTTrL
avJFW7NsTjrFKWS/5lOawcySkTwq/XepaXyhaOYbLJvRh8Vrk5FFNwbMOvl2UZuPm7ju3mMJbcMl
isEM0Hm4EkuHXd9yV5zdsJG7ZfdwlsmNmeJmLVM8zI7GgiGpO1DzfDmqo9VxNt6gGD1pfYm00vqR
zgwPjZXKtnDjF6MjoklK9awnWGNlyhOwqbGvoHtBrFDGOTZQWS/3Lf8tJFN0R0AtQtayLkiAA45B
9FbhrpkooGADhjL/bpFIUFVXc65tlvONp0QL+dF2TMeeZcrdiGfuoxzia2l2VwslVd6ytHTJujWK
XB49D4ViRcDIsQy58GJzwmCLFg8AYEQgj5D29/Hx/ep2g0pwed88NmbqAiI6IAYHI0j2kpbhfjJa
kuIYqmixkDwx0bVeoxRH0htnGoJ9V1s5HYCFTjUPrVW0OOxopCYt8ammdM8O6QvotlI3uKMLTUOk
wlg+Nf1rbMVbF9zovgx9HxvIylJ2DAcQvZEx65CabqAI2cXOCiwOqT9zb6+qSsbfhCA/Y4Y4aEPw
s5fyF4z/fHZ0pLTXxNVCF0Top3PLpprMxqF//aNJXERl35JEOmeU+OfcIRVZhOymzrQvGvGKR8e5
BNnZ8Vr3XisJbpxMPOdFUnmHlqdeZA9oMZO+tSUohHX6DMlN3BhmrgEeKXCbPeSSPiR93lmZXTru
bAM5P5LFltQoAsTDqXtVaKtPKhHZqZBW9TiNNSzxMXQutlPCkhbY6cc2wi0Df2MblIE4Is4FaDCQ
7jzCJ46HgKUxlwY4+BjrURMUN6/Fl1dTIA5TZtYVZg19fA6tPrhPS8KLRZaVG1vPpkcN99wd74P1
pKVmmyLGOxojHY7Erif89Yaxr/LMPEaWfxlV5QJdQ+qXLqCUtoYmKEV6+iPmywdx70udXPXSPHvz
ALaoOv9sUo2Qrb70G76O9jNM4xfdR1fEBCw44m96dSKCoNKBZgMFERcu0lHXOOXd7tP2UmM7DuZ9
hP7q6EqbJbgHMkOw0NnUzPw5rxER91HKDjJRzuPrO+dqNI9/NqWDRgCo6gDqsvwRRDli8RK8b+R4
x+VLLDrZoSMwA/5RBEsfUdOyoeTUHmP31SfY4CBnialSyS0uMnubzXKo5a7i//zV+Qk6DBjXi0QY
ehIS4XBWVS2CTbJ2SCB3h/cwpSdOteY+NwhHkVZYgZkPEsrBMiJrdDnO3ZVoGBI1kj+O6JpWKpyI
f/fS8WSTyZcmpU/QJsE47oyhqTOgRMtmuamjYSH1bf6PTvncKfvy0M/fZNnkQrPXAUAsil2AvqZ5
A4Uw2wA9JnZcRxBfTOW17PRnv2EgjAI+wrLxZg318teipl7+4sUwCtX08tNEgVxxjP64/GXN6uo/
N5e/Fv114oB7quGtLJtFZpvW+Utomcn2j2wXJqk8LhLWP/d5qUZnPQqt1SKqDkTHxSDBM0ZGCIwc
4by0IRC1YCIf0pvVr4u2NxITab55jfvJcofD1LGSNKrqZPheVt0NeZiv6bpRGvUY2029pwxNC9Qk
Lrh8tbqJQo2lPwSK3KIckOYJOShg15HxIpx7sJqCoJk1c6OUfbVsHGbrd6VONvWyI9o8xV2Q+VQp
Z+H48nUAZGfYk24jFLhCeO12iNMvvSU72e7CdT1CzV4UsMuw1c5S2ZKaIY2Q4J7yGhGqk8g2YdQP
R4zfwxGhS0A3oCcccvL1Y5Lk4SGFD/Ct1c1nCZ9ZEKr3fdtvk7swaLOD2SfFWqeqRvCkWOW1Xx3b
pthkgrxBagUc7K0JzDTDDou1uSWGFCn1OGvKl+Fg+etf7gsdDkRfYVAyOS5ItfMRl0b9JZmwE6Ms
hINLQNuZXiHxe3CF77TIg7euE8/l5rqiu8tizCyt57RI8ckMiXcb8IO1LHO/6MHkcGHhHflQZvk1
ArIi8V3V9KQvcClbSsAh94tw77hTehaoeI5BTSbpENWffo7Mkxbrc243w8nrRLZOnyLbHx4LOfnX
Ao1BKbTumPizkS+it2TREr9zQkPuxjgcb31djStHaQX4a8hhgPOdeiNNoipQJUTUYk37bNjlLk+d
6D7v05xgLjMnljMPKSkn83IFYh6Kl/7BpMK7GTxAoF3W9w+ubbOMMvRgHzkjTkINegoh7qPjiPsA
QiLcGlo3DZGlLsWXd8PHDZTX82idAKa10y49G+jEYMrgaXbMLD27FSmdbeSZa/wB/nPWJb8aaPuX
5Ra1eKaAJYNKhiV6JX3behsKazVqrvHZWpqzEZaB+sLM47fBqjfL/W7V0UUwI+hXIm1em7wBDpLY
j35ffjRjCOwxFdSUauXsTVId73AfPyOcb94s+vyHKsZ/hutAvpXGZK+HsKApNP/XIw6zxmt3JzDO
bSWmCusuI83moJdcm91ubN5cJzgynfd/1BaJFA4mijSHo6TrKqKUs43zfnhU19RJ5G3ZCAmFzWQK
e0hq8H9MFo0vpTWIB3L7GUdIy8KAiYe0M1iqtNtZe7zWSvNeBajOfdGnFxop7UYrI/M+nP8aY2B6
UTyU+8YCxESrPsVjaY0PUdZoKxOH52qccGWi/VLsallDWU1gsYIYXhvVFAAPYwTK2rE5AB028cxl
v/Om1e9wTVevSMLpbcSSYps1aWtTIDrzPGu2IaHJ1blW/ujCJz/t9hhI9FcSVY5ySCPyA8L62TWH
7FAMWP1QcFFP1q9SajYfwuUyYjgDGjk5Ifsb1AXd+7Bx0iy4y5KUS6Gv5ENT5+1pMMrgt0hVvpES
KdHGkFiWmrp6bWhw4I3ObtaUIPoaxNUhUZfOlAlRXqhnB6+si9eKQMHk0AytvJEU9eS4Y75XQoHz
ns/02PEEqbVb4jLWqEKdmF+NS13xmBVZexFmc1luGS6iPYCIdG5c8owFoFJBMtptrw2Z9Ub0166Z
yvxH71NnIwIwvBKj9VEP1XimLUrt2yZ1w/Vs8wHikfkwddMZtIoPbcoiH49V38qsOcj8JFP3aJ9W
LdKKO6Np+nUcOGQ221N16CK6bQEptEGJWARcXk58CHPPoCvEOzw9ErsGIDpz3IBH4tpsS6Cv3X6g
u3LWg5T2MfDD8tn3KVs4tfcZzqUESpXVmQYRJAsc/tsKvCqtj3Ekb97Z4G2ePmD5o4jKMNuFHgDZ
Si/lVrNG9aRykBFtPcU/hzBee5Xr/NbIyUu3WteHO6ZnHgYUBQeDAhcCSKJLPWDFfav7D+2YsC4a
3gw/FC81RFcaiMzezUg3X+yg/uvm8l86nDRJbaaKJdGAT87A4DyM1rslJFzhIESyMt+sm+G9awwU
d2b/T2nrE+hPcok7P7uNiAFOUEKZ4FpUgLESpDeqlgAGmpBeaTxSN6G8qzs//Zz2PRKP6NkKaATQ
JRlxHXju42TocxuGKEhLTP0zthM7tP6pq+5HSTP5rShGgt60Ib9lIbOk2McvjNOBPs6YJu993GzR
JiYvVjx86GkJdGxIvS9Teg+1Z9a/Ye3RmiFT7G426xQxSVASTpldkeeDFowSqZ0GZGSE8ji6jvMc
TMC/EmYEO82dTNLVNGMjhq6/xZnxkcXYmLCzq4tFGBaEhOqVLFs3T6yXziEBI+ecL4SlbrEGP1Mb
oQVyEJENYENtaPSU7BrZKmiRjn2qOvVU1tmzUQuC2cX0mWEBFHeeybpGqvhRatJYQ7jQ9uFUdW88
5z1tMJ9DS49uDa3iVQ2WcDUq6lsjGb+co5b3NhEqegflNZXCeRd0+PPiMNS6cRO1xNuFVR0ubkvB
NNoLSkl7ykzxynZ6a190hT5fX0u8nymGGpO6jAgyeaMrzIKxM4eVlUJVLQvTfWpgLdxJsh5Avgt6
enbpHlXahgeqR9NOZPYlSfXoAzwk2bGZ9iMyNHp04A7uRDjO4dNa81MOOE17erC9qC4CqPKqaDrj
KpP2ddCIdfLK3D4nrfxsGqN5IoVijuWjvul4jf3lfQxE5eykso3n3jCzk69y47Hg4okpQRJq0hTi
BefSV0JyphaVUF0dx9wQ5xkeDBMIi0wAXMmJwpxX1urQ2QJuQeOzOlMeuHSNgB5TD8czUhnqCnHp
7uh+lRcMVsRdWdolQaS9oV9cPVaNaLak35mrv35BBSNPhOazk8th7fmp/JJxskWNrO3sPspwmMx7
RRdPWN7EQU+z6lThfjwYhlyLzh4eo2nQruSF7ZZbttPN1L5EXogRQwIy4TqnubW23Vj8gpPxq7HB
zuX8+ptQxkSXS/erRxI73aVMxeB+RfVVKRoZmJxe5IDwwvBi68PvXoooGc8O3hwElVK7EO2Sn8ZR
zlIi/STz6X9vmnJHUMVvOhn3PZSLIytOphbxNJxIGDxnkZG8xNronjTkc3cRCR63MW39G2clmdvK
ILIYzdbvwc70VRKRC0ebKnnKcII30js2Mw0n1LUnKUKOQiC6XM3N6Uow2KWwWYpJsn1WhGBHW+wz
09aMCNpaFtMyb9UpyGCt9dJ/ygzynLo4vm9zZA+D48srQ5RbetesZ1lVzd8Q/ZOG2ZUJVt0TdfWS
62N7oXjhXSWOcNYVnf3aRNEu98E2DoFBBnCP0RwkKIyQgucqu/aPvNxLqvdvMYuqV3MISfXoi80Q
1NXH3Hn8iqO6WFtJ72xGOTJDI90Q1kyaXcBadIRqxP5R60e1s6viJxXem8pi86FPQ2+bUh5bVzLR
d5i2wzu7x/6sHHksrFq+Ojq19JA8vHw+TTpZlHdmXA8PhLn90KvcmZfw/QMS+/xkMbVfBZEBO53M
NtU18zcPXkIxoC5Cx/ozmGeU2rCHMQpWG9dY6T0IAeCx6bqOUB21cVo/2lAvypAHGfH9hC2aUDBt
rZukMWoBlDlZxlzqAipKs9ddMP6B3U+Tsy3Fk+XSZXFibbqZWpyte0TY+9AfAuK2wxUtfPmV9zSB
2ib/JzUaumqGm59xCAdHoiEfa68ies1Kyr3tdf2qEAzYk2NnJysvR4hIoXvQ9KzcS1xp7PsWudik
9RMEtUHsLehGlVtmbzjIKbFQry9UyjXfUf4PnYuFHoX5U+Umt8aV+trqHBJmTDzslYvddizj8JQb
RK7CvG5uZksvy+k+8rIOad7m2WlwjZ30FdcwEn3t0O35wHBRGw3URiUvcSI2GTSwOZivK+7NxG5X
fAT6TwZLIb42H0q8hGoiaq8IH0ghNDZ89GxDAct4zOtEf+QEboa7VNEZtSwWflZzXqTieRE1Gy2W
6dqZOoNxJQp2UaV3O64fyKJaszmJWhH1HHOVL5vxECLAJ/hHJ9YV/MZGBye1SvnPqfGG5sRa+ao5
aLIC1b8M5J3VaSsOzE0K4iDJrJqSSJyYZnF1kx+RqpP7oSXETweyRFRFesVwrbjCWdGFyhfW0EyP
zrD4d1au5MmIg4Oh59p9EE7G3dBxKmdUw96alB5l0b6qcBtncX5VnsiuWj0ZB2VH98tdeWogp82h
sVTZeK3M9DmMdfe5w+KFvBQuVNw4D3H9RtTkQOnkMYlLCsBObe66oZQbQDAbEtnGk2vsSVzjhIFd
3Ymm2IUaU53c3pm0Kz4FeeN3SWl/2k5bPyYVo73Mc+eHXhsrgLLhUzq68G0VNpow/kQT6W9r2yn2
CmbOm0KXlBSDv8pzi+gIzZJPZCMTiAuQwPND0ndLO6T0l4satUvxxN6gKNWo6IQS5i4cf6h2Xu6K
zyE0QpQaGOv7yR+OcZyex455Ttl47oq5TPOlkBV3OpnmduqapzYaJowf7AnAAsMbxhMIQOgpaDC5
wxtzFoSUQfPYWmJtVmH6wBoCg1/R+BundJq9TQFjrh2El2UTD4LXLYxu7ZNo2ljKfV42KaXd0SS9
PM6Htz5HDFUngJJiEeFtcXwsOJpOfHSbXWTA5dgqUMAYhLftMxXpcKB7c53nsvqkUnWvRPCu2bDu
XdkxtWIoSFqWr17rZdfi0xwZ7pIWApHleOVW0s5BkJLBes26bDfmPmx02j7PaqJR47MS6KC9cJWC
zQX7noo9UXoizp81Py1POtXaJES6TcrTbz/VxmNMmO3Kq5rqZGpEwMShjoa8t8RBIdorlGFcRsky
s8zcmrkJVBBEtjbHJOu2oc8eWsdSl6Tzz6EzRCwpS0RmOQ1nDVGL66LNVlWdH8lTI/GDEy3txNFK
Y2bXHj0qipj+oyfVys/CTylc/7UF2HXMmI6gES2D12mwi+0ri/wCd0tW3BCYbDCK9+doZ+hlCOex
Tl9sUCw43ftLTXDaXZlL44ar1T3UXvFuNJFxQ8dywnBXH0TrFC9uAWBnqBMaMuA445E828BL4h/D
eFQJHlwzeK77sX82J3iSTfqLPpa6QCiXWLW1nP6eH6yHgBjQnPBKzD5JfXF7Gq+67AXarJYWhK5c
cmDceJ+SY3vH4JHtlfIbJhhsHNhDUJKGE86g/EzoHpQRPvNpmJOv8tKmPdzr9nOkwFgWVv7lm4CY
ahNBShM+wUfIVl2blh9FFdLAce3fgja7U8wedmEzi7f9XY31GipaaVwoU+mXnFbLBTmeOvaNdlYF
sAbKUh9uh7CWwMX4VIbBm6ImvKeDR7mP5Ts15/u4wcZUi/wZm2/7IDTvzs4LuvTMQ3O90b9azUNv
p9Ezbg0dcRtd04MNcRo5di5edU/E23jUKP+ntvlqOsgFhtHNnvqcCIrSk79w5r+4FTIdMFITy1eS
4WhqE4rb00k2g7M0Ou8pd6tLRIoYRSsSsoi3JYBxhAjBSEf2M5nlKWmmW5Oqzm3o9JA1gXxzZGnd
lruiSHqbouyqvV2V1Ay5amaxHmy4rMIqrXqqmsgsz6Np/7Qoaa3KVnvLiSw4Bm3d38dWONwbdgX6
HwsgnZsWERHd5MT20P0PevbKiu+KVakmP7XFZudDt1UIL/eJYwoqH6FzTsz65iKBUBCULj12rUdF
PQNHo/biziA/aVtEj5P4JjRBaEYbnxA4V48OfKFtoZVrMudtSlsZTZGR4mRBUXUP/c7f4W0011pW
vphTxsk35fdQ8wl0sXzGWM94ceK43ochUQC9UaJlGKs9XTHEiE0cbMpgCi/wYP7axH7j49efcqh4
RfWVE3hyWjaahDFMslxHycXP1sixKSOU9RNif+PBbct0r8egAqqQ7HYwkDGYPZ10xWnwLOAr9A4a
BduXTU2mvGahQHJrZ63oqq7xJ4OHSj8MgCAksBok7ozTX/D2FA4BKk6N8AoH6z6UxWJPL9rYZB5o
tGaozFvcEJaG20/tO42y4dhrYM9GkFcNlVQMPIV3LPrI2xpx/dQ6rneipO2d/JAcZ5lMNTH0BNhM
qSzPsVZMTzJ5tuZxNyTAegdepXlGGsJCXio4fEr+yh1kJtYYTeuqH7BiZ4g1HE8CBJDRERI6Kpji
SwZ5eBm7RQw6trc+5sQM9BfRteoCO1LbpLWpHTQjfBwnzb0OZes8j4rzPcYo9r2u7vBNr+hIU6NG
A6eaT7/upo/BYQ1qkxm7XW4iEDk7xEdoAyWCO70soqM5GNatEmONvHQCoAS5TEgl7vv+V98b7f0k
Q6wMJWqglhLshbXkNjVAwTPnzFidkpoE8GxvW1HwllhDt017XT+YcXvPiUYn34R3HrQzGasJ3J0x
H6pRWRF0QZBZT5L8JujmBnYcWCfYeWyGK1Wf+qhorZZ3EXKePXrbo5Oa+hWujVo3ffGam4SCIzQW
H0497fNJOA81pn9EUoeyFM4vizDUu6FNhsferQkfL/19H+vIbcs0eaEd6F/jWU7uieZoN8ytPcu3
Hgtg41VDTS8V0ZHskqgB5u4GCVpIUbW7Ag7/mvjXXzEB0Ncsltcs6a07jovuYFBQObpg8IRl+o/o
ppOVkUbWfrmJ2Ktbu1hz7yfPOIO2RLPWkdyRepwrQtMvqJnLDZVSZ9WNmX4p9U6/ZGQxwq7nkmiI
UD4N7cxhjR9NV8qnkiky2JWPwtH1l9hhV4Ra8ddfy31aB9J1ysXOVRrySUxXTyLzL5RRuo9ppMRV
jR3CJqMhW7IB7BiWDBkGGiTMqC0txHD8pDD6JPpmeIpJa6CMnmIAcBAst33e3GxpEgKVEfI4yc5+
sZZIFiLa3vlKNMbipPxqlfdCUsBDzKm+i+yJ+qKu7tsJ+wltFpbtKgACYEeD92N2yUJMQqEdhdkh
09E86QXiHapxwbMl0U6bEcECUTZchY7ZLIrl7BwoMyILWgAbuhEc020mrP6cZJBBPdUGX2TaoI2v
nPcusd1tqZxfvUvl12gzlC8mAqw60wms0/GY6FORfiBcfIOdFZ2KiZfoWY0fHIU8ofS18IHxE7l9
io2PWC9oVxWtAohj0dOyIY8F+83ku0ezz2FYuMSP9JUbn5dN3NLgqCPxtVRwI3SWhhaG66ptf5sM
kYc6vFeMXvtUG9p9Qv2Vfjr4isChzSw0bVPSaUNebeCCxMiImt3IdyixarK3cpq6neroZ6UaCzyL
wrZy1U5PNOpPlmbvCB7x9jZl31Xa0MarI58lEJ3JvfcDD5pPTrc7rWTm5TvaAXLDkCZWpU1B2RAn
ey4P11Zv3i3OuP/PwP43xAWW5x5O/v83A/stlj/LGT7zdwj2X8/6C7ngOf/wdMe0DdtkNuT5On7k
/rdU//kfEP7/4XkG4CzfmhEKzkw6L0qWPP/5H5b7D2ZMJukx/AdsgOBjyG/kgmX+w/KFq8PUtkzd
8/mE/+t//hz+R/i7vP+26cp/uf330ANjtjT+cfNaNInAcAvdtAQvh217tkv/zVVq0txOWztyuFiW
zd4N1HCz1KNtFCyN6mHcQn6JrjY9nsqYxKEIq2FV6OiJIDjsWqv/N+Zi47+T6L8/jmuSPWQZts51
8F8I3SBlzcqEbHoS2BzWYxVV28T82Y1uhYb8Cw9XhfAlV7CNq1vv99nxbz/fX7vn77vjv3vY/3p7
y2Hv0pPw/i+mgJ84k8TgbiFQCz5Kr2uf7CHYO0oWp14PUKIzwCDWUWeJwuLf5E8Y867+l5+CQ4Vj
heQJ3dX/lU7eRKTitilEW3Ip7a8yGP+LvTNpjlvJrvBfcXiPDgCZmBbeVBVq5ixq4AYhiVJinhLz
r/eHarf7Se14L+y1NwySGghWAZk37z3nOxk+L3YUYIVYWhLiU1JcG7QVKm85GynmrCJHJZYWl1TL
7iA0EnWa2fTCRr0c//yFsVb0xu8XZ4HwCnzfxMZ+u/g/3Cdjk0HGM1oJbk+3YaqbL07e4PdoImtf
aDBhODBoLUq1M5wSMkdSYDtRnA4G+yWvjPlUspiB/dv/+XXJX13Rt3eMp4FmjUNbzmUK+Ov9CwBK
F96USPzPkTyoBn8VWAdzR2Xw08wy9SpNUvPsHDsSkW87nQ/OOW8KBxEeKoXsqFNpH4Ue9m4Oj3Se
O29vmBF+UU+lD6YFLWzYyalvX0RFi3WG78H8m0PQ6E7vbkzbpa8oaLR3DDJczEiWiKhR1RuNtVcj
teWzkdWPPGTZXWAhLOhS6wmo9B6JAMKCYH7qVfRTl7J9iipyfhLti1Ocel8M1/5k2mVw/fNXy/rV
4Ly+WtQXvusSdu25nrzBCv7wLqYWmoVcUbIlFW5VRSI7qjWr22W8jGTlMQdaOCpvE+RBG6ju36sV
3/x/vRDLYuVhMm/xQP0G71CpMHMs5di4fCQy6Kg5ZEbieemnQ213L/OS0Qme9UVG8gTp7dT5xvTh
z1+Mf71zIJgSMOA4ngl+zbF/vXMI42s5FvTygi/hp2EfJUyB7dTPJxkE0JLTPe/RXy1v/7ra8jNd
21rfB4st4be71RxS6TEJkRdhgo5uK2eHwPKlUv5jRWmwJ1dwQcWf3jMgIOFu8e5MCbytscTHtnX+
4tGx/3W9oTtue0x2hOSN8NcX6A83gx8JCy0zdUOVdWifR3EVQXfn5wtW4jx4Nv35u+MZCCkRdpKZ
RM4fddadNVXLCaB3giKkRmTSxf5GE51MrN+ch4GbPwuzJD14TvtN02bRiSkQjT4977OKxdvCM8Lj
1v+9RPllX/vjwv0bOujvdzb4EcZuLJ6S9Ipff5nIpocQuZm8jHKGxrrU0UPbMoXgZE3xlZrUXoF/
rQ2Nu9zJ5SnXTh9Gs/smqrp51suyGWsTcEOfleQ/eWJLJY1iEOjQqR9p+jq2cZ9rBUozpvtdWEVo
gjEOjVl5+9wTdBldqB4OivlDGhDo/ef36q+sm//67cit4EzD7eqZvz0uWR648FFr7pvMITbGqAmO
N7ncsQQU0gyfezVVf4FDsNb7/9cV32U3wv1hAS0RAD9+fUWn2m+r1muQKqyKoEKp+bFOMIzXTbYJ
nDYgdd6PD3Eu/Mvtg0/etftOml/xF5vyb3sPG70EnoSoU1KhQJr6/UrquKvypqmNcxdlEJot80WC
iT54rsoIoUyQ1I4pqCgfyHKhDHFna2DISrfi6GN1JrdO7QAQqRfauu1fbNrOryvqem0gsdY4EZdH
Worf02rqbJHgnrwAiRfjfSP3QsvpgNoNsMFdfPW7oSe7jWu7Mz2bIQAOp7qI/Id1X1EjEXV4Nk1U
A8K4jA72WndKjgjexN4KmksW0d7jsIucsHS84zT6YUBVRtcW2MZk8w/TGXm7PUdIVnrnOkGuJ4Sj
se79xG2Oc+cHO7oGT6by6dpgPS+RZHQtLS6d+uT9xSbu7LXuy+IiQaU17ZuW4DHKo2w3L4mNjLcK
LQOXHVMF83E8It6uLn9+a/MW/nqnOZS+yLBRdLmBKYRL9ffrnQacnC5EIeRZKSvfasd9NZGB7KvE
NfYQmR/EqptEdmTuUrozSL99k+gMN2VAtyJto1VmmK5SywbOVZj4gMPNqpnPhZizU2oAYFrFr2TM
pnvKrrdCFqclzdYAU0m7op6wa6euOAee+zSNJtrFjJgyiQWTnne3zTLbO5e+plnsjveNStW2UIPN
m42WLpZq3rYBAQLLItGTWBNid7Q89HVozdXn29cTqWI7TWbgxmwFm0zt+f4+WtqtWHDUGPkwhGMt
qgsSomTjJ3TnyGmI+nGGg7bso7xHdjOinehst9tTHnALjauqe+IwT5o860by5HbCYOqVMvUqP+V1
NpyWGOaX7zyzruEkpiwCd/Y2J1M457F+ie2G4AzUL2HQGDiu145XBlqawAH52LGGPoxGV+0GhBWh
a9bjifr/0KSxvhbaZ3LMmC/MBC5nb9YBcPu25tyNjEg78HIQvEfbZsmJnaB3smPoVZ4FSVFpY3/2
TFRHicLbIobpq2YTfsnzt7RMPwvnmC9WwoG/y3fekExXjWhmC2T4UzUodeothx7FmomsIR0snOE3
wC2rg/bycjd5poEHm3kDY2VUQrJO5MkZ7pNeuHc6INJ2qga6rRqbN+lxI4f/TeVG+8bvukOwRO4Z
wdprWibjlTzXI2jI+GQW7o9y8oe9joMmzD1dgfZMkj2ebjoVa3cI86nemD22DHTKb1k5P0i/PAKP
GZ49m/d8FBTyXf/sroLEKIcFppyVeZXmHmU8A9Os8Z5iK8IJqCg8CiSE4+R2p8Rv8h2a6p/a1erZ
GKKfEdLmcHTojQ9xHtBO6ChmnRzciPpIDEt7rlhrkr6M77sIy6+9+P7nsUZclJZ3DWiPS0SAxIFC
Fcp35I0hSBKxYzLUfuiHPgza+tADnhP4YZ79Ij44VTxBXHC3oiC0BE5CvXO5rU9WkLXbbtX/+PW9
3SxYuXNnOXKviV3V9tQzGBE2IgBVENulz6OUj7tG9fXf7/C2NEOgItypAZ9ZTfQzSFp9qRBsAENe
8M4v1SNmpXtWMntXx0twUAJWqaPN+Rz0rrXT+pvBo/EaiS9pOT4HWWJfkSXX2xVTeACXl15GYomM
Pt+PzdysAorDTe5P4MMOVzLpzilYpMD9keBJDp2ibfcaFDotxKECi7JcdO7BBEiRrbtLqmhsN1+l
mPQR5xtNdZV/jTT89dQN7gcpm0d+wWrTp613iuzoqwyi+dIV1U9DDuOdYlSCdk74gPRdcPVtn3xQ
DndYiWLRSuaPMnpp7YS7ou+99+6KWzx+rmxtbmqfwlt6on0gTmC3uEVxzs1SbN3mZwA+9A7j8Fed
d82D9AaQDMs3MLTjuewRqjiZYPKWtJ8Tk1Smxvukq/YtsSK4GE78QCOccWukCABEhXMXqXE7jp44
4ydCpFkh+OgalsCloQGAtOQeuf98MOlVhmaBtSgwIbKXnpFeASJ8bDkOI9/xmm2bayJXApy4lBSb
TJPeZFn1Y50pfRr8DA9tEt3RE2TGtpQv5hRHe+BFp8FY3mJnBtTTkNVsGR4c/0HuomZ4a4E094U+
BEzWtpyNYKBsUnr9vUWOpm8dZx3d0XvTTyLYl5Fv7921EQrPm5b/yNC71eBgjMq2PkBjV/CCPvSW
GEhsLV5bmU5Xw8qij42UP5Q5oY1fZtwbmisZyl6Qxlz7G7w1TCgZo96j/mZIi3lgV8bovtisy2OC
wAKJwLKxouYTxlIAIVK1x5Zhz7UYgg/x3CQ8b+iV1ma9EbvhJAuf2AeEkqJ05g/qOpkD1bWkye0p
8z6pguxtgJ82WqnaW1ATNsVEUJBujBPj7ccmavjnsr8CofCZVt+1gz/ub4ezkpPx3u46XrK2xU+K
lqk6tD0AoJF5EfXiy6LJ8Jkm2ZwCVqcn1H3dml9uFb5zAV32WHYtL5ldDvuiSNrQTPUHmmPeRRWI
9JoseIsKt3ouloAwrS4l8mAccf8gLfk0SGvYo+UOJ4PFSTBkIWFb/1hmTWLgKIZTueoMDU5DgH+R
DpfVYeTMsItjOYeVm03cJPaTMjRKcoezRGBHMY8uajvPBfldlzme+QmLr0YH0BrHgKCC3UbXar70
S81psZ4etR9tWlmrbawj51rbxmvQQj6JDKKwiFpxDhMmlp3MkHmRO2+Eec+aAu0LsI9RnCeiph/s
MethLOm93YzB50bPn4c8aY9TIfuDHTRfjIYym3nlAvmtcME+o1ssG/Tp2RLRHFsPF74c9fuc2ooF
MjEvWbU0m36ia9TI8mehAff5OEOuTew9MWwvHnxtGWiO62lf9P51WK1i1OELPy5QYRDhp6nb+JJr
8laV1VZnMpCgBoFXjjm/iBnb0iL2bhXTvy8FpmZoPiGmH/c0zhOnSzJGYK8NhwQp6X7KiJmccDba
3TRdhzbFbJ6mLe9jT7QQIhE8N/RvLEh6mAeMszNN9SUZ0Ly0yzCeWYfNkiNx4M0e5/Fh3LlVt8ut
wH1oq6bZDnB5iGWIu9PsWiYG2/w+6Nv3xhawVtVagNmHNp6Nu0nLUGZpf68jN9lFVhaE7RDcpw0j
qnSpq8NUYoRlHODvbHqpbP5YYLqpbHfZzLKohsw/gnmdwqGoxtDXdrsz8OFuUgH5nLCm9G7OaTgg
6yPA/vYT0ybuD1AU8D06X3KFkCaFTL+lkycZDaXOFac+YKQC0JTMz6Lo5LYrZ7zGcUlLv3ezu4kd
/CBcHfC840Fv0WKwM1owYIIfXuf/jKthPGlfvkHFe6/rlOOuBBwYpR0QCfMbDp2EI0kR470eHoei
c/ZBO3H/28F+lUmGUbtcTTHcl0w/d0oSJ2wEpw4d4cz9XVj1D+lYb0iqebqYq2+iKT1YU8LeIb9X
NYggORSfGc7GxyFLWKYRRWjLfZ6KadpHPpG9TRm/ue5lbYZNsYgPXjXNnFJ+TniaNoNdfPO9/pMD
+cYz3b2bTATUVIWiiHMw/CRq0y4Ms3hkQ0049Xas37RfE+I9QV+biwGK2dSd8kBFe7wAu3bui1Vl
dyebNiKgR98Ztj8dzXJf9hbM2g/DaOFtnsRH5tqb2eJtG7v5zZkyd5/E08mH9rXJHWYuaqi+msX8
tbfSYz9b38lOs8i3i838ZZhHxjF+KregPo5F+9HoExwDGTHGCUo7lP/vdu6gZyXMJwS0t6ypcive
5lu1xlmBlG3wa5MeWk/O/TwQBjc2XU1hnDlbUesaX6PB29Is2xFY1xbc5ROD0W3izX1ooUyOBHE8
xC9lYAp4eda5Y5KFBAlcmwlWRJYiUdQjoBlCD6h+3R1UOhAWK9pzTPCRpTB2u2Hv2UTRtVP30teI
T/LGHk67IEgAHMmAUCOLAF055o+qG/L9sExHywWftQxAsVyFGBmpZJh0+jjbGZtsVNIUX/XbBhnZ
BdZ18ru0xBfatduGkEV84EbIoa/qkpFaNkfYECQogJeHJrs3RPalz8y3Iia5WrqTu+16Yyuc8gGB
GHQfgJcIetRulWJSI/r7QJOP5ZNA3DfJD068R1nGXdii7NoNrfzIxvBILfouSStkTWLnVh66G28c
d9LwnnwjgSmn5V60Dmr6BZoJuJ6QBIUmzPx4T4W+QTx1KioCFvqJVc4zj7XR/JgdjhgCqwvL5qc2
Wme5tJIcUVBWKsPaVMp+MWNWi6LoA/A21UVihtsWInvhVHFeRjSrXg1NlAs9lErMrGPuMeiRVqZa
lBs2rWCT915xiLJ3P3Z+gGJgzxCmt9czSNLJ+5BEBChmpAhtoxRpSRGLnavU1bREsxcdcbWDPzRb
zvhPRZ3dJ/74XFMEs36Q1yeN4DsChmQDBAVMAW0jCPsb1ze+TwglxOAwv2V2ao7R69iKd1EXFQRm
GucFOpu2SZgb2vsJY31kuRC6KkCCqmL70R2CDKv/JsrHJSfKcwzwM2bkFBjudgSeusscUe2KwRk3
VfUtN/BgdqCpj5n9ng2jDvFyOpscqZFnNKE1l/pKxudm7Kwvg+20OLzyq6IQ3GY58BlvjbJ0ao+V
doo/LYeu0fd+5GCnHgO1zaV+AmeoiUxDosSFnJyI30KbbrkZ0Gwb/HcLigOCMe4LN+e07j2VQwzz
VjjFxrRy3BJfnBZbE27qCRnYMUoh7IjUKbbkORib0eM15tYFDZNm9/agUAsBMdxKmlWhLOTZ5zTB
UvEteasmHHVymr7mxMRPRkCl7Nur0E4EGwdxjabOd+DCmS0J537jceJSz9JdUXSZ6DfRTDwKSopr
2rK7FpZzyHLvk2AEPzWHQcFGsMsCWdLwtXU+53b3juSO8oT4FbYweyIKUWl50YI4OU454lDBZ0ta
qFOx2QHYBEgix5iIQfWxNOuflmJ57vFepWPAcdgB8ooekCAlIjfQN2eB+2gAJdwLck0W2tNHz11g
MpjB85hgltXlcKUFOr6ooLJCzhYL8Qh0icTStKHjlxW7T5aGlpkfhWWhW4YpjOhYvtHxNM9EXg17
xgXRLgZJcLQUWstsmMw9SbHGLodgtG0abybEL7EPU9X8cALfunNdaLwsw2crodDeYco2B9JZbbPC
yCOB1PH/pPe3z/KpTO8RGT8KVDWnf35fd3JEfjlbrDpVwonKRDdp81zcvrx94FBSm7zM7Li10OkW
mENONMHQHYa8ie9rITIyoqsBDCnux279Xnv7Hi6Q97gs4iMAQ0WCEqYRU5tnr4nV/e0DWXH/9RmT
e5MkGtR7k/JfYWl8lrlYYRcTTadcj8EpVsaVmQ9femNzzWqHWyjb1oHFnKBJ7LBO8vot30MoqDfa
yItjSbgjx8TZ35QeMhfogMQuFuYbp2L0wxb4Yvwp2wxJrGmhSyzqd12iGSZOEtZxNCDKPAaAC9it
JeIPwNBVYFHDxKZ1QUHPG4lDgF9pKPUet86MgFLftQ5y8xUiTiYWKSIUrzuS494dp70uMtabTNEf
c9hmMqd/SVP10OexeZBVvOe/faApo7bJwmkuQFi62TClzfZJSvBTO8wfNJlOc6LdHceTn/1C0IUr
Gx6gtccYC6p/IPuFQ5d6S0uURnrrtSeEIPGzbw1XbYv4EY9tZiXx3SjLw5TQERXaHa7rSokUXrBz
K8raMhUX0BUODRFtnjByIvdedEH+WeBfprrvyKNvIJf15YNekuUeMVqFK6md0OLy8ETArZ6d3jpK
G8kth2iboJjJIQp0eccKGr8wvbjz7C4G29wgUa/hgkzw8x5ckJuObp/MzAuOLaUFYhzLe7HADO4i
hR7YQJd40U7xoB2HzVrl4zEt8PVl2YzvfOxw65ZgN+aaRzRuFBBqKz1NqIqA5EtWaDL4Bh0nh9Ye
qkeTVhnonmq1wOlrlC4hKtdPRWyoHeMN56rL8sVtmgcAiNm1amGXNJ57NyJigfrPJZfK9g/sm+PB
bR5LU3sAJX3ryYmfSZBtQqix0BR1ce+v1ryq3hNWSNPNTbxdTejfzrC7IeRp+VIZeX6EJAfgYGqM
rTcT81N5r6nXsbyP03LHz8qBze/biX1A9Qmeo/SU27K6OHH1vW1a/SBxSx2Xwa9pBbK72s70Fgze
x8W2JwZAVnHhV48PdWEP4USSVDVCJcgSrBa+dDmhSPcylZghOdzC/0Y1OT/ai/B4GvGcMZKEFVu7
/RbmZ7RlIjhutNPOzzXlfUdmCWLW6pNdFTD4ptw5el5mXLEHvwRztg/gVIDTZP/vury4VgX9EzVw
8JkC9amt4aX5dkK6i/88QwG4Irh4tXLHuliTTdImPbpzvRiv5hxXz5bABjD4PjA4UuNuh08b+8Op
G9w7OkXqsddQfooyYqEWqjkU9A/v8CEgCpOpdacxZmyYxwZ7rc1l3ty+efs7Y+kMd/4LnLWNIV39
FEszfhnHDIc2M2AaVpQAROpRmZRF9zRgcz6xFeabasqrZtdX0rmCFIX362LwDwpZEkSMJ+EqerSz
QakOnv/Bqo32jHHkHtc/2FY4D2HD8ec4ju6HIBLBsWkLgL/wFwF0LId6bAIcd8zAuXTmWti5T3XK
8Rm3wpZINW+9j7FjWZ/N6XM6Rv1OoKzbSgIitWkOvAeIAOd6goutIuIEEX8mLFgm59AQxJRIeBq5
WhY5G4NnGlHZ+clxTCFwwmh/TwRSTQ9JlSzvGOfLDUkfJU4ugjDbh4AD2WaEIYHANIu/CzderSLI
2lNcqX3sBkdfG/ZZ2pB0TPWxHvr5fPvAc/S8yPS7NHxWUn+CkGnSall8evT9SM/+9lk1rT38OrV1
WNI32KQr28bk0L8LBEmfk+fO1OUOrwroeGBsSzUSBGFsqcbOi6WJNxjWoRzn/rHbOH1l7AYfOuA4
WMyCJnNTEanBAYP+iS+ubsmzgeH7aip8gAE28kLEKIqDPD/plkOIPbsv8+h+18pz8Dbf1leMfc3k
HAarfhpbfHoTyzWOu+khSRU9qQG6tOZlFgMAnz4pOU6yfmkxcvrvUyA6mhpPdBoo0I+ikdPJk/pi
wNdiMV/cnVs4pyyjG92o6qfTZsaF1f9IF67eiF7Ox8w/JDVHvtkV46HsV/JtHbzWi5cgGkQk6Kgf
vWzcczVzxZNjpOHQsTpyJNuYeavuSPntN3URAIk2UqqsMq2QwEfiyClW5aCJGlbOTZ1E8zluJsmx
Kr+j0UQO9qrrM2lFbMws+CgGw76MufEytebaAdkQP+2GgUdz31dkv05j8GBmNKhILXsbOEue0oTG
OkGrG2/g5k4BR8KECvvJAZakzWzf5yBf7BTG7AhjgVbPvpjtmeAtayPndHkU1skYJ8yiAKWVK59x
HntbZ+lRFhN4vWB+cDrAWX1qkkggXcxyBnMMp5YEYI8nE3LnFiY5jU1DfIFUbh6MvL3rJND2HI4s
w9vVtkT4XKd8wpoJDren77TmDE5rtPTwaGr6i57ivANW792kSVTkHi3cZm35TAVmzPqrl9nxfTw9
LTGi8SUzHy1VdweUMzgNS/8+KTB5VDb43H6lZVRjj/S2ZYxtpWFttyqkGTIQX1LsYtjLl8HF799j
+2BsxX5Tuz8aWcB4DbInwTmbgw+Z8Ub1yWVj2CuiUHxLHiMn+lIEALYxJY1bmgOkgmcgsCrWJWDL
UxJOHpmJnKv5zximZOSHIdXHkxNFe6smrZVoLjcYj1UcQBp2n5UcCIS1o/fWNX44CsLHEBEBTeH3
lqDn2RgBxbXMGaU1qH5hznpnE7bgngXiNbaKF9P2Vajc6MtYuKRWDX65Rz0bbEeNriFj2T+00Jp3
XeEdgfWGQSk+Rkp9CVoxbmsx19vS9dVunhOQ30HCqsBpFd8re2LEMBXaaoc9EqXMlIfIoRlOCPve
m9OPHejqcMza57Ttvy9Tx634c0yoFhrGTnYyQkojpo2VYu+nNEWSPlzMz0ub0MJPGuyIGYSr2p/3
SzAkYBfcnaeK7MIB3p3G70G9tjiYSO9GmW3TtikORqUo05Oti0uSiTA7Xj4hzrJmQM9zskdG9upM
ZOuOOv/oALzdJVRWm8KhaA5WJhLxMM0uy92nxZBvszm4rAe+fa6SMpzB1oWBLdotfedxN0fARlyx
3t7GTyedzV3bNjlqfukcaE7T8oDkLyNxYPjKGj8370jEeDxwgJDqbO+mbho3XQrH0+4tVOk0gUbO
44FHAY6fUp/MFSq+vIIlegoW/0BkXHcEj2iem3powlrO0+NgXtK1kKT51bI9JMxI6WoziJtaJGDW
GrvTe5ex2ok1j34Fc59FkFKTurA9UNakGAig5WGQk2cnIcZaNssXT3Xda5rEzoMbDw/9EKgnW0fH
wBmzD3gPGKy2Uetex5w1ITLq9GAbzJNHkyK+AHNxGantbE9V+744IbSEgtocysB5Ba391c0Rhfuz
d2yyznuowbuDLYv3S9KmezPnYFHYHJ8snT8ky3ApejG9FIwMN3nZfViUEV1iWfpX2cfUVyAcRRAd
ll4G2DMplOpCr6QhwTnY5nRU1Di6ydCotMs4fyU7Mjfg/uut1zwapxCq2a7MyM0bpHpxluRHb8BY
4NBc3hXVdO/0/niYbdGE2Ge/o6zmiJFqTVSn/xXJlr1RtTA/2gqXPTTKjV1m+liTUdBnfsPAfXok
TYexeEnnRQafqnXYgb38TUzVJ3wWFk7bUR2pSr9j7K/CaoBj6BcFIyPwqYcuJcm+6gjurVzr0VS1
eSi9AgJxTbmS1Ab0YIg5WbIvA1miXJA4+ckpDmg1bSFLmoyCmRLdDB2OKt8rr/8uGxPEPzQcp3L9
q0iGY4aahLztut5WmEryuBLYH6FDCocdmhkSzMQYPmAf1+qIx9jclJmfb8teie1o+pqeVW8d0MV8
Yx7dEW3fPPmsxQfh5yl8mgZxum7RH5YdQcXufF/kRrDNQB2GLd3LxKmZcE3ySaEJd2Hq3BdNhniB
vICE1a2XFD8kvVNtSTxgKmg6il7r0CfBc986WAyViDdq8t0QYepWNwV2cNAX5HKd0eqocDDAnFRl
z1iSebgVFyDrFZtuFM/eXiT2l2jgnYsRRwDrqtEZZCcyctKtnzAUpaGbOV0OD4q7HTKdJCxAW9TQ
dATx0ehj1BjxWYSEBJo588wUiuPHum82nUkpUjG52ZroUsNhyegXeMPMVuOKk1Mqa2+bbb8dyJdn
2O7WlyAmVszrTuXQfgarWB6GdTYozZEkiSj9OSdzs6lH8W1yMvPY+wuRvTMn9AYZfqfnA4kQ+bXN
JCrFSXobss8UntPMeImag585GLQAodOOLh5cD4dr+cMzyq2aanmtusndIVGRm5JMMGCc9rGu9iXv
0oNRUqqKls0b9cxWkvlo9Jj6JgP8aDyS28BkrdOwbGK35g6NSQihDZpuTCxg0WShNWs4Xms3OorK
709pxoGKnLmNshmJG+iUoNetnRyPpLKk4PCpPBliOQzOPg3jR0RUH0xUaZsqsbHnSwN+AhVcajfR
wWqs0P1sTwVRB9QqV8l83ZjSL5yyQSrJwNxHrfMTB6QVpmSEbKzkWCSFYgKSrNuGRkkdjGc2UCAx
3UFyLMUQMjAftfTVbtt2m7sKCW1fXwe3vRuaqNuLar7IocrvcSJz/lws0shsYGMdWnKizydQ6QPO
eQ9LFJvXbO2ioXn1Zh4VDCWvtdnXALJIh7BMfVl0bJOmXrLbE8Fy3/PKoafpztLjR9d6wPkS+Msu
mgGPlUl/QhdzVDYZ9wEWZrcByEpDomX0wNk1bTO8gDIpuLGRXa2qeYhnTFDmVm1Tq6jCOfXmx9Ex
KTojDIE+OWioFrqwlMuj4ZY6FJzCoJnWCBu8rtwGWhb3bW0R0zy7QFdsD6tLiqdzIroKYOjHdOtq
037wKiPFCmrqPdiqlzEevE3fN9gRJW33eWKSQxwccNdieFZIBV+KwL5kLa9bY6VwJs1gW099qI3h
Ey5UYteVQ8zE0u5SFVzGKXh1lvSb1cdH6sKerTf944fb94Zf/+D2PQP6MDuCIKgEG3ooa4bRK44s
UYDJUs8h3fX26e2btw+N56dbrQEZQzYDWYVEEyJYS+4vkEljsbqcHYOv//lNzwAc17B35VTafHr7
mzriPos7huyFh3F7O7JabKKsnZne868LIK1RxTaZ3VKObz85vl3O7VOzKAvc8DEbSFkT/faPDw12
Kqg8//21N1OHJm763SDJ4Nzw60HnM5/bkawlACskAtj6cPuzf/4Fs4lcjq21T2YY2c63q7XUQtbu
7dPbh3j9Zb1+uA5NklLWu+Dd8Ledb+GtI48/UVfzEZZMdWasCpREFHtn/YoAkIfAhUl2+7Pbt0Yf
xphW8kUWacEKqrKNyrLqlNBhXcOCl+IAwzk54uFcW/nqq7s477d/nq1vUi399mCVH7QUdE8IrN8a
AZKHm8ru/y08H+b6x3/8+9f3gqUQY3ebfO9+MeM4DKFuL9XfpcS7r93Xf/txi1u9/1rwLz99pelW
KtQO/8M/++/YVPdvgYW2c/U/4BD+LTbVE66wfcvGMvEP+07wN5Nl0PcghbgWH1Ej/8O+4/zNYV4r
ArHK3iU05/+Vfed3DTdEPd8irMxkrO7ayNl/lU4uaAx6guncp8yEtlC22XzSHX0pbP2064oyhEG9
pZSnjxNY+ElGtNGmWe2r0SrOuvYbZtHBMc17LI159vMPr+T/4Kaxf5e7c3UkqQXolWnj8QL9JiFW
ziRzdHLyybWqTbNU8i4PDMoFdBAn0FFPlYyeHYspVlmlFOp0I7eg8SwQaxrpINtwmCkEdkgl4Vk6
6TVamOqZs4f33RqJV4gS5Cor4dEdmApG3/7i8tcX748K6NvlC4TUKIc95k/ri/8HgTyKo2xsK0s+
AaKov0BbS9kMU5x5HsVjjfAXXUYcPMZg68T4ZVZm99hZRLy4hCGJWCZXW+XnpvPLe9ArbItZ2Pmd
9RrU7SmpDH9XFlGxT+ymPQ2DfrZXfTCt5g1WAKasteldCyN/+ovf6VetrfSdgNoGwwlGHixO1u+/
ky0SRYJLLp640ctDq01I2K2n9uaIwNKmUvRiy4FTN1qQ2UgFitB5nR0rnq8IiccDwsRXnxP8xSvE
PliVxtL/YCdJv7XTTD67OXBV0v6YtavuLwTpNz/Cr28Hl86zI3mieKrEb3dTWZdRr+rAfrJY2k3X
SJ+pjLFvtpu8SKKtp25W0CaGvkeqCKjlt5qDMBopB8jnMU2gzdxMP5Napr3oqbSJp0kObOTwFpLk
gl/nzhgUiQoeWg+7LeMH3xCEMowmB7BA7wBczNs0oWCDh4e+sOUg58p42QgAZdySmpyB/yTsvHYc
V7Jt+0UBBD35Ku+l9Fn1QmSWoSeD3nz9HVRt3OxTp083ChCkLCmNRAZXrDXnmJnurUuAxsukD8MN
TNdoK3pV7JAYWQFRMalZBLsJo+aD8v0VhRbxcEDB9+UYXCIamOf7TYK+tLPR1tlhS8QXPIehjPZW
NKc84Qo1ffpMfVCM3z0svAu3j946mMHnWJgwbWxt2BL8CTYtZjplwoy73u/1SXdjukQ3zRD1o6Hr
xYVL5b7QvK1bsv+kH7zo7eTZnhj1YojX1kKDSzLSYdgPtayYIKqfow1FEprYu57T9blb/0MNu3r2
Xz0P+r87VO27Lly3NGn87RFyua62gxPqD0JvT53TunRdq2rrcyFHmWjuXUe/9Ibp4jWpX8LIMqBg
An9hIhAsJ50tH6b1bevRnk1Q2KSt9tCLVZAAEjJAWa2myjt7BOy+/Zcz7G8L43yG2R5rh3M3fnp/
rRq2kCQUMcF+mCyxZOEOH4PEvhoOgjHdRl5R5jopvz5CA/yi+Zm53CESyVPtfWCC0I+2jH7fNfm9
S8OuBswszBDpT5lPqzFs/6vr8N+8y3h/DNdhnMey8Pca3XmAVMtk0B5wJZQ3OdJDHZPvUZ+ewraY
4fRU7TF8BTc3T0S2wlUNIJslbrP/z+/bbGn9a7V1cIPNObmS38b6247kj9TiUvIptXlHwaWZp+ot
DWP7VNBnCKVoX7PuW1Lk5lM0JedAhzXU9Lp+vb+VY92AH+lTQASzrmtsl8FSyFjfqzKnpK81oiFj
AXed/nw4p5QNmQPxoHvsIPtAuh0PPTQqHHFavWQjLU+EkY6YLNP3OAnFn2Ls/zYr/ZtDxJiRPAbe
GjCcf69kOt4CD+2gfKiH6Ic5R2z3rkTaUxnOKoUgO9bJb+ZSD0KUNGf9AX28bZw1YBNrnaRg5JYo
0gAdVfsQApLeZBKYtxi2yDPFqoRkvvjPn439vy/khCab8zWDf87/8q1pKpaRMDr94a6qhYLbbVmk
txMNFoVl8uqSBbwokVksWgflZuvQQc6q2NzTEF21iXXTmBetEXT8AF7mnrQwgZDmFt9NqbERmp1M
hmuQI6XH134i+ku3O2Pvmm82DfEd+G241QW775yfsGtr4xB6trnKVB1umAAQNjiT0og5yE5AMw2c
zEcK6ceE7u+pScDMuzFiDTHQGkk65EZudyndbs9VgWyNYWpWMtdveR1Yv0XcEq2qtAd2/gcDCtOh
iLWnOxU0GwRZ83pBy3D2AeTZQMiQIaBCV2tz/qN0pi6b//y+m/Na8dclDzkL9kgNh57HgvI/K5AY
r2brjp724HkKX54zdY/oJ4rjxMZ5Zwt7eETV0iNMK9LTOE6EFPTj3i5Gj0ZQVu0yafqbtjaZbmlb
MxeXtjWapWUy/opl0O3RRoJYZaOvgpeWBGDfcNEkli1if6OlcdhQG+aj+RTktgcNKr4mIrefXVcs
01w/Tkarn90CcUYJZO+sk+87ET+v3AKFXglpwmtAMIYtPXeug4s+Jr8osxJvr+MU+C9H6F8esXtd
4xgmdk5p8n5ZfzvkxKC3ne2b2gOGkzezBJ/lEoBDFwztETPblUvkAli8qqRRmGVHC5Bw2Gb9IjER
uo4gPReGGs+5weTxP3+G9t9VJPN61jQ2DnK2tANf+p+fYdbQ/yEvs37oZ49PzGz35llWDrH7hX6a
e0KQfBpIHFsI7HXwU9N865dzbohNAun98FUGqGNyl4ix1LG3MTjHKtx28oRw4TzphVgGvg1lTqdD
asL12yQ10dlNG47MKHYot+Rjb7wBfWVNJNoRYaBt7ui+fYg87cm0oBU2Yf9KLbrGZk6sRqq2DGm8
RViS5mHSLLHq+eA3QITKjtSuDMXRAO2MSFEPCgmj42Vuop0MAw/1A7lOq55ODTqj8ZIkH3EytidG
HCplaab2KKjV9dcEg8BmxrksOqWyjRf01TL0zGBZBzqY9mLOtImgOKE5Tf/b+otv8q8Ti+2S5ITC
OW7q+M/+to0Tpek5ZTQGDyLpi0smkKSZmPeWVh46y0KcLKv8GREswTZ/dPcNWRAeMVtA10S1x4WT
klLyCTEwuVhja+LAg2e9ojlB2ajJPS1HUqWQtTYbNC01s9tP+kHsbeLOX49eLy9FHW3aJkluUvvW
NKX2mPjDC2ICeW6LGwTyqyRbdMUbJrdEav2IoIxlM3KLESsaj77T7aesESTnBi1jS5QVubkmFWRg
nET9i0mpPQMI3piI86lVcay1XiBXXHHiY4vuZzWkj06UpqsJoW4I7XHHmGtJaq06qJDWou2O+VZW
2OizYU7HzJ3+RK4Ehqz7PfhgSIsOziw8CCLfPzHgX8tkSK4WCFFI5CSKisrZzr4shUgDyQbR9IrA
kl2Q6I/e1PsP49Kw21Nu98zQyvhN650KkHJxYDxXrKeEuX81IQrKUsYCiLhQxzoR/DfXW5Sx6rZO
XAOfnXt8AY3pFYg/NmPMnhF5I1GVBe3jgaL3UqbvY6UR8ozaD/KNDJig6YeuFOPJU5h4cT3UHvUA
WtLhwXexEGgx6bkjOFpYpx7c9yH7MeH03eVVyN9pmZcBC4aw+G3SZdYG1dUAbQqYEDBxZ/TGLBIA
tyubYj1o7pIR269Y79Oj7OtL1qVya7t48aoWtwOJGA9mz9HDx5sikHF+arHw/+jkp76kES67S9wB
z0bSBS9v+sjdPNzE85xuzIHSsFfCXGPfzMp/r+JwuhGuRUhrFq0qOFvrmBayUHXB1MlON1ZR/zRT
nRBTB8EyYhb5TMjNvkCQcuRji0gxLxiTjdrOsKAXpzXiVTFM61iBnLjzeNPRvilOld2g8ImrFfsf
H3sOUqqi/eVqBargqo7PqQYnFs95Tf+3ri8+orFLWnmrKWurvau5mBmJm6adUS5Tn+utV3ojU/g+
O/vAQtsIV6s03eHBqcm/xsux7HL+LDtqxqubItzGdaw2URTmpG1DpXKgGy36sQV45bMLg0XtSC25
9OnvAh/nbUjRc2myvAB1O/uUXEVQD+fR8INVayFAinR6OgwRETrRJKYjbtjHxu7abV8hzeVL1ZWw
1BqVE3jSCWTLOkaBfqxSFawLCw5uSNj04Mrh1eRVJyEloaqTcN8Gwd9PTKmCjMp0y5S3tGnkDZdh
f4uZiUCrihrepDpW+aLNDPKX74JA8BEX1fnAtEzrlIX2B7mv0dpypl3E6IJAua7cpkWdL3xLWMvA
ndTSdpg265X3YwzNJb6+7+TgiC1jO79n3kqCicORj/gqmQ7GFLDWhs0vp4mHizffOArMW+nSFGJv
N/sE/WTbDenPEcv3bWr6hmB5/1a4PijgyXyGh3OuKj84R7aB/Nurup0WVq+MsfQnO9CPIbaFSyS3
Dr0HnFJEpAsO289oQoDnCwcVbEZaUUOi7aQ0AiZZKTWN+AllvYSKvVAyhQiBUJab3uTc7rVMEEfX
ehDRxXeqSxD6Idz/zCc1FUctrQzqu640lywE9jqsu+LQO86ytH3n1hbD95LW7p35ZCbm2rfAtXXG
9G6FNJCzco51bkkZKjuneO5hqsUOwVeldmWdCletIu1Jhzns4CvaOEm3MjDiQamzeVk3VLuwE7/C
RjP2beXfDAJpF7XXmi+apr8IeNXkWTD6HiOrIjE1KKrDv9xl987j7aCTDMRutiR0EYIa26I5UoyH
eg3aZN7nlkyHvCur8rS5O4qhq0xyPc0+4z+PZWgTq1e7S6akxaHUh39uwoG4cad2NsOcG9SWVvUv
N3iMZaSsvQOPDzUtq+zacfWfDCmQihnURTYoIGTjDsTQ+cYJpvHgI1lAldaRSRSh4KAXH5L6tNX1
bB8HYlxnY/fx58thdAptPdmqJm8P1XyTzQkqbcQ80jbhfIFgqQ+Z6a8ctvS76B4LNM5ZMPebUCMg
SEhuGrjMNoNj8CzMBXwPIZleyHHT5+kLsJmXCrX21oUwuEAsi9fDNfJDOpJabYRwGoxOi45Ozsky
VQSRq2l80kMW6kzPSCqf/ZIY7Lr7uIRsY/5Sbv56OM2BMJMowXR6dbzuTTWgf8tfmf4jWpwnAveb
ySEV7uthBQlz1yFWJv2oZBvJDddidbg/vN8LeiOHuzb/Tzygr2RItzSc/FoN2lOcmowzGy7JTuqI
bc9iv9LDcVFhGVrhSCKVzi6eNZM+aBeQYArS9iYjZsjCbY5VWYi1o/2SCsFoH8ewYbHxVk6nQa+z
0V6UE85SlHWQAWxsE2WPwrmHCdujEEy954Ye+yZwyHAUevrRe/UWE5CFGt8eFm2X2Cu/VxtYnGIR
KoICcG8uakwy0GOifNFD1mE4N4cuVPK38AQ4UzK8hMPpidccgjOjd+Rv1azSIjBkFRCh4lDinIhx
yve4jvfurPnDw1XuovyDGe2md/N21aABpowIWqygZGEP6X2vjqoKFZhtRckqJI5oC7zfWiHbJena
qI+0hnZ56nJAZL1H3vg4carNN1y+9l5Q1dv7l2JR5of78+737l/7eu6f1/6f//31HUieHJfgQMPl
3z8zq1lSF18/Rs0GWwLLECXPv9f96cn9OXoJ4lfLnYMiM/qf3/j+OjVXRbB4fqEL1CcotvwVBcvT
TI9s+EQm9nr37/D123/9vD9/TKB0av5gpc1ZA1YFnSXNyV9FSHOEEmAsRmSUxAs0P+PY34rBkAvq
tAkXnk/eke1H8BznG2S91RKdm7EkTYQFH+W+PnbNMtdc/MOepi9dC3cBBD95lHaCqNdD/UivnGaY
0n+ECDX3EZkvh7wrrUPSW6Sl5BYDbNEgfHXdmUk8//f9hqgP6+CiOSOrRJlL5FlQ2e//w1XQgtoQ
H3EyEj8+P+/+pfvN/WFm5eZOWNaq/v//Ccfzn6cppqaLThIp+PUCKvmUKzGTh0xBVcC2sohd0eyz
BOwlYshpzt6qCTSYyDDJJmsXv+OyeiJCx4Vpz8jVJwZnwgXN3TwTNZg+hK0pniK+cL/pbankOp6H
foWiCGN47OGB5Apwv8GF88+9+8N7VJxjmRwiX8+5J8l9Pfx63f3ZXw/v94aghshTu6wxvUR92Do6
TQR9PiUSkHQAmZPhOWh6soGYAVAAZUN2+LrJSxtNxtdjID//+t9/Pbw/r5kDP79eEYyhOy6/Hv+7
l1AOECeNI4UESHodf54Na9n75+5kDPwWX6+so4SUAC45FqYdI9T9nX8PGL3/lK+nff1QMceMfj38
d8+7T8O+Xvsvf/j9f/56Se+VYj0ZZ89QN8SENBz/vElDS4NTLe/fR5GZ3TwBK8oOfpZkxP/M7wxY
jjzbTXCDgZZZu/tn9vWJ3h96jc4GLCtSbv/cv3/566n3e/ePN4KKMdFkmV8AiEKMGPMzgkZiRs1S
p+7vJ0+tZ+dhyUa8nZe5auwtjEHzETBMely/D/NK4t2XDrtid6SVhPqQ3LOwcgb0yTwXx+X9zw3J
FNg+vh77VoDIuw6thULwtnYYa5MBz7eevylK8eJg6VpAX8I/piKLFpaoNpF0++X9Xb1/LhWFL5br
4lmxq9v7cwWjzx/w1LykUbO+v4F/vf33r/3LR6Tuh+mfd/3rrp+A6WVn1X532+AHGCumWBapPGMx
DbhHkOV4pZM/4M8+QvfuV+lExkiRYJJdKHZcqBBdgc8RGrKztX3E8MM8wwQomqwdpw3XqmnqbYfy
bFlQSqIsmKozI4jzUOrlm4XOxDdObv7gaxa5c964D2Tg4NhDVN6G2idicfNSFvIZbXi015sLJqzq
iH7/AQO2vqPR8olGqLbGi+mQWW2yBHPNY0pU4+Yq9NI+R234PFXCoUQwn+O+jNHJuJ8FixVe11gu
or4LSUbgWj9E3veyyrVL0fZoWkzDnwXJcPxI7qtt+d0LXXvT6fG0a1ztm5UE2Hpxp7Q6kfBF0Khr
QpI3MIF+6Ut/2OQ9G3rSmD6IOvmeiw5sTUwHSko2T0yYdGoDUp2qGksSERX6YjCKYe9pw4+JAfCm
z4S39YM6uElE6M7qzr6DUI8qtXD2Y+78zMGXbGTdeqiJkXDDInos8yB6dOqp3M6ZRl2Ge5bhcLoi
az5YGWPhruOZmKh3NMwMbQq2dRDte06Ga1DQrYoIo9uUUQEZSb5Zs1BVgw64jLIhWPG2X4gMwF9S
5T+gXOTnTg1wzvN4Rx/0xoJUHlHGh/s0Si9xbHf7FPozgqsMbsqMFzPNz0Ef5WuV7iRA9mMhHAfn
iSxWrj5uWwjH1C5dvPcRIvdjwqUwJi0FGEC55PP4MTlIsjxlHSP8u7kP55fp0G9icZgyYxxGS5hr
SyzR6eKQMQc6QQrIX12sZMJ4HurK/UgDOBGB3uo7rQhgYmE9bYb2lNgsCpZWlze9HnHI1iDMa807
lYWLu14M1Nn+tC6L7tqNbblztGF8jFC8WWSwCcdqH/QGcddgjMwoMzc5Bg0WDyeN2ehxoROuc5lM
P9jnMUPMGH0f/qxt2zw0gBVWbWe6p7RTr0HnaHuziFA8+ummHekhSotM6sonhM7tRus49OJ7u0sT
+OFD4pGak7ULmZE5EmmfQoh+KTrGCbhyx4U5NRgW7dLaG7a19W4d/l4dUoEeqYtHE3t9p8xnXhBd
Yk97ZX5DBcsOfaNp+J0nq4Apw4E19vDniBI8apXzFCpDP2UfEyPnV5JQdDU+jlHuP2iR+d3AHnEL
Bh9S5DieGeFlF8vBukut0u2rgtyzsahfq6GynvSSKA+9ivG/DD/yih5VgBflPIqsX7U9cyQSAmAN
5O0z0rh1L4Fl5FlSketTvPaGq/bsT2fCoZw9bKduBtg5UbcnGY39b14diWDw1roe89vxBqNDNsUu
HaeXWKXVczIsYl8fbomxCeygfnCzaEnO70FEVkqrmKmolgJqblN9GQOSJjPRlFuGNsOSYjNYYDmT
Jze0i22RMj8o8zE4euifcgtJmU5RgNzOWhlIT/BxeW8DSIgTAXrTstPbaSUhA61GOZHt5JvGkcIL
PCzx3zsCvJDrOcAy8naJx/Z97PnN2e0Tjlw179gPnAWUCP8snPzX2OTvSG43PCXfGHD8GN216lgO
bfuI9OBJr3BMODxc+ZMymLaIhln8pwct6pIr99KG6MZHR3xDAK4ujWqiBdZdBPx2dEjSKTsxdv2B
K/UZXMxzE4zuJlDOrrAmONvqvRDVxbYwEEq8ZsIjMK1JkPsjpVnHXuWv5vGjZvyS8b7XvOpDe9f9
HGMc8bxVtVdOqz1HQC4cHGJFZ37vsR7t2rh7bKz4t5XEIERS5iZWQTcXBMRdm0wON5h7h/DDbHx0
o1Kuu8FGcWqDpu87OoxGzgcAcWLrsGtN7Vi84BnBWHXS01h/Dg13NTAOOFmljm/Z9ZxlJkSwGF2E
8WMg90VI/Js1vk0mrHYV1M3Fwni0LorSwyXzJGe3W4DBaTmEw2rAFbEVPjvAUTgBCXSxAkIX4ATp
Tzni9LPVrsymVU+kx9HSMtQ1bElScCOtPWXTZ9GP5EjSrmv1/olSzl73TA+GtB/fjTo5G0Z6qo04
fPICXDFaGCPiqytVL8D1vwgDn6sjaYRNHvKfyW4fuvFHRHzhp6gxJCiS/hZNwkFLNxLuSQzZ2nGI
O6y6oKcHlKiHseGa5qa1QoDOoI8Totq100PXmO3h/hXfCKqjMeS/kthLdzbpA9lY2FtAcfBaCGEB
lU9JPEXhCnRMelYFoS6Kn2PGnToH8dASsdFzXhBZS2sYFP3Y2LCIinA5ull8bfy24rBGo97PUI9+
yK9DZqWHKkqrNcfEsrb1Y1tzYXBsVa9UM/60reYyFoQ0BWP0gZzS2Qf5vGzDyFyPOYiWiqKS0gvC
YtoQwtuOiB7aZkdkXHZz7GZ7MGRh7QfybdayQyAupQlDLbEXcBR/52PbvyorPiSSMEoSA6LHOg2K
RU02oCywMoVe8mGEY3GuybZb1MypD80D+PvxaJfmJmah3zJ2YStvOlvsAwH9brBFDV1R3d53hd2/
0Frh8BWYRisL+DgJZQeQs3Ot1H/QnJfbNGYL78LROZsx6YfahAh9SAgJ6B8C9Y0fOe3xXzSbUZve
CY0wF+PMdE9EVzO5xxnom7RMfd6Zpcqdl6ZASC2FBdSBOIKFliRvQdr4TPR0rPS9Xm8qe6Q1J5nt
Kh+rpCS0Y6JSfTfN9KXrTSpYWqyeXzarMept6oHhObFyHXEZ1uq+D674yIpNbPNLxIQdLCM33fXG
6G5pC9NcCYqDtD8Y3mkX6bRb3kgjy/pvRo7TzsbyFlRM5grmTA/DANCHjJWT492GoLNXep5Cd+VQ
7iICBeD9AK/rYo6KcbpqkxEjJ4X31Dj1ddKseo1J8DVi10wHeYqefbs9B4FvASwdp+2EmtT1ySeI
PeIMSP+UHadrg4BoHTv1RSRNhbUKklZtOm/S/E1Vl+48vXdWuQWPFQLSL4Y5eKN1+RP7Do1kz37j
6qXWxDqtNBNdlUqdl3DKpo8QyxRMM0yptVFSM0LdOZqJjWNPL8UWOjRAJwtTfB0cuITKV1nmn45S
ayxS/cGPtGmBZ1LQZvPb0xSE3knZ2VWzAd1PqEeI9oSYVyfsNCpq6RNbcShbzoOo58rLT3cE0ibb
RHMf7hSyZm6XyInESF1Dqg/SjOQYRPyEXre0hW3S9bIeAUScsFEGvfLNC9Lvbohh0ErtkjyUbtX3
Q3CUDUF8SdLLXZOUWMAC4+bmmXuz8p58ejoYaR8dGQnuaGXTVzGnbyA9oauyGNSMY1ZaSxuuIJMY
4XnjH8rWeIzRzCxTC3NKKQDLQrNK9wyrePXAwC6l2EfUPyylp5/ueHUcFbArXpRz19E36bpxJEIk
z72pwRsP5GV8G7IUmoPGBWX2LZBje6JUaPgNlLGD/vSztLQrWHbV26zVmeMfy8S7oQIlAYdmC4Cc
PdhgXE5ZvYoyy7mVcfFNackxapXYSk2voS1g1YyZvm3rnl+HsipGE9F0ewxzj/Eour3ntslqEO5v
Ch7c+FUNXcszCc3V+r3Nte2K/mlf4dLatjjqaOEOH3bNAMYEw/NiyeSamfVhGHzKJrueNlFVJmuM
T3SXDIuT3mywp9mXPATu4ibf4Tw7v/Iadl7xLTLk8IiJ7Zq2xjeAB97V8dRb7iXaodHNbK2reqTe
BG5Txpa1E1oLvLjHiRsh9Qsx1J4JF9kSruMjt+yyC1osTK98zwxfyxJuTulpz12qsDP5GZO2yT00
IU4wV7qPCetvOra4kwuQOfGIdg5xITkLqtO3mjm4a9S2v+mNP4KG4s0qHD4+UIC2ssfdFGjfit4/
Ux7VKMbtbRUH00VGqA0qDGvJCQPft9LstZseegDaylKtrKKYrsAm7YUyKn9NtAhZu9g/tMbY+mNz
A9/aQmog6tkEBkAIhtY02GoDrYCk1z2ksQ1D0o7Onp+Cf0A1RZCgOgSeBlrGBc17l2cGEYxZE2TY
hvV1Sb+kZshhVUyDLIidYadW1VyMJ2K4fHYEdDIfDgDncBnNwCK5UjqXfqx/aG6xNBlQn2DO7XBB
TfvWLool78LICHjK+c4RkWmgZJHJrpIgU/s+6n8jQ9yGWslrE5NpP8OaxaAzro4GakppHss2/VWS
/LdChkPyN6PjA7Zo2o2Z9ojP6TV0xYkpTXEJhu8CFjMZQH50QxAdr4KS6/39JkHsei6z8a1PnHZH
5ZeRlWftMhcMKPP8DB87SqTUbZahiQWT7c1z7RYUFu91ZSKV9PBz+7byN3iu2KT17EHuY6dCJ/q8
941z7Jev/7QGUmHsA3zRBV8cEnJ5mLJjvjpPlvJOOfsRoIXY2hMuNrvEc38y8d+xGLTHsk4eyiTR
jkFsmxs/hjVvQFv1pSXOptdDEyrJTNYG8Wj24y/21/VOjNanPrs2Y5GHWKQLbcGe6Jha1jsDPnfv
JgRDRa78WUyqRxuUi400rfrYtgCXOG92qiugUtWiprnbQpXSyXyOzRbOkklfqKAHb1aptzSh7S1S
LyuxUI36vmx4GCrs11iA5EE4HkHIZlKsCdfsljGDjy074mqRcXItadukx7yQMSiw6WanmVjNQpu2
YnaDlbVYaN6AGGmdo75ag/3eMYgw3qzip5yoj8aiPzXsxvbU4W8cMzW0nMeGrsZDkngXoejSNFJm
mzaUw23UyVFrQhJ3DNQ9QWCaD5YnjvQXYNfF+TltjE0eZMbOlliB2RJisFQeJYIPkUyn83rQSVlZ
diludA1Z14ZQ0GZVm9FbTU/xbFW5v7Qwgc4NrgiboeNtw1EmS3SYPYQR6kyF6vfINxtNOA/OWI47
u7ZRu1UE84q5QZKSHaWizj8PKrjpQXcNI997HRoNiXIOuIXrLq455dYLnJ8nsIM6KaYaJWlqZjsQ
ycbacFJ0cqDJmfqWeAeLctskBhARQBBrYZB9RdinLRr9EV/6r6JnxhrU+bCFFN2ePAhoO4tBGWwj
7beopXF26mw9tVV5xUYPYymKDhNH6XKo3HaX24zPk3m4HfqpdhGwTOoiPClGXgghZbZgPjQcCsfr
b+EUH2z6MyLsr31tvyglzjAcQOE6pAe0ntwj7hjPTeyZQHiDlnDt9CrKSi7teUMSlDDts6l9m9pw
43Rgp3rMUxkGqYVvtvpLz5LoNXb03FUNg9/OuZS1Xn73sm5TmekPXfdwkJb6U2kJQvZ8VBS6Byo5
M9rsobWpSJou2GDKJerMmwCRQiWgWZHfkF8ae7/ibEgJJqYYI06qseM11kRriVqH2LHNfcvQQzZh
5FnrCOic7owLB1FUoZNAipsPVIhJL4vBeV/lE0fkyG59LkpiTYsPAaauDUQKJu2q2pUh4ku4NDOr
qH82LIBtPmN+Bga+vh5ivBhNcvAHeFK6767gVPjbuNVaJhhYGIAhRczv5IdHBWWVFe9xot67JBGH
1tJjKCQMQxRopWpc3i0JrsvmhYgAm/M1gLwWBJ940TrGjI8By8UlFIAn57Rdgy25mwxIeUIvW48z
paJuc9b9ifjhiq3ekjmK2IC8PARxnZCP3Mcnd7yKMcSQW4xwyUP4z25NqEXuwWiLxJ4RvIGaaQJZ
4esN2C1m9nVmOoekGSnTklbfNAXGeS0wN5zRgJgqTtSKWZ4vrno+MLqqzHUQy/YoSaS34Ja5M+xu
CPdqXmb70QTF6IRqW3TlE+gtGJnO2WCEv0Pnjf0vNzd/+muyfow9KupKeeOV6AixrEQab6bcfxtV
pdbAciDppaq+Gv2Nq1F0ErXzfm/BYEc2ibTSCXP6ZhSpxgwXQVCxbDjdJnNgiNjJVR0k7VZUv6LK
Smmn9uYt77qfVkZoDpbqdR1LlPopzCJnsJ6sOidioLCQTZRkztuFB7ZFG/eJqtizgjKnS6p+82c/
GGX0kkHyWdW0TIHtAUfJFZbiBtbfsp8lHKEvvzdaHK/cIJErPSN8Bos1x06Y2+TwykNEgOIAN2Cr
EHGTgZtPGxH65Y4INtp/DpW1Yaj0EX/zi9tFj94AYikIYICbHQWILbtsI73C3JAqfhlgQx8VQwR5
MQmfOVjK+NUisThpmbUa4AjCJkQ9EUkQX+hv+2WckXgXJFzhIiqV1RQ5AH9aDSa/OxcYHRrHWlnk
OXYk1CT+tc/lxnUK66NXZ30KcWNn9JGyGPeJFU8/E4GBM5Mtx1M1lfs2AqigtcWvuxjeH9xPIBT1
24JeFbxFy/W3kj9yHXLCX+1+XFkk/A5D/3syiuXIjglxnNntOu2Tgiu6NpNO368a0rPhFrfOjmg2
FqmxiQvkqQln85JuM8E5bXUuevdkBVr+SN9WX2qR7ayopl6auIy2jJtRD0SWe0Jw9M1UqjqWEDtR
PZvRugKQs4jrtFmPZY3iwR0YfYAMsH17SZojmqS4OPpdK5lsQ8pziKF7HhlJINVFH5IXMx/dtlao
ittdLbXTlCrz7COLHnCqmOMT3Ha1t8Iq2NBWmoMRaT3GAXBL0dz0ZKBLL6AemU38XrIZPsW2eO18
5i8ums9jkKhrHc3iRU+ssPczgO214NB7sExi53i/SYXJMVdnj6njGyg3zV8he1SEw6jnFr3IP8b4
QpVcnPLEJlo3ctCdhutcC7E35In3rEwSxzkRjgHgOXip81md0IwbUlpcSdhcUcLVV4yZW8+XGIsR
Dbq0XQUmG8dLf5deR2KamriQ1epsJJk8MmQBKTsBwArxWx8sNP9aIk5l2qYv0RAnD9WnPnMWoiJ5
4eqsnfIR+mVFLqLQ4yeJsn6daSMjG80cSeCplgI+8XYgPw0RRwW7cO4taNUjWxSxk/C1tgSRQ6Fh
/iHdKtrJn0MowmPZsdonhnjKGx7pYM7HRvPOY5bsRQFUqxRVecAA9z0qW3etZRVnlFvGi96lyxsN
OogLDVlEPuzwONDDCnWiBPVyScMm2o0xiCcLCPwOhQhyoRGP+Ji5JJDaGNLZjNgr4ZdPsjaGba8B
xwwN5zF3xq3RoNUrXO2S5cn3ZgLqOHaqfswhNOU94PyYvdpRFZa7j3MahVpUNEcM/Nti0OUVQsMr
b4FamxMl+GhoNyPkz8+ZUJLSmGWb0o1BKuXwJgwq4i0a3eoACl+FQ4Fkz9ZPYyo+Rd/Z29xV08Yp
qnyjotcmyIYdxu8RwqTd0ViNzuSqk5Kcds0pdQMQbUOL3Tr59Aocna6efcSspgAeqxWOn+D/sXce
S5Uz67Z9Iu1Qyqu7vDd46CiAouS9MmWe/gzx7zjuNm7c/u0QQFVRwFor8zNzjnmu0q5fA2VJNrZI
OI2cuFzBLqkWWi/MN1sxHE67VwKLgkPWak9m1VWXNuTcci0RbAGOraLBn+4NAdu3YPhbsJQHmU93
wchnvDlRkFyHFNO+W7w1etUeSjBqSPN0ZDTAN9DIFt1ZFkA0lE3/YIAj7JV9xnRkn8GHfOeQB/al
N2pXlv2PRIuIJeO65jL0GLBhrjIMeuTO8Rcj0M5ja6wDwpsXGi7NnfIfmHunj5r2Nxu7csvOUAEi
pdXpq/Q0MBk5Z3qGEieEjpqCIjk5qXlNrLK8+sLNL1n7/M8HBnGHAODZvcYI9hyrcI+aiWBVK3pr
HVtkdXDtlE+x0fMkEaE6mZ0NFkOO1aJvJnf3a7gweiooo6WjZFVUbj0SdqcEREatWFkZoVae+jF5
lTNySBf6rWRh1UbSWf8DiqtEwyTK2P12ivwIqH4Tbee23Yzg47z37A6BreNujXiSS1cfA3p0hndD
MtwwSOecHHeymocr3wEVOqgb0jOzdRqUwxrN77bkwVpS04gV6lCScqf6cyIKczNIJBx1KJyN1aTv
4XyeuG5QLOtOu4etguWpxmGHjlFbUUa6OzXW0HrlPSvMnkTwjuSBfohYc1jNvWq59nsfzZ4FdbOY
K9aCshhJDEBvyeXAsMtbaPgvFkUHnEK1wMA0h+ET93AtWjRZ4EqSoD3WtvTXbYVsTin8ZvxMaBI7
tfUkA7lwEC+qpC2r+28GmOlutMZoE/S5txRV4y6sGDm/aXTmqerFsdKn5EqfXNEKkFsJg5ZdRFGV
mEVDBq6dLZ4Y6Csm3cxYd7bbj09WYiX3kCOLOAdELe742Lc2f0OPPXRlYqmquTyLxTqYjBPDBYxG
icaKpBy9VdDA+a2w0IwiMp5cgmY6JLw5w0wqDca8vVf9OGZqgb9yIVTDEWMQt0q12PkgtNd1nWHp
4inhYJLeUcyHZ+7qcqfzuGm1sWyq0aH4E+mqAcG1M0rCkrIcuBQ9ChwMG430bJ+MGRGyxDqUYZ3c
FPOMpTMw6m2hMBwq5BbsNJ1LBQ5jNdFwnQBivQbOxxA63QsP1nPce8Do46Zf2HDvGMMN9J16ZG0i
y3hWZvllAXW/BN7WgLZI/0wD9AtsR835MEUYkodmW9iyejdgw/d5/JgbfbHWpNPdpjLfWySiEZ1A
EPe8mUszXuqV6L1dJ8gssIyZkF0b4mIQPeGOTxLw6WosSWkes2y8kqOBQMvp38no5If0g5VRmjuN
TumUWV8actwt2M0VS4maa1O6KzaY4ZKY3ujYlTonxxxTkMNW9iLcI4XoWBPXU7+Om5hpSIiCOZsI
3SO5oNoWOSPYrj/KUfW3J2CnxpGMXyJpXyid6hVi5oQLmZxv6Uw74r9Ylcx8Fii2z0ilh6NvDf1x
ZFM0tLYJFi+tyRgo8i1sji/XDIujbpj58fe9Evj0sU/FS1g31SYwy+kQWrz5fW+YTJyhGoD+JGvP
rsZg28Fo29noBBoRjEvDQDbmzWD4QZYPPfYhNsk8zICAkSWSgrYo3QK/QjqJJ7AeM90LG3sTAtIc
img4N6zvf+1lBevVxyn5RohF8GngvLf0K0SmvleDKx/gElZHcK2Y3/sK+pPmkp81mwpihoEtIFBD
df3dTD6QJdqPnZVurdFXCMykvsyPZdXKlSgNY5l2f8s4f4uo/LesH5jqol7nUp7cDbXtgZUZ9Vce
w9wY3iw955iLYLz6nkkTmSefv/oI4LKMp/u4PkNHDcEBQsf0+4JBpudVWy9ST5GfGCct4qRkDPUp
+UYStHoL1BR/RWfXC9vmZdzo4DJJoz+SPfKSi+FhBjhCUSy/kxjOhAi0FfHm4mBP9tkKvHIFMoHM
BwtKXTzSGHrq2LAuOvpBfqpkSCJ0hY3XKqm6zU5i1/ABXtjmc4jv/UCZ5Kw6ttxMT7kdOnda/COR
bYxLXI3mJp7lyQWMG9aBWbckqKgF5wKbHH23t2lzpidxb2rLsQD04VZPcoaThh6nRKEHGM/ZTi2T
YiRjSebhoh0YmDe+YKzYd7DjG3jFbQ4gSqalfY9jJ0Ofau+TMxrI4Nls4ZYBMCP82UGRErsZs9Fi
/EQaXu90+xBqmnNmlEXZb2jrGIDLM5wmqIfoorg3tzmbl1y2Nap3jwz1hJnuZNvcA2O5Q1jV73ok
CEXE4LlWO7PX9Z2Wf2F0KbeqjK8RA9kFzpJ217bOGpjKNpWJ+93vCFshGKCXD6XRXL2ob1aNrQFe
k8w/AUs4izgleCdKfUGlbYhrrbpzYmFbzss3QthBCVgAjSpRwSOs3G7TB3R5LqKJ0QeOvvOzDt+L
4w6bIfQHFH15dh4K+T0kgrlkkO7N0X2uxZzMCQp1MVgJbvEu79ddRSoWewssgqCaHc8XZxqUe0Oi
9KGym/fQ1C9G2ea3zjYARfXhufXEbZRkoJt6Fqw4CIEyhhjq9UJnH8b+if5v1jz2F81y9X0ztQ+/
foLOEk8oOMt911EXWVbymDSl2k2F89JZbkZrDUjaKsES99wUeZQCURx9whWCHpseW6elkwnzVHTd
Z9jUHSkUENcmVDu/vrz/T0T5vxFRTHxB/83C+H8QUZ5+hs/2f8BQ/vkX/4ah+Oa/sDGSAuuQX2la
+PP/M9CYU+9foFAMF5ujQVDsHML4byKK6ZBa7FhQwcnxEzghcbr+m4hi2P/yZqgK1k0dxzupHv8v
RJQZpvI/vH027gobVPnMueAbMq3fqMj/hu3QO01TNfmmeyvBnOK0uMkVUQp0Jmw8XIcynoPZCCoy
DYMGlfN4KqS/iicCJsYZA5pVJzOY6Mk4w2yveTDt/LNpWYkz8AYWNgHLVk/EmqZYjcE42N4jpPxT
Q5gnCyV7GSiMkcVkPafEi6LiMtqTbTafhS5XGgY1QqlWQ2xcHcGRG4uDSEr2nxVjRi/buLJ9xWNv
L6yoADLuJaCY7HttthcEKh7s3h7JvT/ENBTmLZOMY4p22tJmbuyhozHtCBBhptJo34nvhxuH6DpK
fkatgPsMkkBXfRkvsgzj2+TumziCqx4LJopYCphCvuQ6AbAi7fnBiq2mxU+t72BkdIFNyCRawJtm
DkA/u9VJvatkvvGC9qP2xEY21km6MNcGI9o7Lr+PpUnBeOBwKdXsIcHvcSx7jW/AoLypVGic83zU
j25CLTZ/hCfZOP++JxpqkkzXzx4d3WUa+T0XZewDqgopXQ2rPem2GI4tTq3VOEwCqoKvXQu7DG8B
9qYbwJItjrHphJYgYSjTcRXbtX4LJ6SvXo4c9vdDWQb1bbQWqR77iI7GaB3bsfXkqpY61FXWws5V
dFZl8BoGhXbV/bDayJCiC6ZbcP1908xtYGWUj8r8yv3B3VERdAZTTGe65GEpj0ihtpWV8zm94ZQL
eJThkxNbYsJ4XTCKAFFpI6Ag41pER8QO5tLl6b3stNQ7IWB0T81oI9HComyrwT35fdmsMr7OKs5U
dBsaN75AakDSws266BBQLxvdQC7TFzfiKuf58Sgf2zGOtmMYt1wXdvdYNLZ1Fzqyw31kieZZ10re
6B+hOQWPvx+Q+bCx+lLd4HXR/iYOmkuPm1GL33SSQ46mrlhxO23yhvyrQv9lO8gOzDdihManwOwY
O5XqK2F7uhgmy7pjzBaHsiZvioFmT8YuI18MGhewvdpPzfy+94bqorBpL1SGkk/XQ0TJhbSfDMe8
+E7SXRy9n/FGxuOgleMfr873YU/9AuowIDbMiVi+8hInGA8oIKWENzgPUZ8mHyIgY6nHm/g4Jkgd
Qt2NNm2Pf8sr1LTPADzvah7n+xRAqIVqYX94U7ivANJ+KdZlgTZcffCtz61bTrsowtTntWb7lhIx
kQWOcbWZZix0wjq2g2YHK59gmpc09awN3G5r7YHBeclT02OYEOqb3z/1e7bJcga3Wq63Sys5vrqt
eB1Trby1FkGyA9rZPYEaIa7rVv3JPzVRBQ/pBPR18GpMI+QltQNyarpgf5sNsXeKhBEvraKtniLW
+nbCf43aU1vXyaSevKBpD44ynn3DOltVFn4CJ67RMIHDK4U+MqCNWAwiDll4vNiOdWW6hwG4BAeF
PzyWWj88Foaxk7afAc5lzUw68DDz76Z1F49i/fs3XPRKu0a12CrYuCo3H+9p4w532+r6c8He6b8+
xWOZbkMdsQVB1VR9RfWqV2a+nTycS78fjiPVcRXNgQl5eGx6lb3aIr0GZdreoS6nz/SuCyftP9A8
T+eepctTW2SXGIbD9fejGR5Pe56Fu5TXxDAO3hMnULyM8jE8jXGqv+Y6aTaNbT+NQy9vje2/2DSt
JCBlD6UwsjvAsG3RYwaxnNEmDy3Lz9Y8PtZSSJemTDZeaCAwJzw0PgbGk2WYPcw+z92UbmA/VhYL
0jEL6h9WtLJO1EnVLmWXxmJqytLiXKCCQxHjo91VikimMSh2TOJfQktrHzWEDEdc+9ivgxizVVXF
u8oxryF5cX88T+CD1YmM2RCFt8/ccHyFHmATJ84u5/fDVakiC48x4QcNaqC3jGdVFon0lWRr/4hM
H39Unntv/bws03l6oRZHV+k6YfkmEZu7zZuOR/uYwSJmRtH9VRqvJ0hn16rP1YujmWyaY5HvG0VK
mY8vbmGFWnAvhF0u/JYBfNC5TM1Vbd2asS2WOG26S12wdJd+zp4KuyRSvKh6cTErL3O3i49DXFzg
BfrwP9iwRqEbHviWk2fXhtodZSOqS7/ZELFHd66X8u6pfIGSNXqsZwe1zf5+h54iOxlJd0qhe9ys
tNJ4mSfylQJ8k8RlcXBmfQqq6X5pYQoEDRPHz8YsTomhEmx+/xRcLnUzFUE+sSjRJYsvt5luNtJE
EILy+M/n5g8LRTZulesvQTV1Z0agHf5l3vQF3w8jw2jdDak6Dq6hjr/vMTgIycaoWCBEwbA2McTR
zXI86Q2pGh6O5kVsGNUqwS6yyFnH3zLR79y0/St0XWwJOqqgR7HtVsj5DMvJDkiVCQr02B5M/BJ4
/ng7M8z9JU98Ex3au+kg2EnjcBdluiRMKd6MrO/gUSH9MBo3OFUBqFBAtRcDa0pzy7Uuv2ucsrhV
U7HRnB8xURBZXArbXCe3IGXYflRpxXwm1h9JmUjQRAZiN5kBiGoPxWKZVnvTrN9Dn2Y0VOw8Vdrv
7L754hBGFlZr/pUUvZYBpXylRUnOyho+LfRYlqwYFNrcDzIFrl6Nj7HKGpxJzLnMjoZ3Bje5ltUd
TPcbxvYTQnpOVPbzpHcu2ma4C3uiiWzqvyjQllIC4a0dppptJ25ahxHXNNQfcxj3WTO0jKlEvOk0
+urSSuqdl2BRBJz9Nvm43RNC8Ro9m70MQ73p4woYbpTQHFffYUtCAK/WF62b8Z0ww+05N4oUIj+G
TF8b3yLXzp2roz0KhqW03r0qYjzm3WVJy5hk/Y8rMW7WdY7pIHaeMXC+pK5NUxc42xofCD/6T1q1
DvI1bSm74dUOqm+El2rpT+GRUsM1e7HSIW93EDehjN3DCRCZDcJNV+tABR+lj+Sj+CMJFnXTDoc9
glumTAGonUZsOwM+ej9GS5sZ8lLF4bcxD4b03L4ztu7q7Bsr6RsN12rK1LYYYbX0cX4KiGaq+ypf
TLZ4LTv9kVHmQyl9f4NNgQbwbw89rB9fAkaeFabPKrR3gaEdQtVdg0k7NKgMeTatJ+q/Sd0GDMse
uRM8WbUHZWqfad/edbQCbcqsQnN2o1vuUk5ioiiGJ/hqIVgOdMOpLMmAk21Echn2lAGiT8Y2pAdC
N+WryRMkTiQ1WY/4dH3P+WbwFJGZwkuySfa1YcN5AfM/9DmvbNM51SkpuFb9XLodhETuevMQV/WV
pZ7CbtueqJ9SwnBZ2QTjYhDDxSh6TIMkPa4axeDaRtqqAx2OfPdKPuzCbExcWEVwhOrHoImyO9Y5
YPLwzZZBwfxCvbs5qSVT8V10erVttfFJ5/W46po+4ddo7nJjOvUV+gMEAPMXF0saMXdZ+ONNjL3O
t5+SBO0FDCF5eJpIPo4E0+Q6Tt/C0xucr4hdg0ZseKqDY/KcaDWFSDRLNnosPSDzmfEaPcb7VJuM
WDN+7hansR8n68k3Bgo59dLmJjJdvo4Q9nvYZBdTBujDPWKxx+intniNmFr9raq4R0eAzdl5dnP/
gxz5r8T7ww1wC5qGb7XCOExGUNF6f718/LLYGhls9JZ6kQN7iaFUt0SSMezEIjx+KtN7QR34o5z+
Z4zrk1X9tK3FKK4EeFxEe7vlIbcxhEd2fO965J5MIT/BR5YnF9SN67Df0LmLVFx9OAnPZe6BrWcP
pAlEZwrmNzY5r6G0H1rHIRnHv2fGeCvniLkxR/XvyXNZtwer1o6URsaibIiPEozG5ydgbqGBALuw
UUT9zgCda5M6BJCifgOHr+nrkIS20mtvLLt4UTYFT5IJlrMJ36bX+huxyLeksj5sPb6F3L8OoyVC
XHBEqVaewF3uamVG6xaSup7AOM5vhKVBr5swjYUYxZscM5MjObJAXjUp+lsZhau6j4hB/LBS4prq
afqB3d4umrQ+tg5ynmSNVxAkN9rjxTQ5KVMsOAoElW0doW4etqCSfIzAl3tMS4AClYDI0babYojP
slbADDshtk6MZ9iq9R1L9XWrlZ8lOZV7yx2AN6DKRhLtb9g4MeeSJSlsDv2xYO1JXz1E6L+DxYi9
8OY2wVNcNn/hIJnYyE2G/tkmgOf0HT4kjySyPTp+ET+lpfkaBFztYVtpTFiJV7HbfEOV1e5tn6dU
4cthh5XmatXdq4is7NQ3hkJjw+Y77ddDs6pp5Xa+1p/bOtEftOwpxum6MGyyODKgnEuprnR+OM9H
TpNQDSMbpvjASsbfCNgsuGISqMIDWAppOS9RF5dr4tOubjomG/x+LRtC95jyqJGbshFtF+1HU4Vs
W1gfab2xqm0PsZXXEjaWb5wEca2woJ9U+gy95uhfmtrw4TSu3NMnss6PgjVZ3fmusdN3JsXGoYEY
tSpa/Y/oUIQghcFX5wOrrEwroSBmUya6+q3Nm03X4Dym8X9k+AwALnA+DZPgCkxvw+LD1gyL9ZE1
2/romx0e/AW6APiIMZHjY4DEq/CWdeM9OPm8O2rMF91wuC6bDFo5Go+w88i6Ku7g6B3UVPq5lRpC
viTwjsjueq5XL/dZLDXWnA8yas8tk31N+dBn/PhtlqFtGrunHtL/RiOkfQnNfFelUMlFbdFYh6Qh
SZgIjQM6Icki+A7/9fHvJ00U6qkxIRyc/14P6//gtGxV/vff+/1jCHUHurF6+/tPm+yXox7t/9eX
/P1DHXTKBik2uQt8yd9P9bVaDTUD7snjosU0wrLDHZGLsddEILltTXvfN+UlGRkkFf0POZkoSEf9
jYHHOd63OMMXBmbxsu2uVgfnhrEPfBcCVaTzZsfqK62mHzcZf2pzhoFgq2t9c2/2/Q+sI04CsuC5
xI6s/msfa1aXUyuA4UOebRk/BGnQU0arphLnEsXIUv2Zpt9VGreAssWprhBfxwVeVGnqS7fzoyUZ
rYKTs+sg5/FGjem/35uyAPFDj6zfkMhlJfiH3z/8fQPPO99Mvf0MEVJbKyP+zKPMOehdtsNIUdOu
uiSFyWE5GB05OqXfw+qBLCVIqgM9Igeuaw+Kx+/HbAjaQyUJXMjuJYTPbZvkNQOrsmdHTFKaH0UH
yETkftpUZwh0XjPy4jaTC8MD6DyLrij5gA/D6noWJuvKFP+8Mf7zPYf5H6VUyIuY5Lmjp4x0P7Lr
wUT5mDHqx79wQe/7x3CYwemPnRG+ZH14bGFxdrEA/9l8g3Z5dmM0C2wTjIFMSvRZ+aknWMfQigPq
TEA60xneMAlelnEKScjEN7RAfbXCgL2NB8wdckWMxBJ8PYSSZunzzQYlHDX2FOvcotUnHwlsmjqM
ct05yMZ97aMWITeDW1zI2/0Db2Afo7KfSwQAXwKL3wpFzF0KG3xJwwriPiCqrIr6osXhhohY9pva
Rwffh9kfJX69tkuF+Cr6EJN+NmtI7e0UKmZ0AdOUpmPYoON28DHZow/BM8+e9OIPJOBqFoVUtplI
qlQbjzTpRapVJ0tPCPhtCF+tBfe+cTWQTZAeiJs4IYGrwTJBBk++0OKUH9PlGVzU2VMpGVyWJHjS
RXnZ0zhiZsL8/SpIoQ60hP5iOPjG1XKbntiT7guJG/7CJIDNWWU3I9mb+iz/NKu/KXoOP9MO3ui1
8C3lwXaYCJBiSbqZX14qDv7FQNUCQ5L15UCiWqWqfWvnIHeqtdbJU50Hz2XlsES00muChHxZVteR
GJVtY72PQfCoZdGM/o8OZXKTNrahrsWvGNm42ZliHybZbWHYU1+2+ADK/BUQI9tq1pAwKJmwRjFy
p63MYUqqmi6AgoOnfku8VfM4Ue4vPIz5y8bBI9xa43Nkc3hbqglXWv0eMXaAvhDQMS1wfX1bpXtg
+1ivkzj5TkrsVgxumUyO/croz0SSAXSSzcFseXIWIbjJvtp1ThQBqrACcNHRH/IT5SW2qB7NajGk
XGOZ578mqQ2SX8qnJFa0MiSPWkX/BqZzmXTZT4+aDlnUNkmn7w4I10JqabmxDZeTgdCqfHrE0woW
WEchYGG6s3Xt2XNTf2VF5SEapbFoMEsgjMrwmLH1vxJjhnxgvKuw0vaiw37Vsuh+lW58QFu07mW9
1zPrYd6wLXVXXNAMxMusxljsKftvA9lQEyh46+Ra1uOCCv2cEWa2mMzRZIZyaTP1gyHwPUxupqhf
sxL4VlHBY9ILx9z0DieajalM9dHJV0H4LqvyWzhsxFr4iliFgvDF44VoKqoQz0RT4GH0RZ2+IlZq
44j2sW71V8tOjqiNHkNE/C1wRC9Lj1PNthi3cJ40e6srP9OaVa4eB2JRmgTMdql8Bw9NxOFkfQUJ
SbyuN6JrtMunKEof86maE8K3xlT/rTRIcUF3z3TOHNRqQ4vKoSy+pnj4CjgUhMj/zps57JaH0XU/
xqT6kHh/OadWrVWUKNCZ/StRIkVGZ+mmxEYTbG6842NIdv40YWwQjxl8nwDWlac9l3p/zzzvo4Ih
tmxjdFa99JGiMTUjEXLnj88y77DDjiBL5lI1qIq/ndZtdUMKgnvMZwK5PmUorsC4yoVOzpkY4a6x
+B5jWsFkYk2o6eR/hfdMDJjCvues2gpcAs/gd1NcJNWbMxaXcur3mBnviZoeHIuibGJSjGXIs5Gt
9unNKvH6x7F2RVtzQH2AgN86x0IntdJ0H2vyUZbNuLfNHjFMQER1L9573ceJQ7yKR/yqS22oh+Q2
9rXRIPfmx8XPPHP5EuYhIxU0GVUhBc9UDvf5V0xO0pOfkUTncCKkTrQhE/Rboy9bjVVJmcOPEL0n
wDIzvy1W3SjAHCX+szGIc+/wQUFYTjM1nJ6gYPZ2lt+8+FtBbDhbqFlY1mtvIAPeTXKKaa38lTel
L01Icm3/3CP15J/F198XUpfx1K/+Unw853BckQth+Oh0ejTvVjtI0Ho01pgj0SEAtqP/aDT8ksMr
mEGgEAE1uzbRLDrEoKgUSQMCBUajJ9ZjfC0ipEyeMdzoBB6y7dpGUv8KCN8SaXSL2XCjquaQ9+tb
KAg8Mdp+PZYVr0qDXyD8XsJTaLcxuSyIlRcnpyIFXWDN4NHfq4I0eITJaFQGgjxCi7FRyg8YevZu
5O5YOq5Ddqr9bNdodeya6Y54DiIGHKr/S437IrNHW6pyE886JOik8Bz4kQIT7SBrJ+6V2NNWcohC
6sjxEDQWh0Ka/rXB6Kzr3tukMAswAfPQSiU3lbS4UA3jK/cciJP9IRnt4GxL+dxnwzJvQQBONRZg
QCzE2ehHUDiknjo02n6fLXIJjYDV+1m1DJ90bxEpwdJtQu5Ul5soM1gdFiFOZUO8T+Iz75OXkRUM
8XbkQvrzCVm379qgPh0T8IJHnqGTK3HyMurQzIN6xlOFcGFk4ZyjHfBU7lY1EHxmGJCTpwmKVkfo
R+2KJWuvjSPJ+m1s2EgKbvl6dhUwafNyDMSR2JJ2dHO1yIEDRciUFaazi83b9JkrFsgGnxuJ6bBt
mk3T+a9k82zNvvuW9ayesaaR11x4dTP/3hpMSTvzsauH18r0Lypkl5HV2hsTW4CdcjFEZbHLNUaU
ThRzz3KhxfH4FUfjDrBIimus+TshOocmSc/Knm85DgaObZeLoPeTNfN1fx/EX4ztXV5CE8N0bJam
gUqHaQrXxh/AiWsrd3ngIEKvQRmqULgPCweF2yYyypcIt1LZ8Q2oCGgOkCJmSD6ZQnkZwuD0cJ7w
FBflvN1UYQ2qwtzWlrI3qHO/KW+eodZJKiGw75LsSC8b/w5R9z3rc7vYpXb1Y/wZwqGBDDZ6YZYX
0ckX4dM/yRYj95qH9+iGzJNwKl21kqx3qB/I2qW/yJr02Z3AVUUriiVpXVynHo6Ad5jShqU4RTmg
/gSB9IteEb9R9+Ecxg1Uym8/8U/VRNFKEKrqXAxWvEIBwi8uQuk9ES/k8SjZPX06O6iDRxgBJM4n
Pa2w1XDm+SUNWhqNezxen5bBOon0qy4fGGKpHw//NXuV11QkxqIX+fPQp+MGxgBT+AhNrVPti1Sf
1iVIIAAWP4VW2xutNTcWc35RvYiOvbQTI1Tp4/irOg5trtD9klhZbSM7uTp5CsZt9H5k6zH/Z6+H
WBhf2nwC5BYr6B6l95jDVgTLqVSORxGbeVKFMUW5/+oM/MabUH0WcpwB02tE2dGyM1FcsbFft617
p6F9QkD8aaSeu8ADiV3N67adbr43OarnoCOlGvjiR5sx3xKxTBD8WulayJbLSVxtFoWQUytcCJx8
ppae4Spv1BBZDNWT9ZzdsTYCrnRK9mrXAhejZEN2H2ferppaanR7WOVKazeO86e3dDoYV4cSabar
QBfOKnEEpNc2+VOzMlv2RfLkzlloaD4jnDQaJztDQP5ng2UAjhw9xknbfthBhA7epDDWMQJB+o6R
nU8viJTIuZQG8UmEOCydwiMzDYgIpC6gy7lxA2JNONuAywjmAoMxPjs8dLYkMDpCZhDhHvDbXdX4
ExZGHI6gNFdjDkEdcKpaMnKHJY/mEKc9OOG66NYGgcirPtZnUQHFpP0auObdGqATBzFTQvisc+Ln
e0kMhi9fZIImLILFtcuwEhzNOajIJXnJkNS2T25luCvFAXPIp+zC8UCYyTl3LkHGK5nNk7lLXM1e
aKFFPpmpzI0cuGQqh4wokYqfmOZvGQ1ctL69aUqydJEw93m2T8fxFPVtTzL1lK0zy9n3xIFyGjZ7
aul7KVn2JH101ky2DXE27OPUZ0eXYTTLxLSbPMoQB/OQCyBg8FtwdviZ7cQkN7ClRLCaYeMpWXLB
zEZfh4Z8arW3snEPcR0Qtl6t2hqpb1hh3Q4ZqJiNJ9b47QAHo2LHZI7nSZV+uxm78Qv61oRumzi0
sMxWev6ACpB8U80942LHH4NXnqURJiqSvIsgfgxkT+Hh8Z2NCMNry/YWrGp3cZRuEraTmF/kA33s
Ruq6vxYJm1pVuNkBCC7ehENr4GqDE0T16pHi6mUPvQr9V9iazHDKytb+MJ1bT52zzWbzysg1Q3LJ
NTDAD2iJirf8f5+4fjk1FfhuN2cdj+tgY6riS0+iVdlCh54ilzNWMzGyMBGxwuQCLeHAFYpXBAaE
W+QrG7o4t0lZknFIvRk4lgMSWzJsc7/R/xSAhMC89lGCHYI7yilRwpcGtkl7nuSwjwxd8VVoIbLo
SrvWaXOMXPfZG3V27kGWXrVkaTfZpuJH2kFLifa0JUfSTSz2B4xDkEbsU/TFSI6mJfYrhGrTCcF0
tmK5s9C79pY3KasOGDbEMCluhzpeugrkiUzpmBpcXlMaPZoekeA1+YhblKL63QtCVoma+Vz75YOK
yFiQdUTLqcznOKg3kzUhpmPpuFeACJaN368nZv7AqvCRwoS5ZdrF0sBQ8rzDvqJdEBWg/BiaC0J/
5hL0cIh34hpxpvZZR8mzBxVHP2baC+6ePWZbuvkQVqfhc/XoP2avBoqC7CUlgHeeBbFxkJ86zZcD
GQijYnpXCgenn/JIQsmjcvVyZ205GutBs39Vhsf6rTA341TViFumHWniAFZCTI6hX6zSvCMJhVRM
JNneBfS62rQ61Z5RROe8yVyQEi5uZRsRlJkyWpPvMeqh7QjHm6d5wKDirGvRO9NBOpEO75aDUtYg
pYWOolhaTbRm82FdMiWXZA1zXTg7N8+NZc5yGYecA+2jM5hkc90eFUs6lKPqyyktCEFWXcBufeNs
xypfiD+iBS6ZzPSl3NS9de7Lc771AsAOTbQLtKKl56X+TaXa+lhmqQ7Xo4xpqRjK12ZhAPGoyMI2
2I36qRWsRcqJbQO+bRSDb9vxuZ+DYLyYReZyZ+fHoRJqk0psYUhNdpbb/iVWljFX+tcq4Zzhtlt4
yjHXTh0f5H8wdh7LrQNZkP0iRMAU3JYEvSjvNwhZeKDgCubr54Avpl/Pi17MRiFRohEJFG7dm3kS
SQzXga0bi0/4Ije+rR1NQpUJNOGvEgXABAmkoG0ZD+kxnIenif8G6fE7/JfOht+Ro0PZgEcNYsct
t6Is8w3Oaw51NSwfU3rfWQU8CfQ/htHfhr4fEEu8ZbtfPGRi7ODaQt9SlRut8TN9L66ElQ4gNgzH
PbKJt57x+6rNWIj8uv2Y03hPJa27GEHySDHvrqpfBlXPIPBZynl+urarMOqfXWM8t5MXbsOJdt2g
CPkrq2LdJ/kHgcLgpEDb+NBEQqekoqX2p771HjEExcpytlU63E7ThbvtwECO9whr+k1Ix3U9VGa7
87L2OzOGjM0nFXCuu/VdX4tT4tqES3fZtgaSccwN86HrSM4rQYDGOpHTcfjCYKrZ0qzgs+liGk7E
6WStbNYFF09BR2OdjMW747ndplouS14MtK71jynX8TVsvB0J5u1G44ppj+wnpYOfsCraH0ZxFbsP
hFdRyRCJPl05+fkxwnVL5hGJaQy76GiKtaM44HhoVgZgK7vm5Lg1nQ7Mb2AWbMQX7TfSLjZROd43
05m63WRZRBq0oEpsk0zvhGLTMJ5nXftuolEcW1kdGt3P7r0r79EY4/LURt5qqFKHfmf04Fg/Tp62
t9B77qIe4E+VBFiIx+sRPTYSe4YlWYPezgaT6czTWq/P4Vyoc9W1zc6zpL5OvIiQDoesy7qtXmyo
Dq9Oa983lv1Z2dlrVOCcEmQ5b1nVlHtv02DdWX6WnpBG1UxyKDirssMAVbBAZgKsvcXAR3dVtY6w
l43yhcSJ8Q++Ubfrz6pVhAGD3oPkcttJMkdQDljbqqfhIxutgf8rgyiyCTxHIjm1sNTreklkzcHF
a9nBUNN0Y7jpVR51BFEmjX5wZv2GxgHdbHivTRWkNYuxHsOuQ2/csi8ZYBnToV+32eIuGohp5QvZ
QWn4HReM2MYaUI7j7yAz5guBUAY6uvC+HoeA5shutMNrIFpcswAKcnKTATA5Dwbh9Pcirw7+QLT0
GBkPCbOo/ajj8p6AwFS2Y2C7KI+gLYajAYdCc01IC6PxZNAhtIWat1moa+sMt+XRtLyPVNJ2nHC1
b6fCZngItqkyFLuWbt4Yooe5XZAojb4rO/l68mwQnRqEXvfR5gIeAStN6WhFMDV0yMK4w5Q4tkCQ
4UWzEVbgLnwStH1PZyl5z5FUYGkFC8HsnZzVhDEQ34HSS/RbooMzdt3Geu7zD6xuxo3RK8wvnxAp
smcoPHdJbn1C0EE5DgjSzxWBuuEGcg40huE+51BAUQtzSLvsfrUgdJ3vrulesLr5m8Qpt6EbE9tQ
mTYYJQoj2Xw7UUFh6rst+0B5M3QmV0p1HGDhblRN/JwCRB+X8cuQaqy+FtK+gqTrcdlxfideV16L
JHmTFdflgnZ1Ql7vCjDYseCg3lueQJWObdyqqa2HClhcA4CL8mmK5neLzfAIFtqRKfFnFVOMpHsN
zSbZ+Fn31ppNuECnGL6U3c/QyHyXtURK+9hPAz+haQeBkgHWsDhJ3W2hcbzOQ98ium1ZuRperFn6
a2x75BSWKWMIF0MtgxhCTOgO6y861X3gKvWoR8AI6qVNDBZRBn3VPRaJ32271iGrJSQ0xY77aeWy
OCks08fJxgaTtvFTadpALCriUaRpqXUza+VWJy4JSWeMpcKaPpqu+O2yUSKUcm8rTB47x5/tbc7c
YY1w5TlbCFTDXD5jmSlpskPvywGrKH2JfjNxnHtyeNQViQU1CO1gyoEWIENo7WzNiOoQ+9HIPypi
KKVjcdT/wwK+gG3/P277L8Tw5c4XYOvfh5GUQuB54g4yY1rWfzDA/wV1vTwDfXwIwX+f8Q/k9fJz
ckENX+7wX9/+ffw/v7FZbEzv8Pfl/vMq/rzIP0RZrnctrFyaDuwQawexXyRCPG+k3Ocnp7E4PpZ3
4vLsf17I5dlMWIoFBpT/y0qWWkYJcflTcjjmhfLKvf48+OXbv49y+U53x4bzgYP04Kv3CGLd0Sva
6kDglHnojLFimUnk8fJdiPbhz3d/b/NAh6Hq+s/fpIis6Kr95y8v30ULaPfvbS2OuzFMBUw9bv/z
CJff/rnz3+f6e79/HsbWFlmPgRvWcOijb5KedB8GYjd/X0htakwgLo/1X99WGGZ02J087+XBy6aM
tuZoP2UXOLrKgP17vX7DWViSk8eX9EIXXr78c9vfHy/flZ175Walv/3n9sv9L7fFy4P8/XGmCmXv
g9f98tu/v7j83T+3XX7MaWTRgV9e1T+Pdbntf93F7+p6ZbQ2mPie2ct//o0//+7l58tDlf1Cd//n
Yf780f962Mt9stmH5dzLnUMq5LElgj4whKbYffGju9Db7QvH/f/9UR878ML//HrQt+nsbVN/6bgQ
3X68PMbfL//cplcqXFmjsAmt4Wn+/t0/D/u/Xsn/us24UOf/Phb6wvrYHOc/MPrl9Qs5MAP854n+
6/f/PPHlx39/rfmFxH7fb/7nW/C/Xtf/fJjLH/59rZe/udwWoyDbDC4YjaQXa3S+yAgNRmircsDU
7xmF1XS3F/76n+VisJ41u83D+Ryb8umyGlS08I5xWlUHYWGY5QpO9wEOGkwYWops2RyYQlzEsg0n
3AfonWrH9LfBxcmW2l6+o1vXCLbYALqVkUHOLeS1mdE6073iUQ8bfe/HpHSP6rHuE1qOGi1Nl/zt
1dii/uudaCtDddMa1dmeuXCEPTVzW0y3k1TfAvpvhnsbURrYkoo5LD3AepHrToG+ABBKEwBYYejf
fj4+GtLPtnGNKKIYK8RFUBMnI0w2ZkGVFGXnoiK7qkn0CveMxPyOCupM/t06rqyWKUhxXRhoARhi
24HvlAgCKIWZooMwyLrwTtb9YSQbmECgWb8T0CH388Arc9iuju4LpQlbG8iuSNgpdEyvjbZJt1Ri
zMAVgIOe9zQAtkDHJr0RpgGzw5i0DV5LZrkL1hrviz7MT5bID6WUZ1S6cp204q0e6iOInHxLAUVQ
D9d2KpSrOGIiRSZTFLBjx4ZZHgjvvKIrwR4jpQ0IIbrFt2msdIspQNgJgi5q3ju7swDax/FjxAxx
liYI5NADHMrGvPWmm0yNv63LG+Mp/42ZOuNR5V9FU5auFwdmWKb6Ee/guGN2dmUqPUb0lLJvaeKX
Wv2mIQWkrlMRjLPt7cJ55Wqy23fwZJD8eLtEOLzTgna6bEEJUBs/U0uO27bWqwvcyk1ui4ihPbpA
7uvQSt5Z2jTdmxqE6n7QqMyXmMIwe2+VH28Y3xd7qS1Ayx4mrTcbsMO6fOuh0diYgn+cMOJpn3l3
QMqbvdfyoscZzSc8Z+2ol3zQ5MlB4lozgyTPNvLA4eacS53Jzj7WfruwmINmPC9HkJk63TmP5x9G
2JTJLeOBWrx3mhteV2b/VZPvvjY5/dbIANVqnJDKxbEriWhNBfsp94oxxRA0eENE245BjnzLEpm2
mzMdvXM3MRQpmC2ifHkJkwwxv0N+S4nwaipguXo8l4OSLCjBxqz7UU3HprfR0WnbImrJOzNw0EJo
l3kpVsDgPyalbWE+a+thAVQa1pl+QnyKS6xcfvytLcrXaozpa4/zq19POuqTvaH9uER8rszESg6Q
KAvyZfS7uYNCaUGgCnERT4aHP82/6iFgriqNziuYpVWtZV/EGvXbeaEo03iUW817Bg9V0lYtQlxS
ZKwIVdILAfwwc0qvh26gKW4QhTTSnSiYvvb6h10Lyp7JVUDPHtqsfkJMn699OpWOL9+MTl0zQwMr
ZXWwa9VzRQrxWrQpnfGFJ4Yenv2GMS4EzSpEPsW4I3XjvS3wvaragPwonrWUpii2tTxnj9QWtR6U
qTxanhFtdKPfGxaCS4z1L5GvPkLc50yNq+90fp3NDAge6lA9iZnd4/at4yeF++BUJp2xHU6+sdUd
5X+ARwdBDvx4QoyXVhTkTmj+ljl6at15Swf7Gl3mi8LAD70HIpExnC0d/V03i3SjkLR0sl2SyDta
U9Mui4lfSmYAfdOno3ZYmh+zsn8HFspcqJtuRaph/sUz6NBJxCTB2i0YhNVEfYDGpsHaDEHEMQGz
u0cdl34o3qRVIxHCYLM4yBELFjatet2xR4yJ6nFd/D6QKCy5bQo7vEON0m2G0E/XywjZGYvAArmN
ZY2OQ56/DlEPKB9OCcI+2hFtW7xI4unXdjcF+ZglBCKT8uI0Og0ZwAY6KvtNq+XPTmreqXFpTr8o
h6lvnWRYKRFEJOZ3pWXfRWJ+tbVFl6NB5a4TkoUXGcdMT7lWhPi+DYQ0Xs5UK56iVwOVwlig6xym
6kFPa9g/07ooJzzoNDpbGlbmwAuOza3fYr3TO7PZjJpDX1OXN8ytVklF4KvlRuxbo/EAKinmEwFD
JLfoRWiPdg75hcahYapO5BXmoZxUx4zGluUe6tr5aBO5qUZxG3t5EQg938eGW6+isINeNwCnd7zh
CHhwFTmlCGquupvegn8jBpUFjsbsBnHfhL6hHIPQ0r68mgFfqMadlcAjnwY0Sq6zY+r9KMCkuV0h
dpUwd/Y8nLO4fCpHfSuMHCF6jDxkqvO3xOYw06pXHybzURGOBCpJ1vdogB/BRz9Pc5cHomkf42b+
qkbnxazQ1dAaLpx6CyX4PHuBm9FwhfAvyAx1ztAK1l7VMkmtGMo4oj1kIQqVxNkNQIxpQ+6SN6b2
78BxHx3ZX40OXnd9QOCa71uRv2XjJdEHtlhPbWCpq3hGRDThc9MbmlqZNG8TrQmshvMzQ06b79l1
oz7MmfUlg4PEviLwIbLfIcu/Ry0zQTdHEupBOu8SJr5F9jW4yZNVj29kw/6kDGlVZO1m4i96UTwy
X2Uip1f3Eldpn2hMxzODL1b8AEm4IzUuUZvMsPqgwPAq/Oij9dpD1GPLobu5KQnkWcFR/mlh0wOY
Y3BOvGayLgXjJx25hSYGoC96GYSLR6gr77IIuIaBMGKDKWo3Ov7hrWjTpUHmHaqRMT0mNeJSJ9gs
ccK1WTNPUKfYL4cI2oVr7hcddS3DciXd7NTZX3qB8UgfXnte1EGXL4kkBlOf8me/AVKZqYekCcl6
713e+ujakJQJtrnr0mE/VuEWjgAt5Ja3hUUCqUSC5Wo1MCZ8jwnjWPeuvE68Rb3QAc1qJycY/aus
qh7g5KJmMEtMKpy9gxf+5DnMRnKV1uXYvKAKuTL9jhwL0kf74U520bsNc445BG2odMjfXN9Hf4DZ
c93ONLUsQW945tjISC4HSkbZ0BgDFc248Sz9ilNyJ/ppPvg4k6viGm8AahvMQHhmFlzUi0NQ12rO
vXEF5P4mT2mQ4PLh3RToOa0ieqyc/IeECoRvXT4gve6fEhrx+yZmqoKgx8W1gMcA3XkZqRPSrRgU
T/iODQb2P0RBp6i3bqvOVuOfu0qS3Beipc8TPF+M1qH6wh5tXyAmY/2KXG1lzTZNfos32eVtdF0c
BOTOFkFvugv4x0MKi081KB7QU0uOOcRMaKhXdtsk91B2utDpHrnAUUne+d/62PdXBrgKEp1sACrd
oyYmdnN+/47mF3IXVB1j6N+blnQy5THVSEjp9JHM5TRpGqYieVXVAbJ5Th6KsBpNINEeNeunjiC1
yPbFrOC6zvmLS1EvuYL3SqIDpzaeBgK3KsXFMLkiPnwHoeJm9FMOlzq5N1h+AoJ+0J8S3ohk5SpK
ql+3TWiPG4zLM+spbL1rBCefxogqZW5AwhqYhEIQQYx7z31UnxyKxYgmm/Kja0qQFYy5M1k8z9Ta
z55jSeCoYClnc/yiK8WwxVPjtedzqXGmIPN6wBsJV3PnToMguaqcGul2zdkxrJ2G3q2tCqZNTg5H
yaMGc/KFNZ/8qq0vupNdGc2KubsGIGp4sqthY5j2SGEFEjlxFyJEf4sNlWGvlt1a9MaZuX7SEit3
jNluang4FLSx2qHLtVrm24ZXPqEg+mSnTIxqViN7NZj4uxw02q8Zmh/w4g5w9lCXxd1JiutC6sSL
xYiJ84JCdLYjBHeZt/Yx5aSgVJrefyy0/ofRjuWLq2QMN0jeF9RKs8JqtOlUdJuCZEFEUr+NTXrs
y/keEuGxU/K9JlkY2w2iMb2Kn6RAMjrK8MkbENDWekTdiSkfrSwGcA8thw5CAHEK45V5r5xplZT2
R9oXZP0NE8F9jrkV1vRo6piXUs7AmHc4E0m0SM5+bAQlAYiQFXvE2HBQgozv83hk7vOUu5ylcOtr
iHi8T2IQQJWL84SVedkkmZRj7bnN7BcNxoDARoZcVb2a7Ukzto4+MgawtQcBK1IJtmMsUqQhkZKk
J9Ozt3h3h3Ajs4yFTbNOVty+qdj6NGEBb0NTPSz8rwmS5XqKID8Bv2UQ7HP0V5A/NhQmEWcIlHNq
/C5B0ldl1q/FuIIgiv6HofZl3VwltW2uJ1O/S1DXk03tki3H7J6UQXxutvlhe95PwnwJq2B1sMwB
+JfpM3kw7mvbRzplLJFiFtY5cDLLHTZJYncBAqz96IH+sc1pbSCKdA3lUQekcm34SHgQd7ymRn1o
wu5EitRNXSH6a3P5lOblOdado2pq6CjUz0O3kJINImqdfLH8pcGqaudrWgGvUnxPSJJkMacBAyt8
Ym1/B2T1zW2Hr6Qg3IGhtmMa7+g77QB0bLYGSwcqr8HWNw8MBDh4pHhQmXvXMwxdAQ08KxxLGjPK
VZX6b6mN/gT902PY3fdCZxDK1n1FGE3OqA+oUgwg2RZXwmDymUXdxplHjBq6eyPZdSjAEkHMVMAX
w5OptCfdB4sZxdM9DjcVgDa4KwhHUSoND2y1Xj3/njx1C5FJAWuQOfK661IKbApMx8WXRJBzMA32
EdnYSjX9Door+iFcz/lTjQP0qKfhnmMSPFhsQcU12ImR1LnCbwB2y3ToPB9B+iFyb/H5gRff+D3e
09LdDLX+quX50Wt6cxeOEyzDcFspoHlR7fZIqrqvuG6DybYO1Bd4wikwSJqxqSrZfQ03enagkrYP
2qI8UQk0yUo5PI2zod7X8H34r2VtocHz0u/JjV/jLt5ME4ZkTfXWOvVNRFfTSyWSfBOauxwMyaqE
kLVqcbU4KaM90b9mIF1XIdPOAMo3EjOnQQvjg/VrDCyc7p4/SxfxlZM9jSNXb7tC0CoHSg7ldGvf
ayUs3L5EJOQfRfUtQzdaZbG87qJ4a2V2gumVtNzM/AQEsQ/jtGfThh657r6SYXrKULFttQqeTs0Z
v/E1l72hz6kE/5mkq61PxuE0JRFaz65m8hUxCq3CaF2DnSKzCX6pw2AgpBeSJN9VmEOpRtPEFgy6
bWhL2MbtPh6rbuVRZ6+aCpSzhakjfyLeodwhfHt3UbO480j/xCdBzpLfFTMg+JD5d5pj9R3UsK3N
+HqOEKrWfCFenPm9Dr439vfu7cjVlFPxGqfyR2KGW9NWvyBZrkMfn1fCGmW4zaZQ7rNvjKep0VBy
1OziK6u5UY1AV8b0z2V6lfnmjlh7pu5yusptvdsQUNoTHM0+jWHzSsrhmXMUNYghEbkMwtk00bTj
fitI1SSDpfHByPUnPKhakDD9exYm2pGhDu+6+NsfX2rPekE/8+gWPdUm1BUbncW6DcNkhagDRdKS
Wc5ugYKXcxPNLizvunG21pvumPg/rOex6DXe0Oa+4s2jKWjdaXk2BZ2wXhXcDyMaVED4KhLJ3I+u
sBA8RrOzNxbdm4jillKYAFkEIx57WEyK+Lt6i3jiCtejMm/9OLqTPyy8YYSYr7auxiU0QLBTcxoT
3c5QIyHQX+OmNVeTWV0Dbn0c0SlsQajepi7USB8dGYlV14IxLLBgsjSweZMx8mB8IKX+cHEutzoH
ZmY/u7HzYDplgD//HPvzLuuwoOTTsW04WyKs0964by39te/sT81FEsL/dcBUtcWNSzMm5frvzgQt
6aY61P11VjtQvpDmiqRYN53xBsQbT4kWXc0NWg2juspMB/Ctar9kPS5agee8hwdGh3Rg+EfhrduI
RUKOFqoY2Lo+qYu4qWwmyFXYfZZC3cm4n+EDEETQ9A+k6J0QWbRrhhTUVEjtPSaWvDANkGSR/lAA
GAxlzI5goOorLuJ9amek/MRbPbO/Yw8IHjNGGYjciLZjsjMneZ052bhuwIVKNeIn0eWmBn6cGe2x
MZnE+nayIcsdIHxnfcZhedck9oaXcOrjGxcaQjsTwAT+b5U5SDcS8BeDdR924CXD8HcutUdz8azh
2HnUsneFxsGezTVpXpDuBhNtZyEDqzO+3L47mH7yABEnOlRl9t2B/OKNyt8nQ71k5LauSguncUuc
g5cM11M2nKs0ecBC8UEJ8aEvMme3UltbTu/9QouDBwqQviCVNZ4rsZ5NF3kz8U90KsfdyJIZWBOt
WT0xj6jW6SbE7z6WoGWmekUoygkV9H3hDWLl6trbHA0EwPjH2C9Jq+6xQHtQeSskBoOJqqbbJEPy
SpiSWP/WtvyyrfwzlDKkgK/uCq1eIWFjcXFwx4SYP5z6NJfDJsT26tDRyzNDnqy8eEAMuSqJRTFL
1C/TgIUJ3u5LmqKKtQnO4Gh0T8ksLMbUiOm1Kto5NTx/fd3NZNK4bpJt58g95VX54Yj6Hen4jSL7
ZZNwnHKGvOB2cAFGBn5ZkczoRTuzSdfu0EcbV4Onm87XWriEDKt5V5PIZveQfrjkaRuA4p7J2YWK
Uu1thcJ80VOPHha75Z+Sln8/ujRvwDSxK6ei4yguz1b+DEEmiPPqtom711ihfV0OwXmqTUCYHo4M
hwOFXv41dr8dHfFXEm6u6dzehG2os0swB1YnY2On8kT2wEMXm2/F6Ag2ejFl7QCR0J83sei4MJbJ
A+oFrsM6TRmax3LPbuyhm4pX2aVf7H4fB6/rDi5+EKucwwCCwKstr6Dmv1Ee9Ic4pkSBQ91caZ7Y
NOioiLSyM1BM5r7RBG29dLIoGeroqpi0q8qV2jV7zZexoLc79+62kUkZoLQY2NMjxMFQQ2dc5Nm+
bM5lRaRDzAPAsNK+2Peupl49iiT09uOsXUt25YeoyGhiehER6wObRkJIrQl4rkwR3cvJ3k1tYRy1
HC1zPdcRkwiXjZoX67siNHbT5NcHW/OQ408+wQmGVdxrU4umBjLH7vLjn9vCYp9yXjK+Cdw8ydAC
S5NrVWezjS+qXR57QVSOr55Izgx++i0Mvwmz53SoXKLFdM99d+gjGxioV64FLZj/Z0so1MrtRUin
z4Bj2DrPc960O0WF3gxcw1RDAzLpHuRYffQdCKiEeJTVrA0HYSh/54a/rjsBe8kZDdX0jee2hiqJ
YxPpa/6m9VOHhYnS3hmMH9zAnDRU2EUYflopQWm0iDzY9whIscjHOhKsxmFZ8uojzpGlea4h2vT2
buh+xb6J+UWs0olFOOzDgzUnV7qgY9X55oufXfdIEfAIn+vl6ZJlAmM5Ro1A9H3wvWdviTL3yj0E
UWTqU3o16859IUmqAcOAsuahjHC4Y2Q6NFLQ0nRv8DCuGtf7bkYbBmsEycvO79JldOBr5LfMY3MS
ejTggrA4I/xy2vR6d+wVusc6qsdVNSFZQ+jGaW0dSiV+fJ2oSB1+CjrxOovphDqwEg1XthxZFmGF
E8Y7EFI3Tapex6KlHBpTbI1W8Tskc3vuCK2NaG/rNjtlK/K5wE5AWHBVbfxYf02AGPvRLyqo9KQ3
ixeBDadMvJLlMX0ohufQwpaiPPZocYQ8tsL6PXYVKuEKZYafsnd2keXBkNmliW68ZGQUeFkHpC6j
xQINilDT5CR6ui8OCYLssR8dvXhpiUndaA0GA2WAoIg0WGGeuUsWKVyKIpMPMWLTru8FnUOaVOg0
aXti/J1JS+IzNqVWH2fNuR7tLNuhDOJe5sliFrbVPQcksxMUA63KUDFcIY0Yo9zCeOtG9nCaBWGJ
cPN15jgLe1g9GjmpBLpFerKC9LOyaFjZ8jtL69vGL4d9Pi3uohzPiCkOXdH1SHcYTLUzzSfXzT56
mnxcbSoNsykds5yw+ChVSwFtvtkO/le6lRHJwWNzq4PSXA8m8rZl9BS+13RYFnI8tWt3hXEA0yCG
yiiHpkcxcheCeQEyR7Oz18mnVddKWxA0RQ9Pt7Qban7GHo4avENf0/EDaT0wL+OA8a0og8HRBIjn
gN81WX9XFwyBWrvloxnA/fvpObLhKvT0bcYcOfJAW5NaSh5ShYWG3dQuhly7ZviqnzvG7jhKWcRc
08Vjk5xLod/4Ulg7off1Vk3VYa5TDBoZmFsTtu8ccXEgC6c9DfTbMw9LQ5qNz06JD1Tvnpia8fmX
M7A5OrJh0qbHvKKtzr61wPjqnBpLbUvdatZDXSZXncv8tG5o2ktr1E6EzjNqITBkBhq9ZgPx6vvl
prSX+rPq7NOsDnbGSpon1XPpzNYez1nKElZNR9EuM6FG11a9UeDbcrOGuja3V1VPW03EHBbaIMwT
88biAiXdTI79XOTYxlzSeSHjr2HAI9EcJL5ZTtFWesspeZOPPEU2cQpbOSEIQggI23Z9hb/2pXN4
b0Ojc6DsZWhoOO2DYnxuHP7j2uYpzQyDGdholjVGMo6nXmzfNpCCF1ceTclTVN3ptFA4ohh086ls
4qyF8ggSYUMQzI0hp61Vs4QaS5XlMuvZOB5K8DRSe8HGfaVrhbYxe1HuGBZbsV1ufWSYcUz0X19/
6I7o7snE26h0egHHcCWVq6AmpBV6SqwVZBdggwcgMCYzf6T9ikLjHbCjT2k5feB6/TFihkrj0Df9
BoAFbXNHfptdzls0Ac5enLpe6D3nsfL2+JQU+ViSCCU0qIFZ1/u+PDUlR7Id4priRILMIs9i6lhu
xtI8uCbOTsoKm2NOSON7jOwP3fxV4/zdl/WdL9ONbde3ILj1Y5tgLCezDe0e9xamg6H7MYQsFYyS
JTOn4nG0QV0PzJgd/FNprDZtrL35jfCQKhAMxHqHpEAQYpnP3lecCWY6jL3WKGOpNWZqkYmKlX3t
zqxYK4txygIu24fUIpvEwYqzStj6kE1BMRtV41Yj3y6XyUOn5fq28W5NoVEY6tOzGgFUtTpd4bF5
6hQTEWfAdxeVLRggH7zOmM+8+ugct90bUTpta/2aKrn12O2zCeaqqNT4Iky2Az1+tVXsa9Ts+wYk
OPnSuBIqi7EBtcrQouet1BvwCDTd4TnrSbYX/ffg0dCXKS14FWmPHU2Bysx9QptLh+aH9aRCtodp
3hUbtCAfGlv3JnYnyGGJOBRpeqcJCYTGhm7jzgREEItHh5OkpBXUOJr/svzRreGzUzoVizPsDdae
XVZWsD7zTxzlIffFXKJ57IxNl6wLj3gsKAM4aqWd70jh46Cqg0xL9wCbS0a11m3d+umxQpe8tmr4
SHgBJ+mfOI7KtVHjtYm7YQDIvrFEg5BlXCJ0+o9pqm64wqZUwdYKU0kCE7VEByK3U1q1kOfZd2DB
krf6LL9JGdqyVUgfTN0P13FN6zWubAh9NY0TDHT9DRm4SaF90Wsf3rVoz/QVGbsmrlXLmG0eyy/X
hQ/qCrZGTXtdL86c1NDnXQTV7iZZvth038gbd8nE4yd8Kl/KpvMgM4f/tvUeAReM+wKB+CpDAkGD
KCP03Ycs2KgpkDXrcCiNx7RPUo4D/aWV8RAYpknsibUn8dQOxOy/REkMVKahpw09edg0IRuZYpip
hVbNWNWHemwfFakmOxMD0kYBUxozETE7ZjoHC4SoErxKK8fDotR5eH8NJnGUcKyxDip7dl4kr1lN
218r6d3nJILo5YxfVRrNdecTt5AlICm5PwJ4rWO8UQ/pTRNONPlpM+Io/Bx6Ayapy1iepKlny6nB
S7fvsi6J5hsxWFegyxr3pmAiFmBhR06Mcj6UpEExYjVyrQ0qoGUppq3QUVjDq2PW9OO2KGrgYeE1
UDJiHtmrsC1DByvhxWoZ/RgDPbQvJUXO+MOSC4zN9W4Nq7mr+4w2jAOJY2L+KbguEefKTgBvZqhu
0xDXeGJbKuhIPNhqS8xBbXi/rq3wHnaEqaE0Ew3lhjuhsG2x4pMn+008476xoLOmv67DAToX+Vc9
QtLQ3Y7aT0P1vyRbD5Z8ajLEFB0Hl9k+jll78hsUPkuQDTrzJ4PYKuS34kuoBp+8RUxv65PWEpqE
L5OrQTA8H2LkHHwkP0eZjk/GjIUvkhrT9oo3wBXfcAN2fUwcKM3X7Rh6aTCk+SOECOamLk5+ZOQo
5KYbReQTHYnwLb5FgcKqsg6HedObXaCp5gx4LN8hyzhMKryRLQNil15EZoxIdVweExvUS1HaP808
ngV4A6rUIA7jE4bkcsXRqSEIareZwKeVLdUZc5QbJ42xdGcthk1l7Wu7OxgQk/pifNCm2Tj3aIFM
Cf+7SvZwKWyKd+vHzCxwxrAitIrE337OuBjwvpFeU9SInhqPoAJmafTcPkzRdVfoP1ntCfTQus4P
WjjKvog5WpK7nDSwdcRaXzW7VhgHR+VcygEkb3JDvucO2XjhiF3J1H4iu//IRPbZQVTm6Dd3Q83n
IsgpwweVbZ25BVdLEzJNScXTUiZoFn4+swIJInCx0WFgYmvzNis0ywifWGGPaZc+8fnfu58NfsmA
YF2ez6Pp3/pk3g9sq8jyHdvxvjXdH5l3L97UPjCFgEKakq6tuR1zZ9xldch2QBiLeoc5qobn2hHg
jfTY91Z9Mdds+XWmzkQonWRtfBrhAGapRCe2TLNI3Ub4knvAwkp5IPb7pP4Pe+exJDeSbulXaev1
oAbKIa5NzyIkAhGpJWsDIzNZ0A4tn34+IFmV1eyyujb7u4EhVJIRABzu/3/Od2p/MqajzRUkUe/l
DNyBpbwaXfxbrePEhmU9HgtAzUOAe77+Lu3mxS1DqtGyuCGxWQu4czKmZ/DrvNzsr0aAEnhnB5on
+86JkdSpZnkImahWpZ3txWJzYfB5t/XvNDSdfTS7VyOStJ3UzLcsD+8wC0c+DCF/FPNqKCcVW7GZ
uBOkDigwlYSitpMgtTynVtZS+OmkddSGMbyQ/1Idwqa6xwe2V0XB5Z+afs2iNGwrspE70AO5SxBz
FmIkS75HENcwLbQnQyp8b3CKpkUVh+ktizArBAw/YIGI3DOVje3YyOU+GGv70ZaPUVnfGp2xG4E6
8N+IdwM+2p1DtXxbU/OzAOZuKtrl23iCoWcbSyBWdRfCut3oY0nHaqSJMeYJxarsSHwMgJKSmDBS
GiWxg7gmwKulTMrKxitIb8K7Eu5iCXmnHSVhHPNVDL96G0SV3Ktl64dOcgpCNcXejYIdAOMefs1L
zGIxG/G79A1TgDaEA8ekHwDEe0hDr0oAK7ihEu/I3fxqtdWNqbZe7mbTvtWY72Yt7hDm1cpWZgWs
7eG2DY1vpXkODUZNguhs2mG/uWgcClNArOzd7/bUfqX4ZVbOMx2U4yhDeiXpmRQ4mKpMI8ZQv7GT
8SYakFQPHWoP7VSGWX7QKA9YuXU76pjhKE/Vx7JSfbgyoM1q/aUZ4d1UFExFDmalJWjHlda1nI2H
wEjuTcaUg0M2dkqmlltqfsCd3HSSbVfQILNAJiUJ1UgscKTAbPRqNHbIKHnkhEx2SnQxDTxjtc1P
cQGqutcOdtsyK6HY6Eriekolu5hj/U600Hva0KtIZiJ077Oq67hoJqwwxSu6+/d4FN+7vtgHkM5J
LSiPqjLSL5sAGVas2q3oGyVZGvYYyCieKTfEljxGwn5O7NFTdeOEKbPaKa1+iQdlwcui0em4IYoG
r+3lN7TU+0otuWE09bZ3zYOolnzS4RuS9dss/WYaC+AgPVHUvcMSpnP8ipc5cHc16AOsTtqTW9So
kdwvUYfrnE7nRQGTQDgJoEBisy4idx7wWlHgzp0nte4vXVDcrCj//0k9+G9SDzTDEkQO/O//+3/e
xv8Kvxf/kXrgfR2+xvGfYw9+fORH7IEmzF+cv8o8sNRfdNPCV6g5JomKBmkEPzIPdP0X3dBs3RUq
XFqLSII/Mg805xdEkRjtdAPSEa9o/z+ZB5ph/vMfZZFNYSFP7//6J7EKhiNMV1i6pTqExjlkMpRv
X+9jGTb/+qf2v1TLzeZEhPqDWhLDlU1Z5ylZMcFs167SOFVeMklZuRwYmtrOfHJmcA2sIQlJzEvq
Hdr83DQkG2YBxXPcYfTIZ3P020WVksLDVBfyjxVq9bHHTr8dWwIESmq+A/0mijEivB8cRV6MtHmM
SzQBbezZZqv4E+JwXw0Q+iiWxmyCQRZ7XMsCMFS8oFebPR49b9JG61cHGtwm04BPAeUZQWkNhhe3
LLMnOdgeXjAaon0z31LZW92t7Y5kJZiPDhWXkOFoRjN46Ab0JQRYORCUsGg11lOFDFN3m4eqGD3T
CsDPKhQuwpTkqY41RWLMnhva0HKZFJMkfNbMJDtwLtW0L4JwH2D+wdnWs+qjQ3jT9MNbg06INF58
n0mJEa0cuuOgWN9aMb04pIpdU528080a2WJbM4RPBU3rNL+bRJudnMZmrF5Ccos2FsS+oQao7Pal
cYLfqrLDqZG6+WE0LKDQ5JXiorFYWWq7dEgbT3e7CQlsI70xiQ9JP3TXwgyvcmbNp8Qmnz6zTITo
42+QFNKboVNelcXnV+jzfS6oNXdpEz6QknVAqjiyzjLLK3hkGjW+zCQhEIAv3/EcR+pb0rrWdY2W
Flk043aoYsEFL/pYjdxcIdDIY1nYFUpwFHZ/uuZuP87Yf9CCvS1igsT+9U9L/88T2cKay8UB3gDY
xJLt8acTOScuIFGCxnqQhG6latB5wuhYb47cE5EiBCcBj3zPvxvlWfKrKuROQNpHaGomvogIN+/d
otwphYYGciiOA2JadBakjTdzz7IWXZIbPmqLAXCe6AjYZU+nGLXETA+BaDtuiBqdKpZM15kGXKLE
0cLEPPdByOMnreyjQ745dxM73hlKOV96d2CKxBRAaZprXMTHaFLGvZVhdLXa7M0u0692PzcvTRsf
3dl+7rNO3EclvcR5+FVHiQdKhFPVDRHPAU6/QRlw35iAPJjPTjs7HPTHOqOfKQ2VMn2buw9//4Mj
C/r5FzdVexmESHRRTVOYZLb8+RcvHcsh7LmUD3YFeTmaWlh00HQH9DtX0MS3biBeZBiFN9llTMv+
nEzK7Vj2v7bqshzBDrsjPTJEpVe/0UqjGJP10jPIwISzz5w91cF4xckhcfSECj6bsIItQrIVQbsE
3vnJiFaxxuahdIlxSxrKqYsax4/Hb6E0Ux+w30uTKo6XZPFtBT0K8poN0tjJn2sWXkM4wnAvC43e
XCUvim4cnS60/awG20Gh/5agWKD6o36sKXBCTtBQS8mBFI+Yue1sl18GtblkWSmPeTcrR9O5NAu4
ZUIXvq/cMdn2TvklVhvn1hpM37UwNKizsVA2FvKs5tkMbrjC4yO4p8UnmhTPEy1NM8DKmauwHk2l
3RlQ2zsyLg5RUgKATdQIIVfhnsn6xFWqorXA44L0LDL9RNdO3IeuM5UqrDYJlyYuPmkdIB95q1pf
WPTDWAIDI3u1RfeGMPaSRgYsd/MJm2D8gOf4lLY0qDJQHlQq0iPRqfc4DWCfaTBBlCFx92oXqkw0
u2Niyl3Tyvoi1YYqNgSLPmriTYro7Vxa2pMl55vORCqgNulI3Moyq2ni4eBGTurFMXEPbmTnnM3T
WZ1rfavT/dyVZeVVGewHpsx2jTpaiRzuJD2X9NyX07miy2GQm+LbFslhKNRPKBq3gesMpLNjN6Gd
78CjgzYdLjrZWZjiAdwJefbdxJQ0vOp7QSpdUb63NF43NYqlTUePexs46ZuMmgZwTK37MWr5tlWv
OK+2jkhRes3ppWIBHiXM4joGExg98gpouTxMi12xCsND1czpzTjdGVFu3gZdLLfYco8Ud1mZTwJr
nWuXV+vGxiPFlLjyJ74ZkoG09GRO5rEr2iszCyakG86vBvGAB3oN6UErKUs7ekoVNicnRDRHWsJ4
3gd99BLVcLd9Eqa+waqbiBzq/VRidhOMBjdM0X6AeSeLtLxtreatq6PB+/thQDP+feAVRC/prqWp
hqEh69CJT//3YUAP+4CqsK3cJ5TV6ctpFiAQoJCuDbyuF/Npds36DqK2P40D/gm7I8mC1qtixycu
FlTJqUvNMkZvO9NQt3PZP4d1g4iO2/sJtNg7FHLxEOc+sNCy68ZLIyBqi8p3pGIdFWqR+7xkIaUA
rM8jg7wIp3wdXerR1Tx25BZzJivhhLe7nfQLMvZ4b9nH6EZtbXuvhzVGBF3D799Bc2gaHCs67XXT
kN8t8j/PUQiYhJhvGp7Y2c6zrlvbWidjNJSXKgLyX9Q0Z8wo4O+PoNAFNA7aEK4efBtzI6QyauZn
kEZYtsfMM1zHJwlHvwIWLfeD0sdbYQjcDPzzeBEUfT9xYV0MJIfkpbH6TejOcu/JzCN+JNTHI5jd
1oCYwbpXnHH3PPd59Cs89W+WErpHYGaYaqzwnFMyJRQJN4KAT9egCo2o8R3wwDl7G8Xi1o3l4NcN
EJwSVsrMBXy2XNQlYU9jJw5aoIpaawJhph/kTLkKO2ViXibS8ByHHN52TIYdFfCEASA9NjVHVI9J
sXPL9KodLX2HoQuscDikF1B/74WNBKGa7mPFjQ6mLZQtyRnNvZ6o3SWrrEcq4YEJrl1DyVpUZX7p
Zjwb68Yb++63vz9rreWk/Jz2LietweSZuDHL0oVwbPvfT9qh0holnOvgvgngeLqQkM4EgVAtaPXG
U039uaxzT1Hm8b4Xb8nsAmcUB03RKWsDsPuKO+moyCzdKyrJQRTJml2sF/ohSvXxkg8IUpV5afYn
/thaCotb504R2fTFkTDsCTKL7sscrUAMqAFbG+q0qsmBhesY7kUNasap+52Jb/uqKhjLiFWZD5A+
8R+E8OMo1QfYR+ZvFt10DAQ0rEb85m1jXPXjnQQOexkDBEmW7OyN0prqvQiymkk0B43G2rNLVOZs
zyTYGjNQQYTBFzHsCYdubxMc5ju0e/bRFs2uijvl8Pc/vLmsJ3764Um00TjaumrYuvhptJDwTWqo
czYcCNxHyLfG66pk9HylAx3cyhEFmGoiBC0cCnFtS1M+OhdN3F1KoZnbyVSS+7y4lpFgRd1mEzRR
avJdWj6r4CfOwCAICjXJOVIocHNfMTbEXItrufQT4yg7a8wMTkERIp5hyKDu19gePRXWBKJH0DIZ
6aOmipssdb7UEmDS3APLlXogSVRGPM7t/IE6XLObafscmCWfFLMJ/L//jTRX/YsfyTZtbWkJuLr5
84805HVcE/Yp7pkjcsdMUv0m1u6aWe38OoKox7/5aulJSmd57Hy1m0eWKwm2gF6j8dMz1CnoppBN
ddTjxUgAQ5Av1p4KlJsN0onIdW3XJtrZor9xpRKYBbIV6p4upXVyyrj3CV+/sqvkpehU06MFE+U9
ek5wX7QytNOgO1SKw+7QWrl7dBv72xTlwmNUnB9twLb1aLin0lDPs9PEl76n61Q6E+XEZD6UzBh3
upOPaO2T6TozGeTSuFeRSDcHRSVXrXAL069a6VzI68F4FgyUsuWEfCy9RvkfvSqaEJ6MX3qlqy8Y
pA9UvKMr20I2gAXJfFS1CSVFOlvnvClphNQTA4kfLhFsSYw4BNZ3j254GI76eMBB2OLd0SCV0Gnb
tJV4BZbHTJ61zn4cJC4QWPi0rZvQG3JL2yXS0s7AozVsQKFrKR6p4s2tZg4xaKAarElL4tNQL/kk
Ef38wroUXdbdx7NKYRtqb9VW1vVcBDbBqmp0Qcz3CiKQYaMZt0aRftPHsf3qpBAzW+IHKoEgKWdO
CFfcvg16471vgGXmUKenICPbmRqe1iEyXe9AhP/dOgxQlwJoaQwfLRs056auUC45aL72pr6bZdZc
m2I4Vapi+bQEt4VNYmtGSorAhaID3vPLyDqpsg6fjTQnpGKKJ0q7Ebz7xU83EYHVOtrTMLqnFFHR
To4KamVTgfetx82+B3J0aBVHnhPHvm3Lp1zPE6wWrHJ0Mih04Y54bBl5CDCO9d44E9y1yau+Ow8m
uup0ybnRiDNWi8VBDsEHjWmePhqxH8VKdKmcsDiUTYY9cHnohM3RzpM3o8iL0zQyi+OSYtmrE1Dj
uFR9U352M9MvzJbo4A/tg2FgPMMbFWzsliLiNIbqFT+us/n7q5jB7Oer2DVMlqOaI9ACULD5aUXq
kMXVNWlf3Qu0VduRBuauRL8HXmFeYO3O/Wwx9ItammREKA86inkqnA0d4IEwgimoIsitFjMKVncj
HZ/zoq3ax8Gtkss7U0/kI0pVS2/nO1VHnBgbk0uxIdKfUIKbFPYtfM+AcY64BugdO+KoNty313HW
qFuqlBmuTHiqHImwG2gDBe+909+rmeE+hiGwZg7zNXl2yQYoWX0IKKBsuWc6e1FSntd7Zzwyw8X8
6ioABQsN0+3QpDsbTpIXaLTzxgilrasE7SYbEOMpk0PyheNcB1UReh2cz02JWJJ/OJQ3ojPOyoQ2
oHIXvpYMuy+0Pk8JjPFH9F79PgvVCF+5jj2tvOthSlGQwRRjzMgT0ph/N1PG5DEPHix3eTekuCs6
aBkJxk126mJXp/3C6Kba4V2v5epV4KrzLlcN4sOteDNQ675hpvjSWBoC/0lPL1bFPL+PzJyGGUZB
t7PfgMfK+7BTLQLt45A8a+w5ZeFJ1xjO2jKdCRNMcNnk2juUu1jymTLdtxrsEmoIx8aFuIZ9k0xh
mnMQKG1EgTOzecxGkPRgJjDZ26DiCa71qnCxH1piC7qsJeQZGmPbKmjoxpS6xqA8x/3KmobZWk+Y
X2wY7TQr5/tFMn+W+qOqRhXuKFyBQQA8JSgSQXh3tIuNqELSQ+RSDwL3EKD5xFtr1Zw6VdXunbJL
PTTj4JTC5CWCaLepRtXYZR0sWRki+SWfnDVsE1z6xJru+B12osGhKTLtAbrGEnlkhCQhyaVtDhyk
aJNti1/pTTNvuOMGXxWiHndByxUZagPEzgLttu4G58DMU5yKsV9kXfaUaeIbBRvtCutk9tRW7tkN
5/uqygw/o5j5mMk23Ycavikrfs6Rjt2g0yA8KDJQX9UpoIAGJBTWcYdDuPDRdKy9ZMS8c///LaiH
b1blWHfJs24ooR81w3wYvTYxirtYeY9BIm/bunbOQNkW3qQ06CygaNTUwnky5yw/WkVLKmeSIZcY
WHdxG3hWFsZ+1HKvJG3Uguqo7oyI+y8Y3Gmjz3n8mE0QfukBJadQyKcSpcKxWyKRS/WxN+D7EygU
fyGdzqvqq3YOcdODSDu0RfuuGYlznmAI0N1AeTnTuQ+hhF2rso3vhrBFZtpbh9AE7URczfScBpx2
TI6iqJ1fq3Hi5El7ucuFthDErAgxtUw9U34pR5oypmXbnp6IS4/04tYeSVtT+jG7Lc36oaNVechc
WAQFIY5Xc1fRdwooT/bxyJxMaSY/7JIXGeti7zCH2nYO+W25HAjcCZF/C+JJX3Mc04jAevsWGSQ1
h/qdOoV+TVvJ3Y0x6kWZRvMB5KJ1NHu6Jm2sHWJCZB49XLgGsRPuCSUa7kMzekrQse/L0AN8WHvV
NCSUwUR+tkqcrR3rp02nmIGXK05z0Mh/3xmJ1t9r5SGnp7gH7wnWQkYxodl1cDsKCqewC7JTjv9n
15lG4JtpXvND4YqzNcCosgERD80CUUE1PMBpza50Z8K9DaUhzzNU5Mu0eRJf26yE8Z8FD3NAshza
3+Qo6c1dx/Euc6dj2SVvGa5Z5EIOeA10zbPSE89DAAb44mYbWlNAT6ear/GNhxu3rIwNrkAms6rm
eLNmfLGl7eFq+mJrs+6p+TSeXI1JQtrink1x/V1rSfXrTLF4T7sVKIIz3NNDcPnR3FsultpPVJI7
shLqWyWN37IqnPfpqE0v5iRvwhpyh1lWjGlmWt+nmE1cF5x1I18dauc7Uu6JHIy6xsMcaX/cKf+n
s/TfdJaMpfPzp0nFf3SWHpA0Rv/YfSVn5+uf+0s/Pvh7rLb1C30bDUm1awhhWg5/c/jetP/6p6Kp
5i9oAx3DxBNp62sj60eLyRS/uCY2S9t1dHoj9tIYapZ/j6aQ/gt9IN1iwuxqlrokbv/e/PpRiG9+
evznwrxm2D8vZ1z+hk7SpGZpUD2F9tNi21Ub2QYB3aBEiYMd6awltnsHxbDOKnUks7YJARxRB391
BElQWD6p7RKomCu32RSA2qjUCcs5hlnYmge9n0G/ehD1psxEyxwOtyExOpRldwGIYAanBf5Aehie
AnKzCZMqohBPa+IcRxfhPgZ2btr5fWN1rwa331Cdh03dyetolMeqWqRGoHbUgnAGo9YwKXfgDDT3
i1rbD65bPCUzF6k5vjklrndIiYcun86mnHwHTZibyotItY7cbPuKupaxVfX0np4NwvgZzpknS7Qc
ldrcpwJCsl7F9r7s0IG1AoJmArMagtlF6xFaMXI4MBg3vSJ/I+KKZfF4jouDLHv6U90tiUloy7MG
KYhDWEJBE4Y3x+CIN61pPnWDCT0kfVZscmQkceMbwdqDu9UdUudiA6HWWuKG3mbNxF87VETe6feU
Xn3HEg+oiVHJlm1F+YkAiprAINHTxZdf8Zv0LZCUKTkxJ6y3uoGQMC3mvYJEUlOtdqcOu3bGksnY
SrofupsutGBbkpKojc9q0pPfVTFdHPIrkfN1U36FBocnsrb+lsgykkpYbaP9irwUdmdS3rdyhACr
O1utSy/0KlG1w93YKOSLVFPU01JjOJ8dSkzZbRqKGxF2D2ZHhDl/AxIv0oUOvCLx4epON0q6CD2s
TtxZ11gV820sxm91nl4UkDYYHzNMkvM9sTSl9aaO1tVQQuds+RHI9hjvp1F6KC/SvfuNRMOzUqJG
RST+KMb5lqQy/FUxnaMYcbOKRdEZK/ukmYCjlJQ4cY0YyyiLnjpjcLyobq8gY5TQHvvHwjGbfUTn
VZtFeuhtDGuCND2cFjhbG6yDU6K95BnaB8ugbh46TE6Bl3CD25bmyBxMZp5oomsDujTFogCgdi9f
c6qgaZQSOKI+m3b6Ui7pq2mPL0K3NdDQ8m3ql7X/Faurg5Ni961Mwgs1y0azOR7KtsD5Zd3PTKGK
yMRnXlIvROmHTb6jQxLcWqIh1HLJ4o53Gk3J2cZxUBWemNEoCKOGjobuiyUtKbbgQg3Kllefm8aK
TaRMfMV80XIAX5Vc0MP0yuoFHj+6f6f93kEpRZuOimYm7mc7VfkTkcYHV++hi8IN1GbUUYbbcxvu
l1ZsJHdgknDWGndQhKASqti3YtV4r/o62ckJR3IdndBvyUO9TL2MWJ99bsLzx97nc0qlIW9Ew+5I
f93gmio+9pplbxmM96PpvP54MQFtVSGBgmVFG/L3fWUuxS7vmLx/vPanP5cvCt+SQI9SNzufdanm
cWJ+PEprfqY9va9pZ+ho1XTKeRyd3MbqKVoCb5uIZIUufrNVahSAcKraa0I4VlMWoUqNaFEFrgf7
TcPUwqTcL90CndE8/thDywZgmZzez6fWdyQ185Uxtg+f74+XD61vm7iX7GaBfEhZkIu6A0qyNOZj
Ptu0yGIdVOT6nLq8sL5l3UjUcqeQEIjlQ5+fXN+FEYpPxcUkGdw0f33u4y8BfuGV9Yk+Tu4hNlHA
qDm7RV88NJ0IDqmMzcchV+iEHcsB+hGqJztj1d+FjvFlKJ6Afmhgq2PnWC0tZ60JMA21owmZuD92
Fa7zoS8eh2mqrzo90j1Lk9fWHBR+11Yh0iIZn5JmK3t9o0fh/HWM+vs4XXinFGRLBdNmzvpurJLr
OQ/Myzj1j3msFHtJn20T2LOywwnj+LWtV54eFk+NowCZWkAoZUmWG908XMUJVdeWLNDXUXMpqE2U
EoP5tTYIuhQYHA0047OCMGoEpHUNZOyU6ohoyZr4SsHK9hRp0LCaim8mWeKbVlSRFzW98xSji84t
O/XaWLH2peLkJ8UJv1RT910yh7u31KC41Xv6iU6P5rDtHmfZxT4ogtsuAKVh4R96sUbCZ6foPk+i
4KA0Vr2nKpTsG1t97dsIn25IRyd1ueE2Gt3f965ccPXRXc3ZdRhyFvHFRCgqpKtkN8kOx3jYUhyI
N1zGJfifMA9P5lhFR0sPzuZyneGLJR6sbirsXMtjh3Kd0bsnukZq7oFEAZa8bOY4uOl7e6D+GtBf
j1W4iMj1UMA6ZgdaoBfI2FClpBvb7rVTliwUbgxAqUM84Ey28U6MmMJqHSLqugkWdmkCtfrHk+vj
qVR1pu0TUmeEEFt9rEt/3bQMwH3pc4bWvtVMlT8ukcKKIun5l5WPThDg5B9763OfD9HhPysUzPYg
sGGTQUv0J8ndfRGr7GPmCpi0sZHEUNy266ssyQD06cTy5G1swDPBW4UgOT6xLq78dQOUi1CIddcR
Tuk7hnixrJ6Ez5geo2BWoLPIOWlV2PrYFFs/1ohX/HyoRUO+DUK7x+GFsnYzKuQwfuxGmlv762M8
Nz2m4/LNDHEq8n0TNHiG5IzkZ0D9syTIT/bkDTNr58gGbDjBUHSTXmzX44qLiMExWg4xugtaQRbh
r8tRjpIZ1a1ewtyAqfp5lLuFjdosm3VvfSGb0u8Cv9T+k3C5Yi7XE2Hd+9zMVQfwtxyjj+OuFHDT
1k28nAbruUAPhtlLQNTeAToWiWWcEFC4cP6vu4TMsRsqzWsAExAjmVqe1Pgb6sjWD9TA3FG3wnaz
/qzLTzYvm9Y2IGpKWpXrw3Wz/t6wbbQjCTWkDqhI3v/YKCo/8efDdW99bra+VEXSnpx2gFWy/qbr
6bbusUolHydwnO16vn1uPs/BzxMRi/pJ5cI69opK5HuYOTe4PGZkkgx36yYL6alTRCASa31McDll
yLj6PmCi8D+O3cc1Cogm26y76HQY2qAOfB44O1TIsPqrY2jQ9E0GUkPXA9Sv1+zHlfuxj534zU70
Zr8emM9DtB6xn56zpUurgwoGfViO2Hq1WnFJusV67NbH6yu6QkRuFanP0Bh+v3jrhl9gfdwkNtdd
3Nv5iWnfJpYZyanrJbNeShBTf1xfn89BKT7ajb7w3IvabwKDeTQ+cLsZj4021L5ZY3pcX/t4w/Jc
EVJq7an7kofIeEjwRePbf+z99JxS06JRmLtv8GHOy72xjQ+YgkMW3wsAOsYMsg4clGr8dU+6ETY0
t/51PYTaMqB8HtEc7PSPI4oT2vKaRPm4BNdLsmiiiPjpUGOkFCnmqrQPvRrO5Y9DOF+7QwVjbhlz
DcsmT25Ogu16SVoNDkKtySJqjlyh5AAz5VvfWBranUyIGF4PtFzp1+vVum4Ch3v+pq4CTt4uZQWy
XJUuAsWUWcWy+/kYjykAhUxl4omQlxFnPcLLplyOuro+mfct3dU2OZCV8uMIC5f5x/pw3Vs367i9
PhcA8AlQJ3ifwyXU3JIfaRk5P3b5+1+kG0bIyBqMmstNJsd76VtTCp/bWb/CaIygUz5eQ0Iw79d3
jBrzI2/dXV9iHvbjs+vDUFdJOtMt5VtfllH0LWjT/BguX6lf6Nzr3ufmr56TBA1wAS8f+djky0+z
7v70dmRncp/P0W/r89n6OVTmZyGM+Ihk+PeP/dVnf3qO4py1mxtQz/Ef/zAahq/2QNt4fW8xtlur
QT6n1RQrh+V2JKEZ+WbIDWjd9A13q8/nsLVwsemqclBr3T6OQ3YGkpUfDWs5FusnEGywu35k/fBf
/Zn1hT99Br4oYALjIpcvH9XGixbpzn5918ef+3hvj+udI86voRl9elxfXzfW8v/9eLXHh6XmnCh4
6BgmmoHzq9RUlVp+VA2nhoLjniQoWXuwkVuU6nbjxxHqM3qox3m5RrVlM64399JIGHXaQkv9+YH0
0cpXEmYJCCmZL0B95xAG+StuCwHPnMtgitrg4JTDperDZYDT8w18SprQkxLUGwYZ6bd/bNaHzjry
rk8mLjSAMUriXbzcbT8267C97patwSnkTC2kY7U9DEb3nptlvef/zXWzbOzltrA+NNc7QiJJb0Wu
i6aoAPXKyNOroeRnI8Vi+QbrU+sXWjegia1jn2fH1hUjOWnLZIC8gdqPl1ujA5yOnhC3wHCZWyjc
GFjqLfdANclS8LcoayJamMwVllnKtNxT172mzSOf3M95GUBFpn4RWOVI4RAMxMtm3dNgTplAArx2
GXrH5a3rXm2BSdWC2euWgZs4i8qnRcgpqC0j9vp4AMDiwQhDiC/UwouX6ZW9DAq5LkxGyeC1RXk5
b5VlskgrjEXOugfA1I+UzZAbs7ZPlu/pVA3V1mWv4otBQ++ukgqJ6V6/Cpb77PrF143VRR1iIUT8
5TKpyKXK91aXCUXBWl7dVhE2XqcLcpIcWMYNkXKA5WMdZ6Ko1b1YrsZJCW8rgYt1PXEweEpCoiTj
6bobtDo3ZDO4VLRPTrMgWkClnjVt191uGdkBbU9H2SWesczGhmUStu5xjLgvfD6p9hGZmjVo7nT5
Ep+b3Ens49zYh8+nxHIGtSG0yBZoCEUKQYiGotytf61fphTr3ueGNJMljqB56fLQ2a9/CGEA9651
FzQtP7yJ3sGoe+G1Jouxc9CHnRdhMhXLHHzdVOupJqDIwIvy1FThAK8vYLRlcdBWX4Pl0KxnG20K
UpzWx0KSy7CJWgMlaWl81XsdI084MRlYTr51E1MjVMHOhr9R7Kv2OmXOJWXdRbFWxaeqlJDywmH0
EcqmLPb/eJyH1eClpbML6pSQuqQd/MLpoTNqVRTjOF+ejWMwZY6Qb1JWvR+4U++HAZv14X88l2DW
dIdmmw+XXl98XH0+XHdEnG7ISWNeQ6GIZKYlq+pAly/eIj966J05QdMY2IdIt4A+uQVJYxJ4czkD
xZzQi+5r1Zlvtfx+UmkzmG65y8rqoWxm55yMxeMMrt1rYpphrWF90bUpugx0p+tiVm+7DqZSFnpl
gHa+HJOrblKN8wiiQ0tsLogw2g+QL/cx8p3MMW5dqrnPTowMJ+1RgjSkBiVjtVRhWloequ0PKYVK
CBmBVwfzXRpMsVc1dnsuh/7SG/SWUcUzWxgEPSJ13M2WctXZLD+mJqm8BSKHUNUAFD02xone7zWO
NQVlRiOPJglBG6uyulPbdcgjIUSFFTjd0J4vCVonSsHTy4DKcTvYEBOlPRgbTRkLmmqqdsKudkNl
qzrXiQEsaNnr0up7Y2D6ErTtL7T7lklubmxTZYSISZ0TDrsGq6Wr+60kKQfLkS2AHQXYnjMzvs4y
dBwaq/FDjsCVnB6scmaBYDkKQdTU13Nv3zCcDY94+hzsjVm+1Wx8P6ZUh2OYDflNCus90uHEIm5t
diJRq21tjwd01d0FkQ6JuZgDsEzpyRaJYbFTHOfKICnjYFcQD1AcnGApZpQK70SpPGauQbMZ+JvW
UkiFNfMmYnjRrj7sKbUeuwxn3EoKwRUJLXp09+Ae34HkymICfTcPJVRV41EsyrWgjBPPFNPTqOo0
7hPAn3gGBdqS2dknXfdrgS8LTizt9prK+pSo36yGIq7s38sQh3M5q1T4oW+hDN1CMbiSjYkczBj0
Q22oVIKz5L6yMJYYRL8cggaZohSjeteY3CwHmSHRIr4tn5rq4HCn2KaAH4jxQ4WMybenCL4dKxA+
AsmlqehAEgQm3UKdjEOaFzNg/LBblC/dAbnIcCpn7J75GG7mIX7voeniGTfSpSCtJN9VLfx/7J3H
cutYtqafCBXwZgpHL1KiKEqaIESJB95b4unvB2VGZd0adEfPOyJTR5YENrZZ5jcRBE5qnCIml3aL
DmWLcs9BUWAP9zVvXGmKAC5Aip4moYImjlcZxejSdLueZkZs1vduodWnChxDyBYgLjlqoV1w2MsQ
LaYOjJI8gZdRIFSEhbQKNLzclDKT3QBWowLr3p0WPmXRmke63juULUEsm90aLhtaeml9q/BchFut
dO5vS+r/d+/+L907ifDo/9i9W7LGoozb/+zc/f1Hf3fuTONfqqUrigHiU5dBSv7dtrOkf2lgO3S+
beqWhF7yv5lh9Ob4Ed9HbtPgClR6aX+37RT9XxadepM/0eGF8Yr/L207zZT+CyNLT1E2FChoIr1D
TTGs/2rbxRTok0xqo63aX1p0IfGhHJCAbOfEeX8gMe4MOXgyHYEilJobBLpEHcmjGmlXNY1/9Kn6
M8OOXWtRg9P4I2482CLOGFunRzvkWzNrrVUPwnMQrC2sqHxvyu1o5+zD2CDvKinR3kRnMqVvjFSN
81RrrLUJHS36Zi8jJxP1eRUOEtvnSaPUg2lztMrrDBJwnaCgAHtgnc24QStthhf7O2Zh9WZEI7oa
ZPR0UtErmmwljcnVelgyOsQhsvYZutCGpuKLJWZfQoMoFDCLEAVSTdu3SfZmYgm2E5UNNieyPwEI
7GQkxHV06kd9Kyw6go+iaE7QcxyURK29YcybfMFSG2MWUc1EtDOcxu2Y9fK+EwGsgHIMntAytecA
SzztMaCEiVtgaiXNlYQVMOSkkQUpaIopFdiinvRtEyH3NxuJZ1LTfvr90Onyxqzrh5eKDdfAaGTy
CCxSKtdpbunOICSKlyeKsDILeppqLLxACsSdlfeDljavNGncVQ0EufjBXi+hImPpACaMKmTHtxZP
lx7lrQodjQdIjHWqPu7N+NiI7Mde1gq+YYKF0cvpqE7dAxN4wjUjnU5NNmCLOQrONJSgLAdBcdpE
xRgDCVgETKzt7LZBHHqNrNIHrdrXfKRJKUwFDdURjWU6ovgfFIviUxlg4nM08cJrCuUyi23v5SVQ
flWDHVHmA7hKpO2zTLBzjCmuOJ0fTeRs3DLEilow3kVciGl/qs9IzYBuUpeqDB59J8rPi8Kf+Rlo
0egXUKblPqt2scUxWJcgKfI46beKNU6OrleZKz+E9oCX4BIKgfSHR94tztSIJeb7YtKzvz5wa4gd
ZechzvZphRZwi/MgQf4R7ZaPAAAx8rO5o8k1WBvzgfZ+UK3z2ozXZiwonhIhKlLIfXkqhw4ht1Y0
XQ11hzbGKZPN/BCK0gu8fyCmcwd+DlsV6CKHNFX8NlQkhIRom3XC+Fobj/AJoN1GSDF+zThxbine
TnqR7PNKb7F4Ros6stCgjQ1XqeUNXhrJXTejA1HTTY1KEtJAQjylGIYjeu4n+mIWjo4THBURfYhO
rHBY0enqi9NTOOrWtkCuQWrDBJakjswcMpJmHuauAK0IvcvgsJAgEKppgAn2tLcsYrBZBem0A5dS
qtgz0NsdNlWOtFE8zDi7d8jnqsAPU2Se9ia5tp1n4LPIefxHmILVy53RwgsQB515lr+1Jn0F5iD4
FrJz3txAfsN39poMZsvjxF4iUtFJx17HVuv5WiaIy6sFOKEH0CdxTHyrIKWYSoCoJUZJEvR4O3wY
BiUTknmgQFjtSnHuBxM0PTXnuSMjDswRn53HeEENGak8XAAdoeUW9bhBoxGWBH1nFzjRjSP/DUVa
CbhrtyYeJAFRS8IMAc1bqCQtOovNk5I/T3W2jSqRua0WzpiiX1iX6LNG5q2JPgxVn/y7nssIa8k/
hZDTzcaZ8dR1BRpXi6Z3W78/CPm9zIReks1p6ccqvbMA3qs9tIXqRz2o0iKaT2KR/anD8VyDSUhV
JNlqfJlrpBjBMpAW99MurZtk0yvRLZvUjsFLbyjPbMJqoo3cjX8AyceLLPY3+KcO5B0SkU0zbXt2
TbhrGijDWsUGMC5WvYWKZpEnJwxcJjuJJMxsgjNNgT/DQLjeqI/FNAaj07lsTsU8r0BDnTLrNTJR
mYq0+WqBMMadA0vyRl7XzLcH0jZ61V7irP4spviEgCJQVmgwa10gAaZNZiHT0X/mpBAIrmAqohHE
KQMNYnAkHFVygLZJiOlrAQgumvGLGbYdNqhkbXbfVD/FPRrh50f4IsgP8UnvNBbypOyS3ERxdNpE
uQwd76GskkhDQCIbkEmqxHBliBGmO6ZylYPsM8sA/xrh46eCLVCNj49HRYOsHpT3EAAAePP4OonS
UxT1CPG9V+KYenUTym6rPiInj0VcH2MD/Vm9vcZlskMiEZ3acMbrRkQ2X2nnM6ypPwgJ47iYOEoQ
PGvAgoBHCCQGf8o5Kp0OpcQ1kpvl0WpDA47pvJXGyIAa8S5neoJwZsgQA/Dzp4VNaEXIXVtPSHOa
KIvHw1F4FN6AC+dsqkC3k6TB3aBlAwSMDJIeLR8Tgnx8AFaLhhvK4y57y0Vo2rM8crIGSXenALAz
m0R4UgzBn6zwGGrboJ5mr0IyA2kHLdhR6liPYM4h22EcnEEIgHDNz1gfVZrDTHxwkfGfuNW+VBiR
oL/VSy13IODKFm7SIG/afGgc6x2VypdHWKuHPgJ0gvAdKTzkxuBgtrx6q9epO3JudNm0K6z58jBK
yFDTw8Mb42iN5hdtkDedHlOgqHeTE8iX4fmMGvowWJ7H8gPbLkVwq/QB1B/KJTwWyoOK9EkYAQM1
wYAh4Zk1nGoFBhYugnwfeTBUT1welBTl4VoGB4ehpXvawTjQSyaInWUPxwHnggaN5I4ojYc5QP9i
3ggR8vgWKCOdRwwElFAGLrFFhrOe2tIlWtppVpKD9C7uowLcmS4vgJcF96uL722gvYhwnpuwUlE1
eg5qoKmzjpZdn2voXxFFhTgK7noDutisG7jqoJwGh12KjkhPoHYUgqTKEAmTE+ne5xylcDuBUDmK
FHkAbNh48EKK6vwmW9mx05SD2CAi02k4ubxNQ7CTYww5DNnTVKZsb74GdKUj7YL7i+71WA8VUPGA
JzpMdD8l/kBR72A0NIPH5mt+IC5cTycrU19oV4K8LH/kWt+09WMrd9LWfKATolVX6WEqHsx7fN1g
ItQC9NIYnskcrQYcy6iWxcUuLsxb0f/porZfldie2PkILCPMyu8Js9T0W+mRU0QF0ZVC470tgkMb
aj+6IcvuFBj3OHui/CAAyx0QrUsmkCEayvmmEqAWwohFiEXCQ1yPuFk6D7M4PbBSINE3PmNcBQrS
V5cA4RAikYSKEmqwjFLpwP05RvR028UNuVaB1N9mK/NnfX42mvAGJvWCNDxID+JKsVa2xY+qhCfw
dcDI29ynhHSckJflnho/NDhIE1l1ILZtSnbwUkBKSIj8OH8XqvQ0z/0+LwIPPnSJRpkECSiArjuN
8w7jwLORaJDTQ/HSSY/JxulvcV0SX/sHsiOmvknHBKX+6TrnDXr6FiL85mQiN4ubzYSaJJesISXU
WSvJguIjW/gO1Ckyz5R5QEuUMBFmExnNAmXkIJKuWYNWZjBIXo1eFuKhq06VP/HTPSShcDMi80WT
8DAoJB1dK7L5cNYwo1M3Q4VnTFuCh03PciqMuE9orxJyuc6YdCiJtge5TaRVl/H4B70BPVxsmpSN
To3Rr4fuYOsK52BeJaPXivT8kjZcMWUQnkVdCWlLSra9oFOurpeW6++nmgn4S50o3yMiR20X+4q/
f/L7dVzXkWv2GYiN5Q9/P/z+QGbskSv+9zf/+ck/3zPkyA8k6lu/f/HP9//j7X+/+Xth//U7KR7b
itxD8uqLDpbn8kacsO3fn7Lv06X/5yVrTVqbyhgRrAdbrezPpZFCKl9u6fcDHLW/P/vnezqmUH/9
9Pd7Pca121pEAzJ4wIYwv+guLUiA5bdgR/3nr/71PWyViVNJk6kr/4KmfjFUcw4uh4gxcjXsrVPw
UpR+f3/n94PWUB2edNQ8W/21xAURM/T/9ff/fInPE9oUnYF7xS/y6p+fSKWOZhUjBHOw2E5L2Tuq
J6Jk2A7u7/eMYUJNKeuo1U2YqreP9hlHhZpi2lJUj377Y7+f9tTXCxCP+DzWI7I7h1Z94rSatQP5
RJJcqGWBv0YPDLCbvTXxUvsYn5UzDu/HEkU9B8bwFV2k9oLFWeBU1/lKRIqWQfld2KSO7BbuvI1f
JerqqGmbe9iiib4F6cXiseN7crSeIODM1/4wVcZz9mqeFMzbv5UE7qLfPNBGtHMH7T8Q35VbjX5/
Z/2Sq/RIxqEO+tl0TrwDkiSgCvuFnpiYeyL8hRXC1R0oV/S4vgvNASWYA7EFkDd8ToFD1wGmSO8q
t/YQYIzutCvlylYC59zPehvQrh28Va/pDjtEKUI/ywWyKGeucF4Qoxxph2xldr70qqo0b9C6nlwV
wdPhKQ+dU3Y0TzO7BZDTVdf7IpXikGQ2OqIr+xJ2fvkiYBie7fmo7eFg2vMcbWT5fVE3pxsMj3AS
DnyUDGT97faO58qs977JywzThrxH36KpsMpEcKVry9FJWbHEwf6zSbeLVJRJgrlWZJihhHW9CCbW
QXLqNRj4ML0k4kX4OrWl30GSBVXpKLvsnH+yQWcnZBXWuFmei3P9HDmCrfngUEnNwjVIXIJc27Dz
L8t/N6zjw5mq0MGS3haCbebnCLzr2w7tbyqFKTxhQlBsg9ACqejtfEHmXzfe4x2KjPdNYhru8ahC
HeIdhTLhky7Inrql9nzFhvJIF3aPZdS0rTxImAjPkx7ayBGfalDMa9M9pQ7IwkVGc/lYJq7gIEfw
Aw/Gpty4Vj+CV3NDJX+ln+KDvtF/ihv/wva+Y/q1yW7xRapXwY8AufOqJi5TNTihiGPPNuEXA6Cs
LboPnxFg1y0lZN29i6fimjsIgGEbiXbcRvCQhiQZdePP4OPbupgn8yQOHhLQOZBJtM5o87uoL8ja
iSISaCf6EjQcbPzBEGS1Q6+81Pf0Exl6LBJcxf0sn47hy7tmT5LbZM7OQOz8aCAwjCOWtkaRBpIo
ppAqWpWyKzmTk9nzSnp5wFW8BHvt6a68vIDJFZx7V3nNrUL+tHSTI3RN3l1y+ssrZuiaK+1mm97k
Eos8T9Eq+2gUF+cpjjKqOe3oWF6Kk32NxOBzcURnbV8dkVeZ1+llBM62i9lxVvMunhip8pC5E4RW
f1PCXfLCTwk9+r+/S0HDD4FXeVSQH8VLX7IC/FpJ3JbhDbfz7NYXXhfG5Kq+gzFkLjvdOob2NrqT
U721ezIU2XpTV9RZqPU48zeT7fuQ7Ce/cQd6FXb81B+aY3fuQAXGj6N5mFTm+Fu8nvCwify7umnW
8Esyy4071/D+min31FlZTkaOahsPt7l+I0+9RhX4lZoP5zfl+zbhUrDoROME7NMBALWrCvaEBjxb
EMuZh8ks2wmJE26XwWzvG0rX9nhJvTSw7OJYFTRANwY1jm2Y78St9o1W2uSkm/kZC4BgjbkCLiVT
vYmfohMEHAtl1MNkh58USeiPXGMPwL2ffsZeuqWoHm/Jc8pnAiZGrlwBAB3yZ7xwbeOWEKV44mHe
RNHOX4RP6AQ8fZbVSX7u/2Byyag0gk97ho4R+ty5B/8tfiotp/5qn+KXB3KVrF53bD7lH5wBROmN
SJdSFszCeEV9cobQLGEQ5Vf6apr3UF8t9Wv4gTNfdIe689XJtezPGTEsx/wTi8dEsW8S1lCIULrC
k1b76QVnpWvd46/IdxaiVLGZDZtKVGdHRyQ7S2cRPLyXqwZ9UMDTt/FeaJtZ9nqo+sj1e3i2HJgs
5YpR8cItkpSPS/TeP48rmkaMzryrnRJ/L7u54fg42+RGMoYSJvaqFBKWmR499urwUR4kHlHrJO8p
HnHaCsQ2Na8tqxBG8GRn8541Enti8aKs21V/kdAy3CJ208kekh/UayRoZnQobH4fbcTSm3j0qL66
hFfLiXFWbhyWHIHIMO4yN2RzGLET+YRDlmp8yRjUK6QjOej96fYgUhXdqXIp/7BBO8uzp1RTfuXb
2Z7Wkq2JP4pLsjTrh8gf1uoy9zCwFPq3fDUEy2OPCfES+YXCZfb6iRB9+RU+Z+eZFfXCJYr35swN
Lzd9YOuZgg1MA9bbJjHtYNP6Y+jOT90aRPnv/+G4mW9o7u5Cz29pZbkx+k8uddYnvBqc4Lk4lZfy
AhI9UtfBiCi+jTHuWDqwUyZ9lX2LfW+b91k9IhZerxKfK0gROoQMUXsIvYsPjqQBbXxhJeOffMnv
nAxsI9ee9ilGEyPX41RH5jnHW7CtbdEDsbVmWiU/5h+99TVorQ1nlM8Ualkr9YoDyuck5QYnO3+W
bnhDqoyKdJPv+dZYpJSsbyN3JtkJqM9lo52cO8uftWO83agcRL4PCFBrt3zc6vXKzdFKdRYtbgPy
vdeJOAU+z5v4rqEwlkBWLo0nxEHp3L5Fr7hFLXPgKX0l8b51VzyQtvU9chFBDbfKrv5M3Nph82TP
wOtbdrSbsRtnmvy2H+76L31bbVgG7+FX8CnsEFXcobHgUgAwncHniEVX+lTjM4qhw0n+QoeEQIcK
iBMY3u/G5LI5uRNM48jJ3k44G9kU6NAdaqzhiYfTXkxpxRA6D295iApHBlrL7usyTevVQNXIrnam
YgPLZnds/QmJ0scm+0ILfmavCxmbdoV+LivfPFU7gb2QpAGTu2wgHJrLz4IYTt3yEbjyIz+pQ7bD
etYVUkjtrg5jliae4kv52sA2yAS2fo4o/cZRY4siGHlP1JONpu7QaJNeUsdw7itTd4T1zhVXmk3s
Cf0IP2542V5n2ZJP57BV/JAm6mdzjPzEOlVrw1sFPtUsN/BxJ3aY5S8KHlQ2WnLPEz5Ax7C+ZYaT
f9fCawPnf/pRyCbhCR4ETATFLd6e6DC4SK9IfQVaGJHct2Qun3SHuQz47WuxaJzwkhDWnfGVmUyO
flO5QDfsYH4FKuWJG/z9OK4oU03GmRKnFuwRUVA9DLGF4htVMmC5Ok5ZPi5EjqnL1L4PmLoNn6pL
JQEF9y3bjrTO/OKYuLO6Vm7sbZwnBNKSsdCRUf4la7CT/LkwebY+4Up9wWSiniiMbQhUWXhHdp4I
MaJtf0db6wKjXHKqio3DJQQloK4GNo8XVHk0msh76vGFhpguEaT3Pe8QycLLxwRSkbqSBtDJSSkl
yxeFpc1x5emsMUSmn2XcUJzmPFfrylfv6l0A7eTo93GlmIQRH9WRdW5cU6/biK09bKiYwGJCjpai
P9UVO3+RIPAvwjweReJmwWWjFEMF2p4oQYeu/mCvQBvcj9nFWPE4Rzj6ue+XeEcedxq9CCpBpZcU
G5nVKk/bST1SUpmzQxP7wkuQ4NPo0Kz4NN5BK5vq04SkMSXgHwQb/xoP9r6MIyX1VK55xZlQlRtG
OzsKJB67NtlUZ0IXyo8iehGqTfuvGhxleZYeyx96WQqoxWc9g5ah8cTZ+6qOay3cayYRsX54bNH6
7cGZYFV5mnYYHiAqbPldvc2zXSTeBRXghZcX7mcsOoLkiYRFsoe8OJogNuf0/J6gc/bUnB4XrD1p
/ePzO9Rena4QPaeoIl7aeI2ofs8VQMofN4p+UNrzQ3gLpg8zRn5o2VwQi84/O3QkEvvaUWEmBI+Q
enLklxnHBNvyDcvPao8A47EK+yMB6rzLVyVzXjtSaDS2PacAZomrxM1J6g7BMnpMpfKSnYX0labO
FjNXc9xogMOdaDzhhEavHYV9krDeJTGT1kO1bvJnPdoCiVOC1yzx8bAnQyuQIV7CF4XdDP9H7Pba
8tZY+JllOygOmXLqpSPhDOdjB2Ggdca7eR8nt6Uku5iHQJteoeWc9pSkytdoIe4LPpZ7uNtiGwZi
oj/SpA2HVWKwt+FwhnS8X6Qosa+NfAfaGB3jqf9DnjCyz56phagBqAywmbiI2wqaYhrFb8xjXbFa
ZakfWB5WS0VLJA8XxC3C1XGZfmvrCNqisFa0Y9Lc1b6r6CXZLJRlX5e2VbJHancJwjhHUFR08KQO
0TyI9pSjC4u8dZ8CtQ9aEZDEC3rybk9CItSOLg74hdn8l2TPHc3MCw9gvhENxjbqJWnKuVynpzxd
PaCARvSSaZfsIvZB9QvxkUb0kSLmyIZNUam38VOltnWrkHohl7lzKqEmcZeDtVJ6j34tnjRPp/m1
V0POcoLYaSFneI87m43Yu1SCR8XnmKZ1LGYrNV4/iJeFi+YjyYUBoQ4A5dpIXh79BIJN7A5eBJf4
TTy9ctHsObgsKdU2pBbCUUTAxF43Z8+T4A6vHA+cT3Z3ZN2YW4UWtn/EzIL4taYe7hN3dOd8Tf3K
qe36KfxKv7r9Z7Up7c/qR1lP1++ZTOwDH8rup1LZwW2JpDT+itmYHgcewtUgpmGKvlEWQJ7nRC67
jg/5M8pfAjV2KrOkd1/COQnd6awzSF+KOxwn3Uu+CbsgCnGMGfvXyq8EF5RmfTE3zW24spfiivQM
ko0WOxVD1NkHUiO6SXSRiVL5WBzzQ7rlhuzurIG6tttVM/rLwUvV/ZYIPtsNmV66LY5FtR5fpp++
cQhpUIbBN2wd67ZGMYJZjfts+zkxKyswsjAAqXuY3gTnl5nZLgNKVYKvRtivm9jcp/RzT5Fbj4fl
IJnOrC3eicx9VV/YxsrnfsWCS7m+OoRQuqbUcGbxsiIzn1459QL29Ik9CPIMJYI1aDea4BtpjwQO
s+xxj73qJ+f8R+TVwyY134JKI5F16j/iRXpmufMuKD8MJ4QF0h8Yxfk9fs6fjV25MoCt2vrh93rC
4Zh8i968t3yOvfJAkF9V6+wYYGORfMyoxcg+N4XXEi+Xu2byVFJCICxeGqb9RSGgsq7JOzm54UMb
RoTpToFJuKVekCMi6vbPskekwwZZQPJ0eQ7FdGJqdUcyVelKeInT1ociulAOFP8obnjixqo5UiuB
wUrlKfaL2hOJaBmcmIaUI31TOIrhaIoIlft09DPweoSfpBalSkfYjj/1j7byWTUQbWXBTg8ETZr1
ejcGP/TkyzT6JO2D4uHxYX6UK8k1V0a5Ic0A8aWkx0Y/xvkfyHtX3rxD/4oZzXGMFVK4S5A3GFz4
3OIrkhTYOHBUa/vuFBp2/4K8AfpCm6CJbKJZVTmVwVr80Kl96CdU7ds7E2gTrLgHGRszhy2rd+R5
M7jpV7PHyLB61XCb/Q4qkBpODnABGxzfOg00cVQHAyEbR5O9XvjX+ltbjfvxNdoF1+YycmCSdOJJ
hY6DaUfPTtg558a4lqIrlc7XtE0aG4Cpnfsu0qwDIYSLT1zqctjXjZ1+BX+Gc2ntS6ZXtabMlcbn
EQqp7rISS/01tlyjo2qP68/7+MV5xtt85iuNWKj7uFZ/cjx5NepN5Gyq8Kdqaao66Wd2fkWsDmH9
Z6KR/hPc5+JzIO8wWeQvi3IN4oIyY0ccS3WgvT/wZXNYsxjxYDIm3pXdynohNt/lHhkmfVG3p4Yp
f8gfic+DFNOn8OkxbnBWf8i7lI7uvAcqIvskExzPxZlYIP+UH6tXg24YM7V2qIBQwKDSwz5tx1Sf
/aXYcU+aVeZnbouh9IrvivJOYA5NG4GGRnsQFwtfL9m3KXL/69y4VIE3qic0SqorOPbKAA1jT8Sh
ZrvL38zuODUvPPUDevpVv0sHbvVoNUQC2a3kIKipwSXg6yp+29iLj3cqdIW+FY19UPjafOM/KjIW
EJzlnycl2OUKopbVxTKep3aH8te80+PTYCtrhH9e09oxo58sdwdhx3v0VPxXwZ/iyKz/pjZiwRRa
t8PGNHB3cdnQ9uT4S30Eq7V1gJUJGyuCCOW6fTGCnanxvGxIRcEHdTpC+IKaBxEv2RIFS/DmgbNh
oLH8qS9BR/nc6a7dlX+Wittau1ovdfFSUnEONEf/wAiQxOuJed8RrKDU7ZC9XQe2n7nyCMPYNY5k
GmbxJY6DzVGFyXzZu1N2YEflbShfk7WxmCN2dcLf2G/WiPFWsApca3zjxW4klynSRlhUYWf0W9CV
d1ri5GSb9nQVnjiGSmwA0TPmeCMh2PDOMoqYVG1WMmI/qYvHxrReBuSTK2pHNlIaYTZnJVk0JyLo
sJgahun97oD5ge32TK5enXOyGj15mm6M1nAl1mJbi5btKlpmH5secWnw0V+ib1IX4mJquWyQMep1
/iJ1syOx2N2zyg0+YvVMiAm0PKYn1NJ/vLG7TUjWrHDQ3elISewQnmgPoDaTM0UNltYTUXuGZsXh
gT8Mrkmc0lcJhtZNoontKIhvYyXmp6sNqb09xWBFoDe7w1UcWWnPQCoMy05eRdqU6EfGx9b0hCcG
Oa4RuvBCFeS+1x/GC7oM27q2iat9Fply685gyfYUPGqqNQSg5gfRfUZdWHKo/pMKEVJI1KyIEXSe
wVtIrgiqwyMYkZS1lBx7UFM2jtN/MssnooJ+Rcld3Y6jpwXUYAhLQEYkgz1QVbqPaDeTQymXcJts
3oUzNVG2jFUabSkpcVk8IBU7yXtIOeePyqFYP7DbwgYMI1l7TFaMKMCUlBQp3ZIkBR+P8aBci2Pq
cbZ9MGxicg2Is8i/TSo0WJIivi3eJtv8iD/TcMPWwNXkl+nGK7GtaCTsSNDgldUfsUCZXnWSWsfE
3KLcKzdVxmLK6T+j8wiDfZmB6VsA9pa7PyTp0dDwwwGDdWbXkhkZcouzsh7O+RudZNRXUSd6i5iE
/H4V7ism9S1FR/U87VjIFKtBgj2ZB0qcVJpMDh/sehrZY0DYu3JCLGgturOkI2A3Rg83l8SipbQS
0zetueY4bVY+zVDy1/SV36WwUxNcpB7m1jx3nsag0VzyJkpCpNU1WKxTRMRXe/zd2LsE6OuS38Yn
nmFqVryUVWxCiqPale6MuSmsj1L404GOeWBKDaBlS60dZfzC8nWA+VgissMou1y7Cmz9XLMQuEWz
eqCi1Kwm8bFMnnjJPNiySa0BvwCRYFYW9H49noPqiN1xHkjbPDggAicBU+VMYIIdqEKxolxz9Vwr
r8wnisR8pp7O060pkNbL2HC/nXLhDdnJGI+KLWV65ad547SaW8ge1UQ+J+UqL+LkqHhn4W+rDmsa
6yXLO/qpph8GtR8/+HPeZ0lXXAYahWviLGXHsHJH3FdFuDPwRFxBgXhBSASXv1vKcTPwmqWfYwwn
zkJGnPFSBbTb/ER0IawRBgHb1jDLA9JAsYe8uOIpUqL8ZHbymvr0zLkXCOtSfOeuM4qNdfpG2Z8v
uHwq690SjmCznsnUrdkpOflIqaWKA3e5TVKUcpklPDPulWwwSJfIkYfKOc+oylw0BQ3MvVjxdLyB
tlTYrCB/jSYKKsmgJNFUd7l6rpFHxK7AVAo0drhnoT1nLi3KTwvddT/5jnzwCUO5FvECpGx/MMO1
RA1t8KmTUKrEY2eZtKanS+/MFb6k5Cpry2v/9c68g9VtuASVtBqkm82dMSdJTyoF/qbHXs2Fcq+o
25PI8qpTtWH4eXsO/uL8mNGbWm6BzvjyQLHWqT3uHVYaj5HbYdIrHlfFIuIn/AqPY8QDmtbwctvc
Lc5TXFrWYom5DAHXiE8i9z/jlY3yBwLCCyITrdzlqYUIEkKlAtlmLw+QHNQWoqV9Iz7aPXJCMv07
zh6iJAotjtm7j8P4yRsPZ7oEAhkTOnIOt8N/c3vmBXXKPNoTj4e6cErWrKpnQzuyKjQUVpETUxDe
RW/+QUEarq7HzYJ/4yHyYsvCwGaAxaC5fU2z7tXYqeQ/ps+DZYHwHvwij5075DZVmzsaYMQ/h/Ja
YG/Alz5/roFJLv0DYKBEv+6wLGVHwqepcubAh29JVCi96vAmCwqMFBPOzHnePAD1LADl9B7GKemc
THRL48T9jEwl4sE1VBceA79rzUsBJQCYQvlZXqbUAn2l4k64w1wF1nkZ71qzAjfKKHMV/B6PQYLi
iFA3JQXDboxDBGJSufAHkbgfrT39OuYHj3IanCBf1bgg0wY00b0h4N4mAkudJqC1G5fVZ5D2cVVc
9rynscGywP2t63dMsu7Uv9AgRZt7WYsoCL5mQDwnxtiLasIWUDorWmy4ZFh+WCC094XOJVfHOtYi
j8gRP4Y28UQLK1YsnIrNy2xBXVxb/fPQfcChslrsENF9Uw9A2kTZx9C2lQ8dLz/7yJGU4obWOBIv
IMZSyQs1X9SuPGMucwheWXtGe+ZLbndBcFUOGA7i8gBR/wF6pisNzFvaXMvAhrC2bfYHkicQjnO1
+R1+O/eo4OB2yJw064s6bf4aYfZSoVuDqWR80sIlF05xWMU26m2CgEQtxHkIHo+Etcj4IAXPgiuW
rpPTnNQ3aniMBlrQZbrGyIhZCKbAkF1Z8BiwAg/b3OfRMVB0rZXIA6uTAfhkYNmB+LrRvCWRKryK
68YalKWIDMfsLNQtFPp/FyTyE5XtU5P74f54rkzLgL6dutQnofFat/o54J5InJiMMXJSwIWXS+L+
F0CQAbjIiXQP7mhrhxgUBpjLghPaNvllnne8/TIJBkqZmGc65oR2EoiTlUqVk6zMpnMhF95krQyI
t5XdDw97tGpnxe6JiC/1frBAL7H+zmK0dtE3KNX8ZZmvgsMrD+bmoftJ8Un2wCQjwSUHVsnayvE1
RVZn2osTggHCFQIbT45lZ6IvOSwjjUETOxlVvvyZM5PQQmmBwrkYm4rFBgvltgZR4S0DrrsqHSnL
0d4icgf2cuBddBhBT7kPFsVjNyjPQPrrV+psIDkscydh9I4wY5A8G1iuswyW9aM6tQm+0K2A352a
flv20HlcHnUNAa0mqXAtGudgWJ6CN0ZUlA+L0wWVe9llBSDIhZSThVyfBv9h3Zi3ZV4rzzxLCq0i
DVHanggq4SXDfuMIGXJPXo9sL1bIXNsMp4ESgbXKrWXcHg9zyz4syxa7Pyl+/WSA75ddy3IQJs6x
n1dXeYcchsf2jHYz05C7GMIVCbRAoM4CXRywHf2TdLdONlb01OHvIPihyOLxugQ9hTUrDUQmXmjl
+IUfu26zjal3mNLWejLR/PZaxpTwBvOK5rlqXTCIy0zqNyDLFfqnBCkHS3BbhmfeKeETnb2w3g3R
7oHTy4BmzevS9aKUEHlRTIzgZA36RRTSX9hMOWhYiynk3y/KCBZtmlVVr5mYPAqmLIh/SlLYuzye
WIEatT6CLMNmiRThhcPIxKpQWJp4o4mkNiXI5ZB5RJv2WbjxtRlteKkwetW5hWrDU+Mk/x/2zqS7
bWRN0/+l141qBAIRABa14UyRmi3a1gaHli3M84xf3w+YefvmzZsnq2rfC+tIMimAgRi+4R3QB8Wr
wkhw5lxn0/IpeCW6usuPeoN5RQ0wMjyFgK2hQ3qICK2XdW+A/fxORYTLOw1+f8vqoePEuZ1ynK4L
i9lI039aNpDlzE6ppB3ZSQAozxj14StMMUg9sywBp/vNpWKjb3Zlf2fxpxCRj7ZN+8GEpwfiy2eW
bhux2W2YUGH8MvKBADuwKvD2nKuNNvcC3wXW5dzzwMDAdCepDsFwMKYdEnLouJewfmnEpNuyP9nz
gUIOw23kzz4RFxvLbTNisZZP6XfmDEuKO2MnmvvlYfMiJjObETsHjwgZKTM98tDYeTJAK3rN+cjL
2C6bK4AQNijOO0MdeTneSuTNxMv4loNZy6C+PbKNddF97YIzJjbHnWhN2MDFuCpnH8UyfmQMCc5Y
LeZIjvpEB0d5lO2XJgOPlXdlAcQcMOP3yG9uFkoONjSr3L4YYMnUjyXe408RgiR7tpCFMGksQh4o
56BKxuzHWd7s0Gg/UE9L5fUFTAAtGSIxPr3zwSb/RG2UZJ18dTm+QZ5Q/gRZlK7VAjNoG1B/R5AW
FJM5nGsqTD4ROer+hnB37k3nqLFtvERMNg/loYURVBDWZdWODObys1HndIt6pSF+5mywVTU3dxC7
LVDC+L6MeniY3TSGKYShj0KONZBxv8kSkJzTIoxeavsZ8x55J7pC3nmVAEYWA6LK7Qz/Gfs9bqFR
ZFht3CVIHfpmlRzNIaTRbUBqiXSdb40a2rOPAhLasT4Kw4MFPTWHtLvuEUZhslM4qzU2sBOizGWk
jR1OjjPq0vbboId0jQC/A7EC1vC6xcS7D79UtksitfDSb+Inzqx+1llwHXwOmVJyOodztu+gIxPX
BIGLbBGgaeTAvHSbOOJ1dGWBNeg/1HB8/HN3fuI+3n5VJzIjyDFfb386y5LpMFK5yRdaUG4hj5bd
uPlVxJB1/fmmC5Us7P/bF+sml3T79ibc01klSoaLAMo/RaF+U++RzV6pgqNkmDDNUebLP1+ACviH
O+lue5OEun3BaBhZin/+fPuuR4kKBYDsOC0ce0imqHzcvk1v+g9GUaJKm88nY6HBGwnGvONCws0d
hzUSgffftL4N3Gy5e3fRaKirBPuR27e3X/72xuXdIDv5n3/+skwQy67JwdqGWk/tgIS8Xfn2Jb4p
Btxu5/bt7ZeqrL56kPS3o4StFGRmRV7JSQdv+Pcvw/Ljn353+9/b76wuPMhYR3vpDOfMScUu74MK
qEuFIWdMIhcGSJkl1aU2rWYVIw6waelvWEEzbMwe10tLgzL3zl3s6q1KnWKPDuXbQGVmBiym3KW8
jT/skI+fTWqif274P9ApSIkIULfyvRZ7NkVjZAbTFlNCi50eAEGfB4+5AVBG2jhNlguRLmwWOr0b
E5I3MJsccPwV8gHJ1LmIVw5PZcuB3JsKM9QU/UY9kRKlD/W4sAldXGyQdMNrbnR/ZM1rrSgIqlrk
CHyvjIh03YyyYRe4VbxXVkkjhCKJXevnyRJPyKYWe2kDfK2GxX2U8ARp8mival3Aj+80KQH1uQJv
+jCNt5HNkVb03QtadauSqpWb4EVeZt1R9QhfCUkTrkbHDf+7TeaSa3mqP2BZTB2qtPHYg7iWjYx0
MO0QfG03NeRu7H7QwxY1GXn1c+ww/moCwiB0QbdBSTMdrUS69RxCcA+dNV2FcCNiskKDrsycls2u
clGJ7xep5J76qGfKXTmACMkEGUZWRJfCbI/g6SM8GwA7kj8XDr5CYgaDVFBldikQahQFaBN1733B
oNXVYFN5vUiP3CEfiTZNTxNJjZs+g9E2vsMP7IBm9iD+5SqU4bdq8tHd6BAWcLrC3qdF/AMHqZ0S
iTqMEvPlMiV4DHMaMB3FKhzmGxIkUoZoHsC0xZDGiw5r78p6tZasCyrE0aWECNQLBq0D8sh7HL2B
VdMbzt4Mh+9Fxx0bqIZuGsM9d+2oHkzOLqcL7/IxmAnsAXuWYfLdaYlGTfXDiz11DjoOuExBNC2j
4KvQZIbgmLujYU2nLuyxW0Pe5eTJHqKEWQNnU8UmFUt4LwofP8U8vYcONhToLDR1L+9zq3yehw6E
FI1eKCjzSTjqW2VJwuLeQBsvQjUPR6fK3adWEDwP+WMjtfc1WkqIauuhA3TKxvwYo2J17EqFXllZ
nJRR3zuOQhajat91oMRuGCqwKizedWU4z52IOPeiCd3swI2WSUSeEzk91RznZ17OAxR8uG2xbf+s
DMK5IJPYkBCPGH2erxdxpq2dNTmS/+YpdIQ6DiBp43nKQCoNkPfi7nsSGXSB5jbZxYLzd7J/OoEz
HIYaYh+0D3RUE+sO/5A79L6J/if/qtC/IhMZ7ps+wH/4S1Y5u94W3rkuqzN8mvYEb+WU+uJTTg0E
mpLCGZsovQYASdhGKiXivREjJmnCPMpEdWfOL62GPNs0tXWXA46A5nd0ESPb99ZEklTG6CKkurmD
IdWtTV/9NLMCZfVC732RchLUzdtQ5++DTqG0dWI/y/RhmekwdT20YQwE9p1wQqe2jDZWFGI8DOVt
gKJSiWY/En/baBtJTICiEkqzhmqTe2A9agQOTjHniNf20Wb2IXsPZMULaBEYiFPBgK2UczQ64i1l
FebOwjMvK3sOFgfnsqQLqzWk4aMwjfk4yHx6tsPwEJfqxBTJfqS+de/mgNfbAgP0jDwOx5a1Huis
DQ1lw7D+bjcYbrqtcZojYBrGQpAsxznYSbd5m8x0PEpMGyoeDSVH0N9B6K2nTv5SA/kNjKuBmgBR
kRDTw0h/dwhiEiFM2B6VLb/WnmiofMzRsY4kMWFBIaqeWnJCSFi6TMCb1f14LIQGNxjSRTZ2EGHl
psApfm1W+nWC/3o3BfawR2I1xPAkR1KSQEanxbmLSvncVfEXX3jVjs04OVrxmw4K86H1S4zHZnmy
6GfpJLK+tFNPUwcoVlMb4jQ47+Pk/RynLkI+LPqckIgBoh6+FZsAyumxcN+NaO7PXlnc+5in72NI
x7AHzGu6QCRMn36WW9Znsywx9RPhJdc9eR6djCkV98KY2TbdftgZiRNuRVZemKXrsjIwpMvaRYRl
IG72VLqNGoMuYKBebaPeprPSWFuWv+LRP8cNNsch5plomhB2FkPUnlOyXaySKP7btIHcROhT5/df
WoT8jgEMHRoPS4kE7nBQx9F9lFRYf2WfjSPgB4gPH5I6JNABOS0ZJVulra9tFgzb0FbjfuhLvcuc
/lgp1GMG29I7NZAeObWNmH96Eb0Eo9FMzyhc0xSTPRpsLv54RZFDfPTaszVKYlu2ls7urd1gWt3Z
KrOnYZi/j0X7WGcNNYJklIfZ7M92VAZ7fJV7atDDq03V8DHGIzsVxd6wcJjO2sDZOFrllDonIC6G
hBlt4QM49imphVHftQpCEqLGHLatlX6B/vM4TOMZBa0HI9be1pmxPLIJ6KuyqjhRwc6LmApKbOQ/
8X7cphh0EL/bV9+E+8xkf8ltQanccY8REfohw+17pcPubEzei4CGHOR40RummwPgxre0iQ9l37xh
1cfWblBVFJpkaw7cj2gm2iwwtwSYQZ0KRZGjNilpJrmjju2AyMouGUkO8XikfRuCNC1aanNuxZox
Rbe3nQKUedzfw3ock/wT4j4+31pdS8wl6h4JSqTJyG74/BrGyzx70f0UProqA9vQfZ9QeV0JDIMN
6zTN8amt6vFcG6MJbvhnoDSBeVC3l9B4GRR49MRDsWWx644m23/16CxhAtUhJ4ByTRD0H0Hj+Hvj
KFV5QGdJQwQcKQPMxbHCYGeViOyEWYr9rJLmQ7T9vrYINyqXInjtzt8iHyBGBUu4nCaW8bvTNFsE
TdutEj3tZuFzBM3JgxjvJ4nJdlfSQnVjuRuER4PQIckhDW8LRcKLdeZ6LAo8ekLnex15mGJ13zlw
XjRWjatiUZQo9wPrdFv6vjqXXooo0tzCNl9qTGbxOnpRcUQX7jSlIx/SguCrKNBLz6Y92Ej4z7ra
1tVZoVH96ERddY8wAWV9BPI9KgRu2DdbMZaPUrT6nHi0XkeIOEkYwySNZ5+9KfnhFn58xiIVdFCc
7LVWlFxHhcLDgMTZgB65tSFHUicxGs3OmcRXqZPHuRv0vUhrzFFKzkkX9GYMId2y2HLGieLelHtP
ieZRIhSxOLPKFVoH9DlN9H+0eKZi1qZZQ0JRZYsKz31uNzEV8JZancasMQ2au7jvq0sDbHFX0l9H
3eFF65ryhV3yyFICut6kS1+JnNJwbeeQ94rXNkZss1EQ7mB0HbGItY625z01lRkdurhZ4kSEwken
6b+Qmpb7Bho2cGB+zNy0RWpevU8ecLfQrk8DJGOKluK9tqvHrJAeCKgZEUMWj06mLckjg6u0vWBy
CUmNbJfrcdrZLRaXVUQYYbAzpR2y8gV1ED+23wti3y3OG7+yOqdnbw4ZkJA6PEXVAQ+GpaQasI0h
v5P4tGvToRNHv89cLL/QMNZsk3im4OrowpX1my940Lv3VU9lt7CKQxEtNAQAn7lQ4jT684Np9uJg
IQ5xIJ+Ww7xEBUDXk8DcjfYMnBFAGAn1nUjq5Bn3o3gfdjTXk4UWWRSoMM96kmfTT/Yi6zVVswjL
SjUe9QD9yHXQQ3NRQ4CX14ecVwk1KZRy0caVhCd7V+KpDBM6uLhqMdBO0OyLC/Et+IZ2cbuOCeo3
2sEytfEop1RDzplnmf7D5CQLX4D2ia/SN3MRu9O2EE+lCxnWJrRB+TFbzAxdmPISLQjbCXbAAON9
6c/5AXOdEzzGX9XkRHfeXERUTpr3TpfH2cByLGvTYTcXAgcIkNue0+R3NWW0PODDmm7w2EoeLh6t
EOdnEkNlUq9GARGQFtgMIzbVrsibb4YRTRy9vUfMEtfHegKOThZBySkC9d/OSCjDf2naBwOrzXvX
jB8tezC+kO5Kzs6PuW4qxKdPvY6o2Lj0Gjvjpcido5+TKDgdXU1czfdx2tJFz50HkqFNnsiPIQmR
RE2wt43tLKftMIPfar/1/nih7KBIn1x2OdUcCqeuIFB45dnv5EBDAgslknv8qGv2FkzaGjr9Rm36
+6RCYh6FsZULpXlvzItl3KCWLNTs76ZGApwM6Bl2hM55CjJUSNgnYsiOTtbKJ3vojz3lkT7wo3us
qYG2e1X1wPxkO8X8fBMrTNiJ0wi3tfHTgllwckX0bYw4Vs2Q1chsYUETwkIfGtHbF5gHAntFuHxY
TzrQqzKwXV5Qfy/kILftVL+bg6ppKkYs0bKk9Dd/E5H5Fsa0CueetrzrDT7wf1r9/oQLtJFX72FU
ia0cA5qUYM2bEvh/WNH9CMOetAtLqTGSr4Yz9HsTdVD6Hggq/hjwkF5NIRrHCKRjjiTrdFuHz+k8
XeYZJbPRowDcFdlD3jRvc5gfjDQIXlP1ten7jzH2ANGGpJIlZY4Nt1uuLGq3VmPeNWMGOwQEiShG
8AruXe8m92F9lsJ8r2ckGTLpnRzUBvD61S7Y2/6l8bL+OTGHX3KARuIqWCF95CkUxJLkVUUpboSX
sijUz9l+zaPkORvr6tjlM20gdPNoOtMJajzKrYl9P3IgbalGffaV1x9aj14eujU9J/3s7VFQQqNX
gGhEv+WKNYFPiDBs+wnumQGGbyuSr2xY/a7DYwl8B/t72UcfUZH+LJ2goqpbPaGh2Z1zsJQ9p6oz
uz+9xhRbvUiDRO18uXYufp5mZyDQzSChW1HsK+mDA9jWaWQ9ibo/OElGTjO0u5wdfN2JEX/IQB5x
LibgD+/nDF8zr3doXZTzYURdYz1OE7QDrEgpux1R46TmshATh5oixtSWFMRRlw+HmWDKKh/h+NK6
qFi7GNV/yz3vl8yMYhd3zY9c88StyC/306wfZSqoSMfOrjGIihxyu9KFSoPDKIsir6DoAxgfbZRA
PHhbPHWWjx1umtEB65EoSgU9pkmS5bkyksl/6L3yZ0Sbsm2zT+UPAQh5OKgo/xnsNLjNXY0MOJEI
5gmfC/rIEc04w9Z0aeofuYAF5SPx11TFsbYLtlebVM7vw68dtjhjP8+PqXryMpjGSWekezQ/crCL
iCqh7EsWSS3d428YafOM11O4C4em+/82Tb/wR2un/0LoDcciG2m0//MPz6N/s2m6vzbN9QPjhF+4
DPxR7e33d/6u9qa9//As7QrXtQmO9R/03hy5iLpp6ShHWrbFK/6o9+a6Lqpu2tXKkrbkv37Xe7PF
f1jS9TzTcamq3FTi/nGL/w2bpkXM7Q++vMiJC8f0HKmEQvjN9BYzy4/rS5QHzX/+L/G/PTlpIylh
sJj18FDYJoqlgD7CUu4MgkgKaUziPwzS73fwR2Oov7oirlA2vqVaWkL+6Yop6gz2PIJ4Zfr6nD2z
W75Z+ozPAAezH3brv78cmnn/9gEXRyuJZp5lY3D1rx8waA0fZSas1vGptFOSRMOZLuWcXHU1X/7H
l3Kla9mm4oImV/vXS/XUor2ihhY0NclnkmI4aCBcA9wlCX78/ZX+5Ka8PDWupFADdJgD//bUILPM
TaiglPjG4AE8A5jXhFSEkpGU6e8vJZjzfx5AFwMv23U85bhCLAP8hxkSlGZmI8gAfYUUEvg2Kq5V
vSldfRpNaAW6MnuyzCMS4KQ/tDCc3nmQAbQaK7//+1vx/upO6DZDS5NC2+6fxtchbDZabygPnoeA
eOLf625C8me8CGO6jOX40tjOL2Tl/qsR+IsphGmq1tpxLe1xQv/rCGA7XEhHFEwhIznGFJ4t4B5x
MbzQXHupO/LzPDjH+XyJ3YpOtRFda7veIQzG+rFrFO9c/SXWyZe/H43bwP9p6bralugJOmh/YdL+
r7el66Kz0hD2RGuD4AtSOPEOV2slIHLTbX925j3tPX4R+0SfuiWBTZ+nBG452rCvrppQ9u52gw4w
oft/u+BfLPC/fEzKsdieHNNke/nX+5q7uJuiIisPCCPWFCdoNtSI0U4TLWSsfj8jh4jYar+XFvDd
v7+0WLx1/21M/nDtP3vvuh4lanT8DqOSjyRWMFyCBH7faKyseryMpsdQxONh0PpHFL3lNXnL39/C
X06WP9zBn57KkGQhUu7cwRxSD7Cc8aLH+DoXRrpG6Pzz7y9mmeLfR9tz2Q+Yl45nW5bzp8lZ+Jly
s6LMgCcCcq6cky6Sz8Ek35nIFXd2BRwr3/Rp9Na1GA1PIflIikmkqiWRYg/u05xOLu+Z0unk+cwd
iTDnOIDWa8xLGSzwnf4hMLsXW3YvRQw9tviKed+nF8VXXGlgzPbjZU7hLxZnimmdzqioFPyd5fWd
ngg+cUgbin0xyddpQgxl8dVp3HNAR7LSTFBKazhRtJ25kt1DPpPoOEowV9S6QNzntqDGfnixbX3s
yQFCAXsRMT6aNP2aJ5rfO4hqrw0b1Hk1XYdmfIqqpUMg73y4FYXHPeZ495KvPrUOXXszzInIs44W
UZgcsyo4TD4KivF8aSvzYDc/ky6+po55SmQg10DwCMqAdA791vLiTzotn4UVfy7zyfKYwiLnM0T5
s1TNh7tsxcvImOjME5cCsRjKlTNaHxQO/JXZh586jDDzcO6bpvFXA59LjPpAtP4lRVhNISVAJfpy
2zxaPVLUaqH11HDXsHO9Cq5p1wyQxY43eDV/YJpeRATlyuyug8GHc+cO8Q6qnz2EAQypqAq1Xkut
knZg5vBYCjwSpgy/K58NbBl+X8WfA0xXqzC+KATI1kaRfVIm3eGZ9tk66G9JJ1zZUwbUJTQRYC8/
vJCkc+SjGgNbj5rNSx/1D7H3a3SBaSgXWPXAOWHRtWk99sXSu6tC8VgWHSHx0pj03RnhHZcJO188
zKcxfz5kmTqFSc/7vcbbPicNTEpdBldPMQS5X23y6GfVjycbjdblEvk8vITDMtFQa16uF03Ve0Pb
zTPSq5zxvFhGiuDnAfGyBycxL8aAVg1cmaRIriLOrrTC6KWPFxRUkfKASFAEz7KgOD3V4iXGXtE2
W+ZUoFp8kiAX4AONEnUDGM9jftqNn22p//c5BXfPDU+2TqkJEV7M3NE6R566KiNwoVV8jRMoApyO
jzroUZfjcpbkYdUaj9gqeSh+gSITT8ppIXdQ3GRdnW937yR8vlH0L8u5G1egF6MrSALch6rrkLFG
JvvstaBERkGJ2aYkl4bmZZnKw3I4S1M/GB31j9nPDrHg2UREFnubLivypxdZx+UOhVIMxuLpTUR5
fbZH7q1LwdNSC1piGO3XJWxKf2R+SGsFKIQyA9OxUsFnvCzcOWMe1Eb6TVrBs9OCZ/QdLn3bStyI
xqIeL17KWsEwmwkbNMNF4tEBXoa9uPIXuNs87VCHBM3khVcUtnmiWDbzE/TO6bWZiQlv21a/HPUh
2eMwMoUoI6zHMdWruJ0uYnlQ0H7NDyQL+sh5NucRHSyne4GtHH46iACvUpOtr60D1G2TN6dOrkZl
H6qofVfRXT+xBnqmiwiSq2uULdT8ca87jixvIAQeXer2Q2XI/e0FXrcPKvhfndNf3GXPbA1ua8QH
eyUllxJcxecc2tSGfGjciqr6dBontGMgQyHKUTs4WM/1eEK216D07d+bHWPjYRu1H8yD8vrtWAPp
y2U07oaUfdtAtn6n6vHeVV2xmUbrgpwjq0vTkV52TN2ihaxKVvpYhxmmF62/KlvhbSMEjYrKTzf+
/awCRWuLgSldHOAA/bmFPeCr0+SUboY7Kauj0y7cHarWdJFGMlyTy2rT+MLailCoMnaTYbi08UDG
IYi7csMcNYTSfg2pfK2MsfS2aRm/jQEELPwVwPymDFwqzG1ssK7SkLHSw3QxUxrItwl5C150F38u
xwE2VZ8q0AfDZGjY4tA2Rce1NX/iqPEaI1LQm+J58L3T1MW7FCM/kHAu7ZzbI5rarx0m1GMW3N0m
f5cNxQZWbQc6wIiYUHmcX4WgzCtSrFeaKdlNFCnXimkdIlS8LTDKo4/lbVWhX6vcm46DHx+FJ6lD
Z3Bo0qnUtFn9ZieD+q1Cnm8fNFCpquzceoazqSvxQ3eArv05MVcCYbtN01qwmePK2pgDc14Gxh5Y
VsQD7EC6gc91HcCitGIhKo9gL2tM1J2B5aNAiEDJxnc1WETm0GKALwZWf5oP8SzAt5vYqVcCAhyu
H8coB8YYttW4yZBFYyED6tKQSkvgnm5P2O5Ov1CFf7A69q2JM5MSwy9tUnHMKgapT+i1pjIEbD/i
cKi4WM9mTr0P7nC0SDjRTrs9uyJlDfVz+wnyram7x3FkurRZjYqwZ12TcHI3iRkZAAEgMNcuMr1L
r89xxJU3Plh2E9EvHmC5gdG5xUS2NX54sSJJAsuwmUCOeYlcoBXIRhYqpKcekl+EgwReC1+YGhXy
Kx2a+d2v0YS9hrRZQfWS8mnxkrf6ko8sgdDvUEcdnq1lL1f6YTZVBGiaJRoM8psDSIVCHo9DdbT4
YpFtQ4pinWMhPVx+lI26jI77Kx1ZtlgxvjmDAwI8R0hWzqWJCoMHiHTgO54KehDueK5ID3Z2md2R
aLZUqQIoHMGwa7vuHLjQK7BE+dLiSwvto+0gsGU1DH0gIfOki8MMV9OxBCucwKBjLW/yCi/gbqln
5a9W6/av2GmxtxfoHM7uB7YEz8Jxhx9x4K7DRN8FwaTfKTuZlLQW8ee4sKmtyfJA8g3tYoi+uQ2y
qrTJhrPhqhOUe38v0ZRFiGNf4ddwH1SjiVAZgPbWCmy6lSF6uWHxEXkgn+eKFlKOc2EkLl7AJj1F
AGXH9C3iKN2Y+JSNc3WcqqUsBz/erGaYTCWqaFjeR/smQy+yqg0TVeRq2kzWBEhdH+sQxdDGes0H
Dbrg/ZaT20z7AfHmtnP2qJtjU0rNE7DkOY80W6ayntRY51Bri8dEt8CZQD6XYbnBOQXXpzSEsDq5
FxFNxbFNcKSgar8Osu7JFD0vdsBwW01wsrPqVNldteuWwrGmH48SgQvPump/0np76PK4QyWn3UUy
onhaZuis2hWLInnxUmYRZNMB7GK5hAz1yImamA2KPb4B07fQWyRfXTqq4adyPrC/JdjsUEpqh6Rb
p8VjLcXZdxB3joy6WAso7C7xVj/a32wD8b0pYCc3goRAKyAxqbCDXVFNBIDu2Yc+S+D6FeHekVzQ
qxQuNCWQpSjhCOitDkJeBJeT9nUXT1vl1UB1Jw+K9USh2kTVL6gTc9O1BeJCGj5YTevjEI71bnCm
6hyKBuvGoONEGncdSv1714MNjiv9WhWIheetvRFt4mwbZ1LEsf33JmKlzTMIuLRHNVO6tKlcaFGe
lR8ctzQ3jhPWh6HHO9REOqChie8FdbQfOnUo8EJZ15wwmzYEPaJLlI4MA8x1QOQnANz1DQ1bj0Fd
28vVddvu8TmNtkqHn7J27liD6f520uWyIMkE4tbqBtfuMbCPcz0n+4A6AdsZeqN5/mJVtrWfMZKK
3EAeOk9uQk6F/WgEm2C0wnuPCq30g7fUr7Ld1Dc/0srw0RnP4BJZyXuRtt5Wpt8qjc63acGmEjBK
qxaLABvao9vqL7jnRTuyN73zo/5eT3TkXfr5U9ajeBSFxcbxx41pERvMnYuKakCAmBOmC2TOc8Ek
mJeQEmuGft933kmRPqxcT1xyi3qwOxGmG4TJKpLs32V6XQ7M36pLWC1Dwk0i4p+4YPqw1pGtsL/2
yrqbCgvK8RIUYLeNZONsnAqj4ny3iLPoPa56pARRnmYTjEJvfwtb6W8D0Zu4s+Zr2k6csGQzcd9C
fcyGp9HDut10vL0BEG/fSx7QANOfGG99G5NZul+KvHhiT/pauMHDLdRtY9JMl4b9CiH7i+USvCVB
+yJWdWH9aic+N3LtV4/OLZFy4VuXnAK6bSGkqHOz30eI5q4i4zsq3sSgJE2jH+TbGcD58s+z+NBJ
HX/OdecTxMf5Nkj9RwOx+JWX8ytwg3Rcqg7EEnz/nEAjU+j7LKL7EKbcuj6H7tYmMd2VQONjTKbW
vd3x94ku3I78LvONrR9mLFx4wgYCXqnBY4yXZItWHAn0MgqhW7ubLnLeUMj+MRfmRcUouAUyuVo2
4z+A684y8jRDe/EdKKZ1GyNPk5KR7K2cwcXE3OnHh9lRr1iwPnhUDrH0ZFtqt71bPRT+ssTUfFGc
0+D8qk0RQ0qduupVLWnIMKJHY+bVAZnadCfcBrxhg4VPn58Nx852QeWOWz/KQWU8KIv80lErkWBF
sOy8+Nr6K7mMrJHw5beQCp0jJ2afw+1zwa3in9HQKp45UJe0VLfeu9VikhfxTG3x2wwNOoRvam8+
gW7YuCBJV3XGs15uu3ORSSlEsO4F2UJvpgdLmo96kMVGu6QvuImYdNOc1yj1QPxxUtOffpGZh85b
iEW2HF7kMJ2imuC4A+u1RPYkaLssij6xFRhxFupfkmqhmaUBKoPFvS4gtKoGHVbLutyeQRdhfSXz
+RDizYMUPPtqXiy5xZIfm+H01dbTtcu6ggYfTV/X96BSyIVMvWTJMqUt5RgPpiLUAnwFHpF1KPqU
ybXchIUqt7ektrnO7pdginEiEF+S1TKeT516c2KvxsBqAj1unXXFmmjU9FwZOXYh0ylN2keLMsQk
5jsDHBgULF6x/OmloKiC/sdQvNka6/duSmEn6gfcQZ48SnrS0oeic9/LHoJ6SWNNzAS7NMuvcknR
F3iA6X+9ld9uNy+WM6e0ma9WRqEi5pASkfXZwtcZCt5pJBl1Xq87Unle8t1iNTdM+CTSD35GLUVA
18nE8ygQaQnleC9jTkxDPRp9tmHk35YNo8vLb3hzJSa7jTMCq4ugAt3SNqMi0cEE5kygQRBMroc7
1EpWr7dqchUw1LV6N1xN8cwivcRy5LScyxZKze2c/6p71vSS1PcFITvQV6JLRDRsW3ECtIDY/AIt
cNzkCDE8OEbzhRnMOwKJ4FSwF5A4bqsW9Bf6myZNzrZFtWxJI1z8vcrfFhqUiru8a96TkQRk2WhL
aPH9z7rqX5atZHmq4dwddKGuYxpeY/ERo4kQNBrmapqzzRiPk7TuTQ/hjzliViwliL5h9QTj+KKc
LwAmPyq03HKqKrW2MA+QR79jy5iXMen953Eevy0fUxtLTZlNsWz1g3IpZjoGz34pXHaNRTYJpSiP
3yxWR6UpVAw2DPMx4+S69QZkWzkrvwWK5fsSPx4xXyqj+RzL9KXyit0MB9ALWf4Yg5Lch/lxrApk
bqjvxWIKVnVjQeil6NXn3yYdQ/9KyTuWgo8Kws/JpqqhB+46RH2cVs9eECQ6y9S+fYnqpTi1ijKw
nKB1kI6ZwoNO9cM4MgXpeXLdqNvqYXxyNNiSW2Eh/JKqCdcKy23AkDDxgogEvPVAFpVMcDHtCgsK
xBIJdJ0QRGbU2ROqHlla/1bxkF52zevuoU+tXU/tRKslt2ZWLlZajaH3WKuRrd/KZ/E+8nDnCV3/
fmghdDbs6h6DEyN+tXzEsR5+UDzcVjWGNzgyrjoweMDQs29tL+5v6wHuBI+wJrOPSKgmw93oTP9U
M7SKBAw5CU27C8ZNoNyvWMcc3HZmit+WX+N8kX5Pbrik2j46A6NM75BS/+wLcrZpTFMUa1p/Se85
7/sq+NQBG7dKZwQoSIu0mxzroXtJh3E/lZbcQkYiPhBQ0/4vY2e23LaSpetX6ah71AESiSFPnO4L
zqRmWZIl3yBky8I8JWY8/flAu7ts7YrtjnAwNNAUCAKZa/3rH+B9r6qlonZAYc+dVrhAZcRY4D5L
wCrTan/jL/vjIu87Y6Q5/isyBnQrnMvBoD1KllQIN6R6K1Ce9cSzEYLKB+JkXJL1LFhIQe5yxNBY
ZuOLAioEGwnNNDa6ddfTgyoMC+sp/kT6gton8IIjCCEpCj+LBtm0y7vIpZosWhQUQXMtEl67Znnt
k8c2RMJDsjDyMid7K3RvXZ97z2J2t3HiRxuSdTg3Xv6o2+lySFCfT0GHRSss6zUD11fPyqkYrkNb
Xssxfz+jNIbBm4aRsKkrl9rf9P29gy7SidjaCqDJ82ZHqYidAyKM2KE1Vo5Q2yShPJ28NyzqGz5O
zmMeSC6axP/up7S8OsdXgzSnhSQKMFWBRmubc5cqDIIyamQ41rdlknuISSD5LrOASjFDiqzisxzd
9w66gSKeEajb28R29J5Ut/nEFpJAVqdPfm6I+6kMWu+gJHh7yhwWVLY3O8TGhibv4twzF2TkIYxk
yU9dyujWc7/XDeTMBayeF2hKONyYhZ0uco8bUIYVw2oYgg0eZyHWILB0eAquKLLLXzURMv60iwy/
uzrfy40h6FGr+eZczZ3fKKXXtKkcydpMkwcyu8Rx8M6hkrnS2PehiO9Cq0ZXUn1VDBgRfFxZk/kS
OJTbFUOAIMy+eDExmXZEokKfWD8wAVdSXQ/1sSzCbL1c9WN6X0NGowTOuCtrsquK6cUIqFUqL76e
1d3ghbhgREF7YWf0oa0riI+/athLWUq1OMRFfkp4aycE16Zf0RTo6S2wvc+GLLCoINXWCTsWNzV1
61rlz1XdnsIq35E70I8+l5ZT4K5a9Ouo/lZlhruLnBuCu46GWb1AtYUx7NHrBm1z2cgQM9PUMzAm
RD7nTBmcw1hcjWbffZrM/DGHnWXkznggw4jsxcWCdbyvVGRsPeA7ZLoG8uYJJ7+uNPRTM+/m0UF2
1GBgP9v1pWVnyU1Qyosc7KEbBUbqfX1NgDsukVlf7VLR+2SGEIxRhR0i3zprdplF2ZB0400T2+Yl
1PVV1C9KR5/JHCTV/hAmw4PubFg2MUaDlNu0R68I8/Ai8h8dme6cvEF2Whlf2lItGGmYHObKVwSD
pZ9zEoT2Q0euiRUMYi+d4rYY/BCjGrRsbt3B+PkftVy6SOac2amPSZ+sQjF6p/NDYPFV90IIpHXi
WnB/Pjild2qTifLfJNjwFBY28oupuiNE2j2dH9ysc08Odw4kqvLYhKTpOhl5SLEbbmHan2PlN5GF
2ayOwIvdiJWGSBEydU1WuwD67MYtzQaGWvatQTp56nLzpagYKGQJAYt5hL3QOdH8/BCnwQu6AbUV
du2cRj/69eH8s6Si8oCI9jUukXtl5XTkbMpTmw+kIixfffiW7FB7HxJjHJc14WeyG7euIoTDKBLz
9K+HasDzykIcsu2hCzkXNXS7Y1JghRNUaD767mAbacndXw81/FNWARs9QGh/yofI3w2q2432OG7N
KL48KzTPD12U2ifdLPcVgP/2X79IAv5QloJoWChFTucH4H7x46uOuLEcZT2/Id0OgMIkCGSo4/qW
6GCGe5V536SWeV/WSbhLC6DBKHCPUVGgCBPxo+3CbZZti70BOjYYdmZ4Sn37vmxR4I5m9cl09SW/
Hq9dq4vWdpolR5X1mFTGBdlbvkLsU2i09JYh7uIIs0uYuvFWqQLNsuU0O0lFwKIzKaKKOr/lglq+
BWivbwf+xvm7ccCXGYTf2Ayq8Pddx+GEw1Tdz3Ze3U8SRZxfglOcf0YYHuVH595K42aEdHk319eA
YtPOm+MXaZaYzm5GWkPXBgLqQfdnmWIbsChhG5I4gL+XL8nderPGUGxdryHSBWzudP6qXz6FX35m
4u7ch/KZ8NJonQ4YdQzCezFMryVAiexZWXghlj6oZePx1C8P568gpX0COMN9vWIH9xpzPIVu9p4w
aN+mjA1P5x+dH8xU/fwW7miCxBj3Xha97CiYMwgwyZMTfeEA79Keq1yU+OOQWns93ak2QIqyPPjT
9I3tSK6g+wafJrEvB/3JQSsd6HI6+IhzxXIXe8vd2U7K3HcyuazzJuTyC7a+UbQ7EPdLZ7L4iSDk
gPvJ3Lbjtdfp9MKxgcNtrXCDZKnZRPVSn5KT0FrhiUSj9tTEGiZvW0liJUkakRgsLuLRPnVJm8mX
1SZbFpoywCU97RRayBrH8jAlfKQSEG5Nesp9NorrCHUmo0RxCNpd5aX+LsDfgee6FHS9QubKS7mm
4+yS3L/pkja6SDMLL4V5hK05G6g53eJbXfO3p73sTA5BIl0tl4NBB0ONcf6SVM9+1fiE4wFF4JsT
YHvhzSaW0ctX54dA6p9fxU6FP5Ly2Tm74+RVExZWdX+KXMkfGaKfX51/5oSPQxjMR9BjxT43Ao9H
MT6CTRUjig98/IUNB9NRq/kyWZzW2GOLnvrbKoqfs6gm44LMrqjS08EK20eRenzyiPenydymXMwA
D0N4GcT+SXQ2njuLmKlSuAyEbkh8sPWtyBJcXirza+DLxWe2ScxDVI5fVF09zU77OR2pGK3JPgzU
pXS+IjlNghI+nOxHJxmYz8Uap0kUM2YBhtEYBriH/GIKFAF937zVFOWtzrpF4V1t3+3KWMWWwz07
+M4xmoS7tTxoZOjxfRcVf5kGeuF/PydO/rVxoftylTgWMRlOF34d6+CV9FLMqVHYhNA4y9lhHjLu
QgObBt6AKYY9dZnPLTFGNlmV1HrJRHHb+RWFkfAe2mjYALKsqx56OguyTkbWNkSslu1hQclqp90v
cWa/6JkX0XP07o9sc0OH0UkE1Gg5+eewChHQRf6DUOFXPLi/2qT6NnipplixZCEVHKk1GCrk+nkw
iBm2T3MtGMYJ5r1urvFDK2hmp1ZcooJ9ZhW6Ss1IH41FW+DV1V503a2oKxzRx246zBk8d23Ird0H
+MwjxT8t/HlmcfjV3I0FkhCqWY2UEQScUdR7IrCpPKM80sBXqTRx1Yjeo6URyJKH3iM7i9haKurs
PK9DDS2QABzyQN9ZZn/sPNqnM6KXqPB9gYLGc0NlgrD4xGm0hIegjMJ4zxmeNFGN2Cjh2g/dwmwD
GkisFGh0hEHfIhOMVRtP36aLt5ibvsbK/GRTLIId0jP7OdRjJNV+Dy7gnCEkqAQdsFAWZ6+iRsp8
kLU6/T3fRi4Us9/4RcqkK4DWpJgK2pb8wC9q5jmUXQN8ZZfOoZjoVSrLRFo3k8zCjMSr8q9UeriB
1Zis5zn4xAI1IVrYdCInYQ+xV0PVDUARW3ih0xmcT2UIzChJMbUH9HO0s5Q8CyzcXI+Jy5TZobns
AvptxLRDP727NhcB0hd/YxLvUzrVagDtKRPX2jX1C0Kk19FJcLcaFuiAnAyWa0p+XKw749KFxvL3
J8VaCF1/OSlwSC1POgv/8SMvLxQhgnVOis6tpw46kU5pWZdDikf/yvIu0EOH5GKOY+dv/v5vi3/z
ty0ij/mjFgQoApI5tl/YiY3sHaSDVXaolok3kY8gkJsRJaQDzGAI57oU070LW2QarSdENkcE16el
C2Mseh+oEHtqie0ovJaJoDYkSMdRAvn8/VG6fyGFKdMyPUf5Psm4NkPD34+y0GORSjflsvE5yqil
QfSbZlixDNNMTgu8VlhkybmdWoUKXhWUsXpI3xcyRxzzKeYF05Euw2qXjhiuwau99HJ+BvvTK4vX
ROevpJ+9c03spKAoC5PoC4FXFLe3ZwpiaC59+wIHtrW8rp+TycNdJqQpPPM0aBPeGQS7Gw+TVtHT
yCPRqvbIpE/hjHPlcpS+TXJD0zOKG3V2NSbyMEzIWnKnv5/y6HtcDDcvys3waQ/fwXleXT3cZ7oh
Xmn8LBaQMXbRPxbUt9Er4in0Xvb0KRujw9+fa8v+CzmWk+1YgpRRzzPdvxBWqzEuDR/o4xBD18c6
gAiqmlmHWPgmelnJ5KIGGvLqCEaziCQmspgyV1xbPbZPo1myHYAo+15MZYwXwQVs8uHQIH0n0lOy
CYPnzHnmES6GjwmAd38vAwbAlVVekj2a73pzfs9nA1dmWCk7t552Z7A5jEAs7JB0z+g1bHB1rSzw
6piPbhkoFjEgWTKw9mMHsDLhqKzsnKpLLNhzIg6VB/oGzFBq4DaXLXSbtLdDxGAqtQaEqmX27M10
xMy0X7HDgig0d+tqYuXRxBESS0hVuPw+IgmOVDA40J3xPUvwhwNzMCwikpKi/ZYTuQxcn+eCSsHe
ZkO8j8zitRPAjblt7v2oZeRFmFgRIjRObG8ZjcThbijMRwo98CoQHwk0lwp9aQBywWHgXTuqvT9j
7ZVRXksvPUaV8b0UXD5FEVqbMnBerJ5yL5BYuyQpDZYJr6xB3YN8qFwVzbA3ckFYbYKjJOMSkomT
6li9CjuZTgO0KZI2nCeHXzIhQL4/fJUD8Rp4Ngeyu7JxC64WkoAbM2pA1nGwtfElzLnPl0PFaamM
vhvDeN+lZX8zuXjsWB3GKH03PtkBpnhjXTHjavUpK5vHP1yu/2ZHsRzhWiZKAEc5iwbg1wUs7OCY
SKNJD/bylpfdwONn1HDqzWgvCi+haUUVDiMHe9lyGd4tA7NyYdLJhcNQt9kf+Lt/ZXwrW7FJONxH
AkRSfDikdnLRa8ZWfMic8KUiupfy+bhA39kwwUWcjsHCOCuH/mmhXiGyRLtcf7Z95w/n5t8s7raC
by2QSEgokR+p513c9YFblDHRoeMSRc5d1WE61FRrmC3EKCjxTdOq4TrxzdXMXwjZvmoWfMNd+GPw
KdbNNOOGEfgPZhc/CBlNW5Aw4n+r8Q9MXPUXmrySJmsODHllWbb8yMOlwJaMwYfoMKYJukKm6DAr
0MATzusHYhlm09bPmettHT62iwKXChEMJ8+Ueiv4jwDUl1OKP0oX+znJGbG3FgsaFRNB6dsy3oCz
4qmJvKcrO/W0ahhJblGb0jwWpYEGVjXHIR0f8ykpN+YMK1bkGm/CVG6U4agnRS8kzHuhia7INCaX
CxfPiNl99HwQKXE1fqe2PUHFRva5ctr0kNUFER5dHO24LXCgSsJHNxc7N1fXbjTNV6ongGtibmEg
SAxlha2O5raxkWevhWXNu1gZn3XVZJsY+i5XsPk8ZZB1cWhdMMczVbQAU/OV8RAxwDXZIyIR3fYu
C/JcFIjA4UaFdj5tcts4KtO5Lbrw3SnNbu/aWAhnaFobH0C7HJNd7RL/4871Za2q6j6bCprTlNUq
n9rxoOP4ezvE5Y/q4/98G/9v+J2Q9WwK0X6e1TXfoBloUvraD9/+10OZ8+//Lf/nf57z+//4r6v4
GxzK8r3922ftv5fXr/n35uOTfntl/vrPo1vkSL99sz2Lmu667wxVvjdd1v63Kmh55v/2l//xv5JG
WQpy/y/r3F+kUZdlFzfxa8HK8+MFj2+oiX78r5+yKN//p2+5AtzX/imM+sd/DN+b9j//YSj5T1NS
R/pCWWzlZ8lUUeo2+s9/2PY/TeELrHlICCInV6Eu+qmLErwgIDIzMSYWpmkr6x//fQZ++yT/9cn+
qlKyzIWo/0tVay13Mcory/EcS3rORzVPPOmhK2NLHwsHPXYcNWrv6+mhnlMy6XGic4VrbIsoVftJ
45A5YsckMr9a1/3GjOr5KiImbvIi8gzclAB7Z9oX9dXYYsKng/zRSrKNKgb2Pukjm8zaZtO2zCOC
iv2+GKNjbuHWJlsGKWV3coV+yaDyQ9YVPauXgWeWxh9Gf/ZvGuDGvUehtWpyWOrlc+bG865IIMcX
iM2T3lDr0WG7IJb4clYDWOAs136VN4ynKMj9jm29KNVKaQ6izl/rTDLZlPpB101LCi/vFbclBSsC
sxRpiX24pEzXzI+twui+t15vHruQ8AoKga0Hqz6rsAFk2kHUScH0O+cFdDWdxnqCXMPUkclWPV5Y
Pht0eaqUP9zoqTmYFrkOo7KNbdwPh8Qd3xr/JbI0BC/PIIUb8imGiwRppSXTTAAfd9EuQ+CBuK0Y
jO9yq/ewZ0N1EeK9hwMTSFNI95/48suUOvafCs2/XiAoDoR0uEq45ig3f9+5k8nXzKAr6hBbPZgt
5q/nh8yHTktsewXOgVnlnHU3ZsdBSUgtrOo/T+Yvd9fPq/fXq/WDCIRrVUoUbrak+fY962MXJGj/
xzBNq+N5bhdXxYuNip7l0ehuQ5E/Gqr4HsvsT2fgQ+2y/FmUi5ANLd9RS63w+xmYodChQ3MxxTfi
Swz/phUXdoD8O1qy4luh9wjIFwoiUdmVJurWaLBgDIb2xNtwCQybn/7+PIil//79ppWeVJ5pudyw
vmkuvcEv7WCC5duQF012PNdGSWHIdQNGgYNhu0ckDQrVATm5MnOBjdMLvK/mnZGlpyihWh4phoCB
1fceHvPadWeLmC0Sf5Yyy8W0e7QFHVCQfPr7g/7YsJxPoyMtFzmfLxGZfai3Qu4ABlQJB600u2Yz
HdrEn+BnGx4Yk2vR5Tvxxh5o7QFZ1pAbqlUcmNgmKPLqtXirXbyLbdUaJD+Xd26+WGPWkNnQ+o9i
WpVwAQRGt1mdkHJA8ZyJJj31Qd1sRmP6qrrmumamvDNE/DYaY4tNQwlvNhL3wq/xh83Uwx/e8XJh
fPiYFENYkBTbVNKSH97xiANBlEMUPhYt2V1GRlolhQ6cvcfIn8WlrfytKuTijiKTkyVnQsIMC0fc
GZJ5xbAP9xDIRX2f7zy3jlamdnZxR+DdCMFCjOqhx/FmnQTXXZD2W7diEVBVV+F3EEAzszqapDrF
LN8yd4XTvdblOB+0AcOqNIttHWBIF8qt7IM/3S8fpK980A7wEWo9GHI8fqwRMwvyJLKj5Nhq9VCq
DmMmPF50kH01ugAX9/cCvh3IO96IzdRswtLRW731mnDeoRYno8m9aBucy3LEvNd/+Ej+3bFxfFT7
9CBSnmvxX+4cXavMbjVJhPWEFjj1TnNWPpc+LNKaRO7K8PC+MRwcKljNRW/iDl6RGhli82BncNlB
lYx2uc078aXxoq9yxmi+Dd07LktMe/sannZLSAhI2bsjTR9/84dZTYxFLnzfua1Di9RZMZjbEixj
42f5bZP0RKSiP6ssmNVxEn+JZeD+QVJq/XUJc9AhWxTtKCg911x+/8vbThl9gmdXyXF2g3LjZDQ7
zazWyCVrjA5inMVgnhftfmht1HF8M1MmMkKM7pNc5gfMDJI/gEXWh31FIjA1MbChI+QescyPcJqM
jQECsYqPUYCzUWbONybo/17nxbHIPHmMWj890H5fCOXDLff0dewNyIxy609HstyGv9ym5yMBSeFy
APKUzsf+K8kx2IO6HR9bbGIc+dZEo3GEYNftYgCdtWAdSqeI2DxBigaMX2yRUKPm1QhIkhFy03qP
2AQF26ibcfESzrYk9vEP1+1HAHA5W47N3M9l52M1Wc7mLx8g9OgGqcPIUtI41wrFy0ljQyNV+WTA
IPpi15s5NPMLDxQNtvhXr58ZZw3CJM0lv6agfEuThnTx6m2xhv0EVW2NEh4Gip/fCuw/oL9i/VQq
iRf7nPf4gxuP3WJ2V06iuUIj0G98jZGGV/3x7H/EsXhnlqK1Y2fwhGt+vCN7Wsq4dtr4aEpoHjXO
mkzC4ED6frhpmwI+KIzaQmDH2lp4epdZl2wDe8pPeIkgd/WG0wATO02MP9wzzodqY7ksBLsszgWI
0AXTq99PeR+6fTkH2G0OCUZ+LfGKTVIm7PXTA+46yXpMsAWO0/keF05rOYHRKuJxhygawkJOERqy
sXkFiYBjYBxxJ96Ule0dpZgsRhYNrDhr7TJcvjH7fBGUu+GmR7iGIa17iLO4e7BHEzh0ToxXdMZH
xyaqM5vatzGVZB/OVrcG9sFRgIzR0snvurqMdlMZM5oo4dbXAnmDYmIJ8bd9C/p8vkg7hKcitW6K
ns+R3rd2qvbVn5OrkSFukW3LNsoOCtpZp0LIz+mcbNoSKDSIg/yEWaJx9/eXtfdvFgGHi3lR9WL8
ZbofEGPK1WCYPcM4SMoPWPQxu3dOMuDMG886x721sY8JlBuALvTFrq59cP4cAMy1jIVoK/aNBgfG
6M45etLGHB4cZ/JNzOjL6qjL4nvJVHTnyvBzkGEYz/2MoZvSzkZQZq4GNcRHv4VIFpDhDU+yuql6
LV+q4IFsjIbO6bJ0YBrrWT0nYeRuEi1ibImD4Dj1dnmaG8KeIsIkM2PCGTVd1ofxYsBpveqG96Hx
yLEaCMILKec2rqlMxHWS/qnRr1Ez3cwgTWvt0y/Y+E0iCggPbYoYKTYiTNwIejtgbH2w/CUOzDX6
zZCpL04IIaAopxuOmOgxDbnRKJMTXhMnv3LUH2Te1of9kpvAN7n+TTo3alX34weE7LgtMcGNj0bc
dog2m5s0KMxDNQLhTxj4JU67LRnhrdBdUciMBaEdBNh6PqQ3xwJa9cRVapS4eKayAeFs2u3fX0J/
8QdYjpB9nHpD+Dx+bAoY9nERGU38oxauh/5THoSEGJns7QwqVgO32Qp7qx1WcARCaOqfsC6/oN1f
ouBthNdVeJCzNwEc04D94ejACz7sLb6JvwmuJw5zEfVxJDL5jdPIMeEq00Lu49jEobsbvmSJR9jo
wv2vRiithmyniyKPGQwmh3zG0/PHpheRYPr3B2T/6Oh/3+582zaxQ3FopTi0D1VphqxV9DW5oNAw
MVG3m/QeBRJzW6KW+sLAApd05SguLsM4jgiA+q4yUb3a5YuVLC7Etq2/dRAQsIDMD8O8CILL75Qz
3UXgDcUmDtxsF8X2bZDP43aIan/nsCyus567osdibd1nTwwUylNPMnDP8PxWe5iS5dzVRz7Kq2Rs
3sqqTK7cBC+Kpp1vwRW5z8M+OHmcyV2ExTk6kt7euzr+qpMouhwdcrDTUuOtlCyDcAW1KvFu0SRB
JABfOxAmOzXS/wbBX5CoJHVFgCKxA3URXnQZL4XrFXHjEvlUYob3yp39Y4nqep2HOIaLII9JeSU1
1S7ncY814TsfN7xdrLt2YvLfbF0V2wxO3qnPiXPxzSWfee4PJqbvIofJVDIIxbJbJg/Cf+FkR1d2
MdwHpiTOeojmDSMqrJVpoNnkfOvSrVoMOJmTPwVetsMjSR5VoTfx3g3FxheVJuxWIicb5jsbNzjp
AUk488SYaoicU7YgF+GUxHurzF48yxgv4gzz5yGGUEPbhKdrL1/yQjrUejG6XG9TYWZ/NY8+zAkf
RXTN7kuajMuO1WUjEHMQ7UsduM+z2KdojHTUT8c2F+/TnIr7LktevXkawIEmA00bqQEjpJAOdGuP
9kFunlkEr3OU0FdW4hyboQ2us9lHTlz0BD+PA5+k3+9wHRCEB+fVRkNx3FaeIjQMSvdawp24rURe
ozksDoGQ1p7uRuxbwV09F51xnGWyhBwE5iYqvaeQUepmqorrZhgNzLDtZF2b5ImajvsCLRmHirAo
T+j7ECkO/rdIZkxb8AxAxYjdglVDh8yTUT/QNueQDFN81ZypgCVWwpzpuZajAstnBn9vg9cjkTbc
hQVYoaMvpnDTlNUN4MWVdJpwE3skGoxpflDT8CiRs68oqsi+xr2gr60W0oplkQntkYdVuRdSNcBC
Q+NudOPthdRXZpJFVykS8ZVIUrR8BZxi9GnEGLn0xVU+HtxY3gm7b3dewfAg7TBfw4/b2CRj7Kyy
AJXwmNe3c7f8Cde79LLSvDNrsvx62kaCe34U3boISFjvCKy0CJWHZ0JQzcLY8CJxLLMqxy+JnCBj
BnnTDDexUMTzzLPHvUeQAMYR2efAKlDNNQFp8NC1brOsJZemYfuy/aeyr+M7jeCNXC+M7IPS7MmX
mCzGTtyQkXgUBpp30QigwIYQZUHBtDEi/MdG2LW70m32aRAGl4sHjYslD7nRNX3t+KkvJveKGqhK
cjLWDWfeY9Z2A4kyvDLzb705LNE9jLbGVIXYcnPQcaNurMxDUlouhnqeRQlGl7xLbXhofYTDvsKd
j1V5X9tReC2mb25ubaa6tq5SqFDwNUpYzxLetJFAIDeLkqFVR/wQ/sUPMocsXibJZT+SIm4abOXK
jA5t45NF4ZqXvTVeBXhQbkURmXfG2GG0yRsvkZztrd5HLgt99cmvcB0MkvkxtcQl9SNJl3mhb3zB
waWY0X6O8KIzZtTNnqGsq9mvu3W0sFIEST35MNtPDFEj7C2i/qK36XLZDeMIHi631a5qnOLStaEe
eXEqP2P46m5sOykuJizq1qXRmC91IMm9T93bRs0Sf2B8LBsffMKSDZmOLs6hlhjW1uh/Kwcbf8dQ
GpwMkkcBfe51aKlPrkHKh54ScWE5yZcqa8M9lVpLKYlJZryl0KD1r+dnqVl6oNBvMuhmBx18z3tQ
A7rGNzxzMMeH1H9EBdrfxLPmFObqroday9VHkBptNh1OER46NVqbYpKYBRYHx4se8mHUN2ZZthjJ
26R+tna1x9vcC274KLOjNeiveBTiumJaFSanrEO90dvXwCTPOB+tcqdtTgNixqu8yC7w9dvPWX3n
RNyDpbbR0mEkylrPxF8nTXNClIA4tdvbengtSvnUDljCpkklNr326l0la6KGE/gzznR9ftWxYdhp
Yrq5TcdBb00IBzucWkmqYK0asGCOMnMvJo0uoDCrq7kRR5sR+aZFv28IF3tBoU6Z5II2+xFrAmso
dlV0MSeJvqsnGOo+xEu8fq19i/+Rzl0sBEI0MbnSLrIryFxz6d4zBrJuIuBwr/O7NVOK7DTMiCwR
MJl4AZTmIQwxpcHcb4t4j/LbVcE6I5ANmS0heoCusLMJ1ynq6Woo9WPmVdTQdv+cda+4XJN0mCMa
1j4OlRGejInmA46J4Rhyx12DQekd6wWKSPjHVJXJTamJqHbd5HKIck25NpALbZPOV6ZLxA2bYI2N
7SdUsam0Lgw1bZVZ62NilNuhyP3Lpj8U0NPgQiG24Yo9ZpF4npVHoDUujWtyPWGW1lsrpwREN5Mg
TChb2siuPagivaj8BxXRPWC4eMqNhuhETEI2zLLxBk58RLPt6G37qofYkHcaP/kCKZ9eSAGoBYqp
sg9WswSDkrayU7P/mI7qjTiD4krJ6DTngFxdUnVw3UNCownJmoeGOEc0w2aKBUmfOC59TIc5dzje
ZJKceUVsV96/N62Z3KazcZ9JHW0RmRsEGxKanqXTuvL6FF6zI1b5iI09vImjzBh/esxwluFptMMw
KV1Z2BYfVaKf/Hj4Mhifx9wdyb1d6DUTztGB8yldBh6s40fuAmLDFJUhU9PHisQGa2OQnkK6Js9F
Mm9dipxYxfhT3AEzcss1bLoxdmhhvox15r09VHs3bV9NshNGdmLMfG5Q4s4rOj9gJ71DE1LvJr9w
QaEZkDTuUzjM5bZuCPW15uDOg8uW5tAW3dZAZjMGDG7HcNe11bXtdYxpqJ3wWiWOTTqfKKnx/ncH
TAQM5FM5BpP93AHDZF+nbVB0X6tQe+seMAY/2JfQq+jZgwzebvqggUZWptE9dwN+1D3bwHHIIAf2
LS5Sjl0Q6DchATYCyjaRXmiTIXdOcngazyRqzCh4NDbRqzHtAgidsXOwhRmvPdjW40z+MyHe1Wcs
3lP20zTeVLjMwycVD8P8LLo236ZhF2+kTYQH83QsQPGk3Q719FYN9gh8675ZsnpKBka9ztgEeKwk
+BRSTgTIDKYUN3XffIkjmzBgkiphH+2TGJIJCCsUuajEkImsNwVRdh6MZ7nkmSP5pLe36Hz8PSK2
gyRowC+gR0ZpisCiEJo8rOYxooGjrPC2PG/X9wZcg6j6arn2hefmzWpikwOAia76AsgucfeJjTVq
UzOi14k6Fcq90MzQ4zmcyY0ybtJiq+aKaIkhXBHCQ96eV3PaO/hKYx7c4nCywgcnIQoqGzbpTG57
AvK/Yve6scP9iKKPiKTVSOPURd5ltoBBqhKvcVcttizZuk1LrNazb6KYLlR4ObkkQxUTFCDLJN2X
yo0gNqLKtCSqIgq+pn5273r5pwqXaLevHlvwBiyDADlqzJewLr/WKZqxIjcPKmThU8AyqyDjdhnq
5Fvaik0+EKE8E7zclvEKLNHa2HhMN6Ghji45MJsvTZkXd7mvDhFLASmbC9lpQQPNHsW7rqJP0JAj
JFyOvmIEyC1RQ86fZv2F4ogtu0ey7Ubq0Y1Ntk6r2HdGXZya5QGRGGGFRTCtkd9Rqizfnn9xfsr5
2x8PUEFOeM8t29r5yyHAA8d3Xs/Pc/OBfez8RMX48Odzzt9PSBeXVeji/N2PJ1qYMu7UaF7++PaX
P7W89JD64byuoyDAMrBnzSEYuapzPorfX1m0qKC2v77s1BCvl9nFjyM5H+cvx/Tjj/3yKqHCQmNO
MiSRfTyvz4eB18mSdU6k17/++4fj++UlPzznw4n7eGp+vM7yFsOueFxMgPGsuAod2nXZmvnRaZoe
J17j0CewAwZvfFVZd6BW7RavBQm7OkLdrL1uP/Ug+7NJwoDDirZLGkm+l9UPtzhN70WSD895hKtX
Gr/2aXGVaWDQpnJg97c7LWGrwBZ4GtqR9N6UhFizxaAtRtezxZbgMzJWdeWhQa/NITg2LaJD3PWR
zOWIYwrSQ9DM9bdY5GlKKyM/6gD7bL8qLktm7zDJL10/z29tqKAILAnrpAWjAVmiVAJrhaP5exOp
8D4xv2q82VcijX2crWSJ2a8cd/5xLqjPjXF+1XF2l44RETvkp5oVuXSkmtegfdgOsJom2XiVwYM/
kjYBDXUwLxJ0LXpa5hAEmMHgvmyjaFXFmXko+9lbEwBCK+W30F88/f/ZO5PlxpEt2/5LzXEfegcG
NWELkiJF9c0EFgpFoO/d0X39W2BkVd2X95mV1bwGSctQKCQ2gPvxc/Zeex/b7nPItXLWyeIVDlES
iGHjvaddlakawBol+Kg+Xw019DbfCiJH0x6jbcuJbR1V9hJ5IATTLt60LtSYbqqJSjW/5vpTQqub
RBjx0+tx4kvLX1sdxDd3OLhcOithfufUbOij2Y3iYWc4pD2nAsUzBOkzwgkLvqOW7MdStQhFE+qe
HghVoV2KsfHvNe/QFMOZvsYP0CxkroImybxxVaCJhPQDl1LIl9QKvbsYMWXS8u5Z/vRRG/7VYZq0
b1MEcLLQdv0ATYdSsd2GKk3o0WYPtRVWKxH5IhjD6WrD/uclRUitKjSY7WUonfxQhgNzLOvN7HE4
uT2FSCOyimdLO91KO7J9zOLeA5MSEXiph8kdMGpoCVz14Fe8Zh8WNuaaLtuM8wTLQfgHkwV0h6Ys
XFuT/pKZxUQiLXRpoNa7uGyY5CzujSyfluiPhdjv7cuWQF93ag+eouURM8mc/HIjytRdFYo9cNIU
eC4d/vqtXnQ1F9vgRIpNblYhBuwoQfGcfONPL3eFbn2HUxrvYbcZgSFd7xJb2droecboTMhIFQma
clVfeWnduWCaUDJXJp9Ep6EhfnU5AhctxJBhJspAm++oAMQS6s9tWeOQg2TGO0N6iZGMp9LnwvKa
KH0S47etd/qBfwTsYCzISFTVdqrcz75vhlMrvtL5qZ3nPGhmjwa+1Z0nbw1bvN3OEbHjtjn/cGwq
yTIZ7vMyfM4i+5spkt0SMxqLibA+7RjGkidZ5GHQCw+fuZ1AL4sWG27oIJGffXJEs+p9VCWXvpV4
Cz4vpGvU3COaVUvnaMWkObsLjWobt0wEdEewERMIBNWiPZl2ZRCH++XptM5KiPLE/K1aMyt3ei7e
zA7W35jTSGJM99x12cMyHpgUEZNCuAm5zt1zhqnJcb50KyaXddKu7YyuJS6Q+QqrrGGGIUTDaSa3
SdTft7jnidQFye/ptRE0jfNZ4pnYeXYUrQwHGTCBH9CVhoKkp1q+G1l8ksIY98qav+GWAtubnsya
FKLfJCgCrB/dI7iYDlOZ8ZsLcFgPY04Nkdqv4PZ3IXU+rlQbHwKKX8IMTQVDYQpCnPoY8+jX4DAv
LRr8HJNjnNqY9Uszh2r4RY1BWFRyqnL7OLu5Bufdx+XG+SUy20ef5Br0mNNr7hCSmCWvBLTh6C3r
Y6cTkpukxrkS476fzSPoDbqodn9wpuRZg3u0ZqZICmwTasxz7GLffjuoHt2KKAVkSvOmTAms1gpL
bFXRP6e0LawGAIHmPXhS50ILSW6eZ3ubPHaQB3d5g8+vmvKHIivOk2MS3xcF8Li+pWWZhJrKuyJq
3nyIlyTUoQZQQ/Fcz+QkpAUhXdpAD9wPpbsdZzzHgkRcURGVXODlawn3nA25dfFwIPnqqiuKteis
6ZdET1/rumM6YQ0/QmQTKzNHvj8phIveHL2mmf3LxPpPHh717TyjjCwpKbrcFI+WjHfCIsR8aLZk
a1l3HXdA3GpfXcr6MIh3cjo5sLRmde4l7BXHeRWGOurN56TrzdqC28jiNx1QkF91XJd7qN7HebE+
UYY3sBeZncVhq/Za6b3G0ZicGr34cCn0GkngtamQ7nakUmyG0X3GgBIYoUUINndoNmNlcrUUwlll
r2NAy2vcsBengper42V2c0mqrAp/xHasr6C09YHKq3OinE9FA3fny4zRh9jTFH3vDZmccNf+cke+
V4GWmysOiYRnrbuadMV5oC/sJVyZpAnCWjHRYiPIq4NFYFouZiSAMLtBdeWuxwMcNiXx51CUKPMb
jyDqLMlw/Yf4ZwAOwFps5CMqYkKW7Py5UzvN1VDNs3pyVE0gb/XtIU9N49TGyxGvA2ohK/kMGIlU
CJVBBKmdHpNRr+8Tm4qfreqod/4IFmniPIh6dJWWqOT1Pg8gpP4Gq3pAqCL2lCIsywOT7blrOURI
m8w2uomrpUM12CEBohUbJ3CZ05iC6I16hOg9Ku9ixcK5mJdJAUGI52TJS0gjk5yhEbpiMl5Ne3pG
HEtT2EqGXaXTzWP5HlxiBRqYXCKyjlpHzGc/khrpEkrpFDZJe3286ZebVPfDfMtvnMK02DNvTei3
Yd3yoiBLyR8YFLHayiAT2ZvMZKsbkbMtHDogNCvaRX5eMqYjbO1XmeT2ZibvYpua8OvoCT2SxoNj
1oDKJcYnSDPlN33xvIkJMjaM+jgzoH2LsuhN2RI2Z9pRHBnNSRsZo5f1IZwdaqA23zuhT7YBjNrG
1cSJm+jbqSKPuQh22KkkRLixzIs2FPE2jBqWht58jwxgixhSCjvgtEOjrqs/iw5fs1nVF7Iz0ksj
QMulEenfDDB3nSCkG3bPzksDSVTdccPBjQSlQhcn30wJqyr8YNKnxzHco57Ttl3b7t20JfUWo+U6
+TQTvFhg5eqJt8dQEIzIbS6k329aS5FJVtuvjT88TlX32sSMs5vYfVP1aO60+V7ZIXJtU571mJIE
eOEZCd8JDM1V61regUEA5o3vXW5/EnjcS+osyEynIXx86Xd23VuosARWk9jYo22sWUl0QsB9h2vE
GNfE+m6dDtGaMMr+iI22GuUzcwLU5pqPfNpOH2fjKttikWyieGpIBVnZ00JZ4OmoWgSz1t6hD7S3
/dhTcvnzUoo3l1Cv47NTDI/K6Ol9VvQjmbwbWJ+l/1QsttpbAi6tW5rSkPmibbo4jv98UfWM11vE
QaaoGCzluAELTavZYmvrJTKZUalI01ZdlwJqGnATyJmoaWVX8DihvaWBGwtCzH39eHsQkTYiv6N0
Ilz4z4Mb4miJhUUA9OK3FctDR/4vflor6EqtXFVKvaP0gw1RCvM4gNgCdlIbGzl0yWlwX0h7Y06g
5fMH6txtZikRGIsjuh5bFGhWdRdqeotFjAdN9//6P7Yrl6MDwTW3r2XI48Ym/RP1e8v3vcX/hnJg
iGoMkdxXJFDa3dQcbyG/w+0V/tefLVWIzRR5TFwLYakTrkfYZbW06PyQ4HvLHy4Tzg9EZAEKW0kv
esORFW5pCU1pHR5uvxMAVMffxYJOqkl0b0L3rStCIowKdzjSsobf5cPT3qlZewItMBy7DwbN7TFe
/v72TeOI4m00NZQFC4kGlT90V+QbEDxKgttrzh+RwGOfLxZyr4xLdkW6EW2Po1CLHTxKSbkum9QG
zszFCK6NAPSSsoIroK/pLfKQdUV+nC9/YpRtZPureQmJqcPk4ENL3tMOCv7KWOb8zgfJoHD8mj2r
ZgbmZNWxkRZuW1nwShh2P4zL+fP2kLJV4CMAxWK2WsPgSjXHIk03qH0vKW7ZrawliTEdfcs+qtrj
uDxkWodkhnG5DNp03tywB8lEtT1onvmR4Qk7gDEM0HI7R5FFP6B/aVur5PqVsgCNmMnj7YF+9sbA
cBqooVkiA0OPjob86y9v/5cvf2y9mkmKJDSyVAw9Y21iE196a+DeXru8ZpQD4shYOjhmXFNcvlSu
RdbbLD/Y4z5YAX+WA+nAHiKaPncoPE3kAjBctF7/HVV8ee6Hh9w7ZaH+auc208yQiDKMgzPn2hWS
1as5Wm+Gabw6PXgP7PtrcuQewRTupnkkadNUB2riX1VE3fwZOeq9gcSNqo8f7ZTlvdCGBxSYrx0e
DuQ6L6NLBSL6H3rv87uNRm605gue8Q/Elw9jC8TWr4FsoVk6kCF3wmLCmjTQMjdNqzhZEgE7pdnM
QItRX0HJyKpUHSsx3WXxzKFu+dJ/PXT0oxg6qPhQwiS8fR2fc0OoKmf25e/+9q1Jvlx8tx95+2td
SbFtR3iI//lz//wz0PfsnssXb3+eO8fb6Y19rrKCqVBZlAEeO/Azpf67cYaznaN2afzkHT4w6bR0
m4p60sBIc/GJwpfHnnBMTzsVaeidWqUhO8318xgWoASc8kHrvPuwJfy7BbPVNRap8hEfSIFzL+nD
R9taJmGOtosynzPsEm9v8VeYW0xo1g1jY1mLJ245Q/+telIsa6Loy3GAVNyeSR8O71xxtIcE7F4W
bya/Tx+toiKfc6K4KassPeIoxYtdjBcn5rZql95dlJfMMWr51SDz3FdIPhuzCGgkmIFWNc8c+wU1
XbN3HJvlThL5ikYZ2N0S66aMJyNtCGxVEUU32YDCo8aY2K73lnuxWj8YAQxcxznfN50uj3FoHlqH
KG4HrOg+9cYg5shCqYjiOkZkvqcTyVlfGr+FGLlH7WnTZUySUit9r0eykXAGbgV7/jS86YbXH8WC
cE9yuTNd92dHaJ5wuwfZ5FdXRt8waPSTHmubKLqr2cpfhszc61nnHFKPxDOd4nfq9tLx+gPH2Zei
9UxmwwzqjGL6xlL02phWtGuWQUBXiQt3x0vix+gN4CSsCrD1noy/0m54Z7XnJVYH2zI5S8Txs+2D
MnMWRp/GdGyc10XGfSZxWfZVMzBzmdUeydcv7Ztz1nAHxu/ZcAlyQoRKzqiynnGcgLCxJ7yekkRn
eF+/62oI9918DssO2VprHZljFj5m864Nd042P9kcVgrHNPZG8Wa59k+BqZJbd4nwjQEZLlpoyTR2
BNS7tshHQUtVJ2vFEAl/Xb3HgXql1UuVy+HcireDZgaqI+9rnKudo0HA0WxcvHpyhfnyKaz4OkT9
FfcVWBAOlIRj+ZswjFpEYw2t62zjaPpWs5eT5rbJ3BPU7Hu4Ki06lG5nOlhmhTk+RwZD4LKNvzVo
H3QXtFPZdAiT1Hksxg87o1yNreGaVeKhdelVSOdRH/q3OO/fyzg+CwhKKT17J619MA3FJ3Zd+Mw9
Qeoat4U9VHdVWf7g08fibEcPbh7/pNaa13BYDnAF71joYTm732Ay75Q7/BoN+5diJM8CDdIPQVvn
AOtL1BVEX7s2JPF22APuRDF9FZ33u0ZoXiMk8NuW5HVpXK3uGw3MV2+4n+azVNj+UBSTbtRUPycd
CMwYE44AaVWEDvm1Y3rB3PaRLel8SCw/kq5/nXwT13ECLxdWCLeopENhiRUC9w+uy2Sb6vAOKLgv
U6S/Ss+NNyk6Yfrw+q5Zfg56kZaiHkTzNGYnyKZP4MH3TFUBcHtasXZCQuLR6iwyQEGtp+ONLiEI
tvgFcnO+s4TFkJ4nnnV6vdFtSNINMWvlXDLqb06xkh8y10tG/2+JR16EYlsFhEezr4fI3o5Ar9t6
JSFBxqPV7DE30wZt6FGgITfKwd8MhMRZuPtWCAzSSWX7HhSQCy+BMVR1HwMYGqf7erEN2c1LS5PX
hVcvJ3pXYlmzTKcjNTg+6DHWPmZStNbsnwPJ0EhAms3kGfHGjNQSPaqevS59HDDYN3Rex5rxiYLH
VGq0fnHysFpxAaYGBSwvLNBaL+AuXXTCh3ToHpSl/Qh975F3eKISYW/vrxMZfVNRb7XJ3agYiIWS
94S1H6sImLFJ52swt1UxvNJgsoT+G/FzqXwmBCJ7rKrpqZfzWz3UlGNGfuyT4q7NGYBofDy9g/7R
oIFlJD8RhmS59UDOElQe6X/hJiBNtYeCFA/kkyQ6ihqnX9dl0u3BHqNy7ZCS/IjQ0q38PvycYQJu
DZ5Hzl0Za1cnBAWnzwhqmFcq64vWxGl28CnZYf1TyvHNpq8DRpaU4OlXrZChtW7I7Eo4e012r3Hi
vjC1oImm6CAn+fBLVg17puE96JCPVfMREgux5pR10QvtnBrzTy/xX0E7bj0mhQjitqF0wAWE5asG
9Q/KYP0zilNageDWNQxBu94D893R2CdRg+Op3b0zTILqk3p1gFUBm1ffo2vDDY6tYzqYZv8dAvhE
zTNfW5cQT0ywRJZhHPPG8rdOW5TNtX+I2pCbEjXBlDZw7eLnufupJdiOVNZytUh5MvqQiwhB/y4v
norWwDjWIGqr4lxhZaAELvofUyTIrvbbtwgSB5g83b+P6KaumCV/GQwFAtxPyRa4ZXGIWUsApnhb
hAnFRsPptpk13s80hEAHhS4PZtO6q2b6rDq07U0f6xd/kdHrdXiMPOfija791ExPRNCj1KuQVxio
8ZxQpswp3C2vEt3P0l4igPlnSFFzamaQU1DJtC1BLvtZkdRocRDbwqGOV7kFDy+ska9XuM7Xuq4b
jJ+736ACgtxH9pRkBeuradYbgZZxNbdIq0pVyGMiPXuHNbdZO4b/HHp5/YQhnxaKDRKcchPSllI0
oGWWnEpnemiY5935thR38N3NHd6SGKGYU90R8l5vIsM8+2b+FYHFugvxURxGZmKDL5o7tTx4VSK3
o8HHi3ePTOfFdwL28lSNtMj1ei5PicUBMcuWzhJqySM0IH+32DCnvDAC+mf3bop67vbgqZlitoD1
7Pj7zBHTMeksNEG09SN3IPpIsYkawA2RI3T0x9hKLrcHY0K5p5HdLuz56jG4J4RgWFyJiD5XhvTv
wjxEK+KOOAvTIg56VL9mA2V/ZDME/a7alV2N03pUnf5Erdo/iUMd6/OT5wBXy3XHPLmqMsGwMv3q
i6F9lsZY7HBFUCWmKcG66ZKmTZI46TMvkarE9fYHNwJ2aiwz/EqDr2g7g81tgKTANlF0Z103X+I5
Zl8FN76vdTCmvuTtAX5o38V9+auzoeRbZuveERXyEhttErhM6NZu05FqHyP+EaF18cWIbE4BuXYz
bBE5neC1LQZ7Ow+m3Jsmxz0ouu6KeBSb0lJjuF5IflrPYHiumPJPOj0X6V9Gbz9Y9fTET1kSiIKJ
Tf0+SxtjY/eEwIoStBBkAX7mPkwS4y6a2OLIgkbMaGo1HzIhXcxJODLE82GelB6EPeZyH4tRTDmR
p0Z6UiNhc60bpH7zCEc1phFo7OLFZ4mJjiHGrJ3H1lGkZFO7uwrlHfIYueE2gxMsw0Ab05mLtJkQ
jG5lw86UdPxjS492sAHLfe3SiIdyCYChg9869KgvEA9gorSPYYKgsrOA7s5gC3P7WvWkg9D4o4LS
OtxLr57O2eNm6FULkV6HXzHMnPwGS+HPYwPd2gDHwLNOB+wH52hsxDlOR2I9ZXtfzzb4kKLcjaL9
yHrt27cHGy0pyNlokbdUACC6gjcCvQ5H1zA75SXmY4pAon5HVphZfYExv8x9+QRIMWPmCVW26iJv
s1AMrYpts8TUksDscNoo2XoFgN+8t39n4dAGkm4eEicQbGl4Wv6bl7SYlNBeCFfNW4xIjLFm3A75
CZ7Bcz0l0703kOLRs/5bYJnGKQYdUD1WnbYaDchfo5Wh8JqIEUooU2xmZ5skYam2K9vcIIBaa1MJ
c1Mqe9N70VeedghqrYnWwFTN5zT5mZeOf+CwTwPV7ToWqane2yUyzCTEhKa5zjkrG07E4P53kU8T
rM2ONF47tFopdKiF3+2EOjMy9w2XTHqV0fDehJQfsVJBGXFgm4f0zk+7YtsX9umWycK2DRGZksk1
ZBWQHRdRzcg4sEZO1mmhY4csop3ZDOHRcnPuSj2Xj5ZhBqn9DU4ypgZHcT0yWj2FaXxVTq8dQmbS
EhDqGmkCPqXYgJQ2wvP0FnB/3hfbgh7hco3rW0BrsBUXzt8kwVOXbBjT6B1iVbcHcIWH1LEZ9vTz
Q27k17gp3KD0u4iaw0juSgdAWjYK8KD6iz7WH9xC+iEGnk0oWOsfhBERUUEnzzSrV5MpFPlG8qtM
0+GonOQRVfHiNhnvptQ+uyrxOAVTX3QlpK6MBCmX6K6Jmcfo0px1SWmPK9mTbcOEZJ4/m76FTFE7
d52OfcCuOVGZMAqgoIkQK2V65PpK6OXVV2BW67FRmH8E5FevtA9qRkoTPZR1b+Mfd04e/CEH0TJT
CectRxEB7Ii0oLbH0F3aX8ZsaLuSYGwGKjLfJmO9gUP2dbPG396xAqDwNkvuY4xJYYctdH6pnUAn
km1Ve+LU8dZuyrbqNpVNiZgb8B0zKisU5rg/UYjQB6ZJ4YEs7HznoVdkHt88wDeznz5I5+Ryga9D
Z1Qr4Thz4KDov9T24+27Wtmi0PTxtIIpQOxdUoP0cYcCKm58PvQw4TCNEMH09mJw/T02DKqC1LsY
1oKQbwgIt8v0DINspRoX4UjmGWTwhdP5Rml2WM1i2exu1kw90r6iqXjmrM/MbI4DZi+njEDnesBN
U2Vf8RDpgeHSDO5mY5s5yVdpI2JF0hL/8dobMI+GgQFuWSBhChXlZXIDachyH29ZHcAVLSgBDOCY
NJHpaTZZOvmnBZJ0HSMbJTWJuMmQAadXYp6LxEdOM27NCfM5tfmRuVX366gJDzkJAxt0UUcSNYxV
hwNWuWhmk/zZbkZ+NRlDS88ksOv+qiwqrrzjn8chakkiyLadH6rV7TtFxoH2tqRmTkP6lB1+pH34
HElIzDEzJORrnHYXSv7ga7+tvvfXRUNMVT8zockwULdYQ9BZrWckRlpjfrOeLha27GrU9OLMAaqb
4fE7sibdxDFSiAFQbpL2d4ljwZVmPcr09lLFVNR6jU3XZJ2PmR8jZ+ReAIQ/2HxIpvNIzBqB5Vzk
nfY85njK63T6kIqzmFsz9dESPmy71rfxlFIYaajMum6zvDMMI9MVnzsjiVFLiP4b1zQ49wJxoVWQ
OKCM+Ou2n8yNOORReZjSa286P4E5oqglPGJ9a9+1FpogvnWklhzL/j2e+eyMStNwapbYoRGhJHx8
gLfvbcMq9249FqfUTw2AKdOuU3LcFTGHXM+knAc2pr24sRyPg0Fumq5f5s7tzi2E33PFzL1gZnoQ
WQlhmRrYzYfmmlssmslkf6hosK+kTDH2NFsMf/lWs8z+msllwjNvmLWRPTCMaVAq96OL2vx0ewBs
+xlDTjxOWu0QtZfcaZHSwzWduX5jcAg5lbN4iwe4s8hGzPM06kkQzjjBWUcfGbb3+xnmDTQbd8da
4pwsFZ4Qo1APjd2m5ogfNF7zSUaZSUCN8RArLlE5advBZZNcLip9wTrEyn7XBMPEVC7vH+21ozPh
TLPD42zTBOVV3o3+gWGPv1/O/NMoxQqBk36QXiCa3N/T5HdXaBEY3DX6Jh/09jBlOJ5usltDEZBp
mNARFJ8ehUG/IjtmOywnNbM1o23HAEZWjP64EaNDpSfvaY8SNBO4GagfH5ysvogxwlI2b1rcPV0h
UJu2CdfSoF0qKhkkDhRNuZs92dIpkeH8wmEHp95CgG1wWl8JtEM8t3pakyGzbQb3VdYe0OiCcilC
3VN2zWtLZbxuRhIgbgsR7ZUKuILlkwzCdhzmmsPN/jWXy2lUCc7+SXIvG+5+wVyC2T3FbbOCXMzh
1ioPhWDqT2et34rivtBBlgzh1AQ6lAgqRfQi0Jr2TIGp93xWY9X1b4aG4TqkLLPhwlDqMzIG2S/z
9ojrBbVtz6Z6e59c910b0KbZBp55E8fQ7QnX80hWDtWWPkQvM4XghtKVvR4GigFkKWGIvou5BBCm
GL+mKR433JMbrbJxYynEEt4QUrSONDJx1dFR4F5NdAd7YpnSM2DBMg2Wmgy5j5Twiun19IhEmZmK
A9R2wO51fGxF/LWY/2WXfxUlVxNCWsTehrYku2E79/qnyJCvE5cVHiVIKn9dgnrL0DvF8w1+8tkg
sI0VK5tYH+Hpl80l8yf2R++QGPE7LvpuA4GbeexUUpbwTZUU+wnmOH6t1l/TW/ulY2CnWwZAsmXJ
Dy/FPLEmu8OZ1vW0FuBg1gnKTydCZII+oCMvzucdwOpiFI+c4y+kq9JLMRDMLetVD7MYUQSafVby
buLAl/HtdkvJh0GEVqWZfvnddL611LGRWJAa0WNkdkULLp0I5XTvxNKnZGmfAWctlIusuNZCnRMW
GYDpX9IAeB+HvJoa/Nxc2sz6Z8CjXbxxaJ+DtONz/LMmquGoGdmw84f0K2dotW4szDK5sUnM3jrl
KQIKZ/DX+cjd7k2k0LjxpWEKtSro2771fdzgFqmiXS5IMSrwHOoDOUmVpX4lNHSCZnT0q1fpv8bx
KfIr85NGBYrncp7vEttNA/DF0KQxq280GlSVrudHuG2HxDHV2Rr7Q9Fz+CPY3Tz31DhFPqOzrqZw
77sL2zqEkFIi30Tbz+VcgzxYNSJf8NRwtNquYb5bfjnQIo99zv24XCGtoX5Kf3oxwZ/BFLgMFTiQ
sAU9i+kdALl9oPfNIUcZjPXoMwMwTFeO3rBIUSXeohhHEgQIgmUtyzWLW4o7zo68z1lNQJzxObt2
9rash9wnqA7EFoTwVyzC5yprHsrZfpdT/J3nbhAPJata6qgVXY01opmej1Q8NZTX1kCH0EqWzn5O
uWsvN1Ez8ou6isbe7CxWyKK+j2qw1yh+VllN2YHvloTDieabzors522yyUVw27BDzra6ecI0B0k+
csjEYeCh0lN/Mlvvq9a9Q2b7uAPNQ2wk2LNk/ROKPtcsF5eunOfRY05uF2v8zKVfTCtC9lbuhAh4
Ltl8vZ5L22aQwuaXfrmYqVfR7AfLvWumUPkLns6oec+jZLlr9TQjv0xegJ+yVC3lxGiFO7vBrexV
92HNzaCTINB2tLqdyL5U6PBWt2fe9ri0U3e6h1j7pHpbYxyP/Y0qop79i7l4g6eZjcAS2DclSR19
jNdqFJcm4/K/gahut0uU+isMEmcN7TS9RT7fCBOCUmm6dmqWpRBxPIaNV3f5MvfDuOpba4OxhNUB
f+2mAPxRGf56IiCKDCneBVsQfhDp4e/EnkuCWO2LPiG1onQFVNsjFUIy1IawSSkoD950thdW+e13
Ld/bscCBR1pVUQ0zZznu1EI316bFnaSSM46opUvPphOXhEZ5lkRDRTuk1JiWuCy2teKi8PA05W7L
h1ewh6ki/zLh3bWZh31s4WSlSRnkgo5iGC0CO5eXPfuE302E9i15XPFyti+0+ZxVzk+n5qQSks+3
InRkJWJSIHKNZBcqn9feDwmf4XDH1b/KSRxZ36y5C6yVC2jpFBKaHGbRquk4ihc5JYLw/I0AfsRw
B0OGNlhPzcK2Rt7msou3S7uCQGGNo8CybXJxLDGI8x6LhradG9xnGa6Nsvms+OS2IC9fOow1RqI9
JB0ApYS0Rk4giiMj5K0QRu3eaBJeaNc92YN6lcspK2/FSfbWhIOCbdrTGZfHwzXF273J5+RrMLnp
W9vdK3/mxJZR1ja4ODAgtUGExB+N5YykhOC57e16/BP+VPVEZ2u/b2s3XjoaDQYK9rEKellO1I18
ZKNlPXlNnV7EZP/Kiy8wZuM7Y1B9Ene46BDi52h6cTIfrCyZjo3RggkPbX/jiLReI2vI7lN6D+uc
tIQtnzboIrijkVF5T4xz1uUQmxt+xA6jMPIg3HcGdxDE8Xw7+ONLpqZ447cZIpypY8Svy2RN83DY
IOnZ6oMRnrWZFcsU07NnoYni5set0TNaaQiZ7rvuavAcT6lAyDY5LfT4odm1031Hx2tGt+Sl4atf
Gu2hxpaDDsclyATX4FzD04AZYSQJ6XGG3+6kpdhjIwogzA3VmijceTc28gr2CFPLlOWPhoXypmL5
xkjTI+ozVXruOMFDgS02paaX15HT4uOMgFOhJ/mD9PlfOuHzVP/693/78c2omfacbJmM/DNn0AQe
CK3h//wH/e9f6ITnH+2U/yi//z//6C84oXAgEArowZB4dN2Cv/GfcELh/wOFPkJzB3CQZ5hQW/6D
Tej/g+GRAQ4NOqLLBg6c7C82oSX+sbCuDOE6wha60K3/EZvwX9gTGOyAm3lwMXzfdP9OCCp1BSQp
zuagntWwUT3tSmV3x0mQuDZxuqxGRlLIhZb8FwRj/Ui3Ks+Et/IaekCT+43z/45uPBpJkf532Im/
Idh4c3QBPYGuNi8TntnfKAoy92PJHTgFWqeOJsKQldUbEPHkcD9JRm520VLfir1d9DTLmCzVLuXb
P32e1z/Mhn/m4S2fwv9Ll+DdWaB8xL65tmGaf8OnSKfT+8aJx2CSpDTrPemCTY3Afap5U6hbaowb
RWRd0GT8+ko5DG8dHLYr7U3PeIp5CFzXN54q9lw62TZ1OcTuWs/hKH/aWk0QIn1gBFAEHP93T9z5
16duAPtZwD+YS/mA/w40UsAl+0lI6khBY0u99SR0bE3LCvKQ1LR0ZKDjFcmJfU/fRKDPNvqSZjh/
JDqvUmr5dRhZ3G/v9Zz12MrSdmW6aHf5fUHmUJNbQ/HSG/oz0aeoxmA6rPvwgzfJQjkmT6Lk18C5
eEDoOAT1kio4gpiMdArwQpkYHpfszARm5GoODBQw+CwxkOuwmEGxpgjB84ztqH5kSkEYvG1kO3cm
SihOh+0kCLHyo3yDxgUVMBzKMjuPOAJCvWAFXwJfjZ7WA0XXGidMT2paebBV/RRF2lUboxoFHN+T
FxwKzLIjpcbxMGybQdby4tFg0YfO608B/1rCvtiIvkDoTRtOzjjIHH84unAGaCgu7+Ty3S2jeTe9
1n4h+B6V7FMNjUeGmX/d2ah8jCw61cLaGpruU0+43pIDG5UiCeKYvTQnuGPVm9FvH77+YSjQcBJn
GO/NUH3S83ivPCq+ZrnAybPjwkpKfaX5FLZ+Wn8CpOW9y7AQ1j9z3c42VuplOD8if0W+FP8cBIDN
wLeh3bxBeLAeZ9R2Lro4+FuvSG8aMApaEPr02O3KuhMpmMlurq8NVrkVeV4UIHgRSx+jekh40Lr7
xEBixd69bQOUarppjzJFX4ZdFIkM5TOJA6GrUW0LMtOlFvJzaT5OIXiT2126aM40al3cUleyEz8p
8p8bm+GUJ4a3zk0/UVdcakR5mp99thTaFgqGdVjQ61sOyE2MNEZQ0i5uKVQMAX1I7sk2Og29C/gQ
g8NopW+jk33+X8LOYzlyJFvT7zLrgRm0WMwmtCIZlJmMDYxkJqHh0A7g6e/nyO5bY1Vm3YvKIoMR
AAJwccQvlr8Uyhh3kHI3OvbzVPPMg75Y93NerdtsNnF3giMcDw39Pa1ZlbJ9tfVWbihgv+GiDPAl
zHdDORwyu8TLNcN/oubeeRXTusbWAmOfy5jmryhJrlzNoc3eg0NFaowmTpPsMgyuZpNA3eseqH3B
CwG7sW7QIMJuEKCswUAkz15Jw4VuZROn5KV+RDJgRHaKhvtAeXv5BlHiRStRTkRupMdRwEhNG4eJ
OSTXTD33mSYM0O6D3ciLlUrYsEWOVaPy7uTR4Ze9ptm7NyqWpQap8CcJpT+kPKHF3rGkersJkT8t
CUcIpKtrS1a1RXpnEzjhHbRA7rBvlxs7q7e9UANj8CLopzYklqggP2tEvnHkTBF1QtNNN8v1GA8P
cxL4q3bk/ViLT3O9Nz2n2oW1T3tEmx6GOX9LHcM5mdL6NA0oEPU00YbB/7Np3DUrx++op2yLW5oF
qkK+lZODgaPmwE6YQRfqAsF5NFxIqxm9CVK4IEiL166QcAxQ4tkW5XRowEAhPxjwSH2QB8syLnQS
g5Ya8g6NGJiuAH2QU6HnQycGP1e0ZCIsENVGU2MMTn3FfIi0NxQHv3oHxZrc9i9NTezbYBPY5Tsn
6N96VVrwU1BUy7OpesaHCPLbBE0EWey9sFJQbGal9Czg0yUq1Yo4QezSOTAq40437M+mYIuA4mVu
feYODm5UzwD8bNKHwZPdOu3Yfu2Mqb08kb5jYZYy3lKD/u2M8VMzskZMYG59m6sec2z4koNvwI3P
FdupDGdw37Rcx5yjY8ewL4qQvh7PSNn7LfG717mM446bUomCNiE+GOJ1lvEvmwr9LLMbiKsKLCQn
IkphRo8np4cjUzPY97mevLV+DWuK7WUZJuwNJtTF6Gk22wSmFVNjoB9kBB+pjKloRD+XITJLVjNM
vL5bQQUc3CmFtGjnG2TOXvIUS67Qq0pqrE22k0b2bepsQFXL5tGn47gyTNxgBiN/cBzKiUOCP0pE
e2BUD9ByQdw0m0wEaHoNVCTMUazAe0BlkBsNWfDOML8ii0bJnGCYq8Y+KjksBHYu+A58T18f+WMH
oUHaP9rcGNkVwuMyMMOJzTuJsm/4xTrYPZw70aPZibn9RO2wAo3bbGo8+5ZRZAUsK3Y0f1hx9tA0
/taDNgm6n8dZqwHeZqSM9lxcJmqAFAAAnblwOkEkoAvVMLYhJeC17IqbmWOSgFbvrhnc95JHh6qA
gwSFmucNaOTCNbD3KU80Nn2ugb9VBRDqqP4qYy9AWAmTRiNpwxP0Ib9gKZ4xpdcD7qnWqQMNWBWU
yZurzjwJTCT67KGwylvFtopH1EQRMXwZdJ6KU+A0iO7eoHirWLMC3WCRZ74HQ73rcK2kqsK+k9IE
MeAzGDglrpM0/WWHvGeo6teWexv6VrP2+qza1g6/diZEBLY+N0aryM4UzanFSAExk2XHRsU42/RB
/DuNsdwD/UqpIqFAUVg7xGheB749reDitsQB2si4H3W2SZ4JxDeT9b4E+6ZwTx7Fa2v80dVsKmlm
MeExrMU2+r2yvWvh0D4U3WWCcZ8arC5zmn2X44spBGi0OrzBRWFN9CoVOl8GMSKVYbMmB+6+iGiZ
9xULmTkXx1Kf1jFRy0bdMyACH1AXD8sX0aptVlMozTV2oVknkK4bVF/WI9JJ639NC+5pYpooc9eD
qpCzny4hiJHALa9J/wLWsaplWHQ+VInKxcklfYC/unfRuKbr4a8iWSvk2BuiXSMTGnrkvYVyQFKB
A0RilkB2dIjug/pgAwZcAAtNw0BSWA5ByTB0srsGuGCt/SIpGZidTBW0jbI9qpznCo1M0obxR5RT
KqnUsmrEbLFZxd1pRHULIla72uKD5j0oSbD+8cx6xr1oez3bVNgqoDQYpniIg5QsiK8sh+J8Op7i
EY7lMmWVmVGUOjU0bYWeiziY7U2/Ih9epmuzkHakImsCMdybHe13YGeFkmo6wEWjBRCqUHetz6D/
TSMft5GtvQmZf3s+W6sTMH5EooG3CvA3nXbYZ8abhi14Ks2fXXPwprlY6V702MYtCBe9mfaziuNH
u90VXY6mLZrH1sSXLEV0iPvp2JqsyprjuRts/nbdBM8Im012exbQYUpwY8+iB+FiW2UWDJiyLb7a
vn8ya6rSNQY4G8vjvqbOD4pw/mDN+Iu9t2q9TVMD3U7hre2xn/a9fMt6GkL18B3mTJ3Zrmnhj9BA
fNak2OweOgI9gJ0YiKnzFwPwJxD/Lg4J1MOKa9/ktzQtr5X2mY9JvTbD4EGkyz4qQDnE+sGjzIbh
0C3HMwgbL/YhrUHBJY0B/And3BY9eAcsJnR71HcRAkar1ip0ChmEiJlQTTdWn8HGbUTbFAKY0lx/
FHO0ZVLSmWamL/GcGIvrEgYl5ntO5QW/e0ZYavgvSwyyLOJpy+ZqpPpjaMHk7TODuCdrbmYUIo+Y
Y+HcvgZNwQ5nMEWs0n+piuQ6lu0trchqzP3gjSjlvFoweKKZMCOI2J0LJWMRttnXEvt6LnJdocYe
bgHAH4jBERcSyka+gkeYf+sVV6UC7rzN3gPSG9BmhJCuHp6SPvlOjOwGY5L10i0e0XgCftiuhX0y
puYKL2Un+on9zyfThs2GDUnW2SsVos5q+Z8ztHhrGlzsR0QbPj5gnvFOt4TUohkOcevcsoKN1J7c
5zzIHsuUez0k+N62oOrxZbVw0LRbY02P4aVPaP1i0AvNEaXnybktu+OMzhAJXH8PW+BUE4KTUCTd
JnWutp3fEpQTcAGffxGgQN9jNOdF+GJGfGX13UcZXwLg2jQLeKIF1buoZVKJ9HupvUPmpgybobzB
FzLUFhAgHULlgyCgvjTUX0cV/EeJ82GWv/uERQKRpHOZm9dsX2nZ72XsU31L9kmYBJR2eQcGy3C4
w/XQE8Xgov5c1M2dV6r9JZsJWnAfJF5w7OAl90m66RytUssFRKvuDb6Xd0hXjhCshk/R3TKgFOvl
Mc/xI7U/sHkpetiQCa6R4R80O0cZibWn7ssb4u867G0IyFbl7dsEg/Oq/dJDyPuJwWKdfqsUaUNN
hQXtWc6sdss4VvtwbdsHfeKyCvpIcImvg/Qv0nic9BF54JQQaTL734SaN9t1+12LwGHh5N8dznqr
YaDm3Kg8V8Y0BZUjASnfKdHGJ/Dn9lF2F5pWyV1VZWet4kHYCObV7qwdNK1+txLntdP9jzgI7lGh
uwI0JGowFDTFxfqaHuk+ZeTuHjKdJaYeXpLZhQEby2FvA49j2usqS0mEqa9RYpzlxkR7dJwDSuoe
7HP0qdwgQK5ABZWqBmC0pOsC9MpaNUiXpJNul1vEAWEeAaFRJW+ZE/70xHTpgW/AayG0MN0Q/xca
B9gxgPrF6Xo3h7TF8CHc12j1iNqc9tgGXfoK/UA9pPVP6w/Bl8h6KPPge4DrhYsSfZrMyXbBJ0pm
3T4cmDV9FO7GAZkgWPwXNmvkBonEWsSqzEiilNPMTHbHBRhWjqjZG9MHXUuaEIxzzxuO9ZB6IMTg
AWAK+MxkFCckhSsQRxVwvDFHL0EIhBR0SD2Kr+GJTerDtQ68fDhlFsQ5eS3zWOigwHxkqjT33k0q
WHj/+09F4HnSyxG+rTRBkeDhmED0hrZEK3ltFx4g8KREraweXi116uUiQpNg5dCozy4v9iFCyAKk
1tYckdnMh+ShRkt5p0M+Ow0EYifP6ZDERc8JLvaEwtMit7L8oxso9MHIOvz10p+3+ItuDWQ1DK+V
Gg5oZz6omwkZsIJ/14BW//rM8tNfb/7rD4sMzMKpW15bfl1++us1FFD+fUnLi3+95683/u21vx0V
fR4qVVRq/vX1aDpzxAGrQrSMFKlvOdByea1HW67rgCcsf1j+CWmkxukkqBpqTXteDp51ASrsy+eW
f7Lgl8AT9wjUYDoZuoBD4moZCpeFDfCysQAcNlABT9Ygw/aM73B5Wn6PPPexr/x6FxpFeQrC1tzL
HKnDroR6H9/6Dvtd7iXWgTidrJGeGtcQzdxT79kQC1y/A7ysCIPLi8s/WOrFGytKsSCNLO1EFSwi
i8tm2B3K9TpP/dPyE8upd8JEdW3CIjk4RnvtAKvukA4zUcqpzFNMQeYUTsOjCfAEZjsZZtvUXxmh
bxWScBwj2nst1op0jAvECgrU3HLUDqSe7pm3fEFUdqDhwunETOsgguEQxhaCkCXKqoldlXB/7VdM
zYNf/bRNJxpsDRD1KPVbpJbhT5hVsXXcgk5ZmtwNglT+GDgA3n0diacaqawpDFUMolUoTKzsLr53
MKeisUcvjRt5Yq5aTPqEAAICCvXElzQbHqtBeCujLe8xdW/XZRPAPBZbL3mNMISWeadBVepTFjS/
2LQooCGXqe0mTYl+ygvmQxmNYJhfYXatLLR9EIdFhVmJuxP5oskTwW93Zh8Vq+gBVNCj1UfXGf4H
eI7+MPfmM1R2/D/yJGKj8xEIsvzf5mR/+aVH/6vWkEeTxa+ghReKVudXXeyhSY+QocH1aU61B7h+
ddL+vq0MouBivETxRLrisvBCF9xUve0faRPcYXCxGVpBUkr/eyP7X7kxDU9t21pbixY42R0Q5ZhL
dhkQPr1tERr5cXQkXfgUti2ouYexQNiBAUS/PvIORZMAB6qM7FAgv9650AAc34OOI7xyYzbx01i4
LkFLZp91BwM+kPIJOts9QigtrH9Jk63LTGKB6acZD2zQg4VpERFo4mOsNgeIwsrIpuZbTPdDoRkH
L0WmT9bAUVU3Gag/54ve63oItpACzkHQgeKgDXkckCdqIUbpVG9RTRtuht2EVGDQ5w6ezYQytCQ+
NuVgULeVl6qzfBi6vr4yyvpQWQA6C5ckswq7X1wB+YoRAuS3qrOTRZsSD0XUakLstfE0Rwtnb+vx
KQt0Hym2puMy0m2RZEeUcbqXNDDFfTZ7l6HblPAgIMyKD+pxMDJsfzvonXMMam9jDXjB9W31RWp4
oFF9s9kakcT0X2CDAMYNM6XdSA0xbThVDWQ6dWNklhGJxSX2fqB2zQCC8NCgzFHXyc7Uh4PjzhtP
CnvntMh39I5x8508WjWR/aDLcFe2Wse4B4rRWfIN/aQrZYRXN0RTwWKxcOP6KtzgrjC8lzCkJNL4
IfFq8tBqcnpBhfSTxJWSigsWXhM/gDLHayBM16odqWUZEqJGRUs/GdCsDurPXKYHQyqi7mT1wD7d
e4hFMLzkwGxBvmoTIXc3WPBZ6s94Tu8GwzpructgKO+x+Y3TfodKqnWPxSSbcbX32/ACyJt1JsF7
YNQe2wIeZl9RkG0jhm1I0ca4L0ckGDqXclXkynlV6pKteRgOTe39mEYvfzAh26rqXOnOLbiD+ncR
gMFWScdswgMuqSIUiGSHQYLs9IxL9Ry618aqmkPdW7vJjF+6qrgL0hGuG+qulPqMBzkMd1Mqe4xL
xr2VZM2awjcTNccTM/WPqARu5xC6dS9h7fSgTFo63TO1hWPstPsw0/ULhtbxnSmnIxp9oLiK7Cqh
SrJ2Gv1WuHFzfrQG5BUBtsG2c4ddGIdXvcPQqo/yfNtN7ptjO6+jQvGQvYgWTxRkIjpTvk1TcCWS
2wQD8sSJ4wA38fdz0n6EM2IL6QtsEnyR/JcEEtIwU/sT4Q+P5h7CXuaPbqDeWzuHzrVOwSAA0I5r
C1uvlUNAkoko2yBj+lwVwJtpBYXToUvEjuYpHQ5yxIJeX5wAvaiGF9t3N7PpXRHpadcZm5jvjI95
G39Z9rBNQnGPkytVq2kFIyevgcjWRr7JDGB/fr6XNbGK3X+l8UhtohaoBRTBpa+dT8Ty6YZRYaS0
TqdE26DTS5cMgKh5V4nqpXONG7j9h16F7213xHPhM6BD6KghDWFxdxl8Lb50MMa0Ntxgas4uXVy6
Ck2z9h0Cxnb0tGtSNQ++bd3hd/YyaSwbgRB36NLYg/kZm4TBZt0cSt14k5H56Ln1LgK+4VjRRFnL
wVpTkSXbOLkf2/qcpRF9gP5gD1CelJp5Iw7JbP6ELHg18uiC8seD6VI/cDwK7bMwT8AAASUUj56e
X5qIWA1AB14XUZrVq9kowSvFlKlshSrMvSeLnIumf38FaYq78LhNm+ZN061zQT0CCPabejTqUFi3
HGpWNkQMWLzvUv8n8Lw1GTsQgmZ4D333C5bIS7uxAyCO44ijCo+jB7c1MYfkPG9949UJ40+ndQ8B
ziBh7tDxivGoyb1jhPRQpRWnwEBROYN67tryjho8mB0DGpXBgbqjNt7GaRAgi0Gt+PU2i6ONPUYf
1FOepqcpyskZdRQeqHjaoa0oI9E+noMnraBDwbLU7fO8JlU9z1o5byQ3fspZ2RLvsfWLj3KOENu5
+hR1cHc4Oml901KYWlasfbSsZF0q8Ebz0fGdDQPgzJTfWZqzb+66EQkdDQJVk+oVnLLsaXSm39TE
fhCqbOqq+mqSsw9bfY3QMgk6Kv2TMLKtXZzHojgg20VdtD3Pcx3uXAOdniDzH5FquXnSicmw5aFv
bGtbwlBa54Z3tVGdWfekkhRFi0voITqDJ87ZpbwG2uMEox9c9xlnLm9b5vfE1dEGJdR54yThrR7r
3xVC6m6nIDcG0tG6sa0LzTmPk35IK4TARNmpLlO16fzxs83qT7dl1y9tBqEOLp89dYvyYGGMSBjS
T4snpdh+GVv5HQ9VsS+BKCNpG67CsiKNwphVaow1OWOwggAIYH5I5NoQbRDVB1Ddd1CBvRjPd0yX
NS99tSbyo7ow92hxkV7EwL+1kZSqaPI3W1re2TWoHKfaExXuR9STrHWas9G7IzVaE3FFe5InIzWe
JoIkVXkBA2OjqhGSDsbeWqCJdkg1FAzHzN6z+n0ZRviGI0eyR3jnvS+h01NfGlfN2N9wKo6Un6uR
XIWY31FWRaGlZE+vpuFiy2LvaOzYNgrbQvwYTMaITIsffUDhNLNcZ4dcHBqmlNvYXO/MCQvAUPbv
UxzvekUG9kQNWgfgA16A2is8Le5JXr9qw3TnJpD99W7jmd4IrK5pVp3ssfRx9hIdgmIy8fCgbuLp
sFukQFEwJocGQPuNW1O+2jj0ulYobrxAMLzKwn+1qclZmfK6WhXEeq5HVWoqyIWzInlMx3ovQ/tg
m9X70D8Y3drxjc96pvPKfxO4COL1dS8VbVruXGd41um+40SEoCJMYHq8VMVqJBoKB0oIniy6zLbq
Y4gy4p3w5284nsGnojWZU0ZP6Tv5BQJbrN+cAkXXtTpaIsjEK2M/xB/NAND4Xx9FbYTVCLCIektA
72osltMJJzioQ6Cot8rCcD15/XbicETy6leoABsreZ3nqzpuhDaFyf/Vm0PO0cc+4rRGxkrIVY1W
+TaD+k+yFx8falgZFbUzdKV3BhtShW1Mxc+WloIn5Wf1N/6rgmYFhWFvVf1qeZ0g1aj7bZNSsNA/
5aER2sqy4uX/yGkdyCqA4+wbjcGI2HTA59VbKsPbqZ/VdERoYpOiCtoM7cESwLpQ/ntgHVobVOyG
Tv9WJy+7CQ92jpAm8rFCosiyQCPyCYiHSCuthyKghFMycfYVwDL1DnW+Kq5OMSxVda1OW+fbuQhv
VhIc1MmrBg9d9QVoXFvZeKSXPEK7UIdT16VOq6mvU8INV9+dY9TOPiLbUp+Off2hoZNtFFRM+HMj
cQ3/19dTt/DfXzXgqsyRaI66WT2TTFhEcDTWxGhvWb93CPSsCl5r6YBNHhRZflbvEfT7dfdTJ21B
oeik89Y2+/P2JNL3OrZfIYfLghAYbIcKAkE73jqxt1MvIbm/Ri0DxgXfs0s2c0+GokOGNfIvdSgd
fc3C4Goouk9N8ylFeVWHVO8JBE4XD+od6ppK8Tu+//dFRbyoLhj7u6M6Fae4k0iClyTPaWssp1OH
c2V/4DAWSsikKE+A+5BIJ3pJtzgiX4rmpy5oYvklKDuTwmITzacONiwCg+kKZVJY2CadjshKvj2C
bYtZlUrNwOXOrfZxhEhIkk/XpYGPitA32+2LNjJcC6fezXHxEqUmel5IIvd0zE0JN9JNdcaSso4o
GYp+3N2lYTjugSN8V1gsjSPd7Bn6BuS1EDFVp0ZO3AAekqK09pFS0GOzMR/JFj4VRJyGu/ewwCCw
3+4ZfPdskhTLVFPErl9sAV3SLLwWS4xJkMi32MPNh9gs4qMVQQEdypdw9kHrdAZ5k0T8qc1PrRge
1X9FUJvbSsHEFBSsBTS0oJqHneG1dLDYRNAOib/1cBC7xPvS0IFZN870owNWTqeGErWeUPlGjWLr
WMANrMZ7teb03SpxkHDrZq2ckSS62kN1m5zuOYuIh2aHIjtWtvTuJvYMeyCN04/eWDrHSW1YCLuq
FYUqpSIirf1If1nK3b5NNV0TCQp8m6YoLhgI06tSHRgKdqh7I25tJtZh0uzkEDQCuWiIkK5FUXgq
pmuHtcYqRagwyglsXdUy0zsQFG2ZfdmQZLYiIns0JdePKRa6r4i7YQ6D5J2udURMNPePsjEOekED
yUz0bK2HW4QxfpSVUSLyl4HKxdq7sezdbNBo6fxerO1ef67g22xopt1CvGIQAin9lWpSoLOUHAAF
IxelmpPEzofSo3ZQxhS6TXB9SFxa+zkE7I267zoNKKpMctpbrih35jic9Sq3j1WjnxtFMpwk5khS
NTMdE9a9KuHnx0JwmQvySgAVW+lgV3PmdYIYCFw9atmGakNLA9xbLp6jkCB1Gei+B+ulL91tYwTO
1h7DfleQyUzekOzLlqZfWVQtERZ9514N+UrzMBKRTrpzUPKYHOs4aTzVHjq7hNlKPwT1P2fCY4Jo
ibaK84D5VCC0tzkcv1AZNrZJkO6WU9eYLgFS1hLY4ErG24bVhhIY+C+89thTyckscf+LVFDllYrL
ymQF5qbgYGV5l86J3MB1PhcIR1L7ct/y0W/WlaRw2ufObgiIW+YEbqyY9snEJ73UWTs6ERWIsBdL
ITMkazQSdd2oGQuSYV869UtRUmqOpYej3gTn1zahFaKv1fNskx/oNPurmuqGO+LcWhpxuZfjFxGn
kmmbzD2YhnPXYhM3mj91g+ZELHN4unRXphHSci/LqxWLL/rd8QrkTbCFG3Pqw/rat/EF2ua3n98F
AaER1jv2etKoOqu5EPaMba0YX8G69OvKZQ0wMndlDiQRht5dAuNoRNQJxxj0FjQjxNzoM/9pp6qG
4oKSKgTXQ5C3bufk5krrziDe93IgIp0kPILDkAIhOxaUbeIgRvBTdY9tV9LqgoeU5smpR7JVtYuW
pkGT05cj/LjBS6D5q5AL6jfdFldndp4KEIQ0e2jcMIH7yrzveusNrak7PHqRZhK3bBCXwa23bAc7
PXXp+cgeJzCPjoDoS/hvuyy8jnpPAddHq2UGF1daRGXqJJJOdBkaP/JK3Noc4waUQklFQfGovruk
WTZ3JdUhJnDhMsxy5JrDQv+t+mcLMGceWIc56Rnujr6iVgxTKaRPS45mx9nGTzDSYq4uPfsRxyog
rf65TrObaSAUXjEW0JFCqw19vJamNjhvb5dLlFZR9Im7XkfQmw2/m4P+0nZkoPr4I47ad1jBZJgD
SJ4kdhoYlmBkAKG8GDM1ImzH182I0FevxJxTzL0g7wCsRMzzFwAxOKqpUSKIgx1hBIuDCBxCXyMP
ss+RUoF1eEEzd1c55gWR0qeZ1jelQwaIO5Csw+mgE48MLOtos4We1G59bESqNqhPNNmghfYjFHiQ
HiJFMjtwUeEVzi11za+qbz91jJa31kwMUOow7QceQWCTX0Rrw/P+tBlxK1SqXw2gukEi8E38G2UN
RhKIJKyWEdM3ZA927+88elIFzbkmat8wCNmnDneu8ehpe913mfovf8BTsv0oq29NPibiWNr9OcsV
Lla1/PIEjy7TOOkK1gnRE/AzUmNdAuU+rgYANaj3r8OovKmOnaua7CPNm+00Jd+qKej61VtryucM
/kun8o0BH4I1heAEq3X3kXHzVDbaStdsAlfVO+tBiVQi+NlgWyFHFiCR0vusg5hFGDb5ZsjT/X/G
BVt/c0wGCGy4Bj6gQKs93wJ3DuD56+MpKaP2//0f4/82JhMNDGx3WNg+CF6opiidX99Pyw076DPk
Rh5wSxnRhlWWQiZcsAtpz00q0Y1boIG6orOObOwKq1QnjAbRiKumkIxeRFiEYPRx+c0JRzXc8xv3
pD7Fkbs34869mywyHL06pXlP/jbQjgxUA69Gd5EE9GmOuG//+Ys7/4ST//nalocroucF6sb8f18c
GJcoUAzuDqRpB+QS78fZuAs8wKMaWzOiEHdZ9S0QSdiYhuOsat+wVhwJzIVImRBkcqACCFcE+LtJ
wXxikABohqffBCEfsH4JwObg068V59Tf9Q53b9lFKbBBRNPOiC5aRzMunocmZCIAQQ615FuFTbEa
p5mCIo8Wz+MP1l4BHMqSUlBYT1eirHfZsGKrFa5wTVKieDj6ep0cUPauftcJ9s/YX/+Xm2b9w6GV
0cIXNS0XXj7N3b/dNN/zM2/QLERJEgsAHBzBmR6lp0KipZc7Ns+dSVtsAVMu8Ai6LkdhU45TWwsJ
y8UTAYqnjvaKCM59hLTPAo6ZJaHXPLN4eO4kSOPyc4YU7GZwGUKxHj9SJn3/g2azrdfBpI87kyIp
cEMkEcTPmsduGNlUYzxId1FMUVrNwP88Zrx/jhnLYdGAheGDZPwHBSHCt8wMkqhF86E1d6giaiGK
al7MNlHAJgeYAddQgel1M6Um6CNzrkB6miK6JoUCgSs0eTiFD06FLlrtbVn8DrPLUlcMx7YCYrkE
DGM9PY4gDVDsJJGwi9vkc2fKIHjBII8TGpRbwECw/mjnsJD0iAKISSpwdVKYwfAEv/NKj1ArbrfS
wxko8kFSpSMIj3w8oF58SOdpwSGlErssp62Orl+DLVR7mx0bwd5J7KNQQCw/Gqq1kdMGsigfJaTg
+6AB/Znd9BDsUTS9ZkATZq914QOwu9KuQpncyWrw5DxxMw024LgpgNnHGiTWfzHXNHXvnwuYZ5mQ
ViyIGZbr/d2N1Ok1q8onhGbwiWOFJFjdd346bkwbzE4p793ZtRDq9dhK6/7kujUaMUP8zZ5c9QCb
zS56ndTgqxTOCuWCcxwUd74TuWtN8CEtKX/Alae4QP/qz6LUGkfb7VftUKdbzTA/dDn/wg/yBvZs
hxbwixnk337GwlFoz9RZ2FAbBKwUqixrEMdD+fEutfvbXFTVdsI9GrrQe61wnHZIbUgb4gThhnwL
E/RVKTsp9rB8CLxx283dWasRzMwGTCmb0jmXhnTODnDXLLOKQ0ObJObQl6EYT2EwNLxSGsdQQnsr
6oeWWh16MzmiKwQISsJHB00OdnZTScqNOfRnljbIG+KmMPhe7VLsZMFTyLAFzmZ1INAd65cCxDYI
xSyYHrfJv/Mg2uFGBf7XJgpckFTL300COavRHvUh+i6h+GqphQ9A+2sJKKOiuroaHcym7BFKUTND
Abcaz3mZw+ai8uKoSn56aXMMRPjKSnlTqSlZNGrGqjYU591PGTg/Q1QFM6cH0jtA/p6DZk8Z8lJj
aUzZhhhhFgMcW/GugEFE/AiqIbkJhvHbHsZHNGnPph6jppqCoU8sovA5+DWV0RtqEViygVTt4g8R
9Z+aqY6F5NE6sGGyQ4lwimIk3YRamzFS5piOnY5ThZaRiSZ1eWlc7yXTQPAqVJeKOFtEZxQYBPlX
SvR+Hh/9yFmF+h98W6/yjnJg0ulFTx7Z1IcEDKlPEcGLKXUoAJ0d03bKcDu1Sy7XxLsRVrsJ9t6u
XnoDPH/doqmiUmEi2S0WaTpyG9ajH4qfC93emzm53tVvSW3+XCZ43FQw3cvxMU4HEABVBAGmNq9V
OqJC2JDjtxQeIjp6id/88CN5dSyNxYa8Z+VgP+SQk/vYyx2DgvDPCEiLDE9/GmvxVCXiOineBKbi
MOORI2/Z/PUQ66nEDl8w8cw2IXaQjQXNfUm7O43CyWBQCpgJ7w0FfxQaH0zHY5zgOhZ9UOnXtGXY
xvHZMBp2D3pGueWfKxeEf9pZybnhJtsziiZRWf5EBmRb+xDZMknjms74a58J49wDT3M0sZYyS66p
KY/IqciDMFEL9L0CUbJ5CHcQ0ihZ9EgtlgP7Cf6+e3uOrw655VHL3HxThbDBfV9e5DR/OtlkPmcz
teRsuGgxXLAZEgtW9X5csxw1ePF5HRWnBLynHuOD41WKPQ65M+kSe1fGrbmWpjUgbhhgmgCxou/z
vdshIDS6yE8KZLeoknZkqjaNu64C2ANIEyv21tkuwCAlcDlhKcCT2I5K1Q5U2cnKKlwmNCxo5wSb
01G3UJGa70yq5vjqagBZSkQzusk8zcF8F5d2toUCc9V6AyUmG33MYs72M0LNALp+VvhysnnX0U46
7fdo8qqjUWMQpmGdFol9z8MMcfmJtqGR4WKumfrjbLjmDvjaATU5cxO71osbiPkUdG+yTlzqS0BR
5FQ72CipHzuaQT0acyLORvCKaLiaXnMG8jAe6nDWzomXeqdm/l5+adUry08w6miCwkzm7k3pln0c
N0HLv5sBrx9s2wvOId7ue7+0fiR1kF3GCJlqCx2ewCgcWlMTMhituOvJfw5CzveR56WHPM0NmCNQ
chOc0s+5VmprgdIkXkcIv8SDiWJt6+yXq1yuwvJavobVfosQDEsoygbwQ0JLxZ/QvCANXQtp4Rvq
D3szmmLcGlCU6+rsghhgsHYSTqcLRBB1vTtUSkrZoHm4tQxwvC0IwbNfvNU98DrTiY6Z17jnSgUh
+NCApxvbcQ/Z7NFGU/wgHZSgDEoqGXEnjZbxLUj13ZxMaJeYvyyZZtu0N5uzXXfNeYyNrxpw+q4Y
RX+OKySoQMhEWMFO22wcjKNnlzRzqBKepWl7GIHRNmQtfg4j/w0htgSSnQ6cJYR0hDZ1X5JDWlZ6
ltOj0033Zct0iQPjauLO4lMxAT+IjvwBpYtyNk5+cpq5gH6OcB1C3HIPyGnYt4iaRv3U7fXCJUuu
kaY8Odr/sHcezc1jaZb+Kx29RwW8WfSGoPeUSLkNQvokwXuPXz/PRcb0zGR1VMfse5OVlfmlDEnc
+5pznmPVTDK0RTexRHGjUbmSbdHsEdhHuyj30B7jXGBGqMBTpy2MMZnsbU5qLp6I7FPxNXykvNse
W4arWvABkjAg5UHsSYVHhWaMsBpKs6xW9rMCOK5xouR5gzJLytyK8DnsrQHkTcSRkNiZAMfdr2+i
10EqdpxPrUyUfcirv5PAfOgpnDBRXaTdmC/Zk21mB73f1G+dj9rRZt2Hkjv5sEeOqWmA8ST8DAbE
cGQlRIl4q1kanQyQzgIMVaORr/sq/gIee5jl2TCfTdeikGZdR8qIimmtN6Uz+qj1/FPOgmkxIpq8
9DoES0SNeyVQzgokCR7S2p3AO0J/vc91UjVyffR+ugki5FaJ51Su1NKdMaZRGHi7EKBv4vqcNeSY
X1D1V5z9/BaCdvU0eUx/0zr+ICKBqwzZOWV6dZ/K9EPoYYX63NRQoGNsYpU4iPjmjxATJGHxMG+Y
mvc+ESAIY0k/5SsVpLGgvTrWxJwz6cCKE7OHK0qAOMk+Yq64aFu+T4P0OS4RnUltSWvFP5lNMpNf
yIuPWdtPhEkTWuHaSpCipnG/Udr+PjUhrG6CnGD7Bacq6fO1XJPrQd09C4SHChtBJegbHTr7lSU8
9wgpfzWyohaY5/CTafS35TAR5ElUrNLgfI1y4UF11O0gledKdu6+MbGrVK90t3hDzP5uoNxNk/B3
KhOeVVZQrXSPByYOpol3oBo/OhuFSiOXK3Usr6Wlb8ldxmhibOcG2hJq47a2LqglLn1aa+uuRsXV
WNUumadpwg/oSACFquuMYUn9EUuEyXQ139fwU6dEe07EQLMQ7hqY985CLp1DH7QULdrRUNFN0el3
Nc4X/jfsmVWOVuYtWIS6kUx8c+kxRVOHveZpMQsZXFS+99MFPXWx+ERMgcYskjJyEalAfcRSdR62
DB79idUlr5bTkKFZvWFN2/nsV/AVxz24OrI7In7oepe2yFX0geop86mLTAwDWjtNWHTTj1qS1nUi
vc7fwDfI6xRqZS0biFE26rsw7eicD5y25auoPef5gadTiZSGvxT1eV1WzzGra0wy1L5Ag1YRubPL
QMqPQDcLmEzWUzJq51JqTqHFgw7gKJ4RarIfIqplfwu7gwJTJm8ojM6GajIf50cTBJjegLDuD68y
mekr1eLlaAiqXfhGqKJD4A8Si5O5UC1AcQo9P0BpgDFEAzem+WN3Tr7qzNA5NsKKGgorkidr/Gg6
e7q5RZT4Eo4VnOzO/5b8U47nnGn1Q9a830KaCHBFP5lj31kOVk5N3k/XPuNnJcqN/KPAaly9yy+E
QS45fbC6DLAOJf9LyXgNRZXKhb0yRwvsc/mxzUfnXU7TX0XFLCCe20YJbqadgu0ofmIybBUxAEmZ
/OLrlXfxWH13TE418TMO1L+gluCbOVPDjwiGKMroPlLwrvupKnYpwWFuY+oyjca2l3h0HE83lpLU
L4NOw9zYlvrGCFDrakP0O09EbJQOvuTVQMXSYKmzdJ//sRSMoKSUZzu2P+3BOTODWol6KejaldzZ
4JDEqGq2DuX+R2boOCTbGEbQRL4FrddfZ5nPG93n0YczxJ+2H/xkgVkyjS5wUrfZ0rM8IKrKegzo
5BGJcxzW+CZAmw1aT1GtbYq8pcERnrtaQtLYldZamFZEPy5aEmOkvaYm45vEwKPQz4w5FL/ZXx9p
nzBNMQwKh8fcHxUBtzagL8wzIlekc+6zcWp2YCjiQ0Ui64McWdBlVNViADfPrVVRNYsEo6Tpcd8A
VEBX6mP5pfBLhZ5K77PY1XhQYwaR23YAtj4Q7jAvAGZ/jozPceGh/lKsDimt6Dp01XbDet1D5DUh
IonKvlMkHe/zzXTO7dRs0lwlFBDtyS6sFcRYps0WJ0z24UhKZhY+Wt3kzTAOke7vFF01XK0mYzoy
TfoxhP+YdKVzN5lPTZF5riFcZVIDXbDW/ozilI3pQfumAu9dITynX8NPZhY8RNmWbMwiQNIqh6a1
gl+sNryLsyNWBpayTDNnhZ12SJTaVTIafTKYTHf+EfSIE7f3yndyx/Cng2CSSIWrh4zblRMpSmkW
S6iWvFCccTXFQQy+GNLrVRlBFeq4LtrJyXZaIVugzjESYdbYzwbR3t/qRktr1CyxekrZZV5wzk2u
2uHb06xjK8Xs2Zm+V2n+rpFV6ufTue55UGfXrWexrzTKoV1rX7Bj745UD8tGx6AWDrBNIxkyfGx+
59gg1k1qHYtMwAEtBvnFKGu73PvSIUkuFOBIie9tZ0zH2ErjSdVfEt8g8bSH5TtPfCBH4fmr7ezI
bHoPr9VHiR7/VmP/m8cS+k8r5qHLIzdJrlGISsimasqFxXD2LM/Ok2Aqd5xod0cv3+eV2zhy19nN
+A4H6BjJ061LJxiSNhVH7cRCpZAtSyd6n8dW88jZD9ovy5suA7rtPrfuTTkQPJNBHjfvZM+cqtzY
2KJ/bRlVoBrDsyW4Dp5PJnkqXF5i3WyWmGX54ed+UpLhNfQSyQVBHjPyCXME5zCeau67+eaLiupa
t2yP2WauhQNxfrpibVzrZX2wMxXpUvzQfX6VPCp3TouGzmsAJFHNlQ3H8/zIpWIjMy81xKKo7b4s
yPtMwOVyk4wviU7vLvheWnQNDfk7a3kuJSlYdyYnp5NCOxCTY9tC6yoTpjX/YHbsf0mwV+cV5l8r
aaXqF0iiTOGJIniJOCnjed70zu8hUgt29RFD54plfgXWt7UEyN+6s2jiZhE1Ui5zMrUQE9lvS7th
SCNw/sGvJEs/nd69NV5/YxzGwiH2AZRuCfqmQGCAMX8aSKsrVvNzMc8QJBYsrHz4gswnN1DUnkTN
jGgzXs6bi3mB1Rifnt08z14iB2vzQkLUaExRTbiSPzJInF6CQULS4AXrjHqY2SM/q87QUMCywHEK
HUXMCKpMIFoAM8Y9wPPBIBGMgRiqDtPRFx/IgjhZykY2nxo8BXrQHWmHV8cW3l4OXiXh8IUIjoVK
QvGA2ptCaNhq4sazkXxi5U6uoh7T8mGZgq4RfkHYEGL2JSothdJzfpWjQH/tqTvtgYHPbPFSHtZk
AoqLZfaS5HyjLATcSOvrtYdR93/Fri8M0KdM5bnoos38tQyx1Z0KNqlRVd5p/H8ziUETdOe9zTvv
zsZiwc0Vpz5ju01Sh5t5BkQs63WeNw++guCUnYTYuqA/I5qPao8NbrGO8B6WfTOtxQoTqRk7L5u3
Ja2u2JvfappbAhkfWB9YXDDLQFGvnuIkeJufoVJR+rU1VBhWrHzl52QoNjhMBKNGWOLMIefjb/vX
2UhrCwO+cPNa0nfCkAIXk7PBW0KZIZ5Mu0s+GBzJE33wfFK0LLSVcVgREvAxwKfnxXiZVxxTCpSg
MJ/H4NH+GES9Lkj2RPBlnfHlfGS01ASi8M7XLHnLLPnVrOwjTPtr6IzYLX1l3n/rFkw0tMezf1Ky
qW7VgpszrbPjKGACKRDZdUHwG36AXKdvEB9WcOMIT8R0SpQt7MiIyK0boPKcJ6KeCwUKgcyjayMc
iLNsxCCaNNEjRsYlS23kU7g1JaJBc9fEFbTKQqJqmHTykPNgsfbZG4N+U332ZbI09msds3Nf6FvN
z39nwQASe3amWbPsNb9ZflSVpKAoT68En1Gg+OYHXpiteMk46d5kZ1yLdiYU3lq9Tq+Bxc0vlt/i
1IsK8l0jutQYvNmCzNZvMYPsW2rI2cHN/fHiw9KB5MDn2o6xBst4fUSdXjD6bfGJTp6x603BQRe/
QtANjL2zaVHmgYku/HneYMxM58GGjSyYIzE2a+5I1L+NvyW38SMu5NaNDfXDGWmXEp6rMGeeTnb5
E2ndxaJUeblnYBBtSKHiV/VryUQMjKdFB49PCyGiy8qnMTFLOl6aP5Fc7BT4Y1tj0UkYiflYzMUK
TqhrlpGxawe/4hUV3y3QKjoy4eioVVYiYiadgoZne1YsDCM+ZkyQJwNu4jzml2lMBbc7JW8yPInK
aYop0aht10kU4irO+OywVnmRFcYwHh7RVOlJ6ZleyxYDLtxmPDaclMCfFfgd02E+M2rhS48iBE0x
/knwitrBq4Y1Y/EVPy6NHsv0v2zxVDZDa9E628xyFQhLlcmYNCcE2qXaiLFU0O3CdRPkC8ZErHeE
wyGtmh+ZhYcExsRVOw6S9BfpKMNdz9q1isM8hQ5MF4Zbo+mWaMkiPCAxQRVF9we470Z83OczMY5C
vl0bred9iCnj+k8sVkqUYHOZKQc2Un7jj51jgWjTY6QHgWvbmbdnp+n2pWTCO5cgHHId2qGxpo86
z6gCRZjig5Epb25glkqpIefnJ9AsDByMeWGUptqqmvyjqL10i31o4U/noY89+IQVKj7rMZY1SZP2
Yx4mzHMMqSZeoO3U5xmOUSUjatu4Ru2JH6iLOUZtJ6CH1qx9kOQ3LeCTM3HZmCrJPvV90rm64xhn
Vmq32DV+Rx0AUixhPS0N41lEPpDnM20Hwd/MMi522emUdR5vW4F5Sa38RLYlDBJz/LT7n9ml7pUx
8hKH17xlVmPTpBpFeAxw6tp2x1Uw4etyerUEghn+NnREC2si5bPjgM89xpAB55DmlVzX8ESNdB8o
LXs0YtbZvssW08dOXHV98dJwJIvJSkrID5/GbUlnZIFwF+Lh37mBbqb6WdPal64fdFfl/YnjJCR9
gkfZY10isbXtwVgP/RDQniO+7WkwLDP+iYt8N5LCdMQ6s9AtIfUVg3rUZe9jmH6qAUcE27mO4AmZ
sw7JlmohzpAw6YTlSi8QcvWJeQg9eURSp99SofhI+u5cVurEviY86zYarGpCB5cK8VThU7wbPJUM
Z1cdV4s/moRxTEzfSqakS9nxlrPkojFtOk/DP5oUKW7pcB57049FYYs2B9dLRiwZhC6qUXlK39IS
N4ZRQQGqLL7eEBnLmaxOEbmaxUOBiZZu9GlPa49Dify9t8HQZhVDrXSfUVO7bciPbFUfZCID7ESS
64qbXOzEZvJOaLIAKQ1w7ZIu/UqkK8wDFN7qkqrkdYarhHF5kvLuWdybJRp0BvftAUIVNnLRwkds
hyyFx7z2kz95+zofofN5lkUfZJ+CbSjQUuqviUOue8h8wOxAyA9VdbLYva5p8z+IyVwpaXELyp/O
bj+Lkr26HfGeJSolW4iqzh0sDJhafKxFkptY482oEIrxAvKxy/z1Q3R3me9s7bAHFqw9a6ScL2R/
U05HtQsEHqBmXoN+ea0XzkGSvE2qxF8zlCOVOOFSMZrGQ7CohOjD9+y701CBeRoVmM1xLqZfFlCA
WdPRT8G+t8M3FIcM94bFPOYsWPW4+Ak3TmeF2xkMNSu9+nJBOmfJPI+nQyz/YhMRre3HP0ieqIw8
8t70Mv6ZwUKGyY3i5CR7BdprG+k/UZ08BMBIXJtyDpmZgLtvO69PiCi/53Udar/NWBevk00dBHWn
gO0iuA1MOYVmqGtQW9ZsdgPx8FVNfseiuZsXwIrFxo4BDRJL5woL8OIh91thyuCo9dG8N96zaJ+G
gfI+B8jESpJhXmcJghXVYSokfq2enkxyrN0pk37m4bBKjhJYm47xVOuyIUHIavC+KzVK+KwiuZrm
AAURaYgy+zlMRe26Q/wmgrvRCYkSwuhMN62he7OIf2oD1LPi1efDjYiLBWTaFEfGhEehVcK9sJ1r
v7l3y6VzmJIBa7PTTEy4/Pg+8X9VCB8RZmsAmpDohptBjzdNZL6ShILtxPe+AiGpJf5n5dQqK1Lq
EK0i3oyedh92xWuj2OWS9Y7rmM0ZrRlCeIESE13aIJBI+P2IKQjfxcy3SxPQARLDTzFez+t7raO5
ntubRpDG5jVq2xLmrGcE+xrfiTHgKBQ4CdHZiOkocYO/WQ2PQRssbIm0bAn/2hL2WSEF0ZGGRJ19
IbzkFOQTUgGN/kw3yj20TsGGtz7FAxGlSNNUfDWiip4FcHFNpWVN4Xt5iSoailT8ooGoAJr2Im3N
KgXhO4AOtpX6NvO74onrOrTX6OZtOkAVdh/r1pWJNLzOtYBn2SNohFDLvyCQBcBeRTXvYjo+5dZ3
JlWfgmglekYWHw88LdsyIVuLnygPjePE0IMhMjWjyG+unGewpW+4CPFhcpJz3HGuXNNJvs/sw0T8
+I50HGTSE8sYD3EtaHSQRNKNpyHTrQ8MMT/nKYsycHIEhDjVcvXImfNjPA2RAYbaUryE4xQX/Mjd
ky2eyTz3NBYoiGBotbQke4GsK9YCs4RSNJ7zkzsJup7owebZEzOKvUb1kujpH2KE0InyO9nFdEoL
e28VrOsm80/al9hkkOjK6e8oaHGW/q2GA1mn0YdmmPE6YL3Jcc8ygIQ58W5IDJnY2QAeH1reU718
wsLHhc4aT/xrlRJtwKWxKEVlJV7muSIW4/S5vx5EJspMKxJ/eoQOh1qcknnuABvwCjiP48MoDgpx
g+M5ihvIe+0QIZKA6U0op/BtMtnWiEBK6YfpGj7wJb8bNQevVJkU3HBqeCUmUWrbYnwP6/JiEhww
qzynFsV1VdpP803SofIBdyRTyrPfjwoqET6i7ybAwnRK9zqxqOKX6Fpyitp3cdbMd7/hTWcN4dEK
nag+rgWKrUWOs1D98JeoICpUOTwoBWzDMCvemvx51Iz7TJASRa+pTR9J5hxw4An8oBYuJt9/bc5y
HbwXkvZd3PQ1XH1jWRW8oaKqmC8biUw7skjWSCJBzFOqioWCeq6BJSz0rttFWb/DJnVBov9Sg1le
4K6/Z/1TkLJJxhJxL1VVY5EIl57CZq5vodtLbuotwtp45FXZ/zWNU0SsomHgbFR97S8V5P8Qjf87
orEmO/+SaHz+6f9t+4n2Pgirn/8Ha/zXf/m/scbyP0xFsRUm9aZA5vY/dfMf/y5Z6j8MwzZBGqsm
0ixGcP/JNNaNf2iyqRiOA71Y1w3t/zCNdfUfpmOAOdc0i8W0Kv9/MY0NDR3nXyDf3fd//LvB2Wfx
lUxbF2BjW/47NliXzMEvbWvaOn69iRH0amlAn7KSHuUx2VpIZtR1ae09rp9y2d6bT/2Pf29eAIly
0YzOxhvXxNta0mtTHFpvw2xbIc6NRX3FTbx1IlReyyxeBA/MjGW2K7ynZJMu1XX2CYJI01Z4TwVR
8aF8lwfI7jto5dF/QyVWBHX4n35Hx+Zlg93L//xdxAsRRlFTe9rKkwV1UnkiAnBT2toVed+ftmp/
JVYqjPLCdyNUnv61KJKN1H/x3XXeKcugnZQN7W/fHRXRgHxNm7b2w+kP8m/+VF2Id5I/mnX6SyID
a8P213rWnwDm6Mjr3PhZWtsn59lmV3+h+tdvSnVSjuVe/UzP0y4Gx7SszyFL7Bs2d6KczvRaOFII
Bn62og2Zwvl2+JO/BEftKm8K+8c3THMlOdMLfUy/Mq/6O2AJSLCowfhvTg3RZ9ZigV60/SgfIIpr
6vQdYhMYGZazJDNcQeNIFFmJ7XpRH9Njv5a/STLQtszUKWIyHEKECSyr5/KsxC45axuENUumaw+2
SsGf6M6vsx5es99pIz1N4To8eVvGYTEp25++vUW6dBEhJuvoZ9yStbkkwZgZJLfpr3ooyU5n7BtJ
OxSb9RdSJexu0NG+8NQM+pItLtvgZUo197BTOKPkna8A/vj3PF84D6/eJNFtvE6W65/oZyr7nt/i
H5/WJ11Ip/xubKYnoG3Za9rf4SXk0ZKXwz+Ob9mnue5x82AR/sWqbJ1Mc9cpICFXGXevv0W0jIGd
STCR3sQFU76Z4xsMNE07TYz8xCBDvunyeqSdvVUfmMy+8qt3afKz+tyLhoqGYgsGhawK54kq4pzu
+7O/76atfzUPXe6OhDm5teYWn8m+RDyBou+GW/w3WhGEh0GoQge36L+aaIXFCPJlhA3S9d7UelXk
1/DesAA9kPpBkmBmutGqWWWHaaOvgxUaBaAdsBSMd+XbO8FmQMb/ViPiXKYXj5AxYAwn7L2kLuJW
zlzISykyvGkRbXBGK4ss2owH+9XBzkcyJbkXP9WNdmU4Q4QAtvHOuMV48nfkWATWQgtdrOI9UWp3
RGLMceLGtaxj2SzI7vtsd5WbXtQnxFT2w/8yz219aKRF+Oo97Bv4KT7ahQtMhLGWtjPP6aXfkRaR
akdM7vpKSlbFNvvq19BLom25Td6cJecJ7Cs8hSfn6rxMJS3GhtUB6lA35elYJD8drfaiPajRnQVC
ecl35qVO1sBxYSNi2rLiff+mijdNJ8ijW6iswJZQJj7NLSEoMPVWJEuCE0LmtHZuBgqcRXCC4GJi
Kel3ygqEi/mnYl/PL2iuWc/sGEz5Ey/kQuk30WnESrDFwYzv7pxiRN6B1olYuHEGas1ylF2imWig
WpCc/spnifqdPEiE25JaDSdgoy7G7XDFWmduxsAlWf3RfIzL7bgNgDDjwFtkvutfrIYF0MK4e5/1
r4QgCDTPiWpjfC32w4qBrHOjPUQXK23GaodcctgMvlurC/uitQ/n1p2a92AfmQvrfXySX+VlugxY
MDwpF5Ys//p8/Dt23cZTwS3kWIqicM0Zf5PMq8lkG72JoKJmuMtueKOm1qtNhta//jb/dAiLb2M4
quXIXHaq+TcwPZ0ljY2nYP1U+rv4Fs447EafQK46TDGPN0xHSq74/0w3uP4XNHz1n29Xm02pbBu6
qVtsiGWhmP+/XBSaX+rm4NRYmSUy4onUXhlDFm2LwYdBYGrSh8LUHE8gKtWXyHf0pWJ/5lrPMt2s
SdeQzJ1ejPfc87ot7SePWpKztzDQi2IwOELsvAy+VIEJIftQ0UbmGjKbfXtQ7XWlKsV6Yp6EUqc+
NwNHRjIlSyeHT6Ql0QUvUIntnwW7hlowNmFM1/WLWrSGSxAMDblMiEuS5dJKs6enBu7xmk+5Jfnj
FhUmbOv80RhW++wzJT05SYYvC2RdGlvSomIjuHOamqDeDH4fmUwuIuR3GCo737gkfopLy/jT+j0t
SEs8j4k9E0Ed8YFr4HR7OY2VjSZPO6ulxTLjiAlnVm0k0yMkusJciEsdZWrCs5F11zDjV+BtbzgO
6HQdkl/I9drnckrJHTivalFhXwVJsySI97etGnL3+kpw++Tn2PT0U9gRB5hhb+SgYqGZG9I+toGk
lBXp9SG205HwzZC9rG4Q5SLl9q96DxSPMzXDtclHDkd2QtaJ4SvaQpUmfaOT1bMe5GwtqSAetUi2
Tk0tVO1TtrTkfpYWXMaKxZUp6V9U/frZwQlONCgLKivZdh0yQGBJ9S4mv3Loo6uWS38c5pX7zJju
hvqJKpDezk6/q1z3tkYhRnmTeom65hRIBr1fDrBBDc0XwJATxlEuCm8MmF5QJHR4EZRKZ/xvms9E
dz/LgpkdK2cZzp00Gldl+CZr62mirdmQmfs6mMVLMSSfwaVFmLuqh/ppCLLnyPPvalh/RzajNxA/
L5NO0J5Rv4q/1/sV7CJ7NYUSJtVUA3gEMsOQJX7FWN92XAmZ064M3AeuyvJBV9N2lbIQQGjun4PC
eDBkJFWJTYnu8E7bkGCiXNpg2pEAEFSkBPbkucToaiq4rlnBeNPuIQEjPFtLw8/IRx2X+30o1G8A
iKhns4qDD8ytHG8krHaY+tqKi8K8yhbTo5GboTl3vAMje9iEVydhFzAWy6Lw8Ys+FzpAIQLtmQEB
GUuW+hhsyANhmMhXZFwxJD9OAttGb10tMJY9CcgggZFPsS64osTgBoXebEETB4ZcxOXSTluivj2W
UBaKrl2Lng/OKDrVD6OTmK6yN6LwygyYzZ/T8Dx1BuTl7mHX/dHREMZbMiPH0EXQQPTAiJufe3II
TdASSF4139c3YZpexgCvJ2ZFi92DJS6NqtXYjLc0ub51nuDD5WO/MxqQ7izWu+WYKeVONWHAR2m7
rWNPZyUkpLVZWT1JDLU2Ona45RBHFfO3QNn7NfJUkMZswjWbWDcyGbZj1+2Vtoac7CExgtyARl8O
EfMgLqwldT//BZ6euk/CippNdZoA5J999ZC0uJlkkFeq1PAMRo2VeiDHh0HvY8SmmPU9itb5H4X2
a9bBDMzDNEGYxx8yAgeynPi7DrcklGOilAG7W76CmKMEtORjMF8ETcLxOTiJtw9a9af0VWmtql24
ujJzZap/mZ7q3qVcpAQotvayPuU3VO8hQFyySxfeu/qYtuo7igTcv6fkNJyUT2K76gOsY/g4znXC
Aw/k6X3EDrso2V64w2+1UVZo9NKjdrbfF/ktQPj5zmJfvwSf9ZHg9xODP++cf6UHSnYmEUyW33iP
zDf7UD8HWx1HAGt7zvkLEZNseznpU2UJvCdCDc1mVIdG4Fpn+erE+FNxfC4rc0852xE9zEDF2ik3
SOUI6xmjvKP0GS2C4oGzLy0KRJf5nvFlX+1ve1f+hN17MC1x1+sI4Vr+w+63hDbw0h8Ro2VsLwC8
xFQ9btwsk7OzsV7yO4W8f0XQ9mJtrI18YRkPnZxLLKPQ0H6TD1TlwLm+po9oWlibEu+/SqWNh56y
eamYy+bQbJWSVmVNitywz30onRygjmsTdgXBxNiYygEMC3GCY78d7LVGddWvtPoAJMCI+HVWAkXn
uTKkEYAeK4OVog5BkB00QcXIakR9LvJFr4aCCXUZ30rOpkO66lcMIol2s4AC+9wnbkUMA3NIXsNi
5b8mzaZYGhSnZ5ufnNyeHfOs6k0tNpqyznoAPK7NUBhZNFuVi4pQe8dfThm/HvttMFj2msmnuezf
eI2JzhqJ/mDHoW1hV9jmEfWS2rM8BTW9GqVF0yzCVXjLebWoLn8Mj4HxofoivpO3B+bTsJIhdnKM
X0CTIxWhCzGzJ2zxg/MunTnCnLNh7M13iY3Rlo8FKhZeYkZxqf9snfVvDPwyUBN48QX4TYAHigtP
kjQ965xVaJPPOPLMb2Ml3aYX70L/VL9XAk7z1NxhwfG9/Q9K37fsWOy6b3qyrHb1H20dns1T+sk+
AAld89o/wsEVU+0zj028Is3b7l1AzfmjWFfPYhAJbOedJ0D7Aq6uRssOHBaio4Z20y0fpb/Sl8Y5
fhiUqhPm0oMZrRzMn8vqFcmD3+ORWDR7fl65PcE75JmkhCIUEDiBvLhXMX7QhVVuygdQi9Hf8Wvy
pbvumitvec4eHH390ceug7o/RgewsGgkz3HlGkjTV6SH7wFfCjkvPjl5zdcoYa8Hiwyy7ksbv/gT
VnbXBOXeHqQvHXHrk69scccbzgarT3l2LmO6knGlDadh1x0h8sD45ZMLvQkC0aY6oAse9s0+PkX+
ksom+R4dN0K3cEyOHoNr0Eaei/pfznb5VwVWjm4OmYFLBLT1xudqJMU7XABNqfKFtFU5M9ovvBxb
jBD1MdgSgkICSfyWbBrTpRigAetXw0sIuPgC9petFutdDXMeKUquSlgsxAgmyPQM5qo/ljTk2XI6
OXxqaFGZC6ySjwqzeo9Hy4UDTXuxj+N7t6HKc+6247avOM20YWO72g4B4ZuyVjfmI9kwzHkHbD5x
feySU7jWHhlzhZV1POSoN577dDVcS6RK1+RGP/PerKNdSHLpiSWP5S+LpcPB/Q1Nzd+mZ52v273B
t/rgd7jR6drZNth3m46oBOSfR6bB08rZ5flyuPjE5lSubK0zlOpn7wkUZMPCkiwMl2URSuOn+iK9
lwfjGTZI82bfgPF/BLv6wEp9RZlw84aVQ6I6p3b3HI1raIEc+jtnDTh5lb5whTZXmEvKcVjnZ/9c
/ZmghFh0V3HoOhcyPHXKrUfxRSTjiRNWv2vn8BEfkDuqe1/b6+PKY+JMYJOM5BCqz66Qr+ZNP1nP
+QuAKApMwtcy0Fp86oxt9U1rEDBQqXbKG8aO6UJLd+aGYRRCjxh+ASuBleL4q4CH1VpaxJbobpri
vNrzupOz+VYesI4X+qp6U0CfanwM7LPRAEtbW9Km87aBtEWzy/uExozfJY9v8nDM9R1BUDSpHROF
dp2dGKv04JvzI12l8l2XZHctEFDnzVG/BXcMH4i21/ZN3TjPSrAsEUyYCx+2Log5zPzo9xfVjnRB
bMfDkQwrKgI0yOcq4EI6l8hNeSp/u2qp7fjY+a/TnxT2PMccFKU9YmmLdcdC+Uj9LWWRs4IOtMn3
8Q2luaZ8BaD17Zvfn0IhpuqTw1TtmwA5PXn2uNLME4d/O+79+OD1eAD5pEu/i67cwJPLI/A7S2cc
acHuBLs+j6vgj/Iqgbnj9z0l70wgtDflwgCkQyp6SXbTurwRE4qcNr35H9xLHAaa9gkguD11l/wp
RE/+p1kTTJ6+yqB6nSWOVocXAH0/Vxnno08rCFECFOtjKB4+2joTrc8G2Ax8LC4VhdPuPfpoLDe+
IBTD6PzmeaAvmYa5zU7jExupS6Natgi0F94Hq3DMGZmyKr7KR/6Re0f9pQifoiuqbAg3xjZ6F4Wn
tA4/8Sej0MCJVCmLeB9dJm07cVG8KttirW9ad0yRgbpEQW+aHe0pEcDxMqggDa/bH9tYNkAv2NiV
rE8X7bv9LE9n7xl33cp7b3+aYlFQBdxJHsXHqhEegzLxLK/SB9l43jW/6a7/BGZvcuNPbBblr7Zu
P0ih9H/HPeoJDdgDkhbEE7zs3YHlIbdL8sydF97IRr12Mo7rHcjI1fgBRq98cKprIHT5qszGzvGh
eu4AuLAS39ovJmNKqF4XBkqf2lr+4f8okObApDJnZsQ6bDwYK+UKIxmCVqaXB+MJq6EBYTa5pT/a
RBW7Sn8MC3rtbXIOsbKWVgJVbJ0R+nXXztx5XIuj/EEkHa3CVzfJNCdAWvy3ycS4GHNB6au8Xuc8
eiGNbc+qqRTAubZaJpRAZVjRqMMd7Ll0gUZsEAjop5EG/S3LXI/wkN+6+lORqnHldxq5oyC77Pwf
apjsUlEk3MiFZ8uVUCUAxFxVrJghqL1HLTXuQv/xeBuzvRHTfizaR09YTbgI7t2x+7b+9B8kGwsN
5Vf5Q9fo1AhxXe+3NteDEAPTM++ZJRuv/oBylVvIVTbWfjqNy/SYblKqS0iTi/4cU2aQFpXpm1xa
K92yIBF1UZ7DFa7iUVnr3zJxP264qVLXP+incsvAj+OlXPnn5D3bRZsAlv0XpmSCCIN7echr0FUL
boqLvSnPtn2QN8NP92NDRmUw7aZ3vJen7A9eoUtzQpirfzm78KXCyu0yPy9fhnE9Zr/KdB2NRZbg
cXPHaEfYUVithz+WvSlYUzi0MuQj80GXUNiGqYam0YfjJ4yNk6rzOg/4X1ApxS6ICfnQ+4lygGHG
v4Duc+rSBmROPZJ9KmyHsGfxyYq/zH9u/rv5P7N6n4M8jmsO5VY5OAM8lL/+NHERBUjxa+LjPkyj
4CYc5j6b+qVmk98UcM78L/bObLlxJMu2v9JW7ygDHPO1rvvAmaBmhaZ4gSkiFJhHdziGr+8FZlpm
37I26x+4L0hSypAoEoD7OWfvtVUnsQ2Yq3BO8H61djIdq9azmHdW7OUJ3XPz+ySduLAricyttbId
+vPHLEwvHuG7exUqOrdOZR60wQqy+CYK1rpzYMOSSiR0UdE/Ijxn8CCMYfnbJAaM9Xg293ghQM71
Js2o0OVPjlNSYnP1AeIo3XeDHJ8tIFnA5MsDQ0lu3SEbbsVga9fFAAVK0T+D1w52TRygh3JYuFYv
ymzviNFOdtjFBdoNv9+PZU/TXMTVwc6m9DXLgFg5wL9z3zpkCTwybcf9ocPpydaTpRBKjnrq2B0F
aAPATeMIggWEQIacPuzTF2dgXSfhgkZKMF7SvHw04o5oRZNI2lTaHx7Mnc3C/SEfivRcz3QyHSN/
apsxClr/4rM4xSmmONvcWUup2D+yQx6b+LGEMOrYhYwU3g2NDwghI/c/VFeHklCtpOkj4Tdnkgqp
rx8UWiaoCiQuomgo9qjCqERmNhWVcrBwhS8poZtwroZDqmHQ+8lN3E7vxAOLs4YpuquU9xDnn+XQ
98AJrC+nJXLK1cG01zN6RDPOWH+NYz445Qc8YTYABQD6JWgNDEOq3xvxBAjmsapr970a3qXRmNvJ
VB81nt6thac8j7917m/LaPtVOfSKfIl1tSsmemrh7w73qiWnHuV9TOek5jVUMyxVQIajCAxK3+XN
UIE+qYnRd2emvxHC0kaiGgqIlSQUIz3F9PK6YXnBjxecBihW6BkDet/eyIQhGbGj8cuEoDq1wOOF
cUUHunQ3/RLuvVQdHCs0SLpCDSpTcTJb2tOZHR4Xpurbok7Vphf4Sd5QVL5p4g491lAd2nQbdfOm
FMXY9d9Wuft7zSCHB7RpQTNhozllsO5wuAT3JfJNLGbmN2U67/WEaLHbewOeVrb3HavOvISv3JVT
XAAJr8D/acXyrXHHKK0oiNuaLardqJe6Q71dOzZ77TH80U/kR2Mn8dgaZxoZW8OGua2YIDibJnQ+
wtJ67wc6jgUQXzBUIzaZ+abRwyFpKRkEWl3SvjKfoInyaPVVcn5KXYZKzUxFR+LhsbEyihm0caLz
H9EMvxr5SNnk9+ynzY+iHX/kEysNktMjOeqUHursZrh7xVAz6NEudOQX0jnwGtrcUkpsKPtUls0u
zZa9qux5381CIXHrPDAemRdpiwXAT74Nk5MeffuoqUtzpc2tZZiPE8uUlKHaGtk3okU/XQf1iLQA
4QdKnQVyuqMtW9ZFEYZbW9O3MBK7PsuOjl7GBJFb5N6eIRr0xJabNvO2ZGjvg7B+zMb+xeowYmp/
RkkiUa1b6ikcJbpyc3ypHNBomfCoZHxw1kIytojxwI0N42Tipk7tTAvWMw6thayVt5azU9Sn3mFL
6/aIfHQxvOVNyX4Ek/qGe3h1E3avdkCJBkf6w1crdBaxxp1TY25Kgm96zG/IqtnFAn9TUJvHpqGW
nnQq9q5hzGQrQK5tmQMaZqMPXph5qDeA0IZLgsFqes4D6P4Q/z67ksq1SauXaWBF0nxWdmj3m3lS
y5Z4yLuWNoNS8VfqObDxh7e2wR0nZ2S0XpkDaUUeykZ5iqSOAim+pxMb2VZ9mN4lsdo75hqn1u84
AZT8CicG95XcmbJjg1/fNrNNb6ZKbrdPTeCeUZU8o5O7m9r+qEePSZsyEaD0/a+2jBCrfyYJyhK6
8tjQM/xIkOhoNvnlR4GjFNsLSrf0tmy0oD0Kzy6hxJk/Pr0Zn4ELXCmTaQeigz6pbYgbTDXppjfW
WjUYnwiuZeORZ49mn2zd0q1OdsfYFzs9NPjwOelzbAMDajRS7U5SLmfl6SjOexNIECSK3CyfJq0+
NFCqTQelfpOIhGKZPVFV68fGMD4nzIxzat8nur4gnbgfpzDh0xiQFeUrmJuQI8OfDnDX0bW6PPUq
7IEQ6I+pT01cJ4lkH1X6oCSql2Ya+VJLW60f9aVMkxfzasYmuFO6GPDHsmS0ikbN1OIouZuRRlLQ
7tBA+xfxWurZO6L5HAgKjMhYXD4XF3VRshhY06zHClYzDef2BQ8CRbSnniebDm48+o8D5ymCWm7w
IjzajsSHMJTUTcxaE4eySvvuUcbtoejsXZxBrLGNY9bS6LPLEC20hd+ubC8YpJ8N/v7XjOZ50RTv
IFhSVuKU3SILmbWmXdUhhkVHmxczJEpW2BUt5NXUUPROdkhbCnsf4TlYTI9l3xiac55Td6xZuGYC
rzGutb4vSNnReeDvvBHSaCII611G62Az19nONICcDACJhRjcKcg/GKcKMWZLWoRpnaomODu5GvYB
6LNNOhCLUjfezlum3YhiYzemCM8JwURtx+fvxYTGpdRlFiKWbZwbD7OjqjPy43zXBzUle9UcOrI4
jvkofo+dpo27GuW+acN094Hnbbs5p3SQw60UiN4HjcXVqU8zBixZBfQ1VX+Oh+BU+hk9iN59HCuW
XJK+zxmG2YK3aJvF/k3rxcYOcXaWM7TCTfHczZIrRrpvYmpBnBbVBzDrF5xg8xHZLYO68M03Exp9
GqegDUg4C2V1JoDo3SHKaCtzYwc3beWn1/7GwqTDxz0eGossPQ39xvPoCQRrz9oV5dNiGMAnlue+
YALBjd119lbLZVw54zeCofGEBdavoRr6Www4RM0AmwJS0h10rJ4SeW5K/4cnMnMnay9Kqvl33iTp
IfA0El/eocZxYOzRX7MMdmyZk4qtJ+dtN3FV+91Pv0MRb3mcEqmMq52aJCSRA4xkUmh0bSG6s15i
c0hu9ECh4KCOIJMSMWOePRcViRYMaIZNGKAK6hhlFxoJBHAXAAq7iYnGPNLXSJR/KwgTxd7S3kJ1
AIcdPsaxbLZqXhZ0g/qeADAjwDEl0gFca187kaxGB780j/7tKRlU8xlENHLF4kfGZGhv2Z2Lxjr9
74fr14J+DveZmXxPcpgs10OnuQK4YVn7qmXXFlviA3yRHUmv/uk2YBBCBMo7jW4UOECiInfFxXRp
QlFqUcjmAQ7ySRt7RFX0NEsqt6RVkU6S5uzQdXJhmdLEJczoeiC59tGobP+wEIQVyXzuoeu6jR8J
TFN/HOoa/Yn6CC2CjIy/DhnyAmdxu3MuPRWV64GgCl5ON+DTcs2nagzoitkuJjtQV0eNOPWm7Arn
/4sEv2qVqfl/Ewla7kqF/EsYsPtUn//xx7+8+6y+/vWP20zKhvnd/6MP/OMf/akPDMJ/AkcKHV94
rvffBIKh+0/UeQLLu49sogYnlf7rH85VTGiRVQ+QEvXf+sv5+eu3bO+fponeAP+sZQZ2GDj/+L//
+XP6P8lX86dcQf7b8/+oh+qBjDQFzVII8W/COdSPvrAcE5ViYPu2++/wuB4Ubjd0SRqh5SYhOXls
rVodi0Q0JG4JFc0FqRduER+vz64HL7XQ1Zs5oX4FYwLrl7vGuV0PQTOjnb4+NPugZXC13BVZtYsd
KG6ZKr1THjTflQlVJUzq/gZj0C61qy9CULdJVve3ZsfYXofjYa7CCewIN5Gsym/iifJy4lL0Bus+
rjoC7bykuzHp09b92AIGhE0+W2SewTx51jiuju2yXIZhRTYUXniOWSI2HZFuO3zJHXsY/PkWSt4Q
E1oPS/Gehd0b/ahDRvBmToQEk9gNCvSmKfjHdfxDtp6HAzy+WUIs+dwsPIlRl/BOsFQZcbwimOsd
ChVvYw+EmQkoJZs4bvV+MlBB4im2T+lZ9+s4eDUEBIh6hYGDwsakQuiwOhBhSSwnvQBLxEg+0k/i
bEmR7QmW4n79ZYtvobTmQ04EK8qkGb+Vl6L5cSmPlmAgWoOo0z05hHT89EtrVumW1OJ+H4j5MDSX
1m6LY55AZM39p4Li/oyndZeBNd4r239g80M7cT4rizJ/ZeMkRQdqGwe4JQaN53yPNy+9T0qGV3vT
b8SumptLV2ftzpvH+HZcxSzpmjyad/6Db/hIyBQqu7CQUDhXoLPFVE0XvGJ/4f3AWvhtqXN02Nj9
oizJo6p5yq1h+YQqOXXj1xRm8RnARMNqxPBz7kvCX1jly6Z8dsdwh4ve3DY1nZROIZsLk5Q9UNhM
+8XHnR70eUwQLYPCzBghpxlltEyPc1CncE7LK87gW8iWOIqVwfYouK361jjz1lz8DjRa4tpfRAUh
Q4wVzTCLj9dwScnRvEyXWmi2jpTdnDhlqU/UaN4hHHy2RoXOT7HDVBTkDkShpJ7PYzNn+6K3HpfF
ws+Si/QbO9R9PTNYEx3lZVeajMWUMu5NUka9okjOrqk/psGdd+iHg20ZTDR/vXo/zjsxShBXDq1B
SP7NUbNsR7Wsf2WMWNKSPPnCnO8BiWKfMdwX3YS8euFGMGWqbWObOD7WUBph0dOx+ycvQYuRYspL
FddZQALCuXLd+anFSD8Ezq+SxL7vqVwLuwtuHSYbzKstXdw4bH+ZQX1LlvrDqgdyUrLMOaUkiB1k
85S0c3ZoHHkK7ZqmqEH6r6ANKdDCsEevDtBM7GNFYFPAcLpLmZErEzJRmDawLWbBQG646IwZSla2
dw2NQNUxRVCzNI6oP3SP9T95sCfvIFzv4DkM5ipNIqaqHa5wXHpHVSG/8kly6pqZTS4IoZoeDD2Q
5NCWwLoHZ8GMFp5h1BS3ggAwtnXN3tlmmT3eVfOLksZydFv6mkZwEmBNn23+dwKE8jvTDD58AsDk
OHRkd/uEaTkPUASQFVahvrTC/cFOe5ctTXskPk5ub9i358xK4f8Frhmek+wlGyVb2aJPD0klH2Py
g5S3IDdNmXYvMLbMGolEORglszwU1ZX7MOtluddSvkPGfMsd3I6SDJD9IrsGwFHATnLYtS6zROR8
lumhdCyDvUiQ2CY1GlwjpOizxo3RbeMqo4kdj8leKpTJpHQOYfsrLub4TrBV3dDjERu3cCnqJoTh
7bykVN7Yi2LKlW3XE5QhG0aTkOMdOmw71UKCL/3xVhnZCayBf3Doli6Ld2+T9A69FcBnMcgfTmU0
hyYMv7LOeR861DCizig5RHtvzehH02npdqkwGbqPTD0ddvw1tza86d45zQfiCef5E8awvfXb5RRr
HwDtGp5sZikyVvsy6sRmJWKslcFB6OpRHYKiikRPhEmZiQearb0dn3LfbI6tWkeKMwrbNpnvSEFT
y6s/IYWI6dXiXQ1+jfhzGsESAcLgJh078FNJB121/NXp7GdeB/kl1umwaYwaWe785qsi2PdzkO9c
enn9TDiW4y6ffUbf0epRD8CDCY+tYYI9EQXtsKwcT4U5/p6nptlbhXM7SkztFOrMDqZuq+vF2NdT
351ZWh5N57lrGveXP5L8VL7DcS2exyx0N6HLqumMCVMCc/xSYaXJQNZP5LkGuyBkY13b4UUuwiDh
0Pye9TdjwEga17IJ42EiZKun5bcbYiuyvATpU0lLJ05Q6Fs2M7iWd0lp/bNiUFAlSMhSvERSclep
7uZQ2EdzgeY3hearLR8Huy8JrmNXT0x7izdpXjbhDwtFhUU3i5KFRN05s5/NpkKbl6bcmLvipNrJ
P6wcHzKxJJdfZ4Fb6L4b87zs7VIgMAiJ9TN1W8BgIw8j9aYXL13eidZEjJtlO9ivKJBzgo8CYe8b
WqFYZYPt4iUeygdk0arMD/gBD74N0obUCGZ31gJKPQVQOGcSXbaFGdMX+cX1jF9uQLpa4ZqSQBxm
RBgrsBSGHTOPmZBbstOy2zEs9y5yDPJwbfQGY3VOaj5WvxMA/2gkzTlYDK/F6lbQysF4n8P6YpZY
tK53xOy9YVvOSiHN+Mhae+92KR1q5j2l2aSRKcqzMdhgMJKwvWl9tAGZK09dT+RmMZTewW/M18HU
7zajpRq/2h6Zp7mBXYRSsLB/prPeeb17Z8jWWWVsR3I0AOV73M/b2kdraTx5gX4YOY0Q8V3MXnIZ
ZxLdIZBaZzS+hSaTB1snt4vE9oT4B95uFGYZQ9MMgpScl/ei5eJ1gJ9Chs3Jf6vl+0r+ONRzH8M0
YTGjIBk3vUmppyBxDTa2Am6bpLtj3JTMa2NfEqbbT6ixGyuqFaWwadQSGEx77if5PV7wxvazn0W9
a31lin1GvMBrNjpYq35y6OwGBYAMzLObgDZ1Kzom5Iw2W9+xrAdrJbxAnH2ZcAYfFr+wtr4w47t+
rGmFEuOGNH0pbgqSceGc0F1M3w3LfudVzlsZ0kfPGN6+Sref936INpLm6KBXVV1Tb1vfTCF3uHnE
5VVuMpPekNssZ7NciU2s1jtZVdzBAvvGobOwCYqMVbBNDOQJBTvSURSPkI0Y26GaMr3wUFQWfjaS
ovvQ84612g/Sck8EYFsnqou7PMzExZzo1o+u86sPwubkSRIXGBncAlnj/MSyQxgt4EHc6E4DaRS0
LiLDwTqzeHNmIDfvRKKYxQc1W7OTrc30EgL8xIPbsYExxNdKlwEe5H13lAMvrWduVhfjuUumXVLT
WcZAMx/aojmw5qQAWhJ3NeVhSeH9JPONsdd66yz9ENiHvLdb5zvSZKxrTn9ZwoqhR+F+r4NS7UF/
abryqbkTA8vj9WlHU2Gjc65G1ZmsINiJAXKK8+y6Z8XFsRtyOtxEzDybvQOwwM+Wm3HNEJNlGGxR
bCJT8Wg2OmPz1ME6Bb1ewobW3WuVyAhVq7t3OzWzOZb5xTQJM1Fs2F03RR+HM7d7NMyx3ZW1nx7c
gs45AzoKgy6/eLWPSJbbYgz1Z2/zkZPM4gKizmJOwuZVdxWOiji7t5matIbDJBga2IUhTCIwNspV
EoV8zfdclJ55QTtvYDfcxLSbRfFjymkLlSlgUlLgql0ZiotjKe+Gjch9mCKiscKKNhktV5uBS5AN
HQFrYrmX3U0ykeRRSGS7ayyE55MrhEP9bSkJ7CzQSc4hGQ692TyDZIv3VoqMTo31RVmNdzOC1tzL
oj86NPNC4vhEIJ5QjX/ILITDjxOgIeLHLFJ7OzQQARqR0HznNjoR3wCiCcgipOTFzlJe6W0PaO+O
CRw71AVOV7Jwmkm5X1CQtfMc9TTuYyoYCof3PnByOqgsq0LpI7fGn1iVncfSqi59hcmE/dIZtDac
yZauleO2pyRKpR8TFqV/YpQLbi0W9i3DiE0+O2glcv2rDOl/T0xBdpnxpJNevaZEKR+z9Jc0JvMw
dP10syw5uFqCcedocSYyu4eP0K30PaWMiSX91u9oYGmMYexdSUPsCdfplnfNp/Y554yyp6L+nezN
XN/yma+cHWs4ht1y3yqfazpFvCBIujqUBETslhAR8Z5TyT0jAG8gZIkEVlx2wm6a7PnAwcMnwU/h
oRkcDYFYzOPO2Gn5krRgYF0GqRYXaVr34U7MnEfkQPrQKOsEZUgOtPXU+cG5cSzieQP5ZJhYW8Ip
dD4ZhyFzaWAwGvUvkWdbT9Oz70HzsMNFg7hUXMnUwCCsi7tpJk85yZAYiPKb8gj+A2GCMY52YIT4
GKiUiM+lYbv7vjbZK/O+kD9Nw3wxSWJaSqs5Fj7hPrO8Bzf9PGTo1ij3k6Np6pu4mOyTrFhW54Yw
tnH5sFvQLqaAx06UKMNoxkyVdLZlU68bK4kSgrmcy5qMDQYRZyrnR6FBCdZm+YrM2Tl4FPeTI7xD
787Ym3yEkLr1DpnjTsehSrC6eaS4kkm7T+NxPBulQFhi/SScpuQ6rX7nRXdIe9K1LTrZgmKbXWZh
bIZcyLOO9bewsLxLD2J2lxas8ZPt7xL2BTe1GNmMVR1xBPA9z7pJbttWftGI9cguRH1a+s/ZwJud
21iUCtTPu7mlAxDWbXfb5WjLxv6195NsD/ZkPEyOZx8sU1u3AbR3hW5Id4TbKkSgU+kDakQ+QvL2
W+8hEl8MxkKGKZ7JBWHvqP1oNnxAJOS/pDnq+sw3JAMfJFitpb9kZr3IKXHODK7sPrmYMXosBR7j
aO4ZRhrprgRHvGvDwT0OonhyZoeEvrk7jJms9vQgFI13jAPWRKKSySjcx0aDiBSrVNbgaTaKmZVv
jety6xfRZF+L4McxU6Q8trn4p/IHO99PIRDpqljdJMCRSZ3jajOrkDjUvsX6wJCM29EJpia0EjZv
nT9wOfj8CXUCsb7tzDfUszptEzb3+MFwZtwjWs3Gwt3nccC0xBoeag89eWciL+c+5YMzXp8va7/2
+uh6aFd/BcnygYf+cTYeu57xY2ggY78eOrezomY9XJ9y80ZcDddzC5tfRO16SMvRYTnq1/Gzlx+F
k2KTLMMHLy7i8/W3MawQ0fXQ2p2MUI3//SJMhW7PLXHoTYD8+B6H66P/6akcQRXXhjz76ws0K9dE
NPDZmCQWXJ9cvzyJCVyY7r/M3iIJ0Qf64s8o8q+v+PqIEex9yTb/QHiOXf3xXSMjzSnPkjMoJhFV
ySD+eJPsHEWVJbBwOgOx6J4aQEyGtp9HQ/qglEN/Rgn0DQbo7aGv91dadLMio6+PQvpzfzzq+Ziu
/4diA4Ads2eS4o0OyMteqYieiYpsiXFOm+BujEHTn15yIqTt9d9Nk6QA5WNy4tA89WSrNnWnI+LH
/zxMqghRGP71Rc2KwlkC2YNa98HoizGKTV+zjeRRuB7+/lrNbv1UO/nWm+IxUp7156E0dH8oguzb
5K3tNt96ShiZM0Nf51vpaG3aAeWcmPo2+vtglWTysMluoy4E5hKYCH/GxsvOVrgKmg0GmTPLc1QO
ZRf57NE5obFGO73R8Qkh9WLjhb9lfWoUSIHCAe2ys3YI88obo4Ir8Wx5H0OSjJEJEPLYpSRi2QhX
9Hq4fj1oigSddcbsoQkWd9uoet0Bz4OOQp8SnkCqgfO5UGDrqw8rvx2dfogKwMHy1Gb5EBk+KRTj
OEK1WOcTfx/KdYpQeDNK16l+vH6d359HzPVzcxlJZSDuJ1qMQUZtbaZ08ZiYzrPVHhPGFqSbYMps
cWJW15HEX4d6/aXSUXgxrt95sNefYK0TlGz9gd36Koa5BARxfb4697Z1iaMg7ptvjct5lztMFo0p
2yVA5ZRPLK1tUibVtQniJ5maQ6pew7Flux4SmJtaznfoQGgY0F3saT/8FB3dWT+3z2Nh3MZanoMe
GZoRz9NmKdA5ukaxgNjEeazd+CPwm8cEIaQ2tXsAfv/c2eHbTHbKHgmTkeXpselAV856opTu0Fwr
jJiV5/3KjWcnFN1+qjB1I856naE02TnKqIHdOgG+Y3io5l9VNpXHgOu40nTpclHelYYDJwy3xmms
NXNaioZT7sRi5wXEBVT5vrHL1yRA1OIouqhldVBDiCe8YgTr9OVz0wYYrir1my3dcB5cdqVG8ZoV
DlaEnPuledTlDNHf5RT01nY5k4EN0GF9CAOfmXzDjw2MoKFL2dzaExbgqoOqlPdM8GFWYU0DQDjY
v5SNZE+F1BMevpNcGB+OyXnRzJ7PpVVvoQ3GOz129sYLvU+jfJWVT5JK7yEeLym4RNBuoP0YEPv8
swxzNwryVZxa9t6tX/fnItevYa1vdd/MUddQnjn8ZZtSdsODRKItDRuxA4Dhgc1yNRpv0PXAqjTL
EbYSVWatj5aBTMkhZwAv0L75gOqiNraP/zCq6v4tYwgX0bunt2GIMxbVj8FmVfU9gTi4ngS6rddc
QWenk7XxxHhE2zFsQzDolJ3l45QQLS9rDG6o8kBvESLtW8O7dgO2ex0NKOV9MrApf3h6+Kj9icGq
n/5Qi48iezFC/C98GEYy4MMd6x+84W+izPdBSX4ueWhI8JtjosUvXennbIQOiro2SeKHBUPbbhro
e4YIWxXSz5K2BDhp+Pc9bsSicgLu4ANrcN6Ee9rv9/V4is0Jg7iOzaNNcM8xdEDI9EmfHssp+bIL
RtU2G3JmC2t3TT8uHZQ3SxREpgxUdoihNhaYeUQp3c6W4QsVwoSChRJTsUfI5Hd6Bd/Hac0rdyeC
Q+gwMgphKUkzYk4YtNHlkKDRAqYhYCx1j5dBMmbfhPRXCQVNL5X10D/B40fgE4y3bME/FjtQB6+d
8Z8PmkZot4OvOd7adpHvXbHqSm65tDi7XAcQJoqrxHU/nCqrTvXw1FSQ2gApvZpW5RCuob7je4PG
4yLTY/doIb1N6VzkbHyQsKZp/ZHwwVCHuzuG4s4hV6CByTA9yCA/9zX6mhpTIYnI6xCqItlr5pXG
bkAalw/i3kIYw8W1WUcZpT9g5wxmcmwq/2yjxziUa6q0TyrVk/PQVkRj2X7CjJy3m16MHZldAAih
MW9i8mMpz937ViDHdfOY5FlafbNnJBhsv89Q4qK4xZFkET6dZOk2S0vr0YpNDEbFdxrbqzCYwOex
PbeBlVy4t+7rBufHzB/bKzAQE6Vd6rXWjhALsgEIlXdVhspY9N9SBiuUJr8Mg//GqT1vNMSjDavX
Tpq2dwhK46dLXAN6ZPN3j/9yXCbrtcnG5ZAK+O/sjb55I/I5r9B0CuJi2PtO6B0gYJjbWdN/DrkN
s5+ONyGNboCLVXs/GZuyniMSmFEqK/FgniRplPA3t3Hbubg6JCIew/usZfNST+Wu8BVQ8w7IaIK5
sgN4hR8N62I2455ZuLGLMiG0mGE/7mt6ZCN38CHVB1jLN8J277hhkTmZUdwIe+B305qkuLxLy1dX
Z3if++5VLHkcGYRQdyF+B2lly+uoSdJWUFA4CdxzL7w7lFW0aMWhtfv5VFrZjZOFr0WLtFsFjjha
CBbph8D+nbNbXSQWRRdyGCinILd+JIZcjnk84R3TMH5cOPypbdDGmo5+yPrfpP0e2Z2GsZrcZhlK
PzN8GyDUQ6ssLa6Z8TWNYfjNPi4/hKtlSxC3P/vPo4O9ZjaPDgHtm5x5DAUfeMU0aT6bUoPkJOTZ
wkIz+vozaxBm9r31JKcFQRye46qL4TE0yXijzeFeVuUXzUAHblo6L3WkHfpizC1hgRMkcs7Xr12/
cT1kBprzqgzqKEddSl8zP6S4z6ProevYnA7cdIMqpS1GfhT4ZOduRO5lhv1TVcnxmLjbviMwV/fD
0WuQMVwPscl25fpojhWelxSt5UHG1q6d9gEywqwVjFYGQ1/m2ElwdTA+tZbzgJZjn9GTZEznIPrv
EO6SoYymnVwdQIPTqYyL24qw0HMYtvfpxDIeAqNHxTL2U7RG/RamObPDz6Y1YxFtOI3bXUmgScQi
CVJhZhPrwW8lwLk5X7/eLSXBc0SttUHw2NG+R2XNeDIrnsZYeQfTrsLI9kI21gSRKDeLWjHQKawW
qlJGWWc/YCPkSUSDpXJH0iNRrgjTJAXNLDGGgva+LNZQXZxkpCNCeZXMWVtuRg8XUEfcDiA5ZjOe
kPjBEradOJy76ProehjzkpLq+pBEsSZqDno1y9argXYqbBwpufXVDiThzgHXdumwgZutDFt2In8l
Zo6txoD37zayj65PKfXajUc2JiR0+h/rR+bH2Z+flq+X8ejk/U03+bidBdrepc8Rs/n+TMMeX31I
8bfN1l/lTDW986TeLLwdeTI+mlVmoH3zqlMeu/tqZlv498EGhR1JsWLvrg+v35m97hAL6oWiSKtL
qhIE4HV2V6ftR7Gek7M5oQkvsv7WqEdi1P/+mvLkrbZwqM4zlZ+3qOQwQTAhsqqOrPV/uz5iHq3O
Q/065p4dcee0o0onXAnFxlj1DU6YtX8crLVEWBYHA0waq11oV/Rm1ioibKknro+uBzefBL66pt1J
QvEuQiPtrulTg0XDCkQ/LzLksY4lrMAQxZUHtW8r2i6g27xu6x2FTV34PefYutW/HvyMmBpEkXck
XhISlQVfzUyXlGX97DOaH+w0AvZMEZJx7jTrNtxPMI0F5kTbYNV0MLBDdD9J1URDi90Y3R5C27qm
5vnrgH6rPFkoJac6LUtcMFO1mvx/O5oTBzwbpcx6CP96ZHd4+UDa4r5QKViEbLgr7Bil0iog8RBg
l4XXnnZzilVhOyJ7OSnP2eq1RgTiy9Xm2tQzCX3c6weRuAXik4UMj43sfW8XML6m86FGhvhsydsG
49g1+6+zrYtiBESDspqM4+JCjk3yhX5q2J5SXzF5S9pGH4fZOQ0y494FmyoOQ9IN1o9+rKqEa8td
b3lSxs4htsdHRc4kPuyBvTqRKLbrKF6sdk4B1ujxWggZyJt10bxLzRVmr6eGmbnsW0Os/6siLFoX
+Khbv3t9CthCHe1QndVa5CGJwzVtm/gPFocbpb3WgmHaZawcAxWIXJgMpQye8NlfHHv4QbTpUw4w
/iDWKtR3g5bA8QSp9/X5lGh6nn126WxNahUh09m5pa1wleBM9ZRCjFtfYrOen720+xPTg931pafd
++yV/fn6SpuS5vDWFgr8Mx+hLkTOGOV6Ppc7hrPhIeGXNOZsn1PvdP2R85BxKl0fXg9mQejU+rsZ
VXVEHXMQcuKF/v1ca1uiql8ejaH4TmzD0RvT4Cj1zGkm1rOLM8Ratikw8Xhaby7r13qHwAKfKcTu
+hc7IEPAra/vA/6D98WxApwzoFTXtye9qRHjRP4qvFOSFNaxsP+LvfNablzbsuy/9DtuwJtXEvRO
3r0gpJQS3nt8fQ1snXOYobq3u+u9IiOQAAlSdAD2XmvOMb+PTfESu7HEcQ9Q2UULwtgytT+gDTwm
c3mkLkd/Y86llHnLG8PPbsCzbRFnvPdoHy71gMwVxeo4VOaXJY4XsSkW03xH3wati2OBEdC8yzBK
5VrT1KNTG2dfT1CX8O1GljF/K6B9Cm0dh0wCu77ddWmK4Qq4NgNh+uHF+MIVTIL4lCabgmxXKVkT
IH6vkWi1deL2rGQAlSwfthhzGtSVsJ0apzp1oXzDCIJiJGcuNWkSoj4TlW6rPy40k/J1qQQcg9Je
zflUVUjYBXVNTAzpnV2oL1FjvpqJfS4LxSHXDgWhU+BUtgzjiKtt2hQR0HdZRnpY5IfaKl6NljS7
EgmiNGcFpBaqnDFAY1Cnb74DQ7jt1HSVQLHIwKBRKSF4ATn+pgz1x3Y8aKV3muX6uQqUM1Tbc9Qn
RFwmnGf1U9unGaim/Bfl+Pquo1bZgaCqhmC8Szx52zAes/2SzIcx21mkFLkEvWAhxw5Kmf7GjkhI
s24h1Q6rQo+JBzZDcjUYGYcFieX2qK80lYkxg1QGKk2/K6r8F0ckWWPErizUENSlKtcDcwiVEJMa
+QPdguxARB/mOOwOI2GqH7l8Y1ie/ivwKlKbxrnFkzNG7cCS27385OvSxaFwsYqUON6ZffNbcRjX
l0F3O5Rwv2oSgdbiYKTo3G4JYKL5Vsmb3rQ34iziVGo0LcVqPPjqrhxJeEs4r42NclGSSVo7Qebs
h9SSd0LA+L9AyP+H1pMhhwqg6j9rPR+b9+BPnedfD/hL56nICD1RUc6cRcVQNV3/P3+zIBVF/5fM
xc0xFBmEoKzDnfxb8Kn+S6ZNZ9qm7JiKo+hXFqRmIfiUZU02FItOF4ir/5Hg07B/0CBlGFWaJmu6
bGo6ulMRh/4HrwqrXRiQuTSeTAXvxvel5I+rilg1xTm2mwub36s/d9CTzVxpntN+qTkucT0S8UFY
U+0wEc3wqFPcdJ46fFWID3XA5mW4yUZpjmrot1VrH6tK6qn+6vZKUqbfQy6FN0y7qqXCXGpTA59Z
YwkhgJi0UXqkvrXUKhX9mOWfGUu3xGtGr4E0vQQK9sbEI/+60LmKx/0AXKwtaRSTUOvoCmjAEvVh
2mLYrcPeAGM5Xzjs1Mnyi1iVFGqq92KVaW/SHWxmNC5iepIfuP799YBwvpp9fxR/PI141B+fkthL
3IhwbxPCzdm0UdBhA54vIkpcmt3L9/UEXepa14MHY75D3CQWQnYrzwOxf3eb3jdclMU9ie79vapL
HQNR8Uhxl3j4dVPcdv0zmXig2P5vq//3vy6e6Pq8flgYuzGshh3Fs2Iv24yOxVo3b4q16x11zLX5
uinWfKPgqi9Wrw+5Po14iNhkDEpTGpPL8t/trBgmaQM/n/H7VvFww7f4O2I1hHYwobgRGz9e0/Xv
ief68afEJoN9MCSqzvjpn/dTgASHYT9vk4GuLrOi8xY0Kxi7ZmIZipGmmFaL1WSeb5gpHQO/yjfi
pu8ds/mO6y7fzyH2/t5pvvu6+cfdcR3w11qdQfP3qtjrx9OJzf98t/gT/fVV+vPcg3RR0HJw39DI
zTP/eH4rYs/Sl7gGOT3u36pRcIWL7XweYoudxO5ic5KCaN/fiVvFDddnmsx5gC62k/npxdr1kVna
U3G+PsaWaBm2KTyYKpDQmdBRaZSsYiR1XW09XK2popZ7cf9ArCXCSIextoRKzkDI63atpbu9JHVu
rN8idzV2SpbWe3qM9Z78z6M1QlKwIPhvJyA3xZTxImyEbfvvVUUBSEVwCq9cnof536vi1qCxDnrk
BxuxJRbigWK/6+YfTyluFHeLHa+PE7d5Kul8OQS6delTGFh0af7BABYBhoe0Zm57yhnQDtOg1kyy
xZstzmzzQhPDbrpGDL5pSpB0ir6Z/FYkGaL11IOm3uuWZ24z4ovjsTxPeknfJWGI3VUW32w6pHvT
OFZpjbtmtsvY8/sWa9eFuA3EYeHmKpMmwh6IWK60DEFuGXFir7RnSslo3izF3AZVqW3QuBLL7rNI
TKVch5PyEKYoYGjp1PLeI32M+sZtHUIBFG3EJmSmHCKYd8VmiiBOb3gXFIYhQg3xtI/UvmFqaysY
iLuopUzNZKeYJzuo55yN77RrSp9AO9snQ+veNbtFcVX75SHMWvAZNTAhx2m4QhAduR6U6d5L7KVZ
tPL22u8Ugbui81nblb61mAmSGM1VJKwC0tTqECcr82nA90SLFvP8Wqxebww7+aL1RLIM8xEkFsE8
x71uirVqlLDVpfq5mw8ksUAwX28s+sE0+hhdBqYs7yX/UspwCszKhN3KhIspelorS9NnwoPG1M2q
9kZ1OuJd5y9NmxfXn9/1tjJhzGqRO0JKgHyQ8pwW1XwUFHMtxqgcrBPXbbFWimLW6FANtYmJl6xu
2MeFNX/D2AtozgUwZ8V2YHPXUEKpiHuiKjLdApeBBqqEfkqUUmv3Eo13NDn779Wm3GLiVHfBRAJQ
X+l7v0Jcg4zepB3CATgPcgktt78XZbvT+5EL8tzCbqoar72GKT+0QUblDc53SIla7aIVROQXDCti
jimEV+CMw60y3tbReryXCWcOdvX98GYHG0ipNrZdOLhPyVb6nQcbX3NLeIMqaoJl/BmirUL+vyn8
lzbluQj12I7ty+qXVpxLGnL1ViVSOFh1g7pE7xmu6P8bPvky1pZgppAcbZnAxFWpf7bee5fOTx1V
S80hjnGVkGn41AMCkVZy8A73FpRRNuerHWanor8mBSeCMZO/BOMunb5UEtMMBDvBPuzX5F9TuZXJ
uLEJ1IR10a17/dEkmNGgenjo/GfrC1XlaDwazionZFfZVtEpN58CjXzpowcGXF2k40EnEYrsX3lX
yFu7cutmlZOtEGwmCJLUNwttU/NxUj2uOeHg/CclCmVI65BwstSmpfR7YA45Nyb69mX2ygNIimEf
XKhvpNmaCafUHkf7Lks2ffsMmgPR4E3RfJrdptrbBxSzJfy1DgDMPhqXeHCzBM+GQcTSVm/3DUWd
+I4ybKvDGD373d60URktPXurvff0oLJ8I9Pji3cq0R7IesplLp/px6IACfh8tYdQe6KSmN4wwR9p
STkbbCXNb5Vgo5fqiW7LQNPq96ydZ7x2UU54q6VkS1USKAaM6tzZJJQan6LDQKft4iM7fiQSF6DH
ym+WsbfOQS419G92g7Ypgh2OBaP6gu4zJQeaqza07HCbe2tzOtrqRzQxjuQ0SUrwdJQdXM1ubm7s
ahNM+8q6IY8sIl134rgg2A48RBT/zv0nvT7hR50OSAv4vOHLEFAT8d7MhfQ7AxsGu4fENX6mQ7DH
ueprKwrQereZioPxe6AkbHwG0wqWaamSSLlXfufVbRbvyLbX5PkD43NCXovZfs+vU7W2pb2LpBXs
Yq1cmt2CJ2veKC8ZYN/QCmTrETgAyDo4gdGJ8nHmENS1tEC6APnDQHQs7gxppegPDsYbeasHbr1L
m61XuUONiPlAZ7ivGDocLVyUdeUWNJ3JcjtOzNNXw9vwiE8o2irOKjFuG3XXBxJ4t6PRrMdoPWx4
mz7eaSPZts2un9BqLpSv6M2UeKnDoq83qozt5a5PjxYl+QdVcnXpFe1naF3CF2Mg7546z14xGYEv
01cHuyeHgr+hOVkAu5DDu4lqKZk84K1uqmgnz0n3gavoax3gA5Xt1O37g4qZBmI2PZ94zzq4C8wJ
bbtopGNUfTQpFjqd7sxDa1/mIky0TcnIo4T+SYvIebSbJTLaM65rDws212aH1gUjSEoV6/41hlRo
bVBXt4jWUxywy/wFm4zDibOgigPIwuVZ8MOgM3MSl8/8zI/ZOjln7ZBuZpn+SsIYOpvhFljPKGGQ
2L2kuswrCSF5ka7cPDJx0uBnHNoXQ3sp260FAHvb3sFS1TAsbXlp1rQoPAKp7HNVbHhNgNbtlAYb
leoFetDH4rkmXy2ktnlIDnIL0nqdq/dIoRuAWJyKFXpM/dGU18FHG54nx23bnfSe8HWVDQghaVOH
ZwAqFYImdByP8NlP5T646A/SqpnughD1NjyMN027wHRqCfxCb2AoyDFd2F5acsLuIemnyjvQ+EmL
xxFzuL2ypIOT3AKPGuJlektVlZha7LtVsRiTbXPjPKd8/pDzrQMBQMMWato9JsICfsstQcj6YlJW
w7NTL+1xI2cuQEqM01ALJ8mF4KfRPED4DELPwVfCtQ52/NIJXIgcEqNgjr5jIT0g+W2nB33aj+Nt
z6S0fnfkI/gWiroIWJFW0hRhdyOiprqkfaXn9w9t8DBOhKUhYaaihRorQTu8yWAvE9UyvuLTQx+I
hTJ4ToFldM1J9S8dgCWZDXlNvpGcbBL7DiphUm5jj5TKbceZhQaU7Ible18cFQl+KZEIK5r6lb2Y
+6YYy+xFEswQTQCKE+uIsT/td17lJcBlceDZQa16i4B+RbeIzUXwgAto09+h+1ZUF8UvmXqQCzLm
2a5WwpJZNB8KIIwNYhoiDB5gsYBS3KtLKplra8mh/gsZRfEMyMO8iVc4CW4JTyfhBUTXeGNWK+3N
2zYR4NmlteKXZq1icqU/4dlET/4Dckv53jr30Wq2xC05GILnwXE9b+sgiHzUwZuiHD75p6/qmb6v
cY5A2ZEu7C2RMEr8YtmQVtISEtgdzeult02XfKYL8HsLBOB3vxZfxar9Va9Nd4efUL3RztlWvRk5
KTAAeCSlkSMme46eoWDOEttn464D4GnhzXdJAfMeaJbxf5Cc2LVHMd/tMC9CS8ld78aja6A+JuHa
jjZNvYT8ia4QApk/LDG/MYSi+dytUbTuYFynwZbQgPyt3hSXcAVfTJY3fn3HdIlQDg+3WLUeV+Fe
d/He803QVtXXXXae9oRmQY39oFu4nLaRumrx0z3vAKoBBfOX2hFL2NZClH2WfslPyOk6PBnvPodB
us9vjW16Kz/6gCsxhIDxhHznRWeQovljvkH4QKfh1n6Fbcd9yjMEJDyi0wcSdJ+QxpmYF+Q7fLwE
HtgM2wje47ON3PC2jmkMISxcGM8yRxhlImZPjwpRw8vuXn2qz/AQ192NAUl30d3EB4B7BN8t1i1C
Oj40uJ3asT53N9AbNm9wLKbjdCzPGtzVpb/F/np0gtWJwxvZAqSX6Th0i+oBExYx0+uJAcKY3bMH
ME3wZdPRWAev4HM63jjRrntv/1a/D8f0PLhGvrA3jD6OiCWPGOGwM/I5xkuiHV1nQYbVIjp5S5hG
bubmp2RNK24Z3TQ7XJqg8c7Fg/QS3g1u+x49oPJ6sBby7/KJhtXOWMzWzkXz6j+jWDFchyRkTvGc
AlyW6JUqV1lz1XjmTMZPh08YBTDOHgaI0Gio7PuL/ma6q442TYNdfJa2ZPodjYfCtVxQohvnJltC
Xn5FyU0dHJVKtZxe26W6RHa05AwlI89fAI3VtvnS5uLymvKuNv6GQckuOfBzeIoemmP/Oz7bm+5Y
vieMeqh8vci/X9JzeAfR8nfwmn2mW5lPgnOMccARepr7vajm77P7FhzuEtyf/BjemoA8OLcs6JWw
fJC/EEVLS3lYjo8IcobFg/PRvjUw2VbxobxNt/a7/li9jmdOhJwg9ffqNfqlL/sz7NThPj7EB/XR
XHY35a3+GK/kJR/qRj2xXJK3wB/4wBzG2WdNX8mlVmgcrS2Ui33wMv/ottIzCjpOb/ijOcOVb8jj
gB4uAC/wStJbZZtduCTuyy9+q/SBssVuOuAYe5wOPueY5jmPV/mJq1P8JX73zXN0CaDZcXXhKHKH
Q8r3hQsSj4W5p+Ma5ssCyjOqT+akX4jKm2fu42AKWxe8sc0chY8GnA0XLD4m9JxcMz6mj+he8uCz
A4fBX4tOfKFDFgExCEP6UfqQT5yXzaWxHnZ4BzhabiB7bIfdwBcynofP6hVtT73AndEtsoeeIfkv
/G9o5p6ky7RW1kTSckWKlG2NE+up117iDei+XbgbVlyLu3KN224vnbRTk4cr6y79Ghna1W7gfMaQ
QWhIqVwyCaR4toHxOOvglsCIjXWZju14G5+qA0MKgzA7GkOvWBLgEns3X+Eteop2WEIJUSa3Z6gM
jjK8nZ4HcQIUZ4mZ0ciFCEvpY/6FIoKTClzsj5YHgnTNsLRhAV5ZH/3J5ETw1OyAbeww0NvvzYX2
80earCTiV+9Qx9nvrFWvwYtx7MgUm181udgQlu46vMwVTvZFd289y4/VBclDDOH3dh4fvCkf5Rsv
MSrc0HBJkRyP0zMXxO4DxiEvT0KoZc8nNoYI/QkYvTuupIUK12k/rj66LSM85pp3IL9df+FzrgiW
/qq6cC7lMvk2pad+3NSPyYVTXnLpT3yu8VZelisJqiCwUcTmHKEMgZbKm7xL0B8enZW948CHye4s
ybl1sy2pK665cS7yRj7nW4RRxoP/XK0Ld6RetcBJWT/524/ALVbGBhK5tx1uzWO3yLngkQDBL7Vc
KZwkIcWtmY09kxDnf1if02vTL41P5dWAxpi40do5Z8/Fwdw1B7xRzp0arXrCzKMVlzTss1uGfPx0
wVttNU7P1a5fVq50UO5BOW4YofLMmxvbNe4YU/Rf9vzu/X13yDfTtv0Cdj9t0y2suKWyjdbRfXgL
r+tAF/6OCIul8oxhgKN1kFz1ETV6fcsx6z3NZEEAtV9a6GYwB57w/74XN9VDfJee8WdwFrR+OZfg
wbonsgQc5M7b47A827fyKnKj14/Ile6GQ8fhrG3nfyb2kh5Y5NJ8Ut+TGwljARl7yRatX0N+3gua
B7B3MUMouGeLFzsgvZTDpfaOKBQZF++huKzCDRSoYsd84TZaK2eGmfxq1Ud8Dsl65rn1u+HB3+s7
Z3LRjKoAyK0veQyXtn+LzJpvcaJN+dA8OI7r701+R2SEPOR3zjMv4sPfMMCPIkCzotraMbBCpaox
N2J+JMpu0lyIzHvlr8X3bbCJNOJQqBVQf8LE/VclSplLVOK272qUrbSIcKNbZiEUofS5nCwWohJ1
3RRrPrLVhdpriDTmUpR4PYhC8Ag4hdtbyn2MLHAX+D1BtcgQtaJfKk0Ngh76T9aFh1p66yjmKFOH
Fb1blZ0abkcZ5rvNUT2/fLAMW4By+VaW/YtKTX5TkRu9FwumLqZMLMpVnS/WAE8iXsAcK8T5dTRX
9YU6nwIQQFqxGjcyRqxZy28mSLYyfLFqaFPBBBRrV6hYMLeu+yy7y6cSAH82i1SEK2HUypsKyuQa
yVq7VyJaTMNsRggCpXbJfv1QGpPqCxpqYrBlhGk+DaphmAfl6XKIk9NYmAyDZj8BVS06AnIkY5OK
AXw0XkFw6EQmlKZxwi2lC4XaLbLchBMnrwn7OnKN/HnokOO08YiVblYaNdbcHhGrLZY/xDzEU6Si
pCsKvaKuK9YQqyCI6MvykBIBvIloa+/FQhgT1Nl6cL2tkNpwWwX+GjgFttZW6dF8lUa17+aF2BQL
uaBw1fXMwEQdVCwKSSLDU6yannfbtGm3FnXZ71qtOhFPSEudZR+Y0hbhWoHHB0HMMFeGx3/WjFma
Jm4Tix+bYj/xsFgqaGyk2fim2KD+zforlusvebCX9FY5AcSgH/Bvcq1Q8oPSIIhyKrSfBe9roEi5
Hx252pcK6PIon86pt+tbsrzUFg1KqVMVL+auzUDS+vdabDuHKQugck/DTS6bEJe9kipjWrZWd1C0
9oKnUIG5ikJuQqe1L6mqUyM1nyzVbnffW+IOR4aWFvrU7P+4UTzue1usdlDIM6tA9EfN1eCErxKx
u2+Q2dBPwqFKb0ysi5vFIqNXuU/mxXXzem9Ze1Rcu4Rggb/3EHd+P4sGc5Rkkn/uMvvs1m7BwuYl
PMNOJjS2G2XjFDqz+Fetx5gqA5p6jGt8vJTTvZzftoSLb4UG/jVPjGoD+XJ3vU+s+bNiiPhv3oN4
gGaWtbwSd4lFqUp8aTpoykVedKordhIPonoNKpHAdH76898b0PBMmBfnp7re+r0tHiAeKnbFcs9l
WKxen+97T3Hj9eHXx3w//c/dB8PP1lXV3f94iPiDvUUwUV9R074+zXW/n6/sj+1/+8quf7o0YjK/
nIjO8z9v9o9X/8e7+14Vj/Sun/Eff+l7Vezw/QYx/XlLM6Fqe33N//EzEW/GqmdVl9j7j798fZ8/
3ozY8b+9guufmN6mRn+kTfdaz1eSbD75C52eWPy47cfmv9uFHgB1rR9Po4im1XV3sXbdRzxtXprM
wK77XO/+d7f9/DPiKX487fc+lkZyFv22tRAY2qIXCxghJwIlQk1LX7Odr7fi3h+bluhwcn7Ovne0
RRdV7P69KvbPqTWpttFu/t1TiD3E4vo0339l/rS/X81/fNyPF/Yfn0bsd/1L4vmutw1zF+x/tUf/
X5w53TBR/vxn7dGl+vLz7E/1kfr9kL/VR4r5L900HZwatvlDfaTq/5oz4E1LVkyM6gYip7/VR+a/
VKh0BrogVbUMzbmqj3TlX44Dtc7SbFO3dORJ/xP1keKYyJ/+zGmVDZ18astQDRkjhi2rP0L64hr/
Rt86qH28N3s2k2azt9RMJljx/bgdaXh5eUt/qvT2k0OZXK/iR3sIUaczL7FDrCDO3NC8Lux5cOFF
2nEwDcVNBu0mnHurYlFp8aEpaWz+pbmcB8dDU1hrYr5PQucpFrnVRospJXWhIXbM6XDjgN/LV02A
+y1KQHOYA1O41A8sELkdFZ06BSytdQdP039FieTdlG3SrBvNeQIOlHCaWZamZ92QFlX5/Qjiv2TO
Y6c7r9HPykA8jVqnJwMI1C7rtI/QpGvjTdLB13tYJjjF1qU4z4kzjjiyxZo48kx1eCrgHbllDmWp
y4oNpN1z3KHzR2uRMWKvPzHl/cJtYu6HxB5XeTHPpGe7qW6T7dl38OdAM68z8DmHYl44HWp3LXnv
U7/C9ubLbqWTkuTzbqTom+ynzY11IVU0/lljivEwxE3MV8Z3kPkM+hqLCW3p+4cYhIw7gbxkQqC4
17MtoBNzO076AmYSCn7x5mB7QCVnMLXq+iaEAZQ89Fp0jAIZnsWotiT10KdUq9ja4/Mx3FZWL/BF
AHARyK3g5VDghtESU7F91QHtaHycFKg7eDz0mWk25tU+ZADvezaCe2MWjSgNsnyjNdXFwHX94E3I
WK24ZLhJuJya+tYGe7Gy0xwkDbOsXHz0P76J67cDpomoUlKGNT3byMXo0builaTYVIOr2ecsFsOg
w+PLjS8AeiNj777e+2YEz2weeoMtx3EiBuH/LAYpqPdqkhPJNhprjT+/Fwvxhn5shvOwv5o8fVmp
CvhWoV0Tyuvv1WlQb/okTuDbqK/CyzDNNoarq0FsKvNtk4XKwQbjK75poRwXa9eF+DGIzWkkSouE
S4oY82EpDkZLiGaCWQovbhS/jj4yXrQ01FbXS6n4/MTiepsWoGSNkQzNF80/jADaPF+9ejWSicRW
uyAzRrgahCxNLISzQcjbUlTxszILLLRhBbTkZ0V2BbqGL/8fEff3Nqh/c2wIg637iWBs5tgBOplp
VSXvsI3oQHc5lTvJpmQYN9TYcR/tjXkhNsWC8RsNTH8m9RuvkZJuFcXbFF0Wb/2i0Vwb0NfCAbE2
T02wPdiMxufsgzHbZENzAL33bAMvbHNal3g8pL2taQ8j6I51j4X2LwWSvmoYm0Hv4mD7IRi6ijyE
vsOpc2XjICRW5knXOD9A9WqcS4AwuECQcYukJG78/GCmNAEkWfJXkoZtKpi9UzLk871T9jTg9OEl
TCuH+XoQ7PXpkU8WoBJSdrjdGosuwHo+csCvvcB4KerGP1SW/mBHePfESyzncUiQylSxTDV1h/lY
End0YZSWL5bs4HzsS1M5K330MI7NxBEt13TUbmsHQlHe67RkuvrMpOyjqSR9qUlQ/IGNhH5FwYwr
3VJVvc/QUYjuKQtlXaaNq3rVfWIDFPLj9knWEZfYPabUzHknTcNwpz69xb7rVMk+TOVjj1lznZXs
UYbN1p9yoGh9BOZzTE6FDW4a5/YrNBNXGeJX3GXOThsiOhTEjdPuwW6izj+FYbhoFZhBpZVfvVHx
VrmSUoBv23Ookg+WRzaN4gwNW9iFNc0ch3mrP6c2jaY/23EvcZAdk2JKOUV0WA0zetD0BmBcnYDx
IEUppkNoSAQz6uFubFQUGMO9HSD86Q2PggOSVzKUWnU1tlzfANFhnOwPorpR2DmquSGoD048Pg1V
kBGdIlUusprPWNMRGtjtL0n2oSsXCux+m6LnAJ99WXa3ni0FK9REj5D9QVhF40WKbNKDxr5bhwP0
piKBlGpKwUXTIu1g1Ua6y2IbKz4xT8kUQNZIzZXhgUAy8M1Gqg5TFnaoVOHqnQEPS2Ooy03dxogN
4KCuDAh+rt+DC6N9ZegI/DU9Xg5V6C3tAT5XZxCf1eLrhDptkzeKEI7ul6ZhtGi1pZ3GX6My0S1z
xoc2GS8YzfuHRNfIQ9GkdZNr1mpAI7SW6TeAzepcB8LpVo3ArZd4DAGLJTcNTvIFX/xwULNYgpkD
R1zzP4MxMc8YZBPSUIoW5xbl0KIBzmFFhDrl+lsekSQK43qfaaRSB2bj34yA2rXGltcT7iZJqqQz
bnh54fd2vaR+YhC/RYxAHxHua+jtiKXfQUfRwonBAeymCrYOaOjlR2ISdjEpvK5wRkKpAVlDEH2f
qfYH7SF35GIxETOSB50ry+Fn7IMnhG4+kc8tnTBhIKwuR/xyNpfogQOIeI3XOu0Kujm95XagNXa4
5vCIJM5KjU3pxIv5tHRan52qIOXAq6BPnzDlb6zUu80K6xQnfKamDM3XqV/tEnnA4Jz6HEyoxXEb
qyV6BnJeey0AoplYWwaXyjKIOTqDgMw6A7RinSrGI8BW8I6wP1XDh8GaFY8xuT5QiYi0JrbM1CUi
WGWKqRG29D4A2NTqwVNuOr8SNeJyIvsK/jZDOtONBhBPgPlockwqBFEFvQytb+6St2N744BIWXUO
9g2l63/5GUlZceJF2wlTCLlbgak897WsuoWkvw4m9jC4zWjPH5swmeCe6b/jyjJus+qhGmnzOz4k
AL+JdxWFXUDqGT3DOSKCeIltrVFJ9ow4XRVU+iR1uFFj554XehOGRCbVUl+eIg1jN+GFdWp+RaP2
MhXkFJmlfNRkz17pcleh4qEtEehnwm8a6HgqtcSUtnaVytIp9TBX20lI0HP5u8i5RFSg3dZ5QlMp
Ugi/0LSAIS1oiqqyPgbDu0SSAy9LLk9gWsFLdCQkDLFCgsNw1kaCuVqisFQrviMdiI5a1zzQNNbq
4JIgwjwERJ9XVkrvwMgHmBodCAelnvip4Kcm+sFAM0ZOmWeDcCwhp+Iqr59xlMElvYQ5bSQY92Q1
6qMCwQ7vQNxKJ9vQ3g3jbY7MPlReCZOD+jxYK3XVABbmUhvfUGp2FrKOzEph5J3VH93s1rcm6X0C
GBi02Uvgh4zEJ53cdqhliuU8Q+UCmwxSGeSX5xZB327bAn3jEIOcxaS3iqXyM5vw4/FBwLuKLgXN
aaeQqpvJhvQjLQMrMk6JGS7NqeByJCEbl2KkDX0+wORNfGdPDC/WclLnINmph1HpV5ye2jPXUn9Z
tDdoF9ul4oU0NOiLthgbcD0C+0rlMN9aYcQ0R+7QYeRrb/ZQBtiJKPXO4xOxLdZ8YmG+N3uSSutR
Ykg2T1/EgrEp8tN/Nrkk0kyps6dBR+dIZG60YgFfsY8QD86zIbHoZ5Xqj828HYydD+9aZbyncTVx
y2m817QKo1ZEpnE1O1etlsDJoqQBJDS+JFEkzJKAGNYmlsVA9x+HLHnUcAeuJadG5xgz8iqVolq3
SfBLMGTCf0AygiaDYY8RsM0wCFKP56bkmWDZph2u1iGKxNk3KorzyVyhV4wuhusWHityDvbUrd9j
Xxqxb6W7sO/QEM43V0q49C2126ZoRrW8HPFGT+OeOca4D2WDtpkG0FnCio7KRv0ck6km8U0nIlKZ
nQyd/Efx+1oVV32CzJnWgd9j+nMVF6dzedyBoUfuABVPTVTsdYOILbFN9PAI3NGaS/0Fo8RZiC1W
BUkoms0kYlOZpdXeWp9H9pARQuIU51XOXWgmZQaGbQ+7g+L1WMsHL9SVe0PLn7wk7rZcRRDrDDJy
l648TXqqP+g+TWTNvpHSnB83PMJLZIWfbUBeT9nn1mGs23xtFyhfvSYazva88ILma0pABicGEdpS
n8orpWJ+NAWt00MOU6RN4AGPzRg+Keav0B+LlT52tCJCy1ga808E+ke5GfvUvCjduPUyxgs0XgiL
1Y1j2Xm4gEP/nOEjBJVBUk0s0TIzzb5e15X6PjDlsnqo0UcuDcW9hKIklapnpYn8BxNS9qIp6Mwy
G5fQMGbGY+eZ2CRVol707vcIFfbUUPlHl0rSYDzPF2VN1Ve6gWjFsZTqErR+delNVH+DnLebKjIO
/PJszqucMk2iVDgq88l0Q9PwkQkGw0l1CGRM6hOV7DNfhLOl1h3d6MqXhlj8rBPCkAGK7IPCdLUs
qhY9l/hFSSogunILzY9Dl7cswvES0YhaK0S9djF85pp20W3aQtZVh/LU4T0+GfxgFkYvQWctVeS0
FuG/8pQeQEpUu6GyCVfWq7MDp/bc5ggni5A41GAIoxPod3st99WXMVI0cMjsRttXTg0Z9Nq0HUb9
pg7t/KAlSOsBTkyrtOalG9rsUuYU7Dv8lhnfL8G1TAfOCru6s+WH0SIOCHaZujPz+rNUp2QdqfTo
JCC8kKfJOwQOBZK54yhXxpvesV4sW78J2kHZjaT1SL1h3EZDQNxIPLxXjv8mZaN204xld87oXmVW
Jp0MhPYbp9U/w2ZKNrmOIGhkjnWroRAJR2NwU0YtG4YP507JkkNmdIznbICATQ5BFL1Cr8GgUmLO
VBEH17LVlPJCAqFphZcmbI7G2EKKUSUEifG41Yf0V6Np5mp00NIGNgmdqp34S7Jrhtu49LMtvlKq
KemKWfN4tAZ1LzOiWHXEKQAzUJRdlbyAt2N6gtF+kRhD5AbtrCIhv8YN6ojuIO9oYUe1xY8LHGkQ
2EiFSl5NyAg+4zSzIbxdg6qJlHKsnHwV06ZVKTps4WA/5yYTWYhUR3NRSLF3q/vyXUmVZsvTQl8D
78BVPuOXWVmbLI+R05U9xGgCC9SQ9MHQoz3tDRoRdPreUurbWB76Y5VZ/VGsMUUhk1KKZNc0q2yT
MKNGLh0VzHugRvejs2XWd5IC8t3G5A6gB0pWT44OnUMNSMojTDOdDjFv7NY6BE50YSWkQNPqySFY
eVEPAAku2kI1nb2eluY9PbngTiFY8rmMSTxt8l+JncibeJ7jSH50+S/2zmPJbiXLsv/Sc0+DFoOe
XK1DBxmcwIJ8JLQWDuDra8Ej8wWTlt1WNa8JDFfhKgj3c/Zeu/fvxk5qOHSHl2gMtEeteOs7ji/A
o7t6yLXb4JSoYAtU00XzXddm0BFO0+0KXyNaz8jno2xR0mIAYUwm9eyuzcL8zqui9Ja130HDZnA3
zOaIGSd8rubwJDK0zHXDJrKk/Evql2xAnhAWEUK5BsHdYsO6aZa9T0iNWOFS6c4AQN7dTDcvhErM
a79vlgx2IlbzDB4LtY7+YJfiL/AJ0663XFTkhfOaNuVwsK3kqceFfdMjuzz2lv6sTrTt3D6CkdKO
sHPlTU9ypvdTuldEwK4gyrjMp5OlZewIPbnsnaffW8CgQPwaO7Ns8/vI1G4Uhd5gojSnwhsfXM/X
rzEpDFEXwJKvYILYXS63oJtaxmmpQOw6VjvX9V840WRHfTKOTIF/VHZDqzr0sRw4xGThGnL3x9kv
6m3iVsQ6SuNkeBEhpV5bMVpB72NwjmSP+ZqSZMQQE917a+h3cQqLJkkHc0PVGPZ0jnGFlIcciD+6
7spo7nDv949LNRUKS5+4PzpHonp0thxTLVwYKCWyjJd9GP5V8d2SmsbhMBzCEhDiqH9niAEhvZgQ
CNhQd5OoOM6OhxKkB/pakEY0injcF3V58DP3Z8Kw/cVidN/XzCIjIZyrboPwyOvDVEzvSAXIOIZD
gY59guDWAnrqKiN4gQ7j28ckdrIbQAek5jCo6PCBnoplF9BbhnIF1uRXO2PSLxyUuY0XxWv86CDN
BQbxAEr8tteL5xph6DRPYu1F+DBsCMi7Lnes7RiTNNVCYIZJzmheNe1r2Zg72Rg3NRTTOmTWhY1M
rC/b1y7zHBJ5S/iUNuAzztNW10NILXuXUsOit+jDFFRXeRnCOLzYcjynYOlOAYP1rqNubQdAjJzZ
vs6GrVP0EZs0nvN92Gc/RvKPiO0YHt2O8DLH6M4mxGI/6TuYlwbinhn4o5tVRw8m1XOv9SOZj++W
nKOzxEWLq1FHZkwcy90wVxs9xKLv58RcW4bHmDMiPV7HkOX650Irm6ve3qqhdBn4wpyzvWF6Ck13
n7aJPFCKIg7CdwcCdNFPR3EW3TKbsbdrzenOZ/paQxBodGKf+yr/1Wjklqw8X77bTfUYp1W+tReI
egzGceWNC6aLgA6w3Wh0rSS6knhDwQHJdR/PAWElIjrODH/gy/vMWo0nZlK/hlkbLy5JjVz9EzAR
pfELHhtlE8PEUQBXfRKgB6Gscc0gzdzsKHT0BBIg3Y4x5hBI4DcNvFWIvS+Npo13oFDvHOu9S5L+
i9UnXNlm9Fyd1/7w0izSV5wlb6KLqEQVNtKndtqZmjWAJ9UmskUKEBa6BcMvbTArVA3lz1Z/LLjQ
hXXuX0JiH6bMZ4xIZCpeRhZuUKL30NBuDxZyJa4z2pXJEddDErG2kREhRuozcQkJE1kl+NwOOc7r
SodMSGBH8Ww2BgbIkWSMarxaPl6CtKi+arXXXBAJRYBEGgRZsBd7EvQ2A2WzQzYH73lYIbTnQIwH
j5Os7Y+PopbYTET4lJBtL1ubfayg/6EnOhPQ1iv3Nk6u2O+QIBPitcmY2m5zDRIUqKcEam8z0rIg
NjOVg3mQsADPUZNCNzOl2ASdaVzj5V1aKrVovmcupCWDeQ9wGYFjA9V1W382Y/wZztjKtUezhulD
3Z/i5LF0Cn+LjdSCpdIa5JMwQiXW5uaFtzFr7HOTNgHc8SwjCyd70AWGKl/yB7h+R8p4iGtg6H0u
AEyxsQMIUuIMax2FyLspTOyl5YvDUBvt2ZQF0aYtshMU+QmtIFcn2bD8YdgMivTBA80m7ODm+JQk
sloPD4yKdqYM+UXmFmrP7FE6NgZkwqXHfK1smg01yGHjSmFuokIUe/VDw/Ram7o+3URNEqEZaGcX
JLPO9GzgSjQX8Q63pQetJr8Esds86MDtJHCPA753Sl3fhOWT3OiVzxooj4MdmgKMF1GcJINey1y+
Ddmsc5YNKV2MFhXFvJ+NHWNlCqRt+tWqR0JR8tm8BESd7Ospx+SSIiidfPfgDxp2jLqgc2IWl9hh
cBFQXt1YY5OcS5Twuqigko3wEo6pW0Hu12g6lckd1+Tw7HVBdnVyKMgiLW+d1u1Mvtm+gv6Zk9b8
GFDbvBYav5T8GhexvHgpYeROgOHA8hDewp5nklaKRzshwUctvGYgZF00yRoSQn5nV1W6sySaWy9c
7Cc5fqtYugTRxU5x5Wt7fSzurMR5s21cbcFyq3OTN6hgzZlJPaE7I+cCaTpfciI3b3WvlTdEVY9V
ODYYthAQTsxZt24KbAR492OxLEa/3WZgCv2BmWoxJs1dTXK76/dnyy6RdiaNcRFuh3axLm1qUUl9
nmM9OZZ+KrHA6fdGJEZC2CP29WlGSI+rcQ87gmRO/rh11FYucREJBkPN2lU2DcthbuJ9TEjo2ufc
ta77IDml+Xw3thy/ZTl+twYiPA3+1FsRgnbOAdf5YQ9KMtKRMCb9Dzna1kPCbkhwpPY0BFgsMu0m
wlK/Mecl1NFlUudADx5wt2HTs0q7vfN1L9s1lathBOnvKBDWBGbHE/VtCzF/wbCRaJh1Nvk9+OtN
LUwuBkxN0TVCPk3t5ljlnITzTHRXH+tVQsXp3uvYicyhSRlmXiAR11eX0mFsSwhtlfksbeNcNbW3
F0kYH0Nvod3gKtq4tU+W1wTi3cUomFEObFNfrkjji495XlCnGSbC2on9Q90C92+y8O5BFJw4eUKR
osXTgVDf6mVhbm2HhJki9zmuB+cX1K6fWuLUe7/wvkdQ+WQ75Leyy2rK7m2/roO639rNfGtMIPqz
D8U8oji9qugP76dx7PZWxqU+Ydq0kzmZN4ToVLtYVHuvdkE1GmH/mtvNpReOeTRd+s3z5BKTkOsk
w2YyOttZ96h5PQmeZcdnHRmmV17/XAW+d6GA+xzqXEuyoKDXG2Odc3oSP1CYt3V1dCbbPDLnZufo
mb1NqElym9quPtcN17UcS0ztPXQj5Slpp3ByhYAB3WIawCVNRpXe/iSlvDwXtQuo3S4PMeZDU+Mi
0/btl8Ip37SJ5KJgku99z8jWG5Ot+h69V9t7c3a/yKhgB47D7CD1/gV7cE90+lrQdrubg1dntEKE
dfXMKRDHTOTTuXVpPJ3Kznqu0jMBduNXy+a6IxsLIq/dn1SPT3X7/uj7fd4XBv1zRL74jmouxd58
qSXB/ulp5pbbPqAIU0bWevYG/D9LpUz4fcaZgKxFhdTQFwB+5i4aBHU7wV5N0yo8UjzUEBdKiqxO
FxBCEzF8t/AyJx3pMLEVDytPCx/CHux5FyUEkS5NMCWgYQyF8LXBLEwiyLnTcgy/Xk9ZVhz85i5p
kCqEtI5PijSmZb4L6hPPZ7tArEOjwDlsYjlMElhoahFlyS3oungvKNWcyBMettbIzp3TxToHacNM
2TYeOFia1eDUr/YsDeYscbQk/UBwSjId5loe5hsSgyljOHpVnSeOEDdKp2MGm4wi9EwyrwEa0BVa
c/JnrrzGjBWROuiLnohqFZIGAkKcy19Qww2Ml3hMpiABAZ98E7Xwl5dmS5Hv8z5hGskuhb71Rx86
IAL2kDIbsRd8t/rmaq2sivG3m+oBt5qIhiVpmTgVaOCBooEva97fa+oBBY8rDeN57upbVOfmOq9w
xXJiz7aTHQUnuSz8AtJFZgp7MywAbbWwuXodZyKpvAXJN3vM9zDusFot0G21UDdng8FoAot3ZeXj
ZfDS6dyGs8Y4gB9j+UTzUtOknr/IMOBwIFJIOTtTVadpTLeCAW9iNsz7cKO3lfaVVCyxjZaiqdBY
pKpeyhikBfltv/aw93YNneWPHFC1li4s76jI7F3bJR9BpDQSUWm7r2Dd+5OiAaoFCtloI4fMXA1L
RVgpZULHI4IPm1wuKoyqTv198CiaFU4IoLSbjNPnAjD5pTd0WHUEuZ1MkKrMq5aKMM1BfeubSXoQ
g0MZkUpmPFr3lpfqu/8ViP23BGKAm4gJ/X8LxG4/h/e/3v9NIPbxkr8FYjCoqHcRH/oh5/oNT7Vo
sf6lCINHpXmASi1OqpoGduozgNTmIRLEeNwy0B3qzv9IEWYv1Kt/U4Q5usuEzDBQn/nYGRZdWvUb
jwqU+jgUTWVeyXpZJUNjb91lrE+NEpRrRMY0XgEigHIN5gFXFwYSXRqBJqmlu5qN5oWJECYmOxx3
JKuQoWQ0W8xztHPKHex/0EANZqDSaED36OO7DiaYpJB22/dL59wCcKDhFBggYWfMixD1uy9NHkxb
P4FE6+vFPcnE9h7yRJOGUEQXWmYJEnxuqmldzHFirbQZ/ARNzibpwPON9aWxUUCYIQni5Efu9EYL
15oc3G1iDEfAHdpJr2yGxP3IfD9snm2zf23I//piEntqFuPN94L26PdUUsxB0rwUCW0fq76LXAOG
HiUc2BL6D1f44TYgmnTNSFY/k2B/yjSiYMUykdYjufGN3jv3Ds1YLckeBA7iLs0bpAbalx48eqLP
Zx8PfckV5g0E832sTde5ipZTQ63DBJUnL4K2EzcLCVSbH1L5ZsN+XbFLtNt6pv8oZ/3RDwe8rssr
nBCboucwYzK8It64jKQ3Die6tdvCbu9GJ1s3yTCsg/TenuNq35WkSJGKwqhEJ3gDJbrFj1396nv9
1JQaGZYdVShSYXezWQQ73/rLEYAEW2+JTjKds0z94IbjDmPdzFjlTmpdvi3SOyQD/SKtGTeWL3+5
rXwbbSpBIgi3ZJrTBCxgDfaju0mSGOxGgt8rLrL2iHaKECgcywjEClLCMHXbYDDotBNYY+FFJV/O
hT+zK9p0a3Qe6pc+T/Yx2YArk1wrfAMm9EexYARkejWnBtB7Q+som7SVcFNzyyXTXg9cp+7DRMRX
2jiwNvhtyjkR+FU3FUVHIP3kloHg5zjwpp6ghSLF5mlk2X1V0wSyS6gJT4S7hYewLfO10/+ymyG4
ko3xvSCNft/CxKdZ7mMbohgFSVz7Elot2aCetPh5gvOs+SWczgndD4iCASbnzWRoo7R/pllvylma
X7gA7+LQPcSNnZ5Hneui65vnBPnUuggspDBWMZH8Hr74jhzWPkmmN7/Tqk1ACdeIxnYftYAfA30c
rg3/ooRbu49iSIqDSPGz1WZ20Mzs6EhsjkHbePd86oPnGBzzMrO30xDCzU6LL1yw2osHVHHdms9m
FvVvdV88ZWHxomkwnMohsw/QjNrNPJ7HQSI/Yqp5nKKGQTYIR+jGciY2McZiEzbiXZiQS2RLZ0tj
cob20V15wXDQhTimFlXWJqbjhhKTiPY4/2K4eXnNDSpqVYm30qUvvM+Apt+83LtElpEfltMVWZi5
2WzDcIYykenXjkH6z7qvyourERfMRXiHP8FeRXoQnalU4vk3onKjia68IirTaLCVb4ZdLRyDeNzK
ERq63aZ0f70O1sLkWJtZjNldQJjugTZHcIwrK7uaGUiGviCyKmxIhbU7MWzttqUmDAh2WzsR7goa
AVsxYIfWiJPbN4MfbJJcEoEXBK+EvSTPCCbWZU1BHIeWtU5zRgGlBpghbGeqzrduIq2cBGGyWAdj
XpVJfoky2/lYZElyLezg2LoWhxt/uXB0VJey62Bejj8Z89pPaRhbmzzptmE1Dee+wGNtd2SpaM63
SVTW3gtJAKtMRpgWWHKhk52qcFxqYS5grj5qJT3aZVXdVmuF6SzDzYVW9PH4tPh91G31+OfNj2eq
O12FNFIP/baqHhptZ9q1o36vNqGeou7/Y4s9nOWTmRov3ruxGFX6xajiKycG7cB/rYrFKaNuqzX1
JLX4fE2qHCvqYU/5LT4f+nzN533q1eoBTG9YORZTx6T8MerO//wJhPpc6gkfb6e28tvqx8vUu3ys
mnhQONyz/eeH/23Tnx/sP37Xj2f+8T3Va8bFMjO6mGc+t/v5vBa3DaEpxe7Pt/r4gp9f/fMlau3P
p6s7f/t26q1/+6SfL/945W+bVz8BnGz8R5+fsFrsSfZiVGqUZ0m9Xi3AEeNpUtv/7UOohz5/owpv
VLWYpDgFvoU2tqnPx8RiqkqDAeO/SVgocTS0VozAviYlVIsyZP5Em6Hf1WP1QGcFlNmE8COpMhR5
Y7HwxdS9nw91jZHtnUCc/rhf3bSXF6stfD76sZVW+ct+22IQQfqrmG7QlaeEg5F2QcJT6sXmplZF
jR/u4/YUU9CLitjb/HZnEaTDMS2/fDxFPaBeF0STziRX3gU4IjkPLBY6lG5U1tHGcOrHdJfhvqsX
Qx4CPKx1y1qzmPQQ9dECJMd1Y+TQv+Zb7AcjIHeOd3WIVupUUBk3YzEA9jgBSXDncrWYAxkDF0ev
Zf7cDj/d9idncqLJ8BNmylmoxLHz3wpZJZN10FZ/CGb/uPn5PPUy/g1CTAhqrrBfHsaxOiOYdI8W
eohYG78Xkd9gJFuMqf6MMMky5VuQO08lAQdoDTDiVwujTglKuoUUrm7WI7UGpysOk9ybDHFO3sKx
JlDaYdZHhSxATbpWkVBq0S488Y9wqBxU/cEq4VstqHh/maBqy5q6WXWASAm3OIrRiRBCsZDE2pMt
wNW8ROIBAKLxinObOcxzl7/00w5MWjtG4MA9DH+j60blZ4IHX+lEGFS4C5A2B2aMScK5V3qhyaTr
PAmSjEfm8U4WiEOGV1bYc3G0FCe9ELa56p0y3QDk1FedmVAXNHTz5LotLIJQIMuQdK2jRdVOnRQU
m0RA5Qz1m145S/295nK2ENbHx1y3gBRW9LC2ZkoGuFPTu5ORExw1anjTTC9tiVfTrbNrSZjZOCv+
KYpaDNMfyijHpoxglocPLJ+x+Lp1raQ7wj6lwtPqJfNNrflOxCCrtK9DZQ5kafEfsGfXCId70gIZ
AExr9fvTShtOkmbusc4eP1VbrqolBZl5QPAv98nyGRQpMFVYcLnMyD/IgXPB0IBhnnJfG4v+3a4D
D2W5j5OTrHIim5e6kr+wGj8X4RR5xIZCEZSi0HeubQGwVLItm77NvNZI4Twk0NGsvxVNagdUu+If
900daTrRCEHFW86GvouMWIS7llEgwQyLXs1YhGi/3XYWpT3zMzpSSn7vLBq1j6+zfFHlRFdf2V+0
+6B8yQxedif19dRelyvu/yce0QuO1uIJoA+cg3TnC6u1z4W6r0uFsSV39yuR9f/kVDJ/JGb4Qz3/
953YG4bV0LU1rB32HrULqbXPhfoN1E2uJgxXE+ugXNhK46XUXWrxeRMx3xsh3GQITtp9pyDDStz1
sWpaIz0Wz7bW/8mO/Yc7u2ytXW4i51GW7E83tlqbFjeIWgsNr96zW5w8aVLGArH4s9OmZqskc2oR
0RzYjgH/V1vXwcHClhK2/a9q8am0i+FQ/X7K3K/W1H2fN7usIH6j0Y+BbTn73nYIBKCuLBaXzIR0
5ewo50wFNyORBs380Aa1PHHNU1/I4pC2S5zzcvHhFKrapYe4c4zFp5Mtjh0D606ChWfAyuMFrgV4
1HWAyxIgSOpSv1FarhETUBgnz1K5glr8QfriFFIftlf2oWA5oS/wA/UtPo4CoW2GYqDCuTiQ5OJF
Qlm1akJSAdXe0Zl5uiMY4TldHCof//Sy9rkzuLWZnKynYiQ8rVncUOPii7Ky91EvTUzmhX12l4Vg
MihqivH2EpiiolNCX8anDK1T6Ptk2tCPi5HlEhb/2le+APiVYdxC1biqhwiZrKHbF6jR4x6tWHLu
rKLfu231UKcCZslMyCyGD+gqtlVuprrv4U5qSFZpKa8Gtyy27Wykhwifg161RzMx0IIU0l+r6JNu
AQJbgbZgsZV5JqDJ5Kdcan2nD04k6UHb0UEo+R7DaG0ZYCvXvGuYzFR78WpSucaXcMtyqspu64PU
b3CiNM2zdPYm0971x9atkruzNPA26n3kjCAfHXNeEKW6RJjnUEn0Dj6h45T4s8jHbJareyuxGkU6
wVxxp18qHekbFkDuU4/OCbLtpu2eo55zzTyHL0GQBbtk8ay01vfZwqJitKF+hrboxouPn9DqU1wP
L7ZoDdJRi4BQqw5yF0a0rfpgOPPafZ8al9Iv7xrqAlttpporfkUtG43q4Stqe4hQstuCqDV26ISg
p2DTAHVdntSiECLEU6T9tFqORa8Z1nOrPXkBTbXmlJREmaiUILWm0oMCXycBxeqdozvcuUtbJIki
sg7Ri26xoXWrjydw9B5T590lF2nXJbRrB5IMhi72DlrQcn1ZvltUETSKugtijrOcdJcFKl8WFFk2
Wc9pZpq/lFPzGopuZrJNtOns6vw8TvraRQ6V7hQykenGEynYKA7Myl17RMt97B65olVbtLhXsyj9
dS5xajPZzE9qzfNi+mWfd/rLI6KdzrnQor2631jOsmrtc6GehnDnX69Vt9VW07iI9pXOH7i80W/P
U6ua4aT035xfH69V9+WJPMaFhjDM/pFqeb8tM1LLZNkh3JwssWnt5Ang83z1Zz19JI4eAJp8TBpf
IBUuiMFylxKaQHkRmODisCTZk/89lPnrXE3YQzLpbfqRCLNqHoCKzTUCeaf6EvbFPveQtZsZZp0I
klRThMaqNodgEzbjWeZZ8yMY4ZXJyv9W5siCcPcBdhxqF60REX0UUput0NLxJIdZPM5G9ENPaJKZ
1rfW9MA8hTK4c6OwuQY6WNwCRc+728SXeSydF4Pa14ESU7/TB3v4loqzelyi7dzSFcpOQ9AETzVN
NTyq47sVtfgK8sC9EbIJKqolPn0pubxHRklXOtAuYVaCfWxj+9jN0t6qB1tiC8c+fW9Jmtz1M8jY
JHRRtkTzTW2VX41dPbZR/IAEv7OpC+OM4O06T7xFiZU/yaoh194K0m0+VeDq8IfD0KAVOfrzW62P
7q4o7B7Yjj+/SiCp6ktMnRRrCN/mpWpr/Z7ZDwcE4/V7z8Hb1U64AMgGCx5c2uLnfowmqmt8lZma
wuw76VeUwvPeHTt9r2c97KeAguPyqfoJ0mmUOMZZupn3YBP6+vFxrZDItriLzfshnPRLYU5QPJdN
Tq51GEbbeJ2KpDuUU+nv0raTbzmdMrXJqPSSLepaYKG2mz71w/hN3a9lMfq0MBjvjCk3rzDN5dpa
PoMeITTJtPqFyiD62rHJEUE44btNuPXyB1s1u1PctM5xkFr/HKfzo9qgrGxit22vu0UwZW5lCfJN
fUQbqZGBCZppYZptW/qsJ91Oxo8/UMPaFRnyGyK5bpcaRC0bdOpfZiODBMmnmQleWKtdrA+c4E7t
dmqrVq2hCiyNRwtM0RlRtI9ogxcUNAY7g6D7GJSVjn9vN9VAMiO39B+SkAKrP5nFj6K3TkiujC+j
N9c7Jsoh+UvN+BCOC650eUYfFkfbEclXEVvJzpoaYCuckB5aYescg3n5gxbRPrDj6WsfI9fB+I0L
camOElh/8E12NLWdfKJLamXRG6MtCMih6Z10P2jvpw65rdqOHZfbRIrhLbOphAnXzs+jWUT36LRw
BizvFOblJtSG4K313WqLjkzimNb1O8rE+Vq9SzOi1iun7ls4AcAiC5ALvZfXd1oQYcdZtuHQws87
2/s2166/GSs9uRQldegsmoePZ/QDgT7z3L57rW1ukszqLsgstJsdtDQUlt9k5BzgJ957VnqQBEcB
3NCJqpvbNvbHJnzk/a2ZXdQTtKqnGd418bXrXJ+g1J5UuOWjuFCgk8n9PiDR4prutldsdzO7oJ5Q
wm+zH9k/P1Cpk+5pSfNqWhJsIe+1SRupf6eu+fF5as1b90JEt0A0wSWO0WrVppV9zxGXL++kz5VJ
Pm/ZIelr0NUFkbbBO2O8D9YX9YR2Gqd1o9XWrdOn6mJhatp0YQewrOfvGQbK1KJq/mJITilSdtqj
G0YV17a5hdlYDI+zB7lw0J36r5Z83MzprXfSH3H4xWyjZv9EeaB52yGJxavowsePrfnRE85G+zUQ
mdjSzUrPLo7wGzsTHrrIC949/iz11NTsJvRMcf1ol9ZwKNMA2FdZ2kjEaGiop5BYjsjcaN4tVyab
Kq2bm6Fb8pzarYl3uCK+Mavv1VM5epBHNt0rpZV013FInOrZi+4kQBxGPtiUTAiq1vKNTSa1K6dz
xIOOkf3A4ImYMsdMnkiGB/2FqPevnL1S8wfxLRFWsQk3mWjDW+SO1rkj/3cbY4b5Ys1A4ZefxzG8
10FrYoDQHW6ucETjGRfIbVuBd8SqlpHRF/XMmVDEVT/o+sMYQBCRU5duu6E5j33dP0kXj5R62kTj
tsQU8E0kVUs4QmdfEVFHl7HX6JEFbvR17tOr+i5+5X/Vht58cSMB16uAI01+onanu0Ii3WeH04er
+oFqZnKrcJ6bh6GV6TGOhmnfpaH9hIGB9vnywwROuPNoV30LNM7ViGzl1TVEeQkskOh23HZf9Vw/
q6dSqXuPo4LrZC7LsxtkOZG/Y4lV0PcenBkJalSBYejzZmv4jXhL0WJuZFe2l8LWo5udpCgw8qz7
nnsPU5/bHH8ZF0XfJUUi10h9r61oIRj0Xxo5XdW2ok77hbAoeaa/4BJH0494zLh0uyGCHj61/WOI
fXwWgf4VadOwnZ1oPCdzEd7lbUmA5fJ51ELd7ENf3DyNnUlfTk3qZcvr1TPM8PS/vfH/Vm98Ub79
/3rj17gofrZl9+/t8Y9X/bM97vn/sDzTJM6MkCTdsTSa0fJn2/3f/yN89x+G6fkE9zj04MGn8F7/
6pb7/zA9uCYY1AzTN2zX+7tbbpn/sHzftH3d1DwAK+7/KL2Jt/mjWe7rhJgZrufSLke/qf+BTzGj
lHRrq9DQWIsSmSvlx6Exz5zULDwgLUrKswNv4GcwRggGMa9nngn/uI/c5zox8vCXq5vS/kuLnFK8
WIFTe4zGmq79FU5WVr5T5BzEX0PiBQCXZ+a0szkzsB2rIU5XtecR2rGiQy6STVlB2HtqMI0ZG422
02tskGO+TVri4A8ksdfMS8NGL4kbz4bgh41JCMOJY4TI9qIhu0uFhx4+kAKkylCKjvRDBOfRpff9
muTtAgkbmT0Mge4oqwUEBWaebeyNfgimFd8ECL/WZ8U3griEWOH1SB2S3xDsLQGp/tKPCq1Y26Mo
1H8aBIVwWW8F2v8xCnMkjRRaaXkhmm8JDOlb5zJlfTpEd31hGaPYyi7zWzDyfTJpLZhDGydPTgsv
1t9dxMnhEc8fedBam2nw8WSaJiDqSYXdB5H1aEkUpgkGcBBnpatjX5+MSuyaMki/G63szRVC3Cy6
duFAjDV91cBoDpplcVrD9jeCp7cdP3hjPt7GO6Z/cwUOzkSyNMU6WAZJUYSIwZy+qeW4k3/fM7aT
L6b0avOJJ/rVX5yMohcKEdkPbR4X/1Fat1DtmqaKdx2mMzZlm9036ph9sEV0ENxynDoLRsF8Lgi5
RktvF+G2Thh3o1LUSqyOcjROqWVYD4WToQDTtbqs1xUySbzCdeC+9G4VyB1ll2588Hsjw+otljg7
w5g02vkNXzVc9Sb+oI3ecqHaWnPnVPfz2Nroep2J7IimbvHUTaaBUSNok3LC4BvNLb1HMRT3flYL
75ftSuZuwp9lCmob4SaQarILR2oAjRtiO47DWJzz0DGnTW44KC+sqpq9alM4gwsJ1m/p+A6Ga3nw
rGUNlznLIIEGWpuHt7DquUYnIB2NnWM4rXajCaQ/JVZlJHuZ2ri2s46C71Vw4XVfC1v4xmGqfQ+I
NGcUaJl96MA32lKP4F+hO5u28uZIskSNqQalagzxKZ1D8bWy8ulpcE3zUW9a0BsBLuo2teS95k7h
hSMARnpn23d6peXUILos/iuzjPRZNJSMZWFEe9uQ8fd6cML9KBil4tWpwP5bwdb38mJvVCNiZMHP
PHtOCRpAKxqw5J15thodB3hITONcFOadSAHb+7EYn+EkGHu5uAYJcXQhcWsEyAcy34Q6hbmgtvJj
Y4fyyalDQhY7e1rniZ5Q9DaNoxaE9qs21WQZkBll39rZ/Gnlcnrv26y5oZ60HkoMcw9Mf0nI0vXi
oSqGkN+DuSqUzfbBK8P++5Dp1bHXYvMpgvMIirV3o6tHdP3WwX7CVVjqX/OijQ9mnRCmiKR2xawv
3VGJLQ+pt6gQc4/JchuHKNAIqdk2TLguIUHW1ExKPXnMOEPeNXNSfCtGK9nWCDTv8cW5+75Jgi3x
e90OfTnQ1mlsgCUbLfEjVfHgm5xdYobgV5NdcT8Q7L3DqWLfD1Yg3o14GtlUWb0OJEveox/td01B
mSFzE2TIJGUfnUTLODc4hD7YsXWPG9nAsBVZ+S31RMFMNdF+5VpSPDV93i58qIg0YDSv5F1puXG0
2ll80aq5vXaDm6HUmCaHcXSUVvToM/fBH4J8N01juDHMnKKb6eOwGCp/m5QGAicxmOhsNByxRsJh
3uvd+IjAr9+hoCc1SAbIU7qpwrpLXXltZNLfp7lnbpm/CDD31EJXMYIhMCMz8zndSNhDNE63Wh89
DWXj3JrRbm94Q8ttwP9zMBY/dZCn49GoOrGz0kTsqoiZcx3r4yHNgAV4uTFeRWJkXK1A4HhdSHpE
7rubIrDdH420xDad6/iimcm0g7IptlQlq730Sky3MTYGMsCbm9d0xkZOVfQStBkjtx7WlWGAiqjn
cdx3icACUOYmqJ68Wyc5x5hjOcjHOZT2fWS51yyfvFev7ZdiDMbgLsKZ20HS2huzHB+QsjQ3fgOK
xxh9k30qy3LvQ9fYJP/F3nntuI5l2fZX+geYoDdAo4GWo1xEKNxxL8Sx9N5ufv0d3MpMRUZXFqoe
+uECDWQSNBKlE5LIvdeac8xKsxlRz7AwyXzzmdR6KMzmaqcC2CF+ifGkEmrFodZLscEB3N07S1GE
fK3+iM2ZPIWMYMSO6+aWaENjA9FH2882Kp5eC4cdogvw6Iyh/Ylf9M4MCY2tqwrupKmmd51o9B9Z
ODaMbJlRVo41UgIvc99V8aZVaWJulHyGleaO00FJY3ObzKRl9Ql2CcPp+cSFGA4RZt19kRMwYhiG
dlZUWix5n3gfHSe3X9PG1R+UwOk33DAdf/SSbJcjGDkGSpqC5ifyYOhEsCXEHCC9FYldbRrur8hU
wxNS1nSnzErz5Lqo5VSr15iXt+ZGG7QavslsAPdxw3UuFqtO7pF1wUxhkwz9+OAqWbVV+ny417hy
+HOQpNvMwUI9TwOBN6aRbYvYKfAPzf3OAneGss+Ip30M13cdF2FCalaFddvLsI5AbN1E1M83E93J
DT5Xvg49hoIVlT747qWdLTdcdctEHtexPZRblG3EyidjsLVnbVpjzUgwAyWYGDV+GTmSp12SNyRH
FB7f4bhpKNZCXLMLPH9VovZ+NObLDYRpiuB+h0dOtWiBkpQx5jhrsykw1mkye3i4rI5S8KByD4W3
cY5F3z8pSqKQCTEX+5nax6ETMd0FCwtiQGowIh8uM62B58jxWgt/G7m2cWH3/pzaA6pjQcxI2VT1
JlEHE6vwZJDcMvWjs1bqKnocbIx9meuSwkuFrflY9eWMB2mu7s0sIYwyNU2dtmg4UvhuU9Kw76bY
7LSNimS/30Wa7Vr7SQOCdHb5I2GyxfHevUwmgsEd48um25hNNd5xU89KXEoRgzjbFBmz7lrvY1o9
nlbrq6IZhIWnpAl7RVBIwD7+LZwHU5+Lzf/KLMj/Wd5/zX+2/7nk4n4vK9FgFev+66+b7XU7/Flu
vnZf/7KxlTOTx/5nI55+tjQU/us/OdHvj/xXD/7Hz39pfsOUgyzXv9f+Xn4W+Aaz4WsR/3WKc33i
71Mcx/zN9nSbAFrzOie5KYBd9TeL8FmNwxi2LWOZTv0xxdFBRHqL6lc3NJS6lvfnFMfwfnMwEdj0
zTUUvKZr/luCYOqQf53jmK5jmszBmN6YRFfbnO8vguAsN9o5r1Sxn7IKMhJItiBPnk2gUeuAq01L
BEGoaA9Fps47XbWpr+tmu8tddd2ift97tZM9VUBEWrj9czcSYT0TvmPHZrjN7ZAIp0mlHJwN07l0
2sfRI6stV7qKS920ILGw+J3zwXaZNhEVlPf8b4RIR43paRpBtnjaxyKAIx3EM+4aUyznSkEeGAoh
TFF3NO/rzAou5bekGWLoQMiYLfyu8+hFe7wR9takArdOC3Ij2hppp5n2rk/9GYVjGn70DLIeGJJi
UuEiBn7FTk59S1pT9IQBCTuQB2KgS4Z9qDufI354vobbS7Thr7FljGTAHYtEjdeq8s4mYx5ATJOy
UrLsCIuLbLXFA5QPZKnWtgGBY4rnlVoES48LUk2WmKgxe03AUE+XXLkpPTh68w1Ezy/STZGGGsqr
7Qz1duYqs+oFePMhcw85cAhULcRy0KMj7sJNDrFJOdK4Gycks6mJZyYaYlITvREj9kxEium4hynV
ozV2uPoAWB2EjpfG9yISwSqhd1raA+NUsztp9jeabekZvcGdoRgOADs0xROWq22DrQ9wPFdf1a5x
qU4Oo8FW35p4jteOAB0mqiVFpRvAhqmmuzIZs/v0NT+aOn7+aCLGDMwY9tQqatG95iMds/bFJjVt
aMZ574FvImAhdaEmqEr3PdDKrwx2YuIFbVAGDsZCU6/4owpno6h4x7u2u5uZURzosTxYTP+g/UT6
vUeS0VSanx0t7x6QW5+nyqtOClFrHpAS4qkIUxxn1zdKRbwwWWfGNyXrJB29k5gth2i/5pCFroOp
MnjFk0g5tXScbWtG+VZg49gVHeUxJWXKodvUoYlFh6BnU+nMXZ3SVVZifHRGy6+jH01WboAVYe/P
28HXnHxnFcrPOjXbdTrNdMlCDoWh8dS5u2hUnEOCE7XRk/5coApdBSNcAdXOtDNPoXfc8T2hIjeu
HYWqsW2GF+rfpLtNen+YqRZzX3e+dFGU7tWpEkuSQbht6y5cz536aaINivKUe6vJyEt16h9jQUZc
MrXPnl2SqdEGX3JlPOdq8TxHGt+4Ir4zXVTLIyiqIk3tLYRZlZGF8QmY33OLln+jhwJ+X9scmkDh
n5pVrV8K+678Gs+2WA0T4RJCf6Yin+/DYnz0FEgqWr3vkfpsWpGHfhYHL+Go/HRjZpfpBF/esMRB
S3TfqdNnYUf1Nu/Ultlv8StfhhMtM8toDgy+L4G6UlHMamFzpoUDRK6BnFa0XLdE0Z54s8Yjf+Vv
cTIeywLmOv6afpvpzrfaKf0y9+oHw/NeGq05t40JXcFZEoIo+Zy69NVLm/MYqL5ZwQXsKHw+pl/Q
V/9IR8GbmPpuIwgiimJVoRPZ1dsWttMqAWFBL3NOPgW1RnvBctcl0U6MVXtAEkyFA1KezFPgDiV9
jUkjNg3zqajNbwZQ3iNR9btiGoj8wmS8DoIu21m691LY6kLRjC1YDJC5VDMeoeox3635LdWauukX
zhnRDzvc2o+NEQ731RTle93iYoQqzx/neN+CEgmFP610r3jN9NY7lHntV94p7Wvyw+DJqFwfLM83
XV3fN/q8iTFMbXO3/mS5I+KSzKj9siCiSTU+llmFjEww1OgHEe1HYyb+R7OArEwpEzN6tYCssE0X
ybgd2oOoCwdQiNV+mE0udGP30iEBXiejG+5JrUjWcx6dMDUATzfyB0Hdwxn03ViOYl2FlYMSWrxW
GXRgpoXu06c5M1wUnf3MfPsgho5OOXSkSU03zpTGJAPStXbVo5Fk6rnwVtQKjuOYJvezIKWqR3J4
l9oxLRPre71crr3eoDNDdrGXO98Vz9rj/At8RafUTf9F37adiYAkVRh6jkfFhhviWD/MXHtSLQc0
TUB0Y4Ol1LZnimVl/G3ujAIkWvGxgyCqr5TEKTbQ6JKNoTWbLrDdAy3mXv2mDnG97YzIV2az3VR4
hsPSNRH3kduHUZ+4qpkrTLcxQuNXbRcfUosLBkwbbWU08XoG2rTTXPyJvaWSnu5ld8GcPjEH4qvQ
6d46aIxnQ4/hHuHWFTWZg0rB75iBiD+otokLI9xUiMnAoIgdBQZVGPmmrPF6V3kKo0EY26S774YA
bALTIuB2a8PjS1TZfulpn+soY6TeimiHbQihGm6bTh3FMdI1qJJMNsbMfVZLKnK5o887BPMLFGo4
zPDAdoghuBVj81gvXFkSGWO4ZMRMwnHHo7i2g/Cx0eYDpZetGVUAouYDGB2NaDEcSlEQfxlQIN3B
DNgmPSmCsUXfvcmQl9QYmkPPoMRW7JU2JXBTW0wedB+4L7nEa4/jd3eok3Xj+lAov4bCefWE566M
Gk+BlU8EipSrtBbfKZmGG9JtMXvOZPt6Ji229Dt24gMNQBJ3rI+xcKm0kv/WNx9aV6Fm1V3oYX0M
h1lskroF3XnmohAsnLxTZycPAW+wK5h2mP2dYi4QZtu4qymmHuJsMe4MBPxxLVjT8VtxbxO0RElq
ZbThZxU2hOFgLVPfUIFa7Yr227Ry8xj3cArPWm/cs1bVDEew9vZ6Ep5ROz/QAPxAxAnwjsm9Czu+
XJ1h3JVBxOxuKsw19L9DWJYfmx7FSMPVbe2Ujh9r7avnAWswRPoDfJa7o2n6QA3pdcYyC+8QJq1n
IfaaHP0UdiQ3htrWjULy3iqic8ae8UqdYa/Jnoo4ei3q+ocy2ADa8CN4gb2kRDe4ZV5Mz0rIvnb8
QBWEv6JQNCK+fWbagDpdVYytKgNhQm4V/JxsON9Bgs6WvnzoqqNB/QQI2S2dZ+wsIuOyHOJTSggM
3A7qOUGdHWQAdrPYWW8Luc9eHK9yH18Ahpz2QDTVAovL/lxIZWFDlwKY0E4sYlEpYI2leFRu8+PM
DmiHmHkh6QoW5+3M7G/bY+1aBXEpDkn1nKc92T5xo6wKfepQsWIllYu0tX9fkwesarTppfEPuSop
pYBOKitl9pDoikNrIv2T+2UeuFyTC/mItq9JfGSIfdsl196oM2+n06qAu2QlUvQn9bc5sY1jOTyH
seodbEeHPquk91FYUMDOgeGR3MMDnFmoIA+CwxulqysB1NeXWFSgATU5tDxI56TkTwr9mtwhXEau
yp23xbt9Ujv7bl8QtyjZyCN6t/+26QakSSf0ULhucSGPIoUwVckpXBYS7ljZowMAfdk28fRmlSBe
+E/5r/xYpVQWayBhMHI7m5YUF/kx29P4IYdfui3kPtUJy31rerj2//hOyLV3J2wWaa4U6coE89tC
XYS8Us0r98VgfDcNmeOrfyhQvmqVw8D+CB/OpqO5JFwsslK5lkoJb9bly82k/yFlpXQ8NLjLI79W
uyBEVyxyXrvMDqHWJhYBsBBTrx9bGNZ8MNd1+bdPbK7mQF+CjVog21xJxabUy8s1KVyWi7G7Q9Sh
HvRZJjAtKPPrqhTsZm7oWzWB4I3TfZQ/I7lwHNocpPbxi4LCJCjrMKnRKox6uPybq+dIug3kplwD
edIczSGhiC63vSFJmYkiGywce29U5WcFTeWpjFGCTOyhNNNc2A34tcLuqR2LhkuJ3okvtE5go83T
k9ae0cakT25s+VYTfGoC2NT01eNtzVB6l3Y1iW9OAJiqO46w9F6K0rB2JAo8FgZ5z/hnEj8qBbdL
eizL9ZLJnB2D/p+XkYeOBtS0iJOKCCKgj5cl+3a2v+saBXzUIxvaMuTk0vw7Wgl6iz7T6AkYLnGt
XnLQJkYRYapgpOhxX9pteqKJBQWOqvO9rlMTrW0AivTg+hVmjPQYOGJFkE71oELzsy1VR7o1fB70
BVBTZdAd8Kttk0wnYT0UwBzH4he/8Bdsm9Wh8ZiXKUoc7XuUrru8B4mcjUBwuvbSteCOAtsOD0IR
KNHwgZJd0azwDceEazEi1JqG0hq9zXyf6l29moGGM6JAMy5FhuAJc2Dl8NGov7F62/nuMfKo1Bze
Hle29uemATgIbgAVHOpHmhIkysjVeQDiUE76RcbhzIs3TCbmyM3rgmkJWc0p9/ke3TxsSKzJGRpD
gmZ9GEwpgwT8slLaqQzeBcMtGovlRFITK9ekMDZtSF6zJ1i1fxwLwBYsKraRZFX21csUXxX2ST4R
F/HbU9w2ixb4pE6ZcgNxlVtZGkTZXmD1lVrZKssRusrV2yJbBLSjPR6SjOYmOE4D8T4/BSkgFhnw
BKag2nXf7YBckwtbGvBQT1Z+XzhXtbE8EKbiq94mKhcSTicXVUtIssY4b1Utfy/5d0kqJ/aTwDxV
scpnaNrmmTQsdyf1pPJzeKM0Rezl0aNaxKVSmEpT/6NGAhsyJZwcciFAhx/1KCKFtplJO/McYqZz
/mk0uvTjmFQIdhg4yZwDxuXlNQjDW5x+7/aZOohKfdQJ4y5NZKEL+KJYbr/eSBsWvXNzqh07TrbB
/FjmcXxQZmSmcKUPKE70JahPphPItSHPBY3rcR8u3heTBomPfQx1Io2whp/GikkOFjD5DmZ5QZQJ
DfIN0jnRgarjRZavPsF92ZUV/t6FxQCHpj24wxexpNuNvfCrStV9hC/YL+y42Zmu+3hL+WiSNIQQ
t0ifpwVBu24Dj5L1FMZ0oCya6E4IWdfMmungpj9v6UAwUMx8L+OBVPSZ7UmGIXlqdqRhAlR7WbRd
Co/e4c8tEx3kk+WB3kq4VGXy/pHIZZ82YhPlfLfePGo5x+0V5WvJp//tvmsQ0u0Mck0+77bvtnk7
ze3t3fYl6C+hslAza53kQyADn+RR+WBHZjpd3/vtORFWbKr6kK3/DHu6PkTR6bHYkv63uInmxbMF
+9DeVQ2EzwxdeymceNszvGOKz0+ZWA/ooZYXlXsZ3SF3lvP0iu02AgCW2Pt5MfguvpsyLGPK8gZK
CvmVkd9c+T25LSaHdPcg1ne0RSt1Oz5i8YaQvHiXYpfbPwmA5WYucgDVRQlhr1vuw9U1fHF5P/JN
qHg4R90udi4duDA28r2tOO3RARO/cV2i6l0gRkf+CWWDRN7I6/gQmU1Ca2IMkgO9wA7nh3YBc+7F
a27ZZLmRkSHPoU5LUMY4W53faBnAlWjw4w4oICy91f9Ky+Au/t6Ubfmr+2uTQBb+bx2E/48aC8wU
/ylT5L+beC6Lv7QUrk/5gymier+ppqqBCnFM+gPmraOgaeZvrgbZ33LokCGeunUUDGdBjDCsgiPi
aDaItltHQfvN0F1X9Uidgququf9WQ8FeCCl/IYx4ruXQtWAar/KGTOMdYQQYb9tOqQ03zsj6bVwT
4SIX5HdS4Yr1mWEibbaiCiEZLPMlyTEKFlT4dU1ijebsY9GhWhxRnWQrsaSDBh7oTbnGdztv8+h6
VXp3Jble2ZZr1vXiIK8BSp32vqdHB3VKkl1YipeopHB6DbdSUV83n1R9PutRh+llcSfdFhpSJuaF
y07w1KwOZk5BeyaudxnqcKnHAUdZCr51iFVoZVGqgcWk6PAwGB/IBay0aaaruvyCb6t65n2PUyZr
YVtgMZKHh2Eef39kQhQng5Y0oZgwMGO29WUILP9irsiANtFhSdzFmS/3XQ+PdX5qmRioQM+4z0k3
crd4V26bWRYxNoUbnhxBtaSLjaZAXqGu5Wo4omK/7pXbsKe7ozvVproOih4dC1EGi4mgON4Wmr38
80OZocX4GufkjIVZy7keSZ+2tHk7AO5VVA7ybhraWoEgk4vrzegtN8dG/2CNwJjmsu8QwddPcswv
WQRyTbqQ5Vrcg82/Tgluh9V4CgCIYpncKRNA4MVsBb6QP5J8jtzW5VzizaHb09+c84oyEB1D+Awq
3ObdqzP2/uOk8i3Jc1xfSa7e3qd8Yl75lcCwkyqpfqSJo13XsLTpR8OiCbeWq/KwXNRz9sU11YD8
BJ5xW+R/bjK7Envo0tdH3PbfHmu1DMfKypdO9Kvx/H+Y0G8udWlavx6XO//h9ptTydW4HsGKWcbL
7Sly7Xqe96e4vof357juTbwfRAaUh/dH35wpg87BREinlnzz5b85/k/e/JsnvFm9vek3T/2Hx+Uj
37+194+M7YSBemZgA04R+C3Tg9vXW6797b7r7+L94TgzCtIo/3IeCTaQv5U3TIXby1Rt2YBLkDQK
s5lsX+eSdnvO7YHvTisP2PNjtMiJpH9auofl2i3bWm6+28cQnAmNtB7/j1X5UHno9kx5XnlKuU9u
ItTmCii3c3k6uWqNHWf+569+O698GcuMXpQehYXcr6fMZD7J1SGJBqrFLd58dXR8mQwh+dBi9rA8
yrqf3CkXboaUa309JB8l914txs5MhnlbJ+PG7JRkAPvPuHGGVTk/y1WVDKny4c1pdDtUEfVq6eYa
TXE9l4JiBAAIzcFdGpcWQHjtDoRqTH19+hY35udgrrpVjg2/iJZkq6b/lmYmE9puwoWU/RCjus7L
KKKbTii2qGgoj258qrKy2mYTXi47WfX50XDC78Y8DDQtJzxzqZbTGIAr+eZdXv8ZwnSJjFnSRWVp
SQIIZC1Jbv7tvna5/715yHJnkM+9PuMfbHpyDP/u1P/CaTAn9b5puleHvidvtvKVrqvy9eRpXDkp
kC/wt++EbBh8T+TGvn03S64sPNmnSt7Jbh5nuXYzw0vf8/vH3A7fnnfbV8nixW1bnuLdaXVZKpE7
b6f4915Gnvb2KrfTyH1ekn7OU8AGMqlbzvvpdP3uQ5b75CZ38IuWEC4jHyH3D5IK9GZVHkrkfVU+
590Z5WYu75Dy8PWR8knznzWH6/Hb9vWcEdZSoVjZhv4WWSWlcm/plXXS1C/RpOSnaM4hZqOG0HJB
ua8fJwhcgLsNRqQ7MpI2ZDOpG7rDPRAxu1onUfUtHUiocgWTHe7PHZ0GJIahlXp+k+fn1vPK/YCn
0atwaKep+8UwYb5XSIfbL7biHjSKnAfk3vq6DGiQms6TwMiICU6h9dLW32nYmyR6gbaMIVWRgnOh
ogpUcnKPabOoS+L6RUUcTMGw/ZTFyneUs7EvtN6jXGjdhyNusESf6RV/bL3C873Y87YWQjLIsL7Z
oyDNVNxaWTHgbBJ086PvaUB+lxgpfrakmVjBSNcn3cHYbLfDlKELx16JpeoSKPGvtBiDFTMOgJe2
fWaKQFFvhFbWpulXwMTg19y0OMWMyDeu7RwzcHW5kU73eVydVdFuS8budLqd52Esk4NV77yowXBe
1t4295Rpa3YCbMMYPwH/UzZ2mKWrr0NR5uR2lBGfpKotURbJOR7nT2UWf3W62dhq42e1fe7D6lKb
dMnrfZmrBIM4y3XOivy5MShuCtoxKerGjbXghmmzUrcmt9Z5NO1sXxOFdNT1Rl8bHbSy3i2/lOOE
OKkLFS6LgbESkfGoGz+ywTOOeRANr5kDfSyNxFPe2eciroFPB0hjXFrC4jHMw2OiV6ekmn5VuQbK
YimGWdUCGaa9v0P2E6yyiBS7oIhi1IIcTUVzV1BSHTsuqnTFC6jkcJVRvW9R3PZr4MjfEw08rN7q
7nnprnrIuTfWAkeOHP3zED0GSPXXVRzDMzZJoKmqzicQxDfJr9gaJIkXjP0pPe1o8CvkY40HDOmf
CziBD0NfzY/9J1qsUz/4uMxHdE/KTyXaB3UB0S5SP5TeXPqUtmHHEkGIjPRiZChwil1o0VOfMJit
O2ui7jf066GKZvQ6kPjoktarwjR2wE3bQy15fQu5r3YbZ4Ntf6PEUP0C8H7jwvkzvO5zmMK6WAiA
xsICzNOHQYUNKASUQEs7AR4eFnZgZXT2ySU0iXCYGJ3mD+TiwW70CEPKKzJ9FgZhB4zQA0pYACe0
+kDbVRVfh220QBHNhWLopZc6gWpowWBa2y00P2thHhp5BQg/iGOCf6yZPxwzG5OwzZW78BIHwInV
QlA0F5aiuVAVk/FzN0+PeAWbbRsTxNPrPdU/noHAOdpEqrgrgDQiPas+u2AbY/CNHRjHnN9Hu3Ad
AwCPbZI89oz28Xdn7sleKJAQY1bpwoX0AETWpdBOBOkFa/494dYEIzktPMlgNEl7JdvpMhX2QUye
2DeZp2IgMgBNZ/1jxa9q3cf5wN0eurWlxflFxLjcTQPPIzLq13khXKoL67JaqJeO5F8CwtQXImYN
GrNZGJkzQZkSmikWfqa2kDR7htD1wtZUIdBGkeVPRnaZ4ALyIZl0MErrNVLQKTez2A9jWh4QnQLm
h94JPLMlYa/bzcnw1aRoQ5ZvAZJ6oX6WC/8T5Xre4b23AIP2CyFUT+nc8kV9BaSL8KAzzHNQo/bA
/2gwGEESV3A9rRbEBrI9u1mk7wOIvxA0aWvWqBtOKd9G2t7zqreGjSCZbGXhq1kDKv1I/tnaGBfk
N+9sY6CAq0e8SPZAK0KN4F7MhVaA4ps+dR2WWIsojIoPdwVu6Oc8BD+LMrrDIbm3k+k5KOpLG1QW
2njvlCm1s6s0BWqNYihIybqXUlf4UgQlAH4li3y66M+DoeGLj70DFoYC+P0kLmPS5itMC/6QctGN
IoJuu9xyV1VpRmvbqXZYnGlc5LMfZt22rskDM+xPaLK1NfQQWsgeCazl/HkjCv2pdqoP/PqSFSM/
utmeWiClpyLoBbtyNJmPgnRYh3N4SvTanxooHKooBqDq4WvMz9Tvja9aqU0UUABDaQieVhSeniew
hhtniEA1dtFhSNAL4pM/p6H2ovU0AjtvOKvWFxLVCr/So73XodHIAwymWpM/G0E+r0IsWWtlSYWJ
8FnYXmc9Q2AZBpfO04Nd18oJ/CSpRa3h1wlYetdz1vUiyCdJ6AQOSV9h6XNptz8O86Rt4orf5Bi0
kGtqRT9MFp6O7p6qL4gqEkoYsva4W9uUAN2PDS2gNbdGFfT5CsbJFyYI5VpAvfE6z9uVAbgIywZz
b6ZG43cNaHlG0odGTTa9LtoLZIKtSMzkEXfshqsdMeRCmKe4jAAjTdmmDx11PdYuUIE4uTNmYkU6
b90PgLl7x/TFEHxA1Vain/M+CF2dEZcSqIZcYI08/2vTWyf6bsVmTOE8Fqn9M28y8i0mEa/5pRT7
gJnAKqx0UDf47dIgbpDbn3Q7wlxWB+RNTp62o9KKsU9b0v9s/XPtYiHwGtxcjsuuplLdvXAU3FhF
+ZmKWn6YB0ZEvR0jXrdfp0HsbC1/LeaJsq5b7LOQT9hpsxGB0HyuXRA6WKxfIAlAojfwB3lGhC2m
RKYlkF3WGrmvrVtAwx/DLT6Mh+ZJ7fQlva7cOQmV45LfhpNiPuNC0oF1+jr0RIgH5oQiNbgYThZy
u9EtvtAqWLmOCADKFyMIhn3cL7jUJP6AvjhDTaDcO71JRMKE3p3kKOyHyzcDbb2uNrtZAGNolMw3
kcyWtjjDj0/RhAz3ZeEwWaq48o3kVFbduC3cBv2OG/+otDhZE8pkrdqYnIBOhePTlFWzchVPWeMq
9/ukeEEyRXKRGZJY6O2IYBzvigSGfGDp/dYci/s+Um30xxVMNbV8bhk51LWNcKvrLh4qoVU4GOus
06sHy9Y/6I16IjB8snvCS2ns0lqv2k2vIgcBW0HgJw/iYzMeJ0sjeSIPz7E+fKvQyJhq4u7gq6AS
thxoSEF91vToyZyyge9otyMW5kc6fbDH9Cj06Vc2KmJdOwqq/lA7tAWkYsNMnRU0kB6hddusp1+G
4AKi1kAUsdy9uh6hW4YKZmBwSdl0FWJxHGDzRUHYcl8o8TpOi+BAx9tXm/KMca8gYNZs91B44fCX
K0cxDn2UQTlKCe8pUOti3MKtmLUbszbUQ02m1Vyaxp5r3DaHD3GH3u/JNYfvvRPzBdDgkRBA0UUZ
joReaRj59Kc6shd/m32qq32RifjgGSrK0wN+P+3UeXPBeB5BdYIASE+VtUc/zWf6gNv+y1jWxkNL
22JbZ0Xq2xM+kn74XiBmDtF48xdHmhe6LwDaKqZ1ftki4A6BP/JneZpMGDxKUd2Fhvqkjzlpq8hc
rb7/EbYDiuYK4DX2+yzxKlKOIv2smPVWjQkrjvJpOy+6sjIiqUd1rPuUMvSEHB3N/6cmxj3GxdDe
Jml15j7IcGvRhboVJqDS81ZAgpGiRBVQwtb069pbk2mG5JiMSPAYXzD2fFGsYRcafbfSjPIp99zY
R80RbAoLGh3duY2qNxXXPHSofZzMW3XQHxK7uaBR7naRoRx6IpHvqmS4t+IfWInuG7pDHw0kl1l8
rBTG21NKrXtOforZKNdgCRgceVa0da2Z7yhSVMUhqMiFdcoQDTmri4A2KklRrEeNH1+8GpR4icB4
1PQRdmyg36OswAvUNVS66bevEoRsBJgG205DhFrQy8VKl54gW4S+06BPDsVd0ETqrgizj1E/h37R
oBjtmf/o1Cteu/KE2ZW8nZovmKf1FioEyh1TN29IlP+K8v1FxUGEX238pYOvcrxBI2Vt+GWHr5Tj
093Yil9jPhkfrMWlncKbZGBJTt+owaRIyra/szeJpnv70AxOEB/OVTfM+JPU0HdJ9/XGb55o0zsq
R7vYMsyjNrV3bRrX62YODyFVYejPxVe4Y7ToiKsGGHWwI4ITkdP/rNwK1QTKOzX+Puhk9NRE6K1g
TiHlHPsDPtAfIM49QDLTyRUWil09xqbGTYFwmu+2gook6VcEdN9ZTuubDeI+D1RViwaSXIUPpR7s
R819NVt8RwOT5JXhiBcSfPlU+1fC/zhZAH/NUdP7QW3PXKXjdY0qyQWInenlh9LUv0bleFZKZyUg
LKyFW6wqcsruSyVryWPRov2gY9LDEXCKFe2xAe93URNcFdVcZ5c6OJn49ZWV3DVOw6GZsgVSsezT
HATsczliV/3zWaEeRJucAPRdteyTB4bZ+NrNzrSpu2FjRPNzWz+3GRbcUSOpzmkIKi3GiM5jOqww
YSS8kfBVoTerrAJGsUndO9th6JCQxidoApiULVLktCl87JYF0aSPDXlURQ6yIhyti1xQjpzXCYKf
nV46v+8rbFH7M0ZWkq3+2NfPbrLSgXH5tYvJxCW+OV8W+Pi8yqkv/CgQ+HRds5tyXb+Q86xfKM1W
e1cgvpGbbRcZl6Qhh3Ls2+uu2/7WNj/GDH+Pcper1Polq6Z5k48ko8h9cmHogX5oQ2Jg5EPeHCDx
ktDo6wvL3ZZe5qtYlOgBlxeW+4JoXDEaMzZMTquN3CUPxqlanJBbP1+fmVfxveMoJG5FySO1wtJJ
xaXTtPhxrKdfU1wHh1Ez7lSRZOdpssyLXAAc6tdlZ1u7275MDIUfQM5Zp0DzFUBegXE2lP6YWrh1
ybmwrs/tY4II8eNvRYR5pijciA81C+3VbFWuf91uyoVoVGbmmjBKjkeVpTMymi4JHuIZBCdhS4Se
x3VvXjwvVR6sGH43GwaZANcFU6vPfRLNR9gKnCEL58U6aHBz+PNxUwqbhey2RTbPcx21tE9hHl/y
Ku/vK9yj12/UXMUh7AIybbO8fSgZfT2aqIEf9aR8roJwOsmHyYVdlzoWv6Lay035WFLqyD+uAfrK
Z8l9uoDHqJTpHeS4iYyz0LtkheFdkCbOR8Pov4RB413kfjDow4ONGjZIXMwF8mFBLw6Vo5O2tzyT
WeBFjTWDsg3fvxLn4l4JPftSV6VzqQocE1rkzhvmWM5FHkAq3h7UygK/tzxOHghTdfFOIepO0g6o
gxd1uzY3DHSqgpHbYJ1vj43q2gFmSOgqyYXJzhXYK2cliDCWWy6wI5HidQ0KhBC4bHGIU30DhBk/
9svCRMp8oKZEdDEpSv+nIvjX7ImQSTAF/r098a4suq9/lRHo1+f8qSMwf0M+YCMi0DTdUJekkN/h
K9gAf1MtTXNUA6Oorqm80h/ORMQHqortWseCCo3UfQNfMX8zbNNCRqBTWLZtU/t3hAQYHd85E1XL
Vm3N4D/DcnV3cTr+xZlYzWWqB4GIHmzRPpLFakCXLIt9gd8cJLd6mIuSXI3MOOU9tLhsiL+4IFmO
xmQzakkpm9TRqV/iGZheMAEsfjEmwxLVWZ91t3syK8YazoARSwwkv2pKxrcX10BfOx9aq3zMR+vB
IyaMXviRtOZUdN/mGXqTwwhMi5eQuMb4HKXT90Iv/P/H3nksua1lWfRXOmqOCngzqAkB0KdXKs0E
kVJK8N7j63vh8r2iWq2K6A/oCQIAmSSThLn3nL3XNnWsZlk6yw8RTP0CAyJdWJvUJ+auhrnslYzw
x6HTSbKuFASg9/WyfJWM/EUj+XJX/gzH0h/nZtfYM1LPXi+2gE+WXY2l2A0DUqr4s40SmcYmicPX
LKNiF1vz56RDvuLbc21yjfbIIjeM32l1O/MxHD4m1KgPOUHOZANSp1ma5GypFka4SIevFICG7QHy
LcSzERhJCmhvn4ohw3JpyKA9PEVt5Z1MomQ5OY4bO0wz9JZab1ZOEC9wxBipeZQj0rAiLH/U1nQq
tfznOtjsc0IfKwRka0oZ08Mqh/U4EuNhUBNO1Pk+Ihczm4y7mowttUoNr9NDgvU054nqIj7SRr7v
hhJzjVSQ5ZpG5casntY8Xl9SjIV7dfYKygMQhJp9KL3ZU3WJwm3sYM6nNbq4gW1TjmrfcNIzL2PU
66NdOKoOw6AKj5ViY9Nn6ELGMHWr2GwI/uAbwAHa46yy3hnFPpqLrm9VgnDcQg+pYgwq/sZlQfxg
z3f1GDUnFFs/kxQgDkF2urdSsRHj7Ym2G/0lbb5a1cqxsXLHg5X9EZbGtCe9yZ9oRB6wsOIJyspg
nxn1+sNOt5JWDy6OH2+KqcNohYzba7IVAk/wDJryDeKTb0qY9Dsztd6LpSvcElTOZpg7ilKkbIWJ
O2rVB7yixJOYd0tym9zWSgMItlrM7cStWTVhfVeYYJqESnlWx25GEKscVYco719lBJJ+M1E5tQ2m
DCVsBWJLO7xvIe6VfVtiienyY1KoSF2istjBaJrP8hoUjevywSlT2BrNUDxG0dcAO9JJr9eqIRmC
fJ7IkxKKq9QRybfDJzfFj8D/ZDOCC6J/N+pdEWFolJs7VNgUqJXKRpXmRjnnN9YqCkZYa8nDjRo9
Pcx2iXEXUktl0FKNSWdonCL1JN36yJvgs+MC5sqLIrnNrG5j9Gzw8mIs+8YPq5humPbx2smIaazu
e8aTI4c6vGV3aBX48jE8EcXoNoNTVXupBgRcwlvG9oa18BgpyWtt2NPBqrTlvhkpw/Tc65uhprqb
28QdYs4KInKY0fD1Xp/B22NKXk1WuJNrMpGQYb0D/PNKC1ukjVBA1twANxnfeEHwl6qc0vG+IyG+
UUAxDp1FfGCIyKXQDxPHbBPutcCkBCCXKknE4weIpy2zm2lvMDMkR4xOMDwtrIExFq5sKBEPq9Fr
5US3YIUaL7KtgTxDDrk4rWQMWDjf7GLxnLVASTioPwPcwV9YTBgDc1fqqfM4ktNuyuw1xN5MGWui
qtcHd7W8gTjk9007H7AxAmuljwD0ZKvq0oet5Y/E8H4YRXxX5JpxJ1kYN6nxdasG/SHpoYc8x7Gf
QW/3lISg54nsPyfsdjUjYvyuMeasSBgMg32jz+SqTh6BsL2RNXdRoqbHzuyYdVOYQ8hEIHOGiHVs
jrTRyb1zYAWPlNl3hKpT2vt7l3gGjloZme/lby6PrX/4yzYC5cabF2IYE1sa4AeVZP+ta8rIOFsy
P7U02CURJjqhF1UmNF2GQXKC2BSLtDHJTA71n8wxEXOhhyNBoXXuQMxgp0hpxbVUgza9PYZ3hJUf
TJVJz0BXzq0j/QwBrCHICSaJrVrSbcQwVF5oTcZogy96NVtQ1p2V/ysWLepVcLErM3bV2YtFsSqx
QVoVl02xT8Fw6hXRWLkSI8MHhdvoSA6HF61XwmRpHrWYZIScAOlQXb4QjrshgMW+XYxlH1FQ2896
fydLmnIUi2pVbUN4PfTgJ5nPK+mxNk4cV+kxMsx7MwxfuiB/aKewQ6E9Ma8Kb2zwoQfNkleRdhXm
e2qDlAzWX85QGP534dNkoqd2xb4WXOMxa+bxMHbPOWCiIzmpdtrOe4bse1MtQuYi9keHOruDtnKC
dPOznGfDl2wz2SVWe/dbaKVs3aL9Xg66JhUlJk/0cZb63RlM7JhzuQ3p3TI9jYzfkxShBPGBhchO
6bg8NmFJCUqbrb1EM6fuTBnIgcMNPMVeWemkLFyUgEIfKOSHFAbTI6ZWY3rS5Xwg+u8YmXShY1jS
mLmgBEMVOXByvsvkIMB+wRGIkm9LvME+LwYVYX2reLmOSWAIUsx24gjQQLi5nY7T/0/C6d/2kXdK
+tUIszwfu1z24zUgAGjD5C4V/CsR49nEVeXncf1DfDfXxSLcSkI3f12AZkHnJD9ewxuXbm49FCTk
yi1Y6129DglpbBS+k9GckKGRDDusfikRgSgWGiguHzHra5FOmTgclhW7H+pa5dey+pNpE1m/YR9A
TdiN9hxH36Is+i5NEakL9Xp4T+shb68GketmTlJIvhePTBaKZl88lAsNxiJUFtac4loRzxCPNfDx
9aGNEreddbDJf78wZPvcM1WNusP6Ptp6zom1y8tc3mJ95PpSl7cR233eP9O/4jj991PEmniZy/Ou
b3V9jthXBoavz8w6d3livf/24H/cFA/89pqXj/rLx7rsEN/ZL//GL6viVdBHLoxApnQ6Z41U/vJl
iYd/efof/5M/P/7Hp/7pQ1u5DjoEm4+eMTCvtTY6wRCLTnRUp3Bby8ouaJZmLx4IZqXCkLs+Jw/j
FBDguiq2jfyZk4RTPjKe6ILU23Chh2FnNhrXP6+2FUM8qU5WchoZo4qDH0qbOi1Di4JXU1IzWkTi
T8W2WCgRaWpNgBdHGZRmX2V2hw9q6unqnIpx/ScA99AkVmV84KTw6MMA5z4z860w0s3CVqJzI/LA
3hPoXCNN4oAW3lbh8hSbk7DhXLfFTmk98sXab39SjlmHroVhkQjmWBfCLik21TQhri9hHCAUQ+JF
SuHgEatDEAWzK94eXC6+HrH6y941+oOZv+6bLQlFM0hO3y7rNzrBXIzh+2/6RCLmfagS6m82RHjY
I8/xEH2ElHT8izJrPceELClhMLwBJp74JGV/Kwg/dRKNax8RcykswE3rUINHUElRVj12g+NScMXW
VhLHuJ6OWveZj1J+EK8qFE9iLWg9/M7WwYzHT2Aw97Ugxa93xSA1nwIwkttCXBDE/3bRYymydeDv
rp9PXe+Yw0zizvVbrISTVfhXczs3vMCAW9OsfiVGSq+DImt+JXTi4iki3qTRstdqUgwa9muolHCK
Qnupd7NtHeZAe5wamGiGMnldbAL6yyZgt8ioQTMWZM8oYQm3UsUlKLJn0o7M61TDjogkXXyuwIyn
Q6feEdzYMXrTHi5PXJ8tfk+xWfT99wS0DP3sMqUQnGCOvzpJhVBOEso8IaS7mEqVfF+V6co8aalm
KblZ4CTtivGml5EYCZu0cHXS8K2PHAs/qyjPL7+v+CWEHO+3Hya2tR8ZbSgdIZhnQFjlLLE0NxG2
W5s2GHnUpV/xlYlfRhzWoUzPzWB6sQaQiP9GPCYWwtp63RSPXg7o9cf+06Z48vWLuf7tby/VFcPE
2ONGnHJXQ7XYzMsMybv4cNcz8rJzidN5I4dWdvm9Qqk39zI9A/Fk8bbMNTHUidVJnGqXVXF+i0/D
yO/vEzAVb3T9yCH1UWqT+pn47C9A67AqrOdGJAUSOpl1lbIJ/jEIs+9lU6CYiYYUVmUEek08/bIK
QTM/xm5g9IwphLH3GsQjNn/bNy+5vp2xVNFjda//sfifxKIbFG75YtURoxOxevn01TLdGckNQops
S8//Dub7sjUnJ2dwnBEHa+rf0HbyQXQ0XdhKDlfPuli7fvfCZC42rRIzQhHCTLw+WbzldVOsXRfX
n/G67/p6v/1tXDz3KQY+8TWICyd4zKbYi21x5vGNp4Bi1lyjy4dfKoVCijQSo7VevcVvej22nOUj
lKTiII6xGEzXX6bsqIej6IrD9M+r4iUul6qpnNu9XRE/IqK0/p1lJTYvTvR/xz6JTbH4LRTq//A8
8ZQx+E4GWHEQ7y8+3yAOULEqdgYiaORyMIu9jlrAZLn+wS/PEqu/b//yqpfX+s9/+svjkgL9pDO/
KGiuXXGZuSpexSv+ad/1KeLR37W2Yqf4acTadXERzq5XUrHv+jLinX5R54qHxc7rc/7jvt9e9frS
4gXC9YI/yX7TRz1zdE5xgsH22lAvuwumYD3Lxdpia9XiCujAb49c9y356i0W2zU4k7/QBpfLrXjx
61Mvr3HlHwQ6QiwFX+zliDYF5+F6ovyyfVkV59Uve8W2eL44z/76S+RAU5y5fboolPQYHNffgd+b
qqzfZ9AVmTx1QLIqh1Quim/O+JzSxXHltpefuZwQdDFV1gN1YQQKS18/V2l7WOUIm4We6luhF3vi
bqVnVQmc+0Eta08Nhqc0AcZcNpPjy0kaHWL0h7JpPBZTovIP0u4u26w6L3NceFbYYZLU8/MC5NiX
qJO4EQgW1x7AJY0Af5RhMre/8Dl++Ycvl5OFrF7yaFeqEaz9ixh9vZ2LG+t1cVGeX7cvt1yxfZWt
Xx/+bZ+4dYt9l3f4099d3mFMnbPZ7mSUv8KfLRa/BAyJbeHnniid/5U6JLaFHf+y84+PX1/uYgdf
gQ4WOjfoJetF7eLmty1UROKZQ1q3W3gyD+KB+UoG+F+rUDChLGREYcQNeSglOJh2Ht1sRF5KskkI
OSr6bhXnXqr4ocuvY6KTnVy8pnmmb+O2ATXWWscR0BuibeM42J3+ta3ie6Uxz/bk3GrF8BHbSfVu
S6RNtLnxZvTGYzARzkIwqLtenv2Yof/aeIcjsVgoL+MCx39BT7FXyOMgM7H16haieW3kmUfmLnVN
6oy7TupPzbsZRsZWDRkZgtHueIv7MJPDfYCb0c9mZITx0gHQiaCCYvDeE60iIwtJTwr32T23+NfU
XAFcdKg9SQq+mn3/FkaT5IZZTkwqsXATdTaqfEgCCgrhm9peK/DB3Gwci1RJa5rQYwTz7QBPdo84
I6VkmJfbAOVeBevCnyvWDODoOn4/supaAjTaANyrXn5KinOnS8hmlqGDlSD9zNE24jJRY7+K+OQZ
8BRTnzcWhTnRcRyi5CMiQnpvLZpL1QAUWvDSm/WDnSeenaCiyEy+1QHVr/pNc4rutp8Jf3VqeWsk
xtZqAtPP8uJztquDISFlKGkUbpkk92RoFfcIg5075n3fLSeSjnTt7b0FYW9RqV+TyKQfsgF1DVG9
mxbhM0ZFWh1mslWDIndDG4WDI2U+0zYq522EzLgw91mjH7HumNt8QmtGOifDT5oIwPOJDaoIbAFb
TtSztEuBJxB4iby0o+IpFdoTIiT7ZMy17lko/YCoPzu0vT3LCh1ft50nNHIz/fA2fkiM/jWKABnn
k/SldPARLrbyRSoL4lJUhKpcoIBNKsFNsTTFtkfCBNBjdGeQcqeiMRa/GEDI9SOxzU79MecGudhL
qnrVBFpxNnOkHgp8clMq3nr7tpjbGZp0125oSVAoV6znfFY+mH0yq9QzhRj1YT8RXsW/O1F0Ligz
9VLp5srwzQTV5Tp6iTERLWitjVvNqlJ3vfpH2McpvEB+ngo3K3qgb1lxbtD1RLrSH7oRYJN2oLso
+aTFv+mg2rdkaRd13+zzO52sLea59CocpXlbtPYzd4zWzxTzix7Q5mmLT6tSom+zJn9DeQ+Re0iT
Y0HoumeWischpxCKTa2cfourN+PJWWL7aQSHaI00SQK9QgsbnqcGDvZocF9BjYaSew1m7X+EVlzc
p2P6aSvjPm7tyodeRXOuM2/nJnJVc3xSobAtZqHecKVIqSD08NZk/S2d5n6jVlz+m7pGEmYQHeU0
+OebmMkhLoiZgy3to4+lM6sNDNGjU2aJ3wT6a4nUZITtaGIeGWklJPNrOK4ikU49m6P6Ltmr7wM5
1QZquNw+ztV3Ymmih0TOCakFUrUNSavFBCG5A/CrswV121XM8U21MPz31IjnOA45pK3v5JsTFCkh
tzdp7McmoehWqVRI/qwvyN5yDyxN6ZfBhL56RujZcsVQURE3iaxshrWXmFU5ROTK+SSX5Wc+jbsq
mJdzFhUPoBdPlGMn37JIymOuqWQvTszdcCCxFrXlLDXSkx3yHk6zL9UVD2kYO11LH1Q7M1Ea33L7
Mw3EUGZtHUJ+R3+un0q5Ub+HiI+G8mUs0NxiOcOonCE5zfgiJSU7jckAM4S388L5q2oML+A3pW02
z/6kcvFngHmfEzUF6BTJgQSqTa/yaI+sFWNozVnb68QpWvCdBqNEgBq8LAvtoww3Rd5+1RnvgD8k
ySlY1JPdQCfSk+BBDWK/bAJ0DX0H5xAcKZBTiuSyxJdQKjd2H+/BLU+3+iQRJ6y33CFm7kt5WBN6
PDXzmfHMph6an3qpm3uiJjcdbPAlQN0yaGnODF6nTksab7cSc/Kxh1WuMyM0Vb2noclZHpYKQUwq
QcQdP+pcj+NNUKFjt2kyQyKi+u9UDQraKcKpuEY7ADvaRT0ikYzCLsIZqKqLtWIKJ73zbOet6uiZ
qg2toFAOf0ph9x3w8+J22sMwatZBK1HE6426nfQ0dSPEjYURhSie1WdDrvB/zGl66iXtqM0f5ERI
txl59BmhvzejJPWunifA6Cyi94yB2L5E3xEXAVopKzZWPgTuQNbGpoNGYoeWgRRwzF64Pp5Aa4aE
ZHGgFjNpSRoXK1WRKrQj6SOFZa/LS1g6fGNeSjj6Tkujd/wzt4ldopYm2oiXLJdNGqo3qjTcL11y
choub2SsfWPGvGvrFfEKspQWEXJ/E3wjBgTiHsIb1QQc29f2LQGdgHGbJVrDmuhWmdODEWM5qlYW
oV4ue3hczumoVPSCJ07Hkyw9ZwrfbkiZHjSjqbta/CK3o+1nHwGyZ6y2fbadyB3YAOHcxzOBUfjO
BumhztIYdoj5MM3ajsZcGoXaluIRYi51Pjsjp3htO34LiAo0QP9Od5sTNOCFSj0nPJVQDyNXnlNU
Uw+og5qNWqo7OxoPfcY3VHBxaZwpwRkHE1AK/KY6j1PrPIZxOB4afVPG+eJDCYkZDaCpy8vSC5xx
j7HvmNJRzohoTELjfjbhCnYjyejcoY4q0STumDEeH4zUL9S4JBkD/WsQK1z6lvgJGX29mXPk5mUt
0cMsHNJJEFT6qmQySKvr50C5t5bsNh0xeljvmrOkADkHSlsqQPxomXzZBPxsRIZBLwqhKFl062FL
KnYf9yfYO0D2UxSHr/OYWrsQh8dGzchnHeL2bRnlTd1oy5dplu7jtuZrIKsTImEJjjiTdoUK/WS0
jbcZpcaUV6dRyhTcsFK70aYcF88wEkAQ7RWrqA8d0Xm4MtKFm9whsGqyEe2oPzgmDCInZMAcR7ik
pPuoLzYQdLlOhhA8q+Ux0bZUhtGYgZkO5VtLCjByjDjjUppPakLEZzN/UGkLNoMRfVbFcp5QR/n0
a/kmYmUbHUpoPvxA5FXkuH60J1QSNpp1Q/Kmjhtqhn40TCHf19Vy5K5EJ7ivOQUxUwR5+zqgvvDw
cGFMGg5ObwGcaW3YxtHPfE7fUJpAxaUucW6K7lGdNUTuxgBOPrS/RXn6xchR4iGIIYXCQj/cZhPD
JMV4iqwXgvMK2tEE1TWQg32lis+5cWNJ7+TH1bu4h+E1SydpXMYzgNp3eZbMbVsybgk7hmJcTcmn
AZw9tCerXKyDBbd7k0adH89clGuCi71Zsej6joOr9OCu8nvCbwnzGfuv9mz/bGpTcavc1FxnqLlD
zTcDMoC0qTHP2GAmyesbI5CoTtpXh1jCYmXW7mxyL7bV5gDah6ghdOabcDIP8G2NM/MM5gzgL43g
OPFT7TO71LfSazGqDNTJpT2p8FmL3D5wN9SfYq4OFobPqXnOF4LUKVOd5OY+nWQHi9r4fen1n0ER
QNNEAhQnyIdy/abLIgiqFSHfcMS2dVJ6Zi9xChvOfBiD4FZuMbyE9cFae4XQPvwl7sddkdSNJ0cg
KsEtxn4OBBbjdrzT2vEegeDRYRzEqCrbEcjTeXyRHPfOyCA8lXcShj+E2vJ+SnL9IV88RC80QvHq
SNFbMa8hGmFz2xUzUpKoke6yUNlCudyaUVXddkygFVsubtN42urdOjUZazSy9nueqzQItbRzK9Ou
Ofrt58isvZkRwBRUj4k170pF3+lDh09GmyqKsW3iZXBesmLBAZIqXoIhYq6VT2sJwX8aCZMFEOXb
ijwlN8uTHdOG17qEldmjOchks3XBqJGKO3L7VJZ67xTNbupREjgkdfD5AcX0zyOihWOR3PcyplCH
kOBV5fsByfZMEHECsLhOMZShsugVYzhRhzc3Q3jIeo7CUe2WWzScT1MPqdU2xtfSdl7qJiPtVMs+
Y2TrHvx11DZWtZ80jq9Mv21SQ/2aNdZLi7KHBqnid6GJX6VQ4eJphSt17biVJ3RJQQ29uEi+Vh2J
rG1H0Eq+otIXxE4kJz4XyRxvW5mMVUiBvmxTRS+U5cWMGowFU7aNbH5L00g4csqWbNsZ8v7UR/h3
DJQrZYVleTDgWR5nAiUHSbsdtXEkCDdbUSLDsCnwwkpD6Y7EP+1CCxOhufoY8f5vGrNHHky04kad
phFrsWx7VgOneEDEyv1mK1njChHglpui+VIMkFVWhFhFAV6thtvSCHpuZ9CSp7pd3VegFfvIShHy
kyrP3f/YjPOeUKiOU7+CkdZRfM7scyrDB477znjJmS4lIa38ElUabs0mcwMkbMsAO8HGHbrXYkPe
NLTFpmZcWQXt4OUh6jHGwXcdFG5sMOhFZZKu2yOxZ8Y2ytHYEyETeM0yQsuJYLqZcHi8wW53uJU3
GSS3/dwmD7lplX7kwO0jyNtPgpiP0ll3RZAHW3vSMNKasmtVzfCQ5CXXBsRbkYUxChdMRDYkDHBm
55xwHIFbJebqDwNVOUY4pbbBnH2VE43LPDct0IfSzrEiuiMEfRybksSC9qsdP0Z695XsH2zJIRyQ
1N4ORUIk9YhyoDWR9bqSE/Lj6Wh003ZCYNUDPe8sXOwl0FTiiL5GVRv59L1xXITmDkVZsbN0vNpK
kkIb1tEILiSpKmqOnC5gMKM04NRxbM1W9DPju3Rhwzg78ud/xKP5jf79bv2IB9ie7wZVLriO2XMz
EcmdzN3e6MKdkydww4Ki8cb+VQ3a7WA555joB4NYl7TujNNPnH3QJgN029wiHlWmIBstTCoCc0Au
B6G2MRZ+0govC/OKTRi20W1fYr8wpiHxKAyjwWt6bgM9Obn9a05C/W3Jt3fXLc2tTDICHYHSogpS
AEUkbG7rwK8mGo8erGkR7oL3PZfmu74um21L1oYX11O1KTQl9K0+yU620v2/tvj/pC1WSCtBi/uf
tcXU/P8nn+zyB38Jix35n4phWQqCXc0CDvZ3oqP5T05HUzFVS3Es1TTggv0tKtb+aSD1hWdG5KPJ
36H0BZffRf/6hy4jKrYcw5aRGuvW+ld/Z77cl9kcApz/bfu/CtzVZQyi9F//AKy9ioYvTzx8/usf
huygJoZJBjfNIdmRtKX/KSqeyVUaCiu2GVelL1OHyKyJDL8tJKYHTonLKvnK8Dw+21J7xhjennAi
rOkW6ocENNeX6hnFTlXehHAfzpX9HtUIlAgexi30HC/chars5wwzcg/26RMpaddIyknPLLefB8KE
0lj9omEcnfB6nyq5OcfDLN/243PQyOkhL2BfQ6/5osqy9jBb1Vlqp+NcjcWRpL2Y6COJgk8ROMd0
tJ/0ygZozHXDS/OdGkIADxtrEzR0LQ3qe1uN8iiXN65sYaP52H9ADZAiQBi41eIlNl8iJ5HvmL2j
BCbqqUrC5RayHLfxgBlyRR+5Lswflpk5Li7IHzhYMn9pDC4L3XTQ7fa5ZlC1JSIN+W2AHFMvNemk
6/O+H7u3MSahJWZ2NoxrrMAY7IJCmZ5Tiaw9Tb9h5ptTCzRPUMTA3i8zubmFfFD67gA2rnYtkuW9
oFSTXTCTPd0N8jYcVg+zYR3sem2BSQEp6tUdeTUFWddu7WCEGkDYaDPWkKayQH6MKnjOal5OTart
9ewwk10/1fCzJ3JrIqv1UQ37TlrF5NDM3xiEq+e5d2TfGlPg51Nxqw+9greT/KWmeNeb9nlW456c
Xn3XZhG5uIHxiYIZs0Nmwv6ukoyb8YxTYrDyHdMX81Cm9x3JdsfexIeiLI99rtRHTD9MTmk8GDZj
otg6aZGvqgO9DugOvsXQHcWU/lPTipNGxfhUSM05mSTnHIz21vyKqTbcLc50w7zGIvUh+qaPYBka
VYaSjNm2C41b3SjzbWGsWV3lD4mPx62InLB0yqWdnPRvhTWO3OUYlwzd6CnkwB1UxKcjccqH1iKk
ONFAQYB/7rzFaDUk0tRvB+uzKI3Et3R1pMEdfCqIK/Za2upuGtqxh8k39jolZgQpWQ8GmYOAQepu
Y4SGsrXN4R1S6rQnofsGO2J5CgKDG96IN0QqKSZQH1hUE2rExi6pH5fzXRW24YOZ0PlyPCVqymPK
AbarV515Zb8akracZqAZg6QGUC2rh6YZtBs0r8M5UX7qmNRuIBkEvlFEsttIQem1yHgrS29ANYzF
iTNuIqZTPuV61R8qpym8rospXFfUGolzcSOy2c5yidqsbXbOkL+FczciSsoWj8pKdGwdl2KScSur
wbmRqgT1Tk2cwTi/aXZu4+FURlcypLsxR4eSFx2S682cRCS/2UR2DPpTkenFTa5Qz7FNc9wXDnr5
Sm83xkzOp2531lYBl+GkKWAMYBrcqAmhttDImGSOob4I3XjMuHcn6WuHeTOwhttwMnp3fo8z7t1Q
BTdOZD82IxcuArGp6DMqg/t1MtoAWD8sBo9wRmUx4v2YhNMmyjViPNXMl8v2gYrPTz2QUVzmpzAe
MBFMtseg7QeMmwN5toarBsxDg7leJyLf+dwkyKTWoSqZphYwHH27YExAqf6EghQJEXyQsseW28Vv
E3bRNGglv80HfsDF9ic5es65aG/MuYPVkJXUjdeRZdMCrnhsSgY/C+5+zzCn9FZ6DGuYF0URH9Qq
u9Pbcdj2hvl9iCKAiUqCMsisi63RV8ZmTntMdR2KiC4jBtJM7pvWHHzY0ISijhhROyY5GJjdEdjP
PtHvTIeKa5IqEUJppNdAERJ/lqKts8bCdflrtTB+5kZVI9TBqiBTXNHr5dyqxehl5bL40vxphGbq
TWlAtTEMt7k+2yB06ApNHD/6GhVXd1a19pVe8h8EDGW7FD8sDkoKXzKTWFIDzhDBR3Jdiu+4L85y
YKW3KSFuiOI7yZORYhEcdYgjPnI5jNh5mxIQRa6Sj6sa4GKkHwuz4208gW0t6XF42vgjtdbq8YSa
u4218Cv33G03xfdL45Du2xFNkszzOUnoWGRF/k03pWdJDk7KCvoO8VyYIVLMThpe6omipey4jZIE
6HOZ0ReOeoqyNnxy8uGxHgpjuzCb8jWdGhKVC207RYOFq9p6mol+3dqQbT2rldW7VaP+ddbs4Ngz
QndbFYPoOFMKbitlxlpIZKds0T3QQED5ekuTLLQYHpb6ch+kTYeBF9N80HL4GDIpH8xR7wGclRzs
DedGspw7RhnQgy3naOsxZJYm7SjrGZoHO7oB0CNB3nBqdRep3R6N3r6MyV6ZqWvLDoPzuh0w8kZ9
Q/E86Y4DdmRzMJZbzST4bzBpxVVlf4oD3Py9TVATjaZnChnU24f6WZZnxbMZBfvWMEEvnqcBLoDK
Ea5KwaZb+N6ahbmnMZTZrU6pYawBuYxmcxP31ZnoNP1EA6BxQ7WlfctpYmDJuEPVtzND7XapHKbH
9CDbKGYKF+dU4OL9sCaMmKQw+5MDQpg7e30E0rLTq6nhjl5KW3oh3pSMJnfkpSPXKnpA1FF4rV54
qVTXJ4upmVPHVBTiPvFB/jg7pY93UkbZ1CkUjtyk6g4wd7wsBnIxOToHgj12m0i1b/pKV/cNFp5K
2keaRnRJHH4h1L7yuMPXOzOoBio4U7lv+oFbLuQMw4SQALCIwk1i3OjVoPPTb+tKmqg8kSWWDQbu
9tLwzbEZ1k+Z37UxwwAHy5BU78Iwow2B9ecgd7YFyR6+BpHA2blv591ch8CWspnwtam2LhpGIUGw
4aj0T0w7XMzL6j5cLAg2Q0aFNQxnBH2V2XpB1C0bERbRN/Yn4QGSN5CVkkb1UewVa/qqfrRW0hP1
AD9rh6fJCpaj3c80g0tr5CiTzGNF8dk1oiR1cw6zo1lp7wnoqE2CvGyjVQSGcxHbyxR0DLmfj2Kx
ZMR44nP+SFF+k0szfJcWcinx7jMBl1F00NAkVk9otnJj6fcBtUNzUgjViUKMbLFDSb8H7JWodrXr
2lXvWuurijW1uA+kBqJxiVKPHEqzr3Tdt44xODXHEnjW+iGnYmw4HYnQJc5XP049waPTkMobrX1u
cnMbhK18DKXmGQ1UCtyB0BQhBFSc9pyUM6761RIRVvZZXQZpm6xs9XkVCYo1VfDR131iUyzAPvJl
xM6+X/0AYgGa46+1WYVyEANkH4L4FNloLUvnUQvk5FQHQXoYuJ4UvU29vID4z1ybXJjVw9Yxft0q
enUvPu4I/3gXpSFlEmjdQjMlFpqgTF636d1b1LPMFyGxEBKZoQoz8C3raT+t+vZGAAKdZjgkDTUr
IXPUhZ5BrLarJj+Vs+mih5OVF3TB9UEI0AahkxOrmdFCXFlqG4wKP6tQlV2kZJel2KHo5f2yZqkQ
EPMWkoTOOJOFWLsuCGWujkKEir8AwTqNsWUZaQivyn2i/PCorAux2czpD7lqa/+6K8VBAhKCRIQr
bPMC3xTfVasaZ0MFVKl+KRpwzpFB/zxYkAjYpDtzl1IxWq4Lsg1Y2D/rvkg20YihGpNxRceGOUpZ
1MNxortnM9jZU2kF6PzvhdOk41HOrHKbOstzLlXSEQyXdCRskGMO+BYFDWz1cKSOYmEPVkMjof1B
KuUIlHhEGxW1SB1WdrQI4RELW1rx0uvCLnS8QvKi6v4kdW9dZNVHsbCUgsulbdZ0kgeufX1bc1V3
oEas4Goz7m9pvRD7rS+U1IK2eaR9SC7t+uCwnuxaPUVuV09ECGM4/2/uzmu5bWVt0zc0+Ac5zMFU
DXMWSQVL6wQlOSDnjKufB01v09Ze/9o1p1Nld6EDQFAAge7ve0M8xd8g7GQJE/LJakYApMvp08SW
AsYB7stUb2vvJYACtBIXRVwLcaHaCPCzmVqPFSLGk+cRj5wCE04rUMy1uEs/3b9V17Gmmpgc9w4L
lDTT5u0NQSxu5F7gwPShqDYlE4LbH4T3+O9/L6BVcKmSsPG3LCdufwLxLcX3RSBhUmL41zfnsY0E
felvk6Fd5G0ZopqmfQOuOgXuUn1j1QocowSciJ0sDBWUSo5VNtdAf8PVHXZTay5rPMxwGn2WUsxO
QjtVZuoILcmx6+8yV8VGFQpBw+G1jCIesLYH3CUlMxeVjrYohzo63oveKZW5pQT7CqcNB2obrsJT
KibbyFbWz9XAuCJ75S8a51hIxUn13DM8rWYu+bzo9WbnobmEi5mJ/7d+zerssdBXvDERItSxXbMi
Ju8KSiOjkx779him6VfFUl6wvmpnsRSx8uuCL4n8Evqgf2M7f/Xa9BUYrzkPNX4CShKeShT1Npne
X+RybmTw6Ls+OZCtK2bk33EfbLUvTcXKs2T2DhynWjUWsXKgw9HKi5sNzuFMfaz2CaeMfO+V9bHW
Onvjxf5zoWCJOU1UZVR35nIUWFsFw3Jyv/W2AYC1BsQ3V4b+7CT2E+B6wp9RsLc/JOIEyyFJNgNk
tKvR2My+7HZX6foxLr/26sUer9h4BSvXJ9lXJNHBN/oPFiTktCXpJBHfhIubhDNPZ7VuY1kaJUkx
M13LI+YgccXKR5KMmMeeBzv65g6IOeWDzwM09t6rhskKvsT9XEZgyDZ6cM1WuzHC/GqXyAKx1APD
M1dsM+PPVZ8jK5kkBDR0CpNJQy85NlnRMOtrj3L/4loWVFXPPA5MMsiz85NQCHRWkB6ZMy+sPH/G
YGEJ2A9z0ZB5lR0F27FGqHLiUEXvldE+Vab9V8sfYUTvACawzI1oGo9lHO3sRL4WMQl5DVe8vBy/
Ripr6jbEsjLsqovuIsRkkghDxo9sTxy8ND1uLa36PLguKXinSrEx+16WGtlqrdg2KqnFoQLLkLdL
P1uNeo/2EaS1JP5RBRhZImfmQyGZYSdrIOcXL2Gkz7MGt1ylCKxlaBBXzYGPJDkppGGjhqM3x/X4
Y1Sja+gMyAhG5jGGsAeCID1YLtTjdNjVyQClollFbeTNWh3qeqOc/KR8HkvrMVKcN8ds3LnK72hE
mnRLJh5xvcJGrCRZp3J86iISEMxJ1+QXXjHaunKWwCEd1FCVECUPn4WXHpMN18jvDDLCmi5nQOZ5
F1nBCAsYcGV37mOdiWO0lDdKS+haa01rFXTlTNPbYW7owHi0xDkHffWKJcnOMkDCow73WnqYaXfo
wNUqiaPEtrE5LD2sORH1II9XBOt0lN7KNHIWGMfyKtg2LHqsrLJWrk1uGk28dxk5J7xo0PRUHeLu
I48Ds1GqmRXX56ay7bkrLXxUWzE5Yq4MdX1vpsoTemiYvBZdDAw2gb5e2iAI2pKPBw3aE5Yrk7bD
NrjCzqr2NgO6A8gX1uBYOrlY262CG3z6Iy6MYN6a+autg0XIW2BAivK9HhwImFl7yplizUbZrWZx
7ICOzYHJem2x6HR8hKPgOqBcuseqPUB/DGRET4wo8Z2NHOE2gJzLLuwK6SCr3sGXUxKynRye8wZx
MaLo68qwrsi2AoZs1XZhaQoi5T3SCYP5g5kFOm9NW8z5jVqqp+z65GUAvca6eDwoenDIcOhDiq75
oTUODrQFAYlSe0dsRUanVX5LA2jD46jvGxgq87CADW/j7tto3zCrsXACJONve90iivI5GlyzQLOP
BvmBfpIS1Ef4yzroCifk2LmcSjNkRKAGD+cqJRqbRFq7lmtd2TGBfeGtUXFLEQgc0kPloa1EGgvt
O/nqhOMHvOf0qEJrwFRYMkl0Gg/kcgIezkUwCxJjVtbtpo3IDSZQPIkyaDPXtX+EsG2WLEOMeSUF
zSK0gCYnhgKVIn+tiFgfeKwtgp6rSVb1B2GPYVWS/ER7Ld/IrvuIEm6zS53ihx93wGtcXp9J+d0n
igJo7YcdDhmqYwdbRrUMGN4lgI2xQJAYR6FEPtRl86AX8TdeMYeKB9kqYR5oBvVr09rfeaW3c60f
fMwWUaTCaS0Mv0WGOSy7selAk/FuDJmTAXmaq5UN36lehZUOF5pXGj+kygSvhYyaFfpoWIxAQ1vJ
QwoXiWTnjOZrsDAknjLMaoOZJncqj0E7YD4qfVhNaSxy+OkQ9BueB8GVpGhyMtMOlc7EdOfNZHTP
JymxdY5ZWCMam+cQ8Dtt0cJSb7CY7OeKrv9V9lbKPJOMd5YYsGC+lzY/ebTiVk6WdDNNqY25zall
NYwglfg5YPYG3VT/LZOLFB9TUCnG3G+79EEjFX5xDZeUeRKMS633ZHLpPS7T2oPejIiUFRZfWEWn
TVbgmajmtcLCCjhIFG4KY6NpBRpYJiAIxzhKrMKwT05IIOlPaTQGrBoiIMQZDzSvac8ufKOmzDcd
HrhzNelPgzf5YXNXB5iBjmE3HHStM3h9IejpA6iJy0VfxfuAp8RcMkEpKXHRIozlIfyEf3Gl7wl4
zz1UMHVDuYL+mCCZWmytDKv7GmnRU9Ycq3Ti/JNJWMSN78zbRmXN5GClmIxE4Cbav12vA0Sdz0O7
7qE/7AiTIbAqO6jDGYazACx9CQL17CdDs4j1LxHx7Rm522wnCgusVoHkH0nr/EnnwdaBc51g9DXS
FiHBoRxr3CWxYGy/Snc5BBEvfw9goJvv3U6X15arIszamNPDsN9IWnzkNQeuqXFOSG+YM1LPj2H7
EdR7Vy2MZc2UaGblQH9dTXsua53KEM5rK3p3XFTnyEWUmyFu30al/2DetFS8+C8ZPE+HCdrFBUqh
tcxbyuCixZxPZXXfID5tiVQeJBQ3lgk4IzCg74Yx5Ls6BbHiGdtRhoYU1PH3BqXurEA1u0Z2wNDC
j1zVAXuS4s1rVLN7naUm5sVIMkhHNWjDZZ25xbxvMoDRFr+tOAI/bHms9yFwcTl9HfEksu2DYpN9
Na5aMbnIFjD9Ew0Su7N1zaxbqXFYrDCAJpTUJS+lAgKzsSqS07W2xds4IeTR7AdkfyGA6w+WMrlb
22hnYUZtLqogyx9qVGPlCGU9VgP1zGpjZihlVBx800FZOMkXBFQqVOre07ZFQ0T+WuR4RDlcxyT3
1VVjKv0yl533Lk+XYegxa5sTdcIIV+7I8E4B80YZDlZx6kaCFk6ZPSWxVU4J4wbUsFbtQPiiU4Dv
co3eBXUZGjehJpZeL/FkV1qKOEKCUMZO1O8Fvu48Lgye9JIwnFPytY9sws0ibZiOgPd6tQvEms3m
fvMDkATTB6V9eiEnAnZ4cqcSTfei7VBRIOcczhESb3ZhbwCZF7RzOTyGY/JmE8pY5rHT3Jy0QO+2
OzzaMwy/7dGYo+7JeyWLyFPXntftGrIOu24qOIHDqHjpWrTL5luo6sM2SPB51pq+I5IzobYHQyG3
npU7wBANCTcyI6JqIUIxlzIsbwmWFbtgCmj4cpHkm5zpjFcE4ZZ0V4XRMqou1hQQ+SQUIdQi4loO
FqMK9EKYjenTSr6HE6rUMTO1IH4yOrVcGZNXrSgKUIlYzAJZD0xQgtPCOQzrDhIwhdi6t2UyaiKT
vk9pKQTlpxW452Ki5JiQG271e2Na+ovMQHFADjsu7Vgj3WqigWKwOBr73Oft7pIsKo2wuTmLxVOk
qEhtBNCKMCTUFhoqpkjZUgrZT/iJ5cVY3ZzF9MmiTLRNIwoUmJAOt/RFVeslcNmzrVnhzqiblhu/
Ce2drCp8RbPU58I8MDFVdZfLeAli3uNtLTKfbYWLjht1ejIzOkeCR4Dw+NQWejw5xZbS68giNyYB
zrT5jtBUv0yNgtmE5Cs73UVEMio+REU063VabyOuWC2n8k4U5a+tT1UmvOAUcg05iOmsJED13Ldg
rvnC8uR0KArRPNS1u+2zS1ONRjJjmYC1bhyeFEjpPA+mkxVnHDFJmFumBgZuOkd9GJWdORWiKgqz
ABpTlNco502coJGJ6dvt8387iel0EO+yMP2ezkP0DNwIAYz+ud9FxtLFe7koH5x2ABTr5x5rrllW
IPyPmCcw4gIoq48MZYhLlzFYJjkOzd3YHrbjuX4aEzRukoyQttQSza7cGt1aAwUJO3xHxOGDOdA8
1tBnHtTEXMDd+W4Y6XNWc5dEQzrpihYoOskNmZ4G0hbwHoKn2Z5pPmsJieQhQM9kqRCoWGmDvq9Z
0dR9aqyjlsOVyHD/kBc968316OoQSkpvT9C3pGVbBspzprTfpZhvYAILmnmhxF/BmmCcRGPL1tp5
NQwnq5UfJUkJZ+j6BnOBhPifX/v/5X3P/sAc/LKfu0EQflX/91OW8O8fDev+/7O1k3X5nzAj/yd+
r6I/USNij3+p0anOf4EKsU2gJ7BFhK7cDTiiWOp/6Tq6J47Kqkx1zLsYnYVznW5P0nU6AkmGMkFK
fuJGDLoAe9CraTebvP8X3AgSNH/ARqbzQQfP0BVQKpy2/dnUDmkWwiSNrH8fq/pH2Q+ss0ibnhAg
guZdKuN7EBJWR2cRQMAkBc2b81KGcEUUC/BVVrLi9bv+4vnIzjYNiGrHMLJHMtbVhcgpCpJx/igK
D/Qclh+JsfYxCHj0ilw/NoZ9BnAT5sT/HZRhI5nY6bQHHjjDrtF7QqNALufEFvOVBjXgCK7OreLs
eC8sSBdH26/9nqyMBKKjAz197xZbYozYItcvHViL3ptT1X0prQQtC0/qyDoVyivKXCejKHmwRv1+
UOCoDWWfLtreME+xF8W7SNaStWfUAao37TgrLLVdWmNqQkbLymOiusVRx6p9g53J871JtIvi3oaJ
8rIqDGcn2qXArA5dc5G0jMVIXOT9Pp2KKkKbU1S50+KNUyb/1m6rUTHrshx5cDFaFLd61kf0iQMR
l93CAWk2lhiPPOG0V5r2mFaDQrXKihBWVlUXryOSiUwL6tPAIpHWa4xs5vOo2keDBxHv86YbJMle
zxHHcOawHpZlaneoZif9UWyNUNGYkULH20+9oqMuoDPhlW2v5BDLmRI89FuAet/CbVtvpzue/QpX
y0uc/M1xcyLVTHuQJe5PsDpQKwZE9Ia4qzNPSx0+RtjoL0xK51aXF2899ICNpZW4LE7DukC+ZDCo
rlZodr/tXrD2mUuaB0bZagxrkUrYixLsO9+qbhDpJ9OVCGO6Zgs8iRfQTLcfTFN1+YHkLXdEIRFj
dWwmvJmDJwgFU5C93yj6/t7e+CnxHtW7iCZRNOMIGTGO2kWAyMftGL4zgee9PgHgEHYHUg3doZWN
9jAmmPBIzK0hAv7RIYbc2yqYETPNZxrC2tjaV5rur5Wq+CJqzajXMLGmjs91X4rpauLa2scxQRFE
9LXFfWRaJqq/gMDwc0/REwBbBCeMa2Qd1FdREApYl5ZknZK0qa9NrtT7Mg0uBT4Q31qlOg2yn7yT
CsM6CMrB84Ao68QEVR9UPFrWJPmSvRt2+d4KvH5tZGiqe3Iudc8I6Lnl0lUTRMMqOZ0BVVM2fTsE
51uBZvohjQnw3JumLclmhW1E0BfvHfBKg/M3sMP+z32ngUlYucsQzMo8nNSHi7qwEVF0nlq+0FUU
usp1bkxfX97bAnc8OKGkHZOmr68lcXlMiKTbTm4QMpULCOsOmaofnGZMD0DZRIXsPaL8v21CwtYP
g5PjHFFqP3u6abdQlYgo677bLwdERoGMoHlvk8QHwqsfw4bnHvlJ/1RP7YZHIIXHre5NHCeolWIc
apg/+5NKxoZQwbfcr9dSrcvXqoyHq0Xwku1b0ak5lNkBV4siUm5to8XTMXLLQzY19V6SHljmvt53
qn3Q5Z8O6t4OkHntQ+Gh5uvJfnq2CRSNxCmPwHrT860paqpVCOMC7hRtsVKlZ4fZ1X3svR3oULVK
JBigGr9p3F/g/4x66x67UHUgehnJV+gdkhSPH/KEfJGaJDpiJ8oAokHirfCfB4CQzpB/u8Ft/5g4
/QHOlD+/ZB3Qmapi2vwHo4k27Z/YzKwylaxmkvzddKxmU/MXhzlTKgcMmOHqWqAF1kVSP0so1hJW
1sld1DhbrfPpb97Y+Ib1qvHgNVwoBfrfFj8UfVZOnaLN90AIW33q78YuMI5kZKD5l5G9TcPwIx7J
cJMoXOej9x6p3KFxW/SXfEhZklITRYdwJ8j6nxXYMbI/Bufa76Qno4aDKTtOcxAj88TrULouy62o
EsuaVWbm4A5hpw9xbEg7bRwk1qxy+GWMi7PnJ+E3RQ5ewXoxiTUDbZUGkYXiin1IfOI2eRfKZ6Su
rXUZa8HOrVrlqCdjvjSRRnsmoANsCNfd9RBPQcwGiUS1A3Hmt61+lRoKy54SVdDP8BsKp2obn5LR
O4iaGGajj7WIcz56qCz9ehu2bRS4qr6qgblF3BUwZAjmvQ6sZ8OSH8zSaz9cL1Jm3F3jeSzKcd84
HiC4pM8+3FNnKc1SSSprMcY50586Mk+/TSJ/zrZ/v2lUlenfb4BenVvBcsAb6/A3TODDyqebxgrV
Psmq0vvWWbKyiNsyuraeMl40bxmFKuvkoiXWP9bF2bSHZDWgQrnUwj55kvOkPlhp4806L+z3WhFz
B4z4A/A8kfbMRR3YVpKyKLIWz4BfHWJLtIlxovqp7b7vp46/G3xvY4apovBvbeNATZd5oBvHXI+k
LThRl+WP3p4TqcBaAnL+62A1j47W6T9K0F95pXlfGx+vSLgKGrwnP9IgTVTaritlG0bcVPeZIpCM
nVpvm6LVrI0Krc3gcBs+DRTtjtr1uK818aELgWAWqlxtczfJH9DmQu4AfuarndUPg5K53wOJBGNb
5FtiWMlccToZrhpCMHB5q3nVJlTrhByq2Ozj4iHMzWgnxommgcgZUbSQ1xw5Pl4NxkdfIFpRa/zW
xizxl1XWaks3RM4Y1fLoIue1TBuzghK1xYvWStHF1gHkkvjEsmFqE+N0qZA2id3CUpl2EwVOfhJo
M2jZv5r0vk2OaBdsNf7kQDs7dUNf2GGSoD1HZT5PetPci0IniLyEmQksbJoh3DvElmirAD3/fXeD
3OWsV31p8Wm/Wp1I32alvY9xVx5Mx/tOgkY59XZjvFjArz3NC9C78bpHf8iWSWhIV2IheLY4mjdX
al/5QOZ743q2+sUaE7gyrRdvEfiXH3m5fBUD1Cj+nhtG9UhOpNjqgy6vctytvpSNDTysUz4c2HoA
7ZzuwYxstFB8cniiA/Vp3Fa8UU1QQtZMEEGjd2Qp7x8HU4W5ZPjqtqtU78TU2H8ExHbGT0k+Frrp
PyqZ5GxC/KbmolMUrVSeh1KRj6J2H1EQrSbpzl6/jiFGqCkha3GMOvT0Wacm6hLs6piS23TB8YvN
MFPsnaTZtP622Z8BwUhrqwFhXRiN9OK2ZPtZxpEO8G3pRQZjzVSVt4HoNUtkZi1bevSjVLriEbM2
plFtCnjtPz22/nxqWTIvOvBbjo3OumOyrv3zVeciHB6AGki/R6rTnjO1xeIrdKuPPPL3bVQSC4lO
uL6VPmQ28My1pT7bTabv6lA6+LFNoiTQehmsGnrd4u1mR7G2qwY/3gXYLzorooHDarRw1TVx1lj+
8+lPKu+/P3Q5/YlGoZP+Vmweuvb0Jv/6fg1Sb2Jd/I8hTgpnNHv3m9SFx8JJs5ee2E4TowtYaaCp
086DQKlp+msos2Jt24IFBQvmpyLDsQpuwatmawH5Fs1eiqrbZN9irSrPmi1JF8vwHm9756m10mvf
X4tjw9C4VPJRD0i5dX8FPbE2L8mrPboCQ05eiM1bvbZ+bkVGkcN2zodqDxZUWmZ4pC2yLAvbB5/U
SmX4xLkag5PQm20EoRbxhTay9wFukbci7CuiuaLehSAcxlxFPgEq0ly8/XSMEIO6tl91hbB8r2b9
Fs+i8pHf0DcxoOTXjTmLZF+Rj0dfMAM+XIHCfYsBHeuBA/Sg8idoPo84A5mI59GRMcqpcm0pt+bv
VX0g0hVq0mNi6d4RuIp/FFuiQPY8I5eB2OSnjmD0kt0/X37zTxKNPl1+1ryazJtHs0woO39efkXz
BtnpQ/MbUdbSxHaoISsNcrVPZPCZwXDFFZICds7CBxK2Mqaq6Iilehmq5nAb5lWduwWwSDAQSp+j
yFsQIajHXUIpci9R6Tt7uUle2sx2L+hjuheUPqO14TnKJENvIf+VdiSgzJCM1bSHGDiiPMwD29iL
PUS7CaCCo4qG1NNtcVRRE3uIoyaKr87vR/EHbE5DA1iBGIes6K7wqhVZRGOnAHpEB0BsToXYEkVn
+8auM5n/k3dkswlHRM01Y9MAYFr981VQ1H+/DAS+dMXRdOIZRMs/PUTUIAXFHhjqtzjH/ytwi+gh
KeMrBlLxzsq96EEU7aBED2GgkT7J7Xwl2sRYsTXxh7BJcuA4TXvcO/oCagYk7NdP7QPZqFPePX5q
jqZPV70QyPXgg4mmJkaIooI7BYtfI0j/67RuW1obLaumlm6ffu+tpHTcqPXke/fnHmnlRUeP9c29
/f5hEhknQGTSXnSK9kBHs963kQNPpvTH2PkUdUT641b/vCkGuCI/8nnzt918LStAyXw+2FSvAS8u
kE1yIGr21hGABcDoaQv6Fayn/kj+5DHovUdtYmwVWYXKBy6WK8OvhxaNB98+iB6TMORBVAfiU6u6
w/4vChGdhObdPVeq8mV0Ku9KBKo/WZmFBrU0ym9x4lQYumI8hxNa+pTH6l60s5gGb0aafpP4gfJG
chxl5fLVJEq1zRGeWIhRf3NUBbuNxT/fuFiF/NvrwwFxJtumofIO4Xn25/MjzDIFfQg1+UbQgyts
uriBNg0I8qgrMcks0R6Zahni9agpqsC9iLjWc9H4W08XomgUF0fRVA9ygKS9Sl5RcXS4E9MRRAFL
zbltVXmUHIYQ+L3vNmsZ2dKZGjXrQOnrkzJ29sUxbeY/ljV3rNQBvUgTicRqB5MBhazUti/qVOSj
Wa4SkguYSFIV46Ka9IpsmniUT20Qc/YJ7+OtXabGPlU6A8EZtu6FaDN9P8WjwIMCNPVaiCRgV/hr
4Kf9fus2IhjY4Dd2Y+Dqn4//aTdxvE9tiJVV+wFLtb85M6eucYLmb7Qf5V46YFYgHcRWEFQvbWRI
60/t/TTs3jbxFmZ4CkxTE+LI9/0/jet0LwckZRqLTx1ZViCzIA5YeWmzsDlbmPC/GsURwa0oaB5Y
J78x9P2UCNwTogr3o7PHLrSs0OijXXTafRSUswTO+W3cfQ+ib2gJygNiOv86yH03cUxfB3PxSHRX
Pticy1KW6u6lVo03bQp9R72J31aqv5staB2CCMXaJXJ57uHQlego/AUfBK2DoWSFgbPMAZAyzAXd
Nd8cAjVi2W/GPtpHeKk+9moXbawirDdp6C+6uHAfVHfc5DZWsFJVeQ95XL8lbla8hB5mg00BfEFU
G6RKtkmEG/ZtbNKo67IZwyVO4cVLVwKUOiRBhmNr2nRnrQ/L7SCb4zo3pABFM0LaqRVb32TnLbSx
5YgLhZSEFIxXuxjtbRvaDXFnbXqjNwBCdRJqZlhKG9FmhNWIObF920E0EexvVthQNQsPmuxVHAmC
+MXJsdwVI9oeHEZHiAugfdHNTSckSgxpp1zcnng9pHGgYESBBqVgKc+TUhSi9/5kvHdEvFsMlbj0
vakTB7k/UO+fdG8To5Vfhwcag9U7721vHHmP1w6mVeK9fqtPPYNikNNAte3edH/9K38zGxDj7pOD
T4e778ufAPkkUdeVzv8PkwVN+fzINTSSvoqhWahYM3f/9MiVFE+ystjSvnqQdE2c1uwZ8gDtJkrs
fHarO4Hvn6sCAmKPesHm1mgXdn7sR7TF6iGyMTXW/PMoj+ZiGIiNiF3qSMGCJRt1srFd+FDogN9T
ZuQLTTLDB9EmCojE5roKYLiJDmPqtUrVW7f2OBn6/vNbRptmP3emN5NUSOMY4/BPtQ0yi9NL6Lc1
iobWdgk1svqql95WRWn9EOcuAJki/N6Xzoj4IMpWaMdNm57zpYa0uuPdIH/1JPcp4731oviajCaH
4ewrx6qOTOl1fA3RGgKP4++tRjGxdjfbI2w35wk62CrwZfsV1+l001q6iZOQ77xioPyeu5V5jjMv
vniO90ZY//LP33XKgX7+rorh6Pgm64qsmJ8jp4oT2WqPuNtXzKxBTIS9eXVBkuOcZJ5FTZZtdZ1O
mlKxNICsS8zs4ilcWtGbQDvbxSoSdC6YDAT8Qn8euaO77wfcH8UW0oQPrTwSiJrayXiaJRRONkVh
4PxgjoO86zzDJSlhurtCast9HdXyus3q+sEPeiYZRCGebL/w5o2TowBWphiNVrbE5xqBd/BMCiKp
0l5sibZRV8NtY7nre9N9mBiLgym4UNEoldOxggAe7BAUz0w7kZe0gxTL8kJ6qQeA77HuwiGZqrqm
fJEkx3gQNVldQGevX5xe1s5NMV6YgYabf75MGKj923VyuCGZEMnM5lV81v68J11Jkfu8NKQP/Ctx
I06lv7S4TcG3UbhGH5OgCc+cpkNYJ0jkYyBjSDaY6SUwwvSC7GLyABJz7kiF681rtDjOgQ1gAss+
ssrvRie5D+JYGFilhMQaUgl6ebp/hhFwTW2mmOJ4ol0KymdPgfscqeOlyVGTi/Ci3jeuoeyzsB5X
MY5D1zhMsHnq2u69q5VNEmf6DztGxwiv23e1A5rmoZn1OIRjvWqhk+/lyKqXbQnaTDczfEl/pYjG
glPVFIihv9qALV4dx9AOIkU0OGlzjJXib3dCWwaQzLQDfDWNtB/Hley+OU6fgtEwHsv5EP3+CYZU
YEXZdfMc5aEr7ITmWAblKYjk+iqa+FEMy8LXoqWoAmfPVoRRvD5bFIBfDrpbfk+jPDvDonYuvYb+
JL+q19KsxlUDv5ZfVWO+Fn5zbFsnfOwTP34ou8lidWpvkz7Ax8OOt6kLtT2MYsi2EpxofYhXZt1J
x3vhy+bPaln3MOtaYuyPvtpqsPj+Vaiuru3jxsA/AlIb2qdGjMAxbWLIhGre+5WvrCN5QsWEWfNF
/VpaMEvkuhiOqPKQuJ6qkpT3q1IbYJyXgfalZEow69rUO/3cJ/MK/ap4vrn2O7842Vqhz2O+xtfK
PI6YJf8F+3MGZbo9tGWTPZoD4Q0ZMnkxGMinBZK+s7p6eAb8sEnIufylkX1ZSkj7bbMmCF5DYAhi
fIJQKb/OXGdKye6QEKed3xBaSjcEcpsbOue/zzEpqvz5TcivDl+a6R3o2KqtfF58GHjplUlTZh92
xRpOy23zAbsx86EYfaggiRyuRFvX5KhplDKMVpv3xH0c1s7d3o3dQ9Fp9d4m+DNrrB4JJrQjvrRe
twxbdXwPnQQtSdn2DnrmDugopltPUstzapi8kFLkgPwAVeCpCcc2Z90alTK7t4kOY8Q4VY7bo+sy
rICoPSuTTFkZMnwHprPALkgXdHvcPtFEaMGRiKrn5UDqTZyT9rdN0WqalYoy4zT+t9YcSmMchv1W
dNRT7230tLdTlvDg8MvYtzr8H11y80e994NNFdnMHIZUvnqlWc/S0aoRXLTgxVWZfxAF0oj+YchT
YP0B5OJ7m9iyp97/tk1DtXXvmk/3UWIoObJhbsuoQfh5JZOCxBNYkgpEwNBXgbBjYp9rTGsvd1q8
mTnidq4CRGVqGqw4e5AQS9Ommmiq2jSGEgOGOFDd8KwiKfuUsRDVcHl+QyTM2+ieVqya3Bze/MDf
wxgrntw40kn7adimTsO4MMYshUp06lIwm22pX0U7aJhuWQ6Wh9Imw1TWdBNQ1QiR+cuQMQuzaB8a
sNvawfef6qloIW2D7nm8tfjQE7y4z4EJl8YDUOR87xv1Xu2bkktAIelcm9jvwh265+Vj5Xvyrgzh
sohef2xBN8hDvpVsxVjg1xqcgKmUu6qPs3WdRs1VHWVnxhLd/eiKGsS07n43zeILOe3yS1chZiZP
OxW+VM1NDz3l2JuksNQyYmkoNq2UVeKtkMjDz8WmBidinYdljwaiX8CzN3SbLNRkvF2jXZdPTnq2
lGxEbge3yYL0gTesReJHTtIOxZRhZ4PK+cIkAt2V0YmPLma2j4RwT+kUuvDc1FhGtYSBzWgDGZ1M
bhHccg6KIW1FTYhSiy1bxjINk9+THQdkJWzwxfLgomUwPXhtHNM2tRq8ieeugarOzw5RT8Z+MQ65
uv/0fMYe/No1vQFLMsh5RyUYf2MrebEy8OpeqQbPsUOit44S/03PzG8Wig5fMW7YtXbiItzbXaRo
bFG/p2LWrXsShV2YySFEB1u2WkO7dUiS4Z6yVHkN8K/c3jqkxlFPedGundSRD6j1UtiJchBVu47H
BmwD9bIyq01h5efbuKnp1ivq/Dzk2y5iHLfYWRwKBsNDUMbZQvFDHb94uX0UhcJEH9jX1czIQLkh
Oo6dGZXQIBjgZX52zJX2WdQaN20fizL8MGJEVxRMf1f55KQtCqcIq4UNDGV5b2tMvJw73NG9pDLR
U/rXWCuyplVr+51Pkh5UuWDNybM8QcACMRnRKAZj7xpuyxA9QyurtwBB4lcULzc17JrHjKDyuWnC
D9EcBnqEFnfdrES15UYH4eoHD+gp2U8OshqivbYtFPfiIFqoih2/Rj245wHpTpQTPBa6yFL/lUm5
QyyVB0GKHfsZm0/AYQghv7sRaXjgO6jWmCqwBa1zOd+2W+lDGyx6V/q/fJ3XluLKlkW/SGPIm1cg
gcSTPutFo6y8CXnp63sqqFucU327XzQURqKKBBGx99pzNXt5SHQbOMK9PShTvqQONFh185xMDoNW
a/dg4Ju9Vjop0FddeRCxkl8cT8mWdaVEP4CoO1QmfSfHOyxNP2rPRVzbZFZbfsOS1HkbsuEqZ0K0
f6PCw3214MBQ2OaDrKZQ7N/3ClwzIZheXpx+ggWUao5Yy1NzSAyxkKeDGW1K6kQeVdPV9nb3vXX4
y9Qe9nVOYItXkVFsaac9LAo2ja+qHzUPoLrtNcvW6rUYXd7IsNYe5KiXATeffEtdyVFY18ljbefg
hObJdcYjzdRwDpTNsFMB/nesU2Qz5w/mpKZNLQ3ldmbehT89D3WW32M/pfoEa1zX+RLPptQRhtzP
Uw1uxvI1UD11V+wUNwy2vbYE3qCliXMSYxk+9F6hUxgzQ8GccvxaN+q+rQzlS6Kbj+REghcA8u5l
MsYHdp9xvSyU5NO36wwccRy+FCqUHKvFnaDAheKRFOy4L6y56DI7yINGvu92Jput5mSHfj7cpyg+
/lgg8Ah+NcG4hi5JSe9Agms+EPlu9sCNSXU1rk1CK4NQr1RmuzUIGJzlgWq96LHDGvreJc8mpdLW
ZlRoWyXLGiDWxvgl070zQpzkpXEisZf9wdwfq8pZScbnoauMfY9kZ1UFiY8LRlicCCgXJ3mmOlVx
wsjp9+g4N2WfHPWoxjj0eLR9mDV0fn1UrZNhD/WxIuW1VMpafOsqZTmVdvYJ5xCkn56BlC6F/oym
/qs+sQJGLrrFWrg6FWNcneTZTB2kzNwFOq2zEVlgrvB7BM9H0nmBVfE4pu8+IC+GnkTtrjPmGzkg
+253gGvw7LBE25hwVjx+xlDoRmf0deSsBRVwson/BwD6uQnrBS9iBdZyNfg7qurGfVP2kEg0J7mA
ge2JQKv809kuQyIZ2kvdOPEq0SKLcEtsvFLiJYhJzuWI/24qld2DlySsl3313YIPsciMF1Uvos/O
MIdllqMoNpsUJ1/RmPsCRvPea8dok7pqeUWuYSwnYRMAj8Jiwzc3PXee+ZZHQNWMuSW7yN+mZ5wQ
YLO3cQUgjFQ4bwvDWZiIB5daa1Bn4uiWdvik9d20aWxHXSNpbj/hbyIns9sXLeqcQ6mmBYVxovts
nJSazzYajpFuT8+Nbh6pMm8/9RwE2RDpiEfmy9HvUDCQx1ehxBuZuCdA4e5ksl4enDD3bk05QDEW
ufz7HDP1wxVVGg+a0prPuhmvu7Rr3lO+n/sMudXSN8PmPTb6cg1ZG+TmPMqfUgNK3TsHOarm9TI3
KIE3sam/5AJdXzyqxwLoH1Kswr+Qlo2PhU3+em7JLnnI888RZtVcZ+hjAuuVj0nqXdQkj1ZCz4pH
X9T1m55Z5qLJKmcvm6k+fG3G3jrJVu7rW1UV8ZNsucpD4AztswpIm5pZsTJK2z7UY28f5hxdtwAq
+LstO6N+gJFd1enDfaIc+KvZOhR8+DXlqX/uJ6f9t7n/7Z6NIAeq9m3IOoT62VYPoq1RRc0iIrCC
cwnr5iWwPWi2yftot/aPBlCzYRo4EhBMO4soVT4BL1MabRjBUz9/WrteHfdjWhJ5x91prY1qsvUH
4tyDlmd7qyQdX/EU+RJY8bkKlPJF9kdh9Ls/19KzxTrpSe++NlkUXsRA2K0sh+pbY4mTEw/Bm+XX
LNZz9mD16I5vFfEHOUGxZ0SaZg7naIy1gz218HGioP4GGW8xoE37kik29aoA5nca9btP9hDHt3u7
1NoGelY+D0FtPJqgCtY1n/HPqeiW8t4GRLnl0EwlyUjTOZUGoup8/lf1qbkNCwhKpDbjBS4j2V6q
wOVB6r+lVFye3Qf+mvdXU04WUZgsqWQPKFHnpvcb/HW/+2voLOhR5k3lKrKh/1nFOGxrMTafbrUu
ujb5UtsGElhQkIgG3OQLQZ4lCKmRWKgxoeEQ4kFOy4oGHpnVv4CNjXa5oaiLqBmr/dA71T5Sk3p/
b3ZzX+IqwLjlsGzfJv655N5XFkO/KJLKX/23yWFTRdvKor5Yw4IxSgw+BbqnvbR1/D0srfxozq1q
dK1l0uNS3CjA9ZWIn6yQiuLMWcqAEm+PBTcu8v8RcnKHaC9w370FmVyPyFtcR++3CNL9gls7VgLI
NkxWJ0yz+UqHOwVaIxm+FtqxjgGXPJv7FIrZf5lGiVvz6B1msumBaAQk3bl5PxQBwvdG+3nv+WsW
QAiL6ue0R+YGgaQq6qdk1saNaImQ8zXtTjaBweFbO4I88KhOeLErN0d3pXzGGLpAip68ZVSk2lHR
EhyLCi//TEW1CxPf/jEOzpthB/1bHtig1apa38eZox7bSKirGvDqoi8zZac7GQptHzJKbtjK2Ta7
34fBxISmZ9eysbU0uMiBRumbs9quZWOMZyiGM1b9mqDdrvYAMzUBlAc4lD+1htJLL/3VReHPSHXJ
bikJu4Jwmo4hybhdNfXZZnL78glpYkhBv1l8SwcQpfNFrJEuTenZH2qN1b2XW0CBbYTkxmA+4Be1
Dv0ZqaBMzTfRraXiORIu3jCZiE72rOrTKMsZi6m4mkoKIdvM9W/NpJzDJvFftSYyN5Zqsn5NtOrV
dP2nOrfLL4NjvU5YKD05eAs/qY7LQgEU90Y25YBS1Vu8s7uT7FKcjOw9icDGeGe3jO5BK39oSf1e
ZT7FLk7drA0g0Dt1SqYzW8OBcs4h/24We3dKxI+sEySpPS25pr4iHvmn1xAo9ewlbOII6hJT6tHe
GCAmPynlsFeBcPwDzD/30PNzB11yaj6tLtvK1yUgzgeVNepTaVU2sFu/Pw329PtQIO/COLejnOI/
/Z47xASTYhT+gm3T8j75PmfsSRdgywTlI7GuETCuTTyI8I2lHp4GQ5htb023dpd4JYhH2Zy0OKeO
NAUkNE+2Eozbulr19gTTaDboG4SWVEc5GjX+BwFp58SjNHpjG3wqB6e93G5Eoj3IguRJXqgZUKnx
tb6CXlvefrczUlh9osC6mH+0ZR9+KWRNK/t475L9iOR6QTS5gWzJhi9unky89zbINb9CnkU+CvRX
PBbp9B3h8LRt1To7F4IviigM8daOVBImSe39GEky62OBaEUY9aklkvwlyq18qU6iffL9eSOoILUF
r5vjZAT8tQQ+dSWqri5VBKerdHL9lY2L1zISaK1Lz4qf5MFr00cVJdTp1opq4rS28mhPKSX68yxX
saaNEXeg6Bp4M5SUKlYyHOXB15t0XMjTEYPaKV5PdeC/FdSR73sQCcBOJ+8t0kdvredOuNbnptf7
cFgaytrlKA62GFmYmMHPl1qw2TF18V8IfJRPRmrdJtluqR9KA0MNeU0R2Ok2z/LgQW1mMAxLk6k3
q0NfjJ62HktHPAw8nRZGTNEuu8KoPqhxQVWaHMKdAVz8PN+Qf4JsLLXVbH+2rFkInbUWThEko6ts
FVbQnP/dr+r9aLH2Y66O44Sca4R6fZuGZvUf95D9smuIxv5AqOq1UDN4HWyGyGLpD11LDt3Rs+h9
wFhE9mfqoD/YRQGpaO7/93zZ31VF8VJRXK7Yhr9vuxYV+XwGtF3Z6ym1OkpCsBwrk2lbiIkH059F
JxQc4zD1Yi+7XAdgh/zIVv6uIcP3KEqhVKRX+vf/c3knB/TGAiOihayL/rWevC8P26TXiD3DRqvt
D4Im/ScR8A6cYOw9OHMzjPoz8VEWQmmsH+HXU8Qw9xuJxwe7mvhZU+38pWOdX7HfCHTjVQmziCI3
k+qSTFU+E135UvmddTU8IwEUgX2U7LddFnJszUsCWphh6UVn73rV83d89Ah0/6nbqDUnXaYJoPpg
Lu1gvaFc4EvwKaclaz/KGBe3qdeHlezLHOrQp7itHzTRPSBG0S/VUFnPceqUWLtUYsPbi+GJa6p7
MXvjBaViPsspfy4YkHOyVY6RaHpq9jLo9cOkO9FVn1tJxTOxyOKXGC+URY3VYGdPhO3yZvBPmZP5
lBlll8HSix06h12eps2+g5vP+qE5jrMcTx70eeOVWM6H33f1o+yK5w1aOB9sglpLFJ8JCRpSeOAf
Ffh3weit8qLVdoY/HG9NGT+ERnOMSpvC7zmkWE06D1TXpURb+BsWQf6zPCDpfDcGW1BW4PnPU6KB
UTENOKRzs/VZopil8sVMGngQQVmuWV2NFzm3iDxvGU+tcrubEc1xZyeGoxMJ5dnQO/15+j70ql3h
NVaoGDNE3Q7arQXF3wOpFr/h02P+UoH7aJ7VfARUnWOgZ/+wo9pc6XHG9jpK4HR0pn1Stbi+VrlZ
XTUMUGVXDuziNqMZGuckB+W0+SLXp1DeHcstO0AkdJQDuwdcEMNqhWvRs1qpxZYFzYS4bhZ6yOHb
TKFN02owjHr5jyvlJCsIfiR9qywHwmpPVW1cM9McPyaVrT7hI0A9c5N6gS8pD68LoPjbLK0hpuY2
yM4jNorzgTUNH8YJktO9Lw/y8JEMqaCMscGVTU0nKC5oe4eYZWlfR3t/sMO9bMoDHBlgHkhewYqW
LIVlpwbnJ1zLU5gFE6C5+XJ5ZbMmv1lum9oW2zTsanjJIfW3ptP9QBrFid59U1MVMUBl1OfGb/sd
HDviD72NtLBTvpCa6H7osQ5fQbtmqarusiDD9K/tLFLoEdl+bODCI7E6FlRdO12MXu0f9Co3Xjsq
GLLUUi9WrhqvA61kbsmxnoobOabOM+exEq+329j/vk6OabMG+s91ppeiJg+TcFknZQ0dKSejNoJC
RmUOY8gKyufCgHBczHImWwGMTEwwtpuHNovMbz26KKAImX5RpqrY94kAFYwe5otgbVZOxrc2mP/k
KrGMrouSEzJTsHnzgGbgQaSxY6p6vjRVHRq7yGr4gAqHn8L53mncn4dAid5CqGYbvdeKrdYkCuw1
rL6NwLR2scisXQ3R9nY22MXWV/pwaxTZLPyZp9xH5dn9stDEhpY6iPjEcn0xCMP+CBx93JRJMmwG
L/U/hkxbhLmZfeVnClcfUIU7m8fzC2/TxebBtwCfBpIqnroXvwoRpyWtuvZGpXtR4mQgcl7nSzna
qTX1iIQjjNzxG4Je9bJvjeTJorz2hTp5AsGqOe3vd6od9OrFfGPmQ8Azqn3lJ+0h8zwDhFmsYDk6
N2uHP/586FzbaLDW4fQ2cT6DlPIGlGra3OfJMzEFV9R2lNqX1RuP/fpXNcccqGz4wZK3W3SRl76U
OIQgoIWbXA+4Z5pRDP5PGU5J5QxXYPzjdUgrlkQIBWSXPFiDWOph3Z5liwj2cL2NygvCihVCpzbL
+z0qj8d3Kobd/R6R6Y570GpvsivjUXLSyh6R0FwKjEDd2XdzuXAzH+7NTAELpTbRJpAVxXIAXb/a
rM25eli25QEaZIKGXMAu5wZ/3/Uf7TgKnoRuuhSkW9lWQ0S80hxFfTN1ZBh2o3UbP2i0Nyi0AunN
YO3EpOGHMAfXAx2lUphHxTrNw+w1dLxpk0IRWoV2nr7GudAfsSyql2Ovpq+4woUHOzeqxa0ZUqWk
e8WrbAkF9a4nwKcD3hT7KjbEXp7dD0rkkiKR7ZhclnubWQet2MdNEy+iEu6xrbQvvgcbJQua/jWq
43pXDS745LkZY3a5z/XcWgg1G16LEBSDb86YwXnUGRT30A1YgqW21b/2kWsdQUp8z+dWTrjjFMcj
9rW0GpEaZy8qL/LCJPCNyxiEezkG08y6CkeBx8ZNi7J0nnxI/HLMy/nFa/Kfcmgww+QVVHwdxNEI
NX6bO5n5IufleIjGFRFR+dpOb65Is7ursAVwbYCkefX78TGxCudCtUDxOoXNu1p49UmOuTEyYD0e
koMc5GueLTOvisEScaXiRMXKZEW9lc2iI06QD4O6NmONvH/p7nO/jI7lvw/juOrUXjvI7qmtSiLU
5vR7WqxRPwXCYdUGkV6v5Bx4A8yZmmnapnp1/d2UF8pxeXXcxip4UCA8RGS8XWn36o7lADEnfrKR
9FipcTCgoy8Vkumrxjc8/lRzZy8qH92pnORGKKnVieBir0/H+2EC8nbUYzOFLq0/anNLDsr+ZCT+
TYW4V236CUsk2YnHCKLY+yTi59FDXYFwZ5H3q8P9YU3KF6Vur2FXN9jpQR7CAGF4d9M+yiNWoNlt
KBP5UzQ6M4/jzxx5qihxdnB4swtnHM5wtTsgs0G5E2Zcv0ViZkN6VkA8hmaliyegN/FFtkARryaj
G59ZvbDVKA5JIEA1VAKLRp0EeTQpxvzEMq+hSMb1CN19FXuQ+ZcsdXKoaAWcZJPP3DJzyLQHKnmz
W1urvHOYudMhM3XzKu/jlvyA58Zlmu9XxFFzskYfyTkvIbsouJp2Y9L8kl23/imFWRKa9VL+I2Rf
5xaU9XZB+xB2WrHWvN5k1cQzMpmC+hwA7U1M3zg284armg+yXwFBEWqqgScnU03Rw8zjnbr13afJ
q/7Mlf2ZO8L21/nct2U0fvGxC1a0Qv0YIqfZDq0H65DaPtkPq3v6cKsJJytVtGvPBPjIQiU8mCKG
ySiEuWmzrnsanax/CrVt6DbmVfawQtG3xDnBg02eny7jXMXl2bXqRyVwuicTEd9FY/9/G0UQRPFR
BJpPXhxmyc8OKTEI0TEB+CoeBxwYrgb2nBQW2hSu8KDQsggfva+ys47c9hkIEckXLsgHwhWF3ezl
mM16/+wp47scCwjXHnUdamzbRPqT21lvwVT90P0C+q8I7OcS40WlwauT270qnq8czXnMTmvs9JKi
2cqpnWtMG2AlNQ8LRrPJ9w5/7qOPtbxPnLBe7SNKh2tNPxvzzkjMu6UyN561uDeOshWoDbGgBssw
pWCzhN87PoPMl4PFPF+trb/nE7/tH+Sgb2Dy5YwQ77IQ0VLqx5hhDy4wfCtZlH1pPvEjZT6BK7AW
8egVj7Mr01OO+9l5LKOtHJTTQpBeqzogHH+/yuqfC4rVrvIavTTazYQT5/J+0aBVT66vx0d5ja8U
7s6dX9icX/OvF5bNII4PSRW92nannSsLJ041Cf03cCm/gJ9OP0PjpVCMlMprKo81V58+mygA1DgZ
iI/4mVkL/Lv3SeETWFPYBBUoJK+RM+Kt6rjWm19i8g5TVogB48D5UAUANb3Z3TEv8Cv0XBYSEKsP
siVnOKLGWMgzm0d5FXY08aEavW+O6YAG7p2CLXMiWpRaTv9INXC50JMwOXXuoD9mTndGEYGbXiWP
ke8FR039lDNuXZReJifZFmSZUMape23ukv32xOYkj8WwUou2OxdGzRYkTcTnVAM0Fqo27ura8N/7
6sXFiGe2afW3fdfA2Y0SQQwypSgmmWoeoQpuDF5ZPhXzwfSx2QunsHyUfYamEfBlG9S6wRPlfMWT
TxAWdUeB3+U8JmeVgB4ozBBHq++MszEfrByLrt6CJS77ai0xzsAkjLMTOlc2Lvru3iWM1jxF2lWv
WRcs5OUlUnG+8NmSbzQlNT8mO7EO8qC4HqEueVp0gtPCDMZVxu5oeZ9UD+3v6eR7LVag/2mGQfs4
kJl9NP34O88NrF4CMp7DBFjXD/GGVIrumYJfGMau6n/NbWej6Ybyy8JIVAlU8W208cnJmsx6HsPE
e5gUxz7ERq3tInhKs6w6uIJc2MVWgE7LWhlD7XyGaeautdgaNtrcBKiGoM223l3Ddx7jDre8IiHJ
XoQgKVKc67dWqhjvXpC/UmJoXfQhj18msquyu07CeK+EOE3KZmD43irrMvP/vcgok3xpTeCGB4LT
s727HVpYpTSNwbdhDM5BHixolB/sKz9NFVVNZ1rWkxD+QXZXGnUJY1XVD22Uio88gd5cDr1NgnmI
3sjE3K4ecKxa80xvL6mb7QaSMZ+EYiB4oBPCgnAMPo0xvPg9mjyFx+iZML4AqUM/tBusWQZ9Dm4G
4aeY1n0M7jfMNZuFxgTIvhh8ti6m9oDeEvcdAigdO8Zjp+n4ZszZ7aonBDR2RnxEOZu88POyl2nu
CsDvenIbayOT49S3LXuyPG8Nqvf9WEIIlNMMqn+oe6tyzIs67TqO1oe8rSiS7AEEElKm+VXaB7f1
xWedwqOCNhk/yMx6N/mfZLZ7Yp91zRN1EnhVkmKfSgWmL+qAx3r8ZnVqjDWzMT7HSWhsS3KTBTY3
2MTm1DwdJos8QtI23kZtQpOyhqZrTk1HCQPuMHuCqxqQv1tfER2bAEfbuWWZXbdmPZw8KjZWwFVZ
wNHqM+8lEqNytrz0IFuJYU4vM/NkHnK7vt1DC2/msAXVRJToHYqKPH3UUr/oa6Y6+z2FH5nrfS87
S/nh+xjDxiR+Fg0LHbevxu9wRrAuiXrrDXZMNAuMBNLcoXvoo6F6npRhBKUlQE7MzY7K5IunhrgN
aw3hbQO1Js6r7HIMDHlL3UW1hrSKB/lTNPQ0+gxwvQHkQI4pYTkcQ1NQpMlgWCfMSLQfiTcmh4SS
AsxfCZWQjcTnrGN/MYnMPJetqt1EYPogfuXqmMEPIKnmsMBdSXGY1g3rnE3/u1bV5dYwLTRvg2F/
VgUh17r+yrd4eEhDysl5tP7S/XCkLgaQISyHyljVBvzOOMGhQBucnTxQvoEgU54ykdNitJ2dmA9/
j/9j6v16Q8I27215+a1ZYUIdiFy/ui1xo6FMuq+OiizEUYsZTOAK2BIItcNz5CnhVz3AS1x0pvdS
CSq+UcKoZ8Lj2sajYhYCW1XvwaBCelftdFdlln8FOdVtQi9kxTw0/lX29S0ejHyWjXWXqzNwt+Nz
mMLfyctJbFokzx9jZX91C5FcKkoYnvPM2IQ8INitttMymWyUyDz37Id2IEiEiqE9+DpG7TgCIGPw
wn5ljSQgc7QfTw0iia0a6sUW3Y3yFPZ8h0rWTa9GMuN9jTojt+ZX71M5DAvdtpKjNTcVD9s0t4he
Qf44F6tznmR3kw/eY1JixuqzVnjnN95HlG/gZTBf5HrWL8pyvZMclF2y2RT93qTi/xWL3mnr9Yn7
YPat9klE7Nh2vvWs51pwBPb7kgyuA9W6i2eRAy+ua/G6xRfsQZ+baOyqbeXnCcWoNClMUHaKTyYc
wFX0akRlcNJC4vqK9ZkX4btqjdZLXef6Gq1Y8VDzBrwY/qykdSo8z2rFenFJTpzMMn5N+9pb6E0/
rJXKOLSW0z53s8IzB1CDwDdO9uOsAYUmFTxOqZqgHmBUzouxBK9YAF5lqx91eBAZkktXeFdEwuUO
nZ19CZEC8Lmth+9aK9he5NkX34zDB9b2LG90Vz21paUv5YwSqpxSxN8bolbLGiPokz+h6nAqR19N
HtgmDCUWvTKdbBEd/KrOP5wY5+RQTdqdhUHlR2/i8sbP0Gvr2N2pL0NyCLwRH11q+Q+sRPWNUY0V
7H/iI0C/gsWkIXEpuvAhFXzMI50yN8fE1jJG2bkbSn5m+P5bL1DzYaOKsryamIFvM0NRjl6v/T6o
qXiyYHI83vtByYJNH5rHESdyKhCG4VOZinOLxvmXnyWrylbT73h6zZt5xE5UXSbrrmWfqA5qv7cn
XlgFrvrUlLq/0AG3fHNKfR3r1vjLCPzdSDTmS60X1VIdA+9gWVCglaRqF7C1q7fIyOMdaJ4RnxCa
VWjbGzQrZOnmpp5A5Agz31qjT6veSNwWK0dz3O04j9o6ASPbxCdMjrIYom654S+hEJx4m3QN/lmZ
XOWdSkyN7aLuX5DpjC+jAYR4vqNu6DgplYV9xuf8K4Ku9pfvPppqU/8kGYwvQKKVrzblNA/1aM7u
iAT3rTDLNyNx3quKXHI5hlbxNXGrLTV6za9MWI89gZYvcRhUyzyqpmuiRxR1Kxlc6TIcj6aaYFHg
t/qrMadqXYpVf85c+/lqHgE/MjtR35o0dRATeAWfOGriU4pvNwPkhovloQDWY0jtNe8jMv5up+Qv
iEa16FE4TYUFVQPgexqdmBSJmVR7eZBD96atYzWqunDL/nFNnlJVoQlP2fLzUZyq+VCjOVlpVd+t
YE4WJ+JLSNjksFa7yT9GIvZ0rNiZI0epann12ElgzVq4/BbfDlYRsDrqmzVcevSq8wA2cwgz8lr/
BJjlP7ayWcWxC4UQweo8RbUmwL6J35F8wVCHjHiFT/Z8OgbafDrl9abwu9NtRMyuXF3ni3AtT/8x
P3TPIwGWq2eCLCc68j6puDSQU0RSNjejJqi3hsHDQfO74F1t8cEhaDJt5Si/1OC3i7Y/ylGS6pC7
FPXZGoV4nm85NJryJm8ZtRPOfnNT3rIn+7WSzYDlze2WsgkdYmOZwtlKnHPdEK0KKMcCUoad2r1P
nvWzv5PVV1ipyfb9IK+7N+XZvY8Fy7b2miMZHhOYwGtT4mcyGJ17aQPHvbjUcqVYBBzu/eYw6PCc
0UzIGexvMV2ZVYkwwG0yVP+5FNoxVAy76xdy3rAzDZKyPJ+TTR+27rGazzQ3/n0m+9gq/R79a95/
G0WU4N7uV6TB0YfmmiS6s2sG6gkhEVEh63qmaS7lqWlOrDrk6W2CnEsyT1+EblffLpV9eLFyvTz9
x0WkS5xdqVnNasRqlUIBpdpGHUJd3BSCy5QFATUbGsvKCpmOyD2Sj38GxsQJTpTPL+W0e7+XwJjl
eYHcnlC1u5DDjakfURX3+/s8JdajXR2NH4OFo3Dje+raqdVhpyfesOssjAYXsj1hGgSwvvDNh/u4
WeaMy6my8zb/1tbNQEcXiAgU6tMCf+XczaevQWFXD2qag9SPov5Z15oP2e9XODSP41DrlOazzEvx
C71mtaZccheCGh/2ZlXVtsKyIzTqLalHFVrdAHR2Eo29R2V5my0vYXHpnZPyRTbI/XFVbylrjxTX
UfbJg4FR5wIJL08VFUedzq3n4OlcJYu7Tm4S5Ek8vlm5suv6hNLUYHz1jay5lqourmmZvJllOX7A
TIBOuBZhqb42rxXWs6+13xmc60nXvUqt8+9z2wA8mQXTmTJtdxnbhb7ujVJnfwUoCsnSz8ponYMe
pcNLVKHQDFV2T1HsDy8sdYNtywp8JUeVukiP9eR9k4OpMDSWSHt0CWm7jKZqrRnB2RixxnVN4R3l
IWtJcuOBPTabTvHixa19H5dnjmi3qpni0twmartplMhflTnRVS8uuz3+nB40ZV9p97LtzJ3y7K8+
N8VrcUFkkoWYAUJEN9H7uEZ0aDonOGOw9ftgOeCCh3gS678GKBiAcyVcdXEfIL4XnDMzj498XpZ/
9ct7+mHxPMLqwOiLVxhsvSerRiB5rg2S1T6T1uOvbBbUav2n7Ef2W2zSKEW7FxIx59Fg3r3rduZS
PXS/neyT9/wzV3b9dXc9DPaajdmcOUyJQjUzsA7Lb7deksUllQjtSJquL4rHzk3mU9ryLIeUujDS
6KCHJU8fxzdOILzMk6lPAQyhcaV1SnmyRx8QsRbluJUrWBDeRk3WD33nLeqJDwpaZf531Ri9jzof
o9zsMtwuaGJwUqyAt4hHdMPxu6HFP/VZ2iQHE+uJb4nzyhz/QoLxImDSv6Nl9HZ2B85QTgoGUfG4
EjrqBm7I1zpdooes93LyEPrHinT01bVt8ml8JmR3nVkVWFo7uv2jdJO9nPLlJn0o80+R2MlFShpY
o9RXeqjgSS93pQMa9L96Cu0zxsrrgli4vukl/u/73F6ntj7u9+gHisUoV961+YimgEBzuK9Uf7Tx
aFWQhs0HKhubVT6lPCfysqVcUWnjQ0bB6kGeYbpC5zRhZ5ToTcjObW7L8ajWm9/zb7PkBUlGRh3U
GdLcv24ih28XxU6YHNpdwY5on2DIuOla74UAr7IPTXynjvI06vOACis6R76QPDQoakDt53Ro7Ch0
5HMQ+URDYl/BlCfHsSI/Dd6PxvUxUCD2iMXwnHSUmcj/npSUQwgCBHU3HBQjXDd9le9MbwCQQoGq
0Gc1acX+/IZhu7X/DNdqr/SnP80hgkm9kGw2Df5RvUqTYdkLK9kPWtwEmzvJrTHG2wvEFlmW05/m
7Q4QjAZwOVlPUefUX7VP27KMqzxUtt4eYzNEbh/y9OrCGtNUp8r427XGNa9T85qIgIoRxVeX9z6P
Z/CqThwSr/Ot5EDhVD4GDmQY732qan94yYQf/Xwn2c9zdVWjH6eMiCsNrYgvilPdXk92Va6Zk55t
n+Q1sUPBbdfoGFfj4dOp5YC4j+dV53sdK1QRL3KAHS0v3Mcc1coi2TVPGP1gpZTxsAvmC0s5SZ76
AYlHacVxX439Zdnx1+LsPu++YPv/p9RJPXvYg74fOjY+E/qGoA2qs4+cGdrwfLD7C87Bw67lZx4b
3bkP/983IrDmo2w5SVWdc0MTZ8cTPwZrtjD50yVnYHGLeShEX/zjQBEnXakcoaxGCz/sxvd0opxy
aP3maegz+yEtFf/oNZ22NbU63ekAnA+1OwUbo2iqi2Ja/SrOoux1mgSb5s5y39J26PZKq6KPIkHi
ItPkEGRDdijFXssj76D7AYP/w9p5LcmpdG36iojAm9Py3rRV64RoSS2891z9/5ClrdLfs/dnZuaE
IA0JZYDMtV7TtPqvRtFDVYfwoOObLrMwlmMjvGRTYjEMQutkY6MuSmIj8RTYxVr9ox08THhxruzW
uVNUMBZcnI3MWN9VHmRzD9PyNd4m9lMrlSxaU3VfG2AKSWlfnOBkGUaE/CObiLfxtUa6N7Gt+ixK
t3rP2bEWlA4kIHA9zNLqq2sGxk70kOM4vtqIL2Om0xkb3fJkbw5BA0hCVfrr++hyghBol5I4v9dl
VSwtRw3DJTGMGLApmmFNWp1PNF2UMW36NKq32NNmeERNl+DIGnMDU3nSq3Hw5ibKFEe/btf3a25M
Lb1khE//96frekzPqgTQ/HTZojs67LdPd6/6/QnvVxDqNimR0DM3t1OmLDcAqjB9uJ8ztCwUeFIy
cPeztoGEj5YBxlYMLwYsg/TXJ7x9W4FvI/U7fbrb2KrhMd/h04neYnzxCSuE0+4X2U2fMKlvv9/t
a+lySOBR/+vTiaNly9hJng0qavoixNFZkn4N1dLA6JGq2+WTdpz1JabOwPCKR3BHE99Vzo+52dgP
pMoeK9Vy3iDfoLGXugAsFbd4zZR0nptScspUR186I1YCtZWdeTAZj6lKRM4fXZ4yQUTWM9bVg6Ro
OIfRKDYFYAzNcIZb/7KFNF8TAF2JfGgX+s3BzqMf9/6OQvyQdz4TTlvG7VBirldMMu1J3y+q0FYe
sJBUH9DQOth9LR3DqTQU1uTTxFcrGkU300Wyntm2jw4mXdzaR47CRvJ4GkNs1Drvl0lr5X/UuVG1
ckyrOt/OMoQVMX9XnYnTiKNqPeDNbObJThR7ZahOgJtvJXFUXyNnVJgFcqS/r9dXO9AHin0RVSGC
DxvEJLL5/XrRDP+ZyTFs1OmguA79o6VWtysVVWi7EwftI59sHx9I1Glvkdc2t68EsH++lsMEGL/2
tXeOmpump0pSILAOXnAWe0aMpyxoonwjipYRo+ReqCAQAh0HpE+9nUjutyVsx/sAoofYcAY3HX6d
4V5tRnkIGf+vM9wb4qL5dZYMEgr68cyH5BaNZNlPlkCZCW0z6ViphqRBqfeiLdN5xKxHp9+TdbZJ
t5fFyXGwSuhlv75qoAsW5HPMJ8m3vXmrpf0Xo+qwOuq14VuY1cfSbt2fzkiuJvV75oQtWWWmZh4m
wirzE9n/bun4hFqe9MVPHBuFsCZ9VuH1LBL0Va9Ql1iaapp84nKVtem31t6SWnvrpLjo9hL/XC2z
hA0LMy/F/c7NNRyAauXNrBJbHMZ3tdYmW9HSa87EOErJJc/UNhkOt1pLc2Y9L4IliIqUn6DmV07n
Ae5dC0XCbrFRmJ7Mi3RKZyvXNMJDuUB/aB1U+TYolYCYqeNhyAkeBHyxhABlG88xa6yPY2XKD6Fc
PYt624u0RTiW9Y5HqwKnUlukuSW9gWdVVo7qmiSSObzvjpnaILqLPeqWW0NZimpWiPuu6OWn8GqM
vg0NzIxrxF8deJYrpokEIcn4xvuu1+N9VeU1HOVpd1RRrbANZdcpWPyhxrEI7DZfjkOaPDsm6bOm
xxzBtsz4OZewVTAz8B2i2DZQrsJM/ilKo1TbKKQ7R3Ekmi/GAyrpc7SReRdPGzvdgCypn0Shi/I1
yu31VRybhOOz7gXySZT4JCgRu354EF3jDhBgQ6h+S/hAekpYf265FXJ5pudVQKyejdYrwVy2Ug1b
zOBX3ZjA50LhugIobBD2Ex3DXv2reepoNmO+c4cMvPHv+tyYAg2tHPEgHV8i3FaAVRfxa4vhJfL/
vPlFUcuJeWqh7uGercevzAFeZKMIL9DVx5fGWIhOSurEZy1v+R8zgq2G8JlMhZnAdEhsG6TzJReU
wNQ6KDwcO2u0j6J1JP8NDsl7HkBXXQ2tPpV1nLzqih3sxzooCcdzUNaO2coEY7ESBxm5LIHyDVg8
4LCyR70fy9iJMSk2ofDlcQJ8eOLJskdUamAJiY4iBTN6JZbVhLWGqFGvTaSVqC0H0TLjG16JRhyy
3TN5xltJVJVNh/1yPHALTYc7pLT3So2fr9bnJCARQn3GKjtkmcBIBIKdbQi5AATzT8WovqHsAOwn
mGjiupVfIr0w1qY7Tpy5HtlDiVe205jVY63q2J8TjHivLOhT2BZ6M6XBLAro0nfTLfJZlGTyc+6b
pFp0VSWQjcdlh0LU1pHGCU+SB0u0ZLPnKmZpxp+y+058bXEbqUijLa5y+nukw1QwIYY/NjVRrzoO
kqMmZ2TuMB3eBLLlnn1Lyxa2EiWvWBD+SCzL+Ij7620cTK+uElYrb43R1YCvWunqoPqwcMcRl6Y+
fh6xtXoK8IN4aiucoCIrfRBVYaWPmHk3IKunxqJJilVGOH0pWnk2RodW74CITq1YGyNbsL+PRT5u
impF9UG0W06SYLzJn0x6S52mfRraZFEg4PzaGLYC/CLQZqKo5Ya1Mv2mQLq7rl5ZiWHlFPXQJ6bO
WuKuSHy0j4qblA9Qq27VvZn4+zSb0NFTrzjjnoM+0q8HuTH2nVTHM92QuuOkT7GQK7+b6+bYH0Wd
2ABF6I/xtBnD2lxg6USX6YgO6V7s46cWUVZlJFrvzaJOtCIHB3oqNfdyFYfzphvdU2V61rHOrH4+
aKP9Tghu5/Xu+JKPGDhkblWs4WQGX7DOw1sitt8lCM2LVB31Q9Aq4SUlfQOtV7Xe03B4VTCf8Mhs
zHw37cA1dsHlvrFq91gx0dlDZizsWWQ70XaUsD8XXeLA+tXZC1Bd1uX0GJlQm2YmobpZYdQV978o
s7pYFQlfT2Ckw6VC0Gw3dkB5BDugHeLv5YiykmAOYEr6HUiPj5oTrILBCb7LZhOcBDtgaqunnv8X
x4lRdKPf2koZnOURqoBUkYh3jch58PGVfLAr4CO2iTwfNYNM0AeZnHoh2kSdader3qnHsyjFRhRt
qg7lMh8TuHRuutUFmd7+GE6DZa5qr0ZcpALVMB98PFaQ0ExYmGi1+aBmo32NLWAutImayjSkpQuf
fRFnFaqNYRQuNQggRwVUtj2Z3IdhVL4oWfprT9RBs2oehz6fg6EIvjrdT83Myi9WbqZbC4LbUlS7
XrB3rEYn2cvTCusYpAySLvgajvJ3KPvt1Y+a7DRogzUT/atUQyois7qTo8nJ1VX1D1FvOLnLPKAw
ka3hPnPs4iDqebbWaGcmzTY0Eu9LiJetqJc6KV7HSLCtRZGrM35fXdfZ/RJf6OArCjP7orF+XV3L
VGreqe6qQkolLLrso7CUMxHZ7MsYZsbCjHr56NZOsS8yxB6xHY6exxaIAnGa7AM2+Dyqe/3caGqy
aHTNRerSwwRk2rtvkkYa1mYbHRyz+bNe9NVl/cXTbf+5bfW9EpvqF7cv0CFLI/9YKA30eNnNlmri
Wq+9Gp/dwFZ+hFr2ACouedU8PlZXZtI+1MbuiDoFzFHdr97Aym89ptE/FDf/ijWX/iyXUrqyc4Lv
WlDLp84bg0k00/0aSd5SdEUOCUcnJ6+eMtjfq1ZvPBx6A/OMelQ/V5WBm3jQW8THBxdU26hbWy10
NiwwIiEW9DqmZT3rxiH+auTBtzyp3G9EEk4ZAh0fhTouZR77/sxpj4ieZOGsMZG/gTEyg/qx0jO8
zR1fxp09bL5pbfAxtr6xkUynW8k4jzy6gPey/BG5iOyxLQsWoIOrrERdO+rlGeLYJs267NYDuUJW
z7FOGAOHuSELHvw0dM55YIBinvZg4mMlH2fBsraRE1n6KI7xCzj7UiUpzeuVdaNRRA+31tqFlxTa
dbCMLMSLSHc3jPPXIbc6vtXbIWJ8X8mUZdgH9Sq28QgOpVg6u3an7uMBoFzkZeV7G76AP7a+xWXj
zhEbV478YOZRR2gZZ2oamuF7Ag/5PTS7cOmVrAPMAYhKLnfIq0Wh9W3UcxgZjf8l76J2FdihvJVy
Q36wQx/LqKlH35pPGhzM5yDVvQ36oDbgPbN8bhLlUXRAkiiZIeoH5KyqyrUqBSpfAfkioJjA66ov
FpjsjRQn+arECMZqIv8FxX91G+tOt7R72fiK2+oisNLh1S17fWOr+IaI+lL+VvdB/NZg57ZugB+t
FScwv8ZJYnzVbCIKfSxb66Lp4rch/ibaIjjOK1bO2gbLlvF10KqFqFcMFqphlajEvHr/hYDyRpyC
+I61CKRgrZmxNC8NH6sz1hJ7sZdPxXudaND98v/o0umODp+i0Refju1B2u/Qsce7DIk/sSlDcMpF
kGt/1KVJl525iHBNHgEvot+d46kBfwIbnW3jx6d6tYZy63v18VO962XpsQHx30bmMK9gLc+7rntN
jaq8FhNz0UbDZ/+7CtZ7dcWc5lZFlq0kiAQrVmJZ6+uDsshx1Lt6mYGTuN4jeNI6zirX9PzosNLb
wIrt93LN70la3N16ppPvk8xvNxUqn0fDRVGnjnIyGBIufhFayBc/rNAEcEvvMVFaFGJDJqOhKp+A
AWTn0tTklam07ixNDZeF9e27kIcNGgmsTE0zPYs6sefGjrGDGXQSJc0JPaSMEr84ViSkgrhLz7e6
sEywEEzkeOEPg/wIGdzb1WMJgNXFy5e1nj8HAN1dRasR18XCCrAHFUUtsrtDPmTfsjKRHyu9bE6I
LR5iz5VeajUMyOga0UYUdV3pZmkeurfWoBvXuhO5D2RPvadaxfd+Osgemb+UOvN4GbYiwC+0ZgZj
JE/YueHBL/X6JdDLeTRoyDFbRApHvW2WotjU0Q+48cPFTtromrL2NOoYkKija8scA2Z0Lzkowa0q
I2OykTP8XS3TqB5KmyiwHgfHZlKljWojOLa8/EWb2HhdXS4b1S+XpqmMMUDo5qIbprz2QJBs08BN
zmKj6EW0kAsTQzstS291QT0msJU8HxdQEzjj1FnUiT0YnOVGbkhw3utcyXcXqL0oM5CH+bhs457c
yKTBkzhNsgshNa1jyheOQ86ubRoeUM6zo2ruzyDe8cKwP8LC/ak2vfySlNIILKnyz3VW2RsU4QO0
Fk391Cnwd3MtL16UMA/IbxTtB1heQ9Ocn1oZPoVPaSnrvKEG87apEwuFuja5FlGGpen/rm+nxk91
xDZwXGlmseH/LAyvUk8OeGYoGfK41AEWHLNRU8BGhh8InA+ougzDXuzdN5ahJGslamBRY+/mTBuf
eQisx2k31MqnViVDfDd6E/WqBE9f1N06/+4nWu+d+1IplrGsuxsJNtoas9UBtJEZvKqKJKEdKBvb
sPKCVz9K3gPTqc68uINXfcqCx9WL51o9oeHkURwyFpW6I2XYzUWnmBUsyC/YHkRheacMvDbGDmaR
0VvasxnqyiKJhuocK2q8UeQiAb+gmYcijOOVX/bKgwVJDLN6U37rRuuBIPsE5Gf6RdJq5sJkD1ym
Ib6ulXPojvWDXvEGSQpFPigI0+5SW/I2YyGP59xPh8WAkelL17FKzr/wzEkOupGTAgirbkaAS44W
wFvjgzfRpJwGKuRMlMUGSF4IwqEZ8WiM/moRY4juos/tGFFWJRRbu/ZtqPTk6k/S10rfZYc+Lc6i
KpyqQCAYx7Cr16JKbDpdbc7ECmbimHu92FMnTexbHT1uXX+PjzTY+jagnBCnS6LqbPtpdhD95TGQ
Vq4xVgCxNGdtENjaj0VY7OqscwjBN/7RrjRtBb4tuqCLby9YuAyP2WDUJIy1Ynrn5pgzad7CbuCd
6ZGu7FFsQcQgmdRClLKOVqIyVFK7uO3aHgrNLtG0YS8PKhA0hfV05jXVY9vFIMF1l2B1IidruekQ
RuxzfTskZbFNp8hkiCLjanTK+JJLIpStek+6nCVzU66KL/gI++iEElpsESaFzZkyVR7W7rSImgEs
XLZdgdSYm1lryx5mxgT4aAsp2LEAx+9tKlp+487gS0iHME7al9/dGgt0od3DmMl87Vc3tzJdTMvo
5jCaqBejmVM3cC1/dmMWYoITGONDVNflWoptkvvRoD4GpllefZ7gZu0bxdxVIQW0KBLsSidWHy0z
VTeZZ8DknzrbmNs8plB7pq56nmRzBazbRnRV5DreNRJwbVHUrRrDS6dQN51FSgjZIPkx8VHWNBwj
esk9Vj3NqJpf6pDJMD+/8h6NSEn4tfJDSlvmXDFC28QqZjZhrnDmlWuWGZiugqdZVlFSXCWp0udV
A9W8DFs0mpqE0CFJgHdI5MfMb4hbhPbGKzP7J/m5Z7cPi7c8MfK5JRX6gwZKblWjo3o0w0jbNkOi
bbBgaE9iRKR+UkS5XFSz295/LzNmp7y7ptjxbcQiAb0zjai3Tj4fJpFCHVjUVqxx/m4V9KmOjFix
8xNC26Ox8SEphpnepzjsDMkyQX8IlW5Jy5NrUOfZc9EUz1mnqafBbdNnrjID3GgQkZkaRylD6s7W
yp1otZoqRL/TaDeilaxHgbqTa+LPybGEYY1VRay7r5oTGJoC/LsWv9mBfDAm1xXTYnniuc6XVDcn
udGgOTlhBTCzVVyW5zWEsKhoZ5Vm1R/jyvWk/KOM436ma0hiyXn3BrXDObhS+WtTN9WwjLNYm31q
+FQ0y4rVFuRIUT8GGdohDhaCyag7B78mDI34OovW0GCFXwT9D2ZkCDL33U+UD18wFPe/OAk6wfCK
unMY98amgpcD18XOzwkJ4QUy2+ba1AdnzuuNr33aNBAM9qZioyPXa9iLi8oMV1SMpYeIzLTh8v4a
g1mge/qhqyr3yfW66UZRa4wZKSatUy7LxsDyYuqMS4C5HjUduY2p6DcOOs6YId+GsnKnOflS8ywO
HVkVPyB4NLemrmbddHOmPsEqZj0BL9Ibo0Ues/DMNKnXXpuEx0+1YN3Q+zMgyT3ODwGiA8Yij4bu
Q86Vx5Qs47vbmtVMtUznBQezYY7nbvIoN3KwRHh67yQWOoH+gGZrOGbbHiQOyieKlM3rst0x1bDB
s9OqWHq8lgw7XmSRmz4m02Ygs0Cm4SpqZNc7ONa4lWk6+r7pHFUlM0Z8u6FPy6abLIAIdfJCtJcD
EeGsRa+4atxjSFx+Xui9PUt9+SmyYF+ZFb/7QPppZbppORfKQkI4KJwIsHWWT9bxwFrlscJfJVZf
LJ2PZ0fqWZRkQuggr5/wVK0uCprDuzJLy4WXWsbb0GY/rMRIrrlTSSfkoUl6Gx33ET4PUzTySja5
+pb4zQ+D7+yNl0uD9yWwgFBrgjmKzRfc5rtTBolpGdg2SGLHwjJT6apt6UG3dtGbHHALwmBIHg/c
LV+VkQckPiA43tWttzIdEJbovQU/HH4YrZSUTaSE0oYA4LehRNg80REgL9BD/8VlQSEyVXPrVR90
d43VSbo2i7y5+mZ+jN1BxYZMY+lfJt/lGmUXgs7+xQqLayf54bbvA3OPiDeKkNPGiM9e/p4Vfu3N
vA6+aBa0Pzt1JWvyug8K54ufud2y1uRyb7OAOHtc4jxsmGRpKDiscN3Wz+XYePOOWCRsoSJEKdrx
o1ndRBa0T/msKc34rkwWq4inoClq5Tn/qGGVyfarj9buN9sOUFbpIJzxQgnXZokyiisb3atjAtcq
db/97hnDuvQKEneN9tSmugNLT7p6ZrqpdcQWBgvRkSFS53WNyXSX+PY6QpN8n/VVvzFtaeeOWbpU
Bmc/xlU7kwl6EIhp+lUbaOYqc5svvpXWOLzbwaxKh+AbukwX2yisj5ybBylnPGCRQV85Ul3vkH7d
OfCbT3SYzMxhKJzSAVx6BAyk9/zwKjYIlCl7KUKVfqqKJAlZscQ2luR2lGNnDcpR7vIvvZ1fCjMl
Gp+VT9DH4zPCzvJzJikvqBRaJzXMq+NglJcuBMqTJ2G4D5yPUG7Sg4zohBP2w9azUEAB3p/pB+nk
NjAVfTN560BlrMGmI800FaXBPE+RrQdTbbtTY9YQ1yVAbboUBotSbvy96jRHpW5sNOsnxOEETPQd
9pgi/IhyH4zUgHyBqBcbyFjg6UUXUXb86iuT/nTRusNzj5vSuYjD51rJqhOBVu6ksSPD11Xti2yn
4QySRbIug/aHTSbkik2wdux7C2qj7gdzZhvZgb2raEQ0vrviiwBceYy+EdanR6cYw9YJonx2Kweq
1c+GSo0B1aXtMu/t4qXQwmaJDWa+FkVTM3n9OAr6st4I/83Jh3lXQwMlyqal+9uuxap17+ow/eYT
qGIfefoDqWBp7nfYLvrOLq2GSzGExtlOQLV29VJ3tB+s64qZHNbfOt1oL2OdkHbKkPksg7ex5D4M
JXU+NGH1s9MfO9tC5SfynUNBmmmGClW76CPIM02IFXkgNe4GazwCTtzOlwQlz0s67ZGGviRqXEDi
pEo0thlEqa7jWSmKsqonJ0kpv0WgejKczp7KSG55ByELJYpW4I3HwSZYxnvuCcxn95A02RwahPmU
Z3IyC4AJkDjv/3STG6diHGm8dX3z/e/M5EQP0eDwethqA2f/7VlnoZQ9BPHPws3tXV+g/Wg3+NvA
ukk2gQ7DCn4mzOQSbTKW3MNKy7XiPNqlBdlSbojheBenLrJNxlR9n9rk5Xxu/w3vEJJzGVIKCB6O
Z0SZs6UbBPJDM0bWPNY7+SmPr2XJBHSy6722bRhuWh1H+NBz6vMQTMkXJy7fVDc9ygV3ehT3uK0D
ZyLKpc1NC8t1rTH0TeOO8gasNE7mmRovFcMqtorJaIC7p1dGV5CZZl4Ka3mpyqX5YefJozJgE1Rl
snzpNGnZGWH+k1XeyedZ+Oa1XGHnRxkSTUGzKYf6ZHMrrSPV7ta9YQ8X2bK9BRrQ6qtMglI1k/Bn
ah7JZAEd52a+mH1tvVk+OqdFq1QPJJiaVRHXGViXEmw0YSzmXNUlq/RmnlZW9K3I+rmflfGH7JeY
IKRB/GwCDVy1SJ/sx1FDpcUAy+s7nUJOfziqtW4/2Y6j8MheEeUq3gPfgN5py8XO1TsLPGH3oXgR
D0rbAopvVCZA+CbcI0UcLoncDKfEMfNZaxjfQiX3nqAiDhsF4dQ1oqfOM2t0pCJT7zsyFgAI02R4
GBK9g/ZTyqsybZtXdFF3okdg1iOsNeJzaldl66avNrLlxVs0IcytQv7hwG8ZkfqrzTPSE84iQMh/
2fQE3Qc1GA4pYd9ZHzjuk6HrhIPKfjdhTzoNheCiBy3Y1/ExAKgHo6asl6WBTbXHd7kwcfzc8nKR
Xppw9Gd2a5P+nlqrxsZxxtCfZHnSInUzJkU1L9ISSIWmt922aYhej7aSvjmx9dGBNL0UTqhfMs3/
gVl7CgHameXgqOfw+FBYcGRzi4nUsO7bKH3w1ClynTXVdxPxrCRolA9WOR+FHFjPBdJPS0WJ3uyh
zBfkPZ1LMm3ALKOkSu5o45qSKqHvUSmLsQSz5LulcxEdHccEmh+SxL7X5VJvEv3lwTKNIrrFxJUu
9m3s22CxiblOc+7bjmCz5PlLO8vTo+RVGBCMMcJPrRYfQF18tQBMHgPNWGZ+9YgEdTBXR/UwVs5e
T4jjWo6tHHNM3efj4CsLo677jRNX6hYfkuGcT5tgkw6EXEAZBJvcc4KFbjbqqzmgp1/2/U/IcKPf
sWJH1uq5JN4+q2onW3YIJPG4jL1xRwZh7uuSgVFUrm3kARBbXJgKsRrP2riRlM75y3O/KvEX31GR
gbExgdHkfDiMkFXniUY6OjS1ftEZERF6ebCg1DVNO4vq5hGxoGQj6u4bWGF/dalstVt2VqfNmI0c
dVIFr3bVEYax9OBlUqNctImhXSLHd1Y+5Gw3MdZkpMYDBKN04xk43nRqgeJPUB+7UkseUVRgXo3L
Htgrvd+KOiUB+oK6LHBQyb6wFLA+FJUw1DjZkdkPnsYsGbeJd1mShp2vZ+MOPDbfjksGI4DUf2jA
HjERjL5IFWmHDhLuskWAeZMUvX2VMTSVLbVl0YPTPLxXYqUBaxw/aOaxlwQHMMPpNhgJWNjAPBaF
NaoLzXdcxF26B49ouGOYpPDHUDKPNQhFF77aVcq87MpcemJLYxsxmsyaPNC7zyZGAJgb+kzy4rp8
xuWLIHqkP/H/McHozFF4Ty92MzkpN88WZOQLkc/ktinISy8KFMKWw9RLNIRF5Z7q/LsoYO0qL0mY
RgvLKscLClPOTFPqniyLNl5udbJhrtXY1sG/0kU0sFrQzwYQyakm78JoLhsYuNdSUx56xyoOTRP/
2ouRWkChGxlGRK8BKYs+t12eRPyvYrldxbwJj6WB4bEkG/k6URwXViUb/gbOtqkt4vfpeDRKkxdA
El7rQoq4/XksMoO18LZFoRtjEygkpWFdRV1tZwQaK2RLQ1tlmVS5JOmI6oL6W49ymi6yYjg1yAFd
ZJQN5prre1efq14TmovJFnao5nvjxQZMdOCmqzplga6gzmva1fdOribrOtTfWr+Njn77gyB4eYqb
IV85totaTIADUeUiuin20FRGJkfs3je1deqLfiB0iv1Ib8omRhMWetVS/OaiivLVwN5iZuhS/cLz
XpnXoes9FnaJU1tYumdT5k8RRIj2BNHebHAjVhuDV8tUFJsOUQ9YkE7WZzPRpPbErdNuIXWxetGq
h0CIM8lmjD0PX/BNu0kmHLeFFUb6YoRUwqpXnUJ9GLgJgSWxKXyFaYFvNivFk7WbgFNZN9iv9ir6
QpOEk+jX4WuFXrR5iDJ0BPLQixeNpei7OoCv7wDmelJ8s3pgOT2T+yR7QvlxCUxSuk4TdbeplFct
dopDmQTurWjkSTIPhy5cIeCCx0ra9tISu1ZpHQPTfaj07DvUCTBiadftuNeCWUem6mpkEXg5Jx7X
huMCuCqlFx9vq4duSOZ6U1ZP3jCUT1liX3LEhE+5J5VPjtYZ83YYGp6wFG1bcdekKMKFW7snI8u7
Y5sP7inFXh59zvDVS8JyG8h+DnHDi17NiNgkcchgI1ojeNRg5EmViVZXwrgqjaRH2dblB94fG1Hd
W216iP0MZBMLTQCSo494AxlMQ6viBXwI89mIIwS8VbTDYVSZz0lF7Bugmbywp6IxyMo6z3i9S5Fl
PCewlICEKvFSHKs6rbdG4btZ3o5tQA7zttdQ+KUzM7xqlY2uh04aQ0VtHyDaDv9LFFVMKpco88sr
0TntwKTryI7eWmUvSgnd+Pn6dmzfuwsEf+S16KxBpliUvu3eWmOzahYWNPuN6CwHHaCndkrDivOO
vjTX6zpagxvdGJbTnltvsFZJMOYHO9pnROiecPtqFbl7mpg0T0nZv5Cfc44ZygIbFB5Q19f67tzU
8RZKu7O3NAk1FlFXK+/FCDPrVtVqXXTSQSq4cq4GSJem+p7syM7u8NcW/dMyiBesnwMM23E3sdKO
KV5AnlgOYwzqyF0kSv89zY32Pc99FWN0zTjDSw83AbpRNemwS2NEz42MVZjppOqOmHo7D53eey0J
Ha80dA5WolWpsP2oixh3kak104H0VVl78QJbe2neqyLxNqqfIVreEbYLE7NcVFJRrkEu896yvXHY
OdhUGMvQsP7ajaddXUkKdf5Hhz929UTJV9HE9vKMB8xtvReTjwdpeVhIyAC9aPzbrm6MEdFUkoxO
P4fe8CBK4ZhmpwJ0niiBsTIOGg49s2BSTB9LRJ7svkfvfBoVg05tNalrLUJT0s6DK//a6NLWkiAE
3quZ8Oe72AVMOXW618c6mov+EJjzTw2ZF8qzwk2G9b2z6EI8grWOidb879O5LQtGo1SUZ4wJVvC7
hzd7NN3FWDvdYVBS+SirhLsaFeBgyBrZHxCbCCZHIbEpJlshsRdrxqSDgTHsaOEoJOqU33txNiWZ
W+xpPzWIzqIV1V5MP6aRxWF4/nroKCBksRwBUd9GrYgtA3siKdXMQDIvomFMd1kV/NrADUx3RL7T
ndi7N9z73Rs+9fsPutyHB26G4L0Y/36cKN773M/0H3T5NNT92H+8yn882/0K7l0+DV950l+X/49n
ug9z7/JpmHuX/+77+Mdh/vWZxGHi+1DaAX9HP3gQVffLuBf/8RT/2OXe8Okr/++Hun+MT0P93ZV+
6vJ3Z/tU9//xSv9xqH99pbbnl8wOtQzT3oGpXTDdhmLzL8p/NEWVz1EpOcLbUbdyo0fZn+XbAX8c
9rdnEJViqNso/67//az3q5Y7XGiW95Y/R/p34/2787OYYend6SGz8/sZb6N+/h7+rP1/Pe/tjH9+
EnH2ehgvRtG1q/unvV/Vp7p78fOF/uMhouGPS78PIVri6Sf/VCca/oO6/6DLfz+U7ZRI55ba+yAZ
wb6R2kkhEbDZPv69ES3RMBQ7VbuIalEj9ipxwL2v6ZbhXjSXJJC2Towtm9Z5D5nW6HOv+h/Szqs5
bljZ1r+IVczhdXKWZMnxhWV728w589efDxjZlH2976lb1w8ooLuBGY9mSKKxei2L2qrWUp6KKIVA
rR1f2AVDZCtGaUklYQ++RfjlnDky7ROn7z+lX9p9eKJ2cw0jlrTJphlhy7BNQGAtZPsX6KIfIPVI
HypXSY+D6yH4PFDn69rJvYGhMr2WOQykIspIEpTkpDdyFOBsgXq526RbT8wfPQAqMmcd1DJyqTIc
qXMudXV7D/Rhldw0VuTCk2xRX1LMSOywsweHiZjqLkzQcnXhu7Gonx+qB5OkAef2MdU9YjhFTvVQ
aWn1oGmdsQ/MCui6nN0bzXTwK5ANb2Y7owcwOe8+Qy7IinJiY5fIElnt07KWXDocjIakZnC+rxdl
VXeJ8xRa3l8vKcPycRivOg8W9zBzZovm6AdPrUeKmNELCoS6/V2sHnpkStTfCNd3KvVX8zTsLf5u
Z0C5wSVshJa9bzFJGuX0xV2BE/EUzzxlQweqwi0rik5zmD4K51hWTngfeFrkgYYR9hI4LgRXJK/u
M6RxmaY4c7Lm0KPdvplzj2ymejukWX7+e+KsTeGxi5Wnv9aSQ6uwr2S6raPWWGjVpwitzeoQ3KIu
C26yB9grQLe1DvY+kFnOtfEuDhk3eHNynaksFaHLzPtCRv/OdZOUvGlknmQzkzo7oYxsnmQPwbTp
mCnZSjqz32Fy6JtmkFNwwoyC4mjEZpVV76nAy1AbCyEe6yr91iuKdpPWHjG5LZhaYy0dd68Il71h
Vkl568FFxi4RnDjZO6WE0gO8xmvs4k208BmRIZ2E7R9OYy7Mg6m7Xxe7DZ5Qh08rLzjl8dW99Cwv
5qFhCKpugMJEvOvf7+s+zCnVo9TQ3co3YTmBzidSZzBsuf5JNlZRoFh/bxfrkNhYC2pCyBaK2Axk
C8LXE8p3czoobxYwq5KEQTqkyn3B+6Q3C9YjXK8KDA0bHWb0symaOC67sxzK3tL8ZaNOD9pYNmLr
xfH/tMAy7f4a+ujtCqjtcjY+9XjJ2CKigKxnj6Ea5o+xlbO7ihGUkA7ybQka1IjUFnCkw0vrnigF
QJxSjsGevhodK3xBaEHdSTvoMe+0zFhiaylsKZeRc5eYv4ZlMFKN4bXHWU0+K13OSUZpweRmxslz
BEDt6DokDVS+YR+r3jjICAq4PPbcXvjoCBh7XlBdV9ppDaTKgcJfwEl6ASfpJkA95VzaHD2KrjS2
wiN7S4yc0ow7Z0S+aQmV5n8NIwlRWVZK1fnm9+30NHvWo9lmw0vFhvtUmnq9neo0/xqYFkdKAKxI
nU2QvIkjKDXxP1UWwNWkgn4tblt/pbTTUYKNJQpZNm3j+mvL8rLtYpOw5Zyqum0GfmstHXd4su/5
8d5w+eq/AT0HbZ8cYV78dg/sqOJuIhhzEbjyT17leSd2rma+kl3ZwMVuASFo0LS/W2uqoMdKt3bG
EgnZqY8Mp4jh3AiZWNHI6W7VRgAsSQuUdjPCGJpDqK7OQYtsTtTc6hLeZ9mTTTllVNvmJqgOv3l1
JL97aQDIASZncy+DVcNADjoJ4URtneZhzNMPse85kA+nQE6VdEI35Jct5ijrQTpC0ftv9mzMP6S/
10j6F9KW5aX1yuQK939y7Wpn03ikPiH1ejVJ51wNM3iSRiuPkNBe1NmdhpWMaQYQ1Jx7ogyfewn1
gWKtrG+baC+7aWf9cCO92L+xyZeKf5bwgl9kXyFlOo5GBtGd6Z0y0Yy2BiPlMpY9dILRJbGbw992
pfdO/7KNVuifFESf0HQXMfdVpVWO5RzZ9BOlJ2vpqapJPXCq3Fu29miaYfmhJd8cqgDZ7TQ035P1
aO2u/BAEuYqC+gCuXy0+aEjIP1iD/SxnxKWbXuuSh8bSJFtrd1xoTEquz2Ee+mfZy4byyxS49k6O
hqnyz0EDJJmb+6+Q+HdvsQ3ATFHD8VGfEN7FcZ8s15Er/vVyLdU6m7zNBCf+H/OW4Ne5kYoKhRPt
1DAq9tVsBk+KWsNCX3npJ7J3n63R1H4iru1ZJke/bhA/p07Sfvb6hCOduA/fhbHLNdOKlbPd2un5
r3U6SL/O4VDDd8OX+KKpjXMclJL8E7QDqxbxnEuEvMR07WAF3PUx0EuwCHb9MU4Ub5vC1rVySJRz
YJolW3jHuksnGg7r3jaLTYZoqrZNalc5LnY5YRnKMGnLS8M+zImHVtsfS1rl/PYVlvlGzHFEm2WP
vmVRCJUi7uDASr6Xw1Qts5uXpTcAtkm57nLULIIQta3QaOH5GlHg0oxoXEGqNXBw/kdToNeL3qsF
tzecTLjiQYPHWnbLIEMFtiKt9sboV4W9NYYYlJvXdLtISzRRchA+y6YzIZBA6/5JjoIKApwlYhBh
AxGRM/+K4KkJ/KOGvLdW5c2GY8fgWkuSpKpNeWz3i3ErjVBnhtdJEiKlIkga/3vMMmeJaQTtknTE
sREcVLB6MAiVxnu4QhJfK9/3DUp0vwa/PJVSKbuc6iiKYcR1zwiKbQyVw1peBperYjHBjBsKx2K7
X0eFw5x8EunisiqbZanFsUxbllqCCwSbyNdmOdf1dn6m1n9cuZy4n+YEvRg9cwLOWikpSh2/q9YN
XCVhp78bhRNiDHfdaSCzZeyo2NY5aoTebWH0Fccq0dmt9ehBeqOSv0ieQWMuhw4n8zczGIWQkPpc
T9ue+pgGJB2QBSF37hbGxu/s8JgjdHHJHFi42BOVyUZ2IRafmpVbgOykDLXetVM+NqvKUF9D7/5l
quwNkeBgmNiryCFZdqqZRkB4iVK8c6k2vvmtob1MHHqujcQxj6CmtJewdlzY7gMfxekSqjDVHNa2
OH21kHw9Wkb1vZpVl+2qsIFpDACBdfVxFuewsjEDzTxGbftdjjpxZitjI0p3/hkr1lymy55cVyuU
+ghLV3oek6Gifp3nKY3P4cGsAcxIW69Rrdl6vrefq0K5ldTpbqe2R21uDMr12GTaaZZN2gBwKoSc
4Eoa3riEv4Dr4xRk/WtPhryJNpLoU16o9QH0Tn3SVYglf6sNSslBOSyi4syxSHiWplaqEjYZR2e2
mgsK/l/6hDK4tqmcU0Yd6DGShW9mjFp5tmwnON8XkJ5llTmH7nrz+21MfcNB+Rykaysqf3CUWj5z
AlU9K0r6hbP+/mKKkaZa4wHIJFJWIqKs9Oq5iLoN1Ofzo4zXqhkh4pESKelULLt50ltS92K6nOT7
qQbgCK3v+wu4aXbNcovafqMs1wOpkpWdeMVZBoMimI/6RKWQfH0UItTj5HIsCXG10xsfu6Y2ro4C
PFYOnQBS5bmlKkcOK89pVqqZONc8UNSPr3P6XjOuSgbPuF95xsdlDg+x8aOuo/YXwmkZOem3DAzO
QyEajjC1h1DPrO0o1EsXm3RkZoFOQoLKjxzKRoaEZvQ8gk48LSbZo2Z0tEnOLOtwduie/BzK398v
d4/UqTX3Rw+sq3gLshkdEwb1PNwPvtKeLfaeJWwDenvWx/pgD8F0cLW2hZ4WU6rbBlUrciy70nqf
I6fbDYeIQHGrZhvO4J+7tvjHhEKl5jOJlIPWsYWQTdoHPqgrMW5URb8bKXd5dS+Bf9lmMaOzO+91
snSbRqrvNXD5fy9tpZ6boe35x7IlpS8HY4K/EV6QdJOgOPNJ67yBO62JSKcdFJ809z2kyM4HiM7q
axMjGeiMaf4p96dy6waUl7PFhui5VldOoWobTyDzkYLOz5ZAbsqetM0A0YEVC49sit89OYQmDbdn
pdDyDOLGWwxHlWfmC7zU3aMWZv2jrln+ZhhQvFlstloF16b099I0UHQJy6ygdDUmdzxKo2xiiCH2
NoAOwXPdPS6N/Ry3fvEIOtNhq2hRxFk0tQfgnhesYlu9ZhZoNkpMNzH0moeS0+oPXcMn1MQWksNC
iZn6X6qr/a49m2I4tCBYqRD2L9Jru+HXYfKmm5wKAvYhq/XqUfpcs9x3pp2+k75IaVcgcNIXzdO8
9wPywzC8eLbyEsGU9whgszkXPohUMcqgNrj3Oi9FhEDrm6N0jFZQP3q12x1g0uJ5RAQvji5Ujqpm
dgheECZjwbEFuy4AmLLEytURkauSMLzPvvvCGjiGYmhbJQj8nTeE8BCkQfEgG9VCGmpuEdCVQwSN
Xx1N2UBNo6rBbgnOhRfJiWETJiXUc79XSUateAhC3dsOXYlA0G+HnGENZO1ixYGMyVR2NkzbR17H
PuYaqjGCl1IVUnvIcqEVLGktl/HiRrgQwks5ntq2OjQmxcthMu8Lzv9heQr6R9/Q+b6JnpFcYzQA
HzhTfrXEfjGIrA9/IBkgHH3Z1lQwACYlW7z1lZQ6/diDJxAC2uPgtc7jJBqqclEBrsmOpVrkPIaZ
5Txamu/s2zFxVovN1BTtQoXTWZrkVBkLjc2qzfUQjCKrSacWBNH9ZRbb8jJeT8VxDzfN2Qud/khh
NsXpaTl/tHnk3mRmRz5SDF3YqCjbN5/GXmmeE9PZB6o+gzXpg3MKwnQdyaHpJNu0C5qD9EbV+DX2
xVE96Jz3Fd9eGQW3CsT3bAgRrWDpqtHyHbQc0V4O57gCRamF3lUOtRrEp5J/zI2wu3GnSu+T0GeB
eRimhq2MKg1LWdU1eH45zB0IO3UEt82Kr61dFigtQAd0bEon33PRNZ45bOBKDpHAfyIb+m0I8b/B
ETiuHfS6H/6KNeEJQIuF2DxF5Z3Hxw3Fu96mVWfj3ItG9mQTIUV1dqrQr+BAx6MAt1r1RtJu5TCp
m3eG18Yfh6T14pcy79qPpdr90Lpo5zpV9VQOqv5CWTrwyLrhSTEKjZcRtMcmsAZ/L72RyX4f1RID
AAbBE8rf58QHJpWI4Joc4iMl4CfplPPj6nvqshuSlrCMPwe1AsO1iFZKiP1niOVVy1I3KT+1d7Kh
+Eq1wneD1ZfvKOacySWpkF3OfpKu3ZTtam6aEKP+jm/7Ym+ElnXTHf2HnyFINg5a+jAUXCl5nIQd
HzTiQyca6Rjz3D4GY/a+tatfJjEhz93yWtvx+h7f2cEpDudrp+YqGBbI52Vvaf5lmzLrf4tbpsUx
3/9CaceNmQYJWGkfxp3JpGJY1JzqTajDGEQje33JOclKjv9ygwWNDmHkX6T9voKc8lfcYnsTU8LV
seP38ENTK52HDF74zSstU2Tv73eTm+SGRh7rVv81UK64rC3jjFCxthVXFZi60QhYDy6s0nxrk3Jn
CW5pOYbaJAI8DKBxsQ2jgYbRm7GY2EmjnLM0tevEp7IclCeAg9Zz3+TflcIaLnJEylXfsTezNj3f
m2eEQw5RUoyXvHM1VHKo1JjsWEffNNcfpE02fW5BcunqxVYOS2UGu1v185GcLd//rg4/gIaOqFDT
OrQCi3xnelN3TZLGo04lCk6KYH5lURLXAITCuQ7AoAfhg+xZOnebQutgR/7TgcoY2WPf+ijt9pzF
0FCIEC392QwcJMk1ssINIYcYdS5zio2CLLWh94VlbD1xYOB/TxEmOWdtWpydMX6KTCvbx79N0l7Z
dViu/u6OVLRj5YO+z5b+N0G/V5O2/75k6Xu/Vm/LYA/Iyd1qg5dfmzTqIVqg0qCkxmQV2X34Iwfm
SRHRT/4ynwy4sT7OWtFufM1NH4oCJkHI/fTDZFfag80z2sbuu3JN6b7H4UM7X0ITePauDiklchpn
3Lwxyq5sjACAet8aPnAtMNtgu/X5srgnKO67VefzMaGb/HVxRNDDosSG5qWaFe+423I5ho5UjqiU
MM9NMX+WI9kMpSm+NEO91ZupeCdtagQRTD27/Lgx+Yhmc1QbbaXPFCboT/T9rBjderFlWeuuph6w
+rLQmHzzNbTL76tSDnaiTC5eyTWkLffglvXTMd5JGw9H0brSo/YAz8hDUU5IfCCz9K737PEKb+Y1
FiPK5Kt3Eyz8O0jT5o0cyoYc/g+A8jHZScLSxvIefE685SRpaqm23sNs0K9riKGpEx4nkGQ+0oxj
qT+koOPNco5urRhJux7a5plnh5McuepsglLUp2rvILm1ksZ706j6g68jFWZ0MM1JWzioxs2c4lWT
1fHW9pTqFpUWp7NQ8x5SRzNu/L9dAM+O9r63OUBRezP8z1Rq6wwyFIq5e/OUm1HxNawoXHVhpYLs
SFG2yVw5FxOGkpPXqObeISny2FMPuYGCRf1oFdE3Trjqn068R1Ej2HGdqfcO1XOPnafb66IKsNld
560Kns0vXeudpNdWEhjv04mvOFqj9kEFC3lMkbjZGHptXyib/wGlQkgBhYaktzAtzWKz4Wg/FGpH
vTkR0q6MU9nDZf1rGrWb/z/L/etVpU28Q/Zd+jYAKV+L48tWNJ04eZUNxUabGMDvZTHJiECftF2n
q/xBRay0yflySCHoO/Du1lGOlnWpksnhAtkXlEudOmDlQmY5e6n6lGJR5wtU9t5Dwwnb1OTVodDV
6JYPLdW/lmE/kQ1CecrzIVdCh3SFLIb1ZbS65yHhG6yMzdoaOONkl3++86u+oVqV3cnL9G1dmZTK
CGZV3bBoZE80MmQW7KydyFpHc/Zz1svpgSsaNNdj2H+jWOVUUVb5MYDcaE99eX+oIj8+Na36zeI7
dshdB/qdwik+jBQg7T13nrZy2Ixtv0WoKd/LoT8P8Ua1jPgoh54uyK8QujhPXCo/BDBZUW4E9Val
qsoV/WdwzTn0a5Xq6u9HLX8d1iLfKode4vlQkfWvXjnMHktzOwXqj36ePZhfbRXVodQE69vmCejo
gR2MraFYwn9mkym9epUj2WRhJogs9B/xYOTZdnSOuk2in7SBQTmMatx74mGdwphq4BCIQjPpMPXc
vHv5qZmUKInotLb0bakPcM/+dnuVZZQbueJ9WSprV1PuK9sWqZh1n/bFyUoydAKRi93M4M+/qRYk
DLr3RZkHaztrYXTqajd/NhLjGyKe2b4MAnA6XVBcZeP6Y3sZ3Ac5mJqq6jaL01ACbW3VSCyNXTUc
IDT84OcVxYRera883VFurZDz4DQgeMhT2JYszXhjL6s8MFeDC/lk1HbkDQiTs2Cg7Y9zj9Ilxxfx
506Ho9K23K/tEHCjS0p44nvqMrqh7eGMKLyv0AR91cq+fjaNKTnxqKRtoXgeviY8HqeG99UkU8dJ
bamChdW1d+bs/pDz2Adw+6bs5Gmk4pHziM7kvhtZd0oydXw2NVv7QkUp2p1ARI5y6yibjK1Q6JTc
psRuUjZRRdmn2lYIhOeOC9NwOTvX0rM3chPqxkKuLQ/Wmt+qD00Sqw9F43+uo0A7ypFspDNO/NVA
bdx1sRu6bl660pgrpCrVxvtgz8Z8tf1oWvUqooIzJHNbTx/dvRxmivUeVec1aqxoYgjaGlOLQz41
PbzIXjKHWbOS3SBwk2a1uFS3ZdNSayDDmfIm8LWL7N/KbG0PNsd5vMSiCcjC5JvaGD45hd3tpQP1
LR/pk6j4aJs5FYdlHTb8rQfQQ7IbCtqdWIhaiBvO5d4IJp/7+B7UceSmofUFIZbATEtUdAOfm8b2
M3TQGIWXWiFVjJ7rrB9aod3TAJfnrh4bhzbT9fdq7796ob6LT9OAMhzPCe6KWrrg2+wk+zo2zZ8w
7B+buCPJB0kD20f/aDdO8SgT+alezSs1yMOzHAZaGG4rFWoyN3HeN+OMPlIyf7F9t9yl7Ujy0XPq
T8JeVPr0hZJZaFn5CnO8s65ASJ0KdYw+mW4CmbHXvHQTLJBZ1P+QZjcbwn1pjCsrO9js0U4wd8PU
LHrmn8NJGQchX4j73r2Hh8CtzIob5zLnr3Xu0RryAvlqWTPwnCeHOoh9nTvDRQmKAcF7pKysQXvo
0DI3EfPFJr2JOg4X2RR1/qKMgbNPmtj2r9IGNQgYGr2sV3IGIJOI9LRYtcrn5KBx/lMi/orWNzVJ
ZTrskt/FXPwBnXklvVYUfy4atTvMraZT1SBmRGHLSVBpR1Tp/Q6UVWBQ+tgAzL6yjU0SqC17HmhK
HkLqlkOMvVIn9q6Ezwy2a11TN0HQ/ixLUvlKWqETSN0LlRX1q9g7/1d63fDqkALwd5tgyPjL4eYO
xa/LMjJaqsTfheP/XP9fyyy2u3z87xm5BbMKv13eTSTeTSTkoWX08l6tUH8XmLmx0pSm2pBjKB5R
GMsfHdEDX0ABk/0gLbKZQ1Tk6sF23oR6aTuxHzrcp/xeYaymjMuY323lTLm06ar9bSKXJU1m1oco
XlgmaeQojHdzbAXeSuO+ei3dYavJoZyXlWnBcaZq7tSAsnHK/PruEoEIXd6ZfHXqfR0u+HO/Xxxe
2/XnhqTj/W2YqhABUzYIOTtPGWmnziNRqluV+5Q2nnkF93KSPlWYisGBqMOYeDoSQ+loy27Y1prn
bfSY5/A1Ozh/1eAXatDOPYY/6oMNec9FrsJVoXtCzWbxg/1rj7C6XB03ObhRZ91aq0i5v2YcgWqN
CkQHZoNbPJvWTfbcoDaOQds+3+PklGBI/5P7+XzI+GeQ+GaGw0/i0DZGtLLFqjJuWUrgQienLE73
l9TgyoioytoM4rRx6LuAEryyPMghWucIAVuUIsmhm0H1UXfPCAa4Z/QlnHvz11A6pK334mhXTmEM
8yDYPyMe0hX6NvUTGnP1UxRz5mWWOhVfw1TzMdNQZ/LWJoO5C7abdICtQw5lnJzbxjx7mCSY73P/
Wq9pwnZfNtRia6ien82if228zjkPPDRQAg/TEsVUvxxCsrxCCAE6TituinoHdzmcE9AMVloVbOQK
b7pyWRktPT4MIvzQkEaaVcSjEN9EErPM0IRvY+9CyTRJtsFCLb0cMnVzH1OF6l7uUZMXwGBhh9/e
eCw5qRDzYT1n+02dII/hKc8rZu0r55mqQp6vaKykVJBh5tQPQh9dOyVjGV0i6lxhnzdOcZbuAnKc
h9ihrGouK+vEma19CMzhnWIMVFnDirwy5r7dsYGaviRkEag/nT7pAZwIfEPaXZ32d3tu1/PdPmT6
G7uMn4GT3OPNtFOuqCpCyTJCnzRU1a0W6rppwva4LafoNAvt3cFBWkBDQG/XCLFdg43LgV9UuJHe
AGrWi28n3KDE3Cqf7EdViQ6diEX6wD25gf8BCtP5qbF7Y9XUsPbABbeCsdv4amgd8hhBH0FnblLi
qjf6Ko295NZHZfqM4tJDBZv4Z2BW+c4OGgWCNa/87FHJTP6opNgPjXYO/FFNzK6UaNZXqKsREKoQ
ARrc+m4K7BCCIk7y66tWK+TSMuDZMljGSIccyqZ0qGP3AxR5glBwviyBsqcISudi+L4sL81ykcU2
hNGXzvmcjsW8q40m0HbVbFO0qLBd2yBEWq25jjY8RgmXFSfVZewMruKZF6c7EkjZ6v+YBZYqPhme
sbkvIte7B5lJ/1FTjPoQG3F0Wxq7AEU9TOvFAj1SdIPHEq2EObJeSEkGR2lbQmSvKd157Wuaslkc
2uQyjaxpsLf6jLpD8WJ3o+wWNcgO2Js2Rmq+fReGQyquK7uvbp0Mp8Cf+pOnOq+NtMmhdCzDNyFx
paSrN+Pfyyizb659ZLUQNGLBZfJ/XcsRcUpbhgc0m49Qe8z7aHTCVS0otFqY/aECcMtNqXjGOQ89
qLck1VYCadQ14XxnPVkRyV6/nlRULpmjFvxRplk/yxDoByKYlRBgCoLSOoyp4/D0WCufh0E7UjkH
G7cajhx+Ce5yYa/m6oeRwNQRxaF+K1vz1ITdblD6U9xYxbcwcxvukobyPorNajM2yvBoq1a0d+DW
OLtIT6y7dCqRttMhv2/br1njxO+NUnEeCwqJc+je3vucx7wUwUm6ZAP1A5BmtUE3kGieK56axlyh
ufu9Qiv4JUHcFuUKZS1HFmJGL87Ij8xNus3Es/bGMVa2EiXPQdj1z8mYxRs389t9mtn9s1oU8ZUr
4AfplM0Y+F9cnhYvcgQdh7NvTGo3Y5W00JrFXLGY54Svi81N2u1JBF+nruXAby54hhEkPj0M2WBO
xBDmk63T6vsqhQ0oipSBm/AvJR4pjKOlDcTOFvjSxVE15VdkXhwolskCKFnIKdOYPEqkFSjDh6rN
kkcJwhK+RoykL4jjh0ZN1dXU8tThWG3JcWGirsDql++cwize8SxNsUQ+53s5lA6joE44jp2bNDVW
X1/01nm5x4tJgSLkUgM2PenUx+l6MNtvsRd0ZxnCSYb70M72epmgqe1a5SJ5aTRzlTg8BCdl1FtQ
Baf+0cuUh7gOFDZLAD9vSJb1t2xoOP9XU4pWfKg894ZDzQIaRfXe9zWDD9Fv1pUVckQmbqapnsBt
HCP7I0aykc5CRCxh/3fb1KPCNzYU9ybKtrBd2AnZU7vQjWynOHPP4xhWD2iUVGtUWrPv/3tExhrj
n2t0WoUmiVEEhypJ2+dmUj75vMdLIUZ13oWHeRi1taKYzbNRjO1zkn7SzTR5Jy0WGiMoGVrDTvqi
yXNu5ghPUtC0T2msA2uuzBt7U5S5s77/NnDLDi0l/tQ6nrFrPCM6Folq3zouBvbg+uea21xNuS7d
cfaUrVsCgET13YUOc0ZsaW719xPUS/eh3tv6+673nTfDxSuD/zU3J/d3gPM2m/X2IhtPhfmAm24B
leMvm+ypHYwXpIJ9TkFyAfCcMmR1VZglN3djJ9CkceccMtuYT3MJO7YkZe9QQOKe5Lz02qwcpr4D
qp/r0We1MtaQfobfAE4CB4vc97oTI5FYgsFJeohdjehmDYp+S2CQobiJn8klC8rt3WnHrXO0A/Vj
SEkDRz3+h6LhEuHZc7fvEbDZFN5svFSh2Zw5/uhXcqhDDv4YNQkiPbXSrQ3jo6aX3bP01RAsJEoV
3uRIK6dy7d7miEv5Ixw47nlKlGQNAAB5kcmern01G2vklsJvjuHseFKyPvZtCauIDkOWPSnhh1II
gokAOTMRwiT1CKOTnMmjdfRtrqxdPjnWx2EYyn2fbMMA6u8ZxHD9n6hC53BqNeWD3Q/faqtOHuRI
1T80Xau+B1LXPXG4dk3TAuXvzuckU0+DtRzq+ZDtgQLbW3B6nzLq449VbeczKHtlPpSgrvWU1JAq
Gisc4Zz63RszmDLYDAw76ZCNVqb2Pc6B8OMMadh6mZ82HKIgf9Q1MED44c7JUdEa3Y6dcT0lN69T
da6YqfYOpuZhnZSNy4c+B6vGqU3ouIxxXbpBcba7qnLv3cwvi7PmWqSgnRJGRuV7Z8DOTcKtQGpo
BAY+cZcqjAFZnK4dnnVfaIZnZvw99f01qcfuZxb3jyZkVJ/niR+MaVTlY+sl5aEfbHKEWqbfjLhS
N6HGgT2c3V/lpMk9lrAQ/XCsIVuFal6/z3uE1mvH71d1gAI454M9jKL85prJrA9tYncv5CSE1hjY
dumtizDgkMf8Lp1OEXjPfDDSJRvkzj+g3+1d5ciwG3dtuAOIM7E01MX/XEs6K2V2/1wrQvDENDTv
aorJcq1YfwnSzNzItFtvdSnqRlH7mq97M+5HxV1nHYxDjXi2bnW4P2b4YA5wRVgvqRY7u6rPk20r
nrX7uIb6VuEK3IuhOhrzjaw1576MFK3Un8fkSU6UizlWeUTBY+Cehx+BoIpqrcw7y7VUY/z3KwXv
yyDi1mME/r0J9NYCOhom0a7rm24lPV5fvbrl8B6jZo12BOdxXCbHJTuLAP6glTYZXEZrMG5n3Ubb
DBgrZ4Ep11dh8gXtuRpqU4QsE917dBYBrlW0+DRDkae62mdLDYEZt52/G4Ji+mLMcE/9MncVTLvS
rDr/NP8RLRfJRU7vj2hpDuP4P14Bt/Gouv2BnZO1T2CjfzGn4Htv19N3SELeKRAQfTD12KK4ylKp
3KzZ/nTzvJIR0Czuht6jmtMPSwDt3Ucj1sa1wQn8ladJmFdVpS2uctyBGx8EL5Q3fOfRGtmuwvyZ
B+UNXRn386DXqB1VZLUd8qn7Gp6dk9N0yqXvPX07F0PzArH5AK9cM34vakNceMyfJIb2sA6vutyb
X3qALWA7VDBe4lOzauAe/7CjoXZtzVJ9CVy4YAfLeo2PEIpa4he7iO9FvO8QL9eXH+if8cvrBqzz
V7x8P3/G/2N9+f5r8f6dqdiOHKC8GJ71IzS64XsHC/ScpOjDuCsq6SII/638QMpA/45++n/G2HRO
kNz2PHBa1gH2oHjnu/70Bb42qNhq5aOjw3lcCTvixdMXGHnW5m97TqHd3S7iZ9fsD2RP2lWG4Mq5
MZO6XqWZYp+rwXAQ8Oj1jfTIRjqWoezVjcGUv9xF3J26cBwPi33SBotMWag+I+sML1OW6J/Lvnnv
cqr6E77dTHHgG+vm4TCiUbMeoWHZpaVXQ+1Hg55WfZFD2ZONMnBcHphtAxMKtySFEq1ybq+ySUqv
vUaikUPfGq01FC/tZrHVZkceW44DZY53hhnMKzlPTpGOqYRVlprOGnp/R/3czwZSb3XwvnCt6NIP
jna3TzEUJ2NqI6epokjC3sC89QP0L0manSqnQ0U9Bc2193KEu+FuVy4keqmbcyhFng3Bf5fPz2PE
9sYr2G450zPqIPOzi3YBJaU94ovCRtnNhLArDxyRTZmfrT9S3DY9t6MHBS6wDJiPvbpaB6NLRUGq
36TXjkSdFSixrWaE83MHEZfYDfMw2a4N1fA+xeH0UYOX8GeaPDowGQYr2wYfMYs6QWj1t13Kc4te
ADvo1e6LToXbsEd5LrxBASW2mMaAlC9MXONBdUKQARrEbmpVnuRoJDXyIHvVQ9NX472vcI/dWHrK
ZzYCBKKGn6qhLKD0vKIy8Vrn5Vjs637ikRlCvTWHk+PVomwrhwsKph+j/+Y3xXosJxO+2/J/CDuP
5ciRbE2/SluvL+wCDj02PYvQEQyGoEqSG1iqgtYaTz8fPKqSmdlt1Rsk/Lg7IhkCcD/nF8raV9Pw
EGv99FCbEZKzCMvtBtV0104T1BtnwDFWU/zhpYlnwccmC/YiaoeX0Ym0BRvADB8Geqcy5omCAZ6R
hgMuJSVPjB8HTCD/bLI/ig6KW6JHjxbQCRpU91zb7ZK1CFWTSOO2Eft44sxNePaI3nXZKhp0/iTd
ntU1c7DEpODXVlGL10KZPcTr2D1TcKvuDNAleEMpHXzJINhw8WZRNrAjMscRV3lgcX/WVQ0pQx/t
slsc2QFDKS41yO1rnkBMCcWE7PZfU4yw7MkbBq8foQmRzp2qk9D+uAx1UoxteDLeptYIUy6Tqc1W
mocRcgUY5z6ehP4JKf7SV5tPuSn8k4OY50KG1VjgoGFYrxqqltT7nQ0W7OCmYhKKK0XMcGU121dx
5SqrNqrYI+WZsZk6LT07sZ/dDilWJ9gmI4FtAUU55SArt6qOD5tZt+M59TsL9o1mvyPRvCkMP/+e
981rXmnDi2Gr/VoRUX3E4a0/5k1ernrRNk9dmXorSuThrtbC6YX8AjAav4J80WvjS+C07wpYE2iC
tFTfZH2T9o9G1hhPKtgpPt7pJcOZ5xJM7oMcVM5fGTgP2sIOUVoWWbtV1CHelAb6fXBfhme9c48K
z93PloMOpj4AzglDXCehZKJLN/TN53KEQpfbiXMdUBa76zVwACNI7c8lyTfdtYtPKO8nO9/2w23d
mM3bXDKSA3DpRQN3zLpD1QnxKMLypSXvuvXJBeyqWfi1cTXtaUYcbeLKDg+Y/kKCRMxqidmX+DIo
f5RCGb8BKOXuB1/8IXDtcKcXob5zak+9Nj7a3giPTd/ADyGgpXytfCcBd1OLi29jW113NpazQB2y
vI7u3FlBWh68cVKPYH/SzThDKz5itzMHkWmn4Qt16zHngYHGW2zrBkH7x3V4byyMULFXK4tsOPiT
TWrx91PZlgdhGMNBhUby74PURlEpO/v9cDCjkqsAYAzACCGVoAIy00OtO/lVaF6Laugukfs5MnRs
1ZM0yI7+6D3IPtttzGtQdOquysCk9lAKomVsBsa6yy2NGtbc9lGZXXJrzpF9Y7hroPFYONu0ROVv
LIS2mypK0pDZbdbBGhWfegL/jYFl117qOgT2r/Yn2ULwtr0UlkOGOYvFWsbkYdZTwKtAO2FkwqVk
rPHEa6opzeE2wnwVqX8gQzGhJdrB3crBWuAdM+MfS2Ffqd5H50R1MZkJnGuql/Y1S83mgKd2uJBN
3x7EGTdFUnidM32utf4wCJAuihtPu0YxjA2LDvUNACLyp8q+HpQrmafuOthlfHBM4S58z//DKOJ5
yTd7WJuPVsnapKFuthhQUH4WcZSsaq+sef0EIwBQgvd2zYLFtqGsq2nl3LWBWlOxzbuzN9sVIBE7
PrYtKMHRUNJX38e22bYRqrMs1AXgeV8Lr46/4OLnL7rUwNijR1ItdmqBGUQENMPu0ifkYvHCaiP7
2pL4W48D8ENo49qmKWvYGAAPdlYm9LuORe/e73gbHXW+R6hWszOmPr6H/s2tyBriM1aLPBbZBVzH
2cyk9IvpEXszlfQIhmyD7ZhorwzaK/4JMYxDftQ2QrZNYJffDHXcF9kswu+ZMIbbCYuDNBgXVqfZ
z5OFPW7YVmyq/QqGtIhXbu1XryCQcIbQc8SHdbt6LZIFeyH/dVSt/IiUSLKUoxIbzreeONiOzJOQ
fFk5SYYsqqi7k1l7Fb9pq8IKtcS4K3AhRbpkJ3LRPZq+slTHY2CeuqQI8awZsoPAQumrXmTfTNWM
3lQN+GIYOfjKahZ11ySZAMpaSF2kfnWSdj0C0X7bcspCX6h93Z2dmUYmmbSScQsWs0MOv3twZjqu
DPWxjzpL0omD6yTF4wR38YDJdLcoq7jbDWDiNtgjqee4CUP0K7STbIGUBZgyH1AubLYx+sQ8IX0j
Wpd6LxZKkVoPyLGIxThY3nvXlmdcIBx/waPWmgVtedX7MIthjpRZuMn0nCdlr8cK4KgET1cR2RAz
GvueNJU+rXwIV6wT2+OtWXae2DQmgkwOZWk+hijaOLGmqgc1rvHZQmZ0kQivvJeHdC7eVLzzwy0Y
ZzvUa4yj7FRTA/URcmTr0sTMI3FAhTSGH50SPd1YCtL3Izgwfsa5cYk6V78EeVeeIBii6vpXqJ7P
GhQmvWG07z7iQ6wYS6vuio0Wxj460Rh27m6X444Idmc0b5eSF8ZytD3WVf+HVk9o6w9B/j091b3T
fFdis10YTjk+OtXk8pca/YGdrbvqm/wLKwALFw1KyJ2aBVTCoNjJ5kfHrUnxKnbr7P63+GC06ipC
V3slh30c8pwUhpFdZMRw0sJZDaPWLoXhZuvBO6jC7x7kIXB4az3RqXvZRKlcQ/EXJZ6h7h4UvoUP
yFxmW99xcJefZ8kYapqw17XIPchxfQPxJZ68zW3CPCwXQbapJ29cyVl9ZXQPVaW+YEmaH2VocPCa
7eroJCeB3ctxGwl2BRWKk9aTiBs1nCv1qicZiyw/d0/xpvipvzEs3T+QVtYetAl5VzlisOsvZLfU
x1p1qn1l1v3Ga/AKVvNoX+eFqWPyIrxT2cD3b13ziCoJEq54CaxMYxapwppwhQxstSdv6bxaPFzC
wjZeglCLjj0YtGXhWc6rHtTcCtUqYpedmy+mh/1J6gTLJgcxr2lOvK9TXTuCTwu3URT157xpijVq
o+oD2XpradR19FKWoYa+TIouvTW+KxhCfK27aF/Eus6zzRm3oTd58Eo4tAE3ZzcbBbsbsvGWh7B+
Mr55ZuIsm8md7sq4s5/DxFoHxUQc/ZWtNqGbamb68JYJstIdsq4emQhcyHVKIPP0MQcWFhRDcW6L
qbp6Qf9ZTi8cYa1SE1l2QfU6DtN7ks363nWBmrfF0J10287WAW67T2apmVBYs/BzbeEeLbc8Vb8P
u976A5GDZ9OK87cwz8ulWmviIRtGfyOv2LP1uF3RRrf1pKQ95lODlT+Vw2AC7dfCz2bQ3YtYsIni
ihmoim8aFa/x6+w9o4vAebNCnc+jt/SjngbGY9ADw+gT+63XgbIoqA/sDVSkH1U/YReJQMFUqBmG
XtkNRednRnvHnaNdShQdqNZ2OWZfPKcMMaDynGWlVWLnuzT7LkEsqe9xTSZfA4a6MbahgkW47B1i
dmgBkOyl7NVLSO021EK8/cw7xRXOCs1i/0sSrHn4a1/KVmsw7UrVoxnWyXlUjGymqg1PM8KsyMW+
qq3xmb1+cfBFFKwlsOzXeDjHJRDt13jBeuE/xeV4ZSgqKpKpuVOTyN+krhZgQa9Hz0GnK9s2Rv/A
9qL4uRdKcbAE5peyN9cShX3HyBNp7nVdgZv6kNxP2lzEaeovEu5hKF1y6HtkCj7QHzJGvZNy/A/0
hzIYyUHGJEBEdtQmdYEacKitI3Ts4tB270w6ZWQlEm+lw529FhaWJ8Vbg+P1SzUL6JMEROFsHpp8
N+NNm4NqlJkCY2yNkzwT8xmC/udBmZKDDH3E88xqtv2PWbKDgvifU73G/GmWCKZv1VQbO6Fp0blN
Y3uVQ/dZmQUq6zImDz7Uhp0oXFytIPGc66prWeDC/YPnZSy7Ke74C39MwR1s65atc3cbJ6/leZAm
m5m48lNQUT1rZU/gHVqzDpVVZ+TVrkLodpG4dYDh5vwKMa8gry2vc5s9v4JRdPYq9TTyTnrrXq1J
g2mnDdU3V/9e5NHwxSwyfcnbkJ4pLZuHAIOwjcBu9xxosYlHWm2vldRlZ6l12YuldrBzStHuhrmZ
mRXSy7FTHWQvYg4dUKagP45qmL2YbfruRr11gtOdvRgRW3l+VYcm4GujJrxqPanFGxg+5I0CIzpF
ips+whw6y7jp5DkIDUjDE45Kb3ZfrEbXyl6wfTfuij78c7qXIjEWoqJ+0q3kP073AbW8WVN+m44I
u3Hn265Y2qkOGkMPvWXsku2J9ZG9gNNGn+r21UXU6LmpauXiJxTSUyf61OqBcyDF0+BpU8SfBnat
G9WuQUvxmSxcxaq3YvRwmNOr4DQ0uLMP6EPv6hGLJMUfu1UTFObLFFp/FAnuFGVyhZrMEnsmYcDX
WERWfnJ0YzhKp13pxzuH+L5jx2H+ZdH7I1SVeBb2aeQBYa3afZWUDxHq1OoWTkDzUxPvmHaPVdRD
2ar5KYgrGIaem650w0ABcT6kafueIJeyH7sS48CxidKzhuL4MrLtdiObcpw6d6SjoIhY6dntAtVQ
rVw9AYXX6ePT4JFFiPT6FQfCkgr5aK5AI80JBQS30eRO7gceai9mkyxiM25eDd1SD97gKEs5y/dF
u0xNbKJlr/o6Iu/3SqIlPKYJTmpwvBtW71G6GmuvONShaq1IawabLuEJjsZAZ8FjZAdmG7fTHKHu
GkDuEfwQWZKO6n8c1Olen2VyVqy9nUXTVzzf0Shbkn2Mnp0mBpmFV+r3tAap51nfImAIpI3t6VHP
sKEdBsO/M0z4bEhFhGvFhnNvVjl+RRPpZqrp6COaX3ruwpQGfaQtsU3YDl5h7+FuW6c6dMuVOybi
tRLmWb6QEQa7GC4k1nA8SAt1AmqQe9FZnll1+U1RAptC4C/xsmpcDOxxF09Jfe4GhQ1np5rdsbPq
/ijP2iz688zuTeVODYGKM+Aj/NtQ3NH7W2/bzboqVkFiMqZsFrdBunOxsrqVzXo+oPtSRK+ys5jh
Inm4GBMneZLFL1sxPrNUyu5lF/4B2Urgb7GVnSxBktu1ytBVDulAOTmIhX/BxM5cYdQEtCmEzS5j
3nxG3n2tqIJyMS6Ft3jpiXrXUb1dyBEfE5IQaSnXHkpQmn9dJEz5rzghIj/zy8i4nBV3jrFyY+zI
ZcdPV+cFjXMYqcWVrUT7XGfOfTh2IEHmlqOlz4oauifZsuv8m5fOmhxj2j3bOLrjNVlMR3NuFuCZ
F6Xh9EAnmKkiWrMUvtsd2nrqnuMuGJcpPnl7OZeMN9aSkTHt5NxB5YY99oGxvf0fNBRGvA7XBDnX
oci1aXU12cjePvZMoI+zv16JBWeVWlgodn3x4lnRblKF/W4ZirVKAD9AHgqKJ/iDl1scVY5VzH7+
qA5Z8+AY4rOMy+uEY406p9tMFyuDe901k/M+tIbG3bapzkEYuydLmBZpCA0NwSYdVvWArWTpBP0F
FmZ/UWZ6fsVjclJdIGc/4qYwgxWFS5MVGiNkh29qmFVkKLDMIb9QFRdh1/GcYVZyJ2OpEUcL7pjm
qtw3EeBvjVX8unTFuI8pbD71+XRtqh6foIZc4GjX3ZNlQ0bEIeDYz61bKEDNpEJzVrYi+Gp4mSf9
nWyOXpSt/SQYN14MBtFpW2uTSeaOGnjtophPMY/fGFUXzEsYYu3M7tHA9RarJgoA4cw4XG2Kt6k7
HbLCVt4abqlmyoqcrfUOkVG+XSAi35rU3WGilj/zkKjvUIidHXaJoxH0dcT1RtUezT7Lg9V4CcpS
uwtZZt/p8GSclgy54Ka9MPuhesiUzN0FYzRshygZn1IxfCX1b32NLO4j6CV8ygsj2TggLw4k08ML
ErjIyVix9dXJHix1aL80Aotf27OSk6sBCqhrUK+KnRp3aCPUC491D7c5mvLgxb1xNydmgPvPwZ9O
XRnV2zLdUB9G83Hub0wtXrrzVpPl/RJDAu9I/tpwVr2thqtQUexVmzb2CQfvlj1PxK8lKMpdp+s2
+Bo6fLMGMNqZAyRFbtY7GaSi5dy6zSCAbOJa3WJAqWvVauidqLo1PeCda25nYyksvMYm5W48fMfc
pcKmIZoefJcNJyIrJ9mSE6geqqth3qqqStGmLGzbZZnU1UUO8XiG7adcsxY6asAP5nzwBeIbfha7
e9nUOz85BeoOxvMFyj1p/erFRH3BX0Ccf1D5L78FfhxjlxTmjyrclbWaYjFQoMqyt70p2LNb8k+J
G+KHRO7lMfBLZcEPv3nvyuTPKwpqIH9dsUY3a+tOmbrGKlTsDC1G06KqvFeEmL9Xll5dApgE2D26
LzI86irplXRyt848qrD1rSlC7Ynd9oTpuzD5rIl36OOuBrDcB5yp6tcsXcl/w+TYD5bOlhc6nZ0X
cLGT4ecm7pbKgiKUtUzHCaOl3qiOkQLhdDPOp91sBSQPtVbaeIcwpkAApVnI4McYHeXerVmk6jLM
SDtKZ2BNjLusoVAV8ZtcmGA0n0c7EdSBJnjAfu6v+6pxXhpr/gblnzAWc09+H/5xawHa3NWs9laB
0eafxjJtuLV62d73lHDleF63UUpw18LFqSvteFJ5fbflK5u/ZoietHPi1oACs4qLGPtPhGivpm/H
C6zNps8tSFKeYGlyFXGcUD71YSv+kGqUZ1Jw8abKeOtho80q19t8jOuiPl2GVqovM7z5+jbrL+N8
SEqHPLpffG9TNEBkS8Z1P4RFWo6sRdFfvg1zk6o8F+arHPURbkYWOKbI091HR1mQwIpsAIzyavL1
arXTwLvqWfy56P21wa3hlNQDPlftGD5kYHmWwgKFOlYAGPogL981rXnB9DL8nulUQ0XLXdfVtlmr
FWwBDf8gnBpTKcX8ro+B/uqWY0AGJx2eRB8Pq6wojUuHBMxG1FF93woYJaI3ZkJn360+8PJdMLRL
p3Ch6FEwo8LSB/W97K7hg+IM03+v2SBuS9LBSPHkMTZx+XVqLXx0NGBcmVKQe48F5m8YTfJph82h
BY/3CjNPDo/Is+zjrg6WVd3nO+5SyC7WkbEK5huuPDRNVAS3dmxWWbXQa5jk//zH//6///t1+D/+
9/xCKsXPs39kbXrJw6yp//VPy/nnP4pbeP/tX/80bI3VJvVhV1ddYZuaodL/9fNDCOjwX//U/sdh
Zdx7ONp+STRWN0PG/UkeTAdpRaHUez+vhnvF1I1+peXacK/l0al2s2b/MVbG1UI880Uld+94fC5m
qUI8G+wnPFGSHQXkZCWbrWaKuwrzHd5yekEmeGfdi46y1dee/QTtHbzRrVdnZYnk5Vl25GKAWlXm
6Jo5CHUZXbJuG7149Z3Q2TtT0qxkE63BbFk5aXQcjKJ4bVcgqtPXWKcYlExaspSD1LjrVi6p0L2R
hc+Zk52mZqgumuEVO9fPu4Wm59DHZTArHehqgXeULVKq1aXSlHGd1W68csq0uuR29/nvPxf5vv/+
uTjIfDqOoQnHtsWvn8tYoIZCarb50qCcA6YuvxZj1V17JX+WpvB6BqYom0xrIy3mo059kaPYTSRs
ptkR+Fr2vZg5M/JgdlqLp0/8HWhedeUjJx7F7eHHKHPOlPwIqb5loMqrtsvCj4aXBN2KyaNcIFtg
gyGjhC9Bk7QP2eRA5mWMr3j1KTINsiKXv38zLPvfvqS25gjh6o4mNEdX5y/xT19SAehx6tgqfpmq
utloRptuDNaGe9KYyXPU52fHiNTPmZNSYGnNkHx2EJ0DN1EWsqNwjGe0db1H6MbRoUvdcR0PJTZ7
VfOI+SiWlVMSPHRNlOxvzWAuHcj6gUpCdtsqEcYzQdLCwfzRI2sMI3rucY9V2UfFQZ4JRbfvP+bK
WR8X/Wkw8+XryhEfcW8Azop0IN93oBx3RTb6dzZM8/zWDnRsLHm3trLXmod8jEMgL7jNcOWMj+4k
SjNriem8/1/uIkLMt4lfv66ubmu6Kex58+zo1q+fUK1qNXrmkLs7JSw3faq6uAeh/+O4ECpJM7Av
xRrtFHlVdywaF5J+lzevdi3COz3psmtoRtlVS3D/THrX2MvY7dDB/PCDAkPSeZyMIW6bkrvo2q1s
tqOVXftCOCRRk2Yzyhf3vIKibl52ayghHjIY0JRjQ8+axVAp6DLrMacliHpSpE69jG2tOLpJAQ/m
p9MGweFdNHkXT61Bu0cZ73ifmDt+m9ZxGsp4O/R6eM6jRKyBjfbXiF/ECiPG+MnvSFGxS/delKKH
YjZMylsSBF8UFfC5IpwjetPTE1ysh8rQmt0EMIo0ZxtfBLnOizyDK/ONC6DM+COUN4gcRk36YrjT
4NwmFKUPMzMFF/oxv+mgFXqk4UKFX2M+C75NVl7Gn0mrQEy2EVny1dJeGmaPz68wof3OZ7E9IdUu
T+spdG9B2QRobhyaP8yY2q+/BKsdz+nAZO02ARBmefDjneGMyp7iZoyCtVLrS80JsACARH9EAt87
JkrT3ZFvhgBPS8Ytv2IN/dMpoOY1auzT4WNM7rJoW8m2JawvkeHXWy9v9qFaBM+B2hYrk9z7MZ8M
5+RSH17qc7K7TWdDycR85RGTb6geGnsMuamPei31ysoabzB9icwfPB+LPgcq5wzkHzuXPGsN3Eh2
Ar6Nzn0F39/0pmJpVOm4GNUI+6t5sN64lFmz8B2Md3Oc3F49gZb885BlGNCw17W37FMnsai7VD1F
GrA8ZNs3cpylfVfHJjjbTezcjxnW7INnBe9uD+sjHk22G11tXuwBHTc318P3qsshHnlOAj7GUB4p
M52MzvOeycl0Czc6UCMaT4pXqf66wzuSsiYwMrcszroCbwBJWqyz06m8k7EMLCdal1pxJlPx3Bdo
R1TsQP01WzwSO2A7dyMixf66MFm0KRm4CDlPTpFnbhBBpEn4az6uNTkIwif8WNZJkPDGRmDL1sbk
BSub5fJaawRPblTjT7Ac8jvTq6xzbQvrPEag6f7+yWHov9+XdF2omuFqqm5oMLiNX+9LQ+Wljd/b
5ufB89b67KOgzQcyby3bfs5MxO08sGl/BUtnCFYV5fGfYnJ0CzrsLs4VA7WRebZsy7NgQFZenVKK
T5OOtGDTbsh+J2whrfhUBdz25KEbsgi/DHmOrIKqIsTDKNn2KxdWkd/dyTkyfhsChOgZPSsfRZ1a
Uxe5mcFn0zG6/vv3SS4nfrl/65atu45pOa4mDEcuE396wpplhLuxYhWfFSPKljZZoW1eFniLAmR6
60wU7NC1e8kdp70jn4x+wRx3IpQS1cKczsmkeBffNL71hTXiU8v+heVEfTDFoH6KymIh44Gnhzuy
ocVGNrUMi1AQHE9k7fSjEQzV7bKlVrAgb9T0NJlBukmE1mO8kIQb4fgO997Y/tQjbxTPoNjf4qm/
NIo2f/fH2Fn3GAPtE3QXP4VqfgMYR2iV3uK4mbefEvLJEuj72/iMuAQMu6ESoeNwF1ZO/jjXJVdF
Fhob2VTGJj/DSt3F5LsKhJcFDO+gy/dRmxePGGRTYWnq7+OoaOu//7Scf1sP8ay1KYSZfF6moIzx
67e6KmvdoYoZfO6CFidoLf80WbV3jdLSPvV51S8as+3fhjYAP+C7FmxlR3tGI2eDJXb/ZnZDsnVa
EW5NI23WdQDSRQdfcqfNB4fK2p1syjMZC0xBrca2D5GIswvrHSRdVH42JV7IF8QCsYsduLn0pVoc
PW3sjwVmGc/NaJ6DKprOiBLlz64wv1PvaO5lK5iTlE0R1HeymbZhv6xcu99X88zSZ6vmT7q9lb0h
uPG1nlb1xndFeghmyBkYyPbYzXwia9aOb5dN3ddHUHtALWVE9n2MKnuBjLjDbiGrUZpqo/4bN31r
ru+lwqI+Rm7zgedYsYujmmRKopLCiFWG6nE3D60bf2d7kDNrd7TvbaTcpoVp5PZ9XhmnKjfHfTl3
yF4Z1xrL/i8fvPxgf/6ZCnKUpqbaumqwWdN+Xwj3SFF3vevr76Pwq1VuFSBqTaW/HWK+8KiRuC95
FVkbthTRvVU61jWdEN61EViULergydnsDOCgbIFnU6lunXtGuMhqcDVjj5SZPKAVlZ0cm3u/3xgK
i1E8xx1Up0i1DKeOJfH+77/U/3arFqau8nXWVZiwuq5rvy0hY8MsHV2LtHdb8z7VkJrvG+4yPx2G
HnU++I4aC7nJXqSIS9+DGulXRua5lzIV+SZme4+REhqkZpZ7h9IJrYMKhGbXJdN073VDtSmwZr5A
P+sXvT42d0WokYs3inoH6BqUUDKtHS/19gb4vYM8K9QIgu8cy36c/afej9jHOApr8X95pP3bj1+Y
riUczXB0050377890ljATezZx+o9StPvWXYmPe/dD1FkncIZyyPxOaZI4xWKR+bqIybP4tYRRw2D
rduEEo2ahTyNphlErJfjRl5ADpYdKNnM2Q/vbqRoPf4J9e5QGCiDMUBrxenvb/BveaoO9SzVNCbr
nhwouAMIowJAD9wwUZ9tqWMyx+yw1e5vQ0B93Zr6PMRHc2WB1uyIDGydXao6fRKOaRyk2RBOxNnF
V81mZyKiCwGLpjzIsXka38am4P2dhVkG7c5Xhk0fiRq6r9Nqi3Yo70HKO++BmmBP7wDGI0Nis4k1
X43Gd9+t3m6WMBdQF9F651IliLGKuQOxIdLBeZCdQdb452LyEN2cO7KRNV7jjZiBm0F+3w7qnB6i
I5qKTwaAyL//mdjyd/DLPcBiTeMCbLVtBxCi/ntmAMnKREPL9t0aQI6XdUjyC3eBdaT09ktpeP3K
rGtrF8xNpQfDrepNdi97eXTj3ktWeCxM8yljiSnDowV2iofbF9RA7ZdWA//h5Ia6lJ2uwIbF46fC
Ye518mvQ90+4E5UnszTte9MPxbJFWfkLMHcYVfr4OtUFqD9cU/ZZ6BdPlVJ9kgM6JasXVjs2V+Qe
47vAn5J14g3K5yZcyAG5yNxV4QbjnVdkLj7xHo/++dL46T2xD7CeWMXou0FXcCOTxEsntUj7+T2f
LzJHW1WL6us4H6D//BmrMqO6ygNSKT/H5OCPuUrU1bdxHzERoZTEmuKXa/1+/dIGFcR2UlA9f7Rt
9RTACXlLdOyF4nLI9nmt2K99hG58bb91DRy6pFMr1Jo8680usQOHssgCvgNXgsEIImfEoVdCTagz
69JlA5rXCdRQ1y33XUHhD6GQhJ+J7mMXDd0/gj5XjViYtHkfvLh58+gIsC8ir19cCAL3k9E4j8DZ
9HXvIu4W4kb8OPpVh80dvkcR0hVLFi4gzIf2LMcOEw5eSaV4sFYZ62sUw6p8Shay93bIm6XhRtM1
YeN4NAdN34ofQilS7+Q3+ZMPkRWMtKctVsyXj5Cc8Nv835q/Xa6F0bcqTWEt5Fwps/JxvRTLsYNa
YGmU282663P9YhZaQ4GDl9Xns2GOyV61cMXt7O/H5WiGb1yVGps3Y9wtCXeXp37uPeutZdw6yE1r
R1ci5GWvM4+WZ8XgA05hXEyNaNIhQUysxUBRq9FVHnKvQczAC9PljKa5xRrTmPZ2NsOF53HtfFCb
Fn5LLM4fUyO7VU5iapd9NIo16kbPhuOOV1ud6qXWd/VWNuVhyLR20XdOuu+aYrrKmJYCD1YgPcmW
jBeju8+dYrz/CLVmhH5+G10y3WwuZvbd0ygV1wmORqRax1dsvb5Tb/QvrqIZD4MWnJrRHl7N0tJB
06DehEPKz6P6mDsN1MrTmBbg8mEMLqNRT8tl4p88pM0eXFUZHms/IttAyXDrd9PwKMpRP878Q8ft
spL8JB5Q4FxACjK2yxUHMgoPJy1+FDwj0OUfr2yXi0d1SNu1pfViLZujG4fXbCyXsnUbMZba0vCF
soWxTIrRJ5eAsJddbXTP0O9C0bH667MdNpH2zjSsvt7LDnlIemCfG9fUZy2rvlrI0bKnsdX7ICnK
B81FPLtszP4+th3t5LUAkgCRll8SBMhSZB0/5WmabTP0FHemmhfPWH9d5YD3UPj2IbBrJUSNDl6H
2xj3g+MM5J7G4QwFNj1BBljcRmisZO6U2Dh+jJDD/CLDRc1qQCYbqsNiuXLIIgRYkw/mML9nSXWn
+YjIBynNxGpY8mS9vkatoURZk4SOPXjpFx0BnTK2hm8YFQEsxlLzoZt85HHSxtp5kTpy73Xs25CE
35xr2V8tisqSXXHJsnTc8zxOUaz41ML0wqRvQACwzv88uHPzI1akBh/jTLTcgHBzFwG13Fes+pZS
OSCtbHT3VICYUZnb50DlsSwVA6YxebDTUhyLnnd5KnoUn1FtfJ+cmbKkKcMpVUnpGZiJCINNKsjv
ZdFo5Tu8IdBHgZvDpWnbN6i5VpKV7xMg/61XT8VWNhNxKAYPeNgwlrtpNOqNnIwk5DKH5/apVxTk
nbx4XMt4UIe7JtLM52JSu0PSG+ZKXkar7JOakC70sh7pgBbdycS0DNiC3vBmYGO8KG1pUDSNV4zc
32Vc88Fug++WxgbDazzcBfNw0SjqzsWwby1HFap5NmqLki8I6HvdKhQUO/vhbTQbJADKRYzf2rKP
HfPZUlt7MTT/n7Pz2pEby7r0qwz6nj30Bpj+L8jwNn0qdUPIZB56759+PjLVrVKqoRpMoRCgjUiF
Ic/Ze61v1dOnRtQxaU/h+MWIBL71Sv2uRdmONolAhCm95XgjIwo615IZe+DS5t70eVq9xiK9lYZO
u51EmOGYNoabDNm8h2HC38SxOrN9pdbfjWqTM9YbgnrtR4lbwU+8OoaU+a6m4BCseEs3cSag5Ecv
aiA7zLDKSjr7vSKdBwsOWKyWx2XTz+3Lktz7Pf8oBpwfduiBJq0nXmxbDSYJXVN8tZMQbI8u+Y9j
piUomh3pxskLccsMx3Y1LBx0Ytlmij67GGpwS4vyFMlaf9QGRb/KjTCu5IXEM5ZtvWxaHlKENsS0
DO2BViQV7JYhgyMrwWMfI7hF+hKjImnDR0gd1jXuSq5X7DT9eLgX2mtehuFjIavVyh5TMo+coTkP
80OhRuAdsmon+1lzlm2Lh3lp2bkcVupa4RmY+NbLtg/HlclA7KX5gGlHOVWqPB17Jy0J0Kmjh2mg
DS4QX7yG5GY0uv/aGUHo+qCn6LeKaS1QjL2fhIGv3ESJ4hpIpY+WCjhWwZHWAazUup2kNzfvq1Dl
9dNYQ4dxrbWO3+6xyQgwqAp+JpGRVo8lRsE1wWDB1hZm+Zhp4Cy5qlukxbCqljpBonYO9HJeDS3L
2gWwpL1l1W678sAAM3pfhajoHPEloj+aD04nUz6rhfieqA9+PMlfkIJ/i5Bovgx16buiMqyHpFLr
VW6bwS3uv3wT9YN8HqRyoMg/yodk5ENKzALECnk+nimr7Q0O23gn89/eVMbmginPWIlqVJhkd98V
Jejf+GlIVZK8RYzs3JhohKcyHIN1VSARfrMzNV3FZsIvQI5M59SX6o6YRX4AhW4+ZWWmHQp/HG/m
tbIpeKdEkD2iAk5cSdEmIKZy+mgJHUm0kKrDstdRMpiLcO2RxLNX7YYeyp0zbZZVusbRtqegt57G
LH2ER6W7aSvFJyevg6uqKm9cDLvnMEjzXYHPZm0CpnwWuaNQ9itkqCzsdbrgpAZNftdkXEEMAdhm
3myVenXEzbxcULvnBt7tuhhqebvs5csC5T6pEvRZPGXfrypkSk86GL2r1et/eV1Mgel6OUdrh41K
PKMpd/UdiWM50uSSyK7YDC8C1OLKrtL6GVz6M84kvp9R79Hxdr7ak49Qaz7JwHuyHQKDqPD5pMBG
qaURa/w8Bcn7Sabde3ZV2F9FnwKosKL6TsyvlKrBX18JEVz9nFXi2ZSE9JqW3V9eCVfvbpJMl2up
gUp0bsYvLfrloUqbzd9M8uZaR74069+78rTRVF02KZwhQPq9ztNmfhFIMn4KKwo0wJ9tfFSrTH1K
1ehlElF9BfynPgVajIK1rh6GkqFPP/qr5SC82MQaI7V+PyVoxkOkoypaVmfB5BYKncYHx1PYg9Sv
YJNou+UZQUSisihimnTz3jGMrjERNDcKs/ID1Z/wkud+tgsSchYYrQH+MKbwJJwkd4OIKWUeDrhL
04FkrMR8WI4QwzPMt+5+2R8QO8JrN5dlLVS4FaWjnBxGJ3iya8cEmKIxG5fNrV9p0iwktE94S7EH
zau1lEW7OI4i9EasOkk5gNd0rN2yqjcmztCiUY+BPd5zIX5SbTO7s+Iuu4uZcqDEpJPRFfwWPBHx
4w2z9LjsRTHSnv/8CSrax87D3Al1HNmgVmPiEjI+lLMii6tJWds9M7xh3FIgnDS6txMXRj8FjtUQ
ph2dW0PWj2aV8aXi34rRzqfRbI7GjZ99VWU7uiuqPL4rCbHe27HR0EaMMJY7sERlwMTbWg6l9ZgX
3Se548bcplpzFbUNbaWY9omkdp+mrp92k4GMMwAO96nUIG9MlMAupk5CDvrw99OxhzR7u+an08/P
VrQ4ZB3bLM898SRPI/Ls5fS6mPJDQRedAC4OK2c5Raan1SlFffps/3hNx6njo+1kurccJQyAfgpX
x+PyHDCRaGqOK8mOBm+gEnijQpi7KQhfEFzeLj83OQaaGG0A2rZsWx58ong2OnTd91PBOSsnvTSf
ZUJ0T4J8xV2upfDe5qWf2/7b0p+PsyLnx/M5/1n68Cxx6BhbpNP0WuXbupP8bRSEoccEbZpnadOt
kgbJxmi7fPVzm1DaadW1irZeTlt2dLpaenpqdduf2yzDBpg2quXG6Kfv6MDBY9aKwS9PyHtDo4w1
GT2k6jq07+C/556ZBe2L2hkP6McCRDjSmg0YmGS7vGhlV3/+8/f7t4a/pjFHoK1m4kKnbLvs/0vD
KDOZ5IRqE7wAqgnjg2ntai17wODVvJp2uzXGWvksC9vwAtXSriVM/X0VTOYWs39+yqHfuznCQReF
FV/y+UEC678yY5Sgy6paN5c//8nax66JZjmGpVHcNDVbt3XjQ+HMVGQRBnSlPk/jsIqcqUYiwoOe
FGQ+W1azY5ocu73s/9gmDxYR3+TZuWqqdy9WVh+x9iE3V7BY0UbAPJWm/YtAr++mRiqfe5hh99KY
Xs1U7l+Kig9IJVJmlwYrbNOFyNTz2FSUNgedfO084SZvOrZCbCJ7lqXlYTkQpUJPblWY/41UQ7M/
XJj4h9uWCUTZtHS6ovQZf20e4aJHiZHN8QMmF0wjKfMT/RkxB3mzaM0PqSryk1/gOaeAvf+wfVld
jvh57LItMXJYrYlO1t/8JB+O+7n689zcwbiDqymCCav3dxpw82NgOC8YB6iB1PpIQIMljI2t1+yd
D8EJ6g0452+WTai1hj1X0gk2LTuXJ+llYpxqO9R34OiGO7koe2AaN0aU85RSx3dTVC3UlvmE5Ukk
vwxc5BPiuDwJDrPxEhMdt+w06jZe+0WvL42SY0KNkCEnMoZ4fliWmlrPXTDL7frDjiyF1e4uB5r8
VDxVASRbtYUFTi+evEALuwcrMccLb8hdm3bQveaHcnjBMRXfv+83KY0ySK5Pyz5ELGqWNac8IfPG
LBtYriJQyGzQ5FOilD+Wlm3LQzzv/XDwsm3ZWze6tTcEdJp+EsVRdlqKD2NyayhFQV383w/LzskG
eL/J9bE4Lus/d8sRSGOaBgNNWoe8XWmSNtp851XmBxn9SqS06cWe78PIaOLz1GTX/v02jEh+Q1hr
i05h3jun+YDgzOgkoqpYnqQrU/nWaDfLvuWoMJ2qPdTVkYHKfC//b6+qdOM+9PUfrxqlg+zZg4Fk
I50mCLoENCYg915qFD+40grninHTvi6rvTpKL2pPFV8DwHDqBjW7plnzhXxh7QJVXr8sS6avMwMk
JcMsC51p4oQIZ9kRMc8nRqIu18vqz4fljAqu689NMs0Ht1ViMClNL50RAgFjUzN7E8imdF62/XwI
TBF4ogiTA9Xj+AjDiwTAeWl5qCV/zN1lkV5VsoGNeo3aIDlFIoOAZRfZ2uZjWFVRUa1TMBtQJeBB
U+QaML61b6LM4Wf0XXZfN9St+1GV1++rddveOsQGqZru556RVZReyqIjj46DA6dvL1k0nSj+JGdB
Dw/sqWG7fqNrz8OgmuvWqKftspoTDujq0xhfy6AWTxUjFsVJ9OdkGjsMy7+cZXY3KSYZhptNRF1A
rb/yaz6MiPuefTOvtnnP9CfPgwKiZXi3HADpbXStwDdvhtDpjkaRgxAenOIratD5CexCslcZwqkj
YCH1ph31yV12IBW7pVLSPHa+KKDLAJSNM9Troa0elgOMEia1RNGls8lTLbw49fXuoXeYtPow2pg5
V5vZhPNlWAFORGQVY2BjyKzt/FDVn/Qaada8O7Jj1Nwm85W0r8y1HRjDYRYX4/sCPScF0rFciHOD
vMos4FmLMUMU8T6oixRfrtMch1z8MGyoQ/edfkJxSwbaeKnKkvYUEsyXWp/WSthIV3gL493oUFcq
0JDu4kwd7lQoi7etflr2LVsqxSpQJwWmt6xSu7jVdd08kKkY7OtQ0zaxrOSfxqzeLO+FObSdFzRT
fUmTkhbeaBjvby8g5lWW5dmLovGjJpVH3g/BUN4bBD4tZ2ZKDAKtMPAk1AiVJF04a2cYg894Nd4/
CNUHstfbMDo1sjquclJmnlkBRpA6kJeZDtu0LvHJYW4tnfeFcVkgSeh94T+7Rvn/55jfX4Lnyeq2
mocFP19CEqrxN7dl9fe7MslUmozIVbc00/l4VzYM0Tip2Q6Puj7Z1zhpr8R3lC9KSz5mB6Nlu6xm
YDvMSqVgVtEZ9PqWEuTYr/xcSF3M22MVXgYQD5OgFCGJ//eSpFsOo4wx2i5L73tL829ak2BKfp22
ziMr2pKmRUAuEiLt45yHuUNdFmioH/SqB7wJdVeuNGVn6cA4l6Wf25z/sm05zsmvpIa6o5TSlYIZ
k+xDitOHbiqpPCaOf+jUYj9mU6RtlcG3NmPLned9nXSaDTxjmChD8tK1TbLS6so6lA5AUaO+jywp
YVRmZvswCFMuz6xGY/ed9EXlBiuThukv/L4cRQUgXWs2SWbLauU/WEhangtklZuutivzkgxZCWsu
LJ7VlvFHHTTkP86rYZGvhOZXDyKd9Ft+f4z5ZoHOaJG8lDskbgbM9OzYT7YBJKdrT5f3ZPnDZlkb
49a5LktVa8tQxsjTiy3w0+6yUTLTFwha/v7nwcv5VKk28nzq+7HLuUnL3XjZ2A2kjodCwyWrKf5W
hHLJWKUvnikBWygBiuSw/Esix7mjc6lTvA27x67JqPDyLzLJK/DwlA8QtzLLeCnS8EsQTem3cIpe
9CrXGfYPPl9QGwUo4ZAP8wEh94nH0Ci51PUOkrl5uPS+uIyh1DHmk1XGtvZ0jT/i58CqUtrC934O
pSCUkrmAO247tXq6scOp3DMetx9oE99qWqh9KQw/hpgotIumBcVFlDU3oXlHG0yXgh/WoyNnYm+F
Vbcpey44dfRt2U/rOVhPCZH0eiPP2Qx+v9YY/l+ShHFFrzjFF9WJnnF5dWD9VONAI1daLdt5172I
eOBPM0t127dWvbUKR/oUAK9ZDkjIj1qrvVYd4KtHD1lIgWZ+QlnolWePk33GPaxd66KjJTPvaH0a
vpCspFvVr/3jlKblykwN5ybqcbjAJX2qq7wGX1aIR4O5QSGU8bmzrOI0Vjr8pDEbn7F5hJsm1DIU
+ewNC8CqEtFPl2VvhefJ0rNnKEvDpSI2gSkJR8XhNG1HIQFDasPpuYna2JOJvzkuJ1mOWLeg2x6k
updurIwk2eWF8b3sLSfoVstJhC4mq8a3zT1Is/pcRbBZpnFC2FHPs6Yw0h5/rpIT9WO1LPzqSGnp
r6vL3rCi5LCc28zpSmEpKOmm9B4dnca/EfiHUHTGj0Vufd2cT136BwUbt7T+bd9yhuQbay02ZTQh
+zjzfeNTOdQVyA6AcwhVKdnHNGg61dwn+Yym8wuZXCkrOhajb9zHk333vj1xTKpuKIntZvBvGU2/
LttrhiReWgMEwLSU3KRN0bjBLDWRRuJa0sDWr+ZU9hd0suRBRGB1uxZhDXDetZU11uF9kbwa67Cs
+zRjtsRuwsjhJgsMRz9nIxjLuiSq531bWZrnUJ6kw1/ENfM2odyOSNp9LhYMX1G5dVH4terFnRX5
4WvXl1uSivPALdKvKQHhkVu0V2bGRuDmcQTRQkyv9ehfzcruv5K+832qcuVFnfQBKhiAu4Gytwsl
Hsyub1kgBRNmEBjYHO5Dsg9Ps7Mpcs2Ly0HLUq01ZEXZduot26QKy4wrBTxHujwHHYRwC7/zbdn9
8zy7J3osCKZ83fnp4DpgzvGaxmItmaV+YY4r42ZVlH3mRO0ZjRaYOCOo76WAsbI9Vd1nSHFXX6BW
dKWVyLru3d0Uzqamxdm0uJiESJVjMKH8mf1PzUg0hamludtVg4UAjQeKfdhECjLrHBExEMHMqvL0
NxDUuoMI6k/KnM+2PDizk7gV6ZmAeOm4bFoONQOgkD6c09XPY62A5EHFCHZJVBkrVR3FVU2bifQq
cySZLtHPTSR3a9XJswdysVS8t5r4qg1IYGrG0G4XF6sYrM+3fIhnAp+iPzoh8MPlmSqh/HimfA5o
1UxJ3ZpSZZwpbeVGGJzteSVhGHpO+ykB7NaX4aa2pDkXgT1Wokf4EMnn9FBCUjWJmh0L6WmYlyKl
TE+iqJpdTgLh+1Lwn20f9uai7tcyVn7UAfLBoTaK+2ZeDExZPkgGD8vq8mBodmau3w+CbGioBG1w
qB2bipcrRXjTgd5MbC15RvKjHmy9rVeqidUZXgZksIDqAHa19MZONHJY5x3w0IpV77T2oRSB81Ql
rZeY+kBGChaJrO/GzbKK7mtPkpzxQLZPRLsYA1gCfbslz5W3mtF3Htb+Z0LbQy/NZ0CZpFWbLAmz
E1hetMxgd7flJLpbxZlGLwhwr8sJzQdtrjCJudbU9KG+t7Pq+eemZckue30VzmmGMoE/SpzaJxLJ
bSb9+OYgzRmeOq8u25aHqWDk4uI5JCLSBs4HMei2ogDmKfTDAOkWoBSW9WleH2qBimlZ5y7+73WR
Vs+6nMH8yuRPMvrhtJKzNyaIQDszg/kSQoMg1s07tMLmJrCL8GhaqTi39txwkprqsc0z6BeQfV/b
r0kS52+Zioa0qlT7UeKyh3Agac6ir9RDbqXxNinb8o5ZJ4iPtEy+dgRuLmcpXXEVI1crhHu+x6V1
++fKn2r8ak+iS6g7lipTFnYMQ5P5Ov1a86JGGXS2XPjfjHzGH0yaOKbU+vDAvKm1qL+m8bT+ZLRg
riMC1r04PI8q0XhKja1YMpTw2qrDniQkIv9KX2NEll/CqKr3rbPSrCLcpkUe3AXZXRI311wT+kGW
DO1AtYBAl7xIvLBrUcDomDKYNemrXB6hfg2JzKWDp8NBC+Nz0z4ruqSvmhF+G3W7Zov9hHKyVmGp
aQJiLZSDOYtvLBn3FEDpT6oCXCvTPkWvKGe1myl/JIzOQekDwVilv0lylJ2dZMVXtmnVPkrORFCR
oIGJ197Y0U1NPYyV0tGK7il6QPVW+/pqjCRx+R12pBCK9FGSLVruEFLdjJzWTYoyddX75FPZQeL5
hpJvsLrJm95PtM1kfGt1Ndt3lFrWFvVxzwBkuqECPnhWVTD2Ntq9P4XJDi8uWpkJ3VBs5C6IXgyd
ZKhJIX9yndPjiQ0YzmnpDnI43fdAoyOJ9MYx4J6PvRemiBpba3RM0hrhXbEZNVt146CndR835UoG
yEbyAywZqVe/xDnIvs7MynUm/MyVpDJdpUIt7iLUgEgK1DMQa/Xc4AWLlbAlkSHwINwMBwTHzpEE
Q8DnNUYyeobBfYxp0ksGlZIjuW6IEMtqD4dvBQ+TZn7U7Cc49sAaCtccqBhEU/stlUvthHzmqwi0
rRUwZjLLPMpcvxvLA9Vw0Yj0lGr60xCZ2kE0srWKDfC9jFqEFylOQ3akWdNjeWBWl54w86enkov0
GAB9bXFkVJFf3Ad68WAYTXowQlrVvn6kfH0Fi2V+4tq7D2zC3ckdt4PsnGtm9FxJyVax+p5Qq7D2
ctqRtzpiuq7S3SSwUD8UAQFwJOjhlI3cruuac2seJmQQ65nmuSHU99wm9nQOcgQqkkVXHAvbqfBJ
mZVxrm2sQTcORRk95anfn/2RomwMM8NWKn/XjuqtzXzU5ZJs78GWAoVWh3slqtrL8qBakBOHMiOC
L6gQXZWydtTGGqmcZp0KurHXHiXKajQD8P0WMbSIbb3en9xGPovSNp6wabp2EBxLqtgHKZWG/eh0
Lyn+8bOuDmijNT5GDYGrp2oECzOjR9yIfnLVVQAS/MlWtwMj2VWqWl4oad/kvlyrocrtZRyGs5yl
Nw3eRdLp0ddikgePMWrNKs5agtDTYE3BwtkmwspXQJRX5iC+mKrW/c1lTfm1ZsBVDSuAZigGYnAs
Cr+ZLqmsOXmMH+17Cl7rAAHQPKIfWZFqHhERlEBnIjrEdzNcqi7FQ58c7oSAbdXGL2jY3p8vso7y
y+R/+WtICQfY6jgKrc+PTvIBybna8fX+7jAmhsLRVsRJ56+dHcwWmrFZTboTu2YEN8Qe7DdNir+1
TTOc2t6Z9rlub0vZYgRNEWvHSGU4+FKA/KkJrY0SlFDOJ9iGbRd8QpEkX+opuMS1pSA16MJz2qrJ
tiUXwlgvk3GCE5+lPPRdtYgewra855rqrEXRp+RrJca2krXnMCF2MNJhiOlmDMNsLndHrdPydoHE
aUtTXiui26dprXqBIXfeKJSK5CgLU8u8Wplmsq576ygwIpFCkLrpQDYh2Mg3pwmDrRE2L2o2Afor
8rvc1p2DKpRDH0r3kKqip5jvkKvYztc0B12nja18RCWi7zLB5SyXkmhr+Gp1jMS6mlW2bftmjPqV
byeerCpZjz0008qP25MqNw0KT4cIAbk4NmXbnJOUcGBT5K0HPTd2Y9kOqVooN6D8JboJIbmZ9Ti9
/fnzV367x/JNnL+PqNN11bLsD/fYHG6nVRoi+55Z8nDTVU5B2JOv9x5dhvs6UBmkF9R41fnbWZR5
cGvY0d/4Y5RfC1DLd9CwDIzi1NEIRfqojYfNl1lO5WTfEeKpz/mIwpA0JauTsKg1lkQZAhs/VLV1
4fPO6p1RvJEkY20DxngkB8UnRY7jQ4zupA27ER89d7s/v03qbz+TuVmKqIPfikYP8mPjVJGsesAn
O31X8uQbMWjNCblDAo4tFcg6Qass3Vw1rs4oI7ZMWcQ+GJVhTQ0YvXCf25vQUL9C8m/PA+mysFRG
6Zhgwo/GTF71faeepp4czT//2cqH2h5vLahuGSelrSrO3Dz8oGdQYuZfCIGs72HF70OOjS9O26sr
kvqgavii3GeWiaZkap6MYE21ew9tXPuc28Oeex0uWIL7uGsX/UXqCpdypXOorTFxIxuYP/R/T+Fr
xdjRVh7CUpHXY5DvACrJq6YWR8UG1uCT+WfW6YrAEXM/iKleUWq0t71NcaxvEsAkKQGbpBnNXOzk
2ZeGbGP14IsDmrvHEr3luvR90CUi7E6WOdIAoe+Kx5cMzzaPareMxq+ZTjMwwELoxdLYrkcxWJvc
sAMmbnm3qqOuxD44OhvRapsgN6pbrW9STPmJtR4Iutr4uh5xC3cY3hmipxw2NRjEtHJV6aLx/IKR
nhN9wUkX1OVXSdeNc5kwIJMk8m4Vm6TNEv+7a0XhSPHIf8Bb5ux7PXxrGShh81kGm8O4h1lb7Iq6
QX5LmWLLLVYhg3AfQtn9Jmvk4ELU0KqOIKq8Cfbm3JzSmZ8SFxkSyRjo+7oXw7qH+eU5ppHdO2DM
d07XvhqwB1NGAaqyU3CQ3RQ1Q7srih0mRDJC04M/nhy1iHdB2Svu2OnhRHkh84wy8Uaywm80SyKH
tQT+2MtOkLmU+qXbMPuU6XT8iW5Q0iMBlQymMmUl+jfo3Ol9nevmTu/qyWuo2cqGcgMRfs4Fwn6X
T039N3eqDw6a96+yDk/Col7twKn74KBqZd/hd2n5380qDBh+dJkbW5KziZHsbBQ5bOnSdt3FNI3u
oguFQMxIHPMEzzzXls2gd/fdnNCH1e8h5UP58y9N/VX7tfx1FNBx+CgqzXtL/2DuVGQ1qdKyiF4H
whRJwSCmt5fzW74nOTHvY79TLYLHClonXkG5dZMotav1iJMX8n4xAbKKRnI4tGSjKWa9QaNApS9s
0ttczpy1PAXqZpqnJ1nch3z8ibbWU4PYvDx4brjk/M0/57frnUVzwXAQHCimav0GmNHUfprioY9f
+7C9IhtW7hUHuXuFwtjzuVOuxrZKbhpoaOgkOk9RRxxpiq14jcEFW9JI9a5rJf882C0K2tjSEEFG
3b3VPzi5/XUUY/Eg6Pn/nVjE+Tia4Y3XVDoxmmY7OheSX2eMphLWaU1kwaskAN9MIBX73Hpskoih
AvjSjTmogxtIfr7Hs0N7CFnsPbThGytxDpliGvtlMtXJ2lmqB/R62V7tScvKW+Y7CvkUrkBdaTV9
fdaUYh9RONwqtpiBJRhrIKY5h6qfZFfz6y3RQN9GlGIvWmwjXGmqc5T61ZbacPyQdhVlMy6mTTs8
//mT+6BgW76Its7kzZYNFa2r80EvM6Ut5IQhjl7tVK3XTmwK7uA+tu/avtXCIj6ag2Ku8Uq9jhJB
Ue1wkMbaOKZDtca9BIC4D87aIFcnIw0K+NbKJ4vg+hvNlvYkFnZSoz9h9iUNErPGCvVi6JZ10nkU
VWCfRKK8TJn/uZVbrtE+kyp8ro8+vp5j1cIi//O/le/Pb583+h8GLarNl9RUzA/XhKpPjdoWWfaa
GIa8QknbX3ADOwRtd8Lahwwzr2kYr9DJZGdnEvd6E7z55aR6sawam0R3xHl5yB1Ku5B7gD0YKCux
W0VtG99y5fX3hV2/EME8nCTKvXaTrkOpuhCoPACqoDyKu/Gi87fd6ACHQr5bO0cXZNonkn4z0O67
xNlLaO25TyekWZLjANUgczTXKGzsrrL2WJrt2qdHr8W6ciSUHC1/08mQdkkJa9HNZNjjC4tbI3Wv
nS+iwGsJDXFrkc3ND6ZY052RZu6omxKhJimoFAw6V7AP2amZqUcidUoi7AGCo6XhDzNa6Ukak3JF
i+KKfjG/qMND00zhjimnoE5vYupOs4KU4S7xEIKr3qQ9MiRE4ln3r63ZHp2yIsuHmw8wcJemYnxN
GEa7E4LWdUTiiZvOHH7TqIgqLrMLY3bnaJt5eKSJlbtNrBs7JfCHw2iPb0PYqnQdMuXgz4muvpq9
Bm0J6oI6pktowHAqSOnwS3IpG9h+A1f2jcGoC4scBQ8ZuM9cCtWNuQLXdZZL9Mxx6CqgYlHyZOoV
mZZzAq9qU3NDM4Q3RjnWwVif9e6NBn1zTRgMuWBE9rDe+q3uV/ETQv+DX1EjzsevdiKJE1fwcjMI
qN4V0jo3GmFHUBuXj8b8gEPaJaG1OAm/+Aqj6LXCB75TcuMC2Fm/09t22FnQVHu4tFc1RFI5GOm3
rK3OugmVvrHFTU/O1g2wVK9W0juSI/I3S3BrNy/U9q3nTJlMd6T1cMxk9TIYino/KsF2tIv4pmeO
CfNsbHZclqhv90FPhFCAkxa93s4MKf2DJ2VsUaTOOmJkckTxPp5FS6lqsp36RpB/9jcjeuu3WYVl
KoZmcDO0HAW94YfrcEcyJd86vX01iY/x4mBkFJfiy7KdlmsoI6CrbZd8IeuNSpZ74UYC4ImpiFVA
MOPWDKdv6RAa2yQGOB8ZgMc/U/WwXDBZzj6O5goVMydu5ycSIjGDgMLjEifOeDPc2Mx60l9801U1
bNKiH+2VIkbw/Wk/nuT6c5xkOw3R5x2IgJwAwaw9wyAxNlGuvC3UHFwjW7JLtL0x0AMCXxa/pHWX
rLCOcRdpA6YhvFafhsYGT4y6xTyAN1SE+bEHqhXPeZ9ZXbX3baQq3tQ9pHS+4K4N0VrOQCgFU/Y6
2CiNzKFrtsKnoRTPX2G/Ci9d1I3n0DRumqmo3ucw//sXaly9UOS+5WDFEIM1H1b/5yFP+f//zOf8
55hfz/ifc/iNjmT+1vzxqO1rfvmSvtYfD/rlmXn1H3/d6kvz5ZeVddaEzXjbvlbj3WvdJs2/6Xfz
kf+vO//X6/IsD2Px+q9/fPmehtkqrJsq/Nb848euWZdP0VU1/nJjmV/hx+75n/Cvfzzgt3+t69fX
/3LW65e6+dc/JFv5J7J+S7ZwuWsGJkEGHrAC512O/E+N7zpgD6YsFCzne1SWV03AK5v/NO1ZZ6ur
MqpNZVZW1CSXzrv0fzqUfhzmu7ZhM57V//Hvd+AH/+/9o/vvPECmor+OfAwGxo5jKtRvFM2UHcf+
8IuzRrT1BBpk+4DKmjcNVXGA214celpg+0Z+akujOuSaWsjeJNPdkAiE8Op547JneZDSsUvcRul/
bBykoP7L7mXHsi1ru9gb2sQnCggFKuKJQ92J/CALXO7v6++LNmVwNaEWmpm+uUvQeILFTg+WkmaH
ZWl5aENqSG7bRiNsTYL7bC07KDBauBPOi71Pcu96WSznV4n1KEWbrhXMTQyp2phl2B6CXtqXXE49
dRDxWrfjJ7K6SrdMuUMZmM0bLFRavB4oqR8YUiSdOxHQMOv2lLVlZsdwUko3rctxBXSbCpOjbuJA
fCHmhlvrUDxWigagJba+EQCny/Q8zOAC+Y0m7iBtIFv4WPcpTKftbCoskmsjdze9HsTrBAKDNyrQ
fyEkrkIwVgjqCEhGf75uq2hLpEmILRXFAZq+Y9NYGweB0IpYl08FRdRxENGGQa+CY3o6WyIJj5LW
3g5JvQ31xvD07VBO00btH+OgCzapUbgtOTcQVYsNgotnqhQPNbC8Ne44ks8T1UuzwfKUNKXbHMZe
bZk45aUCua5zb+MZJ54SsPqk2J8y2FdFUQ1rwyfEffy/7J1Hk53K1qb/yhc95wbeDHqC2ba8kUo1
IUolCW8SD7++HyhdbR2dE/d2z3tCQGbCrl0bkpVrvUZ2ruYB/SOlsKWDPFdpkLQtqfjeUXZjwxtZ
gr0EEzqt5OVZih/GLqVUVwYlSAV3ZYOKUFb8TBsUagj96FsOjMl4Ee5o40LeW+OVGhmPBYuRg5w0
rmont1nY6zs0UCQ3SuBYYtLuq1AU3DS2r/W2ng66rvyQUEDyy0R1TiKv71BrF6irnoyhsYIZ7TJv
NslcyJaOmi0E32hWdb9UsLSppeXBctpmF7dlIFGk3ye5c446cq9TkxRujxOKmtSRl1Xop7K4EWRM
zK/jehVzvs7S6aUMRXeANQep315ek1BNdgq0ie1BWR7bvEJ8Xp3uwGWUbmJEyISCF/D0WH+POnN2
Bw0abG5x24RpjehCqe7notm3fUjcpZonhcpkU+SOJ8kjpGr8diYRsrQXAJTJwwcFqYsp7hwA+IB4
IlLgdmc2J3lIdgallIX3FcCp6QrrkcIP7x01OxrkZEp7GEDoGY9qMnzN0YTx56W67zq5BF8NrrHH
+IxpbVc3ZP5RpPeVjKxqWIPPkSiiWkn7UDZj789T4rHSQNvZMPxUankQu0NpIhaR9rkSTJWBKzRi
1FKUPZG7LQmclbO8HISuf0vUXnhFRkHLrOBZdhE5B12O3YkEHuI91VfujtKN+jEJ5MSkahIhbl2K
Gd6xw4t9dkgZWX6SNC+D0aOxn2M/alYgSWo3zEr9rMhIUHTzCKATAZGK97htQLMv12yVCgO0laJ9
sjiHnHU6+MRmb8q5Qxqnvq9QwK3nGQE6REQaXVODef3DRImCG8lqEuJx1B4L/alQzNfMCvF5IrdH
Dk8Ur1iiKV4JvdB1wgFW6m68Rpr6e29AUyBMXvg5wtKnalP5TdZ+zrnNDpaGwVg0UgRZeuiDpXwO
nZhUb4FPknPNypyfp3CdAbwc1Jo9oRyrMsg6Ptn2dO80JA1xqv4m5iOV4Zcs6g1PqbX0wASyz1cl
dyrakMTLW5ixi1uJYg+7SNrHltn5oUzIhCqjNqGu08v6t9xgTkVmt0+mu2lIups512dvaJoI8vdj
ODnRp9aCx1TPyXRYFBwlucdkpBx3Sz4DylaxpsCqbd4P2BguDcRCJ8OxapDfSY2WbiFHb/idNYmO
YF6GNXNTEpblgx/GD1guSns1ZuYcZKA6FC+xOguituZujDW46yFpD/iWrE15DhKkRKYoYnkEVxNq
Zw6bFBluqbQijMqtKlhGcTS7VV0yzHFYEWN4jlWq3kSRxoh/+jDa3/WJ6WUw5/wwo3Hl1cce5f7X
HKhhHfKmgsT4Yug/pII6hiIZg4dd/DGsksir6h9I8qmnLIRFC/TtAJHgaSrC1J0klEdLXO79NI/N
O5TQvJSCVJtJ4XFRmDf7byg/Lodw0T6hRzD4U6ZIboY+gQ9BUsXW3RowVHGjWlcQl5+PlvXAAsdD
1QNlY0VpvdHISm5hCYsjpMzQ2ymGqyX9utQa19E6NKdTrzDV12EQr1qTkkJUKGaJXpuBFcZ4j6Tl
18kZ36Z5B+KvAPk/3Rbw63y0hk9pLJARc3CKVXC8LLP8aKnhl6aSx6Mdo748xsoxLCiTGKru6awN
vVxb8oOUz+G+yePDaCBA40RLcSeB23ZlQ3dDFNaCwqpaEuJm78ddc3KmM7khyuW4xPlNnN7PUzp4
7SdWXNEOf1rAEwtSRaM27yFHU1MykH1tDYewHXgP3lDZojW3ZQy6lzLMkyh4F6EHHe5zHMNBRDNp
jNkPIxpWHXlQTnNL+J+Skji2nwcdqWCC7LqvmWjmGacJECmybni16P1ct9b4pfxROqbkOUbTQMgS
ANB5qUTtjIrQ8tSYqNlmJlAy2GMuYQN0DkXTHyIlQc1ngRQY468FHjEx62hnaOITRRVzP8vmDabQ
Q5tPe6mV8Yxo8P8axBJo4IA9EHfJ3gS2IUnGwTFWnHSl7tbwhUVoSF2oOKeKfGOVBqbsyQuMpvkk
6nraN1m8QnOGjw2FxVPWohZqqQ/UbXxJzwTVWLK+lE0m5oGq9VOhuoUYqyPq7vKpWjdarL4WvNJ9
2bavp760AiNjUl+yHPPNmjsvdl6HuCgCHCMPEyJ2+zCSJ+Y6kh74LRpP8lCWbhzOX3A4T1GRcmAK
xjCloDqrAf7fb3WS4kqtE30NmaQRZRbFg5ylw25GzixKyVIltXEQNkRHqxK70PkWzqyRoLG2buIo
1JVH23aJJw6INHxlzm93CNQiPDUYu0gw9ZuSrnnm6MReZuq8s5x8dhth4749p9yms4d0Hnx5o70v
yQiFOA4eO7fB5GTx5HX+RpAYITF1qtAFHcROtA2CBgkBdKYiegDFp8NAxNKoQRNVZ9qDmRqRL6HP
yEuiFif8HUi08Zkt+v2noqvGAi54z2LWGG8TufUtLVcO2RrPymX5hHu7CYIkuR6dZDpZgM/2U0sN
woyN3TjFt5NWjadZVxsP/rpAujWHgS5qbzWyPOmAa3dqbpOP6ZajljzO8acI9KYvA9rwtj/HdIDF
ZeTJLacg2TyEwlXg3cZQVU9po3olOoWncqZeX0gKMaGj5jvE6Z/QmubbzkTSu36SrhcnM47UaUfm
Pd2t1tg9qhEpQg43C1B9+y4MqQsy1JyOwiw9YYkUmIQSurgGwbFMBlAdSWv5yLfWvBh6cYo1VZyK
8FVvw2eEndpdqxeRz0Mia/ZD0WnNYYzlT5pKChyjziFWq9PY5hTB574g36+vELY+WMhh7LrGfLFX
jFlbWqMfg00n6xYtp0qWzcCyi9ciado9SOHTIvXtCZiV1BXcUlH5KobHIrVJbjNfxDgdlci77is1
PzlCe56wxc3wo06EpHpIra0eLFrmaqn5hrIkstMrkpUKBWabcyh8YFvE5jxOSpR/WhycM9FG88i6
vRAHxjtHTa9wDwMzU8moYg7fhyxE3KIEOpeN+EzGP7opPyt9haaA/FTbqnaMOm0+6esiQq+kXWy2
hpfbdeP11YyAZiVbXulUAnG/J0Pvo6CUicHkurb8csruJQF8G3xjYNiyOEhY6pzCvGo9gj7qD2U7
HwvnoZlN61SvmzF6zy0b2GKI0CRSWJ/Q+NMKKPOKs4+z6ACMovKkiHosNi/tXmPhpo+xtrPy+gsR
heMaBZONBQAKPo0rcB5ym2Kx/WgqUY3Q652Jk0I9w7pLxCPacvm+6q3hLJGOm6nTHuf+YC05ANmk
eyN6+AQHMeGxas+GM3lOn+q7IkMKI55PKvwLF/Mt4fcx0nL9bOwTdDIOrdFPQYm7LMhYBF4kbH6P
iNQkkjkFOXP5x0Otj8W9KtTScyaH+uV6F6qNJE6mXqEHncNLC6NK2VnDq5UKbveanFIhS40X9flV
PnVMHabkMK2o0AaLiafbTkuJFWF0CDuVgG9O7EPjRH7RF8meldV1Eo7Jab4rDHCLlBuR4dGip2qO
zF2XdvG5R/kCFuQa8qXgKM202Dmx9SkCDurF1sKEN3OTGOKMGX16glNDHpPP7lFZ7fo5xY+CNXPV
OuhWKMQLitZ+3Obgi0qXiScLHHTKEvU1zurKwxrtinTUGSpIH2jNcs4pZhgjHJ4EK0cAT4txasAe
+ZYxYbUxYoKVD8dYfy1KbF0whMAP2v5R9D02TOtGlmMisNDQ7tEl5h5d166QhH9u8rr/NFQtIn6S
8bMJZMbqAD3UwbYJTWvNzEYglWR1C9KDRVPueZG2J0VE3QmkjxJInXgztAUrS9TPvAmxGm5Mo/ML
jH5Oian3p3yJbfzBzAoacOaZhd7tYgQGYCaIYdd9TpiMTrhb6qdEFMbHXjaaIGMBC5e8h6gh4pYW
RKUMxELqK2ISPPIQH+4PrdADPGRYVurizimjGANiYR0Wgb2ecJzTsPZdNltbnubYekhTHTjrEEGJ
9wTk6YHakrUDqJqdtORe1YuZTwznd520izf3tnFKQbuViAg4N0KKov0GsK0cK/Q7oRZu2XS4TDe2
jRtQ9TIqWce7wYFZU8WZpyTyd8rKofYFjn/K4wJazM2bmJsZbWyWYuJECgrJrnUTrm9JJSbaTUW3
nLYN+pjLoexVeDdmwbRREcYiYH7aNtJyLzTJPG6vtUszxNja4BmaC0M+yetm6esnfNsxsbd7gZ26
/gZjIdqhVzqeF4ubCu6JCBam4kNUVEfKi+O5NIcC1lmJkVI9oU8ym/nOKYdjJEleqDo75gCZt0uM
oEBc6HfbppDkr3KPvElntR7CLs/C0TBEMMMgaRx3ztLkXDUG1XC1q/dNq4IHNFA7Q0vIkgTAN+48
T1ciLOkyRb+SU6t1c4A9WMd/mcoHKXXLvoNkUVYkoy1cRfWhl902N1oUksL7uGysx7omNJBtr47B
NLZliPCDkzCvxvm3rpH2oTPYp6TuJ0/oGAmaE4VdM8sqr9vYwvixGlYUIjrDwmBSq+jcqK+LXKAV
4fRfStAKLk4WFSZ3n9s6VV1dDWV3wgbonMmCf1YEySVtRw+m0XTEhPZ71+dPsYxDlNHL827SAMaM
LM/CuJoelgQjorJ8C4tCeS9FdSIp8HlWC+2hyXHzQhxf99VIjU8j6H8WT9NNnYhvsmMvfrKwtKyA
AZErhD89VjgXdap1PchdtXMKBOELe3SukvqrMubaub7FK1R/YAWi+k1VjLsmcXw9ZkbEvYdaqcrK
N6qVwluifkD/kHgCBwB114wY2rO69RtRClSZm+ZqxPjxClfpB2N8m6c4e0XrC4xgZwbppD2Zjvlm
f84jxbnhrRj5DUzEp9iQ3KJz1OOE1LNbx+V8hZZfS8ncMfbW3DpXMaA7N207heKW5jtRYe2xizkB
xlH8oc7mvaX9aOJyOZpGOu6BTNosQGwpwC3wqVpQ54tkAozU0qdr0bZzoHXm4Mc2FixSAv62bD/H
4MW8GLk4njKZFKoTWWgX8zLdXsISEeUJ0YXiEMktqpy9QiFdGT1nnf6zwVyAgvQdILIUMQiaiIXm
053InZ68Fpt57jERQBbNzdWFWueapR3W/G23bqTKxq/c4OFz2p02LxmYe27AXJHRS9Kj52ydtJvB
GQ8RvG8JA72Ts25mtbljVT9+NKlb0rVWzeduEtFOtYb6tG3kdQ9lkV3VARlJ1jeOiO/apJqPW7/G
m/7UsjzLMeckVijkqfZMtSW4NpewOuURcdy2QU0ToA+3rywPgDDNuEHNgAwC8Bu+b9iy2fZwfMtR
FVM+bSudimWNVcTKfpoUjLy5UUxF+aZgBrevk+K40lgO6KA7ZzUCFlsNJAwd0iqhopJumdGfqSN+
PBS0TaJcpz/w9UiK9HsemBKWVsz8Id1NULq9AfdnH3wwXgiT+X2YJ+U86/bZtlOF9N+CoOPYB3n1
EEfpKUai8cTVezcNM/wMIS4sFtnjRC1SMABKBoxc3KaCzxoEVnj8XHeRGoWwYszWM7CVuuZurf18
xqfFqlQfCGqWBI29xLd2B5G7HPYV2vRgsipKfIi4NOjEOvU61UR3vWbdpYOeBX0W+blQ1aOVWmjm
pD9IamXYn5yyadrVsdwEOaqr3lzjI5gWB9ZsUTCvuAzKGpLb8BO4jTRnQTKXFMFbZd416TNF0+/9
XJYsjrLKHaP4jXX8bR9N+8yBtBK3uHeCcfRUkotMj8NuEryiQcmFLr9SpmgHR5IRt0F6IdBWv2u9
n8YTMvbM5fZc+niwEhEtgLqtNnPcDsTITjPQJbSvMjSW/H6xvq5maZ2TXxViHilp8PWd5bMxWqc0
CwR44Fvh5OToKEX6dQtpDr34miSvzycT3GQmZ/frHLYs535Wsj02bI+TglgPwWsapAnZ61aL3Fxg
7apmBalNKVVuq1kBQCxxg9rJlcY/x1R0pnJTHXeUM9wocyhtkyuF/Ph9ksnpjo6AXEMaXWuK12TF
dKrUPyGR5P7SLTdKK51BumugYiV41c0jgDbqL7XysuLBgKHvk3J8k1ldI+Intw/FkrxEREUPbc3X
bgU8Vb0rSDgTDiZ59MhCINWgOxUjWfH4EXFDydND3ngLpO6yLp5MNbq2iIkHNAGQm+SHFrMurqzU
g4eO8qqpvlvCXiC/fyqd3HTzwnqm9PPJgPIexL2uw3vPr0eLVIiD0h2BX30jIjuksCAVvDKUlPWc
dWxjRT2UoXKNOzTZMikLvV7e2c30uU8BPEjK/GTb+U4xZ8SBmbN4qzVXYjAwlO/HQ6ZNHcl8pd71
SuzFUhoe0FB8UFUKAsnghIEcjQGmq9dwKIESyZRNiro5Fe3olkUOgy+87mepdxe1UQKZqomMDxvQ
cr30ZwrN5jhiGGlkgycrSN5GlHoKR3N8VfsuOR3Cv/ENhl61F0kVYgvqlwi3UGTPjjNAeLKGKPAQ
HrgkTkhgGYDSDZxH+OwrpdBQIYEWZRWbg/wi+GfJTCrhCfbVq9HoP6b3kiqhm0fltTTLOMZH8ecy
fWelCkHB6LKgy7i7V8gcyCusze5m+PpoB5K10qXdhMzUUwv+VsJEVhiyzXoJpfNIB+6YvFJc5Ekb
8XNfzJcU1DLpAW3XtaCv0gxt+T43T3Vm+qCX590wkhLQYwWXSllT/JA0SyP4KkXqN+pLlaaDn2ba
s96pXyGfYjc/yjlO6tWnsiBVrvRJBrM1BrjTVLtuAt+RkU0sZzwASYc3SI6HPHN1rz+FidMcQmuA
7JA9ZXqve4CfSx8uC7B6B12MFDc3NSnfImVyh9owV37A4mlUTjxFPECUPoxEPW2njVi+oEqW8MLS
KQ8l9WEpQXDaloTMSNhBl1jxwc6XMqsnsm6xs++Y0tvYvFHD5AccP9S4RmCTCGesC7SUmlHJ2ygm
gkqjFjFeG78VC8S2287xqc2pKQRqJh37kbyxM6dKYGpIOEhgRFd+b4SwJCiUPJG+tlILtjsEvdpG
O/QJ68BCVzKwGzT40YAi/njnYffjRuZnLCeTtILK4jqWPEu91VAkQloNrOozxnayazZ1ta9kihVt
pHwCXwV+eLGPiw2EpDSOejKtCbys8vWqucqcBevxHKb5fNuqdtDkjenJWowmd3O9sLrjH5E9ilr7
oTaohlEy4d4Zv4wrmSKMnf4Ia+s6fsKqmNnwDG6UChA6ii48YBRa41pchyCzWil/BUVNsJJ0nyki
GJ7Q1NuU5OAxrZC4MFC00ZfB9jSdCCTvbie8NF1e8MA7israLUFtJJVb66rk89Q3DdoUnVVqwVQi
hSdEhe+y896FFf+ZpYbtmi7gYXmgWnJEodTUroOVEl6Du95AZy3jPYEMqqBiw+RiAMJ324k16Ny3
rIFkNDxMXEHLsA9YlnMXll6fW69kN99FVTY7CPDAoI4WoMWnpLIoB+UWawiCxEh7TzAQyOZKPjLX
+MtUHJFSVVwH0wT7m7VX0ED18tKyXCldU0ZgRAooQ7Es3+Zq+kaFTeySDtESsveGr0vpI2JvpmtY
2cMwc4vJEwW7kkfa70A1BXkNjDors9432+lJt6pTUTQ4a4ppQg2WCmQMYbkA1cDTFTOpWna1MzCZ
7mxvoW6EcKa1Q3qmcfWZuFImXBcT7oyR8iJyVHhRvExd1DmvEwqcY16+6e+pkWs3aj18kfomAe5V
oQUFp2oZQXoDScBbu2yrwJhsrAvt9gdzDPLGgOy8chrOXUR1YWLO2CsDmdd46QO7cL5WpKjwlAfd
NTZke+wbarnmDvFQ/HFXRykbETQ93odrjHvZWGsYnKrp39ouQ6RFwd+b5VjkiRITggRy5Anzziin
YMoueDEQBWQRhEcJp/aQWaWLNxtWarnNC/EyvglV6t9F/lxvp29jftv9uNw6vFqTCabK46Gsl7C1
/lZZlIUq3vqB62Y793L48UdcPu+3S/8x/OPz5rGWA2i8TNUh0pfbieOazYnWi49GCrJh+2jFjJVD
scg93gnqs7xoyd6K4HaCOn8nKTYf+g48kajs6lASXQd1ar6bc3YYUAIVFW9DLfHwc6huLKs5obvy
JV1w14lzpunYsq5stTcOkrqQsVpXJQ4KSmQn/tgtRdFiucECp+v713DNFxI//dyktgkiZDsGdeAo
wbaLhKugzLOOamUrPWEig7C9fqyK85/92/Wskoz1x1Xy9dO2QdvGVNN/X+mjUYeCF5sVkTPv4Mu4
y5/1ca3L8T+N+ac2mK/20Wr3q/XnyWjh8I2kGl1LnzWcFziM1/u0/dW77W1tW+92uG22C1wO/+nc
f7pUgco/cRu/BRA8X6LQRl6JukHEt+UGX4//sVGrG9Ycl/5qPSm5nLQdb92mYPXT28dxLR00Pbc0
9Wp2w8qaf+5uXdvGSHD4FhIMLi53ufq2d2lDZEH7wOz+fxTaBwrtverLbsW0Afcrf8eTqTrY5F8e
r3/DoD2XSff92/88dm/d9/Zv5/1EoZnmvxxL1sCMAT9SbAtU2wcITbHUfxEPWWiyGysJYYWn/cSg
Wcq/NGMVJ9IIplcc3E8AmmL/C76VoUD7AzoNz9r6fwGgQYT6CxJbRwRCUWUQaJpqgb4nwKX/N2VJ
lutNqYyZ8V1o1fWGa54Enst1vDi8Skz1eUR22EcEztlvvTKgn49eBG61j15o5T97/+nc7VLb4H86
V3HekhUjEg01C+Z1A70Ha6DLMdQLcV6V3z+6t46tLY0WHNE+BkrtlYld02GjxV42OfBcMlJQZbdN
ohfSucoOJHm1z1GdF1dA/SLyZBwKCF3BOKLzqppC/6xa3TdMK8fbaFpcNJUBjfP631zQDBA1Zac4
n4doItWJMA0Csdai+zmZxvM8I7C87ZHXCM+QtUzWQGvPdpyFinYaIPlmM/x0HW1Wt2u0NPLtcVHO
E9pDAstVWzlvx7HZ30pVKH+tsyQ9zKleXqVLXGGtywYkNgVSuUb59a8d2+G2MZOmusLRWiLoXHep
oUdjdrX15dMkBRGSGCT1Zl55UD5v0hbVnqgO7Zt43Vsm9NIax2B9ruyrVms/ObKQ7rqc2ksmEUdO
9VDdDOsmpH5zE1oCG+q6BHHXjRGlQ71AQgvghAPqurtRIpbVUS3pjwraDoGKAtyuAcLyiOPseB3V
7bNA3dOXY6q7DygPt6cp9izTaB96Oe8e+B7DoUxQfd3ats36rFBlSKPjdmguiDv+p5O2C+XGcNCa
qjqOlGsFuIF+BgKc/b7Z2pBkmH7r2NpImD3//M1t7WZOh4NOGvW20VjSh6Fk7Fsd4YxGN+PHqZ3J
HY0tLBJ17PYi67QziOX+VFvjgGazSG4MSOhBicXUgzrZmmdIWfw5yy0kGSdE9epSyD4+zLmXjpBY
t7381x4KQclH22WPgrR6WBEsKIM2iacAO9g7FHFjbzsmMWXsqXBGhwExKH9YVsWidowfrQnS/tIM
4hBNsv1QtysQXyrSbzHiE52Ii1c8lxQ/1qXkmmQyWV5YD37Y4WNe9Tq8AZjoiqvJ5G+46asdeYPq
ZotwZKupbuZ1I6zRcCenqXdbR2PPscJzQ48Ud3hlivqd7Me1CPPXDx+g2hHSaT0sUZKJccRDe0fD
bpDHky/063DzGmqXIwLuxZkqE5lWfaVkpGVOgq3Lqi7Q0DT4aPzoT1vlq1kX8cFCwSiA8WN6/SCl
9p7VILXmCccQ5CeLCSV8lKWXTwNuu64sEgAR4JXWwNcAhUJUON85q/3CtiHE54zk95ZogvYoGhQZ
cb64m3IkmHV13uMgnNxXYaW66twg7DVGhymFUURFC6CI2GfrbLFtmPVCtBWZR7bDYptMLsf8gLfh
QuLcapT0qkPs/zqGw+DzulleohDbnNVxL0bUQV/QckTTEF0YUKG4tzbFdQLK+WPoUC5XqV5U/4XT
pPzBmQdujc+57uCh4ZjwK0BT//XtYilF0sdmbH9HLB5puQ2koK7ojA31x2oR0MK2++fxn0N/O/7b
7p/nwrbOgAxMeqBri/zci+hBGPi2FEmSPhPNoQheeCHonN80QxEP0ZnDYCZgavzRjsNd/FNlFKvr
gjJmEwbbuIuk6K8zLu0f4qTbGf/9M0TZXCPtXD7ONqqH7VCN94lKJQVT2tQ3zK5+izIUjyYt+lQ4
UnLUURvdRY1dv7HkS6LsrS3gYqBbbB/MPGs/SRJJdZhI49I9Qtot7ySzMx6KuL+GSdG/IB+Jt4Bp
6oFidf0LeBl49A1GBdCxokMTWYqnNAqoxQbdNtaR5M5keboaSiTei0zcWWt7a6PjJhdLiCG4UX5e
ehm5Edp7J0UfsEvVfVhk8avS3aLeYL0gUSYdhr7Rg605Yr3RpXXyHDl2d+70BUzPGCWvmpr6vwVi
P8H2/1P2xV2VlF37v/8XnuV/xDaOZWnMeDpJWiIcbsW/3n2IFtqtKZuoDFIhQE6PV1cqZ8urLuOp
juYqMQPl14d+sXmVV/MrUFIEaKKuvVrIzFEqkD7PPLA7ZQRhNaMxd4Xyb3ZFPvPn3tYGSPcuK5fo
8Ef7Nnbqzal1t3GX7tQUd43W8B//h8ttbXKb7uu4v7fwtgymvh+v5K4wrrIGMn1RLdFLZ6a3+Hmb
34zQuBOmLn/ehqqx/nPosKi/DcWa2fpWSdpdWhfKZxPx2kCpFax3YzAvyEfo0lKXd3Y/HnkksfDT
kWBa9+RczyLgvPHPvb/2/jlOmpLdhP7Lx7mX3oriBKgN8ov2ypqV5uX3jVMrx1Qzm+Mf7ZexGazr
q+3QNKqrDsDmIcmoq7mXIZdztzajKm/VEZDJdurWubX/eVrhyA9Spo7+VGW7ECzsEy/P1IPQ2LyY
M6kz8jnj16jurhdkNiKStR1gfIxl3IJMVWc4zYOSIJ0pGeWzkk4p3lCy+vzraME89BkADa4hCAST
l9S2vu1I5U11Gfl/dd6yfsKvq1w+L+ITtqNffZfPW/suR7/+MqPMrWNWQ/dNlVWbjDqbNxlq5ReW
Hl1vbdveZQOGi44ox+RWmX6O+6fBQNXCw39+kq2/Ck3orJ00DR0lR6NkAy/N+uNBnuJEwj1Ek77B
iHvslsa+t600vW7B8YIP5YkmJHjvEe6+J/RJrsWvdpv29lf7sOB7WyFPtY2frMT5bfzWrkXWex6+
gUh4+PCU2+zlNq73dhN97K2Wczi9CUpReNmSjiURdOnexmx327a3DeTtqLvmxcPu4+K2EoK9W93/
pIqgWOQU6MrBKc9iDYqLSpP3sawlZA45hIOW33fUcLYjVFSNRw0FZTeZiuqcGK9UJjw7nI1zLrr2
dlTxaOyoWr8LAwGw0JxeC8JkJJT/PcI0voUG9B9UJLGFIMmsmARZl+Na+y/RwKZHW/1ms8KvuC52
VdWABgXX/o9fse7nymIOsr9JESoMkmsoGNpsC8NK2ee9Kj1tB1kGHLmWnuoEMxzMsYbCOodtGl2b
ZoOu2q/DOpT5g1MA4luvk1jNvRPNMHCkg7HgRabpeXRoa1lFKpY9bW3b9ra2S29Vg2C/jNv2xgSB
+xK3lZF0u2ehYrTrBFKQ2RL93GwdkGgmFoX/btuGUM4jOl07aiOfDMCsnKesjdtlttHbQCeDDvGf
nxTz708KTHrWhwgbGzaaC3/ohkTGkEiYlWjfjBK3l5aK/1X/a2O2CXfqdgzqj+iwjoBDJHDF1iFb
kyj5YfIESsqSGPqNlGQ6yj8r8C6GeTv3+o26brb2JNXzwJkVEOV/7dh6V7he12CZ2fWO1B2rJbHy
G7kaUp8y+4uYEuVoVEZ72059e6ute2s72hTz4WNslurZrY4Xz4B/xfOiVs6dZSXnZqy1Zy2b7bu1
T8j2b30YRqjPuj4+VdyXQQUuEemNOj1ve+k4/9zLf+1dei97EVzuc6bCLfnPvw2Evr/GI0xjtmWD
BQfBiaMsnL+/xiMxcul5OsvNt6wrl1YPrNrZNfEsoQop7mpQcph2cPTRhC8zkMyyn9E3th0v/zj+
1Z9myXwaLeTQSlu61orYGPazU/12ma1juxZ8enCe1QgSum5S7O4W6Yuhlg9V3SiRS25k7vAuaSLt
DlqdeCVfH3l5V8qPcrwA0ayk8BqAaHqkFCiO2Hlp1xkvzUAZMeAAWErtro2j1/WKcYZcHlfUAck+
2BTh91DUNLeDZPOuy/JeTOP8kkAzDhZqXSdqa+HdNoLa2HiTp4jUI5bOPbvenpPey1fWds+OApaK
QXVhd+m5DKxUhMA0aAMe/ontvTMhzS+m+FEXTvyojiDkUGBtd1vbrxFASTIfTesHbGSbewOv450a
honfrodbW5JbxU44xH44cbHijH4dl6zU7reBW5vkULFcFGxwt47LtYpt4Qp5yQVMABJQxIFArOcG
OAbr4XXPUosK1WQsiUBPBn+0byO2zvXMbejlJGM9s1nP/HXZbcTWvg1Tk+njslvTH6f/9bJIm/2X
d7b9t5sdGQvdNgzbNMCk/804uTMTOZ1R/n3PQI3g+myCgQU2cl5klummYhfn7VAYIfV6fOv9ivJi
5W7dfwyESGNZ3sfwbdC0XmMbeRm+XXI73C5p1wZ1P63YJWk33yT6yjrtwry/qc9byzJqGI9szVaN
byKqJpML8gyOxaWfrG0PVTbP9ouSzDcf3T+vopBFcpumwCcxCurG7tF7pnJ3paRwtfxtd9tQoA3P
BVZYa6c86qj2XQZfhs1rTyzbzllCUh3uRoc7PE0fuyHErl1naeEuhJ143ZYlLCBidtci93a9tW0b
AIoJ9l3rGOSNrmp5bo5m3MX/h7LzWm5b6brtE6EKOdwyZ0pU9g3KsmXknPH0/0DT27Tlfb5d58Io
dABtWQTQvdZcY/7su030nfrnJ4g+Jzec3X887v6ymJcNR6bObtr/84TSPiPKQLCGhpPX0nuEqLkm
dkFCuaQaU8maHmd53iy3d4kNl+NkfxEdQZozVbxThgSYUzSOP+eLPnHlGIz9qf3Gk2T61Ntn/fn5
1780CK0fFl+CCI3GfTIdWuviy5M6WKwZpgNb8FuPZwMcysODjnNNzy/hPsJ79cEBu7LAfUan9t8x
HtLRDPdmoeLtOY32Sm88TBdgNlRdLyDiygUU78VVla7F2kZySChzz2Qb0fQSapdUUEMbeQqm+xDm
rqMi8n4bFZF3MSpPkz9dS5ln+oRyM9mOef/DRSV6d/Nql7z2+5hHylZ0icHGRiIequWPZPJ8j2V1
XPQY4/GTJEAVVqHmLdpp5Rhi0DQf1ME4F4Pc7K2KBL9Rud4XoMXz0vW113F0Fx5eJmu3b/wFLxf/
oS00/0GJ+qXj4Yohuvqgz1jI5v6CFCrvOEBmS6du0pUvISQBauqcC0hoZ2rXnDMEeW9GNCXe3gZ6
EHHHQhrR5TLt1i8+pKnT9rcBYoXAQmWJxQaWNOO+LQuiGxGruTDP7mTJ/CZMkoc2g1emGNSR5Zgk
u012Nhu7u0S+/x8PQuvPCn/dIiomA3PTDQWCJFuYTzGwpnPtUi7G/r0vifTjcNGjwIeHbBxZp91n
RkJ63Kr1H1rrO/sxlNsHwrbVJkKpNBdNcWjzRwoKiotoqAHfG92y3JVokvY3EGYY96LVuCnIrMD9
EUEA3qstqFliqz+NdIZBWmZdB8NuinD+NNKxHX/lt3FEqcg/8zRhseM07rJwAKbFO7EIg78lraM8
lhdi3ZX92XQGJ1nUFoW1lmoc4aI9iOC+OORRcue1ZX4SLXewqPGAzQAlcsoGhKV5m58hjZq3rEZ3
OrLhhThLzN5+LAYkxlOcRvTrQ6TvHCj4j9jtfO7XOpnlUBiU+ArInvtfKzljyor9vpVRJmMGDERw
CNPhCn7+ndqFWtUDOpf3auioMnTdclsnzSnshwi/sQlrfsOdUyFQbc2yOrGfq4ydmDw1k84NYbJq
lxiRy9EB8rPJHcff1VKXHK1wpBYKb+MHXhbOrAyC5KuV9PuoyQGRl7GNeClSv1sDldWpbJxUYoJH
gvgpES57IK/EiqQAGGHPzHhI71JqThxrXDeJq+LprEbBh0pmc0ElGcLu6T1zO0zk9IM9HW59UKdn
stJ7M1hqiAlY3tWXrDW3qVtuErXXXgCzTGBB3cC/TNJeatM+UAiQXxowCpewdvc8AqPn3Dpb1og5
6nQQZ+IAOn6g+BzPwqxCUyb6MKIhQ6R68vq6bSbx9AjY213fNtpib35rit222Hf/miu6xAxTypeu
0dbbKveG/e0wtvmwT+JkkyS1utE0Ly9mt9Fr2/L5ipo4ayEw188I8RfwR4ujNrVEV81bZ48l11G0
eMb87G8z0L1DiLnVrU9MIYfzRWmGat0R4y3fQ01Ol13dm1stBQYV54P3lmipNid2OeyzIUlfFIiA
oj8DObUdfFw5icz5b1pWEYsCMHLWk9S8V/T6yZz6caUjW+lgFJJKOAJn6uCP3cwtemXY42BrPqTo
5Z4oCBCBJwSkoiHiR7pv+9OIaMTTNI/S5imuJaZ5waoIHX/5v1cLYMH/uqV4NlqqaYEEkw3TnG65
3xLRPSZEuZOO2nuCzgnsFpbp4iDZY7gqhrhG8/FPn47LKhZZBMKvc9I4lg/cecavGWLup6aYb0zK
8TjhR7IKdInSiF1r6xAYnQ6DIc91nZXIrcsMqsmLSE03hZrp12m+ZkYrUwZWL/og0ikLA2ukFfUX
/Tzvq2Sr9IXzWJiSjDAxJ6M7NfNRLzdRbftsO2iGGGLvlQzjCtGkmkg5t7J+FC1qkbNH7G9EQxwS
s8XuPbTuPCf4FspJuodD7G0aHeW2SIEN0wbkU5889UV/zrv1SQaZ62uu7dN1DVrvvdGp0WyUvLcm
SqLnqsXlUlF9XimU/B+xqWlxT4/kN3n0trLSmN//nAqettnr01SjaNtF0Pfd2i59i8xL65/s6VDI
hHOpSMOlIvZPJtXiMk4WDIh2Z/cntoH6VirVWMYCgzlOa/gn6P8Ain1Eer9dR82ntY5tdACFD4xA
G+svaPrl59BkmaZjlzYXzTLvkElHfroUzUqNA5yHKEG/To5dBK9xWyLr51pPKl4tw29AMJTKs49n
PS5MH40LC0aHovUwGEVwzE3lVbzFRBe5uT372+BsUQV28CaK2JCR5xQbMgXJ2CxXiCXddmq3bZkY
VQviRp/2a5IrZ9teCeydM7o8faYywl2BtYHfU5sXolkmG0n5/3TwkpwSzOlszKKMp52zuHWJMzFN
zBBNcUCHTZmUq1Rrsu7YhiFHWquupS0zNHevZpYhbMRR5hh1OEw7w9m3WkrZXQPjHJdSA9FUnURf
WFQLbkUzq9N9myruJSzDN7cyv0bKYC0o9+p3jp9hVO7H+zJuhy+iP5j68Wj+136LZ8+OelYsM6Z0
aG861DxMTZETFdlQMXBLm976EGxv8lHeUrmvHV3ZR86qRjJJb5q3g/Or6coI8o1CD6Zaf423OEZ/
19lloYbHEZBEXmjH0AmLpdfr6VIbNSrv2YZDLOuKNwIH4xyZF8RFIpNPOUQgZXIW0yNJX4dqXK+q
Uc7fClU/BrzZH2wqra6Xj9O0T5cnjYTQlX6WSvrSCMJDUNgokydJhDholJvNwgRMp2iyElDO1ajw
e2DGkFr13BhZJdqNF52t5inAwsum1o5lgk+ycQGOo1y2IQks0WeYChkM68lpsj+mpcZr1E2+m34u
Off6cBkJ7mVzxYEYH6mYIBla4z/ITuFOg8WkfXBb8/y/3xCKMcWHf190qWzhkUiZoLIM02BX+ecb
wkokykfTNv+Su3qLk3Vl7kHmYA6uBajFZ9dz0zUMbGTBZam+qc8NMXSdIIauh9LI12EXxDOSn8W6
TdL4GoieylHWNt/NpdhyoXrO15lUxUuxIUMY/3M0pP7x3uFWFfoFoWcQZ03VPJVWE2xv/TcpRPfP
oJg/TMqH2zRH7qirry4Zru5jGgWU/PRLq03GV1WJuaeCRCLEVQ6vTgfrxyHGe4ooPRDTpNFqj0lP
1btY8LC6kFeYRQTX/Jjou62EPmU0bpM/Lac+NW+fzHsqmH36UOwRD7UW2menr08iL5kE3b0iRd2L
XhrFEqZjfXCkyIH9P1AthbPCa6WVp6AiwN+IADEodu/iTnRXJa+Ls26w9u1UGY47P7RW4Q9SDSX5
gqkppqlImQ65Ak44c4eCsHaf3N2+y96QPLXYqu+uX2bNhDqlJexxxRRxqKcvPorMp6bL5N2t/zZX
fOb1ppGM7Pp5YQbVGSB+SYVcHAEjRBfTAzlZCiPlq5tyEnwZE33Yi5bbKfadG72KhrjGt1x1q9UU
aN/6Pn1On8Ju+t83kDGpBj/dQBqgY8NBZISb61+7lqiPqoTq0vxL7avJjricf6Wo9hVk6ojNB4pa
CiKhqTje8d+GxUCdG29Vped7sdGsnXNjeu1FNKKyhPTlUt0nmlLfKEfZ7S/XTW4UyR9FZnmHFjvF
zaBAzXT7Hm5r6DQTSgIrvw7AwaYImxfc4uG0BngY1ePonA29Uyzih9qLnYL8Fn3mFC4IB4lcnFus
RWsc9GbS2qFt6tqcJ2CWVfosdR393vbHpfhHJSqRBzky8aKb9touYMh7UtVzM/O6BzGj1GMSONSz
bEWzsEx7102BHtFUtFifFVHQQWka00Ou94ua1dLJBD51GouaOKPiY3LmNTDMfLtJzYUYqiT5i5Pb
Oswib5x7EPc22UBNh0dp5MW3KhxICO5cvGgALjSdUeHcLjLXVo+SWLZbkYKrgR6QSo99CEUqaZPp
UBXkl0Q/m7470RoDGZM1AW+NrLtRat/Eo6PCa2zV5lKyVsrO2zd1aGJt6N7XcV8dhWStVlP8T53S
JVnJI10cpISqrciqjqJ1myEkb+KqX58hZsDDG7AyRNlzey6Kh52qVP6xdr9/6hZNq1X9I6Eq0bg9
MsXzUYy5zffbw1KcFfqxrWzMIaeXVW6H0UEjV7dj34gYJjQ6EFkZYhk77on3+QH/qUb43PjUkyZ1
kX0tkvrOgWz4w6zf25QyQLAv+TJDQfidYuMvWNKmbx4UZpArvrbLVTbUKuY7WBWF1jGkSOcYGFW2
xWf13o5SaGv+1CcGUvvB9FkDtrI0bcAhAc5xAPfWt9Bcn8arzGmPfAvubW/iyv1zEnvhtSf852Qa
qhXrLPktEGgsro7gHZtx1oGsnjUCpDh1OgoKzkVRAzYDlhXcB6GBIww+pjO/qWWYkfrEvZEjZyUW
Bzx9yvtwOMcSViDo1w6355/F/8aK9V4yvz762upS+1RUQ3H1tl0QxY/Mf8X0pnlvAkzNW7woLobu
VDtLzrVlUZJDsgDAihlZowAEK8sI25DGOmHLjKNvYalbyc546dqOsc/Zue4hF5t70bwdykJew4Hy
t7euxoy6tQZEdXxWyqpZE/BeEnyjKpBs5F1PJvvOlkKTLdVInbilQ3rKbGhFPhyLuRjWp4lB74fs
PDwSmUW4tgEIUjGmOeswLkdgdGl6wFsKjwOl5MuDQ++8MlzrpbCMb/1opB95pFGGhYxvNnrDRirK
/j2S0FKoTeUCXNQpZGuz8iGT/Bnse/M+ruziIQsboHhNFK3EoBbU1tmFgy8GRZenTGQSApJb0ZTk
uNsbnsEGv4vqnDhN/BSHWnwci5xCXAM9LrgjGbB1QjoEfEayl3WTHIo4FZ3iEE3D1zOIq9R6pSRf
bnNEk8etubb1nuJj18eJrNfLYOcH4SsoXefsFolzhk5OoJa6YXhk+QAmkGaHJdrGLT0JuuRoYYIY
8Fix++FVhYHl9NZL3qru3uvzap4S4ikSPO6exxQaZWOo4UUcPOkJY133TiLofKmNtN8rQ/nlNq6V
ur3s8l5diD5Kbb/aWR+yUMAQvF/HQ0CmxMu/1kZiLhxTzQ5BJ1snRaEKl29K8u1fZuSeDPwy1181
tmcXj/inNgU4RCs0vN9a0xgrDVLO08xMwQLrV2saG0wz+kgI4u7jDLewBs3c9X4rYoL+PZHQ63Jd
CI/Tqt3j6bjiJk1OQ61Iz4ZdzctybB9dqWovMmS+OM6kZz01+kOhxbiVTrPCHK+tsPBzHNwYjUO/
WvhVjro4R0IgPlrN4vgOaOJvmwOsIbN16YY//wWhp+Fm40Uh1lC2duhH9dIkMHz4zQTxEpBBT0bX
ri7iQL701OeZsaxdIAlCuFJWZMj8oCZ4P6m4rp3xYGTrViWVCuGcV5gpsTdTo/QO/FKKFFbqzqG/
FT237ttUXzGSOzEQJ0o/TZWxhlgDbzL0TZDJ6pIYeUU5sxl/VIjLlMz9sBI7IENQ109G7CDZV5rx
0OeKsrekWd/MWSRKi6uYJw52jjm2T7JnwVzw7N/69V4Lj9mYvSceTA1ePnM51pxHEWnJbHfuQIe6
iFboWq/U1LnXuIxKEHTeNgA5xGCL+QgmRyPuXlNIJ9BMOKqBpS7Ep5lDOewsFV8Jw4b/2Srw7lTV
IVfslsZB1smslODxZ51b++/ce/etEnlPusYLLAf1sZKDrDgOU4aL3fS6KqXguxXDpeAR3DzAspbW
jT8MG1RI7QVPGqwbpilhRLQFFciXuJP4jbQ+4jU1+S87LP1fFpOWbFmKjWGwaeBt8eduTEPX6eGk
G38JqDc226K5w4q8ukQ1ENe8ikD4ku+4iL7cokIwKuJmLZpiYNRw2/jzql5SNkPmTNX2lLmm49zu
nSQCQHA7QVuR3Guypy6JRiEJsLS62ouDmxhQLgz56yhJ1T71rD6fqZZa7WFD/5wimnpac504vV38
2zXic/qhfPvfi++r80b2m/pJtXgPUf2DDhpd9F//X1UpV36XaN2b2qbJKvEUUBPTegJbS+soznJM
xMZZINeXEiPcregLpkVFVxgMkAfA9lgCViE6myiwj4mKQ1sEPR81ucdm1ASD8OdZq8bqtQ/i+s+z
//95nVquasMb1yJPaSAIxrCTwJrYFosm2JdoLxKTohnpffhbU4zeJt+urTN4q58m35peVfIXxZI7
B1pIXWSWZWebOspkUneIA/F6eF/YiqwJwPoP8eikZ9h+c12Vi/cyGjChQgl1T52GuskjNpE4A0fs
C6jcD/vW/B4BKeC3/d2MGkA0cR/ucoVHsplX+czu4/TVG3jkS36vrEUTzuejlFnpfUoRMklk7aQ5
WvIaQGoDJN1QaiCacLlmJtZFR+rjh2ct/YB8nb5S55vuNR3SsPgsKg2CRWbL1U6MDjrkSjhFCEbl
nu0E/wLxYXISQNec/gXXpu48ZhhR3jdOWlyq1jgBKjCWhhEG2wZh3QIDXWxB4ty9C8JJIxsVwTs3
x1tgZ9qDJsPHN6nAX1VGWH6xrXeptvz3Txe6jfIf4j/V/NNagEo2y4SLgBbEgIIO+PrT82LUeGpK
jpk8mz1rkWddsXUAAKEJjyBeNG3j7iVTA/baFve+5+lr0RL9ZNaAjt3aVNMQeUcGtuk6PdkOJhbB
qa9nCSX7FISDwKq2Wmv0l6Iw87vMbOZwZoeL6Eqzvl21UlovRFMM6KqDpWuDYHC6yKI451D545No
iUPvKsBeXKIqLZLfJUgkYLVjZa2zxh2XOLprLywygb3KdXwwECO89AGqBDsZnlDSedsihOHht61R
T3Koca7qlr0QN/H1lhe3clBna10v9xg8YDzMa2kdOnjY6pObrTjkkQ5UKjbi3wb8aYq4AqvYZC3m
YSb+rmguLF4npz6u9RqSU05UUCP+zxlgU0ZEm0SvjQ+FbX3rcwfB9zRR6uVTLZt3n+IAonnrwyp6
RMV2ED3ZZK1wCxnUqocTCHG6mW+n/o4KEOnZC6FH8uw/i1aDgYee2U84jiT3suWfSTtJzyqmeXtZ
xgNZ2J1QpARclVBr1aFOvVCAk154Vof3Fb8QP5KNBynkUPhdNnPysNiLviR31hnklTV0boiFrtTs
JQiMeydWAXDf2uLsNseeZosm276TT5BZbZV+c93E+QQvdr6bPwkZhRBOiDPdb7BNzRyU5kPOZs8j
lHybZ8CkgdAQjiwPFP2sBOAZzJIVlDY1xUGuPeOc6vn9pOjdDaURYIUCavKIn9js07SwAF9wrY6T
RzxHo6r0z+KQ9mV0soc70SAaSNiZyPJz1qjjNh27RAdVzFwrmJJPukLYdmo6fJn2dh0eeeKEl76y
ZnHWxXeilZv4nnrEIUVLHCCaF6uR+iqWF8wXBz0Hi9HkNkzw1j+m5fC9clvtKTJzW7TAx2pP0HV/
a5Fzu7aqBLP5KHJ/G2spiloQek1AjkHWMnyAWuKs7vrxeib6qMOE4tlNhOiJk2dNiDwtU1zSbVaD
S/L1XJkYkUkILBCHGnVrF8Ow7RO4kKrtUo8nDe6pAYO4lEh1XrIkh7qS+vVTahQQODryFqC0P0L2
k9+MyXwm7yGbhgEu123ApqMqAV9EHgD9IW5gHUn2u+lXP1yztl/hfDozPVeSp4wqsYVrU4z0vxcU
f1Xu4jFsy2weeajyMGX4k5o0An+VdkVlPfk1mBTx6u1y6OxYoMQ7Eb7uJSpVc1mOd+LVK0aToPo5
KiuQ+8To7Voxqhr9tlGz/P7frr9d4KsojA3sp4d9WvToWmr4hZ8qAswGyT2b4VaFJTLlnu0QO3Rd
xQSX/XL3BBgLUqdjdk86m/YGsSvefGeMWfKX0Q4mlGE2ZWRpEimUl7anDTwkaZqe1ZDOrovjWCvZ
i2Fk82IosCU1aqxHa9/cUPsDT7WFidaMxkVsBIcaAo6N4Pkh7AxjU3lysfbqEIpSq13gjmK4bvj6
RuvBAldZ+mZISPMDlrlHXUvVve+oxtLJzPY5qcxnEeX+NTWpsIMUU63Wxd1+mmo7/UvW5bjqTvg9
3aYEeaHE1E6FWbOvHZ81XTN49lElBXvU6s5+V5PxYnJTvsta8YFbvfmm5Vg/OYk7vlC15s9z02yf
eqziJ/Jv8xCH6QAinCCFLNXt0i58/ZymUrtCGOyf3BKzwr7R64PZ6dZGlXpnwt8mO03K+q3VdfLe
BvCyGUyKAZ0gC9ZNn1unPDSkpYln5h2oDY8UYNdc0jCDjI6L1mNVquzl1bR75sGlzZqkV14DSwLR
k3fSF2scX/lJym8sAI5QwqwPo0tWepNBaiNpsyk6fpxWT+PzkA3FfZoX732oKW+Kp8sLmDoFEGwK
IZUYh4+pP+lray2ohL1nyW++Z2z82PYfu+bcc3NvR9g/m5xSaSqlKpgaVRt904tm5hdR8zEUsCiw
vcqfAjeGimdI2r4uUu9oe0ayjOXCe4Ep+owhbvMhReGqaQx9ZWahuhnY08wzUKaXJHO1ldbILbbd
Q8QD0QN8Vfr5Q5VAyo99LXk3inGl5CVsmiyI51aU29hfSpMHJgfRNMnGsQYx/IXoUywYgDNxKieA
WXiKcM311JlOtRrftSj47WPEZDuoMTKSs3irSvgI9J1cnlw5UHfNxGP0UC0+InjEkEHS0w/Nf+tG
f/wG+w5mf5nK92oxphsJD96NjgHzneTb3HqQn98rr5yLa1Lb/tGoMsbmiR6tGr56e0OjMltSUgsJ
r98Tji5lXothsuNp+BCI1cd00KZViugvYbWh/PzZdesnK/kgWp2rUhSBDfb1M/6ffeJDxN/Qt/Fr
oiETMAPbWKCy9x6btqhOdWLfqZAvHkWXadS7imTyWZ66bKcEeYYGeS0GQ8NOkJORDBBNRx2Ix5lr
3ZLDag6gCBJZctLisT6btVQ/1H6w9+KIMJbSxpsC3t6ynaJalE7jzq061bmAx/ug4mBxm4YJwfcx
cV60yBo2OWG6BEOYeqYWdnnoDbRr4iCaSTTw+zMMmGemqd25SubdhcGO0lzilaJL6owvgP3rn32j
yY2ODKBYilFWGfn+f79PiDP8mR2yKRgBUq2SWuXmVJTP3l+FBj4M81j1ifwnyZgVz1oo6ljdmsTd
7ovpRT46zpqyzZ+taezWmsbEzHp6rfd/zPz7OjGzmj7z19/w67ogksp1V6Yjnu0u6RS36UivOHiA
tWgmbXM4iR5xGBBFraUQ9tingcqM2QWIQLFtJ/LCKdOdHxlUMjhGeOEGz04G3uiiJQ56FUD0c2PI
7eDjIhSIdjNvHXtY+yl2YOiWqAFsnLM1BO4u0EJsVkPnLLrEGTTRdtF4o8Rr4J8BolvlCh/A4RQ6
8K+SUb3zplXrkBQ55i9SgewEYwBfCeU964doNiTqe0mc9zFQ7I+xVn38i9puNYDr2wFANE66rvko
hnEyybPOWRKNonqrNi5WnuQPUZ6uYbpnL2bahQejITYomj16RZ5aBuTHPs1fhhE3GEnZmVnenKQ4
TRbEpFT095nJbd4Z2ckrQfhVSEYrSdqylKiXbUIR7HoYx6+GmnWzIWrrJZFp+6nJ1YtGsvUbLE9s
YDJKQpAG4RmlkUn/lxnEL7NFDeBzTSGPshrzmqSGmiS4bI75Msnl5Jl32XcKRdwPVX1r6qa6i6ks
1gHVlbhE6blB9CY27ro4U0DiB9aSogvjVc6hWU/2fAqW49cZ/OtlcOOZhVEU6asq14HGJxFL8Eny
S0i9geTPXlnNEbmgOYWI2e2vEjnXb7xDMPSHXvYKjxBBMKulinrQKjQgd3TqD0/RT4SZo/eSuuAZ
BvTui51D+2ZRGj0ObQC3jx/mLg6cepUiHT9iKTJs+hopyxC0/t7tjWwDIMo+Em6MV2EJEoDfGFAG
jYTy4CWA9FmDj0etGKiNUDPw8rI0vGLuOrfy3iFm7pbHnvoDTJLo191qXGh+z7TpwdXD0r5Nk6MC
qv/0BJOGlE+rjZ/ToogS78j5was9etH5LwSiUL554A6WsWn7hzosylOMGzXFL436rkAe8WTzWyBj
TDjWkYMyylF3k7cb/1i1eImy5JSYkfktieOPVOrKR6so8v9a+hraX48qB2cOVSGcJhv6X3axNZxS
K4aq/4Rax7mU+jMsMB684DLwj3KoGIij4i0JwnxmSngWtl2h3feqAlqD/miMlu2A8QB1GLAM+2gr
NiKiGVTG700xamb1vgjye2e044OrBN3KL/v8EpdROe+JdrxpyXgfCF2uY28xwCl+VGb+VRti+wWD
OneeYL+wJfnzo64reS/JFcmbJof3ZaWXCmLQQzn1+4jxF56uDV/aQxG62bmTCb2LHX0WjfKqGzM8
CKc3q4gLkODqj4GaG1sTJ6p6bWA3PCsMLVzjKcLKksJxcpV2Wv4MpuM1tEAt3YITTT0WSHLfHUQb
fH538HqjISvRT7y8PwbEFDM3uURMrB1gcondP9W6eSeUhEJ7SJV7fJi6wMZW935uxSAm7G5B8aV8
tK26WFrytBmSZfh+OGd8rwMqV/EN+2HZxSV0bekVoAC+U2Gp3OEDbPH8V4jF/bo8cNGMicv5n7te
bmLM9aMM2suoDd650d1uYwV9eq4oK8AMyUxfyzKoV7ZlJmuprNJXrJPeGlfv7oJiDB4cymZF9+Ck
9gZ4Aoif6aJ0YPenq6V70H0ZEn220TU3eXWy3NyTJS7notlLwwP1N4AWAbelpXuyQqPAGrmO952i
Aeic+qHjnRHVFY9aPSxSZ1Rgy+b4htYswVnJHxCP/3649clW3S1hSGrgLplyGxBNlKIdSDkXCGlX
DaDIk/jeKTCbZrkh86IM2nUQJsXBK4ZsG7EsBP3vEnjkBsWJp2lghCTKSvZaainCMVkOSdhf4thx
57mdVk9RneGkhtPaq+xX0SwJB+2r6k454Dz7KLEoHyLX9aHWrm0DLepMGyDMRl4AezUjCeNa9bfG
Cx60dkzDHy1iiq3ImPUVeQEXc155yp9ldrBzeb7dizEyOtcxbSqK/zUmcnJ/X+dEpb9oO6DH3lQ9
4OhgAbEa9PF/R5RJbay2y3Kf4qypRrr2LGmld3GO1JVvZPPgyN6WZbz3g0rFrY8t1BuxEIUHRR+d
YifWdhBkMa8IVevBLsliB6BZPkJzzt1vfS+VQp6NaipdbGXM1jWLgV3vgUvyCtabhRoPb1nh7QMn
ro+VHGlra7K8JfDp/UBymqS69kPK67eM5PKL1UT5orCb8axZ+bAZNTXfapNxXiTF/h47F/xf/ErZ
a6USHGX43UtEX9GL1sXPcACaD1QuqybS/a9DBLcjNwf/jsIInjRF6m+8stXuLT/y2RarxrvVfWHJ
TLlBnGrdMRBlCmafd/spP9lN9QpiAEXQzzNdgRNfG9k4kwfDvGu7+q3EBP21xXoJoy6dWOMkxKoV
HfMayXkc4q44UNcUzOVaD16bLESuxtdjI5rOWB6byusupVvX910WPajTLCfTsCHH7Y3lN02Cd0Q+
Jf9banTNiXwC/xU5xUg3kdQYDMAfk4BY/rSKEwfw6gsJ5NRZtPAQCzY4Wq3JFWj7OOopuPAsZ63n
FU8GOZYWldI0j5HZmzO5bLsvtZffh3w7vFkuLSNo/z5u2Dng59Z7r0eFwn4v0EE8Ygk8xS+k6BsP
6me31rWXvFbGTZOk/lI0Hadt5pLEnXYd5cfqUs/8D6t08693H1YfBIhVFPxQUP+q8Fa6kRJps5Ae
OydV0DZp2nwoxvYsd0m0q7rSXVEumT26GcsSXU2s7zm6QK/mJr7NHahr3A7RiWUB04M8fcwLcJ15
ppm36YkMkUp8dEyB6+46d/poY6omgSMOQ1QUdadjg6Q+jvc1Ed+PslZ2fZNFX+qqhQRch+mdHpW4
ILHv2GDVEt55VI3OTSnzsK4K9x6LcnFR21kRUVB0GiO6CXV6EuRGEjxaXjhTp+w8VqHBYwS+WVQm
iLFfLQy+Po9N16Fysf4DK4Nk7vPqg4oTDYaBbGr8QYHO+G+VCoRvXB05ofWokdpdRM0Q5S8x5npI
zKI1QrFqb8sdtZnitGxIR9bT4TqS6oMzF51dXJGJHAcbzyEDJak5HoXORchhxNknTcynJqTsAXpE
beobiqVgAzX4Wfbk0x4sRWXRaWM7rUiFdagjs11WoDWeQJVgwD39hyf5ARiD8V1clEgBF1lhs5I1
9vziIjxAuC19W3sCus5SPz6rau5/b7puaasVd0nhZXNzQAxDdd9XqzbHV0epK1CZsnGRh4iy2Cgw
j3WoSxvqD+VthIvd0UAusNLHTto5vv7su0TJYkQ2B0J0DgxSgjBSMnaPKTVxvCu74QNrvrDW+YKg
x0Pv0YZPXeQYS8DVPy8iEB5cL2LbWvy6aBBKgRJUVxmrwfWicPqbpm3T9W9yVal7lF1cRlsEQOtW
d5JlirAzeB5rDGQNWzngPBvuxhzjahFlxM08X1Z97230KQZZaJiiG8XgXGOQ4KVm037zKY+NRSej
35QkxXzNsSufdO51U/erknjKxjZCa+outDC78/ToNbESFzwatbpVpb6AMXRPokscRNNJ4hWB9/Dw
qV+vVHXeJMB90+ESNdqw9yfYIRkQiomns9tB9EVem2+i9MATym7Zt8kPaTQJjmPXOChTCaploqdV
7dQ8qK2pPonRoYGGXjoPXtlXWzWJtJdodLAO8swHubf8+9LvHuKpCCzTK2ejJHDMpVHVllIDDyjL
S6zfiL8vxF2r2EO6cXAxuDbFaGLmW1cZ1kZe/zCmrVmPUH9FGMekiyZw/2OB/vPiZt+1wZIOFQ6M
R7HAxSwnsOT/o+28llvHtTD9RKxiDreisiXbctje7hvWjsw58+nnI+Q2Pe7TffrU1NywCGABlGWJ
Itb6Q3m+PvOqttkgut+pGHyoDY8zMepuvRyhnlYHoKt5JGOX6a+RKwhORRSkj8YUfeyf2PUNmZE+
zvFGmzqvunpKRhD+KS6rmHEEG128ojAtDjz6I2WtdfLenAz+AWkwrdKmsc9NHOTPUuNvxD5zzNri
kJIfdnGkax/xRSl2ha1FW1Eo9OJUW6WIpp9i3jL05u8LWRm/gD57uoJgwHpp60mT5C3PxhYObK10
tju8LryoKb8aTXzvz7nOLiqOZpoZr308RADFnfAO403v4Eg1hsO+o2NOn6grG6zKz0bd6nH9O4Pr
8JrlDySDcQ56P5Gkzz0fhzLQC3i5fojJysZ6lSH3iZID2Je5RoQquygqZDUlIzVU8FPMZO25gyZZ
5uN320KPnr26x7/ThUrQ3CahFZ9aIw/RXqut1zatNnXSKD/SHBcfR4mnS8JDEkBA094meDU8p033
JCKqNGTDGibPTZGUu9bOwoOStOVDOyffRISF8ERhzN6R3NPWzaw3Us2HXoZMg3+DsraVYGRfb0Z0
WqbmJq0VPadDeKupSXkvfnxyWkwo7sXHeB5bWuhWf2i9z/M8Poj/nKVzZOuvv/8z3IbKj0Kh7q9a
SJoh4YErD+PT5BwrSenbQ5iCSXIcvVt3eWTeCGKEOPNbjw2QDsdpHdWeBJas87YtvkeA3Xt4+OQm
bkp9sKmey0+xFTsbk1vVbtSbaGt6CPALMLEAGUezxk2D02JWQlgLETW6MbmzfrF050tmx+qdaMk+
5qBZ9BSHZG0UM/OO3LertZ9ZxiuM658WQLlL4dTSbTx1+BDBMLsdsYMkBzFcgqarIf+1Pw2Ual8r
MmtgF7rxJdLa0A2r5D4e/f42j2Chh7ad31bYbGEq2NeHit1pyh5yM7YYBA6qPJ2SsP1DmdTucSwz
1Y0aDEpNh6pCwW/dT8esVxrv3T5WImlfes33sUIHLtXTgvfDxytScapvCt/2TC2sF33UvR104Gxn
lkV7CczinADlfU3wIxJ1JblBlwi78OAeD7pLLwXRYRhC88bL4KKIAz+fIBTzErm1mSc086q6373K
7y0VmrB0vga5h9CmJlc3tjU2d5TE+CltQ+yKjKHcVrGn31XcndzeK+2t3YMoWMHanq0BYuvB9uQ7
DRjcNwXADA5UOQ5vVlGw4Rm3uWy/BHgHfLdtZP7Lvqo30dRGO7OSMTKSjf7FMU3k5vWg++FDh6/8
sg9WrfbUZbrz2+ikC5vifUN1fj3iuk3mT3WbRmlWfRrYu1hvnJt8qIe9aUvYtOXZRhlhsSc1jm+g
q1+mrB22Hbi4be617MCz5k4twO/VgA6/t3F/b1Ns/UXJiZwNqv1YU9j4g+KalgCLEWw/Av6kBWbj
1EFbSE6DH0QXcShLGaPqGAjf3BVLGP+FqW1sCiNXsEIZ4R/0xdfBLu7xuSyeQOU+KZWT3CGiJD/n
kvIl9xXrVo2K+jwa1T1EACD9aRSxhfsVyW12kkP/wYHXffCtNNQhYuf6SSIB7WymwExfe5OscdHK
1VY0pdG8w8NCejDVrr9tTcyffSnLXnUJS49KboMb1WnPwDRt8M+oiAkaTeBwVqLZFBeBv0vH/q1f
DMYkMUnXzCGijdrYH5KVZ+vOG5+pjGR3ZRI9UwOtb3Hj5Zs09cqx7+sOAybu1ODF0x1Jkp/87vaX
1O608zBYeyPRsRBFUIuEng4EfR7EFLO/dIOFweQUf6fGSESPQsLBCdElu7ZDFHFXI6zJlTdk3aYg
s/yFxxisCS2Hn7W5aWqm48qO0h4y9Jm3oVOMbt/UEvIvppbdXE8tvWWbxBOX7fZzb+zzA2Vj3hP0
t0UfOEf8Lu9xDTfu7LTZsfvc6I72M+8VnvCi5nuvG9391KSFq+Z2hWPZ61QB9I3Y6YxtVP/u9cfe
tvrnOg6cU+lNcIdL3KqHuIVEEnFLR8LP28vYiGI5xj09ldriPpvPLF25T7np34guMYghYrrrew2j
6TkCcFN6KynV95iScF5bxlMVy92hr83KFU0r9Ccyb/G3SMrMJ7SF+wdE5LEdolXkMDZDv2s3gzxI
p2k+gCZ7O0tircPczPy2dC1hS6wDo5jSBld/n2mZ9Q0o3t+lV9jHoayjg916DpRQPCdCXPPOfRjW
u6DS4ltKieNWK7TybrIra+OkSHv0vX/v8Mu8z1O8ANAjbo4BX/99G+b2SUMpdauO8nQ3lE2+8cB9
PLRTjPS03stPRXKpKgPUgT2lF3Sto32nV9Uh8p3mDuPYkLxXUr1iIneWS77pcQK2QMnqP6KqxfbX
0tJ7jbLrHiCVvO+KNnZL7Fw3ClnUg4IDI1Jw0vyT0ZeubWnKN5ONhSpX5i+7SB8VniHcmqzgfa9J
G8RFit86pLKAe+Gr3/EK+yDO740sbPfV2NzafJV2sWr3u8EAK4N1BrkFM1BfZKP+rppp9Dszz6A0
EVjgy3xvUnt+tQKtcMtOqR+Qe2kxmm/ykz1UN05ETdDzpfoehhH+9DWVgDIf3CCvkl9ywDbLyXgm
MW0920IvxCds0oyzCo5kHTi98lXvxzM5EJtCpaNwy97Wsll+CwNj2vS2XB5JU1rYBPe/4FZwo6Rq
z464Ni9p3UY3Wuij5Jd2423qzNsXw/geKYUPLaMZ90rQtDsTh9dnJIsuWIH5Pxxgciv8UcaHMdV7
EOaVvK2yrn0hPUGBhIhwfnC2sb28qH2dgwOo97LlJwdrcsyDMkX5if9ljBd2Y945eulgnjvLVQ2R
sx+xZz5lBXD8IXS8J0PX63urGo4xzNRe61daSbnXH5rkHCLAt6OC3GwEuMvnvVybfVgeBPSrRdgc
pIjdIGrVSl/q1l61aJo+4TeXPch40WkFJulG1SVY2XT9oW0VfzPZSvYKEeMXVZfhvnSgduRa8BOX
edAb2JMVnYTNjkoednRk89CFHdbkXZw9+CoWuHLe1j9M/GtQKVZ+SZQsSjm0nktZnzaKEr/aY1Vg
76459+l8gGDfr9SID6pnSqq0IhGE5VxlFZvAq5x7Eeg4pr6zI93BVPvPPpTd4LcY3FjmVURYYgzm
vX1d+7pYYio7H1RD108vI769GzsvMKLySQDCGeT5udOSkxM5f1ix5pxDjf11UD9OGk4i6qQiWOvA
cq+8o+XYyrmAoOJO6GsDPUEU30lq9ZB1yXhXzIdwn41ptmVzHO4Ldgpr3WzVF+ROv2nVMPymPjeB
VOZBhd12JeHUVjdOvunJfXO7nI2apYQbtS4Zl4H7yF4eJfyaSlN5NiPf2nuxlCHSmPF9VZKvAGFw
U7NrHrjkYjxNHuiRVDOsbWRqA3pAcb615dE65WXbdigptY9GbqV70bcclNr+M6S2VfJqFvAvnkZQ
JKzrF7vuazww9fBLh6j7uksN7T52AraoYCHAc++w74AiACEBfA9CkL2KS+AUNue+0tgCkqF6TKkz
rSBlDwfRp6SaueomzH1gcN1HWmj9ohaFC4LbeL794Gs8JYeq/E2WpPEI8nQ66hJMk5WHdnI4zqmJ
Uup5EIy/SnWYvPZyAGAdONAMXLZJgAdHUOkdAmia6caDXW1MMPRGEFKQ9NPwJBdDdginjO9DIUvr
0prweA0c72G0+gff9M9wo32cgSKJBEvc7jylyi/k06AkS2UGj62BNm7y1ASltno28zE6D+Q1SIU0
1TOuwvatE+tPfH7Mp2mEzQMd/E+GuDWrxSxUsJJd3LrEOXQjCOJiICpr77YpfoiGGQTyJrf6eG1Z
1XQfI4210pRmgJmgTffXPtQ+dmpig72YQ8QAuwU0UiQ0YOgp+ih2ZSPjAXjWSBscqzy1bfJ2lmhF
vEE20kDmq68b6rDEXE+5E/G5SuRui2Q+uokGkpNYCBa7VHG8szjwMXAOLUwrDW2Rs1GZ/ACk0aUp
sfKRc26LPMFaF2UaEEfhnTkYlWFdRF9j4ygf19M+j2wVgSmYXS0ubYo3oAaHFTwck/GWqpN2L4+j
4Wpe4F8CXvVutMYEU8uecoA/wUYb5xTCHQjWdWfIOj/TIDedQoWLE+mvHaS+c9D9HLWcQms7FlvH
JnGLy6J1rL2aZ7H5TImRz7l2irY4NNYtVV7s4tqw2ZA2pURRwITspeTVizFfxUxgVkSRmi/c7xW3
iTz/ESwKNmdR5d2ZMh+KMP7G5ooCfFsB3m8Nflrmpjj0jgqq1nDIDsBrY0gdLPOY9WupT9R7rX4I
9Rpio2wiveLxBiOJgHKy7FTJwcNzEf6GIoVuMZEP0GMjwZZW0i7iUAZQAnnaareKL7/1VU3bUrBR
y8OQVPo1rleUWwp65inODWdboD28bi1FPzYhmRYHDesnJTDrh77uVzIiuJh0dRsnlqXL/KDutbXy
ooFYPZEg8K5No0hTNxp7zJbVIsLHusMBo0D+f4cEU0ItNv9he1GOc0DfH/muheyY9eFioKThjk4y
7QzHs2/iSvoS4Pv80MOQ1NuqfvLHsXrKQSMVWqPcFr5UPTlab7gdGtXcYWniwuLtlI7UjNd4t0YO
qArqlod/vflTmaboxU+j6hDKARUhx49fTNgyG72vw70YhRGBdmegF6BXGMVmApXbWHqUbV1+4PcD
GAvdg9XBWwxyc2Wy0byxpAnAYGdoe0OrkzUqIiaMqbhGsAn0GDxw8zkllYB/hS2vyeszOsrKrsj5
eZdiyyDFEqDfCUx0I+aqTufvCqVoN9e5LaAzfu3J883BPOHV23wCGS9G447cnz5O5bUJTIsfrHHA
cXEOzvqE+uagI2c4X1fGvGxTtSTGrnOHwcPPPJd3IljrGpyJA9u7jiZm3aJvkZazUTJzw57CW0dJ
SPwJ8YRzHxVWTEMdfW9YTnfXIX2/TcOpONnxDeiT8Emq3U6R+ydJsbqntBq+wKJyzjn2f/uyg7wp
aUN/1zZI0OFoCb1ICs1rX6N8Kyf01K5dHWIFtzrFZk8u0LmN2DEDNA+Odm/3d2KNrAoTNE+ycGdn
g5ta+IWGQWitgU8nN74P8RvW24+M5NS3ogiwg8g14y71jGiPk+Cxaab0vjXi51aO/Rf4yOoRXwsU
r53Bf6niptmSax+3YhTwAK7aGA4fxSi+u49pnXf3fmhrX9pvdZn6ezXI5XXRY5EYpWa1ruGt7uqI
IieeFsggOQXuIJvIsP48TeZTXUlL1f0Q8OFUT7EBjUfSB77x4EHC/GLy51GQBcaLOfEXjU/bxUvy
o2hJRq/fRf74IFoYTSKBmvU/RKvij4a+HeIhOpTBl6lCO8geqNGJVaNm0nBenv3uTUm7Gz357aBL
B0vq/bulmwf+4ph4/rMIWvoTHVv6YKRS/Gkg9yN5VXqwBZZgEUI+gr0OOmb9++W8jg2jUSnKM3z4
bdg346s9mR5usYCaRyWTz7JKugvs9NpG6wX+exW44ezzJg74Kr2dJZqBJTx1V0SJUAERo8r7WZKn
zmboIJR8GhDBYrRvJf/DKGQf7FfMviYrQe71umpdY2ZaTwD3WkjFJFhmJzvkwt4OEY8KR7zEsqM4
WwaWuGXgU9y/CFmWnwDExyux/jJPNJeY5Ur/IuTTUsvcv32Vf3u15RUsIZ+Wr/0ZmPdp+NOVlmWW
F/NpmSXkf3s//naZf76SmCZepdKNuM8H4cPyJ4j+pfm3l/jbkGXg0xvxvy+1/BmfllresP/pap9e
wf8095/fl79d6p9fKfIOFU+HWu4iEMKjXTh/DcXhH9ofhihFMSsTppnz1Gu71WfPy6V9nfBh2n+8
gugUS11X+W/xy1XFTHGQqTtPm2Xk40r/bb3/dn02M2y9e3022lyueF318/vwsff/9brXK378S8TV
GzgQRtl32+WvXV7Vp76l+fmF/u0UMfDhpS9LiJFk/pd/6hMD/6LvX4T870uBqW/XIw4/Kz0a69t2
CKxNBSLeFc2gmyUD9KwGucMoGC3DlUvbW0t2nau7pMbUr64cnijnYRE4jD6YOMArJ0jq1VHN8Wxa
i2G/2+h64pzB/MKgE13d5CQ3pcNTYKEW6k4dNWutU1Ry4f25lBmAXs52bVczN+HrJizd4Owh6SlO
jWGKJXcxelOtt4lL12IF53lahMpxnXzzwlo66Eg+u1maxjtqUuSj5DR/AJW518usuUVsKXuQyL6c
DKe5F2MiquSbu3XMalhDC88eRJgaYyUWkGw5ihDVk3lEyng0ZVURkBQ5GC49UlbLQv/y6qrd3VuG
6pFE/Q9XdkaUl1Tvu59pZOAyuz9PILHGlYn2x1m0MZsMXGyQ34aXAf09xNQlQvKBkLx/mybmioOI
c95XMco42OY65F2lgNGiVRFVAHEqDmQJESld2h+CYts+g74cdx/mgDz9M/xDL+KKie0Omtwj04eG
P9Zv5m2nhNatOEvwrui6rD1/6ueBKFzzfMpn6NOEoQlOXeyj1vDnGiJCHAq2t6hAmd1u6RNnQWJ1
e2iQvz71i0WK2r6pisk8ikHRZSX9NpXH/lCCtwczSZ0QIyeDt8hyM7Nyrv1iUPSLs+UAvM68Ec1J
COCJU5tiildFb3PFtFoPvXWoVQ2eZ+mwBQLQuWE0qc4Kfb36flUqJEkwNZL41AKhJm1nDtvIyZv7
3peb+0oprKPV2U+ia+lHfuvJSBubvQah4pACR96aut+54zxT9F2vIVZaOsV1bMsfr9cRA3IxfU3z
qt4Jmq44Qwfq8sbX/UTdRYTPwXRccHmv54KzK9i7yMKCdmjWDrqcATXco9xoWoKu+exeLJWSybkn
YX/88bxRtEp2RbjXVN1w0yiYmPt1l67rSHvjTsdS69hkN2BHLwetqBHrJJsvuj6EfGZei3E/siFd
fwjVJK8X0wURG/mCVYjOP8Zp5Kx1DaJ0ndjmTTCDInCIlP9Ic9SBZieNJSIwFQXR4D511cMn0E+c
Aj7fik5rdguF/2qQAFnn79ggNI1uMtOncjRnAPmmPIRUURGuRBZPHBBkT/GVa7qraF4h9KTnuIZq
2DUOqEW/QfWkRjquqC+zQgEu61W0DpB6D1yQghlwkDRa955TXYp+rC6iT5n7WkjdWA6Ro92Kthj+
tM4gR3d16/mHzsR1vpON7oQftoTZwtyOUKG/sdXbvM2HbH0dIPkEHmCw2u8B5jYU7tUO/WW/WC8r
tFn0ttanvmBez1NvP3WbcijtJHW4tO8uoR9+V95cRCtvcskhKB9+Ya4/O5QAb64xov1h5vVHpvdC
2fUBPbkw/NDHlaiYpkn40sML22Wz2Zw4JO9nozCVW9piuOvj64xP/aLJDrrbgfz/WvetPa1IfMKa
ciAxp3oonZdD5tVvTazMVy0wkZMYFP3XuR1sHNefqmmzTCOr7q27olTcq9qtDuEQGlSPGKCuhSEg
YKXcSFb9qo1t6h+bzOpPWZSxMQ3r8hBNSXmIcVuXH3qD3IE82JkrYqo5MBaMhNEBGd1SdSMPeSu6
7EDNXR5Ge+RBakVOXUc10SserGnPz5xyB5lVvRNnKT6g6hS256VfxbrtlKoG2kWEOjKg2pUyFMbO
4mVD8aNzOZDW4y8B9b0OJWeuDMzDoe4gVfl+NdFXz5cccomSDFdbXkBQZfWpq/Xr1T70Z0kJOgZf
vH5SD1MSlmh84LvjtClClZJn/lSx8wjatP9uN1nvVpD677332FCzpk+xvfW14jJJiZ6yr1ACaGvE
0RKnJp2U+XsNvab+OlyaIRlJkA5vfTnEqnwocdiZZ1wni3X6YE7qlYG9queRCh0zZS1WNIdgL0I+
T5nXhlobovrODDGaG+U6US1rMO/ArGcbu0ZomH+d+dMM4IkocfktMCN0PYw6uSurGO9fzAy3BjyX
JxEr5Fr+71i5mwzKNEAfJLWSVpbCT5LgDNS4HkCGiWnOMGJZQ1dNjAq2gRi1bIAOYlTMzVvqkLKj
6U7leqzj6tTJV9XsJ0W+ngx8CX5qaYrRcnaiEqNpjqtMpQNoqhVUfp12pXsJRB2KqXfibBlY+oJ5
FASHsjMj2AoiThx61JivA3A3fk5U+Ka+p4i6TBCX+LSSuMSI2gmK0CwsgpdrJ/OLAn1Vn0tgTZql
FxtzBI4XmkP0Cg8KOxj51ecNoFgYIjXct8praSiArIrxccx7+HlSnFAJ95VXK5Mtip+yd/aTScYA
kQ/sPF2smjVZdRjI9/67Vb1BRRtDkvD34eHxYPS2sVO8DmY2+KwV+mHdKVRD/yUopoNfku1v7Gh6
ysvcHWZhNPhz+a3aYhvlz1GQFnl2NvGYEaNOrJb8KSwpRsWSsPL6kxgNdfnDktmYUShmDbvJf1JS
SKgwODkIeqt9kBEcP7R2YG4xuzK/SFN4K36Hl4gE4OehCC1jG9QGoss66lT9qpqMcieek6co1G50
K3M/PStDquQJfJJl7caI3kbf+sRIWFcfRsaBn5/V9VGdgs9ey+vHeLZv1JIEFR29PjZyL/W3702K
ov5ZHKbMOkCOLs6mhJ8dC+X7WrHDB3FwAHgUMVg80ULbQj2XenOjdToGMOmYDru07TtuskyY+P4/
WGnSuLP/1i5Hig6TmEY+Fk1rnUXIqHr9rWlPu2WCak7xnjsorHoxwZNzw22QT7/GXK87xXdFngfX
RTTkHe+CkcKneBUWMHxs2z1jJWLFAdR0sgbb1G/1eflJsgt3wBXhUUrWcoS2a97W/ePoV6ob9hjf
ir4BxO0JVNRPZ9Z7FV1lriMVlMpna+7qQadv48rkKXJuFmz6HjTjqxgT4XoEj9RJoew0sqcfx9R7
RTukv3F8v78ZvQEUujgVB27vkoSvxXvA56jyfUTEiKaXN365Em2kzsKNakzddc0lJs2j0XOX2WJd
oxrfXsd1CdEuUutJ7it/9ynErGV+UX3nOTAqnFRaRz/anRSCHZxkTsVhaYtxESmGLaSy3iJF21wi
r0MilILE6Co+OiMiSKwhzpZL4k0gae5/vJqIZI8aoDoIMlFW6+HOQmBwHQ1KvBHNzgno67ThrrMn
a9WjQbH9NOD1yc+Aesvhc38+HIMiVW6qrEpM7FRYZLAf1bHob33VbwAnpdbWYWd5QdS+WnnV1B9E
Uxzi1n6Q9S46iVYZRcqlNYZ1hoHQXT63HN33LxAzlyklKhzntjX23lhPoeu0DSoDTvpNgf4dumi8
THxFVMT+xPT5woMe9Ns6TMEplZULvKe/VJYcPEIEAFfpPYqDFpkNCCLDOyZzn10DVJ0mCXOXuUm1
vr3LfPVY6s7bBLUDwmBgNCi6oKKlG2vqkI2d48HeZqcut34v8VADgXeZuNvNAWVXjq7fBeNeNKem
aAGjmaErmpKdaA9Z8SWNk7eroYpUkr40rYOWNDGom1wjaWPPvmVoiUb8ZZG/RmIdx7K5L8wNQMRL
Wz9oEOXQ6ifAmwNElGiKgxaaETia3F9/GliaeLfo28AwwQh+0RQbn5xR87FKsSk2DejYGwAf101f
T1uq8EjX22FwkUN7FY1F+pdRMVfHkkfEJprtP4r5kPs/zxcRAeK014jlCu/XF4PLGoCCsRUBhO4g
9b81AjS84goLvZUJeedsS80GZoaPkIDR/6iayD9GM8Z6JaJbM7TcMdCGe3FoUE09F16NrH0z3mcm
JI808tKdeE1ITGPJYFSna8umjFZLxrCKxdvxPipeXfofRhNSYh/mtvPcfn7rMjk29tSqfRhOCdSb
uKiOwAWjhwEA7MMQuEk4F/znnlyOnKM5ZL/F0DWo8tpNUtrhZpnj93myGjv/bR0xgJjx/8d1lmsP
//31tN0ku5qBQlmZGNopr9VdF6nGofE0nreSrtNOY8kyPHol2ikxteg4QAHGFlI7ia5ejF5jRHgJ
KWejNA5cknmKiBRri6Y04B6xLn0En5q4HDeiUwxfryjCB0hIG8hX1Sq0w/jtLl2M4HxWha6Nezwx
NrjfhbpLUkM/hmVqAN3mnt/4/ORhMUHbEfd3MU4uZ7Q3Rdk0+7fnGm8ID2T5pFu+IP6d3Sb2dsgb
Da3jP/vkeQD/O5g5lXrtz1DewSx5DsHB/GunGsVBzBddYoLCx2fNJwVZlHm+GOi71D6Z6ihto3SA
z9EXJ7AS5WlSjOL0n5piQISMqFqb1QS19r/HipWS0P9mmSiiVeZjIWmSK850QCvXs2zuKxIJ87/3
0X+Oww9WAhVMMtNONp+0sURTBcYrZSGA2fk5TnSJQxV0/gcb7gRoQeJpyLal/lmxfMhn1Jd1PQXj
POgaAOboUZu7vbSNjyN7aVc0jRLqPRpJEgDmKX9RFZLwZIEQHJ2DeaK/rjHxTHMfWcGjD1nphUPM
11bnOQaHCzPF722XF9ZD7Zm4SS5NdOcPnY+gyU6qneuoj1jZJTJ144RE+HA/IZNijFp7gwjaeO/p
HOpQQgW7DNW11RXcvIbIjE+T/TZBzBIHW0uuU0VLzB+MONpYQGnWhV0m5DrbcZcroXYpIFpt2oI8
mW4YWOrNfZ6kN26Rm/U1RAyMLLBCmS07Fur4q/UN5UhqWLsganqUo0A+K21jh27+MsIVuzTz0Ng2
0lkxh32jWU6IkXY6HmNJ/X2N1CFrgU7Xc1dcc3kxiY/WdwTSpQDDfiP6k8Zp3BKLj911qeXFiGHx
AiMrub6QZbn8RXFi65BFqo9gAhs7bd5Z2qHU7YH6w9uS2NKvlk5lnMDdiv2iCAfzTSSi9deYZYll
YOlblsHtJ1pNfE/xuh++kEJ7gVApPTX5aOzyVi/2TVolT9KEZhnAxx//d8AQYnhR+aRlhBTQKMOT
0RDyEmKAcmBqa7NMPzb1uSmCxagIXppi9NPc3ASe3oCxdvvW0M5pDB5o8Oyv4FsV7+gryKVD4kHl
qyqkkTRNpJ/J7WpnEV0PzTqutP4mb34nuaEfAySebmCS8q8qJXwqYYbmFSJi9OJjPtyQEhKj4xwi
zsShqiFJXUc+t82w0Y5m9wNLMxNe9BwnlhNtkkgtVOjyGI0+cu1+3KXQoDlokxJI+6EkYT/xO+J2
RpnZv5NET29AAxekPsM0valBRLmx5SmumFTbibMJ2zbk2SqzJP2MVzOs9X6EATg7pM9NVKPGOyfw
cDHG2Oo6ashddZmwBjhDwHth15l/bdNoWil56L20LXAkpcvHF68MjZXT1NmLZ2E7mOe+g4tCLa0k
A85uq8FoomzgHBXcaa88bT2KvGtTEVIPqNV8aC6jglf3b+cmiR+6Vs+WvJnZn1oLPEarQoVnBcc6
m7PaCeUzUOwjNcOb3i83om8Acjmtr8PzlLTLlU01r6BD6No4ilpt7Eoq9sin2JsY2u6rGkdfaigG
F7kr1bs+LZOV6M/STl+nMjByZwb1Qn/m0Uz56k1lc+QNqHEqSeNX2G31qvYd7xYs4PRQSM1F9Ptq
Wm4TTzdIjHGRsG62rQ6cqEFn8yX8Qwui4Wc/+dgVcFu7dEUz7XE/KfeynvoPbAfB0JuZ+TP8Q23Q
PxGRyJuNFzNCFubtyRq9SZhPeDqukbBI4EC928+LTqgGyWYcreQMGs+6y0pJciXf4Nfs/czPSJWK
vvD9bBm9nkVDfm4zxLFC37wEPL0e+Cxqt+IAiV2/NSIP10acA1efBkRzjLxLUaT2QcQuEei8kwkz
wJx2if+AuF/2qFRJtPFkYP95DXEskorCNTor+dEMkTvp4/CHj7vYZqrijxH1XCL5xwihE5VEoZuG
AW6ivgThI0Nqc4e6Tcq3SJKDO2/ecNSBY60NGU2wq4lyIDYn1rwNEeOeD79BCo0bB83Qdu3MA2LU
SWy+NEl1HqWighQy72k+TJvXpgY83NTVuZmtdtWOhK9WOsXDCDDx0NuSuh2mQvpCBusaoUH6WaUj
wkNmBCUqoz6szHrruIB/o/Ss3KCs2zygozjeon2+1zJetivnY741RrVfi1hx0OTkGxJ2yo1olW04
wans9ui51/dsLt1uqihLepi5CaPcpiYPl2tkR6a6GZ8tNVsLCjTyqGyHsVNZC5azrVrKyjZN+QxB
0U0CpZMeQ28cN6ju5yZMGWRxxSEwZfkoGfMBrHnKXYRTsLW6CqWg/Z5yb6RSMI+I8JnT/nenmY8J
ZAUdFt5rOQ6XcL5fI/ZlUMNJDLb1EBeyX5PXZNvF0nMCd4u7X4lX4GjtRf9n108RkkXacJOMgb6a
UOFYi0AxsCwlzvy43kXvS30Ki+07yVHSOtwhuaJG6yY11k1jZvdGkbDR1ONoV6lNsq7VkJ2mnECc
b2V8RvXqe1+kzlbt5AkrAvyphXe16GucbnIHaagvYuBv++R5Lgw/qKlLjJiSVHXvtuOgrEXhcRGI
vpYtP9QxA9yLtl7fP4uq5XX4qh391/NreVPXsKS7ak63eWtuu7x9tsM14pcrQx2Scz92XbCJJaie
VvaXZjyzjLOeDF3SNTvReg9teNy8q+bDe79YUbREv4h4jxf9+myQ9B4vLilCnT/MEgGmYlatFoe8
8MxN3VXTaukTZ7N+5lnNHWRsRYxho0sIX/9tXmP3kIJEZB+X/nnoY2uTl/HHmGXFBuG1HdWonzgf
mMeyNG6v74doonoFLZo3YPmLqLJdw0SXnVlUAd6nXpti5FMfGd9vnl+VK0Xt5U3dcGcT6gJFrf0E
UN/d+UCLwbAqK6FBUPtletJ1dEJFlJhk+R3qC7OU+V8nNXV8fiuVKKGC07eeQXcr4hEPKeyZV3Fh
DmfR9rHH2XYjpUTRJ80xHwNhXW+4W1nX2WKYnLBCZZH8G9hrDeGh6JdO5e0gZaN2Lw5T01lrq6/9
zdJXQa+jhCj7qzSTdbbF/4e1K1uOVFe2X0QEiPm1Rtfsst12t1+I7t69EfMgQIivv0uJt8vt3efc
uBH3hUCplCiXKZAyV64FqXaphcPogGg1+FZbxLzLMQKDoxYO415mQ4z6lRw+mPvB2oDOtliS7TYH
YnLAPQnfn+egDq+0whOLsdTUl+rfrwcUUL6ZJkd+7sCa4ydSr8PuNnkT4mdQOz1uvpDdgUEJlDBa
tBWkhu3VZhXqrH3nIkqo0EMcsr1qBzKRAx1S/6OJXPVAgJXdeeDvc92m/30uVXVfwyS19gHjC99z
3yQmU6uC4r0V9W+6Nl0FUiQ2hc6uN/PuYRiK8H4ouI5RQUtGxtBXjUx4z20ErpCLL603bx/lOPcV
tjKfvW/XoxGmnp9syhnD+xHzU6uvrZek4C9jlvjXUWK512Q231GTSnfCyT+gCk2cqIanSMP4mloH
apATBzM9ahmdp0TX/ZAd3tE2G4Caal0Ugy17SOetLIFfDo0gH1Qgv13qNpW+lI8gLmS38WGsruLX
qEWdn57DROXVUeIyRagzW2ZUbmKTA2QBnP49L4ZzO+XqQCY61GB12kIUm4HMEW6IPIJLPoWf6QI8
kBl+s29GJ/WhJAzZ7TvaSmT0iqNTOoDDMVp1lmUtaJtCNtqW0NnNdhvxyUYTOMj6Lcyg6tccBaCA
DIEv7ANpGIpF/V1r5oeZTgzlrm+EYZVq167LQJE5QFxwY6B+ctPqBOmU1cUGZQbZptHZ1FuvitnP
0QKCBim9ZIk6JX/9CSZPTeqtkXKce28weYLTI0vL57GfOuapdG824U6GtiGiW6gigqbR81SDqSuy
wOgfDJb7HPXsFYJM5YU6+44tQJLHnpqiDR8U41sy8wJCfLZEHe7IEu95rEyxK806W1GvGwtjHYcp
8mj6AhG0j+cLzFOO/qcLIJn44QJJIIINqEyBekWZS3d0ebZEE2EXahYuAH3KYss8G/Yg8AyOfaSS
lXCT5EeDQo6Jgf8UQnDORrLKA6lFlX0ZjfZKDgBQ+iC7iO3LbSTkAfmPxsImOIycr/lUuBuIu+C2
csFan48F+GE0ZmXQYJfbgWwlhFdAb1tub/YwaeWmAVAScS6Ig30aSk2DwJR6LOp0oRf1PrF6SBPc
TG4ft/Wi1/oUdPCqHoEqOm1TQLA6fbh1k01NMV9NEoEg6vg8xTxP3SJRjCj0ymYteBTfD7IfxH6o
AV16N8VAIx3tEUR7q39OUXI4TOKDT9Ul4zbrwh9DPFZncCWzU2tsqAFqaMg8e1iOz/am2JKdLHTW
6TEyE+yEtc3NHENQEpx2SLL+NumH+W723yaNIYg1lCIJ/CVD5ZTeU9AGxI0CbzuO2eu8RaHEiT58
2n+gUPgrRL+Ap9WdwJexTZKOiBb/7uvr2RqevM47IOqd9zNDI1cANAWH1C4ahHTK9lHkKOAzjQnF
KEXjg0e48Z+Uh8p0ENb8DQm74IuF5ydieFZ0nNK2PTAbQEjoF9mP+M7lghud+ZfRXUjnS49xG/Y2
JrKM6CjiBNLcWaXWllRLVVTYFSOi/drh+bwYQOJyacUAOg8zxu6LF9Or8MH9AL5ItcwFuBx9qaoV
MirpBdDjcecFytgyX1TXwAob7HxQh2WHoFvW5GEqkffjINjXT4OsrjXAtupU164F70GgmL9zZKgK
qE5gAYn6oNbfZG5pP2fteM5VkP/M7AyVlFi9PYBfs0WNKTy4YdrPrRzOFD/7k8f7HP/RA0VswbJE
FfAq6LMv4KUo7gno0K9NZLeeXSVaFIDxJwJUVNz09iM4tmaYQ1HbgHpCDWNjj2Cv6sG3u63tclhW
lQO1bY2ESMtknpTGdyuaVAEtSZMShgKFnf48aW+pfp1CtATQYixTTF/ex2ZTHqFtgB0IxMnmJonU
E2+sBRNiJ2BY0csdsmtTm5rlkaZ4n4dMEPRc+qlh4WsGfb8H0CMKr0DyER8nj2UXoYX0es7Lnz0H
YqoLw1c1mdEqx0Zr9nA7c1hwgHRCIO02nkhRQPUeTwUdgLhUdW6hAzJyiuKnN6MLHmzIXBrYutBo
JG2aBQPng34hx96qGieE11RRXIoaXKKka9436QhA1b87Ws/AXkJ3xIiozSOyIcRdrDvitHaOzAYP
8WlEqKqohCke3+I70vaLzYgENendraJBmd+77AVKocVPRPrMZRKq6WwB33REATsowt4cyiFZt7kB
PJ+RBlvV9RvX7PyDpyLXXyFckm1KECkCZQSNeepODOYfEvw9oB+CXmWO0rtdzlDETn8ZYNZrG+j/
l34E08fNDm6ctZNn/OUP/p62sySsgGwU4CKrQO+RZy1+pTomSW0ziNsF0sYuBO0Quwhra1w4XtFB
MraxXwQyL22HICSCA2fe9vWCWDbBswJKKwN8h9R0POe/D2osB+C8Up0QpKpAf6sPBngqAS+EfkY3
/WPTHSlkyqAIIwF7Mr21ArtxbQXNMRVKXbk+lKO7FnUFdnfdogMA/04isOjUlrDozUuPXDG1QOkI
Pg4g+yCJHB9upnRsi4MczG9kooPXh9UuMFk3jxRJy3dl6/6CRE9/APcnZIz6MRsgDlr1SxChu8gx
yRrxdm2kHvKks9md2k5c/Cpz0wReJhuP2DJZ62Ya5IKwlpZE9Q3W5eihNvnQGR3Akgbegux4M4O+
FwDOuu/fBrQCEtvNZF4y5kPKyOhCH89kg+Gb69torZo4WKWZrZ7EwBFHdcMrM4Hl4mMN9lDPMg7U
OUnTREElhNapNwD90x1Eq6Ml9QZ41Zw85X9HZbF6csEF/Qg5gKpt235ZtcalkeAWI8/KRXV2o0pz
R/OwFj8d4Uq1pl4merm3UO8KNkx8IuA40vuU1XualjyAhARhn9E8UCspQUSJLWdzpNkQs+pBYt8o
0Gh50Bt1oIfnWgO2YRNnXyIUsyLhkYAmCkqkdxI38s4Gje4JVdl4NLdx/dSAHGNhSiizVfjSIgR8
YsgFiZUZp+NdH5cAXOiYKrbT1jJJeANWPDQLVnF7ATRDdsJLCXwttYNiG8PxV2mXWss8Kn5z5D5E
AKKm2JhlAxVgnYIzdAou0qm5HDGgcBi7M5mo0xMgsDFDR27Igzq8HkRONJ5st0kstwdGt+jPZDeF
ISFJA80s1Otbx7ZvyruaR9doMhxQfxGlVVwwEFlZ4EidovRngXc5yFV0DxchTqEFk208aAcvyAju
ZrjT6ewK6spy3fdIS0GeehWGL7zq1OUWAlCGg7KAKDHuKHBAHYlwRghhi3aFB6x9Tx05E8h5V9YL
CDLyvV9VJR58Ids6RR+e6w66BoWbQFAhmqal2frpSyeDauFPRfS9CZqzlAjIL8bptcaGD99q1aGC
ZGh+ZU7x7MqsfO0N/GtRv6y+YD9QrHiZi2s/VAgIOK51Cvg43anY7/eNGUqo8rJ/XbkanY9XdvWV
DV6fa1UhzlLlr0jaf7zy0GfPaV2Yy7R0hsuUlBuQmIGNe3KMrVMp47stcZ+HfcZAht0Ga1D8h0fU
/A975NEhKihT8z4DodnSF0391RX9iwZtY/zfoDZCpnPKvhuWYb7Eg5+tGH7093EeGVvUb6f7JEvF
aezSae2GU/Xk8wiE0dyxfkBI4+1jWPgYRhTHP3obQcBPH0NN4b8+RuIE1W8fo8XC5mRjnbzsR/ye
Gwn5CiQhiidQwVZXu8NjRbec0MQBWL7SV+WZTFhtiVUo7H5LTRrOJ2CVqNnZ4zwcdd2+WOqhKAxA
jTlIkf3JSVaDzV0IxFvFFVstABM69xF6Au7jEOsgDESQDmRr41ijfjXXFUiOH4EwKq5e9DYckmDI
JyYuoglObx77znk7CH2WAf7uGQPQpbrlJcOE2EpuI3Cqe0DOA9Uey9yZYKlcka6DYyG6gBTIdAQb
LDT1zJ9khroopGK0F+nUkFc5KXWsG/OKdUu0TOoafJhKOu1x0AwqdGDdMGB9DDLoBPSPu1sHpBHg
bb57q7FdV110B7nOfmkjfraj5F2egfsKDBMByFCBs6ZecF6HO0r8FWyCHG8AelkvitYzcGCSnC+i
SAbbKrFae0V675Y2QlMh2JKwO4nF0xn1MrC4LTrd23TAzvSyg+o6SMIuE7efGLHU6pbyzCeisKU+
3br1aU/z3fP3cRAYnj1ru7VRSAZYWCRdtc46cCjREnBeDZJxTGrohOjFIqXK6TB7O52NKl+k5m+H
UBlqrWqsfiX37lLHsAFSSNQrgF2rOg+zF5W0NUr9YCdu2iwJwWTR5LM9UJphLIjUq7bf/C3m/MLy
TeIZhtjLqBnb6dBlDNUisk8QboPt1htrv8LvJoAdaLdY5gU/xxZeXF0nUWmh/PFrGEbxarQLtqfs
jl/dT5MSL5+8pJ/q3OI+xw7+auCf1tseEhdB4juroORIcGphVmmL8doo/EsprTEw7NkovTbahn/N
HdN+BMvO2sD7Bpopbn80cuzXSKmG5RaWc4yjiEjr2ED2pQQ0nYsD9Xa5u1egrXiIY+7QHGQeIC16
5AXmoCltxMGAR8qKRcGrDApWPX+sVdOAfgdApcZO+GMF4n6QtQTLaQT77LKxB2gaRpG/aRzvrTfD
tpqGkulP47UHdfoosFu70KRB7UDrd7X+U8RMYO5XTnPEnyJmznLT5e2ReiedGadeZMfhzMFvfuul
XxM1uc8+jv2TM/3W8FTLjvJQJv64LL3QeDJi9a8zNbI3m3w/++RnpNByH0U7bkWZ2Qc+BiDd0Tct
cBAPqh7Vozt09qHuVQ5VQ9ycLei+bexePtjpZo7+8ZcpuECnoZKeua49HwEikJgcJsHZQbHOW0ES
3l6Q7dbxpyZiCaxZ0Lhbt11O3qrjUMj+1GHp+XO8cVddYEPiy7D4hQ5FlT+hftUH4vEfE52B1y1c
glM+X1ekl0nGOhWgTfECUKD97p1wgN1z78fNbKs4uV2h8Ku3K/gusFuaNS5cspjnaxpxc/aM4jGW
xc4wwLKJ6qV00RRjuumg8gktuYDtuslszqbO9Bq8CA9mD4iBzvTiTSseBGJOkFlooNuqPaijEM7O
Qg3ZPAjlxf1KQNxMWVN0hhxptzDysP7W1UhHuqzghyIa6hfokc32VkGlCIJEzrrJ2uZbjbWqZVXV
g11GYCsqFJDG2j7o4aiAim/DG0iuPsZe/wyRi2oF7b3sUZoIt9AZ2aS2KW2js/8fP6NCeKE0QV0+
jtxahvYEun39RHO306C6rw7j6qBMYJbJmuWFtRwlnig1t6Ffse4nkGCHEOExQJC3aUVqbUnoYvLt
s2tV5kNWjNl9IthfZCavIAnMbek46qv2MkN/axfAw1SG84i1ZnmwXDwEkI93H8lWcb4aUeR4tV3o
k6QQal75QF1vyYMGOArhTi0A+0g2PWDwwN46xwECFicA8WVrsHbzF8Cl2100tGzNdejLh93t3I/2
CtuiV+3/J7uccqjPNtGCj7w/Z6UMNhkbqnVV8uILKAvtO+hShksedcUXyVsULfuxvzBCNNMpQlCi
Bj0mOVs2+HyGQp6pM6vT6SEDCVmMpZOEztaqiCv2xHqZXKXfybsh8wITYTiv29d4WeYLacXRzrG3
livE8Bd1GBXorg4FG7v97A7ZPujNQIQK6KkGLCxTPZ6dpOpfupU3OvLFNEQHwakxX1AzrnvNMGlA
Blb3QpW0hrgCSlmoWYxQMItd+YjMdHgNeu9EZny7YCiKAXKvsxZTBlBBKyAEc0e9vqVeI0d1myzH
/u72ukV0JFeLBBESaAF8eA3T2/b28o3GtS7q/eBAfZwUWNA5QeZlflfTQIYYdAIypKMDdnfsIS25
GXSWrejH7iGZok3X8/hCpt4MoHfM27+oj0y3QTfb74O6cWoOVi//Iv//66CkB1oMbA/4aL0IECf1
x0uYxoB61ELazQ/VxgcjxWrzsYy66qnMor8tvepq/DZZBFhMnkAnaM9N7/cm9d6cEbESp1tTZqg4
s/K4WYXGLnJ0ZfFoB9M9WjHVGQ9/bNl+WS5k7jUPgISwpVtwdg2YpTaQlW6PIIIb9lJALCf0A3FB
fNleGQBMfJkaCGmoqml/BA3fCQt420UFODf4CSAUWtg/oLzDv3rMZ8sM6bZ5ysHQtI9++TalnABY
6qX7NiVKyo8x7t2kE/KrUbEB1Iw4U6jBW0DnQH4tBa5JZ1Lb/uhX2RNoYkMQli7HruAb0gaLEFY5
eT4oLhoQJ6+p2fYthMKhyElKYaQZVhfMP73bSVrMQwADL+MsxVrwFJSQDV7gxInw/llAqmM++dj1
X3xMAH72w5TYm7i3+xWf/GiXhKH66kPOupdV/SysKj3lYIhejND1+EpuSZIZO3AEQ2fT8Rc1G8K7
NGPRlqNYcYXCZGedyBr/6zqf+pVd5dD9oLbqnB60Io6zHiEqBF1Qb1rbpr8FlumvyFXxjnjrAbrq
LnT2br+ZyD651uxPFPdkcjVgZIQdb9V4R3YyUef/av80P+7xD5/n9/npc4aE6HifWzJ3E6KqbWMZ
noMb8p/DACJbxfpLX2bgfW9kgNRFmf5obT/K1sC2I/7T9iAZ0QNmH3tKIfSS+lCFSfGU/vdUN8v7
dPPwFJS+3lhAIVyrITiVq+8iUS9DK8g3ZCPthB7Mp2eZmwt7YODFxqvUdmJrh9SoOePGZJA7C1cE
/ckHy/yXpLHfXsBp/eY2w8i0W9hV/QmsId6X7B+3qRv/NdvvbjS8imL8iz3c/faEjTEUmC5d7UKT
3m78ayIS5wq0p0T9MG70yjzmHZgtyFM4dnfneXYArkSGTYn2b6cEVIe8Bdct+SjD9RatAJqOIccy
++grgH3Z/XAFczW75zKajqCNuCdvmnYM8dyy5+SQKcb96AO14kRGcZdDB/PZrJGSiPwoPlETVH/b
tuiSRwOKdI+FsldK17hmuc1Q9SSqBTWnybLvQMZszr35yAGEGcvyjnppSg7BjRM19ZQqBycfTVmC
Xifv4+7kxhFoUYwQwQq+ZBQ30QfRFoCJQw7uSLGUPq4naOIl8YaaVsblgZnQLBoaXj7FyBs9Ovkc
SiGHtgHl8224EI25DP1+bXU2VArjNLyODUrVmFYLreUA2gm/A9C4H8D+8G8PGXSHdsSr/pMHkFMI
i+uUxx/m8LF/X42JDX14rFkKtgYSByEVz3ZwnDTt/pAaGyLSn21zP0j1QbLftGCBdUvD2rqNg6wE
A6sp8mDN0acmUiZzkxA2hKnh0p1NN0zN+yBC65DXu4la5Po+kKEc4chjlFKnrLr0eXaA/KD/CGiw
/+gz9owyrvYEklgfkuVNsEZ8e1xTZ+cb4UkhZNXpTjKVZX6u/JyBlRajs8RN1yipbzc0PDCFhZ1o
+2MerQdBSmMLeH9yTyYzGLCoAvHzlj7BOAT9gUMPeEG9NAdDDq402XAlk6wNVBBJP7ujjwB17Wbv
Ms8EAOSfTwTSH6h+GQ9k6cwCqk/TjyhNhh0F4AQIcrdT09dzAE8mdnfGi/ZKnXSTIRsL0feUX+kG
41mHso/fh4uirlfcY6BvLrNgl+A9AOxusOvCpnhyWVo+FVgn2WM2XuLGxj3uMmfpMi7uqBMI6enO
BlHCkga8D8fzqgCJq/LXgVelZ9t+JNAEw0toBUjvBPYd8N1nDZLKrRyTH6DB/e710PcB0Ui4KzjU
GP08t14xkPppoKqNYOWmAM2UK8NM2c7VEHzLaNQd0uKWhl6IK/LC7iKq23wTgLVAQgbpa58lNthO
c2Qwcq0kpaVctB3IWvbB/rs/coYnFra836F0eQSENQNSQUf+PsUAaz+pl3aChMat40OwsKVIoC/B
qlkmeIYPQwUuDRldoeIVXT0LWRYsj8PtABnbKzgCEPP3UPolg/BIHixKrfux/z4p102Xecg9TR/+
K/Klly5dzQ7c6inJl+agKd2mhWafvkIzMARve6h3RwOK3vTODs8lDzJ+cbejZsvMFQcr7JcEOw8s
W/7tRq+KwYWCdlh0f3Rr9GwEZH530/uYeTay00WN3hG3i9Js/QBG5SGTAE5AmGzbTVl2gC5Yfigs
w9kqoBAuXFaAsVdW8NhHCF03zK2+sYR/S7isfzUp9O4yf+QLewQEuuXVrz5svimDl9+KpkwhjZP5
j4rhx1wbPL9AoOLtKo01fryK5yTpGnmwFvTHr41tvrHGQGlaHoDZIo6YD2ZoQ860Mn+y0SBNwRHE
FiQ2wmCdI/b2CJGYau8iZQNhHtd5JFssvnbSGR6khddB6EJ2uJ3AhXXzh/QVII3CxCq1tdrrfHgZ
ugmipZVz76rR29t6seoBu7GxMpUijT2JC5LtI9Cuvxtn8Xgy2tozXTv7UQTBX1VmHk2wnNxOfM+a
LeE/J7/5VGmonpOueaU1Mq2WaaGsBojNi8jckV2GwYXbAbAP+fStjyE7cAvvUhhY2x0GsXPHizdU
eaDkcx1DqQJSEdYqQZ4RknPpdLYjYS7JwQ2fs65xlrxEsXor4nwpJjPeTInrnA0gbueDFTJ+DIWz
HooI4S3qIBcJuaVliR/ZhmwD6v9WppvEEKbrxWWQoAvp3GzcVKXA99dUBgKQQu2xaFRfwZ7rQ6LS
Nfa9bjK2acLRf6lBXnNwA6j3ca0dbRWTv+wFKPwn3yjBhFX/qpVtvOqTIKvfTizw42YCgiCuhexi
aeXWcxN03Yr3wrlIC9oCWZsUeyQMwOgQTeG6ZlBFSK2oXOY1yHdiLU9X6rM+ANobQB60TQtJv3Q0
rfV/9iFHOqQp2E649r5NRme8+F6WXYjtln2kLedQ8emeGdORZMiylKl73Uc7TOprGe4WvTl97/tv
48CHApb70XltIcuwAPERf+R2FGxUAIyNBI3hiaVhsu4bYT1XRv+9qEaomSfgwcOq7ifonu3FqAcZ
7J9BAN+OJxT0pGDWNMznaRznQZBVnQe1FQJagJsY0ZAdksY1lvkk0yViTtkhjkaQtFNPF6Xq7ZS6
psxEAMUtpr09IoFW6rLKykAheGJBeB1aYMkxjMCgYRSifTCctF5WteCvqpAX30Wt12KQ3wcRdL9Q
MvU3D9zg2c9t8DAHo3PJfDOD7pPge3yz9SlTNlsLJ/AfWSpekijeTjp/RAdZqRDYGo66cWrnNtLF
mTvuLcpAffB57+YBV3tqdSYU5zsVTluCBFUjdMqHFhG9GSGk4UOgZPmzTXhgoCBRanImv/F9LKGO
aD7y+4/zuS3W6EHWHcG/gfIU0zdWtwjL4JhPYEkH5kYHaUoHoMDK9UBVptHR+kCDImg7rW+2KQ3P
lvHaYNu9T4Kwxi7ZNEZ8h/Fqbo6y8C5KFikqd5MQ4QIQJyX6QB1gsosWtlvy7QdvrJZXrcqH083Z
9TWxd1Y/fnCDkHuyHt2iBRf4CwhiwpOoatdedIgH7EI7eqkZi85KYN+yAvx+49lgIJtdUHM1LdIk
MvB0UcUKeCKIGtyeTyPLa5BZr+nB1JHdUb1zLvOuWEntTD1RjgzcwhQACKZidv708KPZC2ZbIFtE
WbpmO/Q0PWLMStRl0qlJxIe3LjJKK3WA6gM2Qw8hDbwPfnywKr4iRzexUB5k1769Y46cbfMMtqrv
Wsi0OXxR1AXkJizLuU+yqblzky7flbarLhOEIKERlzbfRsg9+kZs/Apkc+dVzH/t/GJc0qDCS5s7
mVtgHgl7dbEx5TyoML0TPRGcsrtDjMibB0XAtd2HqVozKPQtCl2p4OlKBTrUY7NE0Co82Y60gKvR
W3twbXDQX6H0AISMb37YNYG5RNQN8OYI+SzeB5tVIrfQR4O8MdI5F2CGx0uRyebEPCjUC1Z4EN8B
BYqZtGpfheaVWp420Rl4S/K73tPlCXooTUIdpRFnG7MG/M6P2vJtljDPuxXrEUlNrCBK1qWDjeaY
MRAS3i6F3BI+DRA0dzTbqNK7KE3FWYBUYR0EMlnTL6rSPyszKR+h5MaO1GqjsDuVTQ/eP/TRIWxM
ufaAuFinVfhmQ+XqNaqMYP4toqq2PNWTfSF/+imCPF6sYy6b9W0iGYl7G7LFJ5oHwWHQbyg/RZAJ
lCq15r+ysuRvIVP/3h0g3i0isNaTXXiuv7Raix3auBy/sJRvOxVY33JpQcm6bNWW3DKk0HMLG/t2
Gtj+P007MaNeeBI0XDRtEclybxMssDV6+w5Vg9G6cKduQyxk1EwRW//Q5LpJlGVm20TrW28kEZQw
y79jvBa+DNAU2osMfyU1HY5oeeUFKETQvamrOSJ5DVyibpopsIdC0/RTEymD5JTVXTY3YyXNU1wb
v+aZkPE4p3H5nVqxcN3z0JnP/jRNX7pSdBcDOmLUxy2b37d5eKa+EcjF+1bZ4AzAFcGo0VyxwLqL
QLDyJTEmA5gitaG+YmDWgwfCQBrXu337qLpkSX31FCdPXvF3jTtvK1Ng3fuoHB5lUWag5cqHg6fJ
nQAbtu9S5tTQ0gFf1OyCaprGdt0rtdIyZ8AAJtaGmoMFDHeZhWdq0aASC/QFAgTDgZo0pR/0Vz9L
n5SmPcmHNnswdNS2rLmzxQJjgNwNr3cjavfP5IKkDD9Dg2J3G9AVwtyiEAAICj0JHfoiEfMkcdEM
OxvQ5QUYJkKksmtvkTYh0My14xgLZrgcIlsiXDn9FN3XeRXdo1oyv0sgb7QwyadhKLMr6/5MvXQg
Z7Uvw9i7n52yFg+XFvfAPG8WginJdLP47jbodq1SX8ZKQWEbZqW7QsEVMCRhbLKDiy/nfS1QyARo
bWp/ePuPicrXvY8geN2Z27TPhzsP1UKPMXf/4ulU/CzNEJkDv/pSgC7tTw5Z638JVVXPDnjxDne1
wqZLz5Bjs/Tgg0dmkXjQtC+tuD75uWG/MLGZoiJ5qZuxOY9JDJy2Nvel5NsMwPENklH2y23QWxOr
9RSRrGmqDvObcWQhfiMJr1DeB3mkD4c+AuCNDwoqv+ho9buVziDz7p+x4UnsMVyRJWQM65ysqrZR
XkINz3VCyLrmYu0Kln4RBZaCSRd3f1WIVRnMcf4WSGPVvkq/uR2CGjnw2dhp99geYvm9t+oWxXZ6
eASxm3n4FJjtF6Q8hnWaY7XfaiyEp/ERonXwuvT7M7V8E2wKU5eJpaUs4Dt0bx/It944Rrl841ZA
TOmh7+PDYCw3ZggG0wQU1ogFoBB+0DUquQ1aFfxAHpG3D8AVhb3A4DPztZdP1B+B223F7HA60MBc
D+youGUan5o8UXtfl1U0XVCeXX1GzdiL8DuNhqM1QWsbLBzgZ2wqeSQ38piMuNp2PchidwAf9cvA
LRpkPJUx1wZEeVotEsuU99YQ1GdgXwygWZE69WRd4f6stTjpPyPsOAuvIAQEh3nu/PRFIA70curb
JDxDBm3bcbzply2Lhw2Y9NrVbamnB3gy7w5kkqDp25iBDZA0wqMi9cbXKK93IN4xflmudYRw6fRN
gFlg6aPe/wLeLOPO7c3hDuWlQG3qQb6LusXUbHbTyKvLFDnlIlMlP+W6KjVLAI+WkASaW+92V7il
WBWy2Jc2uBRvJDOAhULXx+h9sKua5Z46ctxe6yp3kONnEZRce1OdGjCkvfR/19LqX2I2xuDIBSta
2IT2iwD/1ya15LghJ7C2vo1hXuO8WD+dOL+TTZlc+8bmj6ywAYzPTdBXtWnymIuqPeKJ8406J87r
EyiqT+Xo5UdbZfkKyrgQWNTNsMcbcEGndIiMFI8w3aPGDD0+hDu1UI+3JuPg/gAkLr86ym/OOfCj
i24Iza+8HY1V1bByR80MGQuoY8ovmaW3YMDZLjiYYb5GaTMCW2EGO58H6QFVp94Sy6FFnwnxPBUx
P5mGCkGgCxgAhGS7lVEF8b7STe0mtJsZN/yEeCU00eIWyTCgsFagsuF7ar67WXo2gMXAjUaggqn9
gcoOMGzV1ffQQ0xdR8xTs5VAWvXBeQzL6oiKOG/17oGUBEoAUimXnvaIOlDKkwc0iarvcfM2B3kY
UJwDFxE4kvFAMh86JNPWU4MakLFqrAeU0lsPuQg3LaKUF/IoktQG4iAcF4hOgWfXT71pgaeN2pGz
Y6MmW6gWmCsMpRGtnhPhyHbtVHIqlrVnbMbB/cagqbXLQMe06DQzjDtF9YGaEKmxv7i9eGvGo0o2
CUqVV2MjvLu6hGAY7dU9/NV3opLJijby1EtN2q3fnJ1ORgcEddIFZbU6pwNVcFoOm6QNDICUi34v
HDs4mEBtzdmxLAIl14gMKw0gO6XOWjUmWwUM0DzTbcDnOREpgirhKuNY9rAcQDdeDNl9mOGNNk7+
tYlKmIAhOIwseL2ZhtSDJIJTyGXc5X269HkhVqnRZZu5XceT5ixP7N3ctiK8fJuqPNMUVeFl92rs
sT/Ug4G3m+fPUWILkrpxnyeHIpbZEaudt8MUpAD7fG7zqh4ORXsgO43ootAGjapJVDP22ddg82mI
IBjso5bSjgy2IJurO/Dvr5YlQFHrGw0InSGMjjQqkHY8KR4nV7lPowBMRiWXXhjuE1lsY9qBPqK/
F9o02GazSOveP5BHiYzEqhVQQmuN1sOKCqWSogGHFA3lkJLdoxgrXFATJbHW+X+5km83/X0CiEuL
LHzY5y4qpaemOHT6kIw22r3iBTBDU3GgM+qunH4EObE9grfxfUxM7tRPnvVUg8/n8yn1G+3QrCGl
lWydPM5WpBu+K3R1WI37ZMVaU556APBPbp5nq9xk9mH0ql8iyvqjJfu3Q5w6/ZFsXgB+PdfJD9Q5
aY8ebA2Io727UM+ICjpQOoNXrTCutzTVNPj8YKrmm3ivLHeQZiATpanoYHSgqNRe1CJXGjjx/2Ht
y3rk5pEt/0qjn0cYbSSlwdx5yH2vylpdfhGqXLZ2al9//RyG6rPK/tzduMAFDEEMBqmsdEoiI+Kc
U08Dp4zWX3PN0/86F9l/XnGey/zrijSzKaV1BBYbj088jIoYyFuq4HV+NrHdMR+jGo+VuRfLic9N
6kVCPEjM8mwzrTv3ZuXt8Wo71GaEih2yTacOClT2kWEcyEYHyXPgmdUBMAOQlD4HNXYQ4O2qxPCo
ofzeibTnvC6yN2k5zw5+CG+ggp5OUE86nfzSpXu9eIJUxkF1SzXyP0zxP+4DCTCgvMDfvWYNY6ei
5/aCiB7SIAk2JXRqJ3YIS0DZJc91dqnxJz+ZzkM4mtbznwZ5jllO7BB/H9RHufXsW3Z46iTAl02q
9bd0qEORQCtzOVtGBOJueagW5HGgRF91xWYpc2NrhNij8s4YPg1NmqXmFZk3Tdka4OrQexWUUFdQ
Mb3bwguMbeyBCJZsNjKUi7IWEtSgMl+3wNTvPVElT4M2bmVhoqhV2XUrdmd752cfdgHGtn2B+ron
lmEP+dM++/9qzwrg1yh7NSW+VPYKlJfQZB6mZFkB2tpT45YPc/4sac1i2zKnX875sw4pTERhQ2cz
J8Ua239JfLs/kmmyB8vMA6KMcm6j5sWnwMof5ks3eOBsiyIYlvM0pdd+npo6BiOZpqaJdFA53zbc
XI4GEIIVHxEYTFCScklyzpdaWaXAAfTeZerBE2rYA9fymCob+ZWmBwVFVJBsaYZpLE3wc5YO7D4A
NKlJfx6wPJ1mmk3znEUYb/G+EUfqRB3YXcSS5tQCxr/qU4EVt1rITCsPvPjywUZqVpkc8EzvsmQA
VZdq0nKFSR+5ts6Lj2TjDggOUBR+Q52Tm5qXIxW+mW3S/DFPqw3O52lpkKshmBV1VYx9FJZBNG0L
RmvqpEP9c1qvwlZhyLGq6muN7fMaKztazzg+6iCoSesZanKn7QBEQmpiblIvsGy4X+KT42PX0wJB
vPX68dWtsSXyhd6eQCiONR61hTLSGR1CT0IiNi63NNQDyzpeG2oItecZvAwE/1Zb3v1mn2b+dJEh
ccOFcGS3QYij3ffCvzftVv8qIMTqeiz8ljZRuyz7yLlA8Lc+gcYDcMIhc1+N4kwODKrEy0yAU77o
8/wsoSOyog6+taAx9QZl52LFiy48u4GfXoIRtQdIbYXfuPnQ5sb4agGUvoKOrVTLZm+LFDFiDxWE
O/HOHb6mul0twtjyb6Xk9oU6sAUAtkJ1aIDYTR25Bv5lzwSOoi8OwghArchUCVRfdXdk62qGKruh
He4KRAY3lq91N14SmDdGqV8rtaiNkEqiVldrwUYDYz4UgSHy6AthHhBV2ROoZQa6UBPqzuwA8vOp
k/zJTocBqaUDC/nud7uaFuzQ2iEz6t0nf2WnC8SjFhwByJk6fxsO9C7yx3o3fbwZb0NuKImUxzFP
tvO0Jmrqz5HTLQut6s+cI6HToyb/pvXwugbQLLyrYhdlvxkUG/rSlUvDNvJnUZWA8XVl8tVxUAXQ
dfKbG4M8SfLmR2PLVRynAvqhd0gGRdilJNUydy3vB1JnKONO4rc+fAdGr3i0m2ZYB3g0ngpdZkcD
2dXN6NhYVIJ8YOGnTv3NMv2lNibpD3BwPzVssJ9drUdwH5H3C9d0fZ/ZgO4L7MmukXTaZVfrxtfB
bvcdN5IfuhgPzeAWX1G0CYEusB+KploEXTve66aMtp5dxIdCVPGN7QT+ynDb7isq6bdDHiff9SH4
0iTR8NR2/YDdpyFPrtHYJ9zZ2Vq0InsWDcKBytWqx30onOBYlCFb5n7UgAKbVcfQMcb7ujLuwdPB
vkKjGWpOnl2foB+W34Gm7Y3s+GMQlWmL7ixBW3ctqwCF1KGz0lyA60CA6V+0VIbnwgiw2bes9q1k
ax6F8huKayCTpRzMig9bYCiDdWTG8hbgF3mbeQB4IeCQI17P0lsD2mvOIk/xicfkhkzAcGnITHeu
FSx6Ldv5Wh1tOlX0gf9q7Wo6SbhA2Lg7WOq9N3V4QAuMXnZLrYB72Tk1g/M8KMnw1h+CECSePyeS
SBivcDNFG41KRLCg/piYfERgVIvUKb8R2duo+DjzuBmOdbqQTFG+TcRv05F86PCpnff+eKxQ69oY
zgESNgvGweKRJdZlqlkYIY2B4EC0oRoHX5rVGQCNJ+okEw+Ms2m1H/4VKtyRJvPZUSsdtiQ6Cjsr
v2ShbdyZCJqd/mBvC/nZHpn1F5ZUH/4FCoCWxF6B380X14vMu94HmmqKZEmvrT74XZEEOQkOblCq
SSCoWgr+hbqswT3h2bf4YrLHFpJMuxoQ7k09WMaXEQ9evxHBG15hoE+pYu00NGy8gUq1A6IMAJLV
SOR0s8dejawyBIZ8nk8jyYF5AIHRSAsVFTdNBNFx8ddIuqYuUKJII1ng6F8qFB+RA1Z6wF7469Qv
7TtUiEcb/Ge4py4OwTcM8eqdVVk58gKBBbXwRocetQV6VcuMv0G6aDPkYvSBSQzW4OgyvkU2kIWo
mI2e2Kh3K9fszJus87VtO7b1gRf1cEKeHeLjIivuCjzmAc9r5QuWEQ9ejOLeRXA3NiUYw3KRK1UR
+6XSdLn802cbG+tvn83P9U+fLdQ0iOwq7BdBt4K+SpeVFdSHCZylmqiarw8E+6pM7Q44kmqfd3Hc
LRBZBYUcheucUhRrKwRjwGTkSNuunT7QFkhjS+xaa7HpIWa2DHoP3zoZqyzEO9pnp1GpePXqIBtd
bCofYuci77dWL+RBQ0nIueNNf6YzOjRRBoYyj/PV3FEU3ltY6d4iLUW/sSLf2jsiD+6cQUHaBlD9
ovLkBIhn/kweg22ZyG9aj0D/dEvosfuHHo8Sa07rf4rxT6fkNMKJUgAiCtmm6wNs+8FGNyC4y4QD
DIqXrAtVVlxZVb0walQGtigLeuAMJdJ2PH4hN08HzSnLc0TgWuw1wrCuL7Vya31g+dTwP7n1uPO3
EqWIkLESzWOZpltAuZHXw523MVkwblPV7JJ8GUE35DmWhX6ITQ7ZcW3UX3TWfx8i17lForm/AZs2
EOvK3zJcvqwagcyVmjZt5Jb8h0h8TJshbrwbUyDbQa0Nht2Ng5qxJbKL4Z62ttTM9SjaTxtf1QvE
RvipiVhmuI8KHZnoAuhShwpX/ZC1C8No2dqVrn5iVO2Kl0TLN4Bn3H5cEeo0R79GnCYZzfoEkAno
JVIQVZ8g0OmZGz8HqDwTfbehfjpoInyNeG5ue2k2wLDgEEq/PWdVkQHKnzAwyDi8X5AxzKoPH4s3
zTKvKmR/lTd1NMLvwX8JpYU4R/IWWuvNuek8FBNCX2pZZ5Bo7GJU8yN1j1OsvOoNGN/qhYPQZL8g
Y6l66MxBpcw+K8TNbM8NE9QfU29jrYwchYY9VgYMr/FjRTcabqHgXMc27jk6DZz73EoiKJwhbk4H
5KiSDiHdv9o1+IUkeP3J8mkktcc4NKBZvqS55jEQEkIoXh3MVFhru094cgE9WL3RwQV+yQ3POuvN
o6HKvehAZjobg85a8miQ6xArFYE9iOecRj9dkktMtsGVJfR7Ans9z1CG+iN2JwFo+pxGLjSokh1c
daAzP2a1BJMChxH7OXdN1nosbZTvKi8mbCidV8OOfMhks+yv0TTl3CYfamZZyuzl3MMNka0MDkHJ
skPCqJPhxyFCNLIEXh7tpHcKEA753ydbQj3kzkqRbdpU+0ERyE9ByjgMofITgDy9RjX7CXvHz9HM
34KbNNhh/qMWak+ogrbOpgZ+wM4KBijFD9G5GBIJ7qVGuwKEZi6LOjAR40n8BRgj5Xvvx2sUKUrU
foQQrmFe8L2JirfM5/WXckDeXuOBfocFjwPuyUrH/2MW7/HSasGCUwLNL+I1x8sV9wOT+C6ibjhN
p5rVaAejxJpKxgWQRKqHDrxDZdYAWrweu8E6NAHaAx3GCwovrxDrLO+dMXdPAAuWS7JrDcgXszIo
bmLPGm9d1mP9ogYE4ApAxihjRxv44gcng5xup8tHPxvLRQ9GvhMdhk5LT7o6zDZqNl1TLVlibrIR
BeGdrM4V97NHF1Wwd5XjLXWzDFDXsiq5TB5ZX2ePiLyivDFv7sjRz5ILqqScG2qVUfney2KYJoFe
HWhVkwD3oZozUxtaPIi6PTWTkY0r1ALZW2rWTo70IALcG2oOoVdhN1Y6K0tdFFyh4R7ZDWtJvcjE
a4ciA70F9Tq8Dc91jRUq9eq9Wd4gZHClTixdw0XOBn2Xapo1gm05LgHIKA81FgcIJaWxd8ZvyzvT
mdblX8CX3e1MI2Pjwiy8FgH4AUzwRoqNYQplZnVGBx+qAAcvxGFu/slvHkYjyIWGzc3//lTzJX+b
6rdPMF/jNz/qEFXX7Fvj3gsgsqxBJSRb0Ol8APEHW2VW3i8glJAc5w4RgpK+yNK/hlB77nbUjHOT
zn6/QFIjI2kIsBz++2mC4ucHo6vQJ5mM81XJyMvCzhbcNq5jE2Lvpj7EPISakwud0pA8j56hvFns
NSvMbmtIQzKkgk5SMXbSIR8YqkA0L18OpvVh6+gsijcaRI3Og7oDUBvdVJuyiYGV+DmWRmQRquV6
YZ5n+6gDuz0meBLRVeeOAfQ6He/ii3QCrMyboOXrOA/d5XTFnxMjSgXgNji8O7p20kjskgsjWk1T
0eCgeUlEF9xMUyWNka+DUCsmF1dzLxZIiLZgmGgOvNGbw3Qmkvbj7A82cukdWyS4sTGODvLn2Wzj
app5VuqYbQVYQpeRjTse9G7uXd4KcFMFYFKnpsdi964xIaHdxeZNoDwKyKvtgpq1S+osbMe9yxBv
SYtOP0+DugZKgQDxIPKFElHZVPLGsawLaFKK93xkF43r+bvdiEsgcCJhcbyoOokwATeTq3t7UfaP
VJBOZei+qkVHJGCyzybyIHtajDdAmS/0ARuChEW3INCzr1EYiQseSGtq0UEbweacWPV7O/gxMn01
KvJyt6iWDvfAYiBS/1gmttrPF/yl/nkWR8aHjc7axOYvQTAkCz1LxcvU6291w72Pmya+MsbiK3iv
+amqxyOZIA4RX2sU4t94eJZBNa/3l+TWttcAZEy35EWHuqx2sZV1Z2r1YRRfS5k9Z0KCSUPNTKa+
AmcF10x/P9vazCqXTqTHW3KhjqRJAbrIAOIhG80ZFJAT9Ws7Xs1X9UVjbeMeDNTzfL6VmHth9KjX
Mhx84CgbnaPN6ysNoz8JdREFlErzT7MbBWh4o+kjzH9CjB1lB/avy2ySXnnbuyI4zZ+sEV64MECT
CEwqvjDyrXjpLTSNi09/VWF6KCM1QVdFLnRwR3CAVEZlTH8VTSpaF6J7ados58vqtXR2WoG69fkv
bctWO+hO92X+4hAgBe9/k+znT9dL5t5k/gvNNf0fun2uoq7DzdQcc/sAho1OgWm6vTAhkqBlaf8a
VfWDmaTxQwTJxoPQdVToKjv07Cwtqy8j1uEo/nSqTQ0qo72T5vZjA6I7ctK5aSxrrpfn0GLaSmNZ
umggwHff9sZTVw/y3KkWz91xg1oRMCcXrnFf8r68dUB6VTuxcU+m1gC1l5/64ZFsfevnuzTM9OU0
gJn+fW9svKYxwMSJEj2sq9toT5ODEzc+ICpiLKhJA1z8WDRu9FcytSNCiUnflluaHGiT9BRZ8jt1
0sfVQuOIFK5/M129tjpUm4V8TZM5Iu4uup1fyJ8ObhS9ZrEwTtTqsTzcesJsQSeCP2jUev+KSpUV
dZIpg0Tmwi69/kDNeMytnQgRrCMX+ggdkHH6eE8GTUDjxS1GfUcfALQe+sFvemwlsafqwmc9tNrr
aIvmNh+7d69z3S+Qdh/WUAQcdn6PZtBoK5BuoUYzct1TXqZQ4AOC+gt4Cm1Q4qb1MW9DlK6Z18nc
QoGvKQrwhSBGs/zYcYNCbTfV6c21+TFSH8dW5otPhXpWVEFM3LDuNHzs3PeeKX/t6/KtqZrsIUeS
bddUkPhBlNZ9UA6U2sYa8M2uvmoIcr5FDAWQcWf/iK3kpk4G86WJ6gF6oKa8citst05h9gev4DHi
FLEO1kC7f4gHKONKCHR+U8OhUWr/CDFcpAgG4yfqbTwrwU8j0QFJUDjy0NHAbGHEAJ8lQf8EjQpw
OcM+u3UKfZ64AmlEBNQmNw7sPbkBHfEx26Dc5tnC6JtHRAeQPB5A8w14h7ZIh/dUBKgudc1nyA4X
KEo00l3V1/FT0donkRvBG/A8yTJHefSlEaZ+zowBqTVrCN9+juwSiFHQyIz7KNu2LH2lRRESRL5M
nuhM+jyezro/2P7k5+uGjudmnnzKs2ncGo5gBtt9yupNOTY23Gts5HtKr029AlmyNdMKwEx+5ujI
mWZJimpH9j5KFnJEYveSt3m+5aAfeDbTfOKz4oljrGPLKfeoQoI4b5JNfFZYS8Me1SDQNl3tSfk7
iJMBpYYyBTZk4FE2885cq9r5ZcBd8GAXQfwv2t0yahZe2HhHN4bsCEpl4uySjgwJF6NbUQfyhNkl
hIagtYrGfoUaKu84u3kDCzaDn4hlbwPN2aFQ49ikbfsQdKZcg6Ws30zNEURsNi/xkUzRPjSdMYLA
NTlRJx06AcIwgLqu1KLZ+tj4mM02uo/ZfEvzN20ja0S8HDNeEGcW5IdOnWOUF2pVelLtIjctl9Sk
A4K8IOb0q4tduCjYVB4VCMSWtpISIdsf5pg81IBf5/jTVawC2q95C+7JYLDzey02jsTN4EGddBcD
a7Xu1U0Bjb5QxaK7mwKi3fd2Nx51iL+u8XAUx6Dyg2XtjPapijPrSQdd+kRb18jsABbKfOWjau4L
uXlJYZ8M3d86ZtYCVM/f6I6pKghXFIhZXGtdr4+13zor3Y/DtyY9Z4Xlfm1j0K6O9Rge9DSR92og
9ZdxBg0dE+VCVhjzfZxgHl6Z/N1HwCcI6u4N2dJu2dpucBs7hgEx1xEso1Y2QkQ5/vBlUGRpIMco
VwaSpy0YesH9Yeurns4sbFU72TgIF+Bs6lVnVvDK6h4q7g5gQuoAUszG31Yo6N2y2kZStsGTqMYy
Avz+Yty6eM5cC4HUuuJLm/4zgnpYVRxBV/q/TII2ukJZTmlw3TJXZ18TcO1CTLH7ao69vmziqIOW
nt/tat5qOx2ZzpsOkPAl8nLjS9H3J+LQdiXYO8Os+6oXCeQggb/Quih9kIDeA7qNM7/MIRuKR/KD
FjUftrmXzqSuV+tOlmAGsvGgBEQjPdBH9niSnHhRvk6fWP0pPAfZF3mkQbODYkH06Kb5Kcs09yEC
4dMBTxR1F3bDV2VPdLwtzCCwD1yAKuVX+4hExiIzqmKHx19/xoK/P4+Md9CHtrNtbObhotD7aFhQ
jwjCcVEXLNhm3QBdMw06CI6rglqqOdtEnAw71LaV11YdKhDrI3sBGzWpY7Zllag2hWe2S6pyo3o3
7IGvwubenurbZrsmonGro3Z4kRBN66xs5VrlFbm1ai0bPD18zTBvZMy0dajOfD58nJHtT70oLAV9
DmoltxF+PQcHqYNNNYr8sSzlu4Uo43tYVBsE4rqvRurFK9RPDZfGcRDZM7JqIxPBl6YctYXnpMbJ
IUYEChRTmyEih3WOfyATHYSKItMZ0hTQcs1HCNGieHUTiQZoZQW4oyIusoEAAPo3Fj8jkJNdXPX4
lY35Yo61votshkdyrvXx3tY1vCWKGBrobeXbENMxoncPd4Vjcvaau0G0MhhLL26sO8dgzKp138gG
WG/gxaHm+W5X6Y8ha+sHJwjrredl6d5PGZTS1GTkMVpQXA8r9orQfrTyxChXQneGHSgEqUadDq6U
xdoTzFxTswN4745/ONgW2/I0Rbn4UN+P0gO0Pw7TPXIaABhC4eEKZZAPWyHOmhftZcDXf9Ks8Cy8
alXnqFLxQgb6CiWLnXaP6Bq+hS708xVh/2OkrnbI9Zp4hUHlCUSK5TVAMGayUZM6UN1e76ylJkCA
0Nqt+QgYeHuwzVxxUzsIH5aQhpibHASK+F6tc2T5qJB2uLuMFcM4pFqfeFX694LVyakdYm9JjN78
L3uTWckps5Q8EyLwa3D5JhAlzBe4bY038G00qPk3k1vR8AFcL/iPSFjY3utOCcIh9agdgg/fNgCj
sWU2wV1ggLy68ZDIwt5w/GrrUObpm+EZcjEfdirEAEfmZCf/UUbe2tdGYAzqOt7ZXRhskORAXs8Z
8VxErhzsNgCFxEmyM+K0/kIeQR3a2wjifAssttLlRD1fa3q//WObiOeRLwNKhjnuzuSghgt4BfUz
+kqb8nOTehHx7/b0/Rdh97fe38bOzq2aqnC0Zjv646EbkHSFFHpx7BEB2MjSsO4lSsIgcyzH98y7
yfvO+26NxQ+LOc5jkxjYWfq9d0IVeDmNadJcW8sBSCW63/TBLreRFmSIPak1UKMWPJ06JO5oLXX9
dcZMz7jqHGQS+7SAuI8N5HXH0woCxUPzgcSe/aDJgLV5mz7aeqXjd9qV4KZJrU3CUFwcxkV+Bghe
rlH2VDyVwvhG0EaNf8NjK36fx+jhGKw0j700HP+ZhFpDhXGxmZtu1RcbyCMHm0T4/okNgF6x/pmq
37OshTRd4A0Xx3a6k9lgIxMWnvFaxZOD1d/rvbFAtqBAhQhuiQwrTISF7fxEMjSpajLVpF6rBbaT
erFXNB+p909jYx4gc5FKEKhq8oJlAtaVEKA1i945Fo2OpaaydyUHYcBQvxSNk1k/mlg4d9CjXYHh
1k+vga8ADE14AlM3s79JYIhXoNWwb7Qcqn+DJuJHP8nKNZSkxjMgX8mB5zHfjnlm3VpRzpYt48FL
a8q7NMnsHwD2o77Rbd6D4q/hImhQvtHGJoj88a4AP4KLUIybnljdeqge6J/o9ie7aUu+FXk5qQ+5
g5neAtt9lBLCSLMgUZoH9ZY1AchwRwgSzR1GbkPwQ7sFgw2YqHJU7SO4sihY2B2pWQ/ZR5Ogh3g7
fO4dfm1Sb6QDHvYvx2YjanQKma5AbXtilZB7Vy2wUI0IRTanSIMztemgXLxslPsoFuHJwOKT+Ayi
pvvusSy45V1v3+ljfCEyBEt21hZlo9GGvIZ0/A6Unn+Lte3kRWZzsODVJ/BSK9efc4G/YvKSVc43
jVNZa0QoUSDcl/pzaIEbDve1d5VBBT5uPPzPwMggB+W1AYIunXUeUSoOccTKuquzql5mhuy/RK71
2roi/m4WNYarPBRLCmyV9PiduxBa7X2mQ5DNxz3tV+BG6QakSVojPHuG9pponj0tKNvYSE9ZFLzS
Mo02CA5QrgvHauMDLdZcG79BgOHzNbF5Ea9X03vJWSvxqlDMX2Sv+wbQDmW3O2c5u5IdMp0JXgxu
sQBh77gFaCZ9FpAXl4YTvKUeYNACXGyXKAm6iwMANUoN6uAtgjQA08G9YYrQ2/46MjbC8Vam1rPE
yuYMCiZ5xqpXnrEDiXas154cKwyPVhRufDMt7pMkam95LFDQ0kEZtEfMZVl6ur6jXq1l9cn3na9T
rz7w9wrgjyMWR9i1cFuD5CUiZORLBxDXbVgntRtqhYXLV//8x//+f//3W/9//O/ZLcpI/Uz+Qzbp
bRbKuvqvf3L9n//IJ/P+/b/+abuO5TBmg8OCuWAf4dxB/7fXOyTB4W38r6AG3xjUiMx7u8qq+9pc
QYAgfY+k5wOb5hcI3br2znIVqwKQ9Hd1PACG2zTiHalzpM/lt1ZbTftYvwviIxAr25hWWB1j7Q6l
Ziy58DFItw7xykEu1V4EQxFuJ5XBOKx/aQNHfAlQCDMvM6KYRStkY1IIhICZiA5+7H22kXORJisd
v/ED5IlRPasOTKb92VKHPqrLTYaHHhiZ/upNyuYLyPTTHWt1rNhZykvUIznt5EJjyZkmgJqCvvj3
X71t/v2r59zm+GUxhhw0t3/96kGPl2ldJfh93YXDDklgH1VTxrhOba14KWMkTdRyohuBgy4cu7wl
Dw7ME6DaOsrE/uxVSk87pIHzaZ5OVzQbVt9ArFg7MFYFL0lYmqvIiruzgCTmscjBkzEgN/U0gvQZ
Xy9/V67gn0aNt3LVPSiN+MlwotvMKIebJoisg22beOYC0iD+w+/StX7/cmwdUV98OzZKQzjj7Ncv
p3PiwkHpvLyfFuk8Z8DlZ/YTMhTZFYqy7RVQ/Ud6HIaV1Db0yKOm8kK5lrwOObSKzcB9RQy4WXOW
SrCm4cEUyApiDYzVX8ymPAu1RsRL8U5GevbMtBySQXkH1yGzj5W4DbSsvEWh/QYJe3afKTb9Aty2
oDuIvSPZQBkWb+sc/I/USwPKsN8wxcuPqBlUa8vQBm7PSpcITkX7UUiw9nsSkMfeA2eG1cXlsvKA
Igzqe2jXs/vffG3jtuLm3oFyx29Le1KYMxvmHlQnyc+NrQ90UoegB5a/+smww+9l56YPtTogUpiX
LAIBGBppyNtFC+jhIXVz+WA2RrnRjDFbUy+N7rpkGp2BvPdmijfauamvTbuOP5HLt7VQT2Wj3lBH
YerBf/hF2O4vvwim646BfwyK2QIwZGGp2+nTkwpPFnMAlYx/z/CKgnyc3l86A/TKhDMMiyfDrcxX
WoTZWtuffOb1Fy1wsUTTSkhBRvGZVGUnlVgSj53kYem0dPM8X9RK7S1EESC0d4oI4jJxcaRB1EHN
f2mbJvP12NtWlYMqm8Fykp3oRuOo245xpDO7j61iIcMB1VZIFOk724n2c/fffCaDXTbb//Ds+fWx
r75MEEBxW+eOa4KIzuW/fplxUOpGkureneirAanY1F0YwC/cmqHmoug7NdZt4sqXTGdrWuuSR1kG
QOl1dgeGWxDPIo2YO8Aet/muQp5BPWdL9XT9dADI6Nw20HKDA5mh8YGgkxEgnOaPclnGBuhdTT29
Gm4cLijYQh16qn10IDsTIkoAWnfNbuQyynNw2XhucuWoc/n334or/vYTs2yhM2GYoNzVbeu3bwUr
KtuXdcLvdMjlni0lmAFqkxglbErlljhRfR5Fqz6/hnxMVp+olzMIGhBdMtnAnwdgrAMqeaJW9sSA
Orie16uqjDRwcafVkkoBMwZ6Dkgh+0emKgYjfyuaXDzPXhVHdZrQId3YqdBQ7kUgxQg1f0fNRtk6
BwilYLD+ZiO/XIWaJmflR7ahcrDUtrWXUtF7L4Q/2vd4DENXxPQjMHXxYk89YQGNLa+EDBf1fvJ2
7aqCQK7tnoLGVD+B4St+TvkmMqtxJxkKVZRdz3qOZwSCimBNwY4fhP0OivGZs2grt783FYAkBxAZ
qVvslFRL9XUDFJSSGmE5SIQFvgS9c2d4e4h755emDkEzP9be0UnFl0Q29R2ZMry6VglyGBtqUoeR
AEKlG6///jdisr/dOi70NlwD4gIus7ELV/2fnkODq+N1N1jFXRAYKuosn6OqDN9kh6JDr+f6LTI/
IcrzUAAMfr3gLQcjBvL73kuOtNIGuqlgyRA8fPh1pFu2OjYww8lNtRAYV3Cx8C4qEZMCXS01nXBc
B3kz3reBAKuILzehUsTLMy07gyYWpaaqiR1GvXOEYrlRzbQE+WjhsH5HTQCNPqakJqSQ1yFKzdaO
hV85IYJCz6zW4cjrT9BroMWxMirLCTiEQNW4T2xA3SboNUtBJAElMGOCXkNtLrvxLPYJep37fbVu
urSZLkHXGQDMQd23GYsX0xTNlZuufxO3wL/2APG8WI0JpXBdT0+oUBAPhl/svSA3XsAqUm/wTPW2
5BZF4D/Pkevqagf1Ti12EGTndv06T2v5IyLAajhNmzeZj1B8fqoae0TdKKQbh6INHsC5bqM+B9G6
UlT7oUJGALACsQT7RfiO5ZNcpGPhPcbtaK48rU9uJGpDd03WmnuaidXIAM4zdXrq37l5D3AydLJa
r1+aEI1DcBrYZEcdyM7KelhXzGqWBh8/bNRBfj1GWbpuTXM44RYiVtWN4yOCIu0m/QoC+AMpQ9ZR
fWT96L6giJEvIzEEwE9APlXUpbHrQwTsDdOy8Amc9KsTVofKk48AM8Q3Oh6H1wEbI2heQOCaZe0D
8lw+5Oz87CFLxwoyAXm7pSYvkmZftSgcpyZEmK3bqtI3UWNlV0TYjVWmJ+LOLLLkRi/E1hh6cUem
PvTqlWd648ZSNtMuKih3TO5el8iLmcs9BWshGgR2w4TvKWAUUIZM2epeoDa61QEIx2LJAXXbiyaN
a1gyBPWyam95ZfGjNeNXKxodYF4rb4ltun1bGFa1tZNKQz3QCLoGoDg3edhkd3+aJ4n3fZoXWwQs
2nXRQhJPhvldrtAoKIOESrICokgtg2hjlUjcUrDRgUE4gHz5iKeUExbIyffDFyfLVuOQDY9RDICG
U3ADuRbs2LG6tQHQyPAiVeSGLMlXABb1h66sS2TguraLz1WUFcvK0N0r+EmDreXkIRRnsuEUm4jO
oyRR3HMTiQKeBc4bMFXrJPXtH37jHtsaGRkajnIA92r7QbhFQdO4+fdPQuv3tyVWDbZu6XgxcMMw
8Ez59UGIMFRRm73WQjDeQIi185BeIsgA6KZu3aAxdqAKQ0Tk/1N2HktuI1safiJEJDywJUFbJMsb
aYOQ1C147/H08yFZ3dTV7eiZ0QKBtIBYJDJxzm9kXY93VNj2L3NrVRjeoJJv2aX6GPc5+4Ghyn4U
fCsBlxnvtx5g+AMS1X60txeJFamz0iGyyvtP726kqEq3GNjKMywcMcZdB02TXfcROujjdWdMyaUL
W+1BNggyIA///jGov+9Ll4/BFOwbln+WJd+wf1kP7HEE5+2I7vKJabfdhUnKT17gfIyIF2EAXZvR
y7z96NNA94xRr35/GMgRZQrIX/76wxI9OzJl8frfb9lQf9vn2KqjOg5/OYeHh/Ffb54wTVWMBqP4
ct3Qz75do4QeRF+JCadLUB61nWRXub7Y/VUt1/haBUr139UBuo3XaqF30VesNm69m7i1PTOqcjSa
NjLMmdlu9KqZaLkU6WYKG4SDSXl4eaKGT0pQfZ5hhGB4QwfNIw9Uw5uWs1u/HIu8/+V1XL4/3CIh
Jms6r8EGLxa65RqC8n9+nYdpHqN6NpP95EP1Mtc6piz9jNW2zUaTAJL9NMwDhroL4WTokgdAb/Xb
rYevGDP5IW1cDYGPa6MGlSEaR6ycQgSmU9YcWKBF+GyKrDoOS6ssykNAIniyxuAUGgKvqr/H54OZ
wBNW1e9iuPv374C2RBf+87/Lj9exUQkxNNuGk/Wf/12oFtlEJivYXzlcerm+RmSI7btnLchJXKKh
Ui+HZA4adMCp76ccThsC1avEQsUx6HqE+YRN2DrQ9N2ElnPI+wLU3V/Kt3bJCXPq/+XbzB9JX6IB
v/xnTKHxP3FdXSPCYzjO71EsgatvYUdhs0u7xDh22IWvQQqBYBvM4CPKXCTwAJ47dg1T0hijlawH
AWRv0WIkAR3l4YcrihSzI9O6qOQcXjPyorJbXpj5XRASdpHFwkSWuokHgahjxG55bMsjGbPvgK3i
n1l5YdPIipQHOhkp3/mySA2viQx2T4aftttMVNWpTXv7SBJ52LW1MT/AzQ48HuXa+zJP3/rRz3n+
nEdTUHq0SCaW5UUNQhYQFCT7C0D7sxMkxVHj160u4aEOBaqgO8/Ka43uxkX2ktWyOHXVvIf9/E3W
yyrZKA9TX/meyrZ/fb2CrGyWKRt17Fddngc7WffLxRy73XVT3Nz9Upf1eXZqReWZQ4XfpBwiL2VC
/tppaZ39Wif7KGZdLB5oPQGL/75rrKh5J3SEu2OnVR0CgQpiCnMMF0cVfqaT5h5sP808xaVGuD5R
fWTyOqW/k+XCKYJ1G6gRu9tpk/qNhavanExrBJRZUaw2e7a70D7Phn9vGSGlpapLfXXVtMLEK8TM
yN8Exp1iZD9vPQZT/EQE2+bRbiTsFxlJIs4+tDY2y3IOd5kI4XRECzrzLHsYaZXsiY0TgF4aZZ2e
GBtCV+HD9UqZO22zaZq96xwRO954ju/tehc1CUpxyzitcfKN6qr25jpD4VePOv6Wt0ltdY48iJ7l
Ts5qzKV/idLg6JjCLNbQAXGkKP1pn4rrddrAN05Yt7zL7nKekbT+qkVI8yiLfugYC2sHXOdyC/JQ
BehppJZ2kqMCJ1D2dcnfRN6VrNM16Ajkui+yf2REiHP4aujJz2Ya/a960UQnB204njH9VgsN4wmh
R+NJn5HCwk/C3bSWGebrUUlWOLZkj7ILGAMdChtupJGmFRstNtqd26Mm3KTf0iFNt+NsRAdD0cq3
dPbZgNjpNxCQjWe1hXaH6+j4pPT9d7Xyk2/gothK5K16cQI3uWd3aq1kQ26NP/vKVh4jv0hOc9Om
nrwAkfE7Z4EzFv10QaoPGfuRP4W8SOq/FKWro746pru0HNxdYyjlB9bb60nU/lZLG6ilLmkcpb0b
4orcQ0cwcM3TJT6oiS3gWPOREXkUq3KMRLX2eYj5apA/ylbVinrP4s1/J4uh4oJnwnj1OlXNd7gi
RnNx3E48Y4gRbX2NQJ4sVnkt7qE07q992xF+NlYBxdZv9B9yNru0lR0mu+aat3D1WVNG4ynT72Tb
tSaHCZGBeLveqqO0+ZF3FqxWljvXU96vEBGBNtSwaBKP/bznJSYak6zbyfvoCmGcdCP/vOfBcu6B
E+fXe16+Dlu0DYqNvGpqgmCfbZtM+nKB5SDvm3jzcL2vf7tnOWhslP+65yCpEewn73bf5uN2UBJz
19XuoSQ3BwetKwF2KD1bC3k6pV0NbJWcSBnZ5t6VLY5SwFbMU2zdrj1bSB2x6QS4ti24kGWOAUT1
1o+c90QPMZKWdQJ50fAkT6+1Za+JFVA7P1cSL4xYAPTkOW4q+Bw1Km9sQdJneJfpc5XhSDm4j7ID
oAF9I6BSbWSxFIn2xGDZUQ7BAczxhnDIt7KucUgWd9EaK9TpUPTp+nMY8zZhCy6nq9Dd1vr0WQRm
ez+p1u7WI6umjv9mV+zlXN3cumc+kbxfV2V5J/vJoXUwYscmxuYg6/JRDKfJiL/M1dwdHL1KPSK7
8c5oR/Mokjw7B2PNTn30/Lw8OEmBvZXIs1UaltOf4bxNc7v5OaXzD96gtTenILkQ134OJhzhu7kx
eLHU2uBx9NGRyXst+6qpDrliBgGY5U2n1b7Fpo4QfztnT/LK41SYxzgerQPSgLvSsZAX0mb7ro3D
P/VBq0iTKohbWo55jlg1tkYZqLDpsMyekspdCx/Mg9JsKgNhjhSUxTcnEBcktJf0J1EbZ+RDjgEK
hJFW/KF0wY8KZ9cPaxTJ2hgm/7lBn9LDhkFA+5g/rw2Lvzz+dt2oC5xH+BDQ5sJweAMlDMFZBVHw
H9fDohs+X9GUW3cqUTBH/XxbowHi+SkWOnmvsuGeevUbxLyV32vNF7eBah+iGrcXxDLeXMM6Vtky
a+2qa2fG6Egfe/U+jxJyOXIksUg/rKZn31XLo42Z9EYOyPLdrMXOV6glKQY5Q3MApu+8zK71INtn
Kyamq1bDJSwJz8NuxO98uVLmBgh9GfYLP7v2MIow2VZa7X/16+11oO70G62bi6MqiHBh8vdxvRFQ
sysl54NLeCE4a+Rv1sUyIcClYxF1+dvshNNegwq+zdqu+5KU00p2UHT4eXj3ZXeIL1VProP5lLxU
Y0Lebtg1PARgIE4WCpiebFDMZuvy1HzvHN3YOUiV7sJkVN4Lg7/8ck0k7ipvDp2UFC6IHzySq+vH
VWCsvgLvEjxZCg41/mIiLEfUMYgfAklf2tkKduNc1ntcSKa3ucBnZfmgkwxdBQQws7M1Ky4QvFhb
zSxJrySrXqsJB48IPMG+CBJsw66Jb7LfJtoJxLMsUpeLEIxsUAP7WRkx51xW01qJzadyOTgpe7tK
j5WNXD4jt6fB+RFaY3NdUMssmncFuj9rOUj26kHvTmwnz7JkjZ2L68bAMlwU2o5trnqEQbWyQcW8
poaiPCZBeaf6ffA+2gUfDmTPayyyrlVgTiIbN7LVyoLUU0jdHWTwESTpz7R0xEWWlhk1UBSv+TIj
8nQIqxO/NCuu+xdZPA3xm4QUcgJ76pw6s2d32lejth/s7l5bGuC6QSL7pVkZyz0PfeswlzEeduCy
nJNvan+dTqGFy848/hGoXwcjQOy76zOCYK6erEM7bNcOa+Su0oWRrLFj3Gm9o18a+CZPcy3Cs56J
+8/OuULCb+wy71rWiBfC0KxanG6WyZocH1IRP6aRmz6RGifgH7p/dlZKm9Y52UZrG75m8kKNUfzo
ylbdgEQXG/DOOkpcVvyeBoq1yRS3wNiGYjUgye6HSXmSxVHX9mDQ2EUVvvmcz+WmmPLkPQhrMhmL
qRcb6eQdtwRnVwv/szVOx8RDsWk6yNZe2N+MIqzv5VAl2My6gLGQVuUDwZdXeZ0sN6qjvKlsmR/K
+D/flGzNiD7Km1JQ+GSzkFQ7f5rFSaI8r3jPpZiTAF/5vMlcxQJkl6uMwC/I0EDxCbAvnWwpJnCb
6NpJzhktncwsm72qDTa80q+BJcXP4EDmVx20e9LCDpYlMRRs0VBjlyVH1Q/6LJJrKS2nkx4Uw4Ns
81v3Hr0u516WtEA8V0hLXkugKt+70VYvsi0Psu9qaEZX1XCBwzy5EWM4Xy8h6nTFb8M/SW1wBFbr
Ve5OAEKWm/O7As0CNXXuZGvOOr9SM4M8jWzF/53fVArStgvEq2W76ToT59aqkwOpseJltux4lyhC
9WQxSEV7dmr/wxZWxLcYn9JgQm1MNoqWSxV64x7zRilexqQvtnlMiF62Dr6enZqJJ9p1bItOipO+
yK5ZjlQ5gXo27stFw27oNzg+pGTfmchFgeEI+j+th+aS6lgLpEmmeuTXm4tZ4fMLKIfTOARjMeHY
sL1WVqFLU9WoD3HWGwdCDxOWcMscAiBIpmcf9RAexhmMOuKI+bPqDtmlisKLUFSlACw688Km6tgJ
La1m1LR3/gTizM+q4lnWYXT11cw0gFhLVeQOmMYvL0KTnGBSYS1oRcPTl/GjCnTKDzF3lEU5Qiu3
YdKLJ1mjhuz1JjNNtrItnJLhgTDItbvsMYwYXnclkSRZdAh7ItzfP832+BWpnPYkq1sFWCNf0P4o
i0FTGTCNoAvIojwMtfait2l6lldyZ+gVEasXlCVuVB6E6eG94fFFSR8GYxQbXXT9hidNtc3bwvbk
wL5Qlafhz+v/tqnc2ZsgmwPLY5Y51rX7JI13Wjjlz7K7mZOY1cSsfd6+Exi8A5nvboLf1Bq+KHz8
YI2zE8retq4/JPaCzFac461KniWjvQXJN55l6VqF4QZpw3HcQaj9HI7Ovw50fOrXKB0cwnK0N6kB
z2ECBfvQx052PfiNsxgu+Ee3K5CZyRrk7sYx/+ynu92w7WyM/dywjLwhCdQz+ez2DBIw85IxDX/4
BxlmvrULo//XdjmepTnj5S8ttmS5bK8iRXTXtXDzpTv6rShFdG5FqEPIzyydoSnSme33661Vjm2A
ZXq1K8aDQwbrvtHVnzIlbDkhEm11be1kSphd23nCiOCpZRcqe/mx/ToN6BUH2eBurx5Kmvrad1H7
6Bpu9Zjq6ZtEwpRx4GztsnS3HUsnKdnVZEGrhGRc7G46W6lSZ6eQ15YkicISFNBfXaTGVjKGlYcU
zriZhiKZVrabP6B7GB8kQOpaJ2FS1tg23tXcDc9vACLliAK6JRw+NISUw9kAsptDnEH3T3+VrViM
YXCMr0OaDMF2DIjTlcqAmqaqFeIcJu5GJTv2oC+HCfWLhyArv09anRxlSdY7nfY5VNbJg7CU0Zt4
abs3dbSOI8Sp7ya76V/MpGs2bRU222EpGopqH6w4iNaytTBi976qjaNslFVl33uuLtRHWcIvB3ne
KSvu8GD/dTahbqOgth5xym6flOTcafnwqC7250NGCt31W7GSbbLOChRsrKKBgNDSX9a5ybmtO+3U
x9nlNtCaRrGSxd8G6rlJWpxB8MEGwhTz55XkgDjL/X2hOU56ydknILqgEsIK7L2i5Npd7g/Wf52x
w9+qtg/6qyV6RCSNKMXCQgAeMFS9eZKlblTMO4wxvsmSPAD5n9YxTuc7PRsQ6u6d4KknnroMltP4
Uassv+7I65sE1e1lxjY0zdMwKOGTFQKSSnM8IOc3Tf6XYmStPSO0HCRQ+fjkIa7ru1TXlbMsTQM8
2nFQ32Sptof+VBfOvEvJnJ2iIMRRcjkkf5+Zkdvt2qT6InukavXZQxanNF2bRhljS2i0SNBCApqx
rF25qGVfhip178XSkC0NhQGYFUFYaPrF4N5DNv4cAdv151xq0HXM9NAvEAVdnY1HA/XLWWuesgWm
YPNo3zclYRTZQdYNixiQAhb2OqgpFOPRdre5fbbMcW0lWgRYOjcu8jC4IzZseOhuewyVeKGnIXQW
oPO0tBjwF0edkJrsJ1sBF770uLLtpbJW7lpYoljOnRTWclU09leyQZaXVsUPfoD5hH8f4iWUu4P2
fDsLlCn0yqVOCWg1EvfX1lu/sTBPmN18D4eh+kJwlnQIf/4LeVftqSIbKetrPOgJmzXlXoxR9SXk
NSkbS+ut79jwIMHJK/dSfxue41JzVwPNfmg1FGtmfJzeeZFAAH05q5c6eSbrZKvsN/R1+Hur4w6f
Y4var9fuEGo7ZdYhybUhIkko8R8BoGxk1a1enhVWG5w7x2h2rpnML0bqnxVMOv5YToBMDvIEU/hr
jV3j5Hu1Ivf5S3RxFx6VWn1Ifd4hIvmXk6eNO2PW40wDARL+ptZykA36rIVH968RDv/Ty5UKZGPc
AsZDnz2tGNvd4FTqC39KZTekQe7JYtqANDYJ26xksRkTXtPYKQR1pHVrXdG2wxDHYIcY6oJwXFX8
8u6UVldf5MR1XBFYXYqhxcRuTqzdJ8KLTvDkPCAwtilDbby4CzkoGbEIFWbg9bCeSGX7raG/oxiG
pGGSlWvVTY13xcqJ1ip5Bc+t0t/rsvkymXr6EBD/fPmHQYo6CS8vNOucY6utKHHCXskLAlCX/GK8
SJ4Ms8eKZe0t3TK3maLluwmMN/FxFl9Z1BuDN6tl8ZXFFj/V9ZyF1eM0pcZRS11ljQzU9CEQTVr3
nZmdCLn072DScgPPBNkrLA0Fupk7frgOor0IPmUnvVdkLzn4n3rpClyQXLVCoiFJ/24oZzlD2Xaf
l5XF3y5LryYdim2lDKpH/jC73A6xjh5cKc63mkxlHV+ByVrXtVmeZAPuIvkF8nt3Egj7fuQZv2XW
mVdcwqx9NlXmNiHz+dHXjZcumKXYxsQgKFvnFKMEez/2WJ5fwUyM9Os4eU2r9nOk6mfXkbJD+vfI
Ssv060iJdsJi8nEq2n2EV8W3Jt+NCFb9rHGiXFVlb72aqHRsin6IznWlJHe1Mmpb17SKZyIt5Lbs
3vjRzd1KjkqK6UsXztF7SzDeA1UWXkKD1KpqEr+DBJs8xY0froMsrb5Hg4PKA5mzxGdFVcrmY47c
Cs2WJrxHLrI/OHXxhU1/5lWjQSwK4yX0nibnKxtOMLVd9HMxOklgvX3JM9Ve+4UZPaitr+0dJ7H2
ha6SJAJ/j03vMH4xrAIbG9ZWVfG/dCwInWq6F79Si5ceCsG6xCNkr7pF8SJIVUH3dOd1aYTlyzAN
4r7FLZHfXfEie5ijsw/mKX2QVVbtNuvYccKD7D8HvbmrMjX1ZCtB/PaCPNqjvJSscsLRw2qne5Sl
NtRd+Eb4mMi5o6hWthaeykjDcjNWoBeAYMuvsu9YZPUli0wY35GiY6YTZS+Eri59mhdf9QiMtIGk
z7F2HLC1M6SORi2+Tv6Emmdn8KXAy+OjFN9ld0UFmzQ6bOxlEV0Gu2iHL4XeVXuc9ZqtrMbH1GuN
OINLkWmHQgurjZy0V8xjwY/xxcpbKHm6cQBDljwlhYFvjwG4u7F7/KmK3mcprFiriSY/lS0oo3Dq
IXnlQ7K2grrbo+KlkCBdyv/Hwdeplqv94wRqgAto3BaoryyKDS3MfvQsXmMVMbJOLc2VrM/VcfbK
YNCv3ep8/KVb66S/drPYLB0E++TzFElLcJKIf0RJ664aW8UvoZ2Nd4Hzbo4e9JsQbnhvWVW4mpeH
KPuDfufCzdjIolWZ5OEJFJxk0ddf+8Bq30K9Ni5jFiSkMZmst0zIxB0Sh3G/ssj5/4DN7gktJzgB
sOkuVl33q6HjJod1onhCrKXfjkmr3Plu1d1B7na2elQqj/GE4FsIx/ur2XcXTY6fE2Sghqj+o8yx
qBjtdkChFe/h0nfzi11O3QEZ62kf+017n00KqsJYkbyRIPozi/vwZyD2pqZzH5WqvTqpM+JGw29P
WUhmcVypO5gB3bENZ9xa+9zcRGh/vojlQcHb+/hdsRq0rImJ4RfZ7xNd+PtJqQOvbTT9NY9aZ19W
BCFkcQJStk+UJL4WMTnV95rbJNfiEPArzbA+80QRG6+pGMmW63nO+kqxNeORolVcO9ukq/cVRorX
VqsO2r1NROg6Nixs9nlpiNXgMra0yJ40k4r943JX0HsybOOU/tqamRBJO0egQrm0um4Z7QNVma6t
qesru6BXxbV1TmN/R4odMsYyc22TCMESXL+2mipOz6aG4LicKoyEvhMtOqqyyNqm7uauQbZgGZuP
w7zTTB/TlOW6aq+NO+zboGpNzaFxynbvT/kr3kPjuIJl2ZzlgT/v51ms39vNPJ5+7yG7hVBeVyTy
0p0sNiUmw3loYpq02Edmhuac3bkFZ1T69yy+uo04ihVtqwDxU1kp+8lDUMTf7QhkqSzJRktBf7LL
hm28jL91jVNiUWlMLuxWJ89aTbxoOZamt7kbnFnvnNA8NpHPiie7+TGc2wqtHE9OrGY8fFYR7PEM
lvXd7WJ+gf1IpRQPCS/kv1wfCkeDyFEeb2Tf28VsLTmYTlOebvVdoGRHtKvf5JVvc0e55qwJjKnX
Oexn31ahii52K/KgRDithC4u2dPCKvurOk1Ds13JsoZVxt+nJqk09FuQHNCVzBMALE7XU9m1LVNl
Fbb48cmWf5muTaOd5gekFpZLTss8VtDxViTLxqQ4SIy42kaNHfZm6OC6g+oeqoBvuSxaZmLz3hQW
Z2G6wVuNh5usV0dHP1S1YBsL+OpDbaCCWQ1wZ1DOxmtGNEDWJ5k7HuZwhBwoJ8eWhxwJuEJiIGxo
VVIB8lC2sXuql4Mstq1ZbYUPUVzWDVVFkpocf7kSmjCITMX2ObZb+5ykjde5+nzHImwQG1saLN/u
NwS+WFeSnH227Chb1AjbxqV3uIy91csz11c/h8nidWwdmEejQHP1e5U2u2nSlBOQhtQxsrM8TEaE
YNVykGeyLiJh5IGDrte/NSA1DgFxGSs7x0q/m0RZHH+rlz3kUNLk/rZmu3y94j9dTI5Va/c7AcQl
MkfoNx38aSsWe8RpOYDr+jyU0kAxhVZysAKxqWXx1mfQA7EWrjLstMaOV6ZqRhhK18HBLrN0N4RB
+hb5yaOklMyNH/O1aH/t4QJG//cevlK13jS3yMO6KIi6XUvwqg3ykybsjaHjtXurstMYcYRb+Tai
1pJurxfVGXpMdpL11872JGyvz3C0M7uufUBrHmaLgWPHSOzEJd1X23tsqYpVNZntw7WyzJsdgL5F
yJW6Yjk0dRpteMcWnpzm2qDa+MckqGnPYrFxWrydRmUS6zT1u/WtLnZC276WC+nddGtSVeRUV3Kk
rPylXZabBi2M36b7x47jcgeyRR7kjJbqfNbdivzqWNhlHyevcITZJhDQPJeMy7gqg6k8j7gxktkp
KnFXwU0RekhRtnR+o3Ve0NZwK/krb2WlVVuLKcikx15So32qD81TFQmeJVpkHxw3IVwy1Mmj5nzI
NlkD4jTe20Qe17c6y8THI8ph06mJWT+FYAWeiifZXR5S3WXbLhz7eg1ZZ4QiRjQkbPZa4Qx7NRNg
YLIsPROMS88NsY99iApE5RfqwHfX4ShbZB+wnC147B4d56W3bIA7qW6LXkcyLEu1Y2EmffPiZxj+
mhVWeK4TPGdmNH5RMzDrtZm15KErTOnSAIBE3kzHqYJUz8YxeEBIE4NGBQZmwqvzasiM6Q+I9mtI
KEOwSrsBrJHuglkyEBRIo+5F8Uni9XqNdIeN9LZIk/igLPsuuEvFRh+n8aVsAJNHFsr6qpMcrjNh
dEpwxUfwsePnl2b5xZ8zRFTb8k43NfK49pSWZIf+KsszeWiiptgbjY7YUxCcrb8PhNbgvo881rLI
0XbCab7Ixlv9b33nsQoXbNs/znEbGiZOf8STbyPnvtXLs1vdXDrRKUI2e7mD3650q5M3k8xILzu4
EP7d1cmNaFdZOUJbgdmcEYbFqN4O9O3oZM2mjmfw+9mja0PkVIrWeSlz7aHEfulekEh9aTp1Xs12
m971Q+a+zH7XeMRdbD4DWo1msLY62/+NthTdxUt3VoDgyJnivlbxjQm/yUYTqaAnn58Le+5TnZgl
NmwBP3W81zn6i5wtGSiwDLIsT5FJH44gWhfex+i+Zj4+3+k4XGQJKudzlovh/loKDQJbzvhwLVn2
PpsL8ShLbkKExEI3INftd/Dn0IaHdr6XBw0g7Cb3dQFEgbq8Mj4bahCVWK44zqYVZmfB8F9aEFVZ
BTyh9rcZKnQC7uMg3OVphBn93zNDjnc3uQ760sWEE7pTZmzQHrMeWkA3D0Zhx/vJsGGW9SXQkuWg
ExU5Z1jPaz5vI+xKqev0YKfX88j2lJLsG0eGtqqtCLo69j4PHaZJsTKeRDQNXkZk6zsqPJVqfa9R
2vNEkmknXSnty9STVpMNFWxzfDvFl34w4XDO7Z8Qspzd1LTFMcOsARHA22kMPPtIWreZ13GgFcdW
tfDuGhX/gKUDMWcIlZZZly9hDwycFb4+ENwrXzI2OLsaK2xPtmaQC8/1kL0RjE7bdTfMK6eLmqdy
SaqiMjOvTBsXxz5wMQWAIYWtSJeLY6P68/WQ5MOvxe/KbGUI/SrBHVEheCnLmT8X4S9F2fBbXbr0
K50cC1o5RJ3bDc8Wc18DBxrDkIzHlIUbOxQ1rNgoflTNGiZM1VTfm956cUehvyTdaOwT2/C3adn7
7wo0ghEozfdqRnI076f2EotMP49kO9dVPeb3YxSKZhcEMNFyUF7oYQz+QW0SvCIbzX/QlgNvTdVl
WIhsMeH+DRhYNunNgGsMjbIbS/SfhK/jo5xDHkIrAgQebKGlgksLjRlvc6QMDX36qpclSpsk0nGF
6uJd1IMI93szvMToOFyKKkTztfEtIhEUbw3hUsyMFuiTjgnTrUGxzOqsANy0qxzl3LyxP/TAR2s5
rO07C2Lx+9B9t5ZqHw+oQ7cEB8kSVCsQzMFeheuKAtag4I5qKSfIw8ZmCDISP0uDrJOtpsprLmLt
9AEOW63RIFwp2Wzfuy0Iccc2ou9iSp+aqlJeSqBd+2Y2tG1a5cpHbipr2WHCYdvrqsQ4yZF+DlRH
Wq9gM/KUqYL87qcVRGumrHaJfh9bpnZPRHLYBpmCg8jfdfKsjsNqvYQztpM79XAIeTPqp9Hhi8lY
eTDrVLu4xYss6AUPiFUG6O8wFvYfdj11yYZ9d7oxYPB5t1HVMj7Qy37VTL69kw3yVnywD1j4BIjM
L67YNlR8pWvCtwnP9/u+VIMVCX0CzvU87eyqsTeym+OTIrAMl3V3af1/jzL7qHrtMF9SdK1/QJyo
f4CNgNSHjk8ymaTTrb6LchLF8+zwOkg32ZCkQpwIsR7kIFnP/xfRh3ZYQly2fk+2mwj74FjvwhQf
UlQndnfoDth/KkGDfL/qlG92o1he74Kv04OwPTQ4Ru1BZun3Ztl8juYT/QA9/FMPuj+ZLjhfdf6k
AqC9SNOEJi5OkY+h500aUDa0/Xifp4nwtFQFDNw450lFVU0qUsW9tgtE5JxlSdYvVbKXO4f+7pr4
1fICwJ9hhc/lpPmPSvYESBjKy3KYsWTy4mqMtrIIXHSxUa6mXRXPCFs63alR2+nenDOELMm6r6FU
zQfZGNnjtMWFOd/IVvxux7ssx4dHttYZil4TOC7ZKKtgWgC1NaZ7WTJ9Ygx+c/J5vck1b/GbThc7
jR5AqZcCSF/L4s2v+mp0I8vj0qeplHYtPa2F7Yxwo9Xp2XGQ7dQUjEzZ8s7PCqweXibG12kpySqh
aW/IxKZn2b/hK7vDJp5VZ+nhACN67EODAD6TuZApENkAKaZho6NFF+yx2AKOPH3K9HESFrtHIzqT
lxIeNzQ8ImunsbFd8dx8HOu+BFypJespm/DbU3pcArqPoDXdh+Ro8bB5tOF2p9NEtjXN7J1BdH3r
2K61NYr0o4xLBZC+paxD0pN70rEHhICjR9fn4a7CUfzqEOg2WhSaVc3Q0bgwxos8U0zgRlWJgKNm
8WeNlSHDvr1cRI/dNfEnVmlCsUTOWJIH4eN23PiG5xQaUdxkQZLv7fFxcpcdkYu0b8D1kcCYiqOu
1fP6VYtgeSOfceT3P66Asf0okNh7KoUeHAIn++L2wbcwDtydH6nuPvEVYlu8DrNKRnyL5lczmtKd
taAZnGY8xHXJ/xX9HCfCptgwVxNyUg8lTMRtiOxB4oM+r9SXTle/uqrmrASIMM/ofKKdir2qdRJE
YgL4MwTduh/49RAlyPGcarHtQjNEPLiuQP6cPOFKm0MIQCQiNoCebYin5dh4ZDo2w9CxLos0vhuB
La7Coj13hOMDIvZ/JGaOxGylt5ugUKtt2SrZajAAmGppv0ZXEqBT9EW1uvlbW3U7/AsPzWze62Ut
7twGbCuLU79xozpfqdH00+++1Tnqy7z7/okUNp9F8wWVwV3s5u99BphEKzuouMWTBlptNdSYy2vK
e5Ana7OuWFaqFvux0PiW5h/ofm11PpncxTRvtJs/BdsEzzTeYANURyDHvJ1g9rIy4p6QgaIMa23O
UwBW5lct0mYA3+wp3agI13T4Apl0U+YssFOG2VRVJpfIAlk9B+TtzASPgrHodqBFvylDnr90/s8K
Cd0dJLRXhego+4T5Uo4EkLJoEZwaUxaP2faEql3AY/4PW+e13CqTruErooocTkERyXKQ7eX1n1Ar
0mRoMle/H/DMeGpqn1DqBsmyJDq83xv4T5YGVybgBSiS4588jeVNmw3C0PLXfhi0N8MJBxiUgRKJ
Vw1dyK7C2WA3MQaAeJpn4sVv5jKFlVBJ4sqK29iR+aQhkdkvGV8Ghd7hmMAnDZP47DXd3tEJT4wq
SUSOOT73WiJZfHbNMbExHRyG/gnqx86U8wgL2Qy1ylV8NUkKmHb93VkqCpZztez6qJShSMez7OHm
YrVEaRb6utKrp3FEY1aZJcRXeF3Y1lPtTxwiVGrKRF1PWtxAKkMS2TfXgeZMao7oG/vY9QnemYka
2DAgBdYLp2VBx2ASAeRrUamFbMvdYOwVlu6RPINh+2bTzbA41DD1BPrwpkn0fTM3bdhnGKc/bg8b
dG+5/1/nFl2lo6zs4diq/bmqAbpgR/Ks7VW07fTnC8RkBKWR7hfTMh4Re5SonU3pE/U+4aOxtKHw
Ev1g9eqjqtdNCJF84Q5LXOJS2B/v2hmSSa/Pf5irbGQyi/fcitVNnpWBz+wXh7aOuUIZB1HtkEGV
u79fyHP6nrps4GanSfxS/6nbzl1Eva9T0zvHaFX3Tjr8qlu+HuEtT7VpY+Bb491MBb4qV5PswXuU
eZbgH0zwqi1ey2Rp9nkPEVn2fwoHzxKIug62qXW9X5TEfRxkdC4WV7lHGPxGc3LRjP6ttLrqgHPJ
967Mlb0TtXx5GDvi/jM8qLYYKOFTqNba6t4mwz+xNDucDBP7mNkUVOqxP0SDLAPeb3YpiunoJXwg
RY1ni15Yw0NT8WFpuXgtRur6esPWJRLHLC0OC4DyyRbttSgqrH2y6m2s1UCs2TDkVBITRWYaFc3s
0FXRVda4SmTcjKo2PNWR9pHoDlBNKy8q+42gX4Zhj3LRChVdEWD2mXnOBSYXsmv+Cq2qfDKpDVX+
xaUn9SczJZq8zQlMjZ+70tBOOPTKuLd2OCBXTntXc/HemGrie8bE1tctboljxwdpjPgLx3BTpVec
dY1FQuZmH530Fr/P3Dlw2mvd5b5rz7YvvJLA96J2DxXlnlsPZVHGbXcrrR40FzsSzNTQYXVCxZOy
7d/A9FNfDNaHUcUosoCcHoXqncYczxO3DStl/uM5+F9Z3ndrLIj/NMZzSeXJTwTlYibnKZgt6HyV
7rkBMPR0YueVU13DzSYvmks6dozB7mQeCM/Q/X5N+jRy7R1B9wR3VV7N2fV2aT2QnZEhThVjetkO
g7DSC9XRS15IG+mwXUDjHe5uhsACZMkvbMXvO/k3Nax3a5x/Sb2jBpaYV8jYlxoVojODI5q22+zw
QfjWEja6d8r8FVtx6zYx3fudzOWpjtviqZjh4SlJ/yz6xTf7It8XLOp2OsIsTLFSEr60ES5tYQe9
RrJyowsDQyA3O8nCja/E0kS4/RjJZfEK6xyxUgtFkmlhOhooNJNyuVRpNp5KTJCvUMONoybE/DAk
RcxiFlkr9JjmMIwEI1Jr0vZ1mjlPRRcn+1g+ND2yHlPYFFMJgMQ7gyVx2ZBzmGD+G6wsyKDLVOrm
JpR4Swjr1TY84gIX0by17WlQbPIGytR96yjaB9Kxetz2EzyGe2hAxkwkExb56relYeekNUP1oTTU
RL2sm861ZVo7JK+t3zFcfkwWSp8EXcsHsuIOcjLcB3iqpP71wvhgAiNZEanWx2T3PRm+QiVb0yI/
A1zkI8YQxWdYHz/A09mwZc3woXnR4BewpD48Cyska3HlR1wxROBj2HwgIZsw1cbiLVaMkMBB/Yb/
pAcg4US7rZmKRb+VCiqiKflYuqwO0CWZcLrj7tCYE5OsaYaJzZ44is3h1mHiemv5Xy+TKw8Qztgr
MwHtaq9Aapk71gNrbRAl70lZpPLaZXxkoxkMNu8Si6EMK+9pxCMZU5g+NlYUFDcfqFHQfmMS9OzJ
1AIbyvhBVZWW4JT2hzvklJjxBkHjX92p6cyHAT+RHUwhOyANy/AHzcgfG2t0/Flkxj4DAvYNazjq
VeaRSZ6Oh6W+DVkzn/o2jW4L/4uS2lc4i295EokngNTex5OKKUsq6iNW6Dj6lcuTbc5M2JWcA4AE
2HU4d1OYYierDmkfIGboDsYagtqXaYAiPnu0x746ewtJq1g7ksFSL/9UfUXOSLUcG1L59nPtvUMO
3vVyTBG+cP9HC4zfuXEF/4oNN4TA4W6Bre3Y+yhLYj/KAVpbiQ+O4OEhTZEMiQiPL23Mn2wlu+nr
0B3nAFd20ctdj3eogg8bE7dA+AAggBdrZAW9Vzi+WlQUIpkeujSyX8baA1S3ikPbG7U/VoAalRe7
u4wAOL+lsrxvk9reza4cQow67IdUaCk/ugXeQgtcppkMqCVL6EenSq+l0UDSNa4z1nT7wZrTC9qO
5sjC3+KdPeKb1pw0HDOE0kaXjlsVc6j6l+ksPUFswjoNWNEkSQqEPDvavuui6ljFIg/M9K21teYp
nifdB1H7h9GbCvMo5rC0/GEeaj9pY+XRrtv+NtmT4peU6x9aMYoAz2b+cdULE6I3ygqYJ+vkE2g3
5IYe4k8lcaAsLQK0HU3DmR7PSx9TWlfVshvyxgM/ienWtVQbiVH0wjhySUwt3AeM3I9DrOT+4KqP
JoDO3rDn2dc6Jey86k0I27mWnfJHTnxRk6UZD2bdlPt2zn63Bvwdiak4yTlPVS/Taz6Mk6+ks+NP
pAx0zPu4QjCtqHYREuQd7eeI9CAxoJTuo4jQNaw7hKP8MSdzvJgR9K2pToKkn6ygFfxO+lovQkUM
SEANgNF5qs7uPJAM4lbNFc+xmyrZUhlQRQwiEXUiNyDLsiIThX2Rk0eiy8TiSZNDe0Rku08mBcla
I5ZTYeUt1Mr6tWurZ0WF8IbBdnt02va7JnI9MKRmcofl3Hye+bj0Eyq5JT67MalFKybaD0m2xw6a
FXyszTuV3UftJSJEo6RSvVr+aVsDrhzLgh03BRoKctaDZZpIH+q973lUmn7nDGAd2DRNOd7Qrf1I
qXS6TZAM8SxqD7kbvzuY1ewnTyfNVOT7ZYptNsMDH9AwiIMdR+peOPk7gUDTrgEy22O5qu7zBDZh
pcQYrej1tZzww2ojpqjCNg3fwRLuoKSDE3RF2gUiSo5gcHmYYb1rq7p9YY1/Jeyyw8Y8fTI0TTnW
3Eh+ND/lEDjGIhXPLfvZ2KLQbLjUTQS6kq5p2bGqUmelz86uNuLpWNS2tksh2PjCxU42fYzFZLG8
aYeggCG5s5zsOfHExbZcue+wyKVuXaiHATneaXFUD8UvJieM4Uhphqw49Bi/L71dYeeVksWAn/oh
mtV967jSR66cHyLPYiSJRLzH5em7hu/Ovunb8a4VwEIF6ptG14n68jwySw2Mv5oonXaEP975qlww
FvcH8Gd+EApJF7Oxc3I4MjGgHGx9R5JoIjG006MCms8k3hPwGXSugQI3EFJ7J4OBJcWhsXAwb3CC
gB1edS9NjoTLoBDoUfOXEwz6fDJnX2UlbfZEgzH+/MRmYbyINH9WomYJBlWLHkRrfLdN6vDLUIdp
n4lzOTNcmwp0ropqRu1cHHaZSE8vZO/uNFLogqbRcESqIqRzETylrA07vYTkNeV4OsaNH2GwelQV
9ixDY8nPg7XAgjCrgmgk23qOvGw5oNEkDCNDkNovCjv1qUghAnjNmcjLPpxGMYTbo69DbJt9WKRQ
p9DUMFM7wO3w249zmbtHvtw6NHK1Dm3wrkO3VLcZs98QS6QlTAs2bR66pGB7NbejGNDn07GhwIgN
zQX0wvWB+m9C82SYNeW7dAsAlNIc5WlJCrbIHqpmN5+xJe7ncDR6vMydlixcWysK37JwZ9FL8zwo
ayBefZzmpQyZRUo2QVO0t/rq3U5gBXRDXPH6QC0tObuFWQVKUiXspdwo3A4sX1mHJtnNAnY/RIoq
w6WX+GWN1lEyHIZSzeAuJixL/UZWr2nW/Wq7sv/8rLZH28eULBbe53O0uDi/9OIYrWmU2z5je+Su
zTWaj+97J+ty4k1zsKdoDO34DVFTzUC317D6Z3dBVdZz0nejjEstaNUmO3fdQsF92Wlj9qwpXkqa
Pf8YxTcLG0qcIFjBt20UBQxS6xtoHoeqvWUKwwUWukGSzVHhJ2oUHZe8OY1tg7FCSSpimpzHDl2i
wmINGuxkhNs7wMyDurCzvFG2q8mrMNwl2B62WlKz/Y0MP+kgUWIVgvz7tSo9tlajCV5DIFUI0UEP
BRrzoHbQsTU/3SX/Ce7i8slGeMgNuuWyO6ZNBhYxqIk4b99VrU9VKNfD1twOJmYe/MzXr/L/Ox0R
RP9fV4+O1x7mUQAulketHgPClr+zOemD1sQVbm8rJgYjZXYamsKjqMMFcU3+d+WmmKXPvvQk/Ezh
NFDuOAww/g7zb0GmBBXASVO6a5T3yTlXCuzcH3tiAg99MjyXUX3NGAdCXLJJSKuLH9jJxQDlLTKt
nozZRX9s8YYHDlfcvZNJxYcYTTkhTpeXqClKxu6lOGhj/OxQFYuKO7nrb1J1jeOwwgSqZRXhFGMT
KaV+mTWibY4IEZx7L7mHvcGFL1lUr94mgyR+oIwRUg7jWansjFvHnW9ixpDNcpSWVRM4o4d5QzPk
YaQKfLk7hWUVYqwLH80ZLxjF8heqzr4yQdJyDd3PvNi843hU1nUWetXymy+bfBpIq2dzLMnW1NNu
l1Ai08fOu41iMY6AyjWqsSBlC7GzZFs9qgWixoFtVCDyOvX7PK4erZSKM0ZWmPaXR4T2y44qjMdV
GD4bE862ZNzo7pJ9wPqXl6hMzYBI5HLXKktzzTDOMLRKea8ZZg/OJN1zTi7RM9mZ1KStpfs1ZeLo
LB3Z8515dxxRHbkFylMEjv5elRGOCanyo4/MOsCedoAxKvKborLvab1hX+eJ+BHXyRtIUkACt/l9
iMUzhqjOn0KApzEv6KViP+YRy5cyThtfqsS2ma39E2TeBQtgjHLUrj8BlrxQGkTj0jcIrUBLdlXc
Zmcdx/mdU5jLCRfT5bhQOtjB0jR2i9K1e5aPu6oe06ParHiHByJVgrR2ordvEP2JKxTDS4mexEir
5Huk1DZKcIoJ+j2r1WoVryR71bCXl3ZUv3et9lGOXYM7OYJJqv3UYchqSd3UwwdoLHd4LmfPIs0K
xK3ZzCC17+YivzRFPV6sFb2bofqOhmxO3iCVN6Kv98IzgFRR7O2iPt9PcRq/wRT8KQiaejClrrwa
qqUQn6GOe7cvYDZaVXLI5eR+l+DX0nPh1rfRfAH4jHe5iZ3SQAX5hCP/zsXJ/UfrjUbgZI72yA7A
OMs6aY8t2rN7Ynao3qmE/5HYB1te+lsSSMx6WjOevSqv1+wR8+QZg3g2mghoQxHlr7z+g61AQo00
qf1F2t4dtnF0iBMHwXCzkLG1ZMsjEMPvWe/Oyyy6+9h27nOPsUVSwmcmaFoecQJnONrq3zlvNtxq
3hm1tNz/an+e3q7cOrf2dtgu/3r2V9//+xLbaXuJtnEeszLlHIN8ov5YQ40/H1Yjccdbe3u0zTdD
onLR1v6vh1/nvy7f+rbD//Rtr7P1zVpX7gy1nnz2djneb2VZM6muD1WHJQxw6r97jcFkQbCezxUo
u3vy2P7V/nzq51HMlAEVSznEmWjC7VCv0+xoVpiPbW2znf/dxr2aVeSQXqtZj18sTeV2cAsjgEQU
v2x9dWEzuqfmeNz6toOKNl1Nxuj62VXY2VPMMPb1pI7kxrOJm/9n33aibBdJfWf1Ol5f/LMvVVpf
0wb1/NXHjjPAzN54rMxc2yduHR+tGqvxSmmsm1qb6i0qvISpb+p+SFd7LyAi33VVmcIlEsXeJoDo
uZoXtk/x7GPxVn1PYFwcUwIgTxRGUC2jTiRkb6fp3rAbZA6WEpUPdjW0VzPNjy5z7IUkT5ZIS5af
UY4dM7b8lxLL1iPmLm+lzJ0b8kN1r7DtYliJ7Yexm1JW+OpDNnUhZijFhfReQaQORG5YVMve8DSb
0JMC/7hq+SEcbCf5oL07gP5D2Un1O35r5U6MdrlXF+2JcnPPFrPHprHKpqDF3fBoyopKj4ohk6Yj
lGPpvcuGQX1rnBHCaJetagqQpJx8KCKoYuMjrX8bbd+yU4bQ2MfW+zKa9a5AO/eSJ5gU1FP1Eyx/
vmxdMtb7m5cX5621HRAKx4cW6fduu37r63r9zbMGed1aQ1ItVJimh66bPXhqndhVRTa+lCIqkcEm
416Jx/Fl60sqFruQo25byyOV85I0xR9saP51wTJhVQ0qCQdlfY3tUOh/k9ESz9vLePWSnFWiC/2v
C4aeuAdTkfl562u4b6+dEt28lhr+XO3wS4yftKVQCfHM5oPjxis8wbC99cVW8lyUVFC3LqsaYN3m
1a9tXN+6knGZA7XW9OPWTOe2eplBxT9foSQCW4eotHFeN5IrdNCntE6dU9oyvmLZ8m/S7ecl7cL6
XIu+ffX/73VA/CV0SEM/bK/3deGgJfeJahw7m2IMcHCqHrAMNM/GtPrnNMnkb33bYajU6qFbD3Gq
QOfU52X1fEKa858TXxdr2eKcal19+uraHs15VD189blp8Uf1JKsfmXi+K9v0odIpGQvCej8fffXZ
SgeJQHrhdoVChenzsjJu8pOiQ4bpdFzH09okDEUturcYIGgfsWY4bE1NVAVpCD26a8dq30QUrSSf
FStcL05GUZxSISBVr81R9DWJwfBMsGpi7yXsN8PL4bdVJgjz2jQpqp/0FuZ+N/b221TK8SQUVmzb
2Xxqs1Mn63kXm2jlh852wkiyKLEz0DlV0QQmabn96gwlWzBPvG8tq9Cy+1on2FqJG9mvhmnhktQV
z1tX1cesJop6uW5NGFNmQIbj9wafh50+Nd6rlQwKlmCJsrc8z33VWBqd1JJF3dassHrBf41Fznax
wXDxhILhsp2MYHS8ftP5WQ/BOBvcV3X9pK4vmnUsdzvPK6/bhcQSs6abe5KRCC70t76RmWcvWlyo
PPb3XlIPiGiY8qZtYtvmJld3IuDOtYzTDchFAsPWl5OTtwfhDDnczzg5lriFvMbjc13L4uApBEPn
4+p7Odp3QAKL4q/W7ytYWW9KNoBO5eq3Ps6Y3eeyeLO0aWadzyhHaEzOWtxwLkuC3Bkf0fxtUCaK
LV70jh00ERwT5s9ebx63VlOP8tUxzoyOyd4my9KBFRQ6uu4h38qwoi4j8dZOIFl5Q0kKGY1+0srY
CQQ1gRXlc4IBpss+yc3+AIy1YmMuy/niPvdGGZh6EZ88fYf5qPtkr3kw20HPT4apPBql/NbrClE8
bjM/8qax4agm8OqcvYtiIItMKR4HsV0jNdTxEMQ1q/rRlcNTFDXqK0mGG+PGl6YX3Qtwraxhra4q
DZ/PrMEuWg/bI7GuMezKfIjLOP/s0qYoCRVjeEnb/Fdtu8apJcbiJiz84WaWuJeiKT5Ye7e/XFPc
hqnQ/hCzcci81mKz9NjOi8+CvKSG3XXQJazM9zBX/hav/GtRSj8mG+PNTNtzApH3l1ZgDKc85cSY
vOh2dcGZtzxUGjhtqaTl3h3TmqJ38o1FX3McXIQMovME/vRZ92QOlQQIsJNfUvxQ48U+eq22svNL
dzerYIRlKiqCs11AWxVmrL3oz0s6lq9jn67qwlyEWzNv8BuFNHFFeW8/Rf1MHaofG7QaxvSUSHPV
l6XtAVZwemobPEIspTwR90SIQ27LE6Cf3JurrJydufHC0p8/v1CDpECxgwS1TxUK/RS1cj/VuwTw
xvZN/ZnUwZd4YQQyGGoPcaRXpH2XsL4UrX7TnQ7P2qJ8ttitvQ2Lqz13rX7YzmF96l16MrT9yf7d
Mzi/mcLx7kWNPT8RGW+DZcykaBPCvJ6bMIIDaybVdG2p+C2+NAPI/doaKBa/lCTxbi38gOuX1ssO
Iqqtt65qCNsti+N2rvcs9dmJ5OmzVZvNczcuZ1PNVGwt9FPW5MutWA+dOl6WtNOBa2jVfTscBlex
8TLS7dukaw573rnwQXTwDNg6jfVMajHHzHNxKXRp39RR42w0d8veTJIBw9q1vZ3aDhQwiXkablvj
86WKprUoqlbAqMUoTuNQAEu2gsA015ICwRDOYVuzWv8ARQCbZ6+0Z6oW0IloTp3O1YurLudezK+f
ze2MJushTKzsVuTDh1ml1bkA8boNQ/OvAw6Yzp5cuSb4nxOj6k0POm/l69rOcDTDbyet8SGQYy2y
vkrSAQZNeophgBnFj0bmTgcxIKbUcjV+5E5CJGAPy3xdM4y2vu06l2igx63pNuYTijtQhvX5X/1L
02JfJG0FX8ZYspSLtJ2YI4HilEOZdiUEYySWY15TRF77EpPREyOgGDqH3b0WVvlWR424bS3Pm6OV
Wkki+Xpy7FLlqIx2yka67F9Vu9QfbHI/YIx0kF64ooGWyub4vjWEpMaEX/1y3ZpaB5UDMV5+3Jr1
XKbnaPRgDq/PxMazeFzG5PMPb122NQeJzOOXrWUVIxDriCfK1kzIft/b5gpEr08XtlWHaDFsf2vm
umM9SSS4W2t7f12sn3K7kE/bey9WntdkpQp5muv7XolFs67V+61ZEy7PT7Mk7WZ7b3aBDVKKEdTa
2l4tiYanvAbipbBMac3SSjVQmlaGNsUCgOS5Yaw2q/ak2lSGYsI/35ypmv00jp0fEIgvkkdk0nE/
tdbyF9zifQYJ/V73yEUoyos7Od9M9SwNfTI66xsMjvxUV3YUdsYiLlGkJCfqkOWpwsTzUS/S9xx7
tt/d7LyYM3ntjlv/LovKJnI5m0KtJtTYTWHfgP0kv88U4lsQfDYGWuymt3wqU5g4cXyhRHpMp+XV
XkrDx44T+kad2w/d0leLXzQaP2/u1CEvHreDYtv5I2goFtnRDweHx2DIUKC7Y0M9LW4GCFdQz9HQ
qXhs9qhYvG66QJZfzrJtfhKbqZwtrZhfrb7hZzc9aeTBv5O79qtc3IACPc7ddXQQtvjT9EX2mKQJ
vrW5oxyQ6avvtZVqLFq7g+bq9puwj5TE8m/GsowHQ0nSvavkl1jxfrFcV0NTJn/MpPrZT8KkvNM4
Jw3GKFU2l+AsjMYmmeY4MCF+8ISR/TNSJMpny4WK1FCsdLixs2bydrqgvNRABHipqiOIfErJj9Dz
rkwJf8GdmCqB9q1ZYu9keVQ+Ib7n+0Zgj2k6kJVGuPBtO0RX6x8X1fdtLLUXQ21DhOiNTxUqPqgV
iJiF3SXAywTeq7I2l47xOE3/6CSeGM9VZ7unueixP5wgKMsAnFE5aQp1NTRNzQHtvI49SGSEv6B6
qLccBGyHv5K9K+1yzZFdzkyPWGza8femcOV90Zm06dIfHQr3kLsdAWLKQTEncZ289NdcEro4jXjn
ErX4d0EGU3e6Rxpg3AbWILpnirfa0WosEcZWCSqf1O4uLlXjHebnz9FK678mLpjUgv4kfd8g/haA
9VWNOcTY9b6KSd2Z5L7xRa205KmBpbK1tkNjddoB4Tzg2HrFdohqHabL5F0ixCov2Kho0P7SE9yI
fUoWw+Ogmep9prS693Rq3VvTwkjxVqR4wa8nB9iF99FAjD3Zw3XrMlAfHJ3Ebnatm2l3bzA6WJ4Q
iNbW1qUZFoZvXZ6F2xPW2edsMDOzdklOlRatbp91f58jKK1mUj9vLTKp4n3uRkTorCcndjbUq7tw
a3m61t8TJYch4GBJv/XpZIScB6+0UdHwhO3AouTArUG86PqE2FXmfdZkKmwErmBVnT71OtWH9aSy
HqYR4E9BNHDergDqHsOowgXq6yVjNw8xX80+33ORjFWQePN9ToE7ZkvT721ENFopRZgXgpmu6tK/
dmfjK83a6cUR9ks+/q7JxH0F0wxmw5qIJimN13qqf4kMo4ntHBCtGmBO6Z1gjJqvtkaeoTJ44367
tjT0OGyIqQm2s6NKpYf4desYmU/M9zVkGDkXoSdYQSBFS162A+Yo1b7Jomqf/adPn5PCjxsP825b
T17meILlFXl4f5vHXCTG3a16454tCoM+nJbz1kwVrz9rC/SQ7RJttI07E9jsFMnn9WVLGXnCpfVk
r09vYnmA7h5hiI62rVF652U7ZGnLaNeO09mJU+elwxv9NqUKMnMdAlplxqijSaQ5bheDCIpnvOTY
00RdGcD6bfd8QNMeYvO/Xk/2f6tCifYo+yFGEZvygpZOJ+Ku7T+bW19nyp3UmM+2FiGm1XFpINh9
NvWIZy3FMYK48bh1TcZCOa9PVWI9mvi+9c1LFGolN8bWkp0ynDpLVlzBH90Ogz0/1pBDHj67UEGS
aDV6vuGUyZPjcpt3eGfZs2761HapFBtj/LIdPFUc1cpYbltritz2lkj3WOl5kgVLu6LAsnH87WyV
MMvnlg501mbp4avP8LI/nqoy6Q11+6wlqMr+OGSLTq36sh34HeHgMVCt/uqLzPFNJup0xdFHfRni
KL1Kzf74uiBjn4LzRtsev/pc4sq66fNF22HEsAIbocCa7PmqJ+lTN3nFjTmwuFFCDwdEEOHWIijT
Vv3toZeLF60zu/N/9W1Ps9rqp+yieKfVTQHJp3Set4MrQQkdBAEo1OmrVQWSLrUYOe4yNKp3mUb1
Pcpq4DUvTY5bX5GUYJUpFHNRVnUwN5Hq89uPztvFpkFGa4VLsWFC/6lV4rByhtl93CfyLpf6pQMo
fMDvVd6rDJNbUyhRoCIHJethvDi9OfABcFJAn9pRSIUppdnyrs4yfWxT97yd3LrIGdMA71vvrM1j
fZvN6WJLMfB9jsZba4516E2yhxU0x8WDjOt9We8Vdax3bevInWbFC8SjqD2YiuE8DBkSjXSIsjV+
bE+O27fWiCr08MM1qocHa4hxbBfUpNAl/Iz69GAJDA8yi51OxQrAq7XmNCX278UtYbDJszrEKCcU
AadbHfRdxxokaFl9lB75QnrhL7CEgylREJJGzOZbtQ9+DOp6Ew66qowhjIk3TTrJMWZCAOBWoaRD
Uh4G/aIueM11mmJQXECd5CrHfNLf2Xcx2MBe2NWGeiv6/EwYtXJt+hp57DC652JAAGcYb2k7pmz/
XPbJsD2LQbj3pbC0cKaiDd7RASYalV+Uc4dmylcnknRxJ6Z8O5MG4NVD5ncLcySb4Qd1eNZE6z2t
JnwzIgZ7bkx0j7FxNdtUPSgEo/hV8r4syysVoV3SafWhsjv3MhSkwQAE8PDrMI84wNtGc8G07BsM
i4kUum441I4gx1XXo9tQ/uZlRIjdiuHj+zwGjmlQua0U7VqwVi2sSX02cl55bIrlYmE4GwtIIoVC
5GKmo8mbs1OrjTKUfST3xEeOu9Zx4mvuymWndvq3eCI/AMZUv48XJBrqUj9b0D+eG918U9KkORW4
NV6xSYRXwpyyz1unu9ZVBUqij+i3liiIm3m4QiQ49RJDxk5mQSnro1dM3rk05maXs25ga2UK3yBN
K5BDf7KalREY99reHO3sAEH4J1ZNP9Yw0ZNJlTzg0xoC6HB9gDsbCB6/G7tVoOtlXXfROOKTAF0L
Lwl27L3BbG/YqG3Un02mz+jqTHkZIRqclRXwMNrnbUWtrctqlij8jHrqILnAmKXMsIxIxk5904sf
g63c8hydL+YoQZ4+w17+u7hGE1J/U5kJM4nnmhrOVaO9mCg8TH72lHttOWbwb5wmMEqRXPuyicN4
YoVRaNy/syCXJ+9r7PbG9ddbF0BWzoAnhZO8EdTLAjMDQ7UbKY/Cnn+6pupeJzfrAqDATgCFfpId
yFajtmQ753gQJELEiGm0ktCySq5IyTeEAGUwpsnvtqhJyU7ME3P5kMFYwd5KHvhA/8qciJgJGJ7q
A6EcXWM9AYzofgq7bBel7d1zWzRmbkv6m2pUZyEZB1PFDJZxaIO6BxOQ5ROepup1SBLt2q0HxySw
0kGEmZe+0ONob/Yw9YSms0NRnJ6x12r3cZa5AaSsQ1LFvxUqDzgxJDgKAWX8Gqyxfu+wNWfSPvUl
MXaO+3+MnddypMi6tq+ICLw5LV/yaqnV5oToaYP3nqvfDx+zFtr6Z/7YJxnpgCpIkjSvgdOkB+yB
qCP0VI/h8X3QAOSZn5mRtHv2PavSfMDWPNvhBvA5jdWQyzvWAqE+TJCLH0ePBfZa7yZ2hYNPCKvw
+WwrEEq+2oHDN+O7EeTlDtssRhVMCrtEhcNjtixez2lwsr1FfbbqfwWunyFQZgBvdPUUEIOZAzz0
z+GMVaMOYX7XaVCZ2t8DpMEI2O+x8YDz1bbDqrOzM/NW3SM0XRzVogOh3CkYsGiqgnwkejFB4LOx
ULovUzV9GkO7uWOpMdvP3YQoWtY+wl7+xEpzs7PQk796kw4KVPetq2O7N4rfezdK4rs31oLTqeLu
R+N6d2VEN2s2Ct1YWlWXGYUlLFS/DwBRz1XXfcf7wIATbAdHpUym+wGvojuHxeNiIRAHqf6SOu4t
+IeJUfbocweH7yOzdlY3AuBLcXzUjc7fNQUkiiyuWKhoA5Ndt9K6VG5V7KzEbs9A1wtAcZ4F6IaP
wQky842TsymlF2huIR37UlqdyypPoR2SOD6XU2ue+7ryvqbeK1ymTm39n7NdH+C88y31FoiM8jMy
+n1uZcGNPgb4I1Zqc2Cm7l16gGdnCxwouBO2pBSfyVsH4d6xChY9VPPAmPHeG63hKR3QKHJIISaT
HFszeM0zxb7dgmoonDVpM/K/2jUUMWy+HiyfsaM3WOAY3QygZ+V5Jz/wvX3oob6m0fXtmTLvdDXg
VfRN43auY7ZNGX38SnP9mAfJdKPOyDchFPWsxcFva3GIgqpzh26xNEZmZ3yIl2ARzzHzUbtTzbp9
Hvp2emjjpecm5ZVB+1xHDHWrOj2XgaOG+9ThMYIJuyot84+uTxl5WNFbkuroHJrFk2WM9mnMI+bf
S+C797PXwUNrtfjYdM+p0yQ3IdODm9R3ooNRQACAjR3dWrb5rAcG7A1vpEVh9ziAuGJ9Lz4OSv08
Y1DJwh6Ts24RONOyi2DA7GVHGqowsETTWryuQGD+N1A69ot6tE0LD7sMI0RSyy9BaoyZ17LMgl+D
g+z5shGgzPpR97F1xXALjgRmoB4c66AHjTUFw8SM0+dYlkbuEJS+0lCL28acntRwHqF2+PZhRJVm
Py1JZAqmfW/ysMzUBWjmhCm8kg7pyVkDXeSZxS2IjMswwUgBrvTQmd2z0uL/lJtxctAx0Zz3gpkL
FwK/Bf7s6AxTDqdgdh/GVNMYCnbZo8fW3E3cVG8zcKPPeG2ANix+hEOUflZzXGK89pdb+DRuWSVw
lqWCetaZ6aQ0KMdztXsJJj5hAKw85eBLbTTAsVcrJVQAe/ogBaY6N2/kNLhWvkZ1kF+zuKTLHjvn
gGE38BC2FADBFfO+QDEtcgqb98Lem3R594MGpbcGKID/2nBKGq6H5Ih/H7PAeknm8C1ECg7x0dOE
tdzBcUYI7gveCID2IdF4uuj/pso+7es/zGva23bIzvVY85kEFZg4WFqrCSShFh5nXV+d8FuRl8YX
JORR5Bw/6UlgXdJB+TSzCLDQW9VzZS7GA/F3tTMusTeG7NYfvHj2rmFkPcRspe1THVmlVs0R/jNA
jNu3rqlPd1oav44qs9SwCpBRDKEMLyZNlY+uTdJwPaBAb6sCRJDV3clmwxssV2mvwhHp9KcbHO0F
2K6LNLYyMREw6ae1BVefp31zKFLbe4IF4Dyq0+sMgu/JAIxg50FzquLkS8nAAPnKCGhlyWaqJOdU
zxjzlRkATUU5J50bMn4yUuAv1iEPOmNflUV/gR1RvHZm3VxG2CJ7SeqJ04A3ri38QpXmnuEy/6ft
7INeBr8mW5nORZzOtwh/PPUzYG/TtZPHACmXx6DRanaGkcJ0eic9WrVdnUto4EYAO0NJkJjL+HkL
U8MdkAp2QjYZi2DnzGN2ZBb9aLDOQS9+yLLHLgQs9iO3XzEta6/ZgpkpF1xdCMLiajqP0YIbrY1J
vQKMCBckqQSTHr0piuEf4/9mSb5Uz5bXrr4pA+6r10Kn22VFSihAz0YHOa3VVXDwTxOOkBcrfI0b
kAL+y9gE6SmAzmu3BtyiYXxBqBx1QzzvVl0NwQgJbigzmTC4sYOS9yK4IQWdn0KSHP+a3Ca4AZdl
zUcGq/wSicobbVVwyS4STWZWkGBh8feGugDt67Y6CkKlcp4WSCFj2eym6IFbBw1eD/4uUbRlHYHc
ACzWkV2Vb46SHxI1wCH3l9kPoJiXG9csZ5TYhk+0tUSdjwJVlMxxzqbsIjUjp+XOIIsY/H18u5xE
ammhOu1sJ0sP8isTtKbZgEX4bHH1OweNehaFEcfbQ3IfrmA4f3bL8xvNyLnkqFHLHrAEidx/icZM
kdnSwvhOkllWncNS0fGfWX5TDu4zwDvjIpeUn4HzchhVA+IkfXX0yvKXHJeOARzz5TGuT1gyBS+V
++y6WAtpdMsbS707I7WCJxOgjxX7K60B2i071OOUjkdVr38IHliCARh1V8OvYz0VyZGsGmzMiCon
pY93m6Nseq84r1ANvvcwF49eE/JEbSRET23SvMiztxP3cWDd5zTXBt26NUTo7TF0Z3uruEkdpn9t
iGbb9tDADutAqJvgII9LnobESjw+k51EpRVYoe6zr9ztvKLPb/B19ECfSXQJICLQNpRzhdc7fcuQ
zAARgDljNYwR6LuoHO3gSAES2TXymzU6pz1oKDu6yPXGpmGNujnEbfJlHvUbuXPrXYJauiusdDrI
vZa7krQF8/9WQ3xlwQDIM5EjJCZ5a3OQtARGimNI04VANBF9HLpP8uDXpim3ZmsNUlKz8rmrwLAf
5FbIj9T7mvvTBoW+ZwWdUa5V/dUutiHIXa7318ydfgZ4ZZwyRgO0uhetyluYtuEpnyE6t/r0SV+6
DvlsZ7HtnOdgBgmMHd9Ohc6JEm6DnpCV5MX/c+F3v0Gi2F5BdtdDfa25Pj3UZHAo7Q39IF2AfN87
5MYvNoCs8VMKl3e9uSuc4t1b8w5U8fEOGmzjFRGsybk5GWGuzcfYDb8rXaYetztMJ3ijOy6U7q1z
UfunDBPLk/yW3q8eU3tWT2g09vO+ycK7dtAVYB5LP7S81nKkxP41z+vKGeGAMDlIS+jj9MQQhqnL
0hD0EWknE4711nyWCnY1U8HU9wMSbBdpwWNnDZcpt5iWVMfcGTA+chdw5b9e1y7Sqx+CFfZyA7jC
AkjZ2t4c37v6AmA0Crte5G3o3pZuWVqSJLe8gtWfpUey9Nk5+k41gFlJn5xAoY+U+hJsb+u7JrpG
pXyuvOHiNeZeWsJ6CLYCZ+WtbdggkL6QCXtzRqH7ur3hW1uWPEkGSytU+/7UANI7h050kjJTGrvU
2I7/2AQlLU9NYusxkl6jH8ol+SFvbbZlZdt/dz3YyrHBn5rXAK7cLgUeU6SA3HobhPPy4dA9iKaB
zkR10k/4ULBPz7hAnvhg6xiDOo/53D47jA2YH97prFjMaoHHdvKcA0oZ6u7WWrCq81g+54PbnUxz
ZijR6OpBDQrWbnoEZnZs8J6EdzDli12kOQ/1IYjKRwfz4u3By1Ulub5OW1oyt2by4ZBiSNtLj/2g
NEYJ6qW7lpieQF8yYzhPcvflJAV4xgnMCs2u96HV7+UtgdVOrkTf5Q6u8TW3EFGSecuEa/ARUt03
W7gUITesi5X0yjo41JB4wTeMif456oG7I2NylHssgTz2eBmeIJTLHHlK/8on/caLjeykzuNtYpYI
lHndRToZjV67hbNbop57CItg/QIY7S9I+dlVTihPXmL09O3ChrGj4dc8eE+YxbkrZtlP7Bcfz7NT
Li1i6wxUTXWuHLf9Pr0dtUM/Qbzf7mKZOfSkyfKZydzMOvgWdCEhlcAL+Aou2WAk7iE/KlXYW4Ny
YqCLMmrWcdUxk8EWeN3qPLnOdQKYw37uGXokGsWRvc9wDFtHV+ssKtKCgj03XVs7YbjUD7WRGCc5
v/wu347Ga6s/zkbenlTTeJanuj1aieVd9zM2pmg3FgVK/1DI/56gbR2HIt9+Sa8DO6anJY40TB/A
+B+1zM5h57f5cI8gu3kBmlbdCGtniLrqhrbwpwyzbH2+8iS2PmZ7MHygf6fQM83Jqw8WBGlkMRwD
h5OCl8ClBz+gEHgsuWXyZKRZByprjxbwYL/AN+S/nblU2Hr07UmuDXrp77ebsJVKTKr8/0/FWG2E
vXS/dfXyYyS5jsW3tMTWzDnC9oMBLcIMMtBVOvui4rEoVeSy65BLojhs8qqtUfa1/4bVrx9K+Z3v
RhnrsWXu7oEF3LEhiD0GH3oZv7I5wtK1vCZzgRzMPpjM72itsJ4c9smlaMJQPUr1NeovX9AIMEgX
pOs4TlqqjOi2YMub5owtBw2lSA2Y2DIIk7+zBStKUtLvxrLrry/nESbO/Vig69YTb4Cnn2x2qeY9
er0Fm1B/ufJDzPpGd3X1KsMyGdRJTIL11MuwUJJsBKF5HUAA2SpLlS0psS3YHuOWt13jw7FR/rlD
qIM+jD5TOs4OIEB+kbS8edzxhGn8Ur7++LnUil2kDOq7YaQ8wrXlzT8CiPZXaa4RSrqAppdnEHYd
khvSUv45KkevXRWgnObilunhIxUkgCmyTeE+cEKE4CGlW8E2B5QCCbZ6khz8n4NW59f11y8teSV7
bO/MOp5ZG7PkenresX/y3/dOYmstiX5My0HrWd/V+niBj0cpGhsbrf2qzUjNSr+yjR7k2H/K26pI
6TrOlugWyPPYkhKT4/71rO+mM1JbKn641D/lfTjrhysFS4eP0VzdhTD6llccD2f2Kqp5navKCy8B
SymQM6ERMXlfltm2YMubMzxBod9Rp2oNomsl6W7l5FvVdyUS9c0AhBBb8GuLlpdF3pPtZdleqn/N
2w6T907q/VPe//VU/pwv5P4iBu03Hlwc2hjWLmNh+XBtwTqT3dLv1ir+qfqHvHU+sZx2vYKc50Od
9QpD4t1pyvBH7bxwL12DzEEltn2jpQ/ZkhLbBmRb5Q95H5JSz+8RDOh/ajWSCElhQ+Tj5WTvneGt
NOE1KrmSnlnKZlqdVdlJ94qXrXsHTAVtfEsr80Ijl7T0/IyFAlaUrMxy16UjP7DaeS/dA6v/SLI2
KAP/TVdbOw1bZQ1BepeinCFhIv52+KfudmsKjkz6tzpbM9jyPjQXSUrpGDQpSxYuTK9Bnc1D5+jp
vJf5bwLAgOWiZHwN2iE6rW+83JQtWLvVLS2361+TUrC9upIMWEj5u/uW9IczSN6cJWAntITXaOvs
14H1Wi7PZzuywauEyVt2tVgYMZYVknczx62aHCuBDAy2pMQ+1JNOdMt798el5MMhg1cpx9m4BxX4
VEOlwDVAarBSbmggOZYPV4kjXvsiXZefJVl2kTtTJn2eXWbV2TWZY13kZd+e6Pruv1vMfDdU2KpK
TB5vVPSs6K2V1kWu3EH0xIgjZFJ0tLKH2SvZjkHNRZse5BVd1ymlBYyzHjdf5UX+e1WrVoMj1tls
nTRsDuZ5dk2QCIYlDmlNgrpht3K3pX0rUNA/C61duegOO7OFARkd8rbyYelacDZ1/1Y42xYbAJGK
do3cVXkudQaVSa+K1zKGZyJ8cn15wHOL6E67rmd+uP1yU989onXqut51mbNIdH3NIzYnZ8+cjnKX
5bJbID9gS8qN/ZC3zuqk5COZc6spxdtf0sNQ39tY6+2wMcQqLsj9t66Ix7OBEOBRhzFLEuoZAqTF
FZ9JSi2dvTPDQaZnKfU8YJ56kuDdVAcvkZadteUcalJn92VQtzupNXfZeFHm0jyofQZIbxiKXRPx
qkvgZa65tz0AnhqYors0cU9qFFr5EckgDJeZ2R9ZlQQ1PDnXRg+aRzhZ7DUjGgvxPHNwL4rVu9Qf
XxdE+6cAGdhP8G/qA6pxI6ocJCUvQ/AoS9ieqEdUIGK7Sj/FnoOyoNndTzFaCA6whZPO3v7Zs/z5
Ka2an/AdL72plW9jbuKqlfrf85IheY0P/I0fqCDFs+a192brh8dqPTu7fsCGg9aijjMMu6Cp6y/1
DKaXKXn5WVdTe4+iDvCqCNkutVhsAUyWkufcqtBvUtVDhUQwylAlOG6MGKuHcSlhKQkzgQFHgTDR
zk1hlw/zlFQPEpMgKwoH3bM8R1iYRXiriINDWSE/5E/DN5PNs3OrLlJ+mVoZ2JGgxHFYFoB3rs/M
LS5iVK9VCJ+Gj5GoioLhoc0KMEFeOzAfbgr3BqQG22sei+0tql9TP0VPwxJAdImefDX5jqymcpWs
MsOkG91FVLkKhM8Mi90aJ3hqUMN+UtkJfUoVTdtP4xgwg6Agtj2gVanNvcyxFMVDdjcNQ/egJZ33
OC9BnQHbs2lbsKupsRWEepbutdLBFW1gd8acMJsbRx1dGP/3lETzw5oCzYHyr0Ob246vIst7RGUm
2ldhu0P31Dg6mmUepqnJ0XgDTF8YmnljO0CdgbVqB93Wk3aHFTwyGDiAl15Y3lVQ7e6aJdiStM9z
UrCGOiBtZMNNK/WbfDZTY6+ZhnYjQTEF/8ks+krZTx4sdy9MWWxG1OC19wGMuvbYf0uG/KvBVjq4
cOj+vFsmfGaQiaAVigqVmH7+zXbnlzBP9G9Tk4BWQBDnNRgzYNfoYD3OGnvJ1pRYt5Wb9zd6H7eX
NI2LBx6BBuW/VT81o0LjylLzXjX61xrVoHs3Sh4Hu2qgvir1p7hn48hB7PEoSSlgK/Qz8uv5sR53
PcYdu2mpHmsppnwxWK7lOHawyXIUaLf0GYd3B1v5dyedzVs5Vd2Y2oPjhRfIYTh1ZsiinfjgVIft
F7RB8icM52Q9b23M7WPTtcdcRdZm72Ox3AfZC0aFM4v2RcNc2TZvIVo0n+Ce9w8sHV8lhdFu+wnT
OshQ2YhY01JD8hyj/HhQ4r6qLnpcuAYC1Ib2w4rFElVg0N2hn9bf1QPLymWK2okUOChZXJHBTECz
cSt0U2nPiG1qe0nK7clSdflUOWDClvtjjyNAl2oZ6MVne/yz/p00yf2zXdRwzpb7h+o0iLxs8vCn
p82Mg4lyikQlqIIZhvuWltY2tkhIvsuUYinpIHcchkeAMyDwgmEHrgtLhbKiU9Lrr3UdhJfeHgI0
3sPqe1mepDwewvqU6qg2VbPisGCtuLiFsx54bYIouOuWYEjQPXEN//yuoO9T7GTeAt+Oj1AY4tty
zPAwXAKJSZ7JLBvLBhtFtViLGvwG/6WiHLLW3o7uRswB/y+HpO4AvkLVzh9P03YFIrfP40Opshq4
//DrpLZcZCpKvblL24VHwbajabUwYFGkvI+WIEdg4l6Sk++jWBj5A+R1NWZxfSkuVZTLd1slieGg
d8uHr2MfmYNjl1WVsKw8PDEmRblx3iyg+ChLSemHQyUpF25RHb04CIGvh8rV3h2R6eaxKwFofCxY
ftVUxpAdn+fC/ppiTwpyaXbT23aq0lt3jACcaChvdhn7jCq7FcekCLUXtQyHO1ev/8pDTX0Z7EJ9
0cP6oaODfWBvGqYLooN8/XoD/S+nbvVbG2jJm5txKjZzyvsUNYO3qFK+wEcOHqXQLIN7v4jtJykD
KXxMIdR9ypeaY/2WDJr5qvlR8VlLrlKFb072ojYN9MuHsE6nuz7Q0vtxCRD304edmdRE7Wbe0WeD
xluSUgeiKRs5vvtbTQbcS13WLmEupW+ZV6OjrRntXpJG3wwXA9fUQ2laKOLvbKvrP2FjhXSRNerH
CELlW9Nji6DC1zsv/Mo3oGDlwc588zJimflU2uMrEJrum1X+mN3G/WIpbnuTlRHSSbbefWtmgBSq
Y+VPiOigpRv2fwLHbr8B2dIPc4yLuN34rxrgMzRs2wG8J7E4bI8z1rDwhf+TBS3y78IPebrlgIrN
5rty8Oojfm0lCnNO8Zopln3TpN2E5nZfvOowpj9h/b6TQgUY2ysIjC8wedV7ybL9hv0FdyjPkhxR
k7hq3pTsJVnHrvk0s0snKTljN6j3KlpvOozo22CawSUUVmjc1mjFQIuufVTY7PyeRfe4O4DFQ9YT
adlj5Q/OjZT0re8dTW2waHe4ncw+PQ+CMdFbr1b9Ho5PdCNJJ1JtYApRfytJGyMifCB1/06SszL9
cPnmP0hq6rMn+uv8yYjB9/hjcAmjQXlOs1a9j3xoxKGPXdWQV08AfY7ITvTPpdd+TuJWvQWsMDzr
esurEqMqXyXunVSQfHQRT6VSZw+SJYGJylFkQ2CoOx3D1QL32MwOnqV6DB3tKTefm6Y4uZ1bYVhY
H5ExL2/tySluow6y3CIWXN4qKkHTVS4ys+p0iL0e0XE7ah5DzcEKfLJeUQhLv6lW5R3RzSwvkoSj
A6ReL95Kc0SS0ujBEizVtH7yd2j6garJR9yV1RageJV+A0WdnaHjOyedvY9vtmXc5q5ivZhh5tyX
iQXAYqnWTurvCbTklU+bds+wTsONiJi7BLOW+ntW8Brwu//J26pIzFLa31Wva+d/Ol5vAcB0dvxY
j3PzMCoVcOnCRfoOVJfJl+h3rvqfzXGw3xpnRB8o14u7LDRslI2rFETcMH/pK/dZqo5GeldHhve1
bnL14NaxdZ+WHgYsdY1aCrqwn6Ej/VQQvzrGxd4FNnSnlrxU7hj/6DQAYpbhNo+e2QU3iu0k5ygN
1RdUVeqdnN6Zv6ql1/zs2DcCRmTG6DBOxoU12xLV3dJ69mw0x3ndHYQttXyXZHWBMi4aVXclfeqd
XYaH3tfjmxpx8r8L1jpSXG658EgAPyPjf1DnQI0PUh6Ce7yTs8WOS6ZdQSesHPO6JqVY97RkPPFq
R2vNQNOfLTOxzqo9wN3eTmE55q0NvPzGCS3lmGqFji3V4Fws8L5XvG6aO80wnZOdZNPThI/LoW/V
5jNvowr0x3W+M3Z+RptH+dN4r+6QMCQdC+v0/GK3hfkTTiJikSb9PK2PlzZLHEgqwXysq6p+iPW2
vphGNdxEbmvh7uuX2BJ0DvpYgFXp+GBm6iWyWH7vf4uD8XMSmcpvBaTleqEs15CKK6xfUzr8CBXF
+arZTYbasTa/hDba4AxRgkco1O45W0TFVcVPb/s0ts4sB6SPLlQgMM6NxfoZHZntz+E3OuDvkA+V
X3qADzLoJEbYDMKTwDV/Zygj613/GmDN0bSf+g7MMjrFzavXMifs+kp7BLfRAc/BYQnelXNgcc33
L7pu4EE1OoukgZriFqd12a3EHKdmCxAJhPsuQdYF/5pPmjN4r3nqfdWmWLk3e8/jHiDfW4dpfSPJ
zkB5Lnfi7qrHPcJUGuOya1cCdSsa1/scQEjfVUOo3vdV6X+O6vmbbgX6g6TmBQHu6NajVPU05zbS
LP9JUmEfnNu0TD+Zhe5/9mf2EgureSkNx/nsn0c/c77FfCrP7ai2Z6cdgu+Ffq6H2v5egsjCMqeq
L0MwFF+xudv3VuR+Yh55h8lD8VD7CuL5AeSNrg+13Zq3FEQFO8446y5MlvGM2NHES4TwmhEZv8Xu
0EJMLXSC7vNWoTFq41DZnXUasBR86JaAhjEdGryRD5KUAjZsi4dmxm0Ly+pbwE5cOegq0A0Yju5Y
uysejCWwkeK9dRXjPneq+ROrAF+7Mpq+T9EC9Gjhc6ADheReqn+N52H6PtaRtR+X/GjJ/9/1XSSX
tvq+63Me4Gn7JnARfPvP+bf8fzv//64v19WrAea2Zx7N3Ir3AxP253KY6mfdMfWzveQhl1E/S0HO
5HfNkyoIRTbP5ZL34Vi+nMhZKd451vkmSmAtbEuvatQTLSP7O0/FPtrLzdNWTQrH2PN2dQ3fICgf
lay1IEzC+Rq1egiODu/6oUfH5pCNWvEowWjyvIr+Td9pTXXUw0S9CyqIeHRSkkChXb1rl0CStqFA
ul/TWXXoma6h9fifUsnfknKE5KFtd5tHANq2rPVMWzql05tH97Hkdv3osf9Akcz7lsBnolGV+dXz
4ZLqo/Npsnvvh4EAHauF3vBouS6Gowl6K0WqRuy+wiaGeHxtSuVk6N78BUWG4dxxVhE8fYOWdZVr
hBlwvr5qrXucsL0Hv9PY6FrOjXnFo85d+wxuxMJ1wDBOetOON3odotm9GO6Io85qrmOFBeRcJl9S
IEGPVvfRBWQFE713rmZqlojrtP5z5iTKMwLR3UG/eNiIJfOMpouBdgwi5I65YwgCLyYe67NSZf2Z
yR+y+Mafymy/IzEyfIlinOCTru0fo6bXLmrcZld/TM2HMNDxxFDK+S0N0z+ADrM/HBxiB3+jmCbq
WFj/PuMnczbGLnioiqZ5LpbAUBkehgVyiUsFQ1+oSA2QDastH7QUXjySyepx8IruQepLNQyejphG
ThigIU6TLJ7sQObxku2T5wCxDnzVmvQJ0SEMIiyM0YxOHU/4oNUPVtAl5wpqzX2SQaowRnO+c1yQ
xbDj7VsnG6JrgZTxrWdG1pVlj+LGm+bhJqvG8aqoUXmbGQXGPn4f3SWNj8TT4Lh3STnh9VqzSBJ1
iX+K21bFgUGtT65XjBBdEV1GAKp/Yn+iPKax0z37qD2hGwx2kB4HNFDV9y9zh9UP5s7ja2Qhj9yZ
u74LWZQKCvVzwx70PhxV4210XbS80T39gvdMv6uiabz38aFCgjpPD9UURihhoR/HtwnCh5/OfyWN
e/TxI/vK7nWDrk20cO3n6AUs6Z/IVue/lMT4i4Vf6OVWwEJ54OqnrOXj7A/muV/O4Mb4d4ADK7F4
GJlQ2RMinUBM/irAJeqd+cMDa8AUMBtu0UYdn2qM1Bc1/hnRtfres6YOKWTeAGZG5SVrNIRkEO8b
H2LUWhiUj5fcVKJXX/GcB0eDTStG8KHZQ7mz/OHSp8P01bSZO2la8OoWvCnalBfIBqjj1wgA4DEo
h/4iR+lxcq2NQbvJHW04sJZY3MAIipmqLshgy8OQw293a5Y5IYgoVST2LtNeSiTzY8lWfcxEn5AL
bOeRvKpy4aGxgbfPcAx8sMoWK8dW6d46DCxvRl/NkK/glmTobbNuOcD0WJIo2nnHqS3wuVySujlB
WjKt4ipJP621HezEeIfJAyQ522FSsAR6HuL3VJpTeTt6SYWDBTEJtjoSkzycxqnd6ECUhhw01v/h
uBnBqBKC+v86tyTfXdrBR+DKSGj3Lm87RK4/RuV8k6VfmykMX+lz/V0RO9ZV9+FW9LnxonqOfzaG
UNnPOY/Z8Yr4ya6Ki6TkINPwXtou8+4tS7kgXTQ/eF0DpbDN2y/96FQ7Y3CCH22gvEIo8n6ZmnbK
XboDdMD3gZbrERUQ5e2y+A+LGY+og8R/VVEd89lp2q+L3f0+sbrynnXuWxUR93uIAtV9rlXhCTnT
eZeYanW/FUgpA6y/65lY8hSts1e7NyAyODcvZ5BDpOKW7O3R2TlDzZ7lfy/y4dTKmMAX0v23FIwq
gpnLRbYTSDId1AubX/HNwR0U564bAwyIsA7F8UXpQygkuvNkouT4lNpL76sVIAzM0F3zYPpiqZS6
F4elgntHxbgkVpH6X5NLHk7dw320BJIHBFM74ovGLshSuhVIPcmrajU7mQOuAJJsbSM/RsjCHLp4
Ynm/qv+KIC54hVp/04IJ+ltfTm9OyaS9nhr/JZ/z/gBUrH/Wuxg1TGfMHl0DUZUYEbf7yeqHSwGq
FgXHCMw+tlVXK/XQBFl68cFRo4c8VatTxlz3SUVrlxUDVq9Tq1ZYWC+yz/y6cM+at/slsVFAsWbT
/I6n6Fe/Se2fpeXfqCxkBijhwGtK6oSh9OeibG3k+1hkYEOj+zNO3p2f58VPo4l/KCar1PSWAOhB
DVlWjxuWidSChaRnNmfDZ78eGjTNmUBI6eiE5W2YQQWU0hwLzzu/n5udlMZpmOF5iaaclE6tnT7U
ivk9Wc7Ejkf+mNbVi5TFpsuaE0JLjMmjx7JVlYcYJyHigTVHjxKTQM2Cb7OuVtctS2K4oYaHGB+f
9aitVHUy5xyzEbWTPKcJkZt0G3iniIPut3rbddQhu2/Mwr7xZ526c4wrFUyklzHxSraIfDZPtFS7
9dxOu1XhUcFZj7RzOiMVIwUSjC6qQXtlqVMrylSdtmM0X/lZziXKdv89zbsqlhPDIZOTb2frsenY
985UHtbzSrGfxlziXc3ZVpQ9dljmwbA9iGDL6ZWhhiIIg/XdgVKwXlJ+YJip/skzzbc1z5BfsF18
8hKaoO906rUJ28M//qet9t/n1X5lAboN629Y7oLE3v3Y5cetv0lK1ot2ZfYYI+wKVfxsta56WyzV
pIJv1izzSFRKJJjk9kvUdDukG4a/PHaE7pVuODHawE5tbO6bJKr2NQYWQQTVLGjyH1bRTGjogWns
1asd+vPZ8brfwHKnQ4qwohr97PUE60jTxo/CQx/MG7prmLa/6sz3ToyZbl0kTKNKjw6aPS1Stt5P
W8EiO+52Sk1HjtCsiRy+67HG2OBu5dbJG/PMCyS8z2bTe7ue1w5dj+m19ivAxd1nLRg5GTQ/FLGT
h15t7pwY/mUF6okFnWPK6lZh6j/CYrhT2PWcCiwRJyQYymXDr1DYdEjg+17gETNN9ZLbSNGe6zZR
ntSYKW+Jn9FT5d+ajEWwl1uyhrGHJpUm92uehonLbi6G7LodFbCSd8hqJJfwTVWepAAO2o92hnFV
tT1UzvmlqV6a1ByeBgZCrVOjhZ4zJR9mICOIl8X8kOCzUmKygkMOtgdV56Ds0I67Eaqp6YE3tNKH
XhtxAFuCKfWf6wEef1bcOsFggfonKFgt3sMxG096gdaY5OUoMJxnXNZYMP1PXjczkEDSVD9XuOgV
ruU/ZkuAHIVXOtVTayPXlLbo4oyMYZ7mJYhSo7y4kzPtJEkPYjzFqFFAGGrWrC2/sc0vkdUaN5Ll
KpWOLtk4YxfaFEfJk8DQfZ1tIjQbpcq7AhTzjKlZLyzZll6wvzsV+VUuLHl+OOxsrzUO7VSzY738
SCmMEjW/tWwECJcsi2X1B8dRDkMQxs9FeSwgBD+1mhY9s2f+Z4wq/zpoxj1C5OndiFnVkwTujNY/
slbWactLpz7HxA1l/kRVYgVKo2/ged3dJFZiPbHYb63HdpF9nAsf96OwbXDRcpm0+SkeQ7NVuuc1
jUNSdaqL1NyD86U8LP+HrfdYcpXpom2fiAhMkkBXIK/yvjpE7TJ47xKe/g70n7jfaZyOQuVLCJKV
a805pm2e1+I57dy7xaM6GJeGWVEziHvPy7Q7OzlH6wdWkv6fB2W3HwNdy9Ms8nVbiN+H9D+EGf99
n8qgHOULS+/1Fzl6JcmuSO4JvBtu62oO/ndGLXUSoTXuN1CRu7uqLaIHQZPswUyrpzqM1Pn6bdcH
SjJzQyxQfbh+eP1eA8p6YDcox68/df0cjoocS0J2wx5O+Z4eefd5aXn3cLmXk2UNn1HYQglZP286
xUiSVLoJUxfn//XbIGAemdzHN9fvoPK71xPDOicL5181J/1Bizx5j1nUuSdBrNkasUuWgVqc++sX
jB64p14znLl+eP0CwBRx2+QUjCRvaJBj455RsmX5Y8L6m4325b/vjemdEmbWOfvcbNKdO6OYAGcZ
P9S4IQLiWbKt5UBG852+CXeWZ0EOh9/yAOo5eRB9hzfUyugfKPqhrpUTKrRmmVwfqF0W0rJI8zQX
RbVRR8ThaYSFhCupLwQ8/H+erR/C13sre7L8yNbw0N+t0Soh4dCn6zPimgvm16d+dQkNq4Tx+uz6
MF2FkusDm1qEk9dPgq4d9p7JxFulAF+q+Tn+n/Bq1XnrlN3tu24utFl6drGr8eG/B2pkrA7Xj4ur
62EUxZtYjUfD6qRp13+BbCKcR/LqP7IbwG7QIGkKwN09XR/MplcLAUftyt/4/5+aufedZCYMjK4E
+3j98jguOESvT1OwMyD/s5QxB+B8hnZQ9v53xNyZCJIMzkjqSkaI16P4vy8DezmvXZk97BPiDnCY
YV8QW222NCx2w+88iJ8QWkReNXtF/FdgG08RuY6nahjfHQ7rOSEObNcb4jOehbdVq6o249dU3pkV
p9heX+9/R/v67PoOMMOKtyLiWGmkpJ31wQzaLBKHnqC2k7Sq+ijZJGRN2m40fdhPQr7kvGrbVjj0
MXXovMOcAkZLTe4CpF80O0hbTMyrKa1cFdfO+mZdnxVAG7YNWBDuu6Nx6iBbRI1k0GXVkPiyXF3+
rwODRZnjJr0OhKJj+JpWhPT7abg1sf0tiljbWvalmlp16mI5/e/BEok6heZ65Ir5szDM5oTltzl5
ZQN0/Pq0dL3R2F6fXqNXr8+uD5kTNqidPGgYq3a+WuNYaqvBoEPR8f88sWrPKY9JAQhg9YiuL/P6
cH3B/304FBZkGYPczHD1MC2rRvF6OKqr5/T6tF9oeJWFMwf/vTPX8/S/D6/PPGMi3goDL4t3BSeQ
B2uV/f33YA8i3g/CPmer9v56HlwfkvXDiRHHbkm6y/VTdWgT7hC5VCPXWIPxmmggtZH3d6yqx9zo
WtJHrRIP2Ooa+99TZzCnYwbkC5M8x3TlQzSCGIPrw/XDNIFCbCTaX0tJOZ0Jhuw3S+eMpKJoqTo7
bhVYxHT1lZo3UUG0bkw+daC7DbsYUw/39H5+vFw9G/UK1qUeITe2InAOK/3M6HxrFiO+0eymqJp4
A6OMQelSxxeJFuYmCgefeXu3mebitjC4RZReYwcelNWz3vQ+S0bNCJ3OYt0MR3AD69Z20R9w35uH
ZSJBSLpk0jpvfduXO8EQBhX7MJLF0kW7pCeIUpQbbSyYjyATDLjhsmikd8I0pD8bs7YNtZ5YmNHc
wf4HT7e8WCI/lnVN/45IoqQTH83UkFk45zvwS8nWxuhX9cMljlp9w80RZ3JcVUGHISMeLoBf0ZOk
jHQ1ndFrlNJUwUvlA2VLdlOzZkT3FipcWhQMp/2lNifyjd0uqEFUdC69xlH9dQ4Hxh09olL4+WX0
LtGcpX5CwFZYpjpcUyJKE4N29agDvrVS6PiEZjbjXxriyNZRUvlqsd19COtGq/tDb8YcBDh0iZAc
aRHjFe8mgS5mevXctXVJECT1WPfjcOte1xbDgB3jyGOZ7S1txgisofcfJm1PRbH4zB8/KZ7jrTvj
3681mcEmQqbjLtSeAm+OCx4N+SYvPCq9+ZC5DwoE0oGJp35BTEt6hksCg17yRte4dPHMDxHAYDdy
dbK2BgFzCtdTrP31IdkyrbpZzyAzlf1NHi+/Nl/0y44bZcMmW3PC28ocvpsCOpLJJeob00hY0zwx
b4wdEnP0VAQ0RC9V1pGAK/GJ4eAOctoJlsAUvmR67st+RYrAWt4os38LuV8EUF435DKTD1owwnH5
W7LxEpgQy+ijypkhetk3Q6PtiqgLH2aI60vj/qtzUvUiPfqaR23Xu2wEJ2MM1gJwlFZ8Riu3s734
R4PDuqkU2cSGWt69hoYFDUhD+3WISIRrZCVHy6CT56X6A8QF17fmPAjj8Xk23B1BuMhHYqRYmtCZ
trJD0rLvrDGG3dKoIZjjvN5p7musleXGTotw2+Yl/Zmx3NlSqy5LzC+cejqDiWHcRSrtQVPOx0H/
Yucf+97sjNuhfeoyolpb8rro52+lV38Y/QieBUCSaxF63I+vKHItYEdp7JPiWWyoBg1/gb+68QhM
3fSzKjapEx9soembEWSXTMUrILFGIJIE85VTHzV6UKakr7gQQ3VjOBhWZPO1+S3yxq8walqgTtVP
urwvZgZ8LY+/EecWQWe+EKH4MqKXZOoCLXU6eyBT19lGrwY3oNem5sGhZYYIWIbmH+0bECbyI53s
20oxtM+9izD5tsKYbiyd6p81Pd2OpA73dXcJl4EA2XLeE88rSZct48P8j+Rs+tXPWTl8GgOB8no/
34uUyn9YVlxvRSOQaHQGfYIVugQyOaAZBmwYcU74bTUABEu/Rg7Spq0JBdYs7VgriqxYGI3f7zn2
epA7NPyJFDhb9a4t7PCBbMN+y2gn9VXjvEhVBFY5sBBoYGjz/J2M+zwwPAbeXdsnm64r3tCLYnLs
2UOrLCEvCfWmbAkSXnNiUUarbaflr8D8H0CnuZvubZQQ6Jokw3c/Hd3E/Km07KdIzO+usQgLbCHz
6+yh6HDvy2mYd27BsCAx0LK7OTqieI7eDbqgqgD2N83Vk542t83aqCrndRD7a3UO0QsT/3CMVLYb
xQbuXbtVmlztzvXdGKebpJJ0S1ahbhOpY2VwUyjQCEngfbBeWDVl5KfGsS2SOwchxqbOq9siq/4K
yzk2jfzqEjZeStzHbl4EQs8PCFXoB4U9eS1TiK/enU49aWYRqOqgQYG+HawUIs80ZoHUSKM3tX7e
aHapgtDSvl3IRnE4IkRPrK0gVMrsHbmfVftMzBtj6ELs6QLs7YVOZly+lErfCVK9d24s0Q+jWUls
TjOtevf0Kj2NfhS7K0PscbRiaOP567z0eQB/5jlul+9KyTezmh9G6ZuFbHYyUjcLaM5MQp7ryJ80
pLypwFi7VQdnsDKZqInumIUhMm25nxItcBOy7j/mpP70ovxZ1sNFSTSN+vQa9/mhQ4OTKc6JtO92
INlA04yXGHAggjbAaG1uB1nNDlxrA6vl+oQqb+eHpqsmmrgzzDj40EADyK6I7M+5V59kUxcbJ9de
OheQTZ+YH12RfU/g9KxGfeAv+0W2iy7W2i9jchxE8TxjI/dzvXqsB+DlCRymMUNRzfF4EoSI7SvG
AGj+LHpH3bJnAAlMrTtGw/BAphEZgi798al3fjvRgabgDkvGNlHvpQD5C0B5o4mJyEu9BNuUX8y+
fMhA82yMZbK3wvP2SnrHj6ID0Adt6Fgpu4e3nyGWn5FHxORoksZ+JhSjusU3jITPAZtuckXWIZ0d
usK9/a0X/SXTp/eBf4qt31uCCAPSZ/7qtdqZle8JcVm9GQaHQx/dGiTTV7a579PpoKpw1x26qdx1
HBYWCXb+zA7VhtleQv0/gQJ26tuELtWhJ09N7wgWU94lq2B9DlbGPKXcTQlX7+SGv3lOhHKGPq1U
7Zsc+ovp9feDm/vkOTzUffRpF+wbsZAR3TDlHw6eevik1egzmiHlQRD9uXBuMBEAG19SNrTGREWj
tq6lIzAe9oJ9xtFjt1wVt0SPttQBiU6vistleJM9TeUld9UGDs9dnqpu0zgQAXWB4MgqoudK5r91
r9pN0edT0HgDiZGYDttYP4669+hYFJFzDDm7jMaz1VFl10P4OfRcd8tg7iQwb6cbbyy6d5BTsgDE
ndRypqFNCEoU7RTI3TcYhAidIlpoFr3DdrQ4yA6HkciThQXdKILBdDwM/667GdOpCIqnroARNWaa
vjMtmA1dmzwSAN+HsO25wVFJPng/uhqGiwGIjN2YfXDD/lkTM9hNb/gUPaTxWUvQvQyfbeftohGk
aJeQUexlXpDTImgZcOQI44NS17h4KMIakfpNREdg0PWCjnV2KJbRPRIy+eYkwHu4gw9j/WP01Mbz
xOVZwddJk4vQKhLmJhiKKadLkzwaLD8B7iRUTeT3LElziZLqj5DReCOMgbGS9RJ2LkEl5T8Dcp27
tLgkDBLBwsQln7O8GaLmLCkWo768HT2GhuSLgLq6wUD0Sq396jK08O1ozYow1fdsswPI3FHduh63
GjkHmTusCYPczSUBUmkHR7V5y8yGq2PyZbvod/ZYKIrxPNsIlxpM5ug2ouRvpJ/dn+1qJWTZCt6b
ml7satoapq0orAjNSBzYDnK41yZVHxMtu7ciCnIyaUvTLvcWnammWSYK2njcY9K2OlkENIReZBz9
g28FOzVDsxcbDVcAJ432R9PvK6myYygtRTJwz7TytqjBmIG4F5scte1hsaM26CBielPqp4t90w4e
2tTh19ZORC1fEoJZS5rQAB/R3mX1FivjfToKsdPL5gPIwmkoF4jP1Ypo/mwEwdXKMzDrV/FLLRwq
ITRQLk2CTaNH1J1VAmYSCXrp7hEt2URDOpOfSsw9csYVYn+lAwjIcZrJbJfmTljzs6nLS5NyBcYc
4UwQKsFU8td2wjHIe4jDxTY25D6R6nNRJ5QzLzmK1A25IM22MDhORInf4sRANrKwX5d4lfp5bcHb
bxpkvlXb5kMPeTe7s2bsJIFHG8/WnkQldiOA23WRqjZwULFCzQio9ytdjvSPjIVNs86gAz/G2Ppn
Sm3eheYILBkLKURDtqd5Dt6OitD2OPsrDe8AhQmxiTH+FWr8PolhJGXWnyX7ciMV7X4bahLrJi1E
G7ygqT8krm5ClXOCjJTTjeZxlji2+UXD5ZcM5fo8ZkytTQb3M1FFmWk8AuwrAqQyGCgtI9Czyl5/
YJvQIw5Mk8G+m+2FDZfWUOrgGKNLHZDWPqi5DnpK/54aDTjq/qwlnG1VKzZdXr+keYkdSZ4AYwZL
Rf089R6pvjQpNjKP9xOJ41A7l1uJhL0WP7PhfdfFkgYI2WpO0+HBKacPp5u+IYkelnn2pWl8Viqx
oSVPIHoxX4SqteGTTKXPHESvxdOYOQ9D52LLSIub0R0YoDQ6g2zvI7V7Eu0L6znsHwehg+qGIUqC
GIk7uhMGKi5vcltchCG5dKOePCfmGK3u3NXsOsaqnII40e8JHHkxR1IxvaHcRfH8GIf2iBbQeWCg
QoBLGsJsXt5d79GVGiIRc2XxFb3y+z6lwKbABF8XBalZBTMUW2LON2M7MG+I91pd3pT5C9g8j2Fn
eOCc9Ns6trYqNdiJjQbfaiblVjOl5bunLgLYSdMP7QLZ4N6A5qR0tlOjv2t5zqhlMPehgrmnQsLw
cjBojTP40dh/xw3Se9s6Ul90ZU6BMTkbm6qS3dd0p2dHKmkb6nBOSlXi+UY1Sv4MeQi5p/kh2tyy
sQzfddOf2YnfY+aU8zwUvjbCBkw9cz4681slknwbmvtcMJAu8aHiQY22khyYSgzvWRmtHWp2/mHK
u+bJ1ueGwKykNei0klen7VNMpLPMXpTi7m2T6r2rJ0qOUfaMCTvGwzEh0Z7jwVD+qUMyMrK4vu2j
eGcRJLLzZnWuM/NfrmHYjVPI7ytvqOm/USS9MBCvdhoalU3DFb/1NIe9ocelNE3dbTnvPCjA80y7
HT1XE4RZBJ2twhbY4ETImWqlHd6/PKQXkiQ/VZhfdEcDap7WJAuFNqOnpDvEADY2iJacTVuZP5MF
dip/MaRT7qPK+HQM7eAsiv6Jh5rHqn+qCtQpvO4feDNfVNTTrjHj2wXkMGTfLPNJg4VCsNy1MRGu
94q7KZcihsPyC0kM0u/xj3zL29AjYjlhjTIIOi9G59Uz1HlugZHAmSNL3mrvxlZ8lbxZIFEekswz
99oauRzX8yW3dajvSTnskoR9mk7tX9fTK9coMhBE9etyKLdtNO/5OabgQwT4Nj4SK/SSGaYWkIC1
f8VIGm6mJkQ99OOpt8a13uhtPzvFQLWJMNVeUJwRXY114pxnHttUlqjQouDl2kRkS6+3aZHXfOjS
/GwMtFQFmgkato8VB29TTtaDlme0DIX1PjK3NKJpDEj/WXkqXnSJbfEcLfJg5BToIiKUj9WJCgDS
HntY14Td2gwWQmNIwjSs7r04eqh/WXhDJj8TzkoVjw+5YKcmW/w06UQsitDf45aghtmsyIOangGQ
5js0XPepM14YK2D00/JbkUd9wCbwMq3k1tl6Mr6i0v1yhu610zkxM/uV7IsnU5aBiMgpJAIYCjhB
svOpa7lasHWhED90lv4+9PY/zRnpK6N06yyy61KdZkzK/d9ZEgvHxHhshtusgQPOAoAMboU3Gx/h
unl1teiyQCoEqX3JTLnQuOu+60btGkd7zYkk3jixNflTReGt26gZQs4WqpihrDys4kLf2CI/VWH/
rxRYKOJhAUqJ/KkdnpxcnK1Cdr6pDdRUJfJ7HUC1SjUtEGs+7+AZW6zgRNGn1XdcxAfAFac2iXd6
Zv/EbkufqmUKSJIqUYrJ3pzr20wSKNo2+bEeiUwd9HqLKvwrMzrkoiYJ3XayTTMGz2mP/i0sAQfb
W/6F8xDfOUmJSHi6lJoB30ka8QbTYzhZj2GPhSIM/5ZSezaJElKyip+17BNmYmkvpq9FOmqsybyd
YY8FVm98O0N/NL3kqZqYrOMA/OnD9WDH+edsjG9Zia+atAXoVxWvOZlu52y6qVLkeWH0RQnxRbBq
vHGqcWfX8+dQr748nRu5VngoApcK9riJ2o7afO1Uqj1TvDiwZlqzemISAG/STYg/PZtEiqwrL0VO
nFJlPxbuJJigax9LNF30BoS0V96YLOHCcfd9Vbl+MQG5K/ttMiXvSd4K/6+x62/byv+FdY3W0qwe
CmiNvVOwuMiWtCW7B493XsppG5Ifj8oJr7ZRn/EZPZnaiDgd5y8ui8M8gSWMyQZNU52m3lCOnI1o
zhdhBTozVRhcEV6QcvJ1v19USlJiku2WyDnjoPySovnMl+VuhPPFWE3ecIW8yQxamzYEXlmhwXSj
vdmmvjMNCI410qLS5Rbz0glq7bJvbGtrgzfg/mOQR5n7rsnVNS76eCDTAYo+MnDlDkDWeVG15T0q
h+aNQz9lY1HRcRaXN1b+OogsIED1vo3793hkBL6egstMxBTCEn0XSU4U/BO3Sx7u6Yi/h05/S+f2
LgSUzy4BH1reGFtSiM65KJ762PwolBRs9GLKWvxUrgflSfTcGMvk6SoViHSaMjSP6wO7sSdCtd/r
Pv1m9/uMC7Q/gs0nU3kJA3wv73Z9aevwg/IAPUZMiRLSqL9oDHJag7CVYbazrVuYB1RGtPXS2aJk
aCLyIbVL5dTaLXvNN1XQ210GZ0dedhlUtpzY0ytvVyygaBaRZ4eyvSkrjQEBv2DrZto3+97NjBdC
JKF7UIuGb7IAWUlIVqTc6DQmE5tGyAnM9jW/Tm1ii2d7P3eFcdJyJlgNTgQmEQ4bNTfWsWcY+3n2
miP2uGTTzmQwKcMqHrW5AxrvZN3++uH/PgeGPuW67PIwcLBwAOKvTe5VPWHjTlGRZbCmP6l3VyTA
uAmwkI6a/cabj5WDJR2T06ekj2wI9KeONWgHXs9uMShUBxHS6QNiz9bmdcnbbj9SobcT97CxpQGZ
9E/kC38Nfb46u7j7LNp0FMbo7Z3wzyGz059z4wsdGfeaDrlbqouInOP8QxsAqlYWpb2cjN+wdLlo
qLCLMPxnpWLwaRG5AdgA4VlAnPWS1yRZltzmlExryRZr59hBwxc637Fnfo8d8u2ZRTgcwiMkZgDp
dKx6z3zzMqDf9q6etZtm/XPJOoGxJPKpCfK9577CzwN7WJIssZT+OKeXRZePRX1Xp2LcpPn0VEZM
n3PXPba1oKXp3GUmbnLH/WmVDcQ/au5nO39I19GBpxW0DVV7Fno0+V1rcUV4pMDjKjuRj1EGTdQo
Zvh9QHE9cVlbx3IUBOrY7N4OVhQLYBMoO3QJkcBwapiomeVAaIzabWrXd206vqtiDVpU6bgPreJv
Spbupoe0EdHe1m12ylbkcYOdLeYDlrX1Yv09mZ0bL/ozO4uZbEsemsuGs07ckuUxfSqm19BKoAu5
7NHiyIo2WKw3qofloCrlu17K3tmxpw0z1X2a6MZb5rFaw45ld0uLRRXkQxnJWQx0X+QobtljP0u9
eOsKN99qrUgQWkTvMEawsLvmHjeT7iP0YBlcRYcOsUN0DmlSDf7a9tyOJmZ1k/fYXKeti0YwpJ1l
e4JM+SnzbDEL2+mu/Fpw8hcTrcpwZLgCQgWLOxP3qVfs4TRyl9wyd/1MSgNH0/hs5AABdQvky1jV
yKpoWNn1T5Y2sF/K6ZDP9JmN3PaOpjj2RT9s5ojBVLfQfHKc7GugycfdptI2JaKHLq/iY5SOawFt
fthYXDZ0KyNwJ6q914uCwYpp/6vW0VP42dBh8Y1Mo3btLx09S2Sy7SnCGjhQjDyEkrOyrGh2Djq+
k/F2xF/no1Gpt15pQ0mfGXvINbFmaOj4JcswMS/jhIGMkO3bGEoF5d1Gtdnw0JCZHnTEG61A/jN9
+ZvIbvx8oG+jIGoYE21Naqn6mI4NxA/uCHEjQr8ZEv2mn/RdQU25mR2c08lCYrnQ77xaWHuhD80O
QuRxaVJnI7NyG5sEtiwRN4coEt15ot+euQjc00y9yhKRqd6/MDXj/S8XpD90ZMOkS095RVudfSuc
2lQSvTLuYDFAkWjK5NI7zE+blqZ9bSkNUyw8yNwrtktvcTOeuncQPdvSXuvPCmvcMh7tjJU0T6rX
Ui7WwTEr1Myimk+iW2dCLXIa4jfQ8DlZS12bkyeOd2MrYk4LbRIYsDsagVxobLOk/VrkbeE7Rhn6
IFdKtJy4XuvUJ7KtBAC1XpJ3ueJPZDOXsJW3ti+EWPMUmost0rdecmxDo5eHNMkQMHHZY/N5bSWv
uLH5k/iJ6MREkmWNkYx0xzfbsxEWZ8UF1Kc6R9WDTguFM6rchLwr2zjrwH13Lds9/rZRzzuCRkam
zlRZDrOerXTryk+j8SDYuBMvXBCxOohyz7DYghGz88abKia8Ba/sly5F/1iY4XZM5zdrwnU5OuNL
F+L1RAbU7kuCaFii+zuVLHyT9idICaKtE/2rLTkEjjucImaoNA49EzBKNNM2l/UP/GYO0Zzej/qg
ET7t4oAZXWI3SowJTY2e1qRDZxI2MpCwWXIm2yG4NS4kXP/1jZh7lhtVmkdAJdVCWWFzzona+FGR
/aWbf6NafkDPEG4BKNxu7pdO6pBxQvrQ4RfwLX5amHKn5zgoGBlCr+kwmdD30KbxdmLGLEnxSeNx
28Xah9cKdzsYLYFrSVbdMPlztvniko4nmOkw9vJ1g0qHfQ7mXipW9rV7wD7Ch4mRBdy2j6kVzicZ
6sw22PqIEkmOE1Vqp8GCR4f81Gu5vmvdexgXFIb6/Doq47B0Ol1h1b70IxMROfW+GZWdrybPoFDM
F/776Cbu+o9cMiKz/swxuXfZ7bMJ5q44jgqpEduBQTGAjj2Nmv3Q4hu/i8gj0SrCrAl3CqZO+2mr
8cOKyPXKw5tsQFsphp/JpaFfp7TgUVc+9zQFyHvz4P6WkuaH9TKGbA9T6A1bDDpf2upei535rByi
C4o0fdBEDT3fnjnllrraVEhRAmNkz+esTPyuLn91a/rXjzoVi5wOBmvPfoVuT1X+D+0G6ZXQT5n3
sjM2nfaRV5RyVsUp7Rc738cgcBEbBpmWHgqdQOc2tO6bzktPVce5bTVBxEHezLWHPJAhuNF49jbu
p+m2drcW6tnAVYK0jeFrnqs77rApVbC1ETX2ubYq0YHUuzldDbs9+w5C2xDIL/VPismKrUL6ZOpe
6McNrde4shOe0TjJo2q4KyXOXO2bXvv0qUUHpq86aCdxO3aM2RZVfjvOymYRbI3aDmHdyLti6Ms+
8pbuLlkfbLpvBUra0/VTMm+IMqLzUGeSV9utETShOhTIH9HkmqylBKu7mgfFvx3noG5Yh8PaeE6H
JOU80N868BKBYZqOH1kHV0o7EIv3FiWxwOVGT7vqimnbhmxkigkfRLppVdUcG9U9j0697M3USrZj
m98qJGPMjpnOWW3e7Ll4CDZ2hwyOsGJWyySOEo41Fpc+mAq6w1ur7YbbsXYf85IDWi75pqiN9rb3
+poM753LTd+tYbL0jDegjt214UyTnzZjH6t/02BAEXcYy6eD8WpJlIV191k3kFxwdFEKFVuvde4K
JmJBvYjOp2jdhlgHR0asMHPWoI3pN23nIJRjT3zhKWsHtQP8jXIxvPWW6CaS7FXYlu0ys479Scvo
xxjTySB/gCJH/bLkAo9y3HvDah+aIaMNI6PXfGb+KbgvRRCkW23+U+QHp6Fl3Ca2NQZ9WUQ7LScZ
oTHcP8dGo1n0r6ofw40Ag+w7s+473cz6bC0/QrmH1iImO/1zJCfoUuTfjcJbqzs9tZ9GiFE5R+fJ
ql/aDDFFz8llds/4OM5ei8InCuNtmLRQPAZz43jie3WcUIhDJ+k80/JD07mYKK9z5i/bMZJHD8nP
CaPii7HGjEe1xrS94gA44qfLMVviI6povu5U6AK1SfNnTzKnNh0yimCBnGQ1340W0wNbhB/xPQoU
VhU/nJbtYCLdH9ubecjyPbKM4zyGd8SFYH2hF5EZCqmOw++M5vmtKO3fdlE3Qgx3VKlgi+NzFvId
nJ0agqBul4mBs3utzpij3Mk0FpSzXUHnxDo0dn80FDnohXrS5sW4GdACmeiAd1VyKFpK3N6zfs3M
Gjal7N60ql/oc2XcDDhuJs7MBtFT68bnnlkaPbcvU/T9xSAsNo3deaf1vRd0S+V7IuZsSR5yyAx+
xFpftXuwSkc0k9zKM93E319/5pI4sVBZJE5rv5E9fGUi+9e38cLZb+6nhvdFJIQXkre+k0v3GVk0
IdN0tdOnTNAsMp7Myo18AaKMDgMTW5vDPLbjDuETK+wp7dMX3v9H519bt14Q0S+gTUvTv/P0jTax
rbKjX9Wpx850fuu8f3Pn7okpROibqQYn3yE4y4Mo1YRsB4SxqneYo2qkBkuBJJvIA3czFEvDll9n
6uyE1hlQ2j8jnFy/KdGJrdOssseez04tD4jdOY5KAn84zda8d7iCyqjaFyzcodTerSH5A25W0nlu
1L7SkbVhf4/b39Lp3siZohtdVneN2Bkhd07WdOjK3qEQI/Tj8p+ZuWjT1XZwEyR1uqjJZcB3Wq/x
M9qMwC40fhzzl4Gmu40X70YhSQtKAzQC0uuk0dH0evFJ2YuxSZP4pq40Uiut4iJxq2VlU+z72da3
yOZsqovJH0q5NyYVQRurGyJYmkeTXwxhjcs/E6eWTWmEo5N0xxjjtdf0rPD7uU5/46pZoVP90So1
XjepnELSxaG8ZRO2ZqDN06uxxN6ZzoavOrLHXTsxtsopn+O6vbcGgiDAVPNvJMFUoHV16Zbj97Zv
ZMZWqGFc7iezTnCVlV1g6j0g/wb6p2omVoohhiLcCeXUvum1ejvVd/2iG+eyGHdTqUVBk1GU1d2h
Kg3qVnrCSZnw7qly68bLTVKwAIVxU271uj9FLsHtkU7sAoojw9O6rZdr2JXH91y123bsKAH66F4z
KPqnsvqJGOg1KWGUXqQlgTabX7Jv7oTeHwovn7e9Qb2b95mkH2RhFsohsoTTfR9Z/2pxjixWTXIC
HcZhfx4ah0rY2NxH75eMlC+aX6JxX5mg7BUxcHhazhab0jiijFCReYdh5S6e9LtkGlB7GMc6youd
QXtAFvJemd4q5aEcrRuCFGe0rnVrvnUqeUZhSTkKh8ruR4wapbwtF+sptNJHwZqyc51hn7XL3quN
U8idHLOoP/x/7J3ZcttIl61fpaKuD6oxDx1d/wVnUqJmS7ZvELKtwjzPePrzZVIWZVX1f7rvT4Qi
I2cQIpjI3HuvtQocZEhTruMYaySKnXFUL/RqNFaEUVJyAzY7JXExTYbVHCx3VITbqdc2TtuyK8HY
6KFZsCiV9NIc6x9+3P9IGnwV8bzQqru06jp+NED+/OKzHto/otF66foCvn59ZahpuYX8Hn/ZBLFC
xandDr9hksVhX+Y1xjPl2ijmh9ByHmNn3Km6sa9CtqpKq19CvwPcwyRGp+OFaDVut7j8SzOVdaWW
vDCghug9c2NVvGHV4VudQxuYfDMNEx22ZI9R99Z2sMSlbfE0+96qnmZzG7baJw8d1qryvoSdiIiP
wktlIJCCQDtUILLx0srQPS10DNyZ+0mFxa3zi2sIj3oir/r7qscW0waAYQvHPgIcQ9DOL+8ygAwL
b54u885bRbOFihJd8JhcGvCk4GZ1N5Zb3xlW9lw3aJUpqgPXPgFpav/gmZiXDQ9YgeXeD63Ghs1a
seTigYYjgTBc81OCQCdwE+jFLKN+ztVupRClWqEaOkb6ta05aIbCGxhjc+9KfydeefgFnuY8sRZm
mINNB+rjV9ZtZTRXVj26S3yNHLsRrVsolXGTdnazzonpGVwiH8f2Qu/wBge4U2rlO0wOSD1iW10M
NQySxKXqDl/tgL88TTXOpc4eEzxrY6SVvNfmbad1j5mKCQxWJIFI3yoAuxvPZlPCRnEArSLcgPBJ
RdBOqMGEcYDdr998rVxt09XmZec48KGUKEMmrNkQWjgFBs2uPQ6l2R61IuqOGCBm3HqDsiN8ZFg0
Sjnus8Ys72JTSe44Vou8rCga8I/wFPHatH24IP0w0Ja1pTbb12Y6KmO/RtawupZVhAPgh7DML+dJ
4iGIWcfdcW3NTXmHHaa6I1zsvlQh75BVBvKuV5Wn7k4dRK8UAdMNnzZcnSfCkA5Kf9CVvexHsPV4
O1bI14tZZQK2ZBcCqMRtzSeTdY3dtEsi7CxoXH7WpZG71CD1uZY94O6aiHaJMWhbyXBtjv1rwtnu
1jXz4fCh3mRvAJXOgEPrZ3+tsmGxMC/xk+pX5+oUabWrgAgjOamsT4sJ6anQuuEssin1yr+J0fR8
qHwCp4pyaA+yaHtFIjTg5nU0xt2DVwfphV5hS8yDoePN0bq3aCAsU+A37TJ3xuOgsvjKoVPtNcuA
YL29LMapF28BNpir08SBP1yiVYjRTFy2TmGdS7RTV3kp1yuf8LqYR3mlIUKycfbdAIME3YeuynYc
p5WlLEYgT4+Dp3/KKoXPoarXRqU193IejZGYMurqUk5k5QT1Vbnnb2RrG1vLiZheUDVpcSsTK63q
TVLz04IqKwyXnV3AdTFkzVI2E9Fc3HLBaFejwcwqLvpk0RwSdYVT6zxP0kwj54F8i5FC37StEV1j
Yg83xTCmN7jgReRAWd5CUeesiiDq7xIoNVcNrAr3U13ZSx/0zQN7r3oZDHb62GJ943dnDU/hDJ+d
k1rO53y08kWqdMVXsy5fEJUFLlnnT24fZ9/HMgc2GBs/8plA9tQt/mpHdhQZPhU8HMWyV0sWjlm9
8Ud2NIv6EmsVIbkZLDSmHRN+gDQx252e3nOxDfGFvOCIuDDaufqR1s6tQ4T/t2iIv7h5WD+rnAnY
vTXeFx3f7SKJ02kTlQHSKJ5W3SImD69m6rAECcFlWRckJZDKWWHz01fVrWzQAs1hkfDLtSzKhjrC
OBQHqcJ2h6lO/cpgXNuEmK1ksRUTFI7urvvRhVHv7RpoPReET+NHs4aqCJdz7agbxdBgIRZ95Pwe
PsHtWFn96aPKhrzxu23e4NOSXeT8o6IS59+H+PuLing2EOm7uU+Qi8QFeo1aULbrKitGErQMj/zM
lHWrjPE9JAbRstas9muWKle6VQ4BPuLb2fXDv6rMeibA23sabN1FArkFNjs4KVYVr7pQ8sK4cPTB
3XB47fn9Zzp+caP/PPj9Z6uAyiW01qAH+ILmZL7NndL+Mtp6sQyCYb7ztKjYeHYG3U7W9Aei+90t
qs3+NbKmzcqoEvWRiMIYwqTwplKTu3zW9SujzCBaMOwB1wS+wC4JqyseHBxFQZFcJRydtgZcC8ck
MdNtV8GSkuY4uLJkmI6JZbRbIyeqIDdx/nemlh21btK3MNsER83T7S0/FOcySQACFCy4/MoOOUEn
2xJo/86w4vCW3QhbOs2xvwfpAV4J+0fLOXzRtMF0J7tG1qxglfnZdeybD10NYM53Khrf2761WH27
5J7oqfgS7bPt4MNtCtsy5gxZh8Fz21flEK4H5EJXZa3i9fOH20xvUFaO/XmtR/NwKxPkZZ2lAZ3E
RhY10U/rQeIGRmltS5Y2hLtjbNmw+gR7ParG07gwxqjs6n59wAn+Y0bND6IqLP3E+t+0pQftDTgl
ToPurkBFhRjLATAwuIRbA1bhFUE741rWDYXr37K7J0Yfxk18QvSTdc5grIYJeiZZGkI/u4KibCdL
ciLwad4uRj2PcGbmkIllWj7CzfyGznXEc9a4cm193731w/+x0qG2u5ZVpefmULrVu6JGQn1M03al
6gPRFRhQ2o0Sm3x3yEGGa9CI4DGVOcGWpTfXDq8FAgFEJbbJZHkqN1UNAR923FNPWYQ4H1OTSM5T
yIbCCtprG5c6nNMuNDBDc635k7qThvtcSfkQPJj/TWVg2epO0TDxy4Gyo0xkAzhU3MFi8DyXhI8n
nr0PxAG0Cmvjqsf+cx1kFWEtsAZ+xWrY4OSxihu9hKjCmsHjFB0OR8PJX3K98G6jAOCNV2FPl/WZ
491D96Hee2K7W1XAYpSwo39eXBQlrFDWhNq0P+XVWtZ3ISeioSuf8OI4kBONyKvGuC4zC8lZLRyU
i8bhaVrIbDuhXJqPPVTmlnIhq+o4oVWWT1lZe27vPYBraab89aFeFj/UWbqr7bMqWQ8uNlR0r6aL
UJ9eE1VtbqOOe51N4sWz0LE+azHgA7VMyq847X5YZmk/K07+2Gpauzdtw9y6WhyuvcyA9QMO+Eez
0HCfgfDIdZf1NNDgZarT6AnFS0SNWTCJylDWjTFduLBs+VNsrIgKZ/3Lx6upqrKXqYTUs2v0z4HV
qESQFi4n9kE5DE87XeuhFVVx3S/UwQh2fpZztG6Bdrl69lx62hf0yZU7CLOLi1yHZjByZgISxm5T
ZWX61Ks40SYl1TYKEK6vtr9kgmzdPfV1UB60qk43KgCxfdEF2aM7TXuMkfmzNhgFqCffv8jCPr7z
zeAveblZd/kGq7G4doqsv/IDvAyjGCA+BxGU+LRiYgNzOzC30El+i6EkPcrEyMfuWJkd4bWWC8WB
wim9IkDyaOiROS5kH7CcIkuYNhg48+K1+DaF7J6V5VOWpcXuPHVqEBZsKn277iqgAeM47+Ft8a5k
KU8AoDk9tPeyGNdEsRCeuh/c5srBIdjuGywgRIep0bKolPpp6vGrxrlZfXFm/NbRmDbPRZo9EeYx
fEei+dixH31pehtIVh6gYF/Mi8IFJrBQOMgLc7QXgG/JRiJk3MAUcPsMnHgLTlmQyxVOBcOcrpWL
CGnprSyeG5JUydBBJs6yx9x9HT0qPTLiBoTUl64dVt6mKQnxHUa72YdGd5Almcgulugni5VAF5lD
gL2sdW6jUVX2uQuuKwOlzim9h0RBB3y1ikSz7FMrvrpMU2yitWXRh9fqd470yuE0RNfSZa0H1vWp
M9/TlYayhFVbzi2AISZ5u8Zp/OBnNU8W12gIKbgYy3bYLFvisO+CJMvvfHHkiNSaWJ23Orfp2lWC
CYzQHSjhQK7oN7XqupeVHteXYFmeOBNbDyqwKvjG7JuycaCUjYknd3gQL2WjBav9ijiQcqeWxAm2
vVFuc4d417Q1gk+RXzjrsoccQY9HcFTAOxHP6YG6jZn9MKdE2XhFoLxs8K/5L3nPltSoW+shY641
AbLJ5WgZ4aqMUwBERArcY81cj8x1Y1iGdT/XPoZTR+eECciOszmk7obZxgvZ6hh4OqfW8S9xz0Mw
GkXpVdnY9ZVDxBou9Dr6VjnZoc5j67E2SgdMRQAdyJxFT6WCAUF0cH4diS+1wajuht+IFzmNtFmx
luXU6Df4lrC4O1X6MKQglCDwjG5j34c3SmsLXCSpsx0mW7+IeUcQDpN1eLTj4pL1rd1Omepcmfx/
1k6SGLdFivxdpCrOwygoi+DjXVSV6W6bzp+nRSY0GDpn0o64OlMMl7BuiaqcCP5jKZJTv7Y2C7Qt
lNcRsqWdJhSSB9NHghBwOz7uNRGJ3Z1tdOF9acNZEUH0tpZFmdDBdOzujp29QAFBPHTuIOvooJmY
A7GADHvf60yUafvgws7T+jiEQ7ZOsrR91KP4u/yqNeOvyBrCHzHPKsb0CaELMcaFqujCFGNSB5tC
HZvN42wI98Hgv5j5aUzupdpCd7PXMZVNXEqS5hdAqrwLrZ28C1ye+LcGHYdEFefBJuHdUKOGTVMu
mz5m2QQbK6WLNulYZR0iBSY4PlR1Fw13D8szOupTAAnDwlJd0lxUnJM2jRAAJur1YQZIu+5GFNeb
aDQui1xP1pEVK0+A5K8HnsIfVtTfmM1gPIFbyHGLN3/r6mfdtdy6muF4U3rRa9cPs5qzisZ6USWY
EZ/1Ojc+qX5dPgT9u0LUP2u9rZ9aNO9dy8cxpVcO26b2CUKZqx5l8UYdeceC+MchqpprmU00CAEi
kZReDMOke63C23VRJ+K8JrM5HLQKmqq/1soyzPD1YTYwWXuTcsit4ALIiLlNcRUf8MorB1kP8B3j
qazUstGFF1n0xunn5QvZq7O1ztrJDo2slVmZVK6Fr8zp4kUJc8Zrf9kyacHXzqvDi4l1/ibgp7FL
RwxzWlblN36u5Tcyxy70scWZejjXj36g7VwDx70c+mtfok1f+7Zw9y7gOOigHXaDo0wsiD55jjJz
7VQZ3CVtB/ZbZs99mgl3x8c+stlWLchaeoRlIsIMgwcF8veLPG9V7NMiqytEfMmcTJqAdxfhSeHi
XNfr7lQdz+XEnpNNnMFjJgcDcYSp6cM8mCtx0jSNzXLl4iN7NwcbJ2eZT6NKfE0JVgu6vt6LbiAy
yG8CNcxvqnRywIj7xsqb9Ox9w67tIfA715aG4azwtBorOVAmUCvnN82uFj1lRTMQH2az5diC08hQ
mnmacTceEUOoFrIIlKnYNgZMS7Kom0BGFbCal7IY2dGKF6T+UHq6fpNk5oOsHiK4W1sTDbl4yqen
RsPVyxHC2ctWxVKvUdKcbxHKNu+bfD5N7aVmdzHEXQmfEoPweExreIU4j4qPpaWwCRaWYlwN6Co9
6T7KJH//tKb4tGzDwg2epPHp/GnllAmfNmsgaK5A6W8lE3rG62LTFgFx0YIs/cSOLvjUz8WqCUGi
eYTQyFbZMI8pK7ssp2r+JdXSfCdLU1ZdsFQC8Um1tRez1wUWGEU3cLuNqwZ79npsnIlQpjBb+hAV
XBVshZBO8i3cDzX0WbL3aaBjhMROV67Q9YhuLKWJbog3CzhaDLcJ+heXEMhfdMroPqk6l5+8EdSR
591UffKpEdW5B86mTnCnt13iPo2tES8xxEeXsrW1YzQxpuQx0Iiebk0kdsZBcZ9qQGObvI7HjRyl
6wPmyC6Orzwl9R7n+FJe0lV69RKmVzyA4lJ+HOPIrXNlK4tTMn2Z0Z2Fw6opH5rAX8tLei2+MW1G
+brrU/3RBDWWRO6xTQ08HqoKuBghqyNK2c5xqCx8L7Fm+8SFmvfTlJrQDb01jwoxDOch8zxPLKJQ
7Fu8Wg0L1EnY3wdh198jtITpMCU41A8oQnmDgMwwPZ97aJ3/aYiN9Cj7o3rSbI0eoKUs1mJC4cUV
c8kxQ51ZSzhFvK1nWNu2m+rrMQdvzwaAUPta4deqQpLZGXbwI7ztwr74gYZTRpxgILQGTNC2c+sC
9B/iT5bdfPMMJf+R+DrhL3b12dCtat3CTHiJNdI+lrNWoYHkOV9jpVrJrpWLn08fVPduTtGGm9SI
N4lVD3dz6fULeT0bkGLa29WzXxKqqFQjmzElsS4aQJXrIrLdJwIHjrJrG+tfelcFg6jbGh8Ki468
h8IfqqXDOernPSScoU73UGTsqeQ91KCGPkV59Y3w3X7jV4m5SdVk3hEckK10iD0+yWJfJ/lKD1X9
k9k2r62zFxjvimqiVzucRtkGtDN+EkOJH1V00lfqpNZXBMMP+0pLmh20yfCIKlG6cuDN+zxN/RMh
0OZfbnPRpMr80lYsE5CQxwDKGT17fn3VYM8sOggXBiN/HrIq3MKXlUF/lw7lJZY5JKNE7kOxg+QZ
mWGzXXIOoHdVDRPoCGSg/Tazr1LNWPujEl3iNnKXKXbXtayvXJ1YIIDO+aVhFeuiHZCMCDpGGF6E
8Is3uqcJhr3hmKhqaUJez3HUS9MkFlSUqjggiqeop1NjX4fauq57GAlEg+wiW71eLy5wIMCiH+Og
gglsk9aBdTSxbx5tkchimA72xYy4pCzJetlDy/Af4fRxYKbOY6DvYuxQoHEUWtkmRPVmKQnYQbp+
KiH6v48CAiYbjTgLSYTuzM0n23OTe9zp4am+TJ1lp+nNV9g2QJv3P2Ab5x1G+MttUJr+LoA6aOuG
aX6fDDg5WkXtfxiDuoQAuntWYW1aQeOoXUGdigJal0absVKax1rVPgV1MkCpg1DWlHtPVoyGSqw5
yWVXVgMaIMYEa/8U3HDGAIydB7fAyodLQ2/tW0skpk7colXcTnFkC0ax7kgI5gX4P2ItazOp9/rM
tuLcv2uaaKO2HNlknRzWh0ThT1GXbWVRNqhR/QJtvXU4d3OIpHKaIrsGvGnfppXfXLu9sjx3gFmG
rVk8fT9P0xhOtW1nQH1ykGzoumhcJWnoA7lgIlmntfmI2HWU7WWxL3x7k0cl0RAq2jheYD25HOku
Bo8gAFlspilcw1Sj7mTRSYpPLe6uG8BU/j0I9U3TdtZTOQUA2Lw7bYzNI64LKPgD9S/CsNRtXJcc
aWSdTKIoby7BXAFbpq86F8bGn+ty3/b5F2KBgZ57vr7SVDe+G6bcujH1bx22BYAzyFXsoTED8ioa
i7pI7lQzUlcq3qG1rDs1+OUXY9K1C1mCStG68fJvsrusiSxN3bNpfT9PnBYqURGtsq6dvgdI2jZf
AjBUpzk4XBCuXc1fAL+4y9rDMx3j+tfEAhTB93p/Lvn+qSTXqhGWi3Nb/0vpbZxc5N56ynH4nIZ7
fcBXLRbAt56n64k2QbjzD+O8MSD6MRj2wTAlR5CNydFK/Lsum/oddCzJ8Vwvc6e6asRhNhDZQPdz
dV6z0i9kuZn772lAYD76DEc/s4qjzMmkqSY4VfS0Q0DsZ4OvqdH4rmw60a5Qg+wQD+hQnqY5z9A3
yrTWYsHdJ+aXiZyLTUG/+P23//jXf30f/zN4KW6KdAqK/DfQijcFfFrNn7/b2u+/lafq/Y8/f3eI
bvRsz3R1Q1UBkVqaTfv357soD+it/Z9cbUM/Hkvvuxrrlv119EfwCuLo1a/qqlU/WcR1f5oAoJGX
hzXsYt54rdsJSHFCL774Ysscim10JjbUwMwePEx/h0TutXO973nBEF4ru8jEzSp3mdfE+1YLJRo8
NiqIBKSbIE7Mq3q2jFOSzdqVydJ6wDfM/xq2JPOKqPxyq2hBtzj3kw343BDQLCIok8sIo6iV76rc
HY5Wno1HmTPecqIHzCk52zjiTkOOJkdf1/Zt1BW3ZUQorW9O70peru6t0Js2//4/b3kf//OOadi2
6XqW4Tq64bq//ucjayKOL4icHzUyrkdbz4qroVPTK9QtRB70doN/Q9RUa2tCmYywjRHqEJG8Vse1
B21g1fhHBefmKjNVC8Kbsbn1IqeGQoG60bctwknVPgTV97NcdvX3Kq071GfCx4pw/esIb/ijqj+m
Sdt9MgBN3SXEcstat2vjo+YDMZTFVMOpMhoK5PlijAX2YB2kTQ14v7MeibVIl7OTpxeyNS+Sd/OP
5bv5FUPdD10N0NLXUD31/RayjqY/Yn3+9/9oz/jbP9rWVJ5zx3Q1IF+m+es/unNzlw1rkL9gERng
i+H/J//DQebxT7WgsgDYB1ue/B+fm4cCWtQmzw+nfmHTgRSGR/QQmnN9iVkHPGzCA5fZU4dopqjs
XRE/LLO+b4qso7/2Ki37pa/Yd1VB6e3hrDLWvdvOz227mBrs4TMCMRs107t9l5nug+VrN7I945SD
xVwvQXL69lUNvfGy6d352W+ShxEb8wNrwIcJU8IP7lTPINBwOabwls7WeNM7TnjZDeVRliAJnG5e
6/sbdJ5h4OvL3F/0BsyPhLkYK988d2Foa+anobpi1quZ/cmuiInyCKEOgcI+Gu9Uv3qYRk1D4K3H
luS24l4C5bPjrKfOUr+osP/vCBayT0V7iq5yMKz3hotIUFRYGYKpjP6nWcXw2oALQT4a//HL8tfI
5fB7UU51FITth+K/HoqMv/8SY976/DriX8foe100BAn8217bl+LqOXtpPnb6ZWau/vrpVs/t8y+F
dd5G7XTbvdTT3UvTpe3PZVz0/J82/vYiZ3mYypc/f3+GPwszK+Ks0ff299cmuezbBuv823tCXOC1
VdzBn78jg1HUzz+Kv495eW7aP39XNFX/QzUN12PxsrHbu7xWhpfXJu8P1VZVx3At3TI8lSvl8J+F
f/5uan+oGmseI1VPdXWVX2oDVIcmw/7D8zTdQ0TBsgxHU73ff97+61vs9L3981uNj/HLbx5bpgP/
i+d5Dm82y+QF9+tvXs3CUvWVWblIa6wCiCyhuN6kxCm95U51YB4JIMT+mi4GmZe9/tY2+i0MgRM0
Pe/axXyyKBNB2XHQ3WDYBIN30yadOa+bIb0Ne6fdAGDLD0kTCqQFju0lbOnQSonKSJDbyqScBBDj
1AmbfjITc0qb7JX+2vXddOc+55lkblSyYlF3wxf0V2A+e7vMh6sOUMsl75r/ab7TJ2sUB+oXIu5W
5z651jypMaYZJW1hOq77bePnxDbMQ31QTTtRl6imguGXtTJxCAV7X8YHWB9ky0wInoYwzl6OllWg
abOD9iDz546yKJNzz1N3cdl3F/in5g91YPQxGyQ2HCwErNpquT/PJHOG5yAtUdmbMCphTjWSCjFc
kZVJ/JaTRX1kT7zEDfPa3BnQX81e45y+yvO3+OFLlcVcfv9uoCODjCbKorVLgBggncoDbwi2QSbm
mQI8zzoOA55a+ZCCzw8JsSnVU0dZJ4ecxslHWsfCtwE3cyWf00nWyWY4rC5wgII9FBfhSEsMdAR3
6buxMqsP5o3dOQPmGPqdfhziE8niaVJRZB83asrVYNbdwYx0iC1lViZgfft9lz7nUdwdAMECscVq
2PKb+CloL4vg9mFTVYxiCU92c4DuI6x3MtsKlHFQBXstzHIwLhzaEsHtLJOuYdcKw00Np34X7RwX
K6dojN56qIm/1XP4CcF8oGpeIngRe0Rqocv5s2zUhbFO7fyLzibzIBOgy685I1VxfotENqTz9DSz
wV1DyFwe3CDmaJjDAITDJFn4ikpKzDz0ObWzUwW1LyRebCQks/S7rBHdjtbEz2EagU6hTZRwEoUN
OJNZV3AHw+4OPjK7sQPP2lSWepQ3lnPqY60Qt4ceEqypWK2GJepRMYBHR8+uFQLYHcjUdjFqJOr6
/PEdQhWA8UFbhygXVMbi9uGdKg6yKBNTNMhcklVHF9AInmvYr1unJNpaB9wHG5D4H2VYcogbam7l
fyHueAZkTl4NGOG0G03IMYXfBa308RBjRViE+YQGAix+GRbQcTgEUUUWFzJK00kO3QmBugegZCBn
o1JZTHGDmeX0uTRJxBLzhBa6RwC5+FDyOzGVGoW4Rt/JKvkNnb8rf0NwS35I/ZlFPkmzx7LBsXYq
puIz48RUwKsVEDLBCJVFPtoR4unzHevRG8HyD+a8j6ui386Ch1u2yZyp6fBwpumOb7w+KJL0XOS8
sYTIWxHU51VIDD+Egz/cdoBlqg0dficJeqMCnVcdZDmf43sNLZuN1cOnDKYGeKnM+mjkHmRORLbz
MAWXqSBs1nJEm/AMQkNuz2g8uSLhcF4AweeRtrzgs6qEzWESicydi+7sQXU8h3/JKuAIX2BgQ8K9
4KCBO9NpDnBbQgYfzMdOS9qDrAqDFri3XexGTN4lPDLr8826ubByn8ujOOrqo1ISAv7zDk+3CZ8X
T52ghi5bTd+r2SU4iupwvktZlPdbAlY8wBy2Gd3aR6FUm5bwAERLeefydvGBC8JxmcqKoiqRKx30
XSz+Rd0I31Gnx8n63fMqnw74eb2VYQvEF9GsKVAQ8QsWidcpxOkZ2vZcBQ3tVRXyy9OhSj/EBq/4
c4LjADJAK8IKKC5ZuBWcRGp/A6cLpNogDg+meG3LInb7EMJsUbY0gHvF3MdrT24IOkE6LxMVzzCP
TdVv0qghqK43vFWpt+XKEc+8PfrDgTAHkMJZPyzrMh8Pss7Pp69EpMbAMKyYyHcSGPLmRVuo2moI
MyhPZ1BKncbbcQxwZsqc4wY8pMgEjfvaudeGCWhY7trEtMzNocyykcdBrZqDJ5J+HKFnV0fAparG
+zshwOIgH/BTGSJ8f5nDFcRxQFvZkgRcfv21+CJlMk8uv79qgk1bB/y5DGZHm4GS9tDyiucZw2UG
WTHRMBzjeePx75MPt8ydi20NDUChDt3ahevLAXB2kEkQaE9WD3RvFrTrqlg6ZeJIdvW3OlmEHwLk
hMzKPnLIuSjrDKIc4N+xL2QJxz5rs+x3ysrad/Ocsi5E7MRdTTt7gpe5bqpLPc+aA+ov9QHfmbUn
cqzQ7X4FEZ25AjZhrHolCJaFhTcVxe9kJakSUrGVbMVGqtFyVg1T8CecsrKdReUayup4wYkKMJh4
tQziJVMTNZ3AhkBWVsqkFM0yRxCvw0tDPG7nMbLY3xqdFZ0mkU2yVk402UINIdEhmyD2pGRrIspQ
IvLqfZsJE1IFnbSVD2KDEpyaC7mfkT1DufsU3ZF1QWFBJEkmBB3OZdnxXDw1Z+IHc8rKQan8xZzn
lP3PxVPzh6vF5zGWFxd4l8rTJ5Dj3n3KU8fTHE6FiHcAsG9ZJ7z0If1ltWkGXnqy7OtmD/avbU51
sqETrTInk9nl7SQ7y9x5rCx2cxUeCO+RBeR0ebHKrGrZgFZkZwDb1MrsqfY8z/lSvBHVJWyIxHe/
Xe98eZk7d34343muDx/xw5BzvzFipXCjnS5+rJr42cpkfst9KBpTBuH6OMBAJrro4t1Wid3GOTGt
DNl2a/ohq9SOACdMnmzNzl0+FGXDf1tXFCGEc12iLmQ/Q+4XPsx1uso/tne9BYOGXZmvn/jtRuVn
l3fRyEVKZk93JfrI5tqIWb7Ot3ruY2mBte+rHYEqxm6IKuijxCCRyH+e0ACE7V4bso2S2PdItDYQ
Inf9qpCbvKzvj2GQORupP2GJvZkjt3yyfE5OlXWuwXdWVTovJrEvPLcbYuRpSjmJLMvmU6UswzQ8
rrUcFmQX2tvQVYZlOahEog61d2iBWkNOQaxKVUcFQIo4WJtWbczYXB0Hfg0FhS352hvNebhHjGvl
TFWz6+HGXwm2BtYrfkum2LZ1ci8JwQ7/iTDk/t26hr5UU4HddZ558CBaO8hcCFLglEOe3Nly1Cf0
mbdPI3YXntxVxbldwsmp1/ikg0hdEhCss/5ncsc3Rpz9wzxlyxWJ93cgEllpK7CO9DqEQ4Wj3emh
R3iwGoyQMoXuAW3yadt3rnUA3WodOhPNk6iFLigApgm9YctqSy7rm30cs2eo1Vw9tCIZHH8+wBhE
RFlhfTM7tTv04kh0TmSdzQ5hZWgGniC3wTsLomxdNIbCi2IOCSSyLUgS4s8z/uB1Jl/HrngTy6SZ
rR6F1yeVJZjvWPwn0OzjNsU/RuZkIhtSIc1D/EkOD4KNGrlM9DTcIR+98eXaKEVEYgAAvDzE0nzK
ylo1j64glfU2UqoHvIhgUIq436Cedh87g7R5Fe+RLXICiOdLgy8DC1H7Lsl+LcpWWRdBywcZ62it
8rx6lQmC0D/n+yVkRNadG2RuFP8qb4TwIhG7efn9ytw56cUzIL9zWSeLrSaMPufyKTd3t+E8dZvk
dFoQE8oGOViOiwLnqrVx80nJFinHwt4wPym4yKIiX5GhPOzh88wPlSZevOeuYYR6g09cyfJdp9SI
tlHUrsOeo6qH8FazQ1ugP7hOipaOLkJS4Zjk1GtHCGSV2PMHUIYr4lW7S5l0FcoFbQeVljrCLBZo
bDpk0mXYoRYESazgdilPC/hJ2+W8hqGuMhLo2kWwdSPkl0LYQUT3cDDEEU0TybnYzSac0ueyzMk+
srcsEsiWnuz4/99Y+/8w1urQQzj/zlp79TL8dnipm5fpvb32ddirwdYx/vBU3YZzwjQMyzMcDKav
BlvH+sOCJhkfIHo0rmg4m2sx7jqYUC2eL8cQjpOf5lr3D4/ZVGL5dFzaKm7D/4W5VtMd4YM5uyGx
0KqW6liuBtiVRs1Vf7XX6lWdQ2cHrKxBZ60mUOI4tw3SWx7S2XGNl4h4LRMiYoOXTwZXJVCDlRJl
2aHJ0F5I8DwEXnsHATlBfm2cXObNgK7OgHclqVFLHN3GW+LSjjfNWGoLt7O/EknnX/iRelVD1L/R
ptkAb27vNbWB3dezy63xGU73+sJrCqh2MhOK16yLVlrbIxDbwQRt6BOHlciY7okJ0uJvtVvEtw30
rmuzca7yDOLNAiFIEHMFZCag2tKm91dN45VgHhRlEw6Kue1QenXztr1y+/TBLWehEdts6zFAliDV
OVarj56lK1BIebDajNNfEaDzHsaIqgvgVRsD6BnNQ2s2BKtgAdkGCM7CSOw/dLn5XRnir5XhFRA/
uP0NSNZVicIkWqpQU0PHO3dTcnCg+oUvNYqXxxqDcaEb8TEm4GrVqHWzchvACslYZJuJMPc9MkcP
RCE7m8pMsjVQ7oVvVvPKC+JsWwfDp6mrs10+bCEZyLf6wMylneIzF26K/8vemTVXimxX+BfhgGR+
PcCZNQ8l6YUoVZcYknlK4Nf7Q74O9207+trvfqno6qqSdCAhc++91reWDIZgXetnKp63pFnBHXf+
c+cAMU3dZ/I3UHmj0CrTPj63DIarNDtQSO7LkR5SmxmI1NFHRfkUP9uG28PaaJuoGm36S4LfdaB5
08XAUU9/o+Iiht1kkSsCvypse/FhZRX1EoylccmPg2JDGVuE9v0wjIFXIIpH4zq4eI7chi8OuvhS
mM77AMH6QLherYb6sdYzrls5mfAA8Y5MOEetEsmis/0L5bhaREIrMaA5Xg1kxjDJZtKZBru/H4YF
MgCXo/MbP+iROAWTRRZf96prMzclPS0DP6dp1h6RDNZxHdfXKmV7slfy03IXlA8RL08DNFqVxTfG
6mLvkMNVKaPeW4tQsKpjYhfANQZSqrOQc6Qh9gSCwOWdyhfhzo9+BzYYBawJ6ui8EAOxMydjiFbF
o9Gw6GizXulNZpEZHyUhQ+Foo29eX8XMUutwPbKGieQskInGUBZW7zyU+RAla3vatuZ89j2oSeVK
OlCwVAY7jmtkoah7QkbGLnCUqd0tmXyr1rva8sCgthn4naG4Ne11ho6APX8GFih9Er9a4kbYCdWn
47w1uTE9jdoP20BOy01dzxbKuLB1IGB3uXedEflEck3fxj4HrK/WFcgmbB3LrPOoFPh3kYwyhZZ7
N+mdA8CLirAMbgFwVvtEZsATM6Hh6sV6E+iICI047x4wuwRlZ0wHpxwe6m7jhIsYxDAxRDu3HNab
opDeLgVI1HVac4hR8PrmHBgZgMM6rs2Dj4tZNSyeMqKPNQeaMNZjVzZXDZNaOqXo28zZD5ayy1CS
OkRz+UdzLUIY+h/GYD9AnESA3xVPG7+MxC8Dy9H9QnpA0HhV/+RBd3QZ84JZmsDKjQtkD25pqBML
6NTQInIPgIGy+WugVew9AAbEmhCu11k9F0mBIXCeJvI80z7wM2xCc4/CziAZlNbbw+wqOISV8oOp
LD6zKcXLvOR/1AkBYWAyn2UPKCa2iQpbdW5v3ilYSGsBXQ70/66rZm1vk0ipkbRkfZHCle1jxX32
/PXIiJeyByqSnfnFdRl6M2hcwGKeOz1BY0h2BLQC3esYQBe196pBWYtWz1gfYBUqpf2WunxJ6CWF
2HBOZrnN2Ptejyr3kLT1b6+ujqSp2BdB0eKl2ac2l/D/UyJPyJ45OT2HS1HLz67XQALT2Z0yaL30
ElnQcNXthgeoE/KuHkghtFLCn6e5rEN79PYymxkmumXkbH9pTjzYKVWF/K4kUqwt/IO0DUiVQPJs
lVtRfpz6XfUhTAEIIB1NosIoLIukfPZIddgrc7nC3sCQUUdYrWIfPkJmedBI2/FGGv4tIpkE2nq8
kf6beD9WOPlrLOeEf/R9qLLkd67B0B23l2r2R5JON4BZJgIRUa2Rkx4R8zZEFYGHoXKycdfP1mGY
QI/IZOS1pQFHrOrkVurQEZ3KtvdO5n1lriauTi1odFfO+3/4woxeYJqEWTXj0LklZ/ZgWmUfdSSD
7hanMK4x9n+EuVOxL8XQ3gsCkvuq0I5J1zzAsWru3AlFZwWqJwWUoO8EZY+/YgIb9emk+MMr+fHn
0ujkQ9c37i5nV8ENBdGMnKuHaVhufTNvL/ZGT8aI/8esmedEE/HNApbsANDpaxW5TYQ6H6ISsKBw
IPc3bU/3bJW8mmDyIOYkn8/OSFlqvfHS1/M7ia3LXq72tgyOZTrowQzirpzA01rbvoVoZO/n/a21
zEOkxfy9peVd5541DYZWWju3qYNfw5x1qMTpJ7s90LDty5FP9TR3Pye928KHQA/SXtdBDUCFG7sZ
hFCdPfrrIM/JeDMyCDtwNOMDZ+kLbl8MAUNJAIFO3f39MJJ4vJuagfRNgjHmOp1D2wOlI631aE3z
5hBkBDAb74VI/INT+Lew6KDzd6+CaW2gfJ2EFiTGdcerRufLsoppY2bz7Vjp6xEh+C/PAmheLYyj
TXJ/wMeD9TIs9+hzPXelmwOznbLHQfNC1DNP7ozLzClEMChiDy3f/onB85ltCAvnYEIc9VRGc3Mm
58diQjfIaQplq41QJ5Qgs9T4YmO2NkFuPi50SJ3xtsyN40Ia8S4bBoGxpXs3zYGFwdtWxiiIDbns
La+jsbsYn2SCQYL3xTXmWLhtZSbyrbNg4qDhN4KVCit/Zjd3jQI1sy4OOPrjswGOZKcGYpsWv2Ew
p+2z/L3P9DaqcFIiyU9h2PS35gKIXfkk81hc3EDGtDtWskXCorFw1E35TmlkfmSebZ9m765bh+6m
NmxI9+KsA8LoeclxNtG2VyduBF/gv2pOkGYcDB5hupBv3nOdcyeBnUeb66otDjd0VHOgOy3QKs9H
kZ2RagTjrL7reujEDBr9x8Ubfnmr9eQ0oO1AANBZzr3HsnqqhwXeksj6izQy7PVNChyL/FP25pK9
EbKBySUixujY6YV5SIZ9puc+Iy4SGBurhQQqV96oCaBUqPPCidVz55lkQrXmH3lcrU+yvi4Uk08j
w7s+mZ6/f1FN/rLMS36r3B5K9gxikQ13OpKjB8qU6N19ssY61guQpBmoLtvhKw1WUz1oGhs9ur+w
RonIOzDjQrSVeUJSj9MRytMJd/4zW2J9a8UAB5KJxKPUnt1nPRHuSVpEMmLuKYk1wfhikn17MyBC
dWbbp2tFzmY/KuORs/LOL0uMn/ZiPxNCQZ6OgSbu+3/5iCEqRbT2AgnTTgfrWSY8HD3jvWOdVnrY
q1YQuIsEk8RjsR/TATofkcN7o4jzvV3yEdLZ+gW+FnS64uYKjNZN+6tvfDsUsyCfRCdzIMGLeOuX
4kw+aT6561X25CAj2nVwvwZKl+GY2EE2YYNDX+i59UqCxurtrq2Xeo8GmWI7y5leiqJwd/jzSEVr
jP0srIfFlXfuCKEFdcu5URDiq8RIjr3tLMGqhmeT2Yrf9v2rM2cu3esTMJMpAqngc+AHeR9X2WuR
LN3REkrugN+nR7Y4sskU3sSsNn4oHW9KqlpCo6kA4rF+cyQYEg09OMHNgpxPPKZLGiRQ7PKxPRAm
XJVbALHhnwy/egFqPB/ArnEJCGUc8RoxEtkZHBdArQtSGSrzoUrGfQkhEnT5pIcjmx04u51uYYbP
G2DtaeaR7GQxgxom97mcq4Joss4N1oH4CxuiY5f5C21i47PYsoqYQxu4SntAwzhoR56boSI8LCEB
dg/7ziKCqTVwrKxr/paNYL+6epy3F2sb0S/UdjPKh2VGmZ4j+WW2Pf2Rf5BgUj5wFnF3E4vZkx3o
qmfH9vuL69p5iDd1G95AqBfucwWN7q5dq4Od2p8czgcmrD4xxTOh6r767GVjggpqL6BtUqKElBk4
HmEq/oazp5qaDYdEUlOYx0kTQ1BiIvJd+VWmCriswyPgtJK8Q3EQ9nLyOJvsEJVSHJveb9vh2dCp
Jst+FiHO9KOHZUErFVmoenmcBY8uJMcspc9ooYu1bswkA1LoOBCp+u5kJAvCJk5xoV3lT3ZqvHkN
d6SUEn43sTwmjvRdPCU31TpzXJyKp7ierloXf3gOxUo2909ThYm5X4Y/sJnerIqkmKGsmmByxZvX
UqDKBgTfOjdYUtNUHmnifizNRBU7I3ZEerBGtpXcO9pA8EGBisGDVxdkDlWEXnjEz3KQ4NMlOIhF
Pl6zlcGL0txTjzMjScxH9JTbNkj6CH3UACv9V5PUe5qo06HNyMprizps0j9cV2EsIjkNKL+Yj7lj
TUeXnzg0HLbueGO1l0Ol7xBMUqbR4IrsGuGi8hXxqJiZZAKbdcLVQOYtIVJS+ZduxhkPi5ATpbY8
TyuIHB1ZvOe7xjGeylDhTb34SXMFKD0AKbHeEashu0jFrVXX7pHE7rsFB/2p74ebWB+nwHEwIlpA
gmFmuuWdWp27dqbo8436J8eDX9IVpOZSP/jO0Z3rlYSc5qK7/XMigVpyhOtCZWnwReVIKK5t8Mhb
2qtd2dpB8XDt5pbXBcJcdnzMOoHVOZxaCHDIpcFLsi9EqCU9Wv8mkwdDlmPkoLYJ8s07BiPnBheR
vNrdp+OOw8VKQTG03hlBD8cG4aS3lRgVLN+yPfkZ74exXSGdqxEnuWnRmow5UnutBu2FU54cbgD6
3eAWyU+syJgVatzEmmuGruGcRiMmT4SE3d2iNTyjo/9iWLQkOWD9JkToc9VmSRIy60TwxIYp0GL2
90wEY85Mu/T1Z7v95XUgnYj7q44l0W3OasMrbfjh9Ko61Njo6e6PgUMhQzQkD9OqvwPD8M8zTFaA
4bAKZMpWnoxbNmdsmZfK6u8TSIcBCIz3Ojs0C0w7ravrvZOEwntcxt45WrpbR0UH6a9JsZXoKX3f
OjZ3E0Tu3WBxzl4TpvBT1LREJC49ET+8yjmFGTptQugQoguzSQ2EDlPgFRiRENomnFNQztSYKWVb
GA+36IUOFK6v7Fxf08JH8KX/0JKLRxjnuIUvQcFMRlpUij4VZuRjX/tmNKiS2YhuPZUdUU34+cHc
66kRiPlHkYJ9Hof5YBh00Ai55sCw/rZEBf/VyT4Y714qDXcex5Gf01ADMzTZ2B/yOv6wJyLXvCoh
t6PYUOu9x1tjtX5N1OFjPgKjcAgV1dNPyyCZQnizFo4aRzSvnovIxBK0DhwNKf2iukzK/TTe2e74
NHQ1IoY5P4Kfq0PM9IQHG/b9OsMqxiaQQHjOX7OeWmbkaEDTWsZnW5aSUc7H6urdu7wDeg+BsO4I
rybAcr9qv+BNV4c++TBMvgAhZdVh44Uaqkki31zv3WqiRW4CBpuoXh3hUBwk+br32oqyhHZWRHhH
BHfMAuXFJzAw6YQmrXY1axoa+PxzTSmZCSsHc1XjtnIGPyhHEiXpr9FGa+LnxSa1d8k2OAhVXN6S
IYz7NmYzO6zJMoY2TFOL6/xdSnh9zFflxJi2L0NHgPZcu36kkvmcrg9K0LbRsOAFPYkdpHuip4Po
nEC3CDhNdAdSV3bNdu5v8pVV1OK8HlobnxyPb8upcOuh6Wtn7kpaNaVbNThSCgirbP1R3yp4tKUz
nfrB+syxpYKX1M9WSo0M6qfceeXJLZ40w37rwM0HuktJXGGj5jBKFDAn8QWHXTDrCcTt0nnCowp0
WE0CSHNrHBMLobjnJpcxL+/jhQxAki0Zb/SEDWUNdH4Kp5upXkgCi5NfqhjTc9wXT0SGAuADZT44
6jpOqYD0l4zBQOEd0SVZd9VM08WX6fJYmtmPsZ34lJQa2GUvQA28C5kFabDUyHQgPJ7juCG+jTR4
9BXzU7Z6kWKN9Bj2SUKvdp1n2Jf/l5v/b+Tmpq0L8XcTjNff9Jarf5Ko/+Pf/Of4wvg3yzVN3zF1
QziIzv9Lb85kAySqq7vM3BzdsB2+038OMGz05vxvz7Jd3TQEo41/zC8s8W+u8Jk2QLT1DN223P/L
/GLzSP1peCF8m63UZ0JiWvhLLX0bbvzJQ+UZ07hmtWcfE8f/5Y28/7IHQuo5Hic8aX+6MP+Quv/Z
sGX+dVLiobfnk1o+hZjO9fiLsj0ep1aYdRIfl45NW3gbaXwidtloAcOjPu70P2iInUYJZXa58Svv
rdXmU1Ei78um8oNgkDPqf7p0CiCXGlQo5yUJLQlD16uyF2Kfnhvy3TiLmJeMGBUUaK0Kx46cRYss
03l2vV1uZ9c68Y4KwWSkkScSTVp3//cf1GXG9eeram0f1HZ0T/e5Uy6395+vauqQQWxKzz8uCcra
ATy9mXuUTZnds2UHkhI/sMkPJ4f7i5H0sdkSW7KK6DowhFHWDPuENKVUL79Kq7wWxaRCj0ImcDo7
wtyE28TJ2kggARR1D72uJA9nTOuzODDxtU7CM0/wePpgTXC61oN54ybypshpOuhmZIy1SS6ZDmjQ
ZSNyrPFcrMSCI2/lCEsgpR5YBTtPR9it5uKJsi1+7AGDEGNbTiu+5MzhJsPb0hJegofmmHrGSwVl
mqqFMxdhPcfcA9XrM87jn2RfRr4cq0bdTw43IO1NtGI7pla/26K9p4T/AnCLTVdmT81ITocCGMTH
8sLFku9MoMj0Jel+AtJIeUFk8r+4V9ui+9MT8H2vXIv7hFDN5gn9y6LUUfiZdMX9IzwUb2e08XNu
yg+UfLuJ1HJUhjiLuorzVmIRlYcPaidrIutXxz7SqKoJexoOJJsfE2l6gStT/di5TgTzSYQiU+cm
JeTCbr23uSdykzmmA7Vl2eVpDvHBSQ6g2OddVwwEmywPxo9JJ2tcUAngaca0m3GUagE/7PKadd8C
VuuU8qPV8j+L1JrPZte+YTa/cihnvgP0hqBzsmRseSlF8zoqnI01C8+l3yaX6ZoZ8qO3wa/0S79n
RDKp0yKcEODVLfOfu1EMVxsq7FyeTb3fpBd0ZfgLMzzs7MuqoLqnnv+gG/TM44WBR5rnd76Pwdkq
nudefnmdPHOjHkufFfMv7tP/cJs8kgsMz/OAHom/TFl7y6Rh7Cr/mJmNCjniIX9N7GVv0B8bBD0a
+fb333AbVP+3heF5Oh4cRLNQov+yMOzJYFM3+I7mDMjece4RlJX01/hoTjX+IJPt1tQk0wiPyNOF
FZwR7U2TlOEHQgS4zMlXj5CmTY7T+P73P9v/tGZ93fVYLXQMkQf98/tF4FYFhFT45A1dGfKmBzfl
R2MnY3BnuzbUcaqjijnl//nbWjrViu16JvWe9Zd74ON48wqYIMfSLr5m23vWQW7smB1/9Uxwo2SW
RBx6z3//TQ19+7J/eUJtwf92nW2b+m97VJ5gvlI8uMfvQUeW3CWKRmOqimvc6FPgNtvAjqN8YBHy
7T7L3EKsOwumC67+ZRj+BZ8nkUFsSzx25Y2T15c25yUT65K4U75MYfgHmBqkBec4GvhBiqApHMnh
uwQblTGKXbIfVac9VJZzriYu9eImRSidOgKuQq7qnDq7wmJECYCZtXnvoD8JcfOMAaL9E6wY8qKp
wnQ8h/VHsuAgcak6AjOdgWqQtwjGCnm51/3CqSwbqWhdqTs/bgliimkk4Sj4GBQUJ5ufTElX0phm
mBdTOgGZt77m0b4YsZAgmoeJ1C5a2BITN6HRDrLEZXvxFPN6tRI2A92agnnhtpFToDlAhTNS7gKz
WJ7NqX4Zje3vsrXu/GV5dAf2nHY7Qo+Z/2wlPHixz8W1W/PNWTZYxLY7LJzGVduC9PD3ukebpNvE
0CNAr9lKOB+TaPUvVoSw/tn6zRPp6cQgsRARDzlY6LZn90/HFgaanKzXbj4mPqG4ytzn1XQ30iQ7
aDHBY5P/4OnzAhi1uQH/Snjf1gbgjLwrsOEss+WHU4SUwKTMrVACePrR8NSIFYUw4RJqIgRiRmoK
h+9IYabpIyHlwngZ856as5SgH/cjL/QQvhSEZGvySWQjylazf2UucfYLOW2EKkL+haIbwmAjotq1
ofK7QW/SKaV9ku7TcvkaKufsCrAHlu1/1vqpS9WjX2/BtBOT+LofDkJatOpX6w8Ce6gJ4+WZ6HTS
y4HB1SynHtVosz6ZekrEb/XoteC7nJnSqKkZZzaGePPHQu2F5dL/pRYsRl9GQ64xjFnjYB05YiVG
eRpWAyS9QWZJRURwOmk/HMfezahZDl5pvhBi8h7XCBbIRPnRLT3jpiJ7ynPiR1uSk51YC/PYvXqF
xMjQa7ftOp7mMiZ0D+Qi37cPYtc/JmNHqp23wGhVT2aOnGvKIk8vs9AhcrVb8jH0uEJuwaWyXgdF
nTq302PV2l9Lm5EMQjetarB+Gw0ZS47Lz40B4yHlYI1kdCBDSBp76ZNbXqyMLud0CeaYCCt3nUOu
VYgGlJxJDe+/RYBdRNb1SSPIqGnkaZ6h09v82wCs+k+OZjCY/BI851Jsp1NjbxlxuJC+AFifHEsP
78eYONNd3zfZflqzKpB5F7a5WZ9m109ZDSwJVKsgM8ke3IMT4gholg0Sh7zZJVKQQ2brp2bbnE08
RF6RDsydmpR8m/KNaBH6grBWCbd7yu32kuWk5TmpgFQJr5tAkmM5tseiNcMhbvbKtQ/f1PqlspgI
17RR7Fmy7I6tDqg99uoxEIv/4CdoTUttAnrUUlsb3UvJ47qbDPMhVa52mnp5YWa6EiF9diRfhq3E
OTSx9Wq39q3DHDDqjVTjNWQemMGVvGRb3oICcqOOisKzmR/X2Usl5wu6h54YYp3BPEHxs2C2tfoF
kSBzTdU+Gge3hEhsSfbSVJZUvpo7oyraaXQDOcsvvFEWxlLT6t7VWXNZU/Numcao0bSfZT0/cGjd
sdvQzDQFp6eZHrwRT++TqB4Tnftfdrp+sbv53Lv6SSBgTm1OK7XdlHsAsk9mzJuZmNw730poMGVo
VvPsIWcCvus99dhrWwzkqFFdM1Reu54kKoOnejDy4yLxzJAi8m7y2BAYWcK9WxA7qfxG5jmv6PLQ
tjWG7xp9fSZIsyXSdVfHjFXozv70h3Ocjn+gqlQn5qIoL+b+0NvxbdG2T5Vnnx6Y4qU3zWKSWKVV
N3jV9k4+hOgMXmU5/W5dMK2THh95s93282V02nfSGZ59ZEKwtHB4nttlQx75CEjk4pKt0VU5VAP1
o7DtcBxiDt3DwZbtLf0owiQrt2PGU6FfHmv6fuVLV0xkfRb+T+kxxYfe+VQQcEWXhbYS+dBbEDIe
H171leaJu6ErsHzSz4gSSetIzsZBExYNWQcBdVFcabA/kyRCm6leyS0j3bcRxTvBPdx367XRVYk+
BEG25mw2UKV+oOZDEZXr8qHR/Oro1qjDNn68lTjavqY6IJX8qM1DGY5LEFM37nJ3wckvHFrHG36U
r/niqZ5gcHN6bFOxyy0e5gbXHUik4cX1GeUNzZ00hzysvImxyejvBoTKbW8SXr66Ly71zWmtSmsH
aZ93JMkQu5Lp7YEQlJM3pEVk+Mzkmcb9jLNngEtDoJDdpuk2GyJlcwXx4ZiHYbbSg5Hmz27LmzTv
HOYp9LVoEg3Ej/hLNEg9GqYWiYZrudE0Mu+kC47zVL00PmjsXoxIh9cRz9MpU5uYbdEO2cy9gs/4
qWUfPOV9FOcqD23ffwXV+zAb7NWJD++toYs2G9x+HXPwAxP9BAVJeZBt5kZmutRh2rQd2qkRcIN+
xb2FTJG3lWaNxBGt5lvj0/K3kOmRJevV7JvZNF6Yhp4bM/llihBk76/SAnBMdEOBgGp6GZoyC4ai
AckOoVHEuKs1/1dcZkcHWPtuibVXYIjQGI2a/IBgaqN6lsdRt94I8X0ueb2Ae/TuSKKpULMVR3/y
6btRRsriPPruV54L4su9TU851T9Ar2g7Fz+VqtLb2kzf4uSNYNaiIt1IlxZGM9M/oDlmkJ/iq9v+
rVqyLcBo3PerHy2gqslH4WigDHshuSMg/A5NV0JOg6MIJ9dIbZlyjdYBbI5jN64v2ljsMzWlR1Co
Ba1phrFYpJdBftkTfEeXdvjRWIwf9ZqSnATORLSWEelWf155x9GLYDiZed5l7vyveftmqwfgTyTF
a9pAiG8bWq9t8pIKyjXIfEau3getJmHJfRMJ7UqteyD59pFovS4ii0sDI7n6sNt5xcP3KUFSaweD
PVcteX5wpi0vpUFTovnG7zTH2jkuP6vBuVdKy0Okk+JEbsvb4CZXMDrnqZr2AOxT/Fzay7IY1mlG
lUgONsIxDjyRYa1WyDZQwPy17mVDR7Y6oQ1ozxqVa2/tYbXoh29jJgVgt1WByPk3754FPDscHPuB
4+q6r02kZp4kf3ZcNfo65E/RYiZhmo87nmemtOfv//qvX5KtQVHmcgwZM6ndvFkUJgLGF3xth2+X
87dnF++Lsx/W+naZ5XpO22E95yXSUL9Yje1ajmdvEC6iVYQ3dnJEsHBBB0XEVDHcppvenLib184r
M1iHyP2zWLBzKEIRUzfdgjGMw2gKCL/6jV6ZIZKQhkOluMkFxkFZvrDE2XYtaUK6cdLdyOjRsVF4
tRrOOAJGLqtHDhuKkB0Z5L/HLrtXm/qKPee3bRQ3LglEGbXHCrQsjucbjkmwT9z0XtX9S9XLp1Zm
l3Ksf3dqBk9jhQaZId9S4LO3lZ+Tj0myrH+LIrkXKIIMweyPISDKYayGnDJuptFhXx9f5rH4zRnq
MrXbMcVKw1xf2fpohhF1gPrQA7azSF6mA99lzUo7avzyg7pvOdv6uKClHyHoutg+amaDm/uZx1VU
1mkiQPzckLi12TC+PaEOTIHIHuvXbws041KCE7nRsrcvCckMgZbVaHUXLz5//1KpQjvrmbzl3B3v
v33J68hrrGD6SZMGL6YufcgSJcbBtqufczn86gfOKt939/u/vtdKtqJmy5aYc7ZJTsYh3gyV3970
7//yrNGkzeOUQDcRTyDkdUQHzLNcPxkPGIF00lPW6e9JTvdHTdVr7MWHamto6Ln82jS8FExHq6gt
EsDsqxiSF98cs8Pi+Od11O1jhnSWVwOMQGMkfGyhv5MMCgj2hF6Xh+CUlxziyPlCQsDRLbCIvtH0
yo5sQYzjok7fPcwhB/c6kR2Y4PTxaoOCLbP3aze+UbVxPNJJYHHWGycmZ5s/MHlvRgqRYBBzeboh
/5osGnKArn7PE7oZEuHo4QltZzezwcSQ8DWLI+bZpbzsXMZw87KIqHW+5Latb62/7yIxBojXOGSu
WqBDvdoyCASl5F4nvraROeiep+HUiBLt7/btsth8YWwR+V7G+tjklVubSyv9Z1z7H+26cq6VGIX1
Iv/Vx/LLmtcIGe0JHRh/0t2mumYGKiElWuh6GmWD/pgLjx6b4i+5y502TTXUcnZXJzWQQfM+jBjh
ag1ETgTlK1pDpveDsTIah43uiPt4wHqtFo5w8C5+ekP8ZHfVMV8QZnemPLrF+BMIEpCRSZwKWuRX
kV1x1nthGaM+9ioRpI5QR5d+6vCzr6mgthUzr6kTtlsf01lFVKb7yaB70A1lE9n2HFodSsJE92za
CLSjkZQzq6704jRvxIRxayuqOvX5WPPD4JLq5tARqNRyaYyE8/pEo8LJ+x+x1xzI+KQQ1etXY1x7
Uu0YLudSXTpLxCGBuRSonRXVJocmeu4VCSWuCKTGD4Uo4R78Qt1fRog40fftSXnTZCnqNyfOPwZu
RDSt1asAwAdZVX4ou77L/Rz+MzyKUItBiFozEbBrw+MhzVvN9EiH3nDupDSh4/AetYwR1OzTlRi4
Ki7QVFQs2Xs2Zg9aTK/3e9XJOWUAqiPBmDmdKExq/O5rXTk/pNN/NEJkx+JZiQ1meRFQtvUX09h7
Lhiesiz4M6q2lgV1gtvzfQNMZI+7euvEuCWC447cxoYBn49ogkbS70zTb2EJw1rNd0vq778vaZZj
UzMzUhTlF+y5LXYRAud2O2v5k7Mto/N1Sq9uufVxiUHZOb1ebgscKLl8Kuf5NofXT3I7tVy5CV7B
DoiwWNcBl4BxUzTyWNFs2NlsFNHKgt/NA/f1u7ld0Yyjs61OiA8DHZ17qDllFdVyFMdyLTkvqDwS
M43hurGyIz71gaaTpG1U2qdxUO25XvKPxKILY2hX0DIkP+X1uSitx9hD4EX7nu04dS9MP1O0s3UX
5JO390sMV71VDUc/fkJsnB3Sb4g9ngbKr2qsy9DOSQorFJXC6s8ng7SITrPfEkYPVAVNREjueUjk
p0rkdJIj+vbCW79K/WXYFrBNplWg+fIjU/Gy69A9rniwUVCV93gmHxRg/9KkO6fntJVWO8vpC9Gy
YOHRv7CDSl6+ZzIkMXzRXuE2K+85K8RtsdoPfcyy5QDVF+UQuc3IcYeR+fcaWwlVCwmORu/eLjy6
nYj0sX3oe4tKoJZf+sqbduxuTF6VOz0rBepJm26YIS5CWFpIw15H9iVEhhp6KsIS/Qg+l+a0yAkN
Vcqt8+v+VxzHN1sXN5bXoV0e0yn5oZc81LMjtLDAC+NP/dZH4xScTN7Jie00hDbf8Qn7320j8XRm
6cUmbJGqxDTgmdAg9XN11HinBFhHDfoPjNrKBL019oo4UtkjFOufHe5BtlgwZsuJgv/qK+LY9U2n
oLucEufN/GEtUGEG7S4h87TOTnWL7EGQSViTeKsOSdPUJyYFPzJreNB7dazpSBkiJ3TKI2XWpew4
GBV6QjbnoeQwlpB9rJz3zigYdBTLi7O6R6N0f06e9gs6x5aFpVnEx6/71jw5BsfCLM9oRaE26Khv
GpH/aAqClbJl/nBtpe36SZ4ms7jK0qCuqQxyPgtSQianv419aCeDeMY4FXhrdqu3COyX7IGszAzs
f3Zd/dxB398d/U5PLm3tfBpj8Uby47XMvCJCd5dHecF6dHWEsTr+fiMjyCZeUcX37a3mWygAlyy/
ABrwQ01nrxvGiZOwrC8z7OezMzxkFv3MHazkZS2XCBrY73gVwB0hwa0Rgvp0FxOOef7+JdHbsfzT
7zuftmaLxVDraw9lnNEdTC157PgJwNgXCwIV3iHTrC0X7K74Y2WLXZae67zqOsYU/OUI0Dv9/P17
P43vDFPUGDo9AspLs7rGDGRX5VXM6txIp1mwSzOBlEbphIwh8gIzZJwH0ipYEf/O3pl1R4qk2fYX
UQswMOCx3fFZrjkUIb2wYhJgzPPw6++GiExlZ1f37ernqrWKxAcpkDsYZt93zj7LbmmH6HiXvXVD
VhcdU+7du7SdzPO6Cbo0Yo1LrmwbJeLXc+sLcxTfUPMfd6GiTljDlFKhwFci4pvSD6uhyrjyksLc
kjrTHXNC3vBxLUvj5tRxO7Ivusc/VHDX3pCtoxOk9sfG9sp4IyDlgGip8gvsvfNaCP63rfL/Y6t0
3UVE8N8z8Pyf6Vfy/n7+1VP562f+0CSgLrBovxpUcfWlF08D6cNS6dBnsymrGxYvfHgqhfcPV/CE
A33xlyjhT02CcP9hIX23dX4fzWVTF/+KJsH6L/1zOrHSQPvAqe25HN7fGk2J6iNlzF517BPqti4M
htnoq70rXUAfrFZZljS70Jo4vTarJ1/rJYNnlR+Nfhj9rHK4JzfcrGwjC7es4jeTWkKCaX37U+Jg
yYD4tNnrDlXXkpy6S59HO90tAIUk/RKvyoKtyeptmsCdbAptr4WIRsvFEUdueiNld4ld4CegRHXf
qKKv8GlJiHHk7WBPZPiWJtozy74k0s8j3WJigfUhnoqfCePwwWrQwbv8iVvWbbs+b75YI0G7JX8W
Y2XdpW+WxooksLrDOBIVPU1ofL3IeZmEHu6SKLh1Ra3tAMMku9rUnV1QA9pEt44e2z4sbpKnQqUX
PawpqHZ2uyUhYb7IKTyQZ3sonbi6kmwY7DDSoYaCjNFhqHD0ttpbTXJvhiHJWanxRCeZMcm9CVRW
nzMsDFt9ekYRiGHBwYTVRmRCCGhXBI6DUFj0mZs51F8R5FLBLbztbNpPA+tk5p5J8hSEzmsMXTi9
ilqWp6Ftol1tGT+pQGLAc8pbEh2MrYexHOt4Q34ds766id+6AiWbZqLzrFHIZcbITbUlg3PYZV6L
ujbL9A2J2ZxD78mARJZgPyrCqn0qwxLFqsF3v2f9/ZJRaPHnkTWJPYeXSMotRYQf9tLAzQNWQ0Zk
PtS9SQhFhxQXJRb8WqanMQuOPckw5i3E8cHXQ+aOlvJT5zz3Og41o8iuJKVsMks+B0EebZxGUkas
p4tdxjM+nOqHUWBHsSvksYmkAG8jHEOL/iAx4GzINriiC8e0Y5oPJG5vJpYgQd8BrSVMJRrzpz5u
420cLKjqtt2OGBiQyOaoS7HZJm74YLrZTTFlN7b+rS6z+7JKziOefgAwQULo9BJXPoVvngxOUynB
/gMZSk6pEA/JlLxVNs4QpyieOjyxjpunL0kfbMfNnLXjthRR5AeJXvuZox07HbsWuO8tIjdMh3d4
qsh94T5N3uMzR1xR72jNbdPRdwTOt8+g0W+0ambapaN0m9KjCIkYz0awNB2x6H1LbzDjGt+U/Xgs
hgFlYuUcO5Lp6QYMI7GsRC5kpH8ao8CLmBPwBNlmmUpNp1iFz9JwR9LkUZQvOhlMJV4bXZrBpa7o
GXeBpTFvpcDeoca4Tu4TKqDhTtZMIXR5QHv8JLWpfdSCdO/1FYLdOnoRZbobB+QqzBezLD9ReDgG
LmUEMm6qu0YSyDiRPCEaGr64T5EUPXfR1UllvUuTYFuMdYxMuxzIRi6LbZOpGxkkzi4UUF1URiqp
Q/S1L4F2NAlDTVL38an8Vqd2cG/fCjpAZ4qat9QRo325jG1aTMOyCELlB8bniRI6EP3+EQeMhmY3
3fSOyjZEdbqb9tzkqKicuvYDWZS+pQ0NxYDqoYKJciNmAmPNlgpR1U7hLhJ5vWNqbx2yggWXQW7J
3Kd0DjHvZhBIaIo3+yDBEeV0LcFqkX7n9TNrKI8ub1dsgzh6KiImSehOnpqW4phqs/dUBQbI+jDH
UmR8d+KzBgP7PDwFDW7CCd0R2AhDozZt3DuVkZJWM9z20wOW7UtLFhDNsUjSuQ7Ir9e/q7gnmcW0
X2YzJ2YAskNPA3Nrd4G8SCt3LtSbjRN+RTjEGCrCEoRiOhbdpTTnbD9wAKJq60vcmfXFHACptdr8
o09GPwqmvZjGF7IZWWIbS9aO7R5E2LbHiTWrMzbjAcE6/BoiixmVasmCAaxn2YW+k73Uy8BvGmMH
WWssd0UK7ibTSayfi/higXrDeKW8LWcLWnMkXjgUIhKb+gOZFPahc3FL9S7jKERBnOdFXm/zgPZ1
Jpp32h5LKwnqKzAUDfVaYx/C3rzXMDhekBzQOdRQNEdplV2itNPpN/LPadJRmNbn21YZ+RFB91VQ
trlAX0RExIoTwS0FzMpLbpxcfPa6WWGBdLzLRIDqEcnitVBoelQ+qV1EoJgft6yg1qOol0NZ96r5
PXKUc14fZO0wHjnRfh1lHtHqQ68fo0zmWi7Ncz9VaNV/7VaxpF3yYntMo0MpnukGItLvouNkSHNP
BeNhXOgqmOxJZBVn6TTivO7lpiHOlkYTkJhnHZZQ/57ZsAwL4iM3pvrSpzwbyPSQVh2iQdOioDRZ
92FuJbvJw9+8THpDyGwnIwU30DnjYdDmazXSjvz3BPR/o4o1pGH+jzPQy9e8+dr8df75+0d+T0A9
6x82ZhLHpghmIWEyIMz/CWGGz2xbpi5dyzWQU0Fa/kMUq/9DX/6H/MsTHq9wDH9QPRYIsw4kXTeF
dBfl7L8yA2Xt9TetKohxT6CwYooM494E/PyfFSZV0LqpCkeJsCY4CZXqN4PV6TcOF8B5dmfKe7E8
5FN5MCbU2ow14HaslcoIK2SBRLnEtCCt3TRocE7rcyuNZ91baTwfDwsUnX1b28f1xTx4iwOLKdJS
SF+5ROueWAhFddeJBcj18fTHa+tzuBxAIX28jOEhOZQiuVAYTMH/LqBHRIUoEtNdpsWvfVYY+9TD
KFZpp9kGv4dLvd0K7pRb8Kn8rpX9QxYCfW9VRLtZMnTUHjisbaY/5+HIeEBJZYi06EImF/neUr5T
6a4ODotoEu2z5uh2Nb2EzNbP66YJSJyd3PSzkTE3nsQoKbrweZ9K+nPL5+gE+V5rXdpZK2RrIW+t
+K2/PRxL8TY3ob5r5vHOSWkuY4pEcTF317SBcmWA4yil0RyqhTe5blKbzm2+9H0sq71JwaRuHM+m
S7LQp9aNNi+QyHWXfkd5TPmbcXdQjIHQ+IsCth7GulkhYB8POQ5ykfXh4b/FvDHXI5kmbY+5qoIj
TSqs3bDNlI39oEirk7uVNut0SxMWc2sXkaNcuKbrRheDbxSqR1BM5jO1ZqxpbartKVo+rVGBwGDi
86zvYwPlg4wdyFr0XZeWGrH3pM5VpeF3BDvuxpnyvIX75eB6zY2+NMfiTKAjEWBS70Kt985eBaMR
an0Pp0SgCgcMAaCBmRK14XNcMStjHrKB5Yu1guLPpqi8fJcHsXWmnwrooTK+eYV7o1wwv9jufm/M
LtOPAF3wtvBUjGh17zKFUiszOFzwwesmWMCX614BU4ZR/DGYrc/ONGmExBs7XPtMfypDuichT6nX
7V1wB8fc4cz0VLfzAoq7VBwnf1qgt3jZWMcUeB41HTRu5JIy25reu1dlYqviMN1mM3MV+JDLu8ss
pEa/vtNqfo7NK+uduNHFsVdWwKfbPVhdYO1Rfes7oze/ayQdn820RmJkOLQAVTucK2kM544lk18u
RLysVCX9BFZj0fJxSBzraEiWdtj6MdiJUe71snz829+eDxDEw8CJDi2MDlzgZCetXDK6rr9ZZeu1
aWcLjXLdxey/0bvcPnbONhO9d7Ji7UfdVxG2yhtJCgPzQJeecePRb448z2/IAkPKq+e7OQAAmjJx
JJqnajfYTWxUiOWzHNXEKeagU6vx9GoS9kDnoV7Lq0OSxEcQRHh7Uas3i81mBchxZ27Ajp8+OIFy
Zd2aIVUkFyD4cpKbaEII03JzLDTBFABT7AQmXhUhoyKsifVo5tcL9hVPobZNc0aKdnmIuhHLTBZ+
zczxN8jOrL10r43ht5B5DV0Bj7lpK+NjH7vHpI+l39hxvtF6plQt7V9j6VqzgK7OqId+763PuYPR
7xKpvq9Xv1stDOQqYTSYizDb9RLCRwS8zA+og3BO9PkGZVhNfc7qd25NteHXISXpeKx63FDLGLQ+
RUWFPrhmYBxNv37QxhKXUiTCbEtRnM3LpjgiFWF5uhBe13Ph164FT7roZH/0lkamkRRvXo6xLxFB
i6TkfppCwt/NmVbD6A0WJQrWXCbBYmcV9reQeLS9uTRuE+i2sXDvPaM0KXAunyzT38kyL0OMwGey
w0/SfJgznGNFMjG+RKStpfWEGIjxdx3kqGVcRkuqX+OyG2ktAds2YtY6zo+6UWqHJBweYFtthohC
o1WWZGMYi4y9s7bIARNa2g52cMKefH1GjVGPTkUHor7RTDkcZBB3oKjhDa57QoFOdrQWrRvoA6vg
6zA8dAyRzli9PgxMpFR60dHJLUvcUfxTbYw0z3bEzymBYljEWXoZiNu7lES+ccGtGQqjWoiK6+66
Wanwv/bMRu1QMkSwEoul0E88dzQtsD1LBNTFreKE1Tm7zHqaXSajyy7dIFkIaNTns9YedjJvUWOw
RDyPVadOQUZCUrgMKG0QqXOFOEhk3lnXGWFDzqI9LKrHvIEx0Qq0xK77kA/1sZ5Tk8UZKgShmuLk
OLQjzOVesD43ydLEbYxcJhsWhZvrTLQz7JOTkx5rozs00O0Tahd45V1OY+cUy/QKyGM8DsM405lH
LzvBvO0DK/BVg4w3EHaIYtg4wTejjGSFB7Ss/UWVZn/xKnRT4y7xSPFCeIpftNBwhy/fFCK739/U
+jBiInQQzni2cA62M8m2Yfc4MonHr3zbxn147KoFvte2Ij17jZ8SL3xeN7lbqr0o85fOgj69JjSs
cQPrZs0XcMtMnWwyvZ1g4dP/esGTDAsYttOf9TjcZU453JikNW6jFuO2aea09oxHVSDmGR0CelE6
1rg3N2Xaf47D4uvUMHkTQ53Q+UERQLDgYaTd5E7OU0bC+4FYeIgKk4MUpCTab3hJsZhvAtlRths+
TwlqRhakNyCUqBpG9c71+HsS+AFGJLRjbVefs14+JwHWC0Dq88GNpm92Wu6aksuDixGtR0zsnJ0e
TDRLHVr/Q1rGNb4g7yUz4pt2mIExC7FHDPjemPK2mGZ6gQG93N7FAW/E8wsZShQ6rX4vZhUwQFcv
so9BM6QvTjtmtxlzPIH8MI/TZGOrCOnl7Nw2CYKvuOiJp44W+Ha1oUsCMSJUtIPhT+BDOioHr7oc
qVkwY1yEptk+ddrWx/jqEzez3Ae+lkUTbvE426cWz8MWIIEBZL0176tIfsryCYb7xomy8i6IB5qt
7XL38bi1zD3g54A2sEu+157pakfwNmwVZ0AmNlrZc2x64N7iYd6P82i8NNyT3F5/l1Y200TSEMkL
SWZ85df10ieakSHMVElAIfwwev4be+2zgWBzQ9MnpBWGBizvDV/NboLecpa7bI4RT7cssBsuOiO8
jCVKYqg3aSgBDujZ29gIwiQH46GPsmhb4tId3RKHKHGrNLgqu4hIUq5P3oR33SPeD6msc2c2gibs
MPHxesFXt7DPCBKpCDrUGYqMjEpxL7NOPSZxRmKnIBSxy0CBuGiMRxu11Qg8gcI8vRV1HSXCKDo4
5V6zaV1OqEzMqkLDOs0pkCJUoK2rTnDk97nVm9sil4IYbcuPZgcWZ5S/9lSt41hxy1M0hBdqVe2g
3spoblIf6t+IxrL2XqS/DLZHsKp8HOwyO1qF+4o4q9s4tnWbR57YNFdpIoe1RKJ2+PaHK5JTPwfx
65REmOvCbfdU6l9Td7hqHkfaP3fhA6BPSqwt7lq9x64X1eZGTNEnyxXbtGz048widBPHxX0rjGRb
oGfcWGDqcOgpVGZx8+bw/0GVBGrUqNgiKpLKoScZlH5J4mxrQxYRDWrpUlPAf8SMM79/mMIIZRv+
V1WbSC5t70cT1gyEFugpq3ASRHHgMDR9lH4xHEkXu+tV4XEVdwPKf0gbWgJ9A4XtoexIfUcpvw0M
m04iwkg9cDDrh8F9CF5MDfCtsv6pyOwfGoymktDQjQ7VQaRqF3rF53DMv0HO4rAHt9tWs+ZtOr6Y
jelE3wqHuq+DJcjQrfSb0UqsbUBOWC7vXaP7UnsGaygwHds2V/sptB0fcG00ldnJKJhoexnurLKS
rJmmZbnWj0rt6YejgfDtMgjo+fOGj836po+H+fqTxTK1XJ/828v/x+eyuL56qHBG2AntEhwTLqsa
sdxxjTVXZn28buLllY+Hw5pKsz5GASr3hGNc6wUfnyyBOOteK/XyFCJjrcm6IRnI3a9PrxtIlX99
68dz656US2DPx2/628vrw3WjliSfdW96Spbgno93ojzBMRLRjFiO6uON68Nf/8C6u27g3y7TxTU9
aD209dmCmfOBELrTrOj3kNv++YP9DviSyOwakNVf+PAr3f3jPevDvxPf/9l7nD6IN7nWvqZ4nH6R
7D9+9uP3/QVf//HySp7/eE/e4b3f/nrnPz2yzkNKk5Bl8/tN648CPWn3yaAeSmthaxeDc28ssVK5
wUS7X4J2PjaSLsKvh9UaTrXEVMXrXKsvl3CLj9d/Pf7nr1l//pb1/ckSmdVSKScGzg+Yk3N0kjZL
rxeUXZelcEo81XC37s6Ww6JirDQkQUQ22EsUybr3sYmXdIyPh3rV+ymD6fHjqXWPzg10pGYctsl/
/oH15//Zc1wxMT36P9/98R7d8x5Qb8z7tZUfZb1xjur8J3qhadeVmnv4dwnzf1XC9Oz/sYL5H3Xy
X2uY68/8LmG63j9o4dK7NnEO/qYP/y5hUt2UCAylpCthL95Riou/S5iExVHzNKhs0n7/DTP+o4Qp
sPwbvNuFcbzAhN1/pYRprhXZv/omDYNfpwvddujM49H+uwu9iitK42ZnnezUdbciw/UWZg0xx/ZL
Sowri8Y4pE1kfRfz3mmwd4CvkV796owVskp4qkABpidXZq8NdyAwNG69KZZmpaGheTXEtYB6exIz
Ag9TxJJYMQhC4ZVO4bhTJqpvhVtw03fO53BSNFY0ugxW45dhAn81RMViO/PVpx4zUp7QkGIbE2k1
pgAeGoDWTIxviKADpVOiyuMe3oXOTM5RsP0M0eOZdN6TXsinhjnYgFjZ7FR0RzPtmDZtwBSFhiE+
CgsnlW4fMhNDjWGNW0mneOdM0T2sEiSf+q5OsrdTXUafynKWFwx0kw+OnByD2brN3GK+V7Ey/KSZ
WQ084A1ob7AGzCixMrA2TF2OxLzDhlWnuFDxPZgf2M1ow7hXj3cIKjE0F/tWdUTm6KiLTYu0XysL
xm2Imju3nZ+BI9IDeuYvHmm0rOny/DLMF6yM9jYqcvpxaR9sbo2+GU5Fdy7JU75EdXNdanHSVOLg
qOllyMynTJPo0rPoszdXaje2hK/DXM35Wtt6Pw/vQTpi1wnuU5UEfqUn+sHqMXPFfQkDj+D4pIut
ixyoSOIau4PGDT6gKTdDh9K9t4zPQZGAe831GuIU8uww3tMOq/aB3e/xgMDyRZZ1KAb7ahtU9arw
oDz3jFiy2pdRilWKDuFGQIeGzgR/VGci4rsTFr3Q9p5LOE9ouusaO27hY1NTyJ/yt0JPHln2n5ym
fINLFG+qzJtvQS2hwm31GUtZHZ8mr7k1Q/IUYOtAfojo8uv5G7AmD0fFp0YdnHzGUZ9/V1W77aLx
EbA2nHh17AitWZxyb5GLyyKVxnbILFg0unE3dNzzZWkcW+l+0Wu7I0m9p43oGT+0Kv7kYbvxyuc6
dQm0IHKKQqnz1RrVq+Ui/JUd3y5LhK/gbRWhy4TdB64GJkrTnGMWmtesmLhbzEFwIVwCtA5BT6j+
FgB+AubKetXL+Ods1ghGC0rOorT2aBMhMG2zNC1ZxrQ92TNMfAeqYL1JQkcS3Gv0KnZeNn0h4+lo
ZvIwma0/VAC42ib0Hp2M0Gjtp01Q4WMz2t/7OLUOSR4eVd78CKIIlEY6RXyg5gMt9Kc06sXupVAu
hkuOmtUpngadPPKxk/d1gka72BqNF/uaA7OnStSlZ/6+FVAK/CD6nhgN+bzYZvgmEbmb4g10AqvL
YLAIepN7o6zBXCaFX9tMWOB6b4b8sZADyGIWhwdQ/i9Rhz1LQsEauaAjM8UrZr0W5MlHBJqHMXCJ
EgqdvhtYkfA3FUNyNWL3UXHFYea6wcF5G9QORFXyXEl3wgQx9p0v0qHGUUsl2MXumDoPlubtrHDY
TlRrSHyrus3YQHqaCfRAVfDd7AcExFl2j6DI3U1p/BxqERA3c7iG5PFsMiY2qI28cWP0Sbcd8uFd
o92+0dLq1e50km2MndBqdXY1661Jo+jWqutT8FpJnC4bXONnS3Vb0SJDZO5M36a134MOOrOZQngP
H90SZT6EeO3JMvEJOz+YvbgYlIH0Utni0mlxeYA92ulhRXENKm0WpOSz1CwmvfDLGrLHPYDTHEc1
ldGa2sDsvA759DiOAG25KLEboAJQQyCuCschfw3kRMEJKvrxGpot6MEFT2qS6nB0ogJW4YwDTfYG
VlkLeGkWj2/DpFHQs/Guac43K77Wdv0jsYdwGyYgW50yp2aQZvs6MtEI5JQpZ4i7nbpj7p/upwTF
uQwbZCaB0o5ugqim0b2TYrodcaksxZIYjyck3naeKD0lML5TFC7pDwKbku2yIAPocm8S8raZU133
vcR0t1XqYIXv+p0mPZcyXfhotoXmN4nW71VgbnVYHqV2nXQggoL0nm08otkvDercWUmwsWzSw2hz
ZhTjTRY014h0yx3MsdJ30zre49DSDu00LV5AugFlpG2NCJlsOkThvq2yl8DOdW5m47aNmoVLDjhx
BF2IGFTBEEWDO0V1ujczU/s6In06jnnBLRakzM5r87t+LF/j2HGR/ra3Y1UQO9iMX3Cg6acRB0iL
o5q5duEXiyZAz2ewLWC5bSOhMJ3c1WFoXRgMGJRRpEPNGw52UNcI1xjxvA1I3eSgIHDv+nqkTi3s
F7cIX6CSO7uqh/eqwFT6hg1LWAVFuY8nF5lPd5tKUxyGNAlRClNIM8PkK1WaT6qo55fZPTYAFnxk
oyEy4V0vhmMequ5oQundt7kdcs4c3Yk1sTVWd3kP+NymCCqaykfRcZXkGIbgCs6BK451ziYp4+MQ
w+QdDe+ll9Gn2HP3oY2YWHoHYnpBV5f9TU0Dx8dnwzc72wCyhQ0ZgmHXCbirEorEv2piw4hSltjV
S+Vye5GBF1BG4I3lDGm4R6G8CcxznrD2y8072XKMGgMJ2rdYg/lowcps66ukdIXMZ3qYMvkWVgEk
znE4zTF8CTtEjl5Qta91TKk1FzI8MtyHtLYCJW/iKWtvGhueil4cCarGohdXX6fMz5R5yQOHvkJp
vXsCaTcO/CKKmk9RRacDgZSeEl43Dl4BO8iDNqpFdyZqnatxIQiSi88exTWYxdGIO8QWzJpcDLM0
Ub2jPgc/vfZzpmxrW9sIrvQhOUat2AKUoJQAug8T4XRvQ03gxEuM6k3qCdkFAzfoQZs2DoMZdPSS
LD6K2EmXxAeTE24IupqxxfpGigWADL370msw9aa0PMgulf78BSHh21SALdID9x59CZzADEUR3Z7w
gsP+zVBVua+g+nPlJs+kSXhbZ7lrd2FA/1PXPYLW0PmTQb4Deh/4Imu+zCSuY3Evr44xkscUPldJ
v0SO/zQrPBJqsg8FYUYwjL9SUC/8puROmiehznjEYNXEiJAcfT5RcHwwTQ+Qb8pMMLamz1MMmtFp
WpRkMz0BvWqoluowoLnCJmxb5knVxE0EUB23QYRZ34wM+HvVeJoHmzTbFqK2VQQn15njbTFj0aEj
6tFI1zrcQ6dR8K1j2+UUFSTg9pnwPXr/NyU4Sho1Bi0upIWksXnHjkRoenYUkw0RfUUDxlqyINVp
dm+5L407pwBiGzqy5YzkBE3z4LOJx3DunvsRgl3QDPo1RQoaKWff56rwoX18sWmJ7nJIDq7bjL/m
XAn5GOBG+agVEK0R751GdxKHl2Gn3TFz5U0pHHUa5JJppVfGFjfruKsjlGKGtZAFRIwRM2F1XQIX
j+68gUgP0U4cUqU/zml5pFv5GMUi3NozHUvVzBC0GcCbFjam+Nx07YTZsyxBdoDmpZTLVGJwfK2H
EYAXuz+mrX2wSQ6BPQ0uORslbl0RYhKzdLISvqTMXQ49fVaIxXV/dWbnzciqbx0IZ7/Ow28L2sHs
g2ZjYK48jAldA5WOl6kLiSxgybHNzP7daABZh3lT7BzBoDwNIJssutpM2yymm0w1A2ukhjqI2+F9
EOXXKZJ7KC3XzKRIG6c4pqJOfIG2ceySljxE1Z5Lki8Z3Nw9U0T3XKGABQre1JRwCXRxTiYtNxZD
HT6LaH50qnH006ym8eFQemjG56QvO8KRgCqDsoDXOLqCVQeghloHDCqd5LEpGN5tTT3NTm/7imQO
AieZgmem+hrr+l3OZGW5G4YJvs849Rwq4rSc8pPzA2LhDjmDsenxtgeEDSfuoJ9k2l+K7MccefgC
+9IBQeMiHoNBigsRYQKs4bzex1hhmCu9MdPLR5cGa2HRY5eLJwztcY1ad9eOdAswKZPBElJClUW1
jTRbbkxZ0Tftiz2ndZD1S5G053qLJzCF+kkZnbx2QUHaxBB8n+VQ7KeFX49WDWooVIim2afIQEhG
TouNAGraO9RIBfidKGLylbZ3llUt8kXEsTYVZRzQl4QL8FQL8y7qcBiFqv3sRnSdkl69kSWFf0gD
CTOTXpBVsl/cq73fdMOFEr33QL7KVYs82CVOy+nhDq96h19L1MRflOI9FekTxhkQJ8bVhaK56b1e
IorxkH/qd2Gz15HzHqyguSHUjWVMLeAymvLUTzVRA8FJS/T44FbiJXRK4L7dUMC9T6lODZ9mVmEU
hS/SvOtD5hKhbhItOkpI1XhiJkpjoa19F8VBp+9DbGZv7VYbFS3PcA9v3K+15pDE2jc1YPqnFoCN
kJrmxhbMSVjsGLvOiSIaweHZ2rUs5tspIi13yQ0ms3XDpJb7uUF/K2IiRhErIT4H40eVY2i2Mldt
uZ2+E1t/GzXOXhmRh6SxRCI8ea+xZX42kO88eY72qOeIJyG7pOTab1X4ycn55pI4IFmeJXs+sTap
Hq2S1bw39yQHykD6IXhlUy+/GokZAQJOvL1smGWRuAw8lcZxWiTPntPfeLFXH4vOetY8RKdlPSE1
3aDJeibEbtOMYAOqri72kRFdSEqED57N3dZzqxcku1CQpraEmG1/A6PzqVSKrx02jp0pP1II2Zdp
lDB8WnxLVociLKkspn2FgL9PITckYe13DTrWCIKqSJBK9MVr22iofmO935vD2xBHxaVgKIhz1z2o
yHxyiYNKdat8trJDD0Z1F8MlZIpwT6fA8Xu0O6Q/+SPp0TtMvjjv1fc8jD4rt7JvqPNcZ41cW+6X
o/HuafVb2AVY2PW9Vc8VUB6oqWYz7MxMmHQpuhtvgahr8J1lNCC15RjRlIN3mkPuKC63qLC5z/F4
QrS5MYcGv8Cgbh19+NHl7+aAFKQYgDPocO4CO1nZR/YOITk9cCv3ZxysPtz6fY5Td5eFcHCa4taR
Q/AQaMhanJEqvEn6RYXGV+vcK0HKO1ZvGhozkyvUdR/ToA6OiFToDbOqdCud5enUDehu6cak7U1r
2TNjKjWqJsr3DihHk0SEkyvmzwRIFrRmtplicCkCSMJZax5JnjlJZSi/BzDi1yEJELVb3gbLvATx
OxFBaX41bIKqWjS3jKf6C+knn2rBlSbbF1m5815I8/tQhDyBzXmyqhvaNYuUpo2ukqqWbYbXrMye
e50hKoYHpPdAa8NMPY1RNWwgT+A5VWn4lKLUYy02gfSnNNSW08DppJuEGMRfElNvHmFRQxPKh6+z
fRgaaD6Qzr7gANhe0WUDcI2eZwGNiuiLSxJbMLQXdVDT8V3/2l0fq+wHFrHipMWtOlbavCuxBJzX
jYH9BFQc7o7lqTXTuTLy9uBawb2p00bLAOEEUe4hVZq1fdDpd32sk+yXdacms4zTao23V2XSujsA
V2ipvR0igpDCOumOvxLba8uDXQ6zM5JNDzYIaEc1vOeC5LHIQAgfmtF945jQSOrQL90+PwqWd0aP
s7VlRP4+aPcysrtvA/ESJM9IUjft/NKwt9U7WVPiwBApYmzOWTcyMFUpn2dYf5fOeJLaTMHC7hjR
DHvHJ40/LqOna5jJ3XK5whZPpp32hK3HguI23IvAuWoDcWusZzs/DsuT3kIX7+iuZwHpIE07PQZa
gV+k2QFexA4Ae5uhaOHTy6vlIoYc0jc5DLckiA3+onyok/DWdC51bH0ahJsc5hjOWREBxCo5tUsX
qoBnzvQ932Ji3Pkjep0zBMP+5JqPqeeaPlH0r9weLobeniulkIcpsGXYYaHZIZKXWmIBhTQ8+Dnu
bdLKV680wbFkj1VZApEq++/diGtiKC5xkYHqlEZ3UFUIor4ndU2kDCtzCddE+igbYv2+8+qrMfUg
uQuHlB8uITOHLVZWzS3mcnG00/xp1nZMyR567DAHdCcaZdb+SyairSOg+gxZlpyHoTul+C7QPO3r
nCgAx45AMFZzcAjTxccrbi1h3qDRq/b2EpgLoaXdjF0Et2MN0f1zgzCb3OzlLebyHH6uZquJcfGC
0oAZSKHZmbhOyyw1idEO7xpOpcP6KKiyT03mfot7qiZVkzb+nObdZr045NJXtHTXZJBBL5B28lzE
yMrbMwyl8px7eKHSwfXFWH1ZgSEDgC9uesuLPapZbNKSkWo5LG1EvfL/2Duv5caVLIv+yvwAOoCE
SeCV3lOUL70gJFUVvEt4fP0s8N7u6pmIiZh5nxcGS1LJkEDmyXP2XhvvxY5eCTnf91+16cDdcygK
3W0UEEfSJR+FNd1UTMnvzoLf+0OWBEyu/vzb4I3C+xzu77/i/WHMB163v+5nwbwdO23ByagxCSqt
UETNMcOxh7p/0Q2OZNSpzkEtmMVFs3aQ02a1b9y3+81oSjpaooOjNf/t928JP+Cf333+2WYS0SCF
c9IegbIfUy3Ptve/GE55Pq+QKLvu/2bUrzZSjI+22X55nTi2Ie2THsXg1obB4YcVoi6cnD2WVYty
ivMYVn5+Iw5jQY/kh9ibKGm22l3XeRd9zmK1+z8LRoFL1NDBUt0RIPNnlZm+V+xWbDFoLombWSJw
s3bMW5DG+sXalbNrtIWij8br1tQoLgc7RvozZBlG0ztjRPO8fFPl3iOTihzngbULy6LbUoOxJmRk
6e3CeKItxZB8zAZtazo18KAo1o86+uqjoeaAogFkuIe166AHDdokJZ0Vuk1kzzBUmfzNEmyo95xl
ZoxMayTNQc6CXBtORaHVYkeEoaMvaS6O5W6uMO7rbxIKvDx5fWnG+1tY0vK/58YniNNA1pH0Oj+7
P9yvOD3Sfk/6kK3HPOQyEwENZpcU0r9ulfv9cg9edkBdUadL4IIMLNvSZYYYzzNEj/8MD7WW6Gbi
lisfuVpewzOLW5NCL8KsVOzLsQo5Ydi/sqAVhyy1L1j8YDbOUa33B1OqYm033PJozrqDWVYu17w5
yGXsKfpGfh3Q72a1Aa4TYTlacLgqlm3qb5Mhjo4DG9vKmKOQ7jfj/aGcr+f7szDS1K4JmpWmcgLJ
bY8o5aAiMfv+MM2XxnfrkE4JNqUgJ6sczEPrvOh53Ozv74OYBfB/vSN0c1yhfWsd6inYS18V0Ucn
jnrTqbYatEZBrLaBPgGeQz5hR9l11FzzrM8PFUFJrSbGTV2Hr7rNkW5wx78/hwp0a8fIihG62KjD
BTwDMCsuUTWrjI7EyXHpdKUI/+9fkPdDfRROAxyNzxlZf6od/3dvwVUzK21rqX7c6gkQINEHHcC6
DBmAyY22UGWeXToLTXHq1YQZpxujUwULFASBc2XTg7CHFlw+upjTgJ+L7tUTvQU6uIoiScy/tK6Y
cZUa+AUMSOIcztohrZtpDNb05Y0t26PZnhppHbs6JxMRl6KX0r7Aa3X2x99Fa4QnR9T0kGi4LaZw
TIDexDs3cPRN3HB67vvRGhdc4gaeokqcO9VKbGcMFIiTP4WQ5tDzaclSkJ7WcMRaSFf7UQWS0xSi
LK3Ijq6fg25plV+tysG+6R7IUmPIPsqRbo+tp++kbPSoe7gYjN79jlT2kCUFXYe6i7dtRY2tnyJy
Rdehg0PdFuUR3TEv5ljaK1T9mN+qMGCuOSqQGrMq88+DHISzwJtqrHL/JBAvA8jwbjRudajOY5Ue
M6SlRTs11CBBtyQnIyS7BRLbKMTBrTVxuD+zYhDhhnB2+qz3NCc3/etBujQ5PZvirJW/hlFGq9DO
1jD3Zn0WTnzs9AbADp5V88P92Z9PhDVGqcEHLZMwMV3eP6GHFtVfaWerP193/y73L7aM6LWmv76p
dM05dJZwDqKIyZi9PyWzRduNkJxSDfCa0pf3j/55UH0h//pPuUI1VNhZsjQ6kxJtkAcMlBB8p3kn
oU+O3Fx3D4Mukg2BGzvlEyCGVn2suTj7CglOp5ovmisW3wDhVtZvvd4Pj+XIHeOV5pqtgPeF5TEg
DFxn49yXrKr9yLKZaRYs2bQH1RkAsDHQxFoxXu06o5g0/H5vCda1BtLAxmYVWJi28W2HOrd3/RY1
MKtSGmxO824WwONm1Vlb1M9RwhkXzvpbn7g+qZQwubiraLe2l9wPfxJ+BnYRszIasZLRm1qLOnPu
PcyDmaQfRn+Ox54+Bp20zsFyrYn0e9Cram3ykqWq/vYkM2+3gVtpPsfeu4XwfBXZFuIsa3xhywZg
7+F6RSk435xP0mXw5ToxnZOGczbA+kVhbaswekZ2Ny1pZthLjkfE4RGjUccbf8ZX5mbLJsuKRwLT
oq5LXgWbdlseP2DAORBzOU/YwmcA+FHWkVOqX9F0FktXz66F0PQVrskXv5lv9gLaHO6OJCe6LQd/
61UUC0QcGjESYkVOxsWlrW0ogN6+Tzy3SBv03MFx9iOYZvlbagQMC7lzqvjBHC08hJKtdEqbL3aG
fgMYKtWGA3P8h6HAUxeH79WMmPTS54bBKRcW4yzgU33+rKQPQCNKAuzGXAGslFvPG4AkBxCPTT++
Tnyzju5iPiC7LGYHYVnQMcZXjqC+to6SRTHANi3Ai03leMkSwWD/uW4iRPSmeJhYALmD/bXigLsU
FbIrfdLPle//aAzalODxiyoj646M2iz6LJkESDhNRV5dyC85h9qDJsqDz5zE8dJb5a+algwx8PsX
h+ghI5L7cPB+djK/VChDF2EXfSLcWA8tGhwTgEh08103WSa1ucbIGSxLwzxqnoKdhhOSWJEeTXdL
zwDzp0HLr4iBzpLui+8NkTI9OuXq597vtm1P+Wnqa6YQJ9rnlhgu6W9NdLuo5l211fdAsDLGbFCI
wbEWwatyjCfDOeFc+qnMS5Jhn6D/94QxfMHhJtlXgxcfR21O53MwEU2daRy5243j/dn9oTUDcQT0
xsYVxh/lhP12lBRliTWFG0QIb8KeqWJOmtPpD0Mm6yEJLSwBzBxINOpbMsXq+AaB1nOp3oYRep6e
c9s7yuvn4ox/17VEzlVQdfdYjxfJ0A7LmA5j21sVZzhWXohC5o+Q2gPUHH5NjnMrcz5n0qvgzbwb
FNTsUhBhT1uqHGPuzloBA5CXFoLh3buBwHA2BXCOjZzcpaFAuXZ/kFLe6mxSm7KhdbyI5mJudIlE
W9bDlzPpZJFmHGJgbxeHriN5DHnnNiz9WU4A28Xyqb/vnxyucZ2lxL5yUjHmh+FeoWV6R9gZreZl
ViFZFfjiYxIeaAmIcVFZULFkzj2czE4sDf3iLGINAU7Zy27GsrMEk08b2r2gD4YXCyhWzkTX6Q/B
/JBx5DnoH+ZcbzeT9uTm/CW5Nm959y9SGQOD0EGcPdvW6hCnF4e1Ol3cnw5x6e8HtTaS1F/XbvAm
+oY/5y/F2R+RW8tLs7RaVBlaKs32SCwslSeK5JU2V6hmPSLPI1eAoe6//p0b9l7vg2brNT3T3j8/
/u6YYbDHpJu1RecCyBIEtU7lOwsPS8fh/rH7s/uDJooTfvmM+mg2qpit3A0yXPvp9MO06oaTa/5q
d0Z0ZC8waMHRZIK9xpCuALAFxvBdr7FWmhC8d4ry12mxItAKJBVSEuQ0RjZDoNmEdX8IJm7YAGX+
3a52f7BDuXZ9jTjt+18I3zpfpZQ8dAJiEkIDjTaWEUebqDTRurMsrocUFJohC7UqFZ7puu00LgBq
bc5eHDciguLqmhWVp3zw7v3pG+/p/8V6/xuxHn24OSzmfybevP2qm/94jVQQ5dHnv9uO//6ff2v2
pPyHFNiGYcr8zbf5l+3YFf/A6WsxrvcsR8zQmX9p9iz9H46pG7iBJSk+riOh5fxTsyf/QRKPM1uS
Pd0SnuP9nzR7pL1jK/4vWQemI++hP4j2IPQYc17Pv4Htg9Hq0XgE4b7XZkiMKH5lXVUvRR9dawnT
oDfxb6ZlodPsbj8biFH7UTslvdFeOvrhlrPvW5geebCNcPsvc8LFVraVweMiMrp05GcU+9d2Xm4K
Z/AXdcBULKlKf5vGIVKLwD9HDvXc5KxG/SBMcCwq8LQlJIWETJPprf9EFFmup5ZpXTvh7CUTQAbl
rtdxIeDrqjY687quMVcTxYdyh2JvWfRnu1GjdKcBKoMwO1luv4kdtk3DH45dkE4nzC4oRRIUimF1
Ja+B1E0Pyj5lVQihpYcNs/fCOtzmfn7WCgPRQAzyxxBPbQg/3kzabqNb3TklFPphcAoaz6NjwbsC
31I3bODGyIpbNqW3Hky2aZuG7NZyC6ZZASe8NErAlojhKWltd2NHK0VjYDFis1iK9lONqQUyvhmh
I+rRKhWS1ia6IJbntTOWZ9XDn5AzloOwS4k6cmAOlzYV9CxmK1UL/53kTgDRsJFFGWzCaRxIWyAG
l9THmkQjuJAArYVdn12D4+8uK8Vz2XT9SQ+1Z3SfDIDqV/r6N9tSy65nEumQcYY1L1cVWpK36U78
HtccDwjS9a5OMcF79V6gxX1axNd05dguElNtmmRUK5zV+/mzOH5mGNh9DorZwiuWdg7TqMk8fM7G
7NnCsao7Tb0p0+JoDiRAR0bOKTU0dvQlD+wDjFUohrDKpUdX786i09+ZFianaRQu41mDaYyJ2afS
AekIDWJlgbTGSyxjG3cTAXSu3cI2cZotoMdNAfyBOkN0gDWYRzd2RvZeJe1jG6XV+wRorsmPjZSK
Cy6AIY3WfFUaU4/ADBXUKIItYd/0hofvJguedZGVG8NSLRCM5CwUrDsiLh9LQ5wS375BOL8WSUh4
Qf9hBQzOlRG/V/i4roq27RBNUPpMutAJkVg2AWzrNqNJrNXeJlKGsxjgBs2SjjkHgeDl3NgmhAcz
Ua4OdYdmwuq9rTmSZsQEKYQAo/Vb9A3rrG3fRIr+IvDhs7d4XS1bcpsNyDNoKzHU8k94fW9oVhiT
Vuoamv3Zr9XWqImAwsIMwyojpDGT7tqAw5LUlk40rIe0BNlaVcpLY2XVWUbdpmua/iV8tkT5GKlH
F53RtrBQWerl9BNgC+eLQvy03epCpATkZ4KUDQtAeJsqMmwYRS/GSfXrAt75e28/+CnCA2+INOZW
lLyNL3dht+S2eY/jR6jQEYVdueqIslibhn2RKibCIgiXanzLjeHXqHVyG3b2BeEbKgAlNtKoQE27
WIsTeODh0OFjnUUghZ0vO1c0s1dvhTEd0oFX4QwNbqoJN57u3+ru6hORulbeDKtOLzIvbBYAx1yK
EqkqLPWK3AAorEHBpNizOUsS1bnT608PAx2yxc9haLOV1OVqDPRPfZrfoGA+JQlrI/12K8HZLxVx
0TvNzZmEMX1oBa6pLLOsbaqmfSVI8U57Rhq66T8Olee/hNSIVfqUhVWxbqL8c2xDawWWPDjQhOOP
KcJfZYlh3OvNK264gMhceTUDDmE0IF/xB2cHePi+gy/TGWj99u4+SkL31plob8ouQzs2zclaDFW8
oChh74T2ui+bEzzKX078O9Kc13RiBJ6NXjMfaH/1bU7jXu9Rso30cWz9WWYZVKD6O4jM/mLaZGEU
qOUQpRQbUzjGypNfbu4Ey4yjwcozWbAoEM2YYFa3ZGWqimk7FMwRSBgLbs4Wt7s6Nxok7zKC8xmq
KNv6REA4jWIyriEpsCr9lEjmZImJw661jyFCQhVaL1mpAxeAQL+q4z2GNlRfKETcIhWoJRvagkwR
s8jQN6EIeI1le66y4KXSd7VbXfuu3w5liVuLYNFVxy7JZFHcSE5dJgR1cxdk1H221qFgW9uEHtQa
x/ROADjsCckk0QCqaTJTw4xZgZw/KUzOy9QL4i3uxw+HUfMu++2lzXvsWglpJNUNpyho1N0w+fkC
dvk11S9W6pCbNbC8NMg2QnC8HPlNUoV16mLIa3SbSwK+PDquEabByvb1B7JX1uhnuHbQt5ZxhZBa
T7ZSC4xLF5r7TrGt9Vn1YBKi9FAY6H0JWnMsmb8PwgqPTkjcCi4yeLB5STxbU5wipzzXUGcd7Wph
PI5Dp7tIq2WH7PSjpXtPUa2ZxHxpyYPW6jykfbbXYodOeb2zY7k2mhY1SfViQ5ZF24bkKXlDdU7c
rksWA1KLgzFUm75sx32BZGVZgV7OAm1a9YSnVCTP7GbdlY7Ie9RqQsKrq4vJ5pa4x7KnNVdJdfF6
8jGKCfukK/k6BUpq7LzbZGrjzW/RuVnj9LOdk2CjoXI33GofpeofkQmRLhxw/XsVTc6SC5Oao98B
Zm+W02geiHYQRdusuX6vdm+T8JKUqzYH+1z0yCus8ldhW+2mGopfVTs6nEVGd2UwxlCdhajF7o1N
0buHOhkZHtThD/pQz6p1k01nWY8BBUiUMuZGloW93KeX0hbAQTOmqCNiPgTziJ7yY6S0cQWpbMmm
gBape49EtPOnwUVHC9IjC3Y2E4urrtz1TPD8qKSs4XNoyU7Ho83LEr50hY/GNhMfMCy2DKXY4KHW
e/Xw5qikXIsqezYS+Wa3w4ZvvGSs1ZP/YZZwfqsmZwLhNe1mCnhDC8PoNgONCm3q3yGnfheoGbaK
KSWm9aODqYEbiFdsNhYtTOG9dHmLGAfJFzFjYuMFvUGqDm7QwBavGRK0heOkn3GjI3ykiSMrgi1s
aKxLTQNDNjavadtNq4Iu7KqgGy2nilmT15yCgRkGJ+aXyoOQN8WsXHWvJcCmTL4L7LVzMVj4Kxeu
KL/grZoXM6fljbZtNURDfJjGZp9F4S0yShCKpf1ZdhHHWTXdInTwkR0gng/ekSWzIiJbVBqRXwgv
zND3F6je4EkMWr0bZXiuLeSBYTrd0shumVzGpBC4xu8sA9pPRD35SJO7V5RPS9UjeithEiLtAuXh
vyXzhapEvJG8z3uqlfTkAh+0c9Y6aMdqk9VVsG6Qdq3JoSuWUdKhFxkZwygmdr5MN5P8ihNocAOz
bmSziEfFl6aBz+5E2S8JYPyqA/FhicLZ11qEcyWNjkbmWQygSgQpV+LCyLPuJ3R2Y/7oV9WV3Fuc
xjiI4+lSFeHNRyC3hnRBSZkCwcrBrs/JvoDEiuxZYlItaus2klyPYg8YcaUzuq0Ryw9dfmmofUg2
2CuPQCa9B7tti3lxj2HnTvOpoX209d5YDoW6SdM+uRlB38lkoSIf2h3+b7YXH+aFpTFu9ezJXA1D
x8jUKdv1VE/qR2ZVb5S81HY1/mGzw4AH4+Khzcc5cwPVp1WE+9Iyq+ekadxFzkz3bKQdyhJTc7m7
eb2lDBcMvR8Cbxhwq7Qvg4QjzB+ESdsdfOKXs/HYaah1ZjlwMpgB7c6BkLJYcARnpGbSKHJg95L0
vAc7B823fVV6vdFiSZFqiUsXuDRB+JsX/VQQSlmq/diZ3Qqm+bCobeXT/GUaZnjUZtrkbggqIOFB
k8k1hjtMYd1WHxXTDZq4Zbub/BmaowXh2skqC+xm/2pFcjvJ/EyfFEgOwPZ3TN3fHfpBP06Gax12
v1qzhkNjkcRdZfaDzmHjZLesKFG8GrKAEAPfMfZwwB+Azi0L36r3Th991WZ31F2u0YQbgAmR+ArT
k5bZ/CitiMhSqt5Ge5wFso91TLIDFWuOi12c6rOl2du8ys+5gb+igJo9IziSRY0FSxJ2HSTthCCm
Qi+n9q4zsu89ILNGjoIMMvFuTofhSFP4E2djjThmafXRaD12+tyoFtHkPWbY7m04EgtajNA6YD8F
KaEBj07pPdpD8Om6Aa+wWuMTWKSzqlgFn77W7j1lEDZqbAKON9LqzyJB0YC4CdFsQfKrCwUKnEUW
In3CJmIz8nDILXf88MszXoZpWk+c3jqk82VNforjvVgS9OGcOuU9+6P3TfX5Q3asIZZPmnj5g9mW
ZyUrNYePs7UwceVskD9MDcuf9B8m2qR5WL5GGpnndKAmt36wPPRUTSofbfqVaTiRCmHkiEFjtNND
PA+ROFPTWudbxWmGD7ZZdY55ANg+zpECM0sZW5gTnpgpPsSTeM9VsYv7fml3zSH3WaE1f53axRHc
96WwyS0wBhRUrAsDryaXI3rPIRC3QjdezUohtAOvHiT2V9Kt/KJANOYiKKxQzFkYOkp1HaX2QFre
unZ+tGWxZr5yQiq1lLVGI8vCjVxGp3f4LfHGMPXnMNd3bcyqjCKoYIY2xdZ1UNYHqsdnvRZndO8X
4nmFplEUgrYckg+kutR7lf3VZt6J+nceaw0EqVrtN5nWm5ESJ/FhKAB9TKqBrYBCgAFERWnnxPlF
inad1eG3Zw+3FOOU4ccc+4R8sF1nhdrlOYqIPctoGsxvTU6j1fayTQYbHBEgBsQFArOnuECxaPTI
xgfpEdROjK2WHYZCHBrP3IVmiUZDvLlTC2qWtZ3oleX8mmu9+6wY0HhB+OyX564vP6W+jXJ6uP7s
1SiYHk+j99CK/jXosBPWHXAppjsjtjrLfqGseKV7QSBUw+lZC/2HxOk2QQxtyOos++mxdEJF+rzR
zn48SKhZ8pBgZNmbPfUUHZczklCGnHa91YupRiXColESe9YDqDCLDMsib1OqO/uAOLkYWSQHZTR5
JlMF9n66nWZzjhgIDVg5F2xccOFLAi577SkqxEYLI7XTfOshb2Z3jeDCR2kHzGX0j7gHTlMiWXe9
bK2K6lfh8Av4MF5N7qGJodm1ruSbl3XdruAUgfGRSBCUcTMspGUsPl1mQ1+i+TvRAt8hruNTUdZF
RPSg1s3WuuGezKDc0rmijAvMix2SrSgvjntWFWUBCkkO8+GZ2vFLduaX1u+RZyBr7tkt4O7ES66e
C9JNLFkc0bAqRbupLL7Qjrr7zCq7JQDrHgxZvwm9+qEMUG8Tl/TmOPFxkKW78GuIuFo/PuvRtXLR
NHg+YgW/sZ+twCVwp3ro8PAsHF1u5ag9Ox35t2b/KmpaMEVNt0ovvY0WiSvYDPbFYvowkgpJjRni
Z8EkSh7ijutyI5ReLcuMFKY+T86R7rqXKDCOiS/CjVuGDKii8KAB6uh80hFJcKfdxHVHIF3LxEF8
mEVBEV1+W10Delc5K2ho9h42IR5aopiLpPgkPo5YMJw6kzxB4ikuehA1z3mU7H0PT+1siUvpeDJU
Dw/BtNVRKS2izpkWIDXnAIoAj095zGEKb4eA/M/U6H9mMRrQVGpkY05qV5csG0Sluuss6U9m39Hw
lqQl2Bw5iuEpxvRGuYUEM28+iB4iV4zCpk/VqofTubdR381mtOMY0mBrWv89gCNaKY3olUTf5F6N
UkuRgGAopHQRCmbNpjkZTWipiZzJOm7QVlacJO3u3WkSzgv9U5qSGxco1RKVE7OKEwfOT5Tm0VMT
nIhSu7WpyFd8dbIOBQc/km+3g9kkOyF8TneTvWNPJfHSFTQEuppTAsWZF7PZ9pI4mcS2d+PgHFSY
olvN5NqyfI0+Cu0N1AHd49D+LEwG1H1dYHsmbByB5rlqLXdvBHq/wh+7LkRLXZANp6akUQnZ5NLH
6gFtCFBIJIgEWQ/rSttgrvm2fVqBsRP/nFB1LRMOdEsq0W/po8aRRr7p05lV7EqclKX+pJCF6Bq8
casNHho9uJmRdvHdjqvak2QQj+ifOeVQCw7tEiYm9qwgfiBs5juqicZ0Y6Kei+BMqOcmEehuRWsi
kZXgEIpyNlol2j4Xzz4CSshufOM5aXNML6lO+xK9zS0tzOeW7DHEEtpHrgkT+YuOwkyanMacEHm6
dvZNKhMNd5gO8NrBqAokL9naGYJHuVV+8woeiH5s4BAgFWcIkLqlJcx6mWd0RnNkEfgGwl55PzVd
gHahI+XEUBQyu5u2NFR3fpftfMm5Q4tS7EhqyA8Bc+IywHcpcXwAtaH4HVoXYN0MG99XPkG+MGNV
9a00cs99LuX5yHTzUuaLcn4IZulFGKf2BgHJgzk0xi6KwegmMbVF4chDH9Z/P1OBmlCC5/O6oWmo
vuihR5x1VrZL7/P+kIVIw8e7GmOELonMmc80XjQu8bCXy5o1k5TQqN2YNKz2GHORfLXGhYaMvWE4
XR/KXA9XtGb+FkzdZXzmHwXfX1JBM/AIOXQVh43Y2FljNG5pJ1eHcup2KDNH0Nj/1FPen/UNRY07
7lN0zkWK9rAtbplRRTGOAXX0+3lEe//p4Zx6hkJi5UBrBwrkcmK/iwjvcq37s7t66799jCp0xYhR
7Oo5dKKbB9C9J/1VryZ3KWYrCW1oJnUOUpr7Q5hzbGWy8mbOksBh1uPh6/QIZ52foqVhfFvNEj53
xj5GDftPLuxTddcn11D0uyKKQZKhzLzT3WDw+UzocQYY89D5/tBy1+C10D//fEjY7oEqt9xWoqWl
9ucT8LT+/l/3j8VjZhDbwtL+5xN9wQADhjTOUrQtdAAJ6ZzZZH8ePDXPle//jqJmXTGFRCTHXeCS
B8lEvtW2stUOeY3grQmIZnaz6kmmfnbGr7uaOo3dtKeBXWX+MZO5jjctWqR6NxH5YRgrfbaKqYYE
gpZsrTDZF9g62gw0fZFzWIk9BpRllmhbdoJblrPxI6bXZ5H9JSKYfBmzlxLcNwn20z46yTiYMO7S
5HVE4q/DzsFgDlmvzLs9ZwL71I7RVjWol0u6UtrwhKGe+TbVLV1IaD6WS4ondAdDo6s4RtnLiHls
S1bZQnJRHmPL/CaUjmBpmw5EMsbPOHbKk1aC8TIY67JGH8ZgmDcBrLy26Mmh9tsHC/XbUZ/CtVGM
TOrzfDO5RF4XeGsxkbXsqjI4TGCqlyxzxXLqWkEbRh+WWaLvchSLh4LQVxL2XvShJiGAfhBywrbP
bpwTUajbuK5Sv+W4pCRyGcdkHrTV4paHgiJOBF+cfdOHUjOiDYkHHkObZZtbPTay8mclimutXwJL
7CqTo4o5blNJ3zOzXxMDB36izF8gF54Uh+q0Ko9pOqZ7c0Rfpln+0kpjgqfFS1KBtgL/nyUu/rVW
MTyJbNKChueZLBcnz0TW0m8x+6vfWo+egvrrxRc9ghxaFa804znv5yPYcD9/GZGImVNBdGbbfYSZ
9zD/2NI1GJXAE5NOqa/CKP6ZI6Hr6OAziBvffUgemW8S7KlnT7Yl3yyNCU5HUzYN9XcYGSM9KPWz
V+Z7w18IIy6AmoYyuBU14gx62IV4Us2paCNEfYEhF9ZYv81/3RJ+hntOHGfaelPzKbvgwYM2YRc4
dGntHnrqiaa7xIHLyc1aZLr9XPrUPxO3R1qm+ZYguZeqGbadIEArjNqfdd9QXnHOpQPOXin2pW6B
Q2+eIWmQIzgH6nEG3Av4XJHAhBoyqHGqTC36KPuVWFbKxKQrVvmI+of8qzAg2JtTBcmjalqYxvhc
Cu/bCezpWJf0oIy2J7UZIe1VGx3yznv8TkVjc7oPFR0HJFm06V2NgD4zcbsdIi7nAVIhhwIEHDqz
jLTI83WmiJrK5wywnMne/NIxKDI/yWnGAq19XLKCU6rwGULI1ia6r18FjfNktPGWKaV1hktB/G6j
LX1Bz9s3aPj6pHM45NrO74cqohzbPNpbTLao+N23TumfrJWQPgoTf6LCfgqZN68UMppu/CZIrUTP
gQ0DzTwJ2j2fVs8YKWkgjIDvDPMa5Hgv+75SG/o1CGdi+2TQrNs5stCJBYq/xtxlFlLfIqf+LRMa
odMEaywjsQAPGgJq3PvLhEGEzruInB7eZQiHuXR5ezx895ZHflP16LfmTxhphGH59FwLxIoAG9D8
8WT+FOZ2WMJJ/VMQoVW4FhmR3KR+1HE7Fq9KGldv7PoNVqR+rSxtm1avHLK8JfN+dwmI01lavYr3
nh8s64QjZZbZMP8si4uU5q/XS05uJvxBiZYvTrBs1h2lcxStKjx9E9BRcKRcJ7wlrjrasniD83Wx
gCqsaCPE4fSGUXEvrP7aGMEmahx+Mk72ZRK1e623jR2G9Oc4tOdMGkjZgWJ4B+NhC+uT2lgD1BfF
c+3OacsT27HGWhAJkgpdqCTduxaawcZ32cyPiTROSjkfFSUYThiTvTTBWus+Vp7z5UomN1w2KAR/
iWK6ldWDFMV6tGgDDqQDztLBX7ENrTWv/Pf5glfhtG4jb61Zwd4kAmOoScDDVXVLEnQ9Y/xZw+H0
nGLDrzatWodenNfrDyNKs7lYEChgh5ewgM8RJ9pjhtK37L60ALukS9DjZOv7Eb3T0lHgeyyD4aHt
rs05TNtug7UoURBV0lv5ADATZ7zQp7o50nnAlHIjd3uR57PXy7zef+7YYNMnCg/PX5NulCwewxp5
LpmhC2Oi5LaIAkXWJQnU05HVMLretFb6ItHlMXUNICjm4y/Na7aFi29woKcCK4Qmmy2qddw+1pJ7
qSMNfemq/Ozl/qNjkLU+AgDJrE+PPu7Cse3vknWrR+lUq+olruJtrcKjnWsX0+sOUciqOHjIMGOa
/TSKgoacHaawnzVpqNooP0CN/HbTL73AMMDs7DlH+1DH8UrPpYEblam70ncsrj1NYTqsA+TDXn3Q
xuWw6MYcI5ttzkKr5dVnHGSPiCmuyrNhJFrTrun8dNVlEoxaOZ5CnJu6Zz3buvVGrPyS9EBy5Lka
o1HOaRryg0jDOUEZwClSipIxDOZ3oC3QlJi+Qhh31owDP7FuZ+s2LV/ibjh00aNuN996QI0zEzz7
eptyn7DRbtOmu+psBkbIyIYYurKgTWxM9CXd0siWlcG0XZFXE4/MxMpYbJU+0WIuxJnoz/WoW+/V
pM/TK/+Inm+Vk3fdSkCXgc0sRbeXGNN/xG33Viek1YooupqhgnETR7e+yX+6Lh2kxGrf3bRa1039
VY3WR1blr3lKWdBGL5XT/bAkdJEuH27UGvmG86NkA4jwXPbJZ9iYG4/pBDZuBg25+rJ5P313ENwM
2KILOK+pkezc8SmIteYWF/qpHFZCrypwJ4N5TX0jRVVKTiLntmlpcysV5iqSvKNlCx4g70nkwGAL
hDcq32noY/skO4WSkbmkkXw2FYoAn42CsZi5cZrqrP8ne2e2HDeyZdlfuVbvKINjRltXPzAGxByc
KeoFRkkUZscMOPD1vRDK28rMa1X3B/oFGQhSkUFM7n7O3msX9IvJSCUMCsg1HV76t0b03moOBoz6
KDtmPpbHSImE5Ejl9d5ecuvceJ8q62McMjhW0zNGxg+KZiSLwMrBBku1uZDfl/s7LCNihwinosRW
YXHHg6As59nSSS4F6M2NRBduNKeTvYS9eo2DQcyAxRxh+o/czr62fcYCFFNFWfMptvYqeWrqLUQc
mKUYiRvrDWnAzpKY/HRHTPuYkvFtuu92PwyH+hSquQaxH0RsFQP4CJeMbx6ZSDKxzXzXLL5Fq4lv
uLlWM2467FdcPnLjIORZGY2N4S0Se/KH5p12qEXykhlkdUdlhgrYu9czDCY4PluTrCZAC3RkCOAt
yvDZT5wvekxfICI3ecrC107HR916ZFbX7THsYwARsvqcakjshjE/yHQO3CQr7toiO5Ysh6gq0Arp
cLa7Zoqqyf0w24S0dddeuyoF/gAT2snUThZiY9HhXwkco6uYMggWcXMMSs1+q+dk3NdtQZVO0J90
k7famK89k8gg9AwdfnP2wBQIjcLkYj+LYDyTc8R0C5qWjo25NOlx99Bk4GJt8v4yUVwlU0nxyHC+
4kbPN3PJc4WTayEEjR/rGiWuCMvwbky3Thldy7j9Ysz4vEdlzmsNYVILvNXA9x8IE/g53ZMDsODu
QPdm5dJxpRl0rFpWFWVrX0SIPsP01AuXQsNgcm/YZJUi+3nQ3PRl1HNJ3ZqhNpEMZERjbFIFSAV5
WL1msoYxSvKX84jaS7RD4UTdp21zbhXuFfyhGZM8V0Mw5YDqH1NZ76poP884mCMWhHpt0p4faZeK
zhqpEzj3/oQwpLSTc07dKqDnjA1AZI92ZX4DHpeeoF372aVhkf3Qi/mo4sjc0zIDCcYp6QpmNgxY
RUqWpx15896qcDZXiDbnKkUrRTWv6gvmkTFQT1+9QEpGpCwfu3I81YPhrOjhv3Yt2aim/cWvvjsd
UZxam4QElSePiH4fpUmZrqFnObXR+BhmD+BzjjM1EQT0CFWp3sNCGWF3aD+beaallIzE6szKhwo3
7G27/2n4+BDycAqsVH+xtK955nzq1ozs1ZBHExs4DTNyMEU04w0HZksewSYZ5cWY81fL5rKWIOY0
im34D9cF4a9bzYFQ0VfRbmy7yyCUvrYmg+Jg121DPLwb6tFgpbDt3M0mCW39JNexyRjCWWNuk+7b
Hth6TBF1ykNE+37gKABeiG4DT71SnqFG6GjgF7rhmzRoyxRV+DQq94sw1CvliJdekpWOFqYJtMK5
KNlTi55+iIaKbI7NnYg6TjfhwKuiD2seE/u50vsg82DvijGy14yhXKZ5ew8unMyispGE1A8LOWhf
+9TqIy/9gC6yKJS/YE7m4u+/tkT7yq6hL1+FkOhAENMQP0+KzoFeRw75s+A95KcjAURkxHiTBQQ+
hky6DQHY+K7cq5csXsF5AA7KkL0jzflqRxYTLUqdtrkF3RQMo5GBZBbfxkl2qywXa/zvO8a+KCjF
S+9bBRFETPYyFOVbU4vvvLy4T23k3tIcHnxpPA3uD6Tba98nW53Z+req679gOA+rpjjnNtLsRZ4N
7w+pg5vnQRjOJ1NHL18YLUHihrW4YHdZ4sCfm6mlw09m1QdvCroEC7FGbZyyeEmS/i4uED9XoFfX
vj6rdRevQtz9QBzKjd+D//cS55s1qYrA+tTZDIl4jC0dd90oeTRPzpf+m1ca8S6r6SZRYuxdQYL4
lFPu6VhyyWobhyxps/HFs+tzbDjQLDznrpvltLbrlyRs68Av5ieHvFDCPbCKSQkQuTMqa92ruCX8
ryd6wPQIru3orJHWaHYw5WjgzBFx23Z0tRsq6yJMPhzPSPaDMVxbzaY7rwBO56pIVzGctPVs2YEv
Bxe/NkAwRz+lmjluYsoryCmJBS+bHpyXhVwx39HMCTflNA47W9sZ1dA/ZBHfzEgHFHoDPdyo2pi6
+nFTH///ZNJ/k0xqmOQ83Q7Vd/W/os9y/dF9/OPzJvG+fBSf//Ufl8/xH+9lk/1Zo/3HP/qnRlv8
p2cLRibPElQFPZcE0j+4qq7/n66jk0qKRlvwH+N3OKllA08Ftarr6Kf/qtFGvm35PrBVGpjQVU0+
8P/8719f7/6X9Lr92/4/ZF/cs7Tu2v/6D8Gf81eF9uKbcW3orTqOH66uvyq0xeDUg65H5X7So/x6
wwaEaE5S3MQjmS9riu445sCfIPj8adN82c2L7/xPB+2Pb/WXb/G3eCrisVGi+0LnMHEshIc6/s86
8aHVtRl0vdxL9JFb7E1Pg1+c52ESF7QYBejPhjICdDNkUg56ug3tmZ/c+nEQ03q5s4ym+ZWF9pcD
9eevZPyLdN2GwGQZBspJlPCm97cD02imQd9Nl3scmtTHcq1DdoJrOs/dH0WXon+jql+XbReYZvQN
4SvWYRsV3TKRkrb2GErX3fRyJEXCxq7F8xSMmz+jgdFBuLk6GtrKxDLmlh1xFVWI5AsSM4k1u9EQ
4UGL1Mu/OciL2P4vYnybeFyXq43HmLtAe/96kGtNb1XZNnKv+7N+JNuCZQMj06ZKQnJGyUs0QiIf
W7o5O0GeYgY3n+6SU3bVyVPyOSld4yoN7y00dH/zb74bl/q/fDcudNNyKICihMGT8OcLoFtU7aPn
FvtumYKMuBpNPd+XFP1wCMLVaH1caJMJh9LvIYLYi/RgrPc0BBQGvGy+FmSH69O//V7/cmE6xADr
fCsLRwQn6m8GhlTXVIVPy99Rc6JH7a4YymLWExO4PSFB9y/kww4MOrKJwIjGV+SaC8eQue5sz+Jc
DPG/uTDt5TT95TS6Nhgxz7B9n3NJmeavh2pqhc74oiCgpoKSUhpqR4o2Gx3KxNnPk+YpD8+ZYUYP
NePpsxTOZrIV7E7LSRAaDIDTwkpdJBECiJ+0fj2o3DqAJNvLctbfGnRWgNebM8laM91GkIJ2Zj07
kxInZ9CxJTFlFykQDrxknm3vlVYuU1EDf5zSCOFV5mYIp29lj9jY03y1bcvyZLXucNdU7d42y3cm
cYSYLL3cnBaQqbUXc2y0bVk204V5kjdNP5O0NjZ67IAQcyvCGSwJK3lZqQJ0TlhrMQMeJRAfhPnP
//OVaFg3U8rfDrBAHS2473VfN6y/HWAm/16UYrrdGSPLRaMoL0ibj6AZ/KORms0ePAkxtLU33KtQ
MTe05uMMOuA+jSW6VJwWDr7ftRRadPSH5rMpXNhOLKDWU/9jjNFlqakO6ajP4TEO3e9VnVICTiaf
40vFyqFi7zDzfg/xjYHB9Fe5MtqgDA36eYZ1n3nGsz/Fwz5uXf2iNWxurzKSeQ6d098PPh1MM6Y+
yvo0ZsbBJo99VkXAdsZShJveKY9uKx85jWAwOzLv2s4Wz4MlpwfS2xXFXUQWhcDONovnmYJYRiHp
6qesSsgD0TZcPPO6jdaOUebkgxZpwHqkWQlRgZYA2biNo1LuK5nilpkzoEAVngX729TT4cZ4EZ0N
6vXbee7zPQPcWieFZsvNvRjfG7COUwubYIzW6Qk1fQemgG/f1XkCE7dlGhlFD0X6Rimi3zG0oYgU
83SUzSAuyK4NbaJS5+r3TOqQ91fYoIUh/dMIg3Jv2YsRWle4WspK7BnY03VHKeNutCYQNl6PyDVO
2hM1x1XazVTFYkudWqJN8qKH4dmGH3IYXjzKRwR8co6cnCVvHYPaclmobE1Tf7djXwCBoHKlRts+
pR0hS4V2iagXb1y8iSdG1b1fu+Szdt6x6ArzFIssgTw1JA966rN61uuLiYgl0LRaPPXSpeMdemh0
FGhWw4lOdsXfCKxvuowaV4vBJBgZ+3Qy3JQIgMiqH3wnSfel2ehBX3Vfky6Sp1YJuZ58em69a638
zFaHyUVaZE6M8qlGJJg3WAb/kzw9WcumXXA64Rhfstklh0Mw/waYy2PWU48pXO+DZovkqiirbdMB
yNPc60yRnSanRINtqaSCdB86KFyTNNnXU/+hmnq67wtN3Q9d8epn2XHuO3M3C2U+WnqtYSWgl7js
mZb+TJuVgyxK/zqRgeJUrX+AWrKHe+hebxv6mMne9/BY33ZnFBW/fpBhS6b1O3qb23txmowuTygV
FFSdT7dfJkQ+WduetIBMJyCIXR26btRiy1g2eYGOlptkyc1id0Lg89CYsTpbjRPc3rJ0ieB0FAcK
OIAdWAoFhpFFEFdjN4gybCw8YLTH20ZP7UOcT/MFDkH0FHs6elMP7ZsJ/7M1nfvbpiNdjub79P22
VzTefOHPWysmjgcIEjDLkxhc37JRQ/gO4oBoYh7aODc7SsxaqqMxxKTf5EVxmFVd3fv52N3ZCh5X
JF2Uvd1MB1MeIKj4r4JmNGz2dnwyAdxRAHoF4YEHxnanXW+ntD6ctkf5gi0MzoV26VsMZf1MU5j4
k+rdQ8KeOD9A5CQv3cRFrA8tPUL7VditD7OVGCBhsUDua8td14b6npe9f09zJ3eNrx5JfvcDjZx+
eu2d7mg5eFQQ/ewclo1SRgPgGXHrda1TIB/HPEz3ivsCtxLFxn7M4f/blFHHzsZjTK+3Ico5cZsm
yKxcbCIXC9Xk0Wn0a4AleZHN22gEtT+kmdjDIv9p8Gjb+hXwbhvDIT5ZnhON4TkrEcyllq+oI6yL
RoUPcN6/dmYfb0GiGrsC8Jdseu9Sah0yhxD/uD7g+K1oIGiT8ZJ2Dsiuqa0hgsmHRB+f0W1TpY7o
IimoUAeSmHHl5j6+YGIFcnqEv45mbs2UDySmPtug8JNZI90WBPJ9d6936Kfgvv96Ps25Z4KydHH1
fvHQ0zwwUl1YI49HWIKSBbR6gmGXBFhTFOuQYM55l6m7Q7tX0cIc1VertcjATtpLb8Cz7kceEo7n
ra2ZXlRbjWhx0nkXex6RrDBE4LnId+yMTw4E5lMStf5GSqiNGbVHHYzvRvcTipvQMQWYRT8WBUK8
4d6LkvHYRe69S5HoLiNraFNPmQY0yQXPRS9EE96qZyq82B/RFnq4qvnTME8VHnmipJnRVyaJBVTt
N1S5DfPVfgPjsKCe1JfHFKEbv9XFJwUHAGTteCIB1hRyvoh+OErgBG/zvJv8wlqPRjztwAplOzOp
LnPvSXyVeh7AeU+2lhYf5nHaxtnwlpRoBRFhP9NhQFCk209ZNKFXoqjG5ai9Rn2EcAEpFGV4nFZ2
NN979UNjp6iwWxTrbqUq/veY5vTOY2Ad5qOnGihyE2INNYr8qgOjPfj5fE7SdBWF8bjPEEgfYKwx
A48YWaeqRHG6zAMKbas6u8HlbdmHuR3clR7BwP2ue0vS4EicgNlX5zo3kM75n/GIaTEMzS9MaoDn
281nkqKKqlEI7LXOvwoSTwHAzMSk0+7fREDSd71rqkfHmsVRuhbDsUevejYyN9A71dw3fVjQinCs
j7L1IHe78euQjTYmeopTI7zLdZ8X2soRprlH0tUcYDk2TlPBUciB8yZDttdRO5ID5Vaw7eHS0vhr
i52kGCrSoqTWv66qqqQUBiwT0Ie3Rk+e3nlu2OxvX17rovah6n3kJRXolRqogD0Ra9D1iX72C0B1
USFQSj4PQw1EoSB63uwQRzNbjnd0JN7reNLOHXYJi79s0hrYqiml85aeKAVWDC1+2ofwM4ZV3Q/m
zjfrK5kIzU61kJS0al8O1bAb1Gdjy/I8lh4F/rD5Wc3o5ceIATy1aUvgEAH/rG09uA0k65rmgUFN
bixO3soXLVx5HJQ4funeIkunFh+qN2Oo0HJM/AnkphXrTCu1PTw0bho+owtDqLTozgOuoL3ZY5D0
Z3CglhF1QNcB+Y0ZHMuISECeKz4yO+dUUGIPw0o75cPCymvsbN237obLBDhfByDM+cytZL6Pu42R
uIB7O98LmtQCCzF5QLdQocSJlwIaI1logLvU+kP+3I/rXqu9TVQ19XHEFF3GJn4iAZWLWjT6lbdw
Hqttl/jPNIIbdPJYLMa6RFJJogrPjYZWspeiKdZ/NnZErh2WgccGp2IPd/RjQDG0msXiadUISos1
dLZpN6A7oUv5nNvcutA/GJq69OK0LnNTs0h3WqwyNPLs9v2gTowsHOLBO8YdY9SAFe6pL4p9RgjC
UI8OnJF4PFaOjZZgcsIz01Rj7RpZ8UUgbdbGdPg03XZP7eHsNZWC/09CWlNI54if3j76bd9vsIGD
iBPcILyTjCOJKgYik3qmD5nmSUUM8fKT6vav+uqIZhhvdeHGZDkm46npI0xcOuo5ZILj0XHBqSQx
yySrMdjVwh++MHLkCxUxx3bxtWFBhoE8iU63V7eNG5PROupuj3WzpCVVLzISJIhIzgfrcPuVNskO
qu60QM3+T7czkvWgTxcc9yZRyw7YwWVDrxFP7QAbJhlctLQLRBb1QorMtsyv3py86zXZuJp+ESzp
Hqz6XmEKvNdA3Y8odh/13LB3NRUcwFxT9Xh7r7dVg1oAjE9bmRpTaY2QcJIAHvEiYx7o6vvbXojp
++B4GPlvu7jIZNSh++/kunaKZON4ePC5ZMyHDCb/w5QlJfVnOFhYy+k5U23Z1wTuAW8V6qITWdMT
EPEEb47UAPMRAEEElKom7s/i6zSNqE+en71AYXJPovPQoo3u2tIRtOhRLB67TOiPMfkokDnq+7Dz
rS0eNFZgRrShNDVSk19uH09ujIqEE2J+Tx7PX4T60IZsTbuKlpjoadbJB0a/hMN92Xcrixw8CxOo
V8KpY4F0BHiLhLDIp1VLEe1gadGj2XtNMJsKQ2EMDWVgYtffYkyXDXKgvvjTfoyHmPtNzRuD48yQ
OTmfiWinjUNp361joMv2Q16BuyNWtjwyLwfwhs2tKCp/zb9Ijy4iikC19cUI52hrLPoQfeZ2cHWk
LvO4V9JJNzLx8k0fFSejz780pfMtxGx31PJmp/vwj4oiOQ0l2OZ5ih50KLsgXi5Nw3KkM56Z4e3g
Xl9UwledhMVnI8qhM5ufOkYBzx41Gr0KPUicrWojfdPoGItZxyGUJs+OZOnVmHuTOdoQOhYdX/jO
TeF/t2frAxT6bvSGF03GPRbo90J3ZsSdCfqU54Vtczd0aRlIzHF3pFlwlbYTduhxl1rdA5OTt3gZ
YXJrDAiOaHUDbFu9M0S6h72Of/4+k064MGFpg6FfEDIq7sKxJIdjik4aEoGRNllbgxJs9Y+yf2Se
H27CemrvZmI8oU65Ag0syRv2oHZ4LLMgHzSxyx3uKdq9x0RHtKV7/aeluf3WsbMPlc1AjVzvDV1f
t6dXpUJm6B5dpD2lttU05KCmhTy4y+PytikgwzWxsxOp/9nO/J2L2K8mJFxATkbgbT84CfKRjtBX
owSCqkl8xJ6lb8fBgxFuYmtBy7BLHe1RA6iDSncAUVnm35TfM4lfyjsFEqfMe9UNXyMp2CO+plX+
2sGET488Qh6WZGhX0niVDCyHykL8DDnU1RhCUdYYtzXBRKDL6o/s3Uyr4r7Si3oV0djdLhVkWc3d
Dx4cV55AeN8waV49DQ6WHN16Zxblz9GmrxGmtrEVyrdfI8e8+CSwEijiUwF1BE+t2GJ9FZsvjl99
aWAnQKhhCWz5YbGK/TE9GbTFW1gBD5m7zL5k8zWRZfXGKTlrefja1APZnE394fRdepc79Ry0ZB2s
nIH2ShJntIR4hrBoz46WKxTtLpOCmWvGFy331x3SvEuX5e627bRX+pCUGFi1p9PgbaqK4cuj7bU2
hEnjuwnjHQH2fjDrj+Q69VVSBq1bVQ9JQsWwUXdFnzn4NF2XRblj0ANG2FKGxWnIK/wu/YsuOrJW
R5NQJAvso5Q1B9FojlYNKQV3E5jBvKFfrxGM49vdV0nhCOFNeygNFW957vH8svWrmQv3PqZALTXn
fklVRabxUeljvZojAIpp7k+7dMmUYi4VZIP3ADPgPIe4RjNb2IG3cNPzwbdJPhy6Tf48UlTeaQmI
carU9bWskycX9ZA2h96JswYy2qaeBBEJBlFGSTml1ez2hI9ZGXc/KD0oKmJwIWUu40akGS/+ZJt7
JgqnkoDtddby7XMrffAAcL+UqdyiEFogAuOiq4fZMfU1heoGyWySysUX9YDfkueWgrEpCPgScLAI
hSFItg1pinJN35lRfR3K9pJpyEfgpuJnnZjTJnoYsiyq6SrXcMYlRAxqE2OXEZFSzogZF0rnjdfp
FG65Dd2Z3iA0XJvSNdDX5WUrlvzsFrtA0lXEzuYg+fTnUmKuyUaL1nvriUO1wH7jijVlRXBjXn8j
7vpbSoHiMDMHRMi1qLlv+xIop4qTeH9Tqd8E6s3/Y4ze3rPEDBb1v/1xWCESvv30thldv90SB/nk
GTIQGHPrwXl3s7pftVZuOBsAr9tiktluqAt/1yy/QGXqMJdYOGsbYJTf5HRaQXDdNkM6ie30I2YN
jnlHMVk7hXmf7DGzMPW69hXdmj4ZHmRYoUfEdiALM0fwVZAHg5RSM6F8QgnRDnSikZP0rDQ1b+Nm
DUAcCDDbKEpnvMC4JVzkRVta5w+4LdqweEowXDe6ZwY3HO4Ne6si/041DbA3AVwtqPzRfeob2ir+
4L1BjC2f/XAqn2cXJSEkULxbe610YD2TSXyJpwSZpKu166xEauYj86iHHJBXrO+iDi/Z2PZUMia5
nzHOUNHuCuNOU/juPAQdFFetp8UXW1XZwS/nH5xssLWDZpOQjJMHD1G3TqrpC3Ay/0IihhnAAK9Y
KK5SLKRru8GwoxcokIcSzl6cU1np8wgTTwqLoizlse5l4HMlrzVd+vwW+gxTxWKltxvDm7MvTlFg
d5AUG0JYteuWftkpy+XFFKX2WvkQiKDWe/u8i+jSa7jeaT9031UWB+7cBcPcWU/4j8uAW0DuiEiT
r6XENydT7aMPqd5ZnhguCg/IhSGahZKPSZTJ+EdUUeOBUV66ynonzOGBdHT3syBibUDPb/CMQV1m
DifSkWrkgdOutlrnWyFNpLwdtENXp5Ce9/Gjr2joIAJKViyo3XUZwVg3tNFcuwXywD70Z4zaPDpI
N4C2pHX4XClMltWYBnoNbzHxW+gjQFcBrzuXqI5y6oGlWGtOr51cBAzrqcVtzmL/p1m3OxaUAPXx
yN9FrrxmYhDPFNsOEQUF5ij+dLRZwU1mGaMHD/vNsufWtOP6onMvHT1e2MwzwecWhAFrks8xa4RV
2rMKjpoiWaXeUAaoDQjwAuUHuE97UNF5Sm33nDYl45DmfG+8FiXiV6m67kIEi1AKz42tG8eKdHh6
gcLaj6nStk01uOexKc5eKkHD5j7IGl0BvLCA4w/TeRBp/2AUzkdmMSW2cqiqVHzvU73VFofKuhPI
C2unf+xbBuM2wjqnvPlHW5OSZ4WYojWKq2QhEERAKBJirSbepk2EHE8l7RnsO8lIY88qYQaCDVJp
1/fTexwjtVFjIy63spRvm0jclfMo9I/atAjSQ0ofDJ33xakAVcRVbB5gq9pUMcgBNwyuMYXdPIvm
1wSt2s6YsMCV6OwcibUwyYYZV0xv3bkergvf7Y2AfKN5K7jAeETkKyfFBJVRHW5Lfj82mze/c/MV
ToC7etL740DGAmVO+6TEu9sXV2m3zUM8g0+H+dKRqwyI3rqBEFoV2NP75I8XX/r6Kcq6jc3hJeRS
fiGOaDxijT0C/HMuchrfIqmV9z3eKzdG32yOTrbSMd7eZZNz9atcW2XYiLM5aq8zpe3IpWNjjSCx
ZrxUR4LvHmcHRapn/6hNZJW2gT4nIobOTK1pQ576slIHGVVrHvNjlKuj6QaOY+MfHxGujlN8nBGI
rNtB4aLclQ0OsaJU/TlGybXK4TBstPk81p4dwAk20azjyLxVDtoCBVbYAeHwI7lr3BHIQ4b1NPFq
sZsyDodlWZek8Nz35oUgjsIOu+tkDM1hGrKnSBnJJZ0q45h1QDNqoonAXtp3WVyVZ2yEwmcB6RuG
s9MszPgTC8+Ygt7Yw86cW5b/lIqrN572zML1dDubqfzazQjFkkNvWsnF0eg1M0lqnTu9CfVrEjET
cuk83WNQI5uv6bRT2mh8qIF+2aYYoBo4oVYowN/32VawCNlEdCVAZXD8mNg6x7j0+mNf+i8j+QFB
jS9wJRppvrjWtObBwz+qOnsd41UY6KikxlGF6edg5g78rxQrU/8IB4u8r0n/0neMsORqyiAWnGIL
FzrJE3O8j3oSPWP681NBa0yk4GJKvCirUdeHi6PoASMtD9POOkEscfe+Kl8tkcYnu8WkOUmDKJ2K
FLOpaCEIkCr44PERa2APYK/NNAz0OOjnaDUod5ew/j+S1AG035+cY8mcMYQOts4GowtY4dZnFLQ9
fCWqpnYpzknsvOqF1e94Vr3SqiDBTpZ1u1XL1EI0NHwNr6W+ZHD1GR7wHn8iSEV1Y7JhdMAP3EcZ
hZNQIGZcFqeJMeOey4bAIs5IMJc4mcsmMXgiN1G/OO3sbaUjK+1pSx0Sh2ZzlYjnkdyiIEyJ4dLq
I5XU4hiZUiyElJ85kA/6E2H1bFrecNUy/JTeu25P9nOrNc7zTNG/G7N3Ime6s5uLBlAEqYwjMi0x
p+GBIzJTp0ueOxjZl7qe6ed5HeI7CmdgGqziGEe5t5JNZKHgruVRaaRsyUKdtZQpX6xb5jqHuIkS
OkrASpHO2BN4c3B0fDd+91pEJZ0DkYYr4qhaFMQM7JRbgSrfNXkEEz6rqk1IyeLOaXlg8AUVDji6
And+K7CbRBT9iKu1VoYWDfuUulAz1mGzq3pC68IBAVyJlgKBNOPLbISRwYhYjZfY9sQ2zWnED7J7
IWqYaMExTMEVSlpMuTRJ40zuZp9Hcta614YEy2u3bG6PnZw7GB1KtnPVlaYlc/W68xbuAG1qS4n2
bKsrIarxzgO7iFQYUc80iewaL6/cRPvMShbdshud3Yj4Txj+sB6anPdAETrkzp2sNA88prHHxlH2
ppqzfB+nBSuFOKbL6rIC9c0X2eQMk5au480IQU3JyDmPnUrxcOrnTJEX0Mri6I9ZvK+J/N3x3Js3
pg9rbuLZHOTl/BG7hKrpXuE/9SI5I3zU30OTlKR4dORGn8V937LwL4qehCoO5KpNagmFvtQOlZ5/
HYVBzt/oHytpy6Vr7r76GHKY7x9c3Yyem05QsFPTMbJ7g1Akt79D5PMdI3MTTGE5bjQc+zF9o3el
R+vZ6SA9MyW9iApopKWWZBB72FgUUA4DUz1QqeJbNtbbGS6Yiz/yiHmKSmivNfQ2DSo7ARxnnHF1
6z+n0g9gu69G5q4nlVNPGAow6qKpr7VeXinRb7LMqD7UoH/aUf/dLmW5C/0WTxflaUoLz4Bak93Y
UVy6XQ+3KyPUq8BiyrGpuhy1clGE+zzCvczFzRXfZi9WU+sYAxELtNJqHiQr0ymG5KWbE7G1lMro
Q30d4k6sBOMG6njZnKJUPNMA18mBp58zsHbbUtli2Ue7E2dC+zhkhbWvSyoVqcI4BdhfvUrf/tRa
TGIpeV8B80zjZQZVtZazMQe3h7BZ0lVKPOZ0tuq+j8hSzgAH9WAicGwN8QYkZQrCr8ePdp5b9zUu
SwgAOELOsWm8ZvWDQ///ycns5BmKChVqmYggTn1kAr7eHKwR/BxlAV7e9k1kTb9ewbdoDrdd7H7I
rJIEe43dMSQkqY+HyHfnVdbn9eG2kXJ8E022SEKTwFoiHHq3onOv5/o/X2a0tffjdKbYXB5uG5Lk
SKhYll23V3pP3CpWOwrg3PIp3mbY0x4EMtj0YFdw0txey8RBMdyY5H0bWr4nQK04yFH8sQF1hG3Y
qY+iq3VcAf2PrMMTnt6yO24IaFxYf8CgSRp2eIY7b+kts2ZYsjN+vVTLywRk1KHGH34XtwD46Sv/
gXrGFUc8yrL7e2O7cQI+jl7tjSl9+4DbB/76qFtoyPKh5CStZzcqdwULMMjvC4vZVuPr7dey23u3
D8j0MoZ8tnyFv31gRrjaBjHja02N9EA6MifiRmL+tb+8SVLcTK25QTsz4KxHBi5XGLzKA707zMrL
q9+7YawxUcWO/Lf3b4f/b+/93v39703aPBnRTP/85Dyysct6smdqzwmMf5/F2z7QZE5lQmIIF79O
4zKxDqHVWAcScmE1dnaBIMPPgnH0fEqHT7df0KxvvtFW5O+pqj36i1/89rnuLLk6bi/DJWHm9pPb
KxF77UZPu++/37q97y2/dnvV+l4bTG65//1xt/d/fWapKPxZFfq5wuAhTAWvO6St88er2+7tBz2k
NwhemM6T6smn+bnvFqL3NDj55ka0zhdDP/MibMVmvr+d5vh2uf0+rTlsueWmut1JavHw3zYEgtYH
y5lwwYMK2WjRqA7gBNTBoDxPUY/d35vbe0U8szLUqJpnXYhrKocJevtDopSb5LaZXIABUdYo5CKe
fPHTAakTeoHcpoGMzgW7H7qmmKytrNniHYZpQ6rYna9PG6/AC+LbKLa8Z83D+0O7OUgxmTNEO9ui
rn8AZ3sRUj6aGSXYUW0mWvlYlSKsopFAdjAFTNCMo2ezxBcZ2npWePC7h5ccnAq0em9rTNkPaJYh
UqT2xSn5Hxbd0lnkntZk+UYiy36QrbUixSEKWtM8W1xuWEkQ6kWANKiCvv5f9s5jOXYs3c7vojk6
YDeAgSbpfZJJzwmC7sBu2A379PrAaunero64V5orKoJFf5KZML9Z61tm5VyVmYSn0J6RuvOwOYae
moro4PIAF3jTx+aTWRy7chajCwRgZK3zyvAL0WQsGtK/AJky/R9hdQkmd0TvgCCh0t4Hglhd267x
QZ+HeTfcwqFoRHLVXf+IAxqHhDh2qmJHCuPVaVos0fUdE7NtGzwZOlL7aPS+SudFCWIsC+Uj20+/
uFqvWALy94TxNtGAYCXV+DVNbO9tycvNYtYbfW8Rls6T2bsfmr7VGzTvg6u+PMWeZfRdjZhG9gVB
k06AOtngRCbNArfx2IbH7rT5Mm7ximmBvm6ZAUGii9+ruMpoPcg3MMxhXyC2SNjcdJLeMgjuYphV
y3CklM9Jy3BLt1z6KyuzW3iqLgMZzzM30J33ttLIeGVkTOtmKKQOxMRngqRBnrmGTuwQ4G3RQnwf
7BWiDZHL7M99460QWxMM5sKSlPgAbjdNF9zH6pIXo7UuyCKx/RYkFHXNCt4oivxN1nikMgL3bFGC
L8hS2QaIbTCXVC0bK6aSphmfATA8jMok+VbgwEYbcWNEdeZvh8gyxiiKY/oqN+bZq31jQeKAuShF
/szZ+ccAyTAxJ00aFtwU+Hs75OAyDBNyo80Ow4q2U0eAhGj1TxqIhlPWNGogZoQNUh8WK+byC2iM
qnwZFeaqsog/47IfSZzRVygkAzhkuJstadxG1/kmkXBFMEuZYo8nFiRYtLUOncSUOJ5yGWzrgeAr
RF5LHeUOVLUq3ahIDU8mbonNoGnjmirZ3OKX0Fd1VXS7JMRJZEfKfhxwe8tez4/T7AX0ZhP0lBvN
PVv1zTS3Db+fClN/Ube9cdPzUeMu5GBSraY3MzCds5yUu3cTgnYTm3EByDN3HzqD+6i1EdbpINA3
7BURdDrB44C6eO/TJC6KKucEtWJoMcIxkPvY5gpsBCPTMr+3RT49QP5bFXUCFWsMqHiAI8OXrDJ0
LeiVCHsTTCaa7nEYxuTSlckTNwpQX/MbNRyGodFhep3igN+UVNZ35Vk+PVbQP7p2zbQfkIWWTD9Z
HLcHk4zwuxhmILjbjVUGJteqzN+57jSfJlp8CyMXuK51KljMep3THSuyv4+2wpAs3ZulLPc2QIAY
s6m701vzocrrr0iXPl8amVWPVn4VNra4Xjf6vWekM/64RmxTAEIxZF2upV/DVm6si0Fn1xW5OiL8
/qDeSTcJY0TmfgPUcMAScDieZZl4VP99vQ6agaOgf0ToARq96zFCgaXfw1HOibE/V8Kzz4452mcs
LBgB0TVsBKgCzuTEwTwkMsb+7hLKsnGyDfu+6qDbamIOa645rgvtxRo6cbaUdxrQXe2mqYphGEfD
CqdEuapjNavVZYQ1SP2MmfmAsiJ6UIzno0DJJ9Efx6nxHxz4H2ShvcBE6k+BP5bnRMM3NKtuqpqp
ZAw1IIQgRcyvt/qvlcXG7Bj4F12xh+oKuKRwTUPo5t+tFlNnglRxrXKXGl666zuW3krCSUIz+OQh
WnwYJGCzeho3zizuGISK/5uHYP6b28PzPC6ouuEYOotA629ydj+IVJsg6N9JDblT0IIDm+HjWh/F
K25kb5lJfY4goNz48Msv4AGXvilBChFFt2wqsEuSweFxFpvqnSGvnRc+KpbLe9pVnQwwyHSzjuW/
fuLMWXD9tyfOc3Ud9wQ6fBvV+78q3nEzZFZSDDxxvhLgBA1vH3bBxbAmZO/gOLZO5xWroTP2nRij
LW1T+janyNvpZ9yPp6Cx/Y9hDdQq+hSm/lwwzGH4A2naSxyb6xclMNOYu2b2eMk4ng7/zeP/N3MD
z7pv4iLwfMGf8fcUhLFJ8MwYAjJimFO621qxilXDH0EGVoqgeo8qIyemo+k2U+a+EgHH5cE+J4Sp
AuUq7DXa/lPvfTppUu8m4b368wSkSso3zry7ZCjL7QBAa9nIyNmqxL7YKmuXv3/E/7eAPY4lRq4P
qrx8FTeqjr/Uf3ZzGSb2j//0ev+bBWz7U4D5+ZeUjn/+zD8dYJ7+D041kjhc3cR0Y1sYOv7pAPOc
fwjKJFN3XWHh9Jp9TzlT3eh//g+Lg+h/p3Lo/7AcFwOK43iu4Xjm/4vhy3TNvxtIfHxo/EepCEHE
xBT0r6cTxL3cCwov2zUSqnQCKGZqiZuq/viOODBDYzaIfCaW1YlBypZwclIIIgzXZEaexwYqZURg
Yegx7JVDqi+zgDYBVzheXS1BFceQOqh96LN4dpgDGvdeq10YKFkLEPb6svSsP/WoE5dguz+TqA66
0PxjgkF4kyF1WhYcvxCZ01VjQ88lLhr/M/ALuDGo4tOkWWcyK9e9oyRg3jFaW0hypfnaG6SYOVmy
BFhB7GzhQF4hVqxNHZi5VsNGYPQ2tTYR1agkGPwkMZd9YO2zTmpI9MzvfGAMnwD+bXAg6HFPNq5J
VWe/G/WsPy9I30sg9Y2J/mFnERECAYy4Jj9IXwJ97/HSJkSh4Qy4dqph34xbzSV9m/1Gv3Rdx9jG
tl2tkih66GRHRBdyCs+HcVHH3pcvqbQw6aA3C6gbG6REXeUAakicGyhWHm751KJoh3F5LMDzsHTs
VsQqIUaRlJ0ANsjrY7679EOEe+Re3Wti/LEzpuqhIOHNwsyF/ieftvFg4Fm3czDSZY/CEIguZvgx
Q3ml7x0EjZVkucpzdQfC8xnjRXII4ImIFhyGERbdulYVogNdgTqcnfI1YyIXr/ZCWvizsJKA6fK+
0WNe6lT7Q7beSsGa0JOtZUZMipwvfw4+y/OXPKQzoJgOW+crdUPopaq84mulpYA52KqXQNqnEgFz
TIDnShCmzmQFlXE1AF2J23vixNHLSO/WK/sNGvySyeDWsk+mar9LUtxS1b60QXIazcle5K63E43V
MIE0wbPaJ1vriVMpCXcacXiP8Y/Kxo03By1HaXozrfI7wFBr2xjNgWIurHHaFYU8qJxt2sBED+OR
GR6J6Vxzv2UDhw1k48GO76owPIqseXAC9GX6+GU5P2MbmKshwjNnTWwBQ5YrKUZm2m8Vb1xDnZvS
LvcjVi8ESNm59Ipkg6bS2Ej2R5vGET5ZAuMtYQi7IUYtOrc6vpp0bB9IDGYeXu24sMj7vjoqen6W
UMMjs+lspyXj0oL8uRyhlOwdP3glox0V9ujM7isoX/BQvESzkTQO566znGVMsg0LacahbpKtLRYu
6H9ibeExKtW1FugoL2YVYHFAG4n6u50RLUHzCIY92kdRNa7ytn+nQQ7CfJ2qylsm+ODcSBTnJtUh
L4b+nmH0U4JwG8m+2DAOO1T9NOF4jk9FwbE7GBC4DNReUBAJn+7qU65s0k1B6Qrop0tl2wSdePXS
7eHj+jNYMYiRLnGV2rRuc995hGMY3xo49b3CGs2AexCLNqbLJtZ67Y+pAE4y/9HlcOflSb8BjjlH
Zla7UFbBThPe1sEtte0NQ8Pw2aDgi5DK22mFiJOK49GKeGr86DOeSeHlUD0Mo5deue8zcPOzQ+06
5T1cb5rDwWpWSZIecSqggivw9Av3FXUqnlZCFjKRbCw/dk7IY7/ICOu2IIqf+zoWu6LniY1aticw
6u0FZwVMA9swV17TY1ax2C3Jwlu0qFzBlMylj1m+Za3rbGzNbo9ZuRpqwMXT8GVPMn50UM1ORg32
o+/kYkBltLMHUa3ZQ7jUDO6p12oLwqjG38N6FH7kUXOPHckTGzl9B25drytDoAfofGqSzuWnQaaS
KVeTkwREqtNJRknFs7LxchFovOkqkMMNqZuDmrWgcFDo2YY1hK0GPpPICOd00WwBftHKqLqK2tg1
Yf5kNVHAfJfpiRiKYzE2e0wk79xAwW1OwS3uaZUNd7jXK7VCYeGvU1Zwpx5vIbiBGeg25fJZ5TnU
4+EMZ6a/Gh43FM8PvmSi8e8zWfTyOjob0SdpG82ya6DRC6d2SGA3nsyGdgbb76bJYbNw8K+bGGCC
r/fZWuolURDhEjJMvu9RAmDQNhCad+Mq6nJz3TiezxSoRfQfsmUKArXRKjDlcfSmeaZ5NyKNiaDl
bPwOBA3oBLkNm+EtctviYrjhczeqQ09zwIS4AJaXgFagyo1XytRuzoTooQaLTITULQKWufRF07/a
pMZc7Nq9dYTMHAbFQ0XXbCwst48wIRPsMnNfnkh5x6kgh+OQeiCfhkoinEFXkUwRM/FueI1Kg3FU
1OzM2ooPY3mHDTRbj6lt7LQqaGB/8IyYjNbSKWi2HnOsa1TszSBPuZKmPqPQAnay89Ga6IJgd6xb
S9VvDjizZZQbOowqXj9W6xivmugahOPFDNkFKadrV41TfHKvES+Taz+N5iOYpuFIg56v2Z0+dJAe
0FfXL+mUfXVW4B+iOHBXHEsMAacN8Dmy6T023tKB1wSVAsoG+jrxCozZB36fXHqfOX5/EGrqtpEF
u3C0tfQUMolDYjYdYftbPeEPwPqHxRyh5AHjXFn+kCDFqVD+cDPG+JdevITFhKz8A5dqk0pkvCDS
8VDIE9agc0Ivx1G9Ja6bbuxKJ6MCHNlKn3OYmfOF3I+JbfER3cLpiLSlm1r1oi3xZzolSxOJxPPQ
zuaEVO0RkJjnoe63ZH5tA44q4hy4B3ZaxhI9y3ZVx7pp8ikzuJ0AHRDHganCQrzJgl0ZyqY33Ye3
Y85vRr368BI0FcGG7oA4I5P8DRSEO3SL+PzsmtURFpulDhEIx1SpNnUheWZ8c1hOKNi2mZG8pxrC
g0kU830p08hRadG0+W66ttKoPiSCdiaYuFrqur7lb4hewvq5jf406p3knmKFe6zbQup9DF3TvyXq
iJIToFLtym2BkBDiEqLFOp2aZT9mADxFmF5tuR3xr+/xglHIDVa5CChFdB3TUpeQnTIO2oFt59kA
hLOsIfwc08L9iMIEdnA0v8ZpVtIcPcR1dgyw8uCeEMPeJA9y7epEH4oy+6Ec8g8qrOyVTtQu9Eue
DHBD3DQn86U28w6uB+NehAbtRpE5u2IiVNdE46rS2TMgOwA26v6YNnJEd9c1efTKyNPYIma3F2U3
UWMVrHtIpdWovsAmU1cGu9imzjYDbBOtyW4OF9UXu4VwZ5VOCdPY2fRy3MX4u6rW6c9Zf/EMMR71
QHr38yFDsrRzP3Q3/GpyXU0p0WdIsNeMp2YDyHjwOdhIwIxxGZmQvNAT31pLMAemut3UYXgeYFLP
QLptz7SF9HdX245zQnXkuZtyxMBc58kq9Zp73VXNnTTr4jpnz09G6+zkZD16VvuYEs+xgMrY4N7A
+GVH7rAzSH9aOH4ywdzDCm+4NQsRHhvKlsJaNq1A0ueWnwr41XFgyQ7hkm9zLBMNc5Suy9w0r754
l5FyYQWa2c6FjbaMmuE1LMrTKM03x+JKoHqig6EgAWNQRKXoIWyykZt0N1MZSOe212XJrWDQSfnx
hitdvr7qIMl1o8/Cc/YMTck1xCPTGR1b+bq1ln6+HyhdNDmr4P1bmncfomj2oO+TJRk+ZwyTP4gs
dlX1XBn+p1sj8c/bLfqmfUo/jl78h9EmG/43omOvsIx3U0e78Qz1rlsWH13sMEJWUMqtfez4Z2rT
q6bb+yBgXoj+Zhj6XR3pq9CdA+JS7WxRRLRAbzyivuoRIWfUb1WMRFsD8kpoqtLUVonp2RkaBKvY
WXSLWFbd91cGjjfbcm4WywB8VO6n004rL1SnoSkf+EYkVR1TbLO896R45E6r8OX+dBTeCN6blwCs
W92yskb1dEyrHqQNRg/EGbi3WuNcrkqnep6/ySxTJLH+bhiLg0r6W2UHZKkgWcpt46EwakJ94R3F
BuKhuOJOa/lHzDf3BVYjjuw/LcPaMIydZVpu2EETDYaruNNbNDlIzyd7g8ruQRXhS1/fh37Jpl0+
qvDOSfQNpsH1NIVH1Gc/wr5ji8KClX+wspqdgZiCieJx4OtOB5shsTMWjelu/ndpqEmubc69yz2e
QGPUcw/1qJXLbgaVIwNYe4Nw59AY4nzIY9U8ku16US8J+ptPkLMgmad3ceWP8ZGF8r4oMLlGOELG
MsasigKsLvYh+O0F230D0AK0VTZI5PCcJR6Tr8Im38VDPJr6z90AMig33oamee3r5jS0m8GoPpoa
n8MSm+3NxSxzKQGRA2340vxxP3nvtuu+INkMFqV8zNv4lqfNe2MPF43qOpbTKcJ6Zw/RrmyKT2vU
7zrTPIuagmXedglG6aY7PuSD9yjG3NpqoflKaPlZjNbs3djL7kGyO2opcSjo114B8ha0HhEX7trJ
s0eny3bRtcTysZiCcqNJa1xp9ay1yPd0ZEAQNWhoSVGyHy3Jy8U/TIbZnWbKu4Zg36GEZ1njvsHo
56AHGvyrPDjUlG7Rcjq1OIBDw1+yV5rNItqtK+cT0ryrWoxLSIFCLhFtkZ6jcWKEx26+Cm8NZoxF
qYYH6UERnOTJbeKDSNtNosyN0zqXPlcHeyqvejVeaxPGfFZoO5h4l4pNBoJq9NTxSmjOidHAS+fg
aRKIDHoHP5RtHWQTv7Wpfo/j1x0N1OwsUJkU3oTWvjZphwM1XYLg/9Et+wiB+IzbfplMw4W/9GRz
l8buu9AN+Y6N4IIJ6OLY1U86PNaGvKt0Nm8N6PbpSenNtu4p9OBS2573XYbVyrKMO1+ETxrGtNhN
Vr70D5A0UBobC2q3TSLBHercU7F539WDtwstexXmqbcM7PGti5LfS2ae2Zsma94aTb8BT/gAzC0C
SU51+1WE8Rpj6IMsmuPYF58wT8g6a1d11zx65jZKsyv0i40Op9TGT6Pw04Hyvi/Q09EwPvFY/xhO
cC/a4F2He+YN766qngnE2E+pWBdKPNaZ+FaRTlKW6T110sbW0Hz7SvsM1XjIXeAoAQHivn9KSEoU
/VdoYqJOFA0DB0voJG/ArD+UR/EW2RepLEms9yvrmrwx2Nfr9bbu7P1QhWe7gBfd9doSs0+N3JnT
HqHdfWF52HnGP2bPKedW+gv623gB7oAKmF2Xa7wq5T1JfJSN5l/Q5B7y0nntLZzHI5vDsiMRxkL7
/EYs9wcJ4avATx/aIlqTlnoabbjBgZ+jXMEyoNOjO+0DF4xwEWpIkUv4uHjsiSu/E2mNdiliO1rt
dDWyILU2AFsWph88JAkcTDSGoTmeW4dDWwxrp70bfBzmEw8Rdx5glMbU5svizu2qdZRWzBC05qjZ
7+6FQePVM6lGGI513H2Ao47xc1wRE1JmrVqkbfRdm+Gm6uxrnAY2bTuhSNnAyplqqUKOZXg5VpQ2
vVVcXQlSVLjbzOWoDd8yS57JDU22IbymRZoAXgn6eyQ7XN1S7bHmtrkIZHkea/MAdHFTGO4z7DvQ
oKXcsqXc1GME3l1clH9PKOB96lioycv8rbGKjZugfBLT3QTZ2ExZcY36rfcZOpGkFws0vkNxX1l4
XJwE6Ye02UFmcFRJCUDE3Pe7UNsxkSMRm214y3RCTxgRDiVhTejF341C3BsphM4ZBJJdQWvsBUtn
Q/XwO7WrdORyNBqCxGmNBswA6ZPdF0+5KI+j251aXOWjEcKaz1+J1nxMpPFgl7OyejyXE8EifWCy
QZ89NzKhJSqc9Ti0KzkXelUwbQvaQFvsFBcTkQQrU8DK7LMVEbSW6Z4qqV4jazsMNT2YfXOs/q4m
CTGSVy3OjwkuNcy53MnRJffpDhfGssXQnbWUyfax4RixdLEhdvEAY/NV75JHUIc1gGauEYgTzowe
L9hEOO2L5llRntdx8+6J8EwBTKXVp9CYUdWIezLAcBLzu3IdCi9TinwUw1LF2r2JZsQtvtF6rhPr
98Ancg0QlORVmZNRHPtHp6MNg/ZPA4omb6xVOhVr0x9fUqO/h/mxbblRGMgwybz19OoH6UGzGE2D
KInppa7yMyzPdTaxMYYAIYTL86bh/xakKAFqX7rDcJpfr6ot3li/PfumepdNBvnF2SLK2rbFmkiJ
m1kmkv06MzUx1ud8/Ca/E15QulB69hG4pLFMNfYk32pBWdIK2xOBakFj9nONuDQSi108343DbS3s
loreCq6hhmKnD+4NUx28JHHRuuGO04riQdUPUwAoYsQTpaFWcFvktEOzS+0827FmBZKC9iLENg2a
Ak07EvlVnRF7iu+gmECZhWm8rJz2HBgk5fg5kUA06A+J/d44/ZXOlYIpK6jYxnvgJq6fPxA4zOWq
m17rziIapCgJRQjXjsiveArelEk8+6AgH1nyO23Gw9D+hBXBh3X3nHXCRuqgmRyy2baH+cywh7lp
1U7ZSkuqYx0wV0DjZCxqunoAtf7KFualhThhqK64K5ruXHAsw9eiQU+HCv1c5x1sp0dXGetnps5U
dcW47iuxc0FerUmp3BUJ9ZHleX8yBaw+Uuau8adu3SLaQBYNUtWgMnLyZmNbkX+HZpS5nc+lrkFK
uaho4TcpmsuF78BMhOMZclUb93QAC49Vs+/SOSvyt5rmAR1+ve498ugc0mxbgtIWTRQ+0hF8TpGd
bqomqfdtx8g8zKylW8OKs7woPpsRYiSjsh8T4d8FBuKD3rbuRG9fm7rIkIVqz5UPuIBcp8cJOo0d
5M+Bg3DEASAAEp7o3kjNRtcS9GuWFcTdmgZ1c456GGqB4foRllwMumnfPLcptkF9dHF5BtYmzod9
zX2rtsWro1mUP7R6MbXcIqhDbODVbVZ1L+sS+5DZgpcPwb3KUM+WNUtDtip5sZBlHS46z99WVcMz
FI8bxuzqsghK2OTEhu3roLOeiuyLJcNH3V/sdlq2tvtUl5hOMPfucpeXUAZsETXE7VzRRiI0Y0ec
fJeFp5h3OKFPM56TZ8vQgJDYKOz3YZF8RCXGgVG2RCKhEVF4nPcQQ/E0yWpvZZW3mtPGVVCMp2Rs
XV6NFuxKg7QnSIJ3p6c8DeMyXmpN7WzhWRJ8waFkpTaJSGIOB+sQSJGgN+ffySMRvg9Zm/3AztiV
ZGlsfMHDq8kbLjNxF9XDH+l53O5eZFHQAZAckVlPWmI/F5GpL2NHe2jmI7muWYsoD8kUfuRikcFT
X7eeWgwhBuMiB5FZuyA/ONjqqXcWAbcn2ZKyCpVhkCBIybFLrEfCvp+jEc/BXT2VR7fMr2XurdM5
cNXpnNkA2L+Nhvc92VvhyR0cqAqNQjBS/e+nIvtpdSa8kAnbOWsRXEhBnmP+XPaINqB87lvTPpaq
+uQWd9Z7EjEMnQ7XrvtmETb1uUDy2ltfxtYH+EXW7Cfs1FXradWKwTKHBeG+adDc6K/hdKjsuSWu
HZ0VZkgfP1BoWN9ZyT4MEW9M0COsXYoEB+pQuUZ5tCKGfWtDvFe8BJITWPrmfmDpYGvaFgbuY2d3
bwEi+CguwCale1s4e6CLT0EsmMdpBqEeFWCKKr70XmuQWKd2JtkyQT9801axumqzD5HmGO1gIiMy
J18izd8Mv9t7eCzRndz6JP7Woc2EIzb+xPo06/GcBCm1Vj586YOzS73+2YpnyLq7Zjr0pPfcffz6
i0Q0q7OjfcCdt1EC6hBnMiNpbaEY2G04GnFrMJdF/+TRXVRpgknM3iSBhbrQ1D7dUD80SXlz8K8z
BEFFN1xYcr0IpoWLSQw/gIjuY6Z+vXdjh7Kq9AAJUx3P8eG4ZLJHU7ZXg2BWPYnuizY7OigWT73S
90yYO7rEuOImLkEHhGpZauQpFQOrEFHvGU5/CxXs0iGE+TIQVJtjtkRWXQjzjBPxI6S+h6fr3Pdp
vx26akMsF7/M2A+i/8lE+oZj5xV1wVVpNRm+MnsgHT4lgmvMf8KEgUZO3Qjt5Cpc5+hK44xEeG0S
GmFZU4jup73Uhu/zh4y7rB4+DBsmEqkteC3idlXqCd6aznto8J3YbvlhDbRaYHepY8jJ6aZhPjjP
RE6PS4TcR5/YpK0syx8tRnjNTrGezAsJqCjh3De/858CkW0nJ4NGXMS43nuKEQLnsVPekSuBbr5W
z2HFSjEh+u8plLAEXajGfh0BLUaA3RJznOXgVYb8rsvHdWwotrJEcLqKTCymihZbCqAwtmiiVaC7
AHDmN36d9n+99/uhNn/4t8/97cO//djvT/z1++Jmm45AiRos8o0UD3BpjI0+8RTWFUSeYFbzIpLJ
cRKFNitmONrIVRd25uUHc37z+95/vPm/+NzA8iRbBIxFXNhaezUrnsdoItfb5dVAoloevCko/nrz
+6HvumqPS7nW204dk1l3nf1KsL3BDVdOhIcV2mOG/3nWM2vzw7UH6U3r33fLX33677uTMq6B7SED
/FWi+3KQh9832ixU/+u9hjAjEYidlRFToZcVeIeWx/v7MP96N53/ld+Py1HNA7tZgQmdgBKuPgwo
gw6t0f/zze/nfj/8/YLrhR2v+//5cjO/5yI0J6/G7peF7YH/+f1ymT/bA/EdzqzXZ4NGjpZtcmPT
exQGaUSU2K+YfH7v98P/+JzUKm3vg4Uuu7tA679xL5R7URe4xLz0BGmj37lW/DmxvrlYbjpSAEDN
ifswX9loj0gXkQzfflPmvYZZldn/pAhZ6VJ549H3ZE1RHUtjHFc+PIVx4jJpOXmwmlXzyzQ1gn3o
5dcOozCK+nFn1DoX17G7IGyG7e24wzLn/BmccgUqfVfSLRMf5bzo3Zgd4Nuck8kpLq4ck6XZdCMQ
fRTnodhrWfpHx7INV8Q++G0/XnCY3bykTxFdBwqrHGkbY/VZJ1G16/IgpbdGLgqAHXBCi42n8rmi
CpgfXPEZzq+L34DhjgDHxuCfMQuEjykvZiFlsgFYgSU3BLwYerA7i1GuhGwkkw9TJ01Gv7d6owHH
AyK0QDUyEQgNHbTYU4cvngimys46obNhrqxLZ1rWZVQhZ781HAK8xJNV/nFlGq/5kfYigRnJ3D7X
cSy2HNh3sRq8PcTk4JRibAlKa9Zpvhs+YxSvNH8aU8lzDtgU44R1BkChXP6fwPViWjDyrKYkw3VR
zZXabz76oUbdaxX5FTNLfp3iP0VLuFVXT6AOmC4mJKGvleBVcXCkLy1dTfh2ZH6JXFdedO2R7dJw
dqawxv+asVJh3JbDL9x0Rg1FRpnumRBF98yMdB/G+Y0UMojARTWexM739D9o1ZcTKzZ8H4Qb5OYU
rpjkqdU4B/gydJxWaUUrwRxArskOX4+RHIHzsBAmf+QUz4+E3ZPGdo7yxtBdoohcryWJKeRVaQe1
9EvYYiZC4gsuwlfud/qOMd0jBchan19ENkooTVioSHZyfFeUc2SlBBSsfz/315d/v+KANFpBfeKJ
OU7xLi+hB8levli+992K6VTIito1KR5sOBeJXV+CSBwSLXgaUNFqwwdG7B+9TR5HGZ5TiaPOgio1
GI+QKeVC2cZzYZE4rPnluwuYjgkdU9lquvVkt+D0s1a2pp8cRaVoiP5E6GO8g0tbVdkBn9QJtxPA
akAEESzIeDYDuABacRU6uNa7F7swd12qGpJnTdwFAcbyKIJrDGB/4Wr+DSc5QdQxnJHc69igGB2e
o2atDd59H4fsk/rxrjKakoHWgfZ2YQ34uz3lPPdBf/bG9A0IJ2UqjacumjtDIp0x6kO2Y7VNWTL4
68BBL94nM77QKq/SPSvWqJ216nxCg+s0fgDAvMpaxladW+FuzVO1YPj91ZPAsXCl/t4i8JOu9Nd9
QZi3Zhw9j/TrYLL+OPR24GZsiWR0uAXgIRcj1uHECZuloHYwxF3QhS6J5vFGM4vh2KcTOELZvbbC
utnTbYo4bKI6vGs1IsoTH81GNgRLcw4J6IqjFscDFeSFtLKBC6HNdAXGV9VpL4Q6Razvcna7abGr
nekjCDid0q6+gZ5e98nNcS5c8R99RaB04uZPYy1X2midcNnjfHbEPaSRfamSL9u467toZEjOzqLw
AJug+MDkBDUXRCq1wE9eFv6+ZkNypw2RuwJ5xDbfNI9GsbFEWO7gIacrhz4PDUhynSad1PmepyEb
t4NjniBwwm419y2LsCE3EAorH6NRXi5xzvOC0uRYscFBWUxIM3Sso3EPee7oUsWhGdTzJRjJas2A
wlxasvpxQ/vTJet00bKr1FuLmWTiP4xNPIDQhExd545xrMKPLjLMl9Zh4OI0B+m64T5uB2sFC/HF
0C5EYrHHRYGCb+87qwwu092hKKM/BmZDuAmwiOrsDmZGSXAAnXGIVkyLwXwSB1sXNNAaTKWs5g4c
NdNhLiUbSz+ODis7042LtahbY1kPTCLisflIPMWknlTCRYAxNfTZkIffXiPyo5uDtSaHSi5CYRXX
gXHCwhy9nSumCqpdmN/qpnxCMfXZ2clP0n5btuNsOoIIVnOSA9dd+07yZEm0tGZuItej42cfMDx5
Jcl/4GZcZmfQBD50hwicivGyAj24HitSppUarkY0tOtKsHys8Diu0tRyTs5HpFnTxqGj5OW+lqHh
vAWO8VNF01XE0twDmvXIbflf7J3JdttKlkW/CK8CQKCbEuxJieola4JlyTb6vgkAX18b9Mu005VV
tWpeA9PsxQYE4t57zj4EsDKhXzWRJzazApbhYfRb2QbLZpoe0VSFTDQXaXwXSBJCKg8ZkOx5Pe24
xizgguir7wkoTzeagQq+CJjPNM6ECar9NIZiF2rZ/KTNyYE9EmnEenFrlZjyQ6E/RmRdgPcCVIm2
Z/Cdvt5jYmD9lhXfiaeHD5qQn+ixZ6Ola98kFhKdMjijy76VYYXyzSOHBmyBZHaG9suKAKMYzTvE
PG9nV809bVlvb7r6JWYo1VjRQ5YCvTKZVGw8ET4ws97TGXJvQ4fgqrarxCGJqhlSQZ/vvYqFi2vh
pCmzkpByWGOm2f+AfvSSq2LguQl9tY1zD73iJesvkWy/hePwVKM9YKHWrAclgg1W/V2/CKOj0N0S
0UP3uYOxJXO5G1gbr4JQ/2i0Ua1yfakWavv7Av0F5+CozWiAjxDeN0Eumj/0JO2lqfgMao234FQE
L0kXgg4axzyjPRFQUsd2LbZ1cUh5ZzhLvAaYuB6ctPB70TrI69zUXDMYM04xx91tOjJvSiPNvYGo
695MmbbWlYSUOQcSH06c7gU0W0bFhLcJp+3XoVvDDimEOjoFvZqKL9FpbwyEScckHG7pvmQ7q0en
I1QTbOo6/ch6wDWyDaDPS6Rcw0xC4Da3k2btdLz6FCYS0oMwP6rydQTbcPp5zXL13CxVQPRE7MIM
8L/v/QBx2Mluag5VYdWO276pX39eRHOya6Su9lOg5JYim+HisvibQiYWaYTBmXM2TeT9YCWw3EHJ
xpmHhPN6FuAjKN8sJN6n0F+K2emYHHKX6wkg93KbFP0bl7q9UBEaDZGd2hBpRLSci11KFxDUh4l+
Kj9BsgGquSBJqUWirjXeqghmSvvOJijJwFe3MfoJaIfFXNgZ5/cpjwp2W1jv2bmfosJJNnxB54p3
f2qWkxpO7jaytNfrVWlEaA3KksKvOwugvmpzyNCatbFbw9u7YbtFzdyerieDCgAOVfj2HA8Su01y
vNPY7L2KBO5eJi3gZWFCiopBqwqyYDFZu3DhFweBhgyr4A4QYxXWqBCq5AA3Fm0J8AJ2gWzX+Yce
NnDM03Tfx+5t3wDZq/IRrQh5gOtUpO0JuaNY9w1SgTxm87EESrw4HOOTGZYxrzH5pGxle0BFelKU
J34xMrhIFsqxPtIwsR3GU3KqTvQWqlMnehQdlbGDmQp/aPbS+jRUol7TXfDoPPb1yRiVuyMM4twl
rI76PGxOUE0MX8dGxN4lZBByvdIBgsUmRRMc6i+Vu4PPriC22IEekrqES8rrH4zpuNXWkfjZ8jQs
H0I4MjDo2/imDr3+0MRifX3tCe2n0/UcccQwShMWUe3UXIogj+8bgldTvfk0gLMcFn99ZsS4gwbn
0JVi3IpanSIpvVVdsZ7R5v7S5byAWIxvBiP4de0256po3dUsBns5bL/XwE5WbW2lKFJYzk2GDX4o
3M74+W4Ya1dr192W6IRCzUIp5dJNsseQCJ2wXVmK+PKQOXzciHgr7+VDoFjrTdA/gGG8m0P7kuQI
oYm52OYVksthhr5qtDTMgQH9+H87xDXX5n+xQxjSMPE1/cc/Imb+ix3iQlfwd//E3w/45YWwdOkJ
geXBQgRiYlD6hxdC/oXeFIcEbV3cAqZOBMjfXgip/0Ur2rA9U3ds/rPMX94I9y/Tc4SOrcKwdYTO
7v/FHCF5on9xGjmeRz6LZVFCusDZ3T+cRoGC5BEVpFoUEfm7rpwugYfWZrBoEueh9WESK5a4H+6g
P1QeDQn2w+l6aN232gMtbUlCozsVcuSUw6GmdoDat4yiUOERunvHodgi63AMjiV+vn0B7drymvsK
axCrbVaiuspR2wXka7PM3IRx5FE135YdaZbTEgZviS8cRaONU7juqn0qyh1c+Wif6wYhhKgK9JZE
qt++vbufLqt/ycH5Nx+JIfjM+VQM07aXr+X3ZBYPYimzK4+2tuYwoDdik5RF7TZjbbcr6RjbyLdY
gVbBZpzNWwire2NO3zXdtsBZ5utm4p12FWjdHrXVjMHZq4Dt40JlAlzaqOZZpISe/TZxeDn8z6+d
SYv3xxfqcoSl3rAtWziuffXe/P7qg8ggOB519yEIgzcE3qZfmfl9PsI6zjuv3E2zfgECUcQOOvmq
Zk/m1DhoG/cVjLja6UsyLJJebIoqYxxWordTMPK7dGOPTPPhLqyNJV4xrz+GqnLWpqHVq9IN/TJE
Mtta2cnMCvpGpDTqpDXGeg3YUWu+09nA2UtvhliLjDJgPE1D+CqN+QaK4LCCUP1mDOGzU3UMLWLA
9TPEjgHy5xIcabt3YUTqSlv1/TbGqzMDf16CJgfjkGuBB3ljtpm6kJKH7AY96zqlrStm+UGgLspy
e/icimO/xFnmS7ClisByEnTZLpGXuk34pU0IZsRMNqOYcJNgApoatpvIyPdkFb/WdE6YyKFkLknV
tOHP1YRsDqRtdkvsZuQQwBmRxOkYRHIKhPxU3RHlRS/OtWJrUQye2ZYdTA/2U7GEezZLzGfHk2hL
8Gfcs3cnCRRKOtolskE55GUAjPSv6YS3AUN4SoqoGx10lyzwoO7uYsuFl1ZJZr9gu8BdndLcpVOV
fJlne+MFHNPKBtFBKyfqzLylJzObWxGhLsFKvaME+jqnk+vbVi58rKVrZnFvlYWMkhkGVpcleqYu
jX4l3XVHpm7uzaxc0Zrjl0BLGQNXuRCLDZzTWJuBfmawQTKb9uhCV6Pdzoo9gbk1M9aB+0Mp2AHZ
ZSgazTN5c3IbxcVXzc7JyOtAFQdiIDu+nO9pFjKorqYvOSxEIuz8rGaGRHZs07UfDlmyiezfnCVc
diBltiVt1qCBREM/vjQpQbRxP7zaNS5By4fSs5DWiaydtRnzFgsasmyrmVDbUcg3ZG2AYRlELLG3
CAt38RKEC6YR1ivZuE5FSK5Y4nLLJTi3Bo8rSNKdo5AF9nCZSNiNjO4clc2u0xI4+urQps2nY9wz
hD72Xv4MAZkYbzF+1XRrU/egjcxkMzd8LUu0b0nG77gkpoQYH1w0m9ESA6xFDB6XYOCShGBoeK9u
6jxlaQxJGcdIFTHsGQkijJJQ7Atp+30+0VstHxK7/VqSQ4xNjTlXtrX4JWGy7d87d28CcFqVxCSs
Cnff6vQCUg/RvNCStYPT3SH1eF7ij53so2WkDbX8vSEduSAlWWuJSzaW4GQHwTQ6trt4sN4Svk+Q
XxdqM4STya5r6mfyfY41ScyOZX0GSzRzIb/KSTU7h8xmqKO0ZvEde9jTBD0zBoIPmWw2nQRlCY8p
QmMB1mfOh10e6t+LJRzaXWKiB/Kie3Kj8RYvDcJrlHRMsb/ES5tjAJ2EwOmW5GkCVrf6EkWN4Sdh
r0HjuiKnulzyqqmFeeZ7ol/u4jG9T+zplgH4fpkl60vg9URPf+NkWGI8b1Oq9naKU8whIfG0Zmkc
2qA/JIshOws+DCs/A2d+9FAV+QREPTOnNeDkW6R3KHH38+8uwdwBCd1MBfbhnHzNSO5eft9TS5R3
w08JmuIBM93GTMRGR8M1y/ALlKBpNQ/j9yyn61EHAx+SiVtavwsq/X65IfGw0qiZ1aH3YXTBQ8iY
qlXYWIhtXMQI7+5onkP3FKQHp/WIJ6+HN4B0Ags8St6aXe+uzGZ6Wp7wo7pvV0oToKApy0uDjqxj
E4MeRwSi9ySjBwqzR0I6tbGEpkcd8ektOeq6VBeGkoei019NayMT0Kmp45A+VL6GHrJ0eNs4w5KV
O+P8s7/SoSWwPR7Pc0xLrKDAZXQEnTYi/qCgv1j1Lm7kznlCDVqBtY0QxdN5UMT2+Q6HN9+CCsrx
i8lotM8ynSK7MNTWlOYlq5qXIEJ15jCaIu/lRSeHPiGPHsIVMj0S6k241OUSWV9wpllC7LEhEnDM
TaygHyrpnbE0cAykl5xH5rvB6nwpeNdJQ1vam/Hq0AKidYgAbgIEZaezhmdo+DGaPRhqzx/D/MMW
ozjSVVf72EZeoAAjAadqtrQtK+wxFvJrCV0ZUWGZ9U9g5tUqFBP7F449EwBrK9U/6SQPKzMol7xU
F0Gu9SUlK2ydBDAItOC1ifobE6gfcaRlAUNeYPpbpPbiJqfpBUtjWfgj7/WRkqAzgTdQGWB5Jvcx
sca15jpvaEY9KikvWr8nVQyodiYQyzK/Lt2SpAOkzECboO2xp0dAZlPaOLfSpas392yKVWczkOcN
CpPUZK9iz4JeK4q75k5iQYoEZBUnJhzGrczugjCh8N3cq27glotT14bfZlfQZVmivHsPjDgbPD4y
7Gw6Y3OBYcJiQqHs8nsswItlekn+CL5FRj47VLIHLAt8PUiWaO4gjCYoYAgOzpiBUc+dOyGZGHtS
fZtjE7meMe0MgmmipoWbBsqEnQtp447zpOCQpKF7NDqQr9S8UXXEMEs/B6QHLfA7av6vsP+Bd7FJ
3Gxx1d6ooH+dXUlkXJnjtDKYectHFIW0QtLuy/LRgVJnzMz3QerVW1j33+CDT2xK4k05amVphVrZ
0nkN9fwxxzHKhq5v2lJ/cxqj2joyZgyQfRsKUGQVq+0uBrYP2PHkZdqdonCUHBARVyBNDopnu0Ay
MWRgeOq6fHHDmbhAxhd2fYCR/6AZ6pLAbwQz+sTy80gm21MQoQmwJBMa7CoHnZKbR8H3sZ6v747D
ow9Nj0bKBO2IP2vacktv6BFg4/c2Aaw/jc5LRWjXwDu0ZbtRqdy7wa091RfNa3jhBHFFgFuDbAGy
u/F29LzsrkeaNOSo5lLI7U2LmYzhil0BlLNadejyiUJ6hB81qPzeLEGKsavXJ2YfRfWsuunLXDv9
EdbJftQkQYfZZKwMglB8AtsdHy/7kVkEqoFYIxwDTe7Ka8pthbVnS57DRlY57A5P3YG5MZj4Mn+r
C4QklQHkugH81eQgxfsBdLPMnvTOHbaJQQWTShNAT6KfVD4CKQLxg1IL6Tye1VGL6apK9ylJ8fwW
KJf7ru/8IBWPek9yCc6twEqQ6oX8/OGLsC7p93BXv8chTbVihnTiJnzwqVLxYs01oH8zK+N3WGAc
b26RKYiHohg5EIbxfZ2n2i710N1VhazZYRFehq5llbWHMWzBg2StD32UtqBr65gg9RmPYcKXqMSh
drQTXSKmaUSNwIOmz5UF+Q3WEmAuTgpmI+sYBS4sC0B0LRi+lQYwl12aXWJpj7I97HcIU+aEHIRQ
cVZP+P5gAXIi3GXo/M+L13P6ZANMVPHueqNa+r8aBPf19cafDzDvsmYeWRlhSvv1FNdzE7EMW2fQ
UL3L6kgchbeeaoRyhrmLwpkJb+/oBNDHzLQjZga+ZoQTa2U2mOuJsbyg6xNdL1ajcVckyYAiLsYa
ODTIrK5nyWKivggq4qddxswW9LnIDPzCWqKl0ccwqNUPeCAZhTgObZWxkAenIdKEAo6Mja54JC1o
1SdT8CQZUpfXp1+e5nru+idC3eWvXZ87W5B1roQrg1qqXoVaSkbHZJOLo+eC76tW57gNncNAu7im
3bWqEhJgvUaIU0DA8yqLSEFjJEXFZFrVztRaopwIW2STiS4416LL6Eb6VpscLFN1W+CDB+Ac6m1y
GwVhthmV0awrUCr8KudHWJBIxYPOeAB5ksEfJNiLFQyruYygolBNFmJIbHK6Jq17y9BjTGapviZN
D2E06DwfTQ1KKvSUeUm2UBm4xBwSYu63aSIudKI39lC+sx4pATB58TmOiF2Hg8QqsdiQ1bSd9Ly+
ER3ReBoeWd1FJUS+iYexpYK1r/P3W7RwZzVYX+gvfM7NnB7ynFVq2wTHXoMjlVUHEs/QQ2uVfIj0
5OhNfb+yrDk+2/hBfMayLUgZzERtZGXviyfWTUwaktWA7HvZz0p3MDd1yHABHNgJDJSzQWfxiLd4
vFEzxZTIsR11faHj+wR9azfhRR9hKBoEl1PjywO4q+S+g8OyCvnJsNQoPgZQzNiaj6XkANZqeXEq
dFZixGS2zyEctlWkLQ4lQkrogg/ZG4Owe8SRDg2AZNyW8RA+qbmA2s3+W7XLUK7pDh5wBtjE6kud
5uPOUc58wybirl2jKyjGw3BvGwNrTMc9KZLcT3Chgbw9TF1F8yQr3ujCUO5V3nSR9nCXpom3S/vw
g+nNhIFPfmSjQ7s0GNLNaINrrRgb3XaQLG7J3pZMNhBq9wb6rbmenjQbcT/msCWAwXggl9V9CrW2
OGhDn/slQ1yqevtuhMjsu2k1D2TNsWItEpdW+HIyCHk3gTX2iYZEjj3Dy4wd+y6tVL5nInjTIpu7
87zgVi0WRNfsWpq16jlzsvLIujyYZ+fOXReE0D80OKrOcWbvo3BRgGfTA+mIcpU0ln5UlXxDRQ9j
OSdqXlmme4gI2VkpOzRgl3FUFfVbwGpkzUHMPLQWJLBsQFUN9em2qhnByDyUB5txeGyZd2RNiT0h
mxElEt7MrIV8rZ50hO+s0W1YsVF4MYxFBkIQGYq18BjLothGefCN7JfqQR8FfLHBgSAiFxehxQem
z1+GZkz3MYr9UZSHvkhP5iDKEy6BTdPaKPjM5zwejlFERISj4BQ4UUHWlI4zCpWzHiA+U4jG8dHE
jNXYIIYZjRuN8VNIV8ZZ8QkTFVsE6tYa6Ze49ngfT7q3LbGu+FjCrL2YqeN1q7IAbRgmgsZIOwXy
1A0uesOGBNOw778nWRdd+tH9EuTmy+CxkhnnZlepqSEJ0llFNWMfeBjruZ/Ngx6122rAgJtPM4sj
ibZ0buJ3My4H1AXhRuvSI8FS4T2I7dvAzIdNXHQFBQgRJkwpzUI7Ve7EuyPkCqv7yywyb0vEU7GL
Eyj3rkHrpcP4Tm8lLCcMUyrtT6AZiubeivO7mCWN7geuHHc2+YO+25vVLhoLcYq06cJ6OtnijHYP
gbab0967IOMfOFZnpGg70y3hycaxgabMZmN4O6yZ9q1lK/YyTTHthAiOsreLZ0tTb92gi5vmtWYM
/dSjwEzpctyBlMJUyoIxF9aDCJHTzmEmiYjVN7WBa9xhdd41xEz3tkLNY7bGZrQwVrej+y3M82lH
778+jdm8dqwZfyHQbnqlCOddWms2tnAv75h8DZRHdODGLPH2legHJoTFuUmfGyO5YcwFHbJTTL1w
5nXVKS/Bic4Zo6SyFff0LFduy8YJSk8BuPNqzzs6y8n1XByfK7z6R8RhaCGa5SxYAUrggKNjpB2Z
Lu3VBHIs8appEwh6SVpDWo2fadBCJ7OnbaORUocE+EehoZdqhWYcE/rFiHJILoyv0SN6X5oQpa8p
JEvKCAua7IiM2i2YtF6MbAk9cBHNIX/s6C8mW0Ve0FF6FPAEl+VQr5zpGLUMsR2YhFQYCDWWq64n
JB+8jGjxtmlXKjSIMTDvwTGgPVzPplitDwLTmsgtkquWk+s5kDMQhodO/X25m7J4jRIUbPhVwNhA
fr2eY8a+CP1kStQIZlbqnYKALkacfYwLtxyJiWqWhUttL4hZtEtrUTao3pfrguvS5dfNNsf+DeEP
7+zmbbKlPfIs//nY6xNcT/647tdFIQDircALGH4TUoP+ekjtsJ4Nrwrvf31C3RU85HrHn2f1ipat
FTE0/fXo3+50vdLV7MHn55T5f76D682/XtD1oufqFSVwxOR6+dtRzdS4M0ZESstH8u8e8e+u+/Wk
+sgvN+7EtlpWi+wIw5WEf78JytgEnGvjMGzLKNlcb66ly8euPN5k0jzEoSMONhlTFHWcOAFUQZqn
4GCvl4kn66BAYllLg6zcECVM8Ua6yLC2h35JV9AeswKrqJeX8AHYAvhdfSLMbTdWSQTjhk184QGz
KXRhQ4EPPLBECpk9et18zIOR2GIwfNMpIzWdxDaMwHgAIBRL8T4W86EZ1LcoL9UWV6gNars3KkJj
HBT1AyKKaAJOkyLCXLEVrcjtXDfW8CxT0maatHqMY+dHVFYXz6rXoendlXqIYRvlvD6kt3RifzTI
wof4rh4Rf499jFTIjg+U3W9oLnO0mK6v5+YHw+Rxafh0K9EQf4J2wQZujIWz2mOp/Uzz3KT3MY7r
SOul74TEYjXddGOW2g9SykKOMbiF5HOSqiegN9WmN9y76wQB6i8d3kx9mvh8wpLKyDaq10Z+d0c6
uRYQfKJy90Z+GAQdINEowKBR910WGqmzI3Ft6SnXwp2hh+/G8p41xhVInQ3dPTkEvbNAjPhrDLVZ
/yX9uEWRZ/lhWDxqaXEiB2Hxa5JMDsfSkhfD6l/IyzYjmulZ/TJM1gPZ3JimpcRUrn1roZatvTa+
GPX46Orzc1oOmPllQeyxV567pt1XGkI21m5pGqTHChATXoHpoQrt4XYIfjjlxLKoxuAUYQwCBITR
D9JsDTF4Hdtoa9ipIRYImlUDkmqlyDZzvex5XAyaUH+2EOZZbPlV6uJjoQ/hEavoO+yTSKFl+R9q
9UNXP0/ppH4YlKYM0tAXv0+a2tZjcND74La21B61+U1XLNoOc1me3wo3eZK6h7W49B6dcZ1MN7WF
tq8bbsjN2NtIkrzufVAtMhGlfeJlOKeDnu7KUL5UeB+N5HUMItSMQW/u3Co5acSqbDylElav8QM0
l2Dt2tVHaea8ZCJxB3YkOzMxyQPqzXiLN8rasvWolTJqXLtAJtcBw6Rl5OX3FUMIUFkRkGZr3Js6
v0IIUiBHWciHSyFjl2WwrvNvjabAcBhD6bcIrhmxR1rByIEI8tWc8AFWCuioN1ELUqkfXQhB04On
xfDVZveb02cX6cjOh/aQ+uQrsTEG90RkwFctUsJDWcG6pj2hOQ6eY3jFhWhfKMoO1BKgvAa+Oyk8
lCrSgkXKG65GhBhBM5/Ae38v420apY9l5v1wlag3Q1kdvRQDv0lWAO5Y470V+C0kEqs5rRJf0lH1
DVQfs4OMJBES9wP9e+O1zPCUA0mnEZRhQrBaGw4d2dUrdinpPq1IWmD+NMoeX+uMYJQQUuJN0jeY
74d+jH0aRUgp+AiqQrPWY/GecZDbGstvrbJzipZjZem3yz/iFWIfdbZFg9METcXxVbOaJzZ49jR2
xKbVdHAliINuSlp2oM1oTs8cHBE0sRAiTWMUBCLHCTb1CDtFDoE/VlXP9Ab7JF7b25xRAUcz/CqB
CM8mdGMbdYaYNGOThRy5MxJZiu5LS7vnhCQh2s4kHvNum3FdpqRmz63aNG761tAe2Zg5TCJ8sI9B
5kDZldklbWfaTdpbPjoMqBS/K9uhYWe/G6UX8Hr5IPFSMP8CRE61wlQreBzkhMvQ+2zoh/Bt6O/u
LmzQtwV5gEB6/I6R5HsD7iz2yg2BMXjIcZ4vA2mmXciO0b7vXGwcjarjjZ0vCpOUkGRVu6MfBCzp
MdJC97JAOk8ESS9Wu3WR53Lldcvb75x47das1BvTopPn7LIaAlYkqQdHIvYc6hO/tcRdp2lqM9j1
p1FH7S4xpnCzIPAZpJFKwSZoSGZ+8sfgUg3X1snCyTsuDftu+UUW/aFAooh3DtkUdG0QXNqnESVE
Y5WfhHWjSByw6FW0Ck83LjRTa/AgB5havHMQYY9ddQiM6bPmF9TQdtZ0/WWIad10U/wlGH+McMT8
tIAJWDa3itQqU6P1nbLRCVqnwv6R0jLYVrhnaImGfpcVCEDnYk/lhPubYobMALfEFBbloIHowWLf
s77EOlPjJP00MyPbWNlMRzABfeuF6h7d2GfKPrTSrGcn1U9EDFdAr4yLliN57XX5tWtx9fH7bvyu
5TVlJR+6ZsaE2dkXuMe9bxctwLixW/Nr59O33dhnBZHU169CPjFYq/zAa3J2VBMbRCAwHHrag8vP
cpVXhEN0eKrJBvN2o+ml4Pv2mfYdSyuwY3ilq94CjKznhEDmY/0CLiArwUkBQMRPh9XZrIybvsf4
N1Y4t/pbAShnU/XTpjD7G3Ds7PhwMPv1zOLAyMKfpNj/h5T+b6occh3RZfz3qpybuAVW1sZVFf+L
OOfn4/4hznH/0oXUGZqTdGkvkNB/inM8/S+bPFFEOcBC/0ko/QuqE41A2+KvIxh2fqlyxF9oMRz8
ZIQmGxjO/k+qHIP1zB8yDtCnKHN4ZbZpelJYf4hQYnx1VlqRGEe/It6jdX7vpX1LZQg5vEBPg5hn
7WnDvINI6jKqKw7hOKWLf0fsG4MqX5Ifj0LuLm1MIFTefPGCrgQPUH3NONbQNOy/j3mAOjicqXny
FLt/qH4MpVGc26m6kPNTshAkp7ZFf7gy2eWFEzEMixNPG27N5E2QMpsaBh2Bkc60aBwc2GS1sSr5
0RjZvIUuSt2e4xi860NQJqJq3/M6VCxTaweqKH7sWQH9+wwjDjSdKx/tYqTKjZk3mzBQ6AIRFC1Q
eXB43o19lTJMuM7PY21v66XHr39gxUDTeZtExD1pAbYPzUrvRoD+vpyHln4uXjxg3NORH/Cnhh/w
KBkmPXUdaTNdHXyJzCS+vZKfnSCEPqeLeO2MAfZeZ+bwNAyoZuL8IHNCvTaMLNFKJ5q2ab3KRPXL
GJ5RHVb02OHF1S0+bZMcoqAHDDNlHVrb/AYqWMthcgAkC4msTDE2BDETimh+dO0lDiBJ00dXfIxD
eUCJNXxvkoRjY/BFSRifyC5GX9ODfjcltb6uFePUeAa2BfeJNC/qVtt4IdVTEsk6PekoZ3de2/BE
yApq+sQ+Qu1gnQBNdxET3s0OX2hlRgiZYIMcaPUBY9EyJhfoPhqe2HQX82zZfDUj0keXe09dhAJ8
9uCuPcBiObmBrI9U/+5K8IQJRyjIVOw2FSmN68ljum9WmrefmvTIwqjZuSZvEvHbccrs6ITpLdyq
Lv4cEJOfuuVEROrvkzaK098uXm+93u96l3938XoDgX8C14M8Xy9ppMsh8hlLn4Y37uw//sb1+arr
Ldezcy49lN72wx8vQ2IfwAzcv0Jbyo+/XsWvl4JsYFoRQEco3fIO/tuXd33s9VaZmqTFCoza10f8
uuF6MUSUXf685bfX9/OeGgQsG/F8GKYTrqN/3vG3s79exNxWMOqIdxyBxvkRNsLz9YQVRodF26VG
A0NyViFgMTnkZG9OaXe0PCSqZjg+FfnZTof0txNtkunZMTKu0zDD0Oxq1syZ0/OopL41gx0Ksi/X
x1yv7V3ELaZrzJshlEdLta+NoO6uDQOZvZnU7X4azpFW38RjyUTAY1PSRa6dg05p5+s5M8pBX3Gg
XjoK3SlzRliRilI6MdSmqwVgKXzgglBwKG1nz3XNs7acYPoxzlQ+oUGkcNtnr+Qemrvr7ZjTIDi0
wzlwtOnE6pmP2oYYM1RKnsPQlufrORY0AWJgKouBUof1KsmoZN0ZiXUmKHHwA8Fn+Os6MhM3Zi+w
ei73mJrgs/EQN2SpuY+Vsk9VXtinSJGfq0dpuZXL5z6PkVmiFEQpHGGCI+EpSAhSqVqE83PmivP1
XtcTYWdkAywPYq2Z0IxN3wwcK+w8s6+KIofUFWJ1qLeK4+ygGXe9ha7BP6AG+xyDfqeH5jaQxWca
IPEB5ZKDQdErlAPpS8Fkf9fUhC60Nd6aqcyNjegFuIK5HM8OLsDzhFJjR1vkCX78eC6XkzExkPHp
DTi75R5Gg5NpNk85e/qjsqLb6A7TlL3Wgg6NEaDOwxiXh2gqIoAJnAxjYh5bhDp43nUytzQIr0Ai
CmZumyGmg2bH8MfM4t02RXaeCQxUtB+aFm68KhBBwb+bz4K67NwmeXqYq+AYzVx1vX5WYb0S0qXU
We6WLFv+9dxHLfHNuuWZWbfS3GgbhyzuzUWsXZA6Bz+oMi6FJCSl6sh7EW6z1WNAqgM5cWQm8Ero
uyV7lPGF1VFlNKBBgTVP46wfplztJRioCmUrGKWCjjmWlRCCi2mBiWLDakxt3NpLil7jBhlCvDIn
AmygdyCnZnu9KJFEbCdJ42AQU36DFaRcU/wxoW2wtS2tqzgJ7/E83DV9BiLfcQOKKJataQjJyEyq
DKvX1PoAk1B6wJ+9UKXsStPMXmMNbosZJBeqPn1/9WRT2pIERShEeRyn+W/f9hQkyg8bBZFfVWJT
dyYN0GS5j2rpiV3P/bzy1+Wr1zu52q+vt/9x9+tFg69nC5uGji/tU8fonFWFudX/4wG/PfXPs0We
PbeBEW3LX6/k+veuf36m2ZyRPrhMdu0YF8KvF/Hb/RsQWqTFQVgJhd7Bb6vbhq43J67Gj/bXxdRI
/st111t72As7KUkWcneAIOjABgtKKHRuTTK6IXKPmzJI+MHZH3URftAwwuCANJb22tLuHW76BNBJ
OsTZLpnfrCVmlM/1kNEm3GAIyX3pWXCuErmThj7smwCx2ELUwb6KAxmBCBrjuIJtlkGIqfRXlBcH
m4ls3M5wfnT3yhP1Qbc8DDalGDEPna4WgBW+zlCLLlq10cnUWaeWyfSoRP1n0iMnaF5t7JCYC0zm
DCsInzzkGR60OGDsRWfSQY2k60cPyzSLNLcm/po+ucTS0HY8fWlbVOM1cNXQeFNFQp4GeYPb3Nnk
TS5uHKP2MLy0TzqqmyJ4jYYedphtd3u7BKWnZD3CuHBvk5I0iDRSfpRr73mFFoFi0fNDKG81CE+a
f6DoSqg5a5eMrXOfc6hlR7gSwsYhUeoEseO/blwicIfWOxBQ1fqeM8fIxoJD2kXLEsWKN0E9HqKY
6EUjRuNu1HbgmyH8iNI1DxHwRDo/Ytww0dSQZdYZkxMIl7UHMCtu1WumswILMmv0U9O51/geIE0l
+wBp2ypPQ0RnFi1GFUVLqEj2tYKJnuLM6cOFb2t+Q9UTbXPxaOtjwmgdjJhmip2Rt2+YlvETBpLZ
GLSedGI6E2R5cwAfQDdR0zyfTICnysCNPc5JtaXx8h7OQ3iKRNOCcaxb1mL2HfLF/FykzXvxQpFs
r+es2imtbP1cwO6zsYl6o/OhHIExesRriIZmV9kjIukWU68q1NpQGouKEVGawC/kttW7Aexj7d04
rrojQopgrt7LDqh06MOQo67Syod/LBk8vc5z8D3qvb1TMlJ2EJuLuLcP3mzu+cTMm2aJJRcnfR6y
m47NsUN9uFbKo2jIaPCXUGIyqzrKUjTP/8neeSw3zmXZ+lVu9PiiAsCBORj0hAb0EkW5lCYIWXjv
8fT3A3W7M+uvruroeU+UFJOkSBA4Zu+1vkVLMXBoITX5NyFB1Am9FnNnwMOzN3bnZASrs+12Lpmn
zdGJrKNatMEpU5ONU3EExYz1yixYSyEBn6JyDiIk9Uq3Zr+weB2mcbwDfohzMq5OITHcqrS8LaHU
OQEJnKBYb9BYgIZs93aH65RsCJbPExUA03P4pmBernrn0aFEvi6NASZQ5BGtJpJNSMsKVX61UE2Z
L6DWK6uMQWcV+8Mx7qla0R/a0N5dRI50cS48aqX9hHiSS4oCc1epYtv2+jZorXBvE1YG2OTkj0hp
HHVf6U2yzrX81h55j2a3rTP8RLhDSLUHALxtRb+lxd4KYnXUBLG2ULcd+vUnx2weLRG+DRbdjiGJ
fbjLiGvAJMMTpWfbMKyYs9I1kwFxAxZ2wnE07TV050fkh09oKZELFQn40qqMN8UC8grHdsqqJasw
hHJCLL2UPSAQKeMQxbeWRsRxGQRyGaoUbqlQLgejy9kcRVyW/i+vTQhHgnHblzN0s29ukGrKYzsU
L7LJbk1VQlaiCY2rEaIWshLlbaDf72bUz7wJoith8jBt5vaAWZKOnDr9MsXdhxE8fjITW1nrQR4S
egZxWnc4Pu04rkcRKRsHwLarqiRahXIWBnj1aV7iJGQwWCactYxgZqSitUXIL3EciGUofo7Tqi2U
02SuQo9hHyy0qzW5grzJv3iWIw952wFNtDkfQegvaTaoK/w6qCB8eVZmNcRgx8vhTfo4kC1FOluT
MUSJdLj/GZJnTWUpn9ELKsgO2QFH0D0bYrKdkmFKg2MBf5/P3ka3Woe4GQlrGejaJqsT8krtIgNv
Bq/BhNAuwuLTN49R8y4FcC9jsIiTDIdXdqwUKzuoSOQ80w8OclDpSL23UwH2yvAoDUeiO1U2bI0o
rVcKuV8rhUL2ScNqRwB2t2uca0B6fwkm+yXrKNGGcDuJF2XEuwZLNmX0S4OUuE68ZC9ZP4E/i1l/
G8QgGjCLgfZQepNibVYglzvF+PTbGebi3dcc9AUkRivzDt7og+jyje+AEsZCb8J2K2BbkzO5Z6RC
Le+8wDjYVUkQ3NjwIHWlivajtmaDHDA0ly9VxqRkNM13EfpoEjjQyFkJKifMg+tR70+BEnQMOeFD
hb9+zeLhLLp+JiakH57GDOgIqEAVWeolxd0tfuElca4IxEyYvMpO4MM1EtTsyP5XuQP3oB3BKRGr
gWovU284C1igp7dqKC9ZH5989eL37UldDdgXMK3T2amaQ5YwnKjGi68nT73J12BRcndIFosS/8mc
OmuTEVew6bJLwc4T8iF8MrPADE5Ly4+lG2maAW/JwxGbWa9GSq8t7xyAtjV8/eBDj/J81Ro9EIwy
PHg2QGm1dsIV/ZQyFoSOWee6RuSuoHmqIljHBvpj90z4hljL0rrPpHoXZ1x+ShD0M6r7M8kIuAGx
uGkG88OaAvViKF8y7Ugo950LUfSAB9kNkZm8EWSuF2ZHLZ+FhRzPPYHMuyH137KW0wsZXIcu1meJ
PBGmSH23MFwOOy00HUTCVIRffWm8WHhpKLEzjEdEj66niId73iHJqWslvs6XqNhgRBSAxR2wLatj
2C3M/K1Jqc/neJ7wcQQvdmi+iSwkyn6gsKWL7CHA/xr5jwXRDgF0r3VsjC0qd/mLQHttS5D41tOn
2zznew185HRsG5ADDa9NlkJzkmO0rUH7BMMlLJul5mcfAMhR021kWfCqynZUyX4vFXgMDe1LpPv7
MKpuOhmFuzroyJaJURHjIJloIQLWgnv2mlGjydT4MvbZq2IWEfIgkho7olmasTKpxPmPMkqxEs1L
Lj2WyBoqJmgtYneazHvfyXQAiDoSVYe/MTTpwlk8YT1RaToouQuN2y2xMJPZF7pOTGZjRn3eycHM
VPX0TKJOsegstkCDWi8TtI63Iy6XOjHFAULdNhSxtTR6GgdlRaLx0OGwQpN3dpKBxJpvUzQwD1K0
030TQwWaymgN+fW5nblQRMTeZ636NAYV3UTaik3UnrQkF8Sk702h9rvXmGCFhWNVHOaKyGJDzk7g
maJpAlU1yl+OzaSamvaX0uRfPpoN+jS6syiCUAOSnkewwPTcTbybHOn3LeqOYqnQE7Jyg91nIMOd
IXdGISUGa2zbHpEAgB765ljdRfWkrsIw0laJzKdzOxnANnvcD6UcV3kxWYeyCB63Qs1fC4vwgkTA
94nOoUEsKomC6F6Q+WVYNzc5pQ4werQWmCc91tfeVkcqetsLKKGojeq0gqDVGt86DfDFEPqkIDfj
sGAo7pZOpNZH1nV5rL0HLJpab4AKb1emG5U2XWQ2pe4iNIbp1PpiUXL1ozSrqTvw0cdo2PSt/Rx7
qFRjHRVDOxFEGIujhngglSYO6Kka4N71IWmH4qQq/mOWl4IOmaQx7SQBeOf0BSbOfdPVITNtqa5p
gr1QDLd2EOagWRux/tFSmQExMiEnIKG6H6FpIt5caZXAl6HeJpqhARwE/Ba0ByeCPWop/qnxi5uu
hplmKxULa5MoN1GUR50+NFwFmlsTOl94PcBIRoScccR5WJ47PbiQGpauZKQzXQ3NAx1FS8s6YART
i/NoWqe6xtHXFRKunRaAfIoADLIjxwRTAaXS5xrMDeDb+atgh+OZ1o1dUwnsi+gWAY5NFbheEo9z
Jpv6YKYNkSi8HRZVJ47T3LO/1QOSLmjiP48D6NgBrGzh9Je4MJ5KQSI7oP+OxlN8SbQWIWIxmutk
rYVguYNXIpG7ZYiAahVH5Sa38FUlYjMO/SWMPImoIDipsrQPUxtZqwXZVdG+lpDWdVfFpbJrQQC5
An7fwqrMXal10U3bZjdJjQdvHi2KYmQ3JzyxranyB27f6b8I46Q93xP/WAj9BunbsOiCWLCU9iUs
D/2zmDWibIIWhkfxv6hYJcPSWqbFrhp4OTsoDkpM6yAliXLhm85TR+362QoaxGBCAtRk+qG0/imS
+7aMR0ryvtyQjnAJ9SJcj5Ut1ymTA3Ljr7Ro+2Ppt1jM2mUbFcNKhY2yloVk81Ul4RohBKrhIUtd
usvbIWVStNDmU02khNVsJXVyMjHwnMasiY0UkkFpkQQIE2/r1RB+LIYO/EwwyAO9Y+ly69vGKY4Q
zXEmm5C8+gc96s6VJLzIG/HjJY7yYDt+vbLUnM10vQNawdoVN+PQ7PqIME30OjJHyNeRR8vUqh+n
BCS+UhsI3OpKYwetY9szKJH6crI3bCsJ0PW/cSom2zDDsgihC3BRi/YUAcfCmJw9ZKJqgfZW3XTM
hcRyxsOyRCNEQaZ5iGYGeo06FWesTpuzq3b0GmhTzEY831aAU0KKGaMHzRIZU3hzGewQjV/Xg1Vp
LWpxGq4K3mtnywx5OdN7a++7ts5cOxxZBGdIJNBcqxpxm7YOB8B3oF7ZIXyAsZ8RELCpl6PpLTtn
0pcts2UJDQ7zhfkFXTs8FL3/EkZb4rWwcwRG5Aat+dokOePHjM+OPdwltv02+kVCUHnLOtjut22F
mY5689KvI2M5azNUI0GROMHcnAmUdEm33QAi3cuglbQAUYtGBVjP0A9B+wUCJEuVTD75XtVyjDOq
NY5SLkXL5lnNdDLri5LcoADHOImbSUjzSFVLkEyvgpK1Vj/Rpi3Betf5aQqVka/oVzwG7GYr5b2i
SKGpgzjWWlnixFjahe/KtLQvSmLGXC0m6WZDQRlw9ChDGF/O5D+NdUPiZzDEtJMQUeqif8uLOnUD
NXqayhs/avxTFWRw2ZIYOyhr83VWPWXAwZhPKOTYSuI2Rumaicr8AXppEaeRXJWT6m2wvDwIRDbr
oWFZilHquRbUgCcEClNM7JS/nUwSQjKaRsWY3GFsRTGlgfkKz6JnCd2o1CCGASORY90ZZfSNJ/gW
T9sDyhl7bRMhtdSaYlpxVUZsuLq1eCNFLN0opYVxLWRDOglCHmCLPyTszHaACS4tUtjMHjah1E+V
6kWYAWfmospeNXyiaJS6NCefqIrCajWaSzNfpNQjZ2KbAojI2Pd4stCpLGJsP9V8quFr0nq63rnw
HDdMkmXUKuGyDYzNoKDoEEiRG8UeXQf359qhpbpR7X5O6HtCtY1aBZvQ0gqmbyQfSPsVQudLqS7L
D8/vNiLo72XXwzQZPs2pHTbBqOwricZ7AOKd5YWDqsyZWbXOd9rag4vG+3USibZl2oS/nAD4p3ly
y2nR4DBDRg6+kcyq1Ce3cZ4d5aicMaQ5KLPek9o/VrJ4QK0dupgsByKM4EjX8Z2qGg/9DJeH0ZxS
s7efSz2mCWlAg041MneQiIbTu2bk2nooq0MwJ1gTKd1RX4UE7KkYNwyLpL6gXdgatru+z29xJiN3
8xx7mfR+QPU4+VUhLliTViWWTLY1ZjaqttRYlGWZOc42bWGFqKm3R9O8E5XN0hr5uW98mopNJkF7
CxebpOd4eMtkgVhmlCRiIzeLmvpEeXKl+HWyVdL7rn6PyqAnVkS8YvBeFwO9VxCpWGLUGl3l8Mka
M7q3LbqNZtsdJomKHU37gsPNphwpC6rM2DTZtIXwt3yqYCTad/XcFf2a8P3ZlmHe6Jh3RVnXVF6y
M5EAyLsMhSyxquetMWIXspP4cnMyxiI+fqKKz9hvM1erks+GzJ4tnlUPwbRFk7EliNJgeQkyjByO
QUHECbkoXCmNQl0SdmU15akbT/5JtcZql5Nepmi93BTS33ABoRvq271D+DS5N5mLwybcIubi1CjH
x7EhHJ5+feKOldw1YRntDRJunNSgB5XLchO0vGO09WATMy0kV/FU4ztieZ0SJl8fx4ziIfajfGNT
Ot6LGfZQi+ccRy3mVZP+g1XdhCxfzYT2eKsYBAf1Zyhn9pYrhqpBE985bcScCeoF5WODvjNV3DKC
v20IMKS55pybRH2xTKASWpC7XZc7R2E9JiFRUEk9b4/gPy4A5pCBh6Nazd7YWZ0mdadPirztSzIg
xsKjLKi84h2pTh2Vgs0oU4HdjthQCwrC4EQl4CWrc/NARVuV3XTZZzgWYJX7nT5n6dQCk1EHTb5z
jI/QanGl5/ciwbk4qhTJFdaznt+sCwV9mEIw/bI0x2ypUGVQkN6ILWpE9qFaTTppnK4oAlE3V8+S
aukmUxxMqCYBmU4iTqFhPdh2tTFl026qETB/0U2ojEPYji1YcQeGvke5s2vNfCUK7S6T4wFQGSiS
we52YTKcdFmCDQLSsjJDHOgqKZhKxxJ9CNcizO6mWH+jN6Uv7J2ej4ObViCrtBiOeNnPlC71Hdia
f2Fs/raveXMOjf4oQqGZsFFaV9oulHZyDtP8OGOs48bPjvic97WnpDuN2KqtLroznf+aLg5ojCjS
WDV4FoWchEJ1V8Zci5lzUofuGZtFs55wmC5qtHnrDvEclfRgjvYRK52TWldn+3YS7qaakuqovHp2
7ZL33P2yR2ujqF1/DmsjWRpWo7ijihQLnwpiqcomWQHM1h7gC2WEzm83zOKUP+vhzeZMoCGxbdSg
4/yo0TvMyVrQ0ghSQNA55o/t3CdqZnsbPKVsb6Y9jcffv19vVfN//77v+hTpKwgar8+5/n699ZfH
hHSxl5OJkvP6H5neheg+pyhxSRK8/+Nlfv7qf/mSMsHmoI61vvp50PXvMBvShP79x3+eCVrjgGkg
YpXWs6f0PFiZWGOXf3l/P6+D0/2oOqrj/vGyVdUe2DOFM1qK4zEfmT/e088Dr5+klkD9eo9kgPkx
AaUnDsV88+eJ87Ovj7seuOt9QZoFSzuDqn799fcRVU0Nb4zQDmGlPHqQcek2UqsMo+I10Stw/aqV
rxDXgKBtO7gpicLOpWPGHKCPoKhh0tU1bZV2bIpZM9/dkM6sruSgO7tIwEVVDYx/DZWwcWofUW7i
CyflSfM/2PL7i4DMZJzObb+GnsAwj+y+d2jfYxtXvDZaDSMWR1hqjw5IwFGgZ8GYlnTvXZKpCExS
wlbIFEQZR8tkxCw5zr4T6R+1bCR1M/qYWxg42Oe1QnEqxPQW1/j229I89rqxcdCSLFhikPapZMqN
SAfG+2mmV0Z+j/q9AbfHfNKn3lkVDKiRjUJAmCFnPWRVOaE05ILNJufW8hkis65dTrlJYJ6zr8qA
HGGBbhjcbksvfpElwWkIp25pWUAyi1QnzDR9nyoOb06LSyDyA+qBpUbUjw3sR4zOtGtsTlqSW4Yd
E9tWKeSGQpoGdmZ8E9Tyxl75hU5HWfr6cESag2gQWVInCT0wgYsVMUrYIBCuWY8vyHLYOZAnRdo0
Ai8Y9TgXAJES16caxVNK1lDei2HVleNnb6cNG0SDgVsAKYh85kCtbdI1WRqBrz/kCcvbgpFs1XWY
BPPnVqUKOqBMt7S1rqvhEl+TiXazxamswSeSFQ30KJzItHbkBl8QrxcfyJvVVhU21qUhoNK0DaNp
B4tugc9F2zU9Uu2JnKiy15GgG/FD77GusJBB0+x5mRJiFLA70I6q3seV3ybvI5PaWkHi4TaZArsF
wC2W+FVomPeAXck7rkhutunKp1N2wzC2dtB006MhyyFKsYEAD94DPbwrag/MS0cky1BbT2CNl7BN
EcUqSek2YMw9JoTJwRXvtOT6Tc5TPRV7M27e0iE8TyNdSyNoX9ShJZdSS7BANrbtXjVPVoHJ7w/1
4X9FlZoFez+wqd3nv/8bVQXT0k0h5jh0lkro+vj/j7cLy+763/9N+78BcVVIvilOjSNNl7TDPmqT
ybAMteScqKg7QsN7MItSrPGT6vRniIaFEG5t0paINQX3YqVv6KEQQY0P9aClinNnDLj0Aju9jTkR
cru+Zyjw/5s3rgE7+4c3DmAFQJk0hUXd/+/fOOiOyhqp0e5oBMc7jDjINSjnLQabzlkbNZQGQf0U
YRLcmlFAoKpAR/+vD94VufWXg0f9wxJkytNDY5X39+8hLNGhDwHcFMQa4y3o6V0MggaTeKctnclW
tjn5Ba7H7kApWTK06h6wdpAVL//6fYg5KP6v7wMbgYM9WJWaZc2qzT++xDgfR6MivHvXFt7oBrIy
dm1Dex7S86qvo19gB3NcjtaDJv3yJGNt2IYUW7rC2BVerZw6pymPLOgB5sqecAEzYL5KmNG1oF8b
PsM0ilDt5Nk+Bk1zL5u+RhkNErGw6YdDHi1XWeLlawBZbxZI5e2Ql/ACcvt4/YGu3T42yfTrX39s
/R/PXcJKhaHZtgZa1Lbn///jY7dqI4OmC/ydpekkA9ZFvo6ceFxrvu0Wpr4MjKk6dmXP3pIoE1Mv
doAi6e8nE8v24ZilfrdN1d7Yamba7TxCjhedH5ArUHgEuwGa3bZ6f996uXCv7/x/5dH/nTxaWDok
v38uj77Jqyb4P6u3OG/e/k4f/fPE/6+Pdqy/mZZwTBtIoTBN4w99NLrpv6mGJR1V54LkHy7J/4AX
OrNM2nL4b6iHJpye/5RJG+bfQBoioeZpbPWRff5P4IWaLVBc/3FBGtKx5+EUFKyumYAVxF/OTMOR
RW0Ntn7E1ky2ATkU/Eia2TIIdwAup61v9DkxQSlAR3TofBIC6f7j9+udjUptsFNARV1bmnjaqRWR
3tClhrZD+MqmO6k8j6wjAMCm0VKMTvIZE2fPgRjQzHGlBcrt7zVd3+O+pIfSOShB2FMhe/Irwr+3
4aymuv5u6t6BRLYAmUjq70qHksYyvWTdTDUM0icifACCCczFbHIykDWUv/ZsgtfWqFHu7G5jJRtW
WUS90SqLx9qfHri82mPfp/QrYK/FQImtkchRBHwasVcyW/rGTHePDoY3Vx0mkrbiIj+UoKzICssp
SnnGttEQ3EByy5fwhGHyZeWHyFmvIXg/F8L6VVL+rUv/blSb58Qs7ZVuEhIvkmjdyYmacqrVGwDq
+sIyvWOJXJqcNefbAjxdsWREdgb+OpTaAunhiU3uSqb9yWhMZa1M5nMJzMyMsztNhK8m6P5V0qd3
GYTBTGdBMakXS6WzJdvXzkEBIQy9Xw2oydMB0uD8gk1QP5NDuTdCFpgDnj4TnvQihoIBbdYZ3TQs
nM1stluUOb6hPrvkCjOrl2t4PCJcGuIYNNlr4XNUyRJJlzH8lIXQpkMQVi+0kx48wnu0sjrL2kYG
oj3V0qbM2kdbJ7VOjuZx3JEV2eUdDWpKyagEYctMQ3FgL4/v0S8/kbZRNxHZJz6dYQ7vJhxunVgZ
q6j+o+/rDymIu6S16/rxJoiyNbu8PanY+5Y+3kBGqlDDYeUQxxPb1q6aHSw1ylJKEaa3zo3yWwcm
uoCtMlGnoAjn3zm2fps02hcCiRVkyIe0m8sz2cjqNDC/EdGRPGgdKGtCCrYpXeCDp7vIh1aiOcKb
JK/RbjnxquA1xD+zsPFAuohShIvUISzpaSPneS+QUayqHoYuHAoVxqBThGTdcD5Q98rvtedY51A5
Gha1zrBctfOOYkB3zflUoOrJVXnnayOMNbUmo3tiM53ssl65jSdj1UHuVmzrVu8QOIoJX7wREtuU
Azar4/Fz0oabxELO6TfRbStVddPE+Alak2dq6R3NDrr6avxUad6zyJybprVAZakkXYVUi/q0pRhQ
6J9Go54VlD+NhhkuBj1TyGhrCjikBsqJebHjyqJ4NHvrs81rsqxT1mgd2CskKsj3DcjtcYTwabiF
xYaLrs/LlU68vNL1xDbQWmhr45zZ+BFLGpdmgj7Xj58R3vbLNt5WgoR2dRQgM8NTJZsHIpFoepMj
D2CCFS/EyEVmJRRifTCoy9RSqlUCSX/Z0Duu7vtO8iXjpTR8dQ3XhYgO1uhtTN23N/27ZhAHTBAH
eA0mB5XCugq2Qy/ApIzf/IEXQrzPSgBoi/7LO7neWOfTtVdX954VvXM7XNS9tZVo0hYDOdHxrgix
HSIqPYZk0wYeidSbviMkAkh/j8eNLAahEzYhDFogupESb2kK9DsBKqIsuq012a388jvCauU7N3Dh
HppKvTh+QXCOxjXdReKMtCvBU4Iluka2FT4BCXUV6qOLsmkR8faUUPL+rKN4pLKRMEtwekWvnZDg
kGrru6aRsaCQAolKGQ4Egdw7ESczS3R0ak3/pZo36Ka3gy9vsWJ+edqgYZrrL43AYoIO4kHLBe2i
ETKtM2XBOqittZyYUsiLvu+C7qMW+UUtuteh4E0KdiqGjlewUZwNn3wlbeMcgH/toz5b2236pgzV
o4borNMNkuvKfW0QSxFj0tAIvOsS9eIxCdjd+K3p2UPflxsjjL4Hn6TMYSLIoqAbhvYfYijYR8RF
duiA8WGPpM2xLSgx9ZxwZPA3OgK5us0eVV5el+DJVQ+3d4wqLEktOODtppyWzocVMVa0wTmS5sc0
GsN6CMhK08Pw5MhkXJsZ4980ZXKGdd6EnXHwcfrFkfHsheqX7el7UjoVaD4GdiDDPnoUw5yhPxAe
TIMpnSB0UCNBcggfGCI1DXoV1menJ9RDUGL5F9Uj5wgZnxC7IU7PRorgVNoK8yCxL1Xr7EPwi3qj
kT6Y3SVdQuCXOE1WXblOh6YK3QLFi/zcgT8K56trmEpXKAI9ThB8TYQ5dj0AKw8KK6I7sjxHoCPK
qzXvVPCebkuJNt7v6dfGtCxZr9zIzPvoEErBOSRUNpveG91/Gobw4ssRnQ0JnE1bouonIgZ5rPor
8xrp0jGlAiLH3VCy+7QpN+pldSQK4TwGLCd6cjRtBvlM8VaB1W9Uc7poaYtHMeq2uVcuK2vgdWPj
pJJVvYoasH2RtS16jeBT+5no1IDiX7tz9ELb1EgNV340uv6gv/h9SEe4Fu+pqO46qhx+GCHU/5Xh
/rLH4QufJ9tI0nh68Vho5n02oKe0h/Ylsr1mM8l+X+M8b8GckOFXg2wZSWXuFQRfW60mMnMgllbk
OnkpwUE6NJGJtBN6GbtOZZ01bNVLYAbsth/gibh1Eb8ZvY7KLcRNPnEiqpGY/cgH4phbavYF4x3d
EiWHsJVn0MnTCZtBZnLeYG6jWtygS5ooS8ik/GX2aYmQkvsLlTOXWph3ZEmx7HMkcjpniDCqjY+m
3SqMPXWrfUfg8xK8xaMzpIeqNwq+cRynXbiLJusTHfEGqXKyinrl3TFschDMeZ/q7PpYnIBVknVQ
Jq9Nb6qbvEDUUwuiHnpJmThWXQwFycZwMiIYkGm3rQ62OswerIJL3ErLN2FED9nIkFNV5ZcY69iV
5aOIVWcdFejWsiQ5FlDVFl6ucDmIx7zjcg0K+UQqtFnIx7CjiCds7zmOLcxjQfWiy+R2tKBykUZ5
sVLvK8sqdU0lnCkoQnY0PiNR2HsUC5BZhnPzgPycdHgXBX1ZoPU3hXifUPoZPYC72aVmv6Q3HUGk
C1/DL1AljIhktD8gIKVNnqrPiqIyfqEepy+FHabmKWoun4cit1j8kNDbIdhixNxD42gWbQv4ILfS
ZSq6e00WH6ZzFo762pvysw5yLp+6P8a11KEyRifym1ZEaT16TkD3LFDPtU3PKsJRDMa4QhBj9Ui0
jZUSD/pikD4ajG1r4GVQkWQMsf+SiJjmlP9WxtMNVr1Lo0c3GuRLat3OMkvVg6i1RVMD3SYZzK11
FHVWMDyNmTNXj8p7LOevmWIdctyWCy1BypBYFOn5jPXg5ctQcdOoP/e5/2zmA5ZdwifMUjDu0i1k
+FvRuXhQ9EBFr2CsK+Tws7LylxmRkJs2xdljYc1HoVU2WlWz6iMmIRhRuanTqE7JstwSCPiZaRrx
RtPehwK5UOX4EVlo8+j50yfKEleOxDvX5oEVuWKkZISYuTtf52XvPYS13SCzJnEXEsNJdQCQTQiJ
6bzc5YI6flQzwI1BcsGSxN9ufP6AmUEb7Lw3RJgPlpxYpmRIjOi+MJ3V+XOs5b6L+TyrjUuklDO9
I3gbZP/LDrrPsW2+dOL3WGm/k7UAdEHlWAVedKFTFdBlS/eVg0bRaKItpsQL5YDNaPZHrfIOlL88
TKLkuUAqZN1RuWG+iXN4HlGEQdUmICE9eGX5HcCTRjmUvPa6XJma3KIvBL2qx3coaxAP4AgPGlJT
1Kw/oZK9dbSO4m9gvTc0n73MbmmXzxMecu/+K29VuaTuTW/FIrndUvQN5iem//beyOW7iLyAda/c
MOAO6YSz3CaySYVJ0bdYKEc5fDDgXERAvKd31xc6GqEedEYEdyaIqbMA4bDj8q6PMmdJYavaBgRu
m9HjYGQP6HSZ/lFBm7C6UyAJcY8qKVAVzpfIOLAgcKvWRMxiDrSIJrjmrU5Zyr4l6eNWLwpamWW9
a8qBTVBtkViIukNvj2XeU8gj4A0V8ZYG/Qp/5Yfhj5daJOa2akvQatqTWoDqKqKjEllzS5kLjA7q
ysoaeoAWJy9ho72i7zr4fdsmtj7HWgOnJTfV0LIeAKAXZIxQpfOkkzXh5rWMaIbRXFJt47bCXh83
2lNsk/MrzQ08YuRFsNsiOz0M3kPUI9GxZsFMO0cLWRETINoMUwlPLahCNxQ0tUU+bMXIGOU40DW8
F6/Xmh3YMkCXKDKDB0UFYZnZDa2uUXp7K4UhkdpIXOxHYQRPEjhO3ts3BcfVL9plM2fM6oSbl90x
058NvfsKA+/Tn3r0guZ7G1hPvsF6G00k+++zUdjfZVzcefIaPVpshqDwljUrpMBB+ayZH5Ge7TRt
OFbh7aAxX/pevpE5vr/E22ii3ZY6i4WB7JZF24/5OrQA2PiEyZEguG8ipGUxFiUSQwn1nOzkLS3Z
RE7BoLDjC16C6taIa1A1BdO8owTHJowv+oSkwRmDr0iiTvcfTOY93Vp/gDtN94MR2tsMhF9AqOb+
+iO+lhmuNyOcRQuyCsL19dc0pRFdcK6DsxpT0un6pe+N07adW3CI+gjq9G+DELB/k3Xl2imKz+vz
aOboRDSUtBYanRLG9c58/vPgD6K1Cf3wj/uGQm83EQFkI91VEE/zG5Nz0aPrNIXG4oj7SdWrN2++
7/qj50prcV2hlLPQuKRlT7YPSNdkOQaShLk5WhNUJCWFQPVB0mA0o5lKdd8ysCY2cX3fzf0xK6ZP
TeSZO/0UY+ZsULOn4TjngyY20LAmCJtV/Z+fNps/l2nSMlFnOGczH4HrreIK57zevEZ6moHubQUn
7TXI1KFsH7MuIST0+ntOH3YFgbXUlLnI3cfTT+opXXXiu66f8Ofm9dH2KGlUXnNGf25OSbe2Misk
iIk3MdQ1wtV6XtY9o/H5OXI/RylUQLybCfKH+ZBejwocMyyrjUbVZb7v+p1cj/X11vW+n9Ph+vv1
B6mkCWv9YFsaDnKs9nL94sl14Iu9HprfZ8P1f6oBxh253xNqBsJOr29S79AqsBTOdVbblDtGs3xv
hnota2Si1xcxMrsjPdUQQDM8Qq0LSiBZs/NF4GYQileNPl6u1r6rOS+F0r6Z/Mn1/ZKvVWUPtPUn
BGy0+bP8H/7wH+/hetOe27iaHsA2mN/iz7cXBjD7s04gr7r2UecqWlsp+daCkj1ckhmQfz1UA+U+
nFS/rxqJ6gSm518uqJ+DVwY3ebiRylS7IsgA6UYyeFXaVAWSxPVw/cElstdtmTHH8YVe31Kudud0
dkle30vnlbeJNQEtU81uQvTLhd7rivvz0Pl1rs+8vtg/vc9pCTELmG5W1zOho/HNR/So/3Ai6INl
b2e+4vUTXk+f+QHkmvEAg2Vx4Y/b6xk8tLChxsxcgu1eZzZlKU/OV9o//btWnuy8wCiWTiYI6Z6v
zd/n3hSdJEs3loa5Ve1+zqT56F/PpOuvv+/LbQP9d7lBLAwMCDO4S/T52b62/q+Pv/74fbX+cYr+
3Lz+/0QZdOvMdZD5YP88Bdv8RnlqEDn+fKvZ/2PvPNbjZrYs+y41x/1gAm5Qk/SWRnSSJvgkUgQC
3run7wXw3qKUP5vqmvckBWSKaWAjztl7bQirW2zkEM7+c4bPP2/+k/m5edWfjkK1bTdVHbGZbLmZ
XxPzwT7/j/e/vzwE5/V5r81Lb38zr78tXrw+r14893bY5gjwOQOmH5MljKKI5d4ThNag0txpNJ2W
amtZi/l36q4JDEuvSCHUN2FF09oktGHe452l22vLvk7H+tYOQVtlzkmPGQaSfFB3EWoXtDQIEkyS
Tw7UGm/T5JhVPY0kd3L7Z3B5doYCYrxQmp0yMfHmh8zN6kOplZa6nNft2CFiIVdpqNuZXTMa87Sl
k+KBjqyCV+b///Fi6nj5pkOpEcX5uKf3NQC8OXbTA6AL7gLzuqfD4lvOi41eljtZqlv62J2PV8Hy
j/MLvs+NwnKajZVwhU6m02d+cKdD8331/bnewOyE34+X3xbnl5z5sH///5+8/v7OsreznYCt2Z/M
vhw373/+29u9LUK75z74/iFvH/3bE+9f8P1dPnru/dPnV3vL/J56JSI1ozLXFy++//3bx+nTPffi
7UfslhsQ/g9vb/e+cS7+329f9f1takpgANyYS71/VMjBpaE1C1JoSMDCqFv9ttjLpjjoyeDuGs/E
fPif9gu+5/wwP8zPzUtzX2Zerfpo03iqQoyoBKboTn0ZsKn/fhjmJ/0IHmLVA5KlaM5tJJhStvky
iGje16Mkh6aJFRvX8HTdT+dhzPTgzvvGny6fbplPYQza7dyeMd9lSyo3uLU5i9DmUcQYUtOYCGPz
f3Q6dH/9W0+nmIcQdUSch4icNfNlOkKEqpDGMjd0/Ol+pDaYh2UKYmKKK4+FR58pmsLJ53V1CjKf
Vwe3/E4Qg7bWAGwf9OmknZcYSUDPGUsqlRKzvzrKDTRFZuZlqgI7JnVhlRZjhTK3qA75/yxdPFeW
qs0sFCBqNeWP11Oi+PzQ+SSRvz0Xqv02ggtCONJifq2l3b0NCsaS0/4Eflcc5iUN9dHb0vyc7HSO
AROT1ICWFjVCxejXNOFw9uPE4Zz38LxulfqjB9SPZET27dxtI7KJDTLv5vfu24DTGa47/u+58UZ+
DGkA08O8py+eM6bxI3Of53C+vb914N6W5x3dptTUasdF0vKnCm26UVgXKjRrZOiV1gWcQZpzcmYH
zIsEdfgx1+QJAyuLXzA08/W8BwWWs9/36PxkmGbUZhmrNsqEWx0D8g4srvIKqeOoRtm3Xotihskg
6/4QhpsCqAEqn+IQt0jQjoDt6/1gffMIVTm4E5Lg/eGj56jA7BRZadtAM6rDAKfx7QH6M3RUGzHi
+3MDSkJyPqkuuypJsKWf14dR/jTIWd5TgzTXXdV+NbWRc3DeT/68i+bFhkuIp/vBBn0zx/r7nph3
zPveCUoSW9ByD8t5F7w/2NPF6X11PjMBqGfraIh+zSfYu+5tXnpvns76uC7T851PuWveKbnlbkSe
kB87nWlvu2g+85ywNZfp0NESCQiDb6eK+mAPu8hL0VRgJSoP0+h8b6ISNhiF0kyI8mcyR9t1N207
8kWgfToYCWGjsv626PoItaHpJMt5E6rTdnzb3tPSvKqJlrkj4StvZ0aoO+sqcp7mC+R87gCfdcfl
vPh2LmVQWa2M+lnu0Jq2JseiMcUa6NOVIZjAEmqMQjpQ9WjXp1PODcgJGPS8Ok5XCi/twe2P+eN8
LBUC2nM2Pbyvzkvzc6ai0HhgADEfacG0GZTpPf6/tOL/JQ9SQ76AyuD/Lq3YxFkpX/5QVfz7b/5D
nVP/hfDBsVTD1CZR2P8w5xz7X0gZrAn8pgPKNuzf0HMamgrDIfhIVy31TYlBV74O/vu/dPGvKacQ
ipFqvYVF/m80FZNM5DdFBRNeyzAFWh86ciyql+mHftfTOsqzZmdG5IUUCeURJcxAnOTFdd232srC
hr2ViRKdpKeiRtMnuQAa5jCn6EK/QG+aK/jv5LrkZbe0zTIlyF7HbeQj1m5SCl5ae67MwtmVoBK3
bkDZ6rftffOmx/o9wfEiAtFUdeKJHMQgaJXYwPqFSqsocBm2Y19vwU6VzJChtypTuxb1HI57HGQj
Zc/GtV+ALcR/+exLudzbh7uOqVIoE+ySiw8vjbBFRWHWoJWCjdNm2yI2xkU5BOtYR8NP9ut1buUK
0OJ06eGYWH7+2z/8fHaba1iItch/vJDK0Q6P8gGvzjZxqhsDcP5K6zRusSmYW6ZkkAz21OpWKpmA
RCqhyP3L518cP/PvN/j1gsNbhy998fv7tm4i2B/11jTrgHTg9otf0sI2BlNbqAImi2HUPkmj8rls
nZjArwEfrdgCf0hB5S+MvFT+skk+/kYgHqeTS2M6wRH/m3qt7tF4G3lNAEMGQEILe8TAmihOf/nh
F9pAfjgOAI1ygCMAaaCi/vNjKt8xqragwQoVKlsNDj7lkiz6x9wjCdyq/YPqp97VWGVLR281iB/4
PuySCPbYLojNoOa5BQuEFgPGwvbz7zZt899ki/NX07g+6Iamc0iKaQv9tgXMotWNQMM/URUvcA5J
t1OCZ9wkDOXoMYC/WVoeTtzPP/Sfm93UdSiZpiCOVOOq9eeHekEUdhApqCAyBwZVS7EqB7G8/vxT
PtrqJO6SQGLjEDZnxeZvP011Kp2+fsRPAxtEoAA/o8wslCSGVvzlOPpoK/7+URc72BKqDxA2xjgx
kA/T4Pb1m/AlD+moGTb+rMEIVjIYzp//wAuJ20QaNWnUOxbpJZbLAXwhcRuCyILdyAmt22oDFLtO
0RsRrQYqBOq2Lhatex2EGJnzvLuvbQEfomh3XBpwzCvkPrW4+tcdGBQ0EzpGJ9vje+ub1uK66zS4
6YY+OtGiUMljc9u1p8hXMmDHreLpZ2+AyJmW/mulWeNuiLDY4ijxI9jY4IDkCa+6X9O2Ub4LcBC7
v/zyaYNeHLaGKmyV5FzHJvni4rBFAW/pWc2JG+t1tCGV59aoU9pRPr8KoMdtDSCw6FplbbfufRXD
Hg3FcAO9w171PQ5cK72Lq7og6xL/HWL1BbCLbmUMtPF8iY+/5WDRWxCfVUmmWGxmVw7RvfjfFkWh
rrRRN06mThuzr55lAs7GB/69876ihCekNWxOih4+ff6TNe2f9y4YCNy7posV2sv59vzb8Ry6MTmD
ZozPi3CHddOMR6aiv3qCCNDgPIwh6NaxcZQlmXP9Lh3YHIr5OrjVlVrLTT6GysnPXtKIf1X1my6x
LZS59i0gTwafA01119Q2FlappVFbG7j19r3beDtX/RnCxXtIeqDgnc19UinwdhHwuq1bOBTCU/Ea
1gkxsLAwGoXXKNjf9q1z62b5Q92ciOld4H+EH2XYZ71WtT2VSNEfw9GncRbYuFC64kBR/9bPuwen
PUa9S/BqgmUhE3eqaj44ZnxXhqa5c4HUAnVu1gTUeMssPcQRrphSKJM6PzdWmY4nuhHyEemAQ4ai
U9MocPwHUK43jd1elxbKJtmSQjl0z0Ou4/6Di4pYuUDTQvnNpqjr3Nh4WBNl1+bNPZrzmmZZfY2s
gqwtkWz6/KGQNn1ZERuLrI0PQkUdFaInokJeTpm2yhcts6Hnus9BaT5ndglY4N7KKpOmh/ld16x7
MZIyC/VkAaFgnyAmX3i2QUbGJEwq2+bB8lFBhSY4rrk8yPUKx31ZX8fB8Jej6p8XLqgPjFq5FDO8
+4d8u698k9ow51Ej6k1OuJTTRspSk4QE9uQJ+YEKRQdK0efH8oefanLXNVUExNwI/rz+uyVHhztG
3HbVx8robpssfm1K66oflQfSNJ4i1/r6+Sd+MPZxTJs7geYCYraEfnHLQebZ4v5oGHuJtgYSCk6k
D+9KpaZ08MOc+hiuelRrhUqnOd58/uH/PHEdcomm4bnrqgZpiX/+XL8x2xANHD/Xzr7mJXXcgXg5
QU7YJq/1g1rvbOUFo3byl82sXcSVc3/gg1FiM841oIxdivMTFZshleB6Kxr7Cpolvm+yTSDmDP0+
SuUPsF/UyVr6rDCHr4ifA5WWxj+s9jE0G+1v3+afd32+jaNNmfI24fbmxV6PpDJqVu5W275nFKRO
lw1kfWtYDHi/nIEzs6u0KxRUgBVERoiwt4KtCD8m6O4zS0+3OOdXn+8Z/aNdw3gYhbgGw0QTF4cF
iZlilK1N5wBV4jImBiq3ANe2sn2ke/LaIm6kYJZ5Cw0iLPe9+InAii+D7amnKtZIY0U8tasEZQBH
GSiDgjW08Tct2K8r1OP3Wqifa2qQVwxF2i05GOjOknMxBq+B8Pr11Mz5y2aehzV/3hod07XtaUZo
uMzVLsYiPi5axQuMamuL0d2mq9pvrjTbS9a427gpa+gu2hAuJt5eDKcxAWRjRaAk4ANO/ITZWqVa
P4itzxdWmwJGqVZdnsNymuI9RjiLdhfHG6QkKhA7z9g3wrlX9QzvG9b8VS/AdJXuCbBgvUM407Er
aQhyW+3jeOezjTIJkPvzvSi0f4wG+Mkg0Q3DNgSXs+n13+6Mnla6yeB0FfKsalkHwY4mE7IQZdiN
hXZq62Lpm4HYBx0+woZEzUUWvIYShE3AgL9thLJjeD4wCwSvyQQQlakhCERtwRrSpSBnomgW4TSZ
rQNrU8c/Fad7KIPYOcSpVuHEnsY/FirWHOM5KkscaXpuLK02wv3Z+did4SkGcvgxVokJpEmUhGrS
oNTV6q7LrJfPt8alI2o+63/fGhfnWVfHgHGzodr6DYKUIR5KdNMo2TM76VYEzCQIP7mNdlNvHaDM
0tVxEdm2+dCG9fXn3wW2/eU4bdozSKtNrkIadv4/94wztDCKTfJe3cRut53AgC306Knx3LVVaMNJ
mmQ055K01tIHmKnG2nUCg/7aphTpCrT9fPGTl5H+aeZuzVR1ONouiUQlye0LMA3AKFKC0ET009R5
E1nA/NKadu/6iP28wgK43Il73vYeFmi4GomkXQZtRifZidJ14sjXOK2HpYcUvo5NDy+v9TXJ4TUi
bQTWO3pUxKHMDIa6D3QuUQ4wtxU8QnfTu6DwpPpkCO8HbL8Hqwm5t+fu2q6Lpwawu1EEBF8WxlKU
/oujEV73l237z01rqaomBGNgC3bLxW6eZgaRF3I5dUT0w4fgv1JGFbjGyJj+80/64CKJXYf6DxNl
3lWddvJvp1cVR1ZaZhg4cj99DfNimdj5jkvnDXH1CZpF1IyJIJUeRdznH/zBkJdaGGzqCcpoEet9
cS0rPL/Jbc/k8pya66YNidh1egHAtXrWDRtkFrBjW0frbKUQJk1flbA7mMnTRHIJZYOQZzsvwmzk
dgSdi9KkDBFubTwLi/DnX/WDAx1F6dQGwl5CFe5iG4E6KXQvVKttGvgYjgs6reGPVo1verhUiZSv
ZNH/rZg1D1ouLvVU/HSXRAdKc9blHdVtFUAFkrNLa0kXMdQV1/6VTdbMaNkEvntkHllVvlFcY0eV
4YvuORAa0hZWaYR9JRM3vYE2McDAtyEghZwvOdxLrTvWyt+GQP+cr7EjTW6dNvtFqJfDL9nUJEPh
0th2Tlav1By5Y4yEbGGpJGaZQfj6+d748IhliuS4GuU2Kn1/HrGWG0Y+9o1qa6RnkKFnAYZ7paeE
ObY4bGOOX7yhfbxS/nbA/mk6m2bkpCtTJeVwZYfg6P3zg8OKHExN5NU2GeunbhC3ms3s0AvgfQZ9
ec10BUwg888IXxiRbzXhQ2a1ClqiFToPYb2DQWFpqO1GRV8yjlb+l1ul9s+iCF/QZvKocjLj2r24
anRDY45BFXFGKeIHVxVAiyg2NxAozswbfwWS0XErnI2lM1+zh7tc+CtPjPS6Sn2kQha/GpNJ+fPd
JT7aX4yQ2VPMbh1xeSDXfuvpBqCU7dD44YbcXQy8hOzGFaRHXDr2VVWTXBxKX934rYqUy8+JZ6aI
2IROcjMk21Q35Z3R97+aEBBQo/m3ARFsV5gkXMUYj4UTXI1caU6FWzSQlU2ICQw0r1LuC5g/zrWj
pQvpBu55zLlNpC1DOKkO1jqw3PapKs4pZJG17Knw7KuafM/e/Do2cbbHV2A/6oX/MpILRXRasO3S
oD/H6FKXRjnmp0m6VTAG+HyDfbC9HNfCZMw1kbG0dnF8B4ojBzO1im0LF8kYZbhuCDVZd2kDpLYx
72XQ3GIEeg27vxaxPxhrudx1sGnamuo4l0VsGWqU+0vk+lYf27tQbcROKp631T0jWjqZpe27Eodk
m3SH2KO+aRiFecCx+L+fUzGXMoVK4A4q8ss7Q57mY507AouzHK5LASC8iFTa7l2K2yLQkC2n2tWQ
padQIJ75fOt/NJnkw6nmMomxqeVfnOX66Plh1vDhtT2YIKcCjD3ZzzD3/VPiF/pagqlZ+uO4D1tU
F0ER/OUs/uAq46qU/ISlWZoA5/HnVYaRUlq7gVmAbB6TZe7uyS0PnWqCyCR4wdW//mKmQh/MJRlh
q2C3XBuj+eVc0omI5fNHjc8kF+RnpgNv7fLauukp2mxkXRKUSSa01hfuvWKC5coa78WwyZQnMwdQ
W++5N6Hyg8CgYN0kA5RHKVEQdYZ/0+j1BGITSGgbZVnbRKfFtqE8OB4J9xPzlHFydMIIYD9WlJgq
1cvv9CB+qqCiLu2qDH/UGAaxWMS3IJBxgRiZyR1QZdqb9vIhrfNuTeIleY16bzxFQvzEWkGTm2w8
zvTGOWN/4I2E5v2IbGUbwk4CpfOFao5yL3DlecSzPU4yhT3lL+/syRg8OR6nGzBL5S1yKHgknXFL
Y6N4qF+NzGnI32mtJ8d4bEYt/NVS1y87IsEaeW8zg7jNOlM5dyUqZkJAmHM7ged+CW0AJL4/YMUD
QTEOeEiBSKGGN9yvXhWmW8PGdlHrQlynbvzISKYh9MQfr3pdPZp5ox3q2v3OJCg65wDlTw62vgV3
yPSxBx2oln6DemckSlmrh28B47ZkqPsfAq0p1w6sbPWIrj5S4245DE12hyqf7Lh8fFajiZsUf6sT
LBGpLuR5wPV5bvr6JR8AsgG9iqHFJ/iEkylJ1hdxi0VrYjiDGyhXMoL2GWpJb60lmUzIOKvDmOWM
6pv4qVbCZqtNa/NTdkCffvSgfRqqLa+4s8urOkOONlAmmZ/CVwKbz9G3cSq7Uzg9AE5u35bm57yo
x61degQ8AUaODPNE6dE6zUvvDx3cgXXeUZNzzBzaEmLDBbkK8ux1gzz7Ao5Mh9sZ5XeUHYMe08PC
BTl7LOwSHlLG7GX06oP0oYXNS3Cj43UcgzlBDDReK1k5XoMs1rFyXc/P0PkbrqHBi50zRrustE4o
M8yb94cCt5lkrHJlJxXohyrqt4SqRLtqwM9t67l46DGv7mo72QJJGVH4eQKvL1Oqg9sWj0C6MrSV
tr+ONdO7I7xhow2p9qQEWXas4B4aCsNkNc+VL3WuKV+gQ9y2sV2fszBVbjTkNqNLELnXK8bK9E3v
npgtJF1VRUzgtJowxD8PBHQ3VU9urZIouI4iXJYFURtDrMDylc1NhSVCDY9gwLzbInZNxMZ9vG/z
wltqBemAoWqFtwLP3C0FpnbdD3JcjYNF+d1qgyMO5vbojeBhajABjzFZNts8A6sDTcd7tMIKriDo
cMZWzhZr//g4CMxnUPvGMz668RFW6EERmnsLUKZ8TL7H05MCSui+b1JOhtzeFkxfHqYY0jurJt/a
1oqHYiiLVRX5KTVyI1xbWUOLjinxtVVJ43peYujaMddY2CRnb7SuZowUDgAa7WK0N3YRfUeMYh5s
p7YOSRBbHN9iIWovu2oBXUPwqGGUacGKJG7c4dQoF3CbbVJWfJJcU0O7UwkixTJ80wCUXLvgrbYu
2KIHMr/w2/SOvTUiPpigi3jVa11+VgZ9PPZ5ha3pqJUdJGMq9bdkFTbf/V58bZuOXIU0vbY63bjK
Ko6TTMfroJTAbasOXqOVBy+BlQwLXfgmNQi12GS+CR0IaiEz6jq5G5PmFguM9Q1GZbqu2rzfK0TI
fDX7R9O0k0dDTvhehcIx6qqtlxTOtyY4FPpgfaf/C/egHOtdpRBQinNgWU3PW7gw13Fej8u257Jq
OFn1YAncAnqpDwDbJPaDMXxMB/mdC0n8PTUwwOfRXahn5Y0D/fsxCImhkgnx3l1zazjyHAyPuSi0
e4eQ3msn6R/8pvQeTDlGVziIn+e1WGBdBY6fLnCS6iuygtgb1F5vucksbN/y7tzpYSDRm7rQKI4x
LdBVHuqoY9OmXo0Ul3a5rg0PLoHHIKJzg35bNjzEwozWsU0+W9cnyyILq7umD7SzK+SXsmqru3p6
0HrqB33m6GQTRxOX3aTsDMX50E2IqGJaDYk4v5NpvrI69bublO22cHp711nu195II+ZrFueiHnGM
CHun+ZH8Wf1iRwNQVbqGm48jbjzLZj5ukhNamVe05RJCBiIHEHlNm6IrizUXPOtkKlh5zVoGK7DT
w7VPJun1vNQSNg0QEss/aUaboTfo5/VVdNMneXCNu9wtCGdLWqxyreHrR7WFN5bjKVzYhT2uLMXS
D5bGvRfT57hzh8QmYUOBdg2Vf7Czo69F+RGhlrquqtDddsNkFTcBLFZ6datLlVi/XtjHQnfIq7cE
R6k9BtfzzS4TvBqE0Jspuo5X84NJ30CLXHWrVqV/Ei6ZEb6m74Xn/RhlfYRUnKzD4lemtM8WYmU7
ps7GDzi6JLA0cYBT2NHcVWb3awm596ipvr8ywVwt0gxZPWaZkmnEwiTXT2ndrWHkL5JoWIKf0YDG
2GxH+UsByF5CCzSVTqwxzPEtGPe1+CNIYNqNOhLKFhN8BXmiLogL1suXsD0J7uNMYJZ9Lb610vqi
EhMExb+5ZTi/SsE+LIH5cM9vTX8FAGCpJOLkNPWTPtQ3I55kyiHEL2JDg8D7nHkCJYm9MO3oycG7
IkbzWdfJJKrkFlOJ14JfipTXtJVXg+68jHUP+hEzsuKjyW1IcFmWIKN6tc6XtEIh2vpZiyF9LNF9
FwcmQ+FBy8bHZrBuCgtYvRbn+6gc9wYE2pYUioYpU5x3eyKKgML1xL2l47aSynpo9W3kWyszpuVo
D7+Ycd7mBv1VMiIFmGnorkzxCMSqGLKa/Kw8ZaysRse2bruTlT9EUQFlLTS/hEKFvlcJIhhaj1GB
Sb3WS9RVJZ1nR4uLhZRJAL+7vk1d7wssqmKl9AOOaNKJligvpyIjGAqqcUUGByGEm4j9rV6mboJP
AJW0YcGMSJVr2fc/5GhtiDPUVmo58IMM7Xuaq1eUStqlA7ZN1Vf2yNyTcJyXoJOIelt9X7ccX9yT
2mWhjEhyy9LZDOTX6ZEarlCEkLCQGzckq2MrNWNodGRuxPpXvXGuhgrhT2tyqEZJjGkxCqt1ERRX
na2kG7XXyg2tqpaUuTbC8atfmQrziLTM5aZqdfc4WFwSxATCb/MVeUWvSmrAbjDBb0WjexW14y0h
D8yQNVLkPctaC13JMKbVPiLIWi4o/KtLH6jkopXE1gyYH3NrPGP1bA59EMjlaPjbostOuiYf6nGs
QX2aByqBrymlZB9YZdUkv5wwfDWIcF50I1zphpEFpAKimxL2sWirR6s1vhdajsCgJCzni7iWpMts
fHjpVtf1qx5160KCv3Mc3L+BYirLPCST1NmQA52v1K6Jzy0exFG3fqDiIAGoIIoQfDOh6U3LbVez
ViBbnUUx1CcjFHi5VUy4mqJs7a67LvPWAB6H3EErumOTcV/KW3uf6KD1EIKi/FTHfVU0zyk3wDAf
5C0ZC9eYaAApywC8TJH3R+A+/XFeqqSKWNZt9jgzzpRzxLYb/fyY90Z2lDbTXOqMppbnx9gRClKQ
4Oim0EcK1S7R7JOAnanUjJ0QRl7il0en8UtUBpWPm9GkBD8/2YRGcYTlAQQFLC29m+KoKSUVxVwF
g+pGxVFnfoNRu8v1baM2Z3v6wEIM+dG2bK6eWm9yljqLrC8pjGfCWc7fPQC7tTHsELdoJo/hRNe2
mLsvUklIaVuSX8d2VlexGlX4nEOBvG+SfZQgjVrpXGVRtMNcQ7ypl/xsfaDhBMAWsOqa7NhMGyEK
aS64KeZPxVOaY2Aits0Iuwpotie93u0Tx6eWwz0T03GoHpwSW7lhVaT8uc1uyJGNdHhfcbzr1XF+
oC+4sSvd3ZWKCcYPwltZk4u2RyidLuOA/n9ROinue+WpVLxuU01r81NMwU+A2MP1WCZHmRXpcUyC
9Oj043fHZLBkNAjLKETl68YihD3zRkiM4bSVoRCTbpaP6ZGvl+5Hj3O+Tow9rkz0O2p8rP0yPkbT
ktYF29EM6h2YiK9O62Ub1rzD/JCNNkEJqfaYksvH5QQD9vx8GLtcKufFzgzXlOnsXZEOeFzIOjvO
S24wouO2mAV1YlMJrdvJvN3aZQF4ti2LpyCv+s3bqhK48ZFDClK8QXqKETDLQ7NOHlt4nB8GxZTH
PnsiFDx5e9qpBQQLKwR7MeZxCo/cqJhreAgAmwZedhH9xBjgrWlmOAejaWOu4yT6Rm4Po7Q6F7ji
0tKhh6Z2dDy5r2k2h09cGwr8NhuubiKjncYMbq13woZ/rawk2LhzTMXqDHISIImr5psCrA4nOdxa
wmrLjQ+Xw9G8I0W+ch1HZbks031oFaDrPZPJteGgZUc03UUkDAl6D0rBXDWO1OeuUTrI5lxYB9V9
GfR60zsBiRcE5HRdTVq8qwV47ybdP0ApDJ3z4ihFVh1ne5U1P+u++dH+NLGZhYbvmQCiBUGR65GQ
qDcP7ZslcP5r1Woc4t3fPW/z28+ramfgwXcj5+3Vt895e5z/NFOgCSWNUqL4nr7Y/Ef5/HXf3y4v
bTJeOvwRs/d1/sN+/vLz/3n7JuZAmOlkr5tffv+PgRdY674XT9lMzZ1fJQN5V8G5QhKH5j8lQfUw
L8XT0vvqvDQ/d/H/kHLEGwIo4Irx9/ND55eYwN7/1vYrc1P0wfX8FB6CcV0m2c+qTpkqO2CsE8Bt
2FlZfX8YJ+w2CXvs7XlxxnALtzdX0HsPGVgRaIF4pt2u8FZlVpxaVRFnNJTWKh/NahPVYbLtE80j
IdEm22/qBfbhAM1Y1K99qNXL3teIqEqsZ25E+YRaCLZRGeyNhMAe22+Mm3rQKoJj0v6MzWwpc5rc
CVmoi7Jyta3IiYjsEFjpUfcrVnt1O6XYL2AoUL9fKQ3dXqn+dJi6XAeUOphn3yX2N0ZswarkQr4o
ErjUVQKERhVce6wo/lX19VVp6rcIVpB99jJeeYH3lFGxhygxKhuVmEjXvjE1dZP1xU8w9uC+hqJZ
w7tj9u/VD3HIlK4pu0XYWnKbZHIflKO1VV3zDsasD6mm2DG1gmdqkAdEmGHlQwfDjrc1tPoUlzH8
CGhXSxe1n2EBTo9ghhkdTWCZuauyJc6ttZNymcTFT3nXtcUtaBE84qS7pa5/g4n/hmSp11qYWDyB
i3L//IX9G1dlzcTDMciIq8QhJDcRKgJdhB6FBRO7KVpwQJ81gc+0mkmp0q61DO9iYuTf+ua6UdMv
XlR029J3nBXFSPfGbrOfuHiCdeQUL7nf3Ct1MawJpM2XMu2Pfhj8SEh2TUqYJM4kS2wIvS6Dco3z
fmtnqXv0S7QJkrGRBjsMpOQvwsVA/7cPAfKtL77GcCaX3gk2rXvUhv3QZqiRDPUEoCBfR24ol7LJ
COUrEuBZUmrcnq/C/CUTfr+GqRRuNNMH8mBm8XKUMLxbtSUZxC8rgiDVRTz4BDBU4I6qMqKspUVX
ilL6u8obSdhgzRZ5dhClQ/hHj4vKbLtbA+GZTPInJc6row1bkF5Hw2hHFNk5lvkOV6e6HyK5o/T0
qPAVjialjwXYTNqAntOvRxGLTWaH3q7S8x/MbtsVPZxs69t6ew3sQCV/C/4Qbfm8qf0lmXTlqqW9
iSC9oKOY2EwIMfhCD5giWKgO8IK8Z0IzbCVtokVIX/botbfomFxGJowNkBocrdJ6aHUHut4AyxkK
ANl3YZMo+xFB/VL2qdgT7JafUjmxlJKccXBEydYzwMFRSUQVRU7XREGJR2JJjbAsTzX1ocpBmQUC
pYTR46NO75yvvZbHB+dnlDXldeFtQ68kHN3UrxqfCkPVK5D71exK1VB/tCZ8L2x5xIcNbbKxzMrd
on11V0EkvncxtPxKQNsJJOP9hgYu04rlqMkno0dcKtPGXIUZE6cgY5BaAhha4nncKEpcUf2QObbY
jizUgYD1LG9uTD0uYTZTk6HOtW+aihBRslIbGTvEs8HFxU97FU9xRcBGGNpPoeRAgMxdrP6YNGA5
hMBQYeswr6OiH4+vKa1kJZPflCx/bbpeHBptVIgD8CEAW8i1kjHf+CZEOHSH8PX6Wl8rWvAcSG/T
pyZZtLXMVoF07XNAGCn6ZwlcLEXOaZb0pKn7ndA5OSsyG0xuncLbkCg27MosG7chcIqVp3cvUmbD
LVdAhDBt0yzKom8OkkijzdARvlOOibUnqHihofg+Jszdfbh7R61lAGao+qNQEm+T4GvZZ1pjMgSa
YuBb7wgYo1v5bhjcAaJ78cxzll9VIX0cpQVlwzgivIFY5J6DzAD7DrRZKxNO7eks6gwQFkVPnLFf
Molz24Qepb21jAFZJgPlczE9dMswgJZrp7V9qG3cjAoUrsrNo/Pbg861sTbcV68IJrJ/IdYqsDXJ
fJNa6tYuAhIZkamYMlwCFlrbtAApDhLdB3OiOVYI549MKPsVOQJ4FciqITgtlRTXuVJNo0l9a5b+
3iXBiIjZBD2CMoHT/A4Xvr2zhlTZlLLY114DWDL9IbRQW+ZGLmmTAzp4rNrU2sSIsChteQSlEE+N
W9NH5srVWhkAC1sY44XaEFIwBnvba3mvZKl4LoFXrkae5RisnVzm67yBH+oQ+gfEpY6PhBOQJxHI
jSX96rlL2medBBkZMdhJVWx/5RRPk1rDr0w3cCESWBUNFrVQqCelkp9QOW9bRrA3JJYuQuYyC9Cn
ykJvDNQ15fhV6r7YhDJ9GuvwHHg0NfwuCbf0chQON4wegKt3PlWvDcqrcrivPK6ycVCba9rN3yg2
Au8OXLQ7kMOUHszNaLnlMY1Ic9Xhp+v/h73z2JGbWdP0rTRmzwOSQTvomUV6b8qXNgGZKnoXtMGr
nyfVB4M+vekb6E0C+iHpL2UyI77vtZxRPd/MkL9TcDxeG94+HV8ZU8dN3ZvEofheuiwyy9+06SuQ
N+ajcNOX4hrOQYiy1ieX3U7ypV+PFwywNAohsliPxWPHIuSOBhCDmrJ+usXtsdPhsrK74JoxAUa5
oe5K1L+TjDiY0Bmy85S1H1mT0pMB+LKh+nPjgprR/RNEq6RCGKd0HWwIjjzHDltIReXCWI3Z0YdM
X+cc2itaUufNqIbDEFP4o0Hqly7q52sbcrmI4cmaqauaaGLhimV6GOrEWutPLB3F0wCBtEqz0qEa
gCKtCshrUzkI2IJuc5rQiO+HKPszWhFZrJbnLPhOQPDk4leeh/bWGSnVEmBdO0uRNtr5xMVBqO3B
ZfTe7VV2bJW/JOVL7o1iJvw0mH4ZbiiOTZeGpykMow31M5yJlD1unYlwbx/d3wUowDxlebO0epne
GocdVmr7aoXVFCyMvkpvd7JKiaKCXt1FbkqUwGyZ88L1JnuHc0vdhHwalCie6zxa5Wlk39AolM9o
40lRK7tuZfWfqpf1i5vSIDjFySdft+alC3rGejcmgl9+2wTzfST90BzN2piW5uOXKOOKVefZGeUr
Fc3PORhD40ebcRqtbyPJjwFhiip8ROi7/kehiVtABAhKQieB0NV0Dcg5xt7QsRMAJbmS+CrbbghG
sMb5SiFGtHBTp9jnJSOk5i/ahpQ+6Sb+4U7DPqeV7F7ToXKBM710U128JPRsAEFZyNHy784l9Ef0
RNw7hfmdddcUEf+pGX8BSLR0mmHT6nKklXEZHtKid2hOEPY6TcjkpOiTbxctQRG558cUMmtEAbOl
wE3AbTF26gbDeDiMkCTkmZSRTHaipg1WMqa4PLgH0/6dBP3a1QMhbzmdhk4iWXBl98MW1cWzi+pC
Ej6ZuEU37d12Jr6y3EwJZqVM43SuY+82pO7W0cLbQ9ruhm58ch23u+hUmdwg1rCpK20vCDVeJNL1
92j34q0wzfCUN8ywY/mhbJKqbMBLVJXhrqjtX35nin1IvOMkgBHEJNbe2KutqfvhkMM3LUQbs8QH
zqmYoi+sdQCivj+uM+L91nk5bnOz8vYEApWbKO/odui9fulHFEtKqXPwhMnZiWrjD3ik4VHSKyVy
9BtZ7j1JXHILCJxaFHXqbOwSRMSAAkNootdeQq+CObb9bla53CPl2c9xbq/y4JEKzEkxKm8jgKpW
bmVSqpeRN+nRuxw3FlluOBYWBZb4VTwV4aYMFJXCbVI/W3mxbj0g5Qp1Cz3cBZlSMkwoays4t4DH
F3bT6hXZcJNltntOJIzCMz08rRrip4AMNhNZdeuGX5Yjh/1A7KnbCnfRacLWiCKuVzZb9rJ2aHeO
Aq5RsyCn03ao4MwMMpB7qjEe++dxZl1G7ko62uQmPwj+pPQlCH9E1JWclbu24jS+RRNmkZzOgiVE
OwU/iQ+iUrPdsdGqnYlYW0xNeRr1AeE0i19KLbAfu2orkmSLCBPFuTftZaZwf7ZUfo1lmK3G7JbS
cnlRjbdEfDK90kAqU2W8WxOsjE9Hp27kxhDTb6pIxlNZsXgCrp2CVM5rHNYVRQlC7hRRpBWhx8TW
kOs5/qGP3Xu30t+1Lshhdid9coIh2CvC8GwkzFzqWXymuC1ZWk75WpRTe5ZdZj0N40udkYcrkSWc
4zTILkXHSQKUv80QnNyLuAceyhPvPOQXN2CXiwJU00ERtUy2bXeXTDDf1BL5FyPRINgu4lWPBOQk
MHh+a+CFwZVq4RczbqLHS+tE3Ya6LnIr+ja8hOYd2utUaHMXqYoo4Hl+qeMuPUFR6CflzEtjNtg1
+hT6yXU+mnYO7n9fgO12aWZ/1QRKr1v844hQ/WTJ7I4ZKNIvs0ynM/fB8OQM5iG24x8jMDGo9QBD
E6NK842wPc+9LNgLCBRGDcTbKkqiBTMaJ/x+BBru4dipQV1SaiBWQT0GeyaGGlROqptNRbZLfosd
ElMs9Nr3zHLTx0V6EnG77rJgPhIepdaJbVIXYYJ5msYAneNCNzduvLW0HO8ZupERkrJJp+CEd3Qi
ugzxdlKPX+SXNXBGs7Nu6nI6uCysVZK0qyFusNUWkbXqYzvaWORvjtYxy6P6uXTpNUQthWnppHP8
H6KMN8qt5cJOXOZ3GYfLzpDRKQnKWxYLesUgGEBA9dIT9QfkO6eIUxK2nabFyktomxCV7igH8tKN
nVPeRyW3WsYaMshyf6FFNfYugZ7byUoO6A3U8e+LocZwWU+8MXWVFHdq0tcewpuXgW/8IR0IAcp6
czjoJPgsZfRlYN685YKQTramPWIqQnOkILxNljVhh0Wx0qOgelrZMMeNF+2LLpqWqqD715+p3HHr
MQH+B7nT+hG0Gj84ftqMXXfTpbLddiPTYZPQeNzO57wnqHkWozrSMFlDipQfGGM7HomQdDnD+qUd
k/lX5+OhYyfeplbQrFI6g+y5V5diSKarlNVRa8te6UK4G6K5/C291+Zq8IjAs5r4XbcGZeNd3q4F
RSZLKngZhVI6fGoQiasb/Qzt78YfxHtYjej6vPyzIuIUifeUfoKrk6nIIzY63p7F2uP0xvA3xqJB
MiDUJi7Gl8JK1blipHALepi8zqNOSIZ7LDCgA9usG5IdHvuXMqb0XYY2/df+yOzRBd4myYjUTWlX
X3SE9136o1n4X0FP0nfcSHdlu/rFIYCIYo9+EZgtYgUbEXJREgBZdx17R4BOoEfwhtSmcxeJ4UXQ
tfMfz0GFW0GOsz3W9DsS87GtjG4JP4HwHTMIKWv1hmAYhWHBR7LOVpR1GaIcRHjgWiR1glc0C6F6
Qugo+Gjkun30beD02Dl0NG/z2qbYPKx2taMrhAbkedfoTLe5nHdDWdcrQlvLRVavxoBYpaDeek7l
fI/mHv/IIgPpp1Nc3AzLGihVpDPFzNdZDnBlT+A/nuzPqjA+p2L6HdlgIUVPl3o501lczw5NCIa+
zoMfnmsjUyer6oIVaqoCQhMStbGsTSnsZM19//jqlstsKtRGTB9pZTOm+IemKzjvnWalvKbhqvej
hROm9U4wTiV6JHStnHadwCHvSRvJJZAMswT6OqINuwo2t6iIY8zS+KPpDZBaMH6WVPQ8tWaVm4JL
TjvxoTazbSa1f4zcjWVR2TgbbUk7E+CX7YaEp4SE8XZVKbZSSVofuKMOldv9AQ83t4FoSOCiY3I9
QrJRs/0Tmszb6kgAaxlYa5iC1pEdi0XimceCQLvFJHr51AAu6Qm+tse9cDQG4pKnsntqspiUgSxC
DkF46nNX/vRtJz8ggx0WXaGtVRPXtCI/9noDYG3oErHT2HuXRoJrwQUKx3NLZIzRMDkW/ntMtCXw
Yl1uG9I+V01NjG4hJ3/DaXjkw5rwNZC9icxDXKkmPGC/I6raIWmZc5bHEBvZAiOUs4zjVpxoAZ33
xVjcQr+rTmVJwLVqlbr4PjOn100nDuF5QfFSeM0TcJAEbC1JG3cxtd0LExTNE6VALBO3exHY6crB
yw/5SWNtp8LtbBbIKYgkbSqKJotGXXp/Jo8Y+hBEyj9Ydl6snL7S7NS8cWOtWf89qgtJoXoh7Lc7
cMIdHO1lmG7Gn/1oW8s0rYxlK4D34jWdxvHabhjfoooK7bx7tK6Wf1qW9u1Ul3JpVF9l1sYnJHbB
xnfTP6P7gLrsKN+lWO7dYKxWNi7CjRPIX7ZdXiU1aOC2ANnahidrY8y/PU81gTze3ipjl05E+Jei
okY66mrj2LopgyzWwuUclQ7nbPEFz8uSVTC+yDnl3h4AiwIjBViop7PofoBhUE6WZO/+uNed8g+Z
1VlEkaZ8OkEDKxoXzRoD/yGcxU/lp+YmMePsMNUeGc90idrJ0O+bMu1Z0DlKmCPvpfy2fFXdTYey
37QJ1Lqs03TrRXwzfZqxwRxDFmoEqiG2kYj2CUSS9JLk42eXq+QYdfpelz7FpE19ynEWLFOPGtGc
pm+QBGRYoyt4j5kHKFLsDzpzfksLiMbJOj7l0d1VPoHQnjsRjjSE4uAGxq8cI7GJp3UD5Mh9MOjg
OAn+edR10ypfNt2qkI5aRVCOV9JQd8JH0gVCG62cRoqtD9mSxR5xyUG1GLVV7QPDy7cpsN9mcD5N
bQTHZupCDKw0nPvOpQJkoRQ1mwyDFgmyeEf6RQmWolVtzNU78drjAWNftaVi1VtW0E+T40Hoi6ZG
RULnQOx04fHvSz66f2qwNbC/pNkAXiR7+KKbDGrnFCvxi5nS/J0r5+6SuHuJdRNsrDg5+8OYcr8O
1hpIiDJQyf6D44wPuJU5u6a3A29J3tOwusxjP5Ew657T+kGPddFLh5yVgSlPD3ZZ7JuMxo/IJOKw
nNy7eHTz2g2H1pw10HtLrow4etTfddPvjnGtV8G7zBXD+Siy7ZQ5GdVtxsQcIF5Tv9wVffvTrtrs
pQYS2kKXofAYRHMpevXCUEVyvVkgJSjzt5IZSced2A+hIjybQFzpZ6xpddxyIo3OcsgATHWAwb6R
ehF3dnxQJrdoP0l2w8bFYE4fx8GacWFYUXpoCDQ4IZnbPITsaxJagzsJ4cPSmGpzo3X4w0e4tjS9
COP4hPcA61a/zKuO4N1KHOkoJ5KZXaxLgd8yYhEAGgjGV4KdZq7Mczhb3IN+vS0iuBidkfEENOaf
vTDbtoSBFz3+cj5j+XTJZe5t0rC3107Dt7ytbRCauJTnwpx25uSEh5xZej/kuMy9ukXvZOeXmA7F
3RRt+DnYy430SVc+KbeDji8hlsE4xT9hR1a+LeApoaCmdj/XDquycU6rlsBt00lXtMfURPB244a8
dYsgZ0lNCXtbM3kfOd+VW2FpxagQ70sUVNeiNi6FVsO+97L2EkYR0Qd1nJ9HvpexmKyDW1SITSZJ
EAJauDi7xJ3TL9vcTU6ZrPl4hs7eqjLntCrNdPn34A8GtknfqAlx7Gx7z91xSTSjotnUtypKr8IG
9J2dYZUb6UC6MyRWwXO5jura3NVZfwaVp6qgUR51IJATsbKfq5IZRY6Ij4YMZmhIrF9lWpe3xG/X
Q9U4nwFAyxIrED8S/o512RTizSSgbfjq6s55aYTZ3YK0eylb9FPsw+Ruiyh/c/P4q/K84auqwPdc
TbOgQg/rGqzCyaxPg+FRhGdPGeGkznYOp/qTa7BEg2jTQexV8aEXCnS81/4lztCUyKgqltPQryKr
yfcGVLpM7Jc2CZ/iYuYhMtnOdSXqJQZpUo6nQlw6xf0h0869DjU9kDFBBBVQ3rV5vGiC3nDLqunm
TCOhXaPpvM6oxhfx+IZPLnzsuMRqjPlN12LatVP9XdRZswwopfRY+hEUOXq6kRMeXZRpFtANT6Vk
8wW68Y8uOOcqwMwAfB8TDmZSPGJEvb9itXb3TasSTAB42+aauV+hpU0ZatHB0U3pdCx19mjg442y
H5ZrXXEnG1tsm/HGVojcOO5/+NbsMpFX3T6pxmjVJSpbk7vu4aCK252D1+k5K+bvmuc7CYbyxQl7
QVfGwODFd3k2B/M6Thw/qZ+hWZ1H/I9JVp0L9RC2OAR3MonKY6FqWBYSxjE0ZhfbOkUKcrvqRIGA
JLx3eVRdR69Sh2zgqcMx1B4DT5rnwSnbi93me7OhSpjQtu2AM2cfKMVA07lL22fissJIvE46fALs
7w5DEK8cLAILXUXyGY3wmzMGdApkTXZsPJnf7ZYvfCXCZOWLBIQMNO8cphXgn41Bd4rt4gRH+wiU
H3ZFaOlNT/HpnS6AhynYXTWPvoDJi9pLb5pnizNj1faVvc4ft4iRA916UYLyDm3TCIHl5nMFLth3
T5FRmfcwPrTeFrNV/jsDnlp6k9ne2uFWdfRC5JgLWDwz6wNhIgZuS5HPB83wzr44jGdZO8GnSLsK
9odL0QL+YTr0YZeiaAlm2f8sJ1qi4TKdAzVLP9gIzKOtuBPCRKxN7OA+qeXHDj05nwqHU5YP8W2c
xEsVMOs5VgxC8ngJIKiI3OjvKff3DRvEnQKuhUdGyIE+a1REqZUcB00vedfgN2pdmjtkNPLU8hJ1
7NvGPI47Cri3w5BZ+yak+1UijPPMZu1zLj6qIuajB4Cx0140AskUh9HAFliHInpTCbBrVLTyxKde
4mBsAKCdrPyRSwYRwjqSe1H29raFHX2D20amdwfZ85zsahcI7oruUAc+xaj9Y3smXUANOwPb0Jkq
pFcJofldiYYr0HdvlFT7ZDua/K0yEBdYoXs2MgwFndRrTUrUquqLSzUPCfMTKzqNzebZBOun47V/
7hAo876WyXvcAO80AX6xUauNY2nBRmstXYbQoRgosM0oqS5QZcJDhRzCqStvqvB+BpFXbWNveLaN
6KpiBLd9Vk5b6bUsbZL/jXLyu6uD4AhPX8EEjyk4SS53pBn2+PX0cB9xl4z4Dj48BfCZZcndwm0I
UWJ7C76TuDzkHvffxmtteqrwKXhynVVgU39fUtfyL07kmGfSmFbRyoAP+sgdGuq9nAfeykrzo1PU
4w5FHBzFiLyvJ1lxmxtDca6TFO226/avMQ83YG/2hpgq3QIfslLNkb+v28hahGNY/9JQRDqxzFOc
En1QB6F7sMX8yPD30He2UPWiEL8DpEKv5JfbTANus/T9QKGpGKcnTQHK0ejk1wQc9JTIdN7U1KCQ
o//Aq0o0pmUdU4Lx+KVHDukp0N++b0zTSgiUnYTKWEsS7qg66h6ugyQVr+5Mn0JiD4JW7kG8Npb5
z196NfcdaXFUNeRDvzMrZOF5ORV7PWrMAkX0Q/ciec3rp7AOq7fBltHTKEY0F2l6D0eK/wg+2FIj
/QKqo0/UosfI80L/npHJ+Wb95SJoNz8MsqQjovVe4nw+dVQuAqdk+iWrQNowmR1VjgiDNUccRx9L
VBSq5mOWUFiYC+oD3sxhqxSYQ4iajWCBPtxkPSu0iwi7fMjLZ1dN27aguCYZ8/LianyQpYDJ1UjN
1wPBghvYXRSVbltd7Kr4Bmqg4tc2UTDYo6CUU/GVYNig8gCCX2qDY4ZJd2l2FFD1Ibsss7U+ewz8
y7oaB+Y7w9qFltNdh5mVtybf9k3DPXR90D/xg31rpcLVjDxk3WfxuCuRoS0UgdwnZN/dGlYTglUq
75qhKA5o/hp6eRwiBt6i7b/5OAEIo7blQerFpiyyx1VsiRubrnNjreyx/LjHwnCndTdV2dp5126R
vTSRoV6Y36KFaeTx1q2Zj8aSHXucu/niTgBlnfbfe2H2r0hsWXH9Qt+hdqwLyb2rPvPTMxYOFwZS
/1BeZ53/vhiDBdmDBxL8gv8GTbZTDU0o5PYe+azyA2o960m6h6TvszvNxOIoi4kzzWKt8XzxMlvP
XWjY79bvvO0vwRRGb7FhR1cSRd4nL6xXuetX+Nvi8dqrdrwWwXzCASvDA5E3qUOVGT6SUjOizhhf
oYlLc9M2qv2baHA0s5lbWbQUbdeJfaND52caor2c0lq8o5OKEdk9dwMbSepZtH2IQZ3jtrz6zmBc
WRgQAcXDo+0yVUcrMg5tzSdPaMq7N1v9zhlIUM/84ZPNwtpjHBNHILtoN01WQe0XnhmVz+U6RAcK
cJI53sSqGvtrO5LNqsI7h9tMvcWg4iT9lj9zx45f5/7mdZRvY/wf13Pbfw1196RJTl9NTjWeSao4
DJVwCY+LXqOwMY990TkLVxvzinsi2FIMPvyH4fJ/ymL/m7JY8Yjn+0/m2NXP7ue/ff3NQr38LL7+
z/96fgSN/tvyp6rypPyXYNN//tF/Bpv6wT9gsrHpekx2/5psKv5BMlHgOVi6goBsThzp/2yLFe4/
iFIgmwdJM5FN/K7/3xYrbCpmA9KjwCdhJgQW3P/777+n/x19Vf9MAW3/y6//cyooYT7/xVHtUARD
H63j85fSJQ3v+K+W2j6xs1KlSYXspYu2Fusi2R39S+EgWvOndzUOLSUaDdvONAyr2LHcU0pD/VzI
RU/2yfbqF2H1gIyKCy2f0uc4COdwBua1DqKKJgrFpVxLfdGqhh2ltidNc39hzBnjEGIlbiUsJ1AY
zWL0pmoVXYIiT5/DzFybqhSvWubBqpiEsbGgZVaT18HVZmJLyBB9YSjlljmCA5Q74MuthVnd9EEa
XNC7nV3l4abGIuuXkXuEk1l4TgP5bhE1zg/KwRtTLK/qcs8GdAgmLktljs1SoHWnPhVfu3bCjewi
NtTRu7S0LbZtnT/7Vq5QgAtvByyHCXyoVk1i1UcT8yTinGBf4GrZQurSiBqQEZKn6mS4234KEjTz
JE/pcGw/ofOmRavENkrTcGPkiXORIGYLyfNy8Mbyj8pwY5RVp1dDZWPtyHpoDGtCrUMgBjR1+5FX
yUkPRvzW0USYpphmUTiJLV6kvc1ThfDftw703f1SbYJHnb7dvRXtfXheSuq4gyokOJixHK6SuDhh
VSa13o4ORDlHS7kuGPl/clehT3x1Q5cBhW7YdSrHJ2Gm5W7OYV49Mw+AehYRx+Eq9IonHBbou4zW
uRICUezbkOzwjKL3pYx87Lq9AW6h80OcdcmF6ZqynLB+xZbcbUSvm9WcxO4phzCnihWMmE5UKjf1
YqRUlHq0caNKB+dxZb1jg29OpvLfpsrvlsLN+pWWpv9E6NeKJLpqKZteEy/tjcuQ/JS1HjGReF2F
SlG6bxJLaIdxf2+r6AnYV2wapNRBU8drhI43U3p0EcMdLScbGRjFhTNK9bleTJ17V77InnhDVwYY
FvseZOmDp2lDk35B4sQW+ZCSpgQtuMiyCjcOcPcmUn8s/rkLG6/CzWHlYwH7rAur/kkbcnrK5VDe
jQFzsgO7Ai6NizpO3N2YapcmIxMHhZ9ffUZSAjRqPFsRyi88bOci9g3WpxcvMmvsusVTUOLG6rtn
XFnzQStUUHEUH2vLO4VcwIfEAJ9sfOHfZd3uapumZauMKJhDHYYVCEEiyvh9PFv7NEdy2xGgCknf
wdW6SEyIR7lTFExwVogfY/6TGtV88BOz5QEqnj2EvXae6Dt755+iJy/I9k2TzxXlF8tZCSgfEvtR
eMnCSsgvapg7SBpAy1uX486wTOtIBbRl/PB1+NIkCgOxXBXg61s+qHjsg5VOgxMDLsyI1RoLRC/h
IVPZK3z+EnVOCLtZ0uRKPngg+utkT/kV1xnwPWV33pSCuBISSZSGuXZSGy1hEK5Dox2IW8bJ71bV
QU51v80G9LbtZKvrOE/LsGs2IVDAi7LfSrDq4tGdVZpWcokiHwA+tJeTZfg3WXkvHEH+bRz7b8gE
+gFLZtakKqA5C+2dTJrj2ITEOux7CGmKwrdpo0pKZ2kItLwGbUzin6oulNs8QNyv8Uwv4NuMMyDC
U1E34yFNvBgcRZfLEeH22kgbsdJ1mPD+2D8s4hqAaLNwa8b9n9bLUH5E9taI8mzHFFQuOkd9+b3O
19OYWRBsRkwCKiEiKz1kwXFUBrpqadNThlmzgKKlropiA0I2gVMi4zaTp7qep3hYxyL4dkL5BgpF
BoNFFBV8n7Ot3gnaZ+8P0AOnjZT83NOVtxbcQxdPTflVoER5VcTrVZOzSp3Q3QEH9tDkxcLKQKTw
5XVROuwVBN+apFW8Va4JKjHklHBwCcRBh3pNf8m6TLZtAwFJ1v5MjU3zzhaXLZNBgcDwe0Ial1Wm
HjkuyI8bZ3otfRNv89T5mNHkKbbAZkaz/D0HzaGvHlrscvxdWMTQ2Bl9bCrFDqgBm6o8X5MIgZY5
t7YWujM4zoeYt4FytNBCoSjY2DrhSxmbb7We2iUygWGBC/fBK9jNhh99N4XxnlJn/+Q4xoSdN6aA
eN5PyjMPvV9xPcwcHEK5QPCQ/hzzk7OcnUKvW+PdSaJXTdTR2gUY2BNpSi7E+AuZ3QQ1H6Cy8tpi
L+bm047mX0Gcy7tSe29C3tBS8awz9x6YTnKLEsui3WxAkYu5cKUfiuTWSe4qBr4mZqbcqEJEq342
qHt0zkJCmA+lH26sDP2cEuxjWGEOucW4GTpoLOe8IMzIPAeDO187PyX0oy7NXVCmv+YZC+doucYC
jYLBSbetTOAnv9EHDBLlpXAcOOuC3sEIgm1NEqONSpV0VbdM3bWOdUewQAPQ7uhd+MDuZwFf0Xnx
zu4SWL8yKdcUCP8El1/CeKT7ec7Q+njzg6Ym7jjmAcsbmwPWb8N9Vd88L41eJ2JNSbNbz3E079rZ
+aN9Pz7PKcRlLlwOn+5bFwHkeMu6W3xY/lg/FUP0XjXzb+zY0XrueGYKnaBsctFdQtobuKOSbSgN
42D16jPAqrwj0B0zWI2zU6LQI6PD97ahPxfPlt3tM2kga+b83jSutG+Sf4AgrPVO3s2aLILkQ2f7
dGrljljLbG0jBMJKNckDXUDdO7jgc5BMd7Ix4o8B6g99M5aElMybQBqvHEtoJOPu3beiP7EztEsv
Ay73kx4HHhMM/Fxl7jKiCODX+/zZSSD7gpwQrMbkzIMfLRAMt/Jj8vQPTLfdxUpKZxUCREe2Q55X
FKyQC8gj6MElaBKKs+ORkGCv83+6cfAha/kzBv3cm07hvJR9TVJIlPsQRLPzMvjqfXBQp1JkPWyC
gH5sF/3uQpHGsZt1bq27xHCWtT9lh96dntAYDWfWsRLhllHv0BJEiFS+YH1HpJIqfc4keURDYFl7
2Qv3moIRLF2n8jbIZOHOmnhfkw/xDZLP0ZifRlt/xYF58mO/hmaImwVOhM3c1BH9MpleIiyQW6Wt
8mCgEfR135288ikrUOfBRx9CCmpe6Gvkfx6K4fdEZ1PtNU9J0JrLRqJIqzV+/ap65q0ywSGTGp2E
AHCSM/2NuYqOGMZ+JpEP09kEgJCJi2zFalbulFBHmt4ec9ZQzA8tjbf1Y0KCw6J55e7d0D2Y7f0m
6Ve96T71dXvDUCgrFfwIpIOz1prD59lvxTqu5vKcMK5yVuMCyKG00TF+2Vz+uHQrA6exmFfG48HB
IwkvUEXGwvAB/9xSfKft6K6gTbxdUZo3ut2Xc/vujK76I/rwU9p18mHGMoC8qLngUAQSxzxSEYdA
KKrepuDRARvRE2riu1u3RVohoMPOIG+lIFjEH6cv1B+wifH8qVvxbPjurzYsQfnFsNfo8DiPOEEC
kW9B3k7eGCRXi8dyQdxBt/XGD3e0kE67TKXVMqzXWJXVl+z4HH3KK6/B4BxxJRlr0/gWso8JvSp7
/LApjm9vojek9VCF+5mDQRmFcG4/fNCzTG6EGhRRYrwFvXNgjovRiNTmtZJGvLfG7E8dIERpRws/
p5zem6pFckVoQ6jn8DMDLJANP37q++YOnGmBPe2NYs1u6Zv294hYdMHc0618rKoHGIFyw5rwR6Di
ytAFHqmDtAH2EMzbdvL216LG6jEvzGogZvHxZ/7+wdFR/SF2yBeoCn4vE/pzPRrtaq4yaKBtlebz
sTXjt9KsULoN05/ATfo1uRFkygL04XkiPuTRvcrgMRz6KBr/44XzeR+b9d3obHNV5XN6iJN94PPE
2al3qayBJIZEnSe7j9aSBO2F00/j4e/LGCbTIRnGT6tCl+0kAC/CJB7BpUga6e968KqRXie6iPMB
oQ69h4DjOppXkK0woyqmlUaioSUjoRaLpk7fLT1Tf9U1F6P1k63lTuUyzijyTWz4OcSmx8jvW7Ly
iJPv3cYjIqfXpFWjVh+ZLUn2HR9jM1W4DX0wRZ+CXeZzgpCle2mIAFq1AaGvYo42kZ3jwtP+sOp0
fEfpjO096oM94wnqo6dqwGMW//KyITt1f+IhjNgf0mvh9u6ySxCvSas9VlMe7WkWdk4TWrUyeQir
IGSi2onPFvGzG3LGd7MbpFcizFCTxuk6KlJ/EQR+eB7m/K2Kq2YBKZ08ZWO+tVB8Dn34aOvJ0ick
Ldvabb7QJZjPRoqqdEwNojZKLwYNT/X/Y+88mhvX0mz7X2qOG/BmUBMYGogi5d0EIaWU8N7j178F
ZEYp63Z1d7x5R0YgADApiSDMOd+399puvAyvwijk0CqodaWh+VLIeFrKblT3QGf6kUsSBEDkJ2ht
u1Hp7pfEsgAfmK/JVB5oo0YHsche+sx4VRN9DxHnZIzRR6TBXMC7/ixQA8MMV3cWE9FaIos14aE1
BEB9oCd1qbVbREwDI7VE1BmEr+sBqFfubJE4E6o0HJmYXKVF4qvZOYs1kmtBB6EQVjVx3o/Mipto
GA7FhHujJ6p1S7kNeGaRTI0RumcOaDcpee99XWF11gWS3cULxTPDD7TTkI8q5tz6fUgonPexdie0
Y8KvJTJVC/L0Ko6e0tF81yflhmv3BnHSc4Da27e6nPA18Qxqs8cfd9l+ULlM0qGu0kMdND46NR4c
lSJ5AQB9zVie5TCXr4KS6zhqTKaFQxdgX0AZoa2nX5/mI7MgygerFzmwLPkYNCJXaT7vEQAe8Enp
PoJHfMSpcBlGcpk1HGAAQmgA5WgZQ5nP1A7w1KVMHtzYMlsXefc9N55biruMcXIGkXkgx5jUmY54
yrjgYcwvsZo2GP9QQ14qDJ50GBTB71fIR6OF2BW6T6Fn0ttYRo9cDW8zJWdqq7OJyM+YUCdOCMTW
A5kLUs+sx3xgZkVfC/EelsVF862oV/aY+q4q2m0OmJzMESUB2eh6T7P68V5d8tdM7y4ymVhOP46z
S4NAQaNnPkh1SfKuZYw7pNwdAd3hD0ZDDeP6MLZVgiuhrT6OU6C4FrR4esqJ1N9JaH29FFy3jesS
FVt2FqlLe8jcEofH65OozxHW0OiaKMTP3MwkUp1RFwkiFHXGynJK9OOYRWgd1JRIuX7aq2hKbVEM
Ho0R4ksvzV9j8drWU34vY4BcrKcc9ssOFpE9DnAg0p4EemVe4VrRJafJYYM7Hd1JKIGmtNhTJ2m1
FnxItXQoIoZMi2zsO3j5SSi99ZLbYpRDZim+dtQA/dKEGDEvht31tPdK+EkBGbxRglhVkd4tKhJo
A7t915I3FqI1XG2HkxOiWaY1dn3uZ8t6k6mUmbA7+rzfjVTGQjO80lu0a9ba2K2xe5d0M+xoDlU3
7OBPpMpIElFEA0dMZArbiG9jNMcyQ32na9rQEzNsa0Nb+aXqoQ+11Tkwaf1Kn+NE/TxDX4khCzxK
KOtXgRAaEPXMwSMlsL6M/K9EKx/FighwyJx2nWuL205ERo8pZLOM1g5huGF0MVoihUyFfJ2hl3s3
QB1D9CwWNmTgrb1mp9ec1ocGd2S1ZDdpgWtrKr9q5rr2FIWH2BhMB+/kpXqMVmnOBHE3ap4sQW0A
tWc3rYV6tkWaH4ElE8mR57aR7un3PEYdN7SSUsgin7muAc1XPmm5X1XH6SCjslaDena0ZryOBHK7
8yB1J3mmEzPjrqyKdzBxTl3r97WY4OQi5AnkjQgkSgR0o64us+kwKDzlLIV2PM8SO2caZ+gaFkPQ
IYbGc6FkzEKqUcn8I1Y/zST6pG5oRcn9BJHVSxWFL6h5SfX0ddTHr7Y7qg3fnFRXO9Xo9xj+b6OQ
D9wM2XsJTGmYoNPTdKMxuwqchKPRBQf4h59mUx+nciq8rNPIQGsdMSE7XGWkbOeiPuBaEo8wuHCa
9tmVmAg3Ff1Gqj0XJAcP8VDdm1EVr3d4IHEchVa/4xrpQnRz8fCly7gvWkl/DofpXOocHEoUTVLd
UWDy4ZV8xAF5DavBtkoTX8RGzRCAswa4SoDYQqpzIC2UVhVVuWk6vXWsiTvuoEaMWp8Xq/mxjOpX
srSPuap7Cx7ixByfwDAcrGL6EeN+xug4Xwux8iFM9f0y5iuy/XMQpTtjGTHbDkekLa9DtuLPSupH
CE7dvs/eJwGHqjVOnxJEi0DuuHz4HpionFWZsinThKNF8IdNU/pR0bXjXKXHkLA6C+xXU3WvZa09
jMwCxjLZYRA7EhILGl11FIKBlkjY44h3I6Ok6qodQE3D80IWz8mNlwHcjvJpRpZLdRR/uhFjYuiQ
7eglf2PQ3hnMQsSh5iVTqHH2kXBvVh+UgW+io5p/ljVxJU1zrTQjD1YRe+ICd8XJ1Pm67AieltWr
QJuP5Qj6JZmKp0kLSbmVLIzGjMs6kbonKfCzeoQExxmerbMbMz/MKvJ787MJxld1gC6AYiG3aRJ5
elVc6qW6EpSbTPVIGnwq+Oxl2t1YnFOh6eR17AYke9RIGenyY3wHD66GtAU7hTquPPTYa9BTEKpR
2pMKMoaWG13MnrF1pAn3RbRaRxL1KVXgGQHp06h/lLx9oQbdFYJEMXT6Wakp06jUemwEdSYFYXmN
TFimWqDAWUpIKkypttBL/tkWyI80Y+bytI60UT25A1SLJ0G8rssvGtFE2lTkuETKviAE5qD3d/WC
VB0NX0SNA0MhCmUVNvyT1t9hLMTDDLTkCEb0OkANy6w822VLUOCaiS85LWkuNpFjglkoFrj1IhvS
sbbiyh/wZEnRQLR9MH2EafQGX8ZuYkCfUQzAOKCoAgnMMWeyBSmeAsNhCHNQq3rYDyKtbqDebpJj
8xIaylJqxVW3hsbIIuLVxeKJZ7bMMZuoJ0MR9K/dBuV8Eris5Kw23TivqcnCcmiNSj2qEriEKe8Z
eObtCpZ5x14HkUqsV7Ej+hNOfVubIB0RBwfhKtbQ7KR7BR/iIqOcUzQsQbnh57HJGKiP7X7QHkOJ
ozyedU16L7If9SoKMCM6BA3CDxn5ylU7S5KzGNp4TAAh7bJQzLhdNzupHxobERljDIm6pKJ6UcFI
izAhZdfK8d2SgBYULJWI9JriJ6pQZuqh4EHqiGycKIdmaPqzdln6H2IFPmRcSshG3J9VLZJ2soCy
fxyGh1kWLVsQ7pYK20NrUJIQDTTPUZLYaWGtjR1UsjBf0PMCkeS5qB7kqRdcleQ9F3kBVtCgeJqp
wsHcf6isTCNYPn5Ou4bq06heBm5alkTqa6xbN2KtPqAFAmVpombVG5r9cYjppxu0u6pNmuMcqUxb
0uGjiRCs6jjp1DbkvhNSVy1ldDFte29mHRyUzjJczA2Yy5hMHru5wJFMBciGm4sShEL9rlm4Ok2L
7j/idMYiSmTdoPzaaRKjtTmsOVMI3mgsUMdhR2BVVzBGMc2fRWJhVOJeRU+68IZaPyB8n704eW5m
gezBkGw3sDVZV4Ren8WtJ+adRwyAE1viEwNcsGvVGv1DTYQRSPajLwUZRfhjmBr1MbWYhOGuVy5i
uLy1JARwXuOJHFbnQVY/5oFBTrxGsAAkFiZ5Y4WsPXivemCZI4H1EPOwCldztpczfmw6MN+uhyeq
/b079l9JO5NQnX+O3eC2MiStRdBfVb24LGQc62W1rwcFOtGwvBRtivrKKu4ngz8Kb5hRcuehqt9o
I+PhN9kY782CEoYljaJXaRQUQAU6AhyQHbOKGjdTDgUfcf3IoQ4x5DSzCAsl3gFwyw7S1B4kYzWY
CAL0ylnCaOS0zT15vffxxI3bSJjAiTIC/DG4FQLjvlWCC8MCSv+L5VHGJNI8IR9klbOgN2SumdAM
Syko0Ie4mwn2geZBLR0/2nvEf07V8Gc+f2pzc22IkJakirafEld3mEUk5ENaqO7zOTlXefPWjB1n
bPaqMdzVp+kURxjFoC5WQjVTDDOQbijDTbrODRSIVXN23eXP+kTnMEp1xlxi/bVkA9OUnFkK5S5l
n4r9rTyNz3QXvZwwjkY2fMHqfy4ckkFTv8wJqZZY8VNGyMGce7HyrgQtnLb8M5fcKbRuy1mfHIkQ
KcMaT6T/0H0NOi8f9NtGg6fbpo4VpljfQsBJ7VtrpF5Ttk+M8tRdDACun4xrQU/cEJCYhXkzexj6
7qXSAn/9WY2WXhelesWIdd8pLzWSZToWTLYmX+LZGqvjPoiLqzC/1EbxYsmIr0X9zupbtwv2+jK8
yLJx4pu0QIDLM+E5CQJFQFRqzN1HgUQh7WVukfbEyKQpNS/jJtUQY0ANAaN3uTDVqeZrpeJWGefS
vTkvD3FbvEwUOjoFkpcxnHK9QgpWAsJ84Ki5XKXHWGw8bH50ya2LNvaX9fvqBQq6eXLhV57F1MGS
ext07dtYUdVaEiwves9cexrtHA8K+LBDgGhQmdFkyhmsnibnyQg40amUlWg217d61j/jZ+BwtzwB
5DtZx1aO3yrRlxvYVl6Dp5d29muiISsqk/q2tW4LST/XYOUbc97pUbYvGBYT06A9xQTe6ZroB31x
XTe9glpJeJhI2+LI3SYJlSrBsGjWAFzeZ1nyNAnTJ11FJ8PhiesrvFH69E40MWdX2XCYuuZKhQ5v
t4IKXSRQ7WpQLzVWxKSPPsuMhmtUw/aY4idqzxF3wmZAU04IKnT6i34O4JEI7VUGQhH7FEXrITmI
VoiHTsZPQeTJ4o7cHtX+JkRK03GOCNJ8HavSPk6iI07+Bzlh4C0ou6Wb9zD0DkEg7LS0QRdJ16VC
pl5NdJUkNzCDkNCf/p6k1h2+Vpvb7h6BDX0bSzyBQvbyuLhfT3wgze8lAOiUZ1o5nNGOkh2EW0sx
XjKwZY1gnbNU89rOfKTR/jKmJYSF6YoZNrerWnyWRhMv9fwTU1DIw7q9nbnkbQkhpV0OI3l1UnHF
0ONUD+pRJgMgb6G1qMGDTPWhYvxS5vKZmIszMvJ32tev7WQepIR4FiS6e2P8UahwvGl7qgiAGgYu
AndUsxM+Fqn97HP1EWzFYxtRd6cY8Vl0+gNhPWS1y0e9q5/oY74tjBX74E3UAmA27c+0jh6LIt2l
GnItkbzkfCE8mkbrap0rkos47IWyftCj3qVJBVop+5BF+sC6cl+EMcnv/Q/KMIelc+c+fW8E8a7J
2tecq14AfNNHyYtcja9jJ+CtURVk8sYBH+fNQgtWKel9h3IDLoIHEFHsZm5BXktcnjFHUw8fZUVC
mY/11TQ/+VvJOARb0zbkxD2KdNJ0np+1lN8k0wP9pa9gNs91KJ9JcHnDLWCHRnLIIhyuy3Q2dTQn
QnG9KOoVQIuveMW4pMOVJvQvCheVrtOBmvEKxfRMU/E2a+PXIpfxQwDlADNPEZKqudI+a4KGjQk2
EsXGyqgJOqrOkWEdlIFmitiNF2WpLqNM3PyinIVcovzM89IMkVum+KjI9uqm+4Znir3QESmlzA7n
xetKTm3unvCv7BnfU5CjXauYP90V2ght2gnBpjl6D+21XGdfDeQ4H2bWBZoBrl0N8YtVzBEgIPMQ
yPlNEN5IAQbRysTnRP1qxRRSKmlx3wcFRStokEGuzKgncGo2DcLjizpkB6srHiTV9AYFQnypKTgE
a68TobB2AKiMe2T2R21WECdQ4Q/lFw2swT6fKAGRnWHoazUGYoGtNRgk1Wty324sof5QJkgiTbXH
aHAK6KK2y3LO0/YN6MddmT9YUQRHwDCeZ/MNVPVx0qYfpVDRSZHkc9emd4FjLtPjKNXvY78bmvY0
tu1LpM6vRr/6jKynyOSSK1Q7U9vuxyzH1ypVcNoi+0pcVaUywymlKY+QgtxYAAhqGDmtMTob6GJi
hBIjgM44pxmNhD+Jln2QMkbijuHpCl/TWOW2MekopoVI9nqp2NUMs2Bz30vCHLqDIT3S3bq2CoSh
oeEzxznEavakDlz2EDP56QsEYcyjSnsopIbTj8KTpt4w5v2aeT2QTM+y5h1wH73OH8qs2YfK7YTm
sB2bex3rssUwgu4A5XLyLlZlarI6JXHidZrl6ZL6c/29IGtuRQX7Vo29n/Bfu5GR6qy/MFeleyPX
YpiOYEzC/g6mhs+04xBE8aOcy7tuKJ8Mp5GWa02C5IQLg3lIhJ1WM68g07TO+p+mnKAnI2S6F3/h
0+kw8usPpVzd9tHOiBxldLMSaAmSErVf3JTUBLldTbyKdicuC09yJLBM4OygTKgMTy1txOUJLfQ+
gWhXCS0sXdPRVYoiAkRVuvKgs22ZAjP68etRyksb9IYLu+TQEG0JnJoyoXoMxvYyC8Y13tRjiNs7
WZTjigSniD0/DEsMBm0+mGZ/UePXcC1ljuVXMpofVFuPJGsimxBtPTQ+auuRFs0hDLKvQDWvgdMB
WdTroym270ug3wV54o19dDQLKji9AmeWVo7QYg9fuEVWebqnhOfgtnkr6Ka5Gh3yLCt9KcXqjYZL
9aAwgmYuDBKLaKs6CeAi7kGDTQeqwJ1FBWDK5df1lhm204ueE4pN90d3hPaim53iWIlY+2l5sLCY
BqgmrjUMgx3jCb8QfgV+/J/883+Tf+qWTPbIfx9o/zxzyIvwH781ocfPf/6DuPn1Pb91n5Ko/iWS
rGjS2WC/oRCVslb1/vkPvOQSLyH6VBTLRP1JUtFv3aeq/UXykKpb/BNVBlNIQtuSa/mf/1DFvywi
SCRRNNFoGqta9G86z/9J9/m30C4RASlRNoqlSbLK79miFP8INiPGt00bi7m+Ur8gQ0DcZdeEXKzF
zhsGHn8cmf8QPa+sqSx/pHX9l9/2t9SWOlTEahr5bcH1/BONpP6E2ajkuXMLEY0njvZcplfhtbIv
H+LKVl8o53yF+/io7nKAa4wFnOg0Pkkn4iCOIkh5h/EjUpWu9Mqr//lPlXTxb3pY0ZR4RPCcVxQU
SHx5f9PDAsOUMi1TpWujZeRU1UvrF+vCGhUMvQTutv4AF4l7ElAwpXgw2mUCEjUPuD5rjYc9vnn6
MawlodXRsm0YD8sa1nZ15a70cXq1LQYJI3ugim8bx0MIx8nHGTk6eYLFf9tXBCPTd8gibk0TD/wB
zsGgrgeCffPKpnJX+NvCJHQiRUaEylGVVCi/GTDcWCx5OsTkbPrb9tB2pb9tVuJwU5j1yJ1VLn2d
zACnlPBJKo1Q+9+LHuCaDxybROSlPAOZ4Z6zLvImkGhS8uz8165GghpqLwajVw6S5UpTU/liJlYI
nMCJ2n1P2mk3gTeI11+pYXI9UDtzDNwFvgrmO7P1bbnt2AR8eC8RyWUUpEaTSBNlWOleVe2rg1r5
QhL9XgOgV//abBu0c6DwNRAT0M2jFp//2mreFvW6JlEjdkf4WwSaiI0fQG5EeKSiPPreLtXM8rIp
eKZmcOhqUd4PUsq8v+kwomk4n+Iu2G27SI0RMxsBt+4FZvxqinXrh1360xyS2tPXrW3XtvjelOoE
MQPOP6GmTr19XG09CAnsksXZPvn2rZjQ/WmmxHSy+Lzbp9zWKMkxXttWRZA7u3xJ7r8/oZwKdNi3
baMbKWqJSv9ZRULrBXXbIHCuOEm/P+y2JqnEk3I5eIj3Wp9SdgtymDUCJSlbqsvRnGpG/4b2tL2W
xUF4bGncD3ILzlUgmWSKe/JSCjqetiV34c7sy6dfm4qpFP5M9YczQdPMyt/WtrND1kT5MKq09df9
2y6+cdPpLM75EPMogCN5Kv0apQ/Qh6hjFkJjAZqtAM/Qgrmgat2aeF4z8FdWccI4GqyGZN548UKn
adp0ClIz+SPCBESWy8FYf9d22g7r3/xrbelvcy3odn+cr1VicNZuf1QLn3XXBs319teU25/0rwUM
g9K3Kp0/c90XtApXHDGUh2HmpAlMbhV5yZmzbW6LaX3he/Nv/yVTGZ437UzFsuT7EtEd4fhPIfBq
RQPh0Sr3ksWpu726rGt/2yygzTGdRZusJoPmtpkCvk2BQeZtb9ElYMlV1r98//htrWvj4tBTJdq2
GmBJzohwwmlUjtfYctETMUVQ+brY9s3VxO27aGLVSQeG7NtOXDEhnU0r8369/Mf/7MQvYRDyY7Le
sxi7Ff62NqlJ1bxsq3NYIL3aVrdFbWrvEY8Mr90I1d8vbO/G0GSCOvn3n7ZtCmaO/K8wE3c78um/
Dr+ujkywBPmuj1Z8Js/ZxeEaqfxQW29RECqsw7io4ObXjwYY+ffn3T60rAwgGEPx6terqg5DnObr
etf79Xokm17cKM/lTA9FT5QTvBUPbQm3qe3/bv9r2wbp/Psnb5vbC9u+Xz/uj/cUQp/v5xHgOhW6
vSIKuwlNNufC+mP/9mO+9+FbMxeCZbpPoyWCTyE7lnlp6ZsjniIpM963rWTdJa7nK4J17Ovr5oi1
ABkQa9+Lv+/L10wXXVPoYXA0chgtHIH1ffA2f8JZKrz/+N7tbd+vlNv7vre3tb//qn//k8JejUSL
wwCJxGlQWJXczSh485hVIskzpio7CFg11SDWvGR96m2LcX3q0ciyDSrQU7UfyKnS6rCjdwa7By8A
RSixm0l6XoVW28LUxDslWUE9q5D8eyEaw5+b2wtFXH8h96u8ef09YlUmDshaYLvrY64YO2JfulGG
1hf2jbuRy7eFvD6gvzf/2Lc+9ZoUOUBaZusZTuiLV6gc5GJsIXvNtQxQBsLZSJ+V6NijCbhqlzbd
G4djOCKhPyVrjS/WEUcXPGnFfOCePtyrFzVNEVeuV8wmNjO2K6hWSzrAKSpAzHclBRwOT4P/Heup
cSjiuKPZhj4iWJ+XQ96ODNnWVeaUvxc4aOih6Ki7zLncTeMcHKrhx3ZsNGos5aHEpwGc4IwUveQu
wlEiNaz0U6O9JOQ97cO2BaI9aj+3+AdQwaTTm+91G8GmNEIEwC0qYFq8Ugn6JnyMMA0c23WENa3D
EzQuuegMVXAXl0O92/atp4MCVOjQTIRAUo5crOMon0aJRwiicTJHg/RWl6ynjrHuPIepH49XyDFT
DkyuU3unW6mFsi8JivRrsaj9xdLA7oBDOKhpaZ4rk/K6vDzUeUCQ1Zz7A3LhWGKAU0KecYnGsanH
GbcJriRH7iaSVTQt97fFerP1LYqwvzZ/vRDPA6m9BdiVJMj9bfHrDNhWY53ocjMdBydmss1sQzgj
ZUVu2S6N20TqCXuM5Rgyc0iK78fBHEO0BhreewBk9uqDoNJsXPQlm6iDaAMP1Fz62YI58cBc8Vhe
F9L2lLbi35tIM6X9gr+LUvxnNUk3RYaCMF0BftsaQo4JVnDUuFHJRYjjibFFuvDN/LFtidzsaM6t
u1Mran+9ZnLrGLQGadS/dm3/49fPyPuBIRnCYgvTCBKTdn0I1esiy0xlQc7Pao9xgIbjgL6SNB4G
OqOV86b1pSpltLH9p21tWh9a29r3C9v/+/WWZYo/swSE3LbPoMe8N/FD0STvfYrGPZW1QuXwrauc
7OjPlwKB5pqBt+0zBJWXifEbZiSV267tRZqxvb+tlfh/nIHsDjuDcGobpug1I3nEaIZuJjz7BBAX
PNLl6JjRrN+PekjT9te+rvlC+NN4Msogf9ul5ZLgUtqh8b++6/uF780RWRgifWRlHpWmYfRMgfQR
eFe2sZfM4ZzhN9t1ypVkeZrpjc/Flynl16OL2HAV5Ln6Q3Zm2nEneDDiItsd8ruZVvq0R/zDCg6d
mpw31Z2bu3Y8NfF5nSUlbhL68/DUy+/DUNJ6wsPipbIXpU9qcpESSttOLlyhpjQSlFNcM3tDujIx
JND1sIpTkZzr6dRPJyQN2PBzdObC0aTMqd0StTVizI+PaX5MqcA30y7gc+10vzghT1t4Yjvdj4XY
KC//icer6fZkwRrCG0RqXAzjfWccVy2+OF+owuXpM5gu+Bcosh51KuMfBPeoxBPJDz2dZISkkoPu
GOaqDBNxp1OPh74k7vT82FdeiOUXYYR6MZF2PDbJTSt+ZNfirrJPml+9m3ZyprjHJeqAB/UhPznJ
G/53N/k575T3liATjz74Dd4I/DjTm7WfHPMof5Iz6Y3H9EV0q6faxe17sPDcXJQDcBibrKkbw9MF
W79h0gkN4Igd8hrOz0fMxBKdPrJ6SP2UPIn3Fo4tsLiTQrJUv5MYYXdo8+zA/Wht5VIctd3yoC+O
6qW3wjn8mj+jp+pneapPOBE1h9SAl0KzdabZj13hamegMC+q+9Udlqtj/xYc+avi/bIHF3rLNaf5
5Y0PzwXJKsR7+OEhTBgeWe6i2Wgx1giqly45xNEdKcAybZNmp9eHgBKmaWdkGU6NDUBDv6dbrHaO
+KmWt+jX5tewRNpHvRWwPEZ/m/bf2AMd4ktzJoN6J2nEPt6bBMiY5FUS2Y50Sa9Oxq3FxyqOulPc
65OPeM3yYnTcrhA8K8uhDPcLPp0BNY9jPPY72i7Rwbql2XQd7qY30Fntp3yCu5S3bmodwtitEEve
Z6mrW7tuOnQWOdXHhM6NfgcwvXhX8Hsuu9cudxP5tkgPVXlG9fijEpC2eR4aGJ4Qok0PYf4wPuF5
DCNhR1epYRsiNvhjQpv4QmxB+oQu7Up7GJDjX0k7Eq2etc+I52CbOGS+WqfgjnQi43UoHLrS2ZuF
WQnhf+KoV6p6GN7mB6s6yepBPDH2us3epC+R8HOSQD5Q9Gb+8C5yVtawCR1GP/sidQkAD48ZYxQ0
uxPsKhtTTRvZ8nOxpxEf4lt70j+G2/zGfEFndp2LdjXaVXHi8heGI7Hz4/1Aag7u38/Qab4sLh/J
KyjBIvqHjIsVGNY87j6IDCOTfke6VnzltpidafLIE0SvG3+J1+O78CO7wYHqICZ/kF/CTzAFqNLg
6PYOuGcnOKfP9XN5Jd5SHQh3ZOeS9WqjTT9ksb28kJdwfprvtHvhoNwkXzD0DHTotLNc8WdcuLo/
7UoPERM3muax2w+38oGO8hEdQfMkR+7wzuw4PQIXtzEpvYhEJ+8Ct7PxWTzEI4VpW3KYFSSzTbRv
jVuOxF5u2Uwgboe3/Eikl2zxEekp2+IJUvc+fFYlP7XD+zKAC+qUHiDFwZaZ/YKStOWdeShucQ24
1hN4HHc5pG/5HvEgMR7mhV6tCMPU4abphj6CvtHV8cva5YnLLdlRpDuEtAmeOQ9PdBYlm9IXUgSb
K19O9ss5iYhR2Wn76fYHCsETM88D7lwu1AzP7013EI8kX5JNhjmEBncOXwwfqlvfc0yP3RWGhNSV
S6fgTEWByWeAekV0BZf1jfVSY2gBzIw4UtkRloQgg95GfTYOgeaYnIf7gPLOPvRSp94nr+N12Twy
90oEB4VTYe20Z6rv4Lmq3FFOphse6xNxCL7+pPI37wVbOkypg4PcMa7QQUK+5JmCX8WlQUg5EvJ/
4n3Nl/Rkvas36WN4He6jjwKvz3kCEOd8P/7Moqbgsz0iFW4b+ZB1B4pHvqgazT5SgrNkMrDp1pkK
Rk2KTuvcCOky1sVW7z2USy96AklSO6hEhwJ0rhDrUgHzh/Ut21q4Tki2NfB/XXH4tWqJseglGZp3
lWiAeP0/2Ta7+e/fraQ1oxh0IrbRaQl8Hd1JO2KZTONntKUHj5HV+/2/Fkkj9r6gEC68rW0vYEN/
g6akU0cyazoZjeqTur2L0lQm1u2AV0lAqLWo3Cm31Umk9thqVe0aIFlVr40YcMKsAyZqDpMfVQZc
4LzArKAra1bVth0YvGQoNDbSdD7oDYIKW4Tv7Fs4b/1trYvWScH3dkPRkZAUEbQRkXSAbZEpSXnh
i+vCiBnbbmvf+yTQ7Pu86W8CkcabxMlPNgTdkXCtZNWFVOH5lYR9EJKrIRKeZmSMQfQCe3LUEEKy
jqW3RZdqqBzQFo5rdeF7Ea5Twe9NecQwGoHs2qpsGJuZiqwzk6YyueV+71T1NraNGPu0vM4Cdbl3
RDChh60c3K0lwW1NX6vBMajsQw5DWdKl+0xUgp1pUZqqJvrKAM+qq6CvYNmIgDNVhftx/zTV83gc
43EHqAUS5b8KSIgpAKqAbONijHtw2XW3+PlCJUbpGu7qVs10HRmS3g90s4Dg/9oUxxgCFEMlawge
SKGCa51PeGJwcT9UQDR39AAmnz4AGGlpUvYKmr9wWb/xRtWec0IaPHyq5UKSOvU6NVUQZkB3dM1y
YKayfnPfi+99wyDORzk4FTTkfPJOSIxSV3jprNYPSN/OBrMeMJP6YVgLcVuJbu2CONowcNdba8cq
EnIu2q14/F1MluXhTdPQNYkQmG2hnBS/mLsr5r4Rd9b6Y8aEQtGBpskOpODz0JoSMzcWIspl4tl6
r210ydvKqtsXvC2+N82ujPmQTAzB1tnb1yutU3thhgTnSKC6Vo8t2nhUupyCa9H512KtIWtVw84Q
ynZu0R5VakwhwkIOG2YZKnaJnKD93LZNccq9rTnxf824/6UZRw1dkv7o4/wXFsuZ8+Y/s1h+v/V3
T87Q/lI1rBsqF4Mhy7pGI+p3T85U/1JkSVdF2mK6SleOjtnvppyi/6WZJGyYmikqMm/jXb+bcory
F/8VToBMK02kk678/zTlqKrT3/uzU6aChpLpChqaDg9GVAzl32EsRjrVOZoZRs2ipu71qXrUzDnY
ixjSi0rubxPFiG7DZPSLHMomRHuusUpU7oqejhCYQuaceeWkY6HfMWe0gAjJxS5ehDWQABkMBU7t
BvK2GVYD6DcccYgX70uhYUQej2D/+qp6VpprCzd9GovLG9qwVWI01me5K8i6XIjrDhFu2lixjVsi
jy0HfGB+b4DfwPMHHksKlDsTxe6ukyX5Sitji2dBx2QE9KArR7W2qyYu1BJX+4/OIl7AZAKWkuZ0
pcJPOixTkNNzmccXsWncoI2n19is1naJ5lUEt+3BRwAamGU8apExHBU661Me9uAPmc1Fwlxd993S
Pba5Cayu6jS3MvEC4ctB2hRmbq7hMc2X/Ip7z3lebucgUimY1O+WQZkJQwSOvIkAvFgzKaUt0b7p
hd04gqzvpLOixM9WRcwi+hZMQPlwsvLTYKbzVYuKM+BgPYld42YVQE6qWw+Q3VCOaUPj6rr6JYwm
EyR+HWUb5hg4DhErI/6rB7eIcJ8Vy3iHnNjyDPl+pLoTh2q+gzTR7gSGKyivTknbW0/iVXJL0l1x
E/bTSzDm4y6fKN3POTOKuSFeyNqnIzbrdmSOaUnFYZoGCTLncFc0gwTkFkSznoMBs1Yfk34STGTQ
4DhppwqF0zUi3oHOlH28mJbdq00CLMV0VXoqN4L5//g6k+W4kWzbfhHM0DgAxzT6lk2QYjeBUWLK
0ff917/lkc9uTq7dQckyq5RZkhgE3M/Ze62GkHNtlUBmf/g+qg/IT8UBP5T5GAchIr/SeSWjETZb
mKcIKdtHSV6E9XJYHYMK/AneP0ZQTMQonlXdjhD+Xpgzl3mWGVxKACKrJMXwlWOHBm/RH7oUQoJR
uRHaUeNvyX27Msz5QCTaeTaNkxpAg1h2EVzcPqioxVRgigG6k1Ty1Mlh0bqi/JltBic2dkYIjKDz
ZLGGxOI8ORVcEuxZqDac7KtxzPRS6R/8pTuHKbD8iBo7FLGMz33Embl1TtSGypMf3JbMt6+08e0r
mZacPQsJ31jQS9elAT5ZJ0kAbQO85SQFIqAYErNXS+95cmZ0GFHB37bAZRoOPpw1i2zLMTLcqprL
Oxj7iV4ZeoPc8AnmDiZf/rwH3h3TQFmMftOVM6p429gM/JGv/Xjh5M1ExMtHFGVwAUm3ckx3ZgQp
PjMLwsX96nWciv48NdFvJ+zwv9QLwxGPGrRMMuS8RMRlbewXv2kO83Ib4+5c11S9fTPH1Wnp3/7M
LAiHdnOYjHrZdELSYNMf1grgz6YsiHa3FlveWbNE4jF9NyPRPAWlTSmeCWvoOFdbSfBuWBIygtFt
C6l9oD3+kZcWlte2WJOSdK9877y7hHF5cuGwsrLleaGndTR9lw83etcirKKdYzjMaooyoylNY77v
wPsnSUTvxhyoUM+wQsIs5RsNuAz5gcrbjNlkP2Bgqa8J8p2kKb5ICcJhkyUlJroE0y8QPttOxETH
dY6UzqQ8Btw+WHp2CF/jeeMGy1sxFdWjL7gtWqW5bkcqwOYSfHDeYy5S+AyF3PzTCoFmesjkammU
n3HirGbT3/W1U11V3hUPXjBNN0xW+Trzq+jiz4sHOZMUBgY55iGFCxDcyHuwGo39LFLz0a674lGO
/jOkC2PdlLTPwGYOD5qmk8va/41tc1uXLl2Q5E2NiiIJesEtzKAhSY5zq6XnVhofB5/pd5v7bLib
OOaYToGJSldySCrjt0ud6gX+y2OZuTsROf3VM+lwY2aAX4ND4eI1+hbfv5szT36mDH5kP1Z8+rcR
V6CHNiBoX0jfIPAwcCEMFnvN0qPYxIMIT5qFK2r/W8Vh8IZZNnwQjXVqKC2iZwipAieGFjcBB/Ry
A/QlffKd5vznvjkBnpHlV6L7Gb5j/JpNB5iu15O4he2rIQiWj8gAuNLO7Pq/SRz0jI/YuaRtGV1c
XdExCGge8lTMgAHSjyy2XlQ8GWeJ54foQfrazH/QUTwC3ZS/EsP4yP3+XFVkT5fUi06pPWJAiHRR
x+WPliIYb9oFer8d5SdFG5PZ9fy1mMXX7PEzhzyPdn1DV0m52DGUmoHCxF18wJ6O1iIMmufAOFKP
+1FlFLzVqnYPyNWfYplV6z6V0Usyp9Bp5vg2gezdFw3/KRID0pOjMWghbYFgOIsW0EVcFx9hBCZ0
TPOSIXdE+U8u+GAXzQkOGQECy7D3XmSDPHHL1z4jrla0+bT3rDJ4lM5wMC3f3/kNCC13cLF+1kwv
EXSgMV28kbVavhwVh+qNBPxGa6JQDyM9nmtael+2ZcJN92zimCVDnMR6osTCSEh47k3wGVLjuPNA
CZzwF3CTd20mFHA7N5RBgs1Y23/tef7O+9R6my1SkUXwRovkxsHoeykIwtVzi0InbX+pAYiQLrq1
l6VmupbKbxKf46k0xo+KyILlBBuvJjTTBlV6tYV1/vdF4s/JkTgob8XEZwFeN+aBnlrBgAkeOPwa
awMiqNqCFcifggyi22J/27XpAsA1rWMGEuVipw4dkZo3dSTYg4m2kIemI3XbWFH5WsbJsg0wcm57
u4G6W2L/ynDCnxvbSY4lLh56ucwgANgd+HYHETz+8bLbnQcNr5xBuLb0NAjybnh6Nn43gFjD4jOM
TXCCKUw8xXlk8WnewLFMbaXOAqFOM5flsUo7WESlcR40aN6KaHq4bdWS9w/PAQ+gSxk6PRQFwoht
03qXoYhOJNK7dVKx7CPd8E+91JwKjCKiwf1c53yyK9KGzBr7l6413NeGwWpGn3ldWOioJWhAwy+7
S558ZQ7RcNnNP43pltsCusw2QtkQxTK5ElXtV13bVPx6UlXsZ1DBK5wb4Z6v82ogy/k1Cg/KBNv3
aiT86HF5fogzPvtl1RSHaJ7MHV9pZyvVp0SEzqOx7DHmdIY6jguSyEUGm6EkxTl4PYfHZGTVTi07
HAn1t40rNkLWcoXWPbp4bvlP30whGmGL6gOXtFaIggm59uwZxvtIteEsahYERvmS7O/HiJSSBnPl
W5IX1s6sa+3m6ouPod6iKFCTsTxZbvoHtyzZUpqc3Az9Kzk/psWqYtK0gMTwg88CMkEkxkcRim9X
RP0+Xw6mrKnqWkn7bAEmptzrnyWq5ZrLz0WjcURGGWCY/zquE106aHmrQi28FPyYxGesB97wXs8d
E5E+hs3MaCTitJZ0TzlHrUkwY1dJ/8SZNcebNZlrVsDLSrA7PkROSvnEiBhmOooRre+95TaNTSNd
GFyUGDygiCMxGczunNL2p3YVrwU9ugNmg1+i7eO9YzNZMJpYZ6JiGjXjY8TZjQTIciyqHt1Xx/d8
x6/Is43XpD/ZoWw+/Lri37CpSEQ9VgJQhxqfA3AVR1r6Vp+UBzMVwCKt2Ty59qnUJ+w68bhaj6SG
kVUTEPaG6ZaL6i1idgn+sDpK1lFVXC231CoocEWUZGMMomqaaAcUa7DE1rGdQNgZE3A3Tw4bx+AQ
3owlEP42NXdRVvwUBa/c0HAQBECPpWwJOpICuXjoJAgQb/Jg786ocKTBRLmODGSacinXiX6jtOnw
njcJdVt9GOLXu6rKiQFKV720cY9YKextGmzYmsYluPjpiBcpw2va2NWLP4VqHVsxApsoewa3kVz5
30+ZJ60NK166lCnElNhdmq01oiMsxFxTt+RQNvrjdEkimr+hR8q/wkJ5Nsf8Kyk7pjhGkV0QytbH
oYAU6OPKubhjgV4CcWvgz2gkPKzRgR04h36iLOkN6TapyVUjdXVfGgeXlVfOwdbkbQlcM9zCvS7H
mxPM1gMi9tX9f4zhyvPLqlZLXs37IjS2yF/ymwoYYpc8jiPP7I6lCsr1PIDuqTls7zDesjKy64xT
ZXA0HA6+fcyZ2mictcQKe5hyPpW1IWKGtPbB7+S1CJpxzb+53VjmsJWzLLZl/zXA/iINXrGdcpm3
iumvLyu5aQPeqVmX/hE23VzhVEyuqopvFfrypPKpn6sW7NG4NIC6AtlseN0P69rAGkKT3FZM1uK2
sx/Kykpo7tdReHAMm49AxL4qU8lHkkoAOIAXeMXyGOBLt22zt8Srl0dIA7rrJptjR+cWrljCDYr+
ltdYiHpt9RCMRfFqVVTUGk7A5cBSiQPjhm08SnDQ6mcxTS+6sb8vO1MirGLuJjiudBMXFjOr/AOt
iFfKdPM6Tpty5/oeoIcAxJn/Unltz/h74Sma9jkvcK/hNB02e9/AJpcl83uQ1BY8UZ+6cwtAINAf
y8ZmrzGyxs/T9FrN1TstAI+PX4HUC1LTGffJZ5sTDxgg55/BlHs72bILhTzCFzROPwDVYGENvHiT
9ku7G6R3dW2jOLkjTBumyf4uA7Z2ElN6LmxRH63a/bEkrO0pZJhfKujLRXxXiIQj71XKh/jGU75I
m/uFO5Zzug67/GWe0QaPg/W35PyyhceYbDG8/Jndii93BmuI/f6l4/JJBUjwm8treei9OLiYI99q
cQ4afgTWvWtqn51qWhBBSNFd0THCCoqjG1evPDBDLw7CCqJN7Js0kSqbg53lXVMrLq+GcE6ez2kF
ipa5s0SvIubnf2IHDSJQ/q09wlZEIdUcALxZLXuJlNd9x3ObTG/9jabjD6rQjnvnYWmn4FphilmX
+NKuNUvaCnWuzqc4m953pptlTx5fw3k8z1XLtbzjIVyxzyjsJbxO4fDFzZWfkA3haZHdu/QH71jZ
bvfUlE9FPO55i3ePIe+jvWCUgwWLPxeGVvve2TgL4tRlJDnZeXwvuhrIbzbwH01FUDdul39kAh5+
qieajRWXsGRGUGMbFkRRz8EIuDDP96savwdsUHTxtyhsjo5rd5QacBENnYr2nmSxJfMWjcHDVNri
Yo9+dozhX0KwL/CXW34L4WhetJyZl1+pk615CD3PoDLISZ1l1uzqkiSCMwMLbZdH4VtkMeA3KziW
aGo2lsNppyxa2GjLZQnyfZxW6ONR6e37IIOERxl9C3mcMMCMLN1zgBBY+hU4NbZ5CYPkl9dg8Kos
3nMzbdK5eQJoM5/zbFwvYBpePSgErUMWPgpcarkTBvCC7dlk3v5F/QVv6cShy/Skd+xVWHImgtEY
RBa8Scx57xrqDz15zety2SPNw5ACnGgdN/Zw8Llmsl0ZjwaeSoua31MpvwZa9b05lk8VxHCrZcFc
Lrm7MXgdHC3HWQNUOIulMA741YmF2960SyuGVL4wAr6NsTBZV1TA0TVOx4+sM9q3Wi4MDIrfnWHE
LyKLP8JkyM8qjL7ub6yEiX/YFv7WsupiR9H118AgZrG85iVKeb44jXNN7YXFdd8Nex5yFAXZF6rq
2VFd9hbRSt/M/mZ0An5vzdxVK8UaPx7sR4wvbLfbUO1LPuTdbjSJZXtle5Ba8LhQoucigoWDlox+
VyM04Xc7GY7JrZlabpBQiHWYrx9jciET5z1FUf4whlRbheI4Vyc2syZL/fUWf37KMtxRjtHeJo6A
9nwD0FV9JvgXZJcwO3JSMshTxmxKlGegkn9JYZlXN3Lh3kT1SjDiPSYWHbFgsjWGB2mVt8XqIkED
UjHCn01ZaZ9HI2EKSJ7neHKA06VBB4uq9qkml8YBjN9LGYz8+pvUPA55cwDVXeyHKGD9m8K/EzPQ
AMxZ9r7K9AJ7RqaJylb87gdCJ+JYuWP7YbUBy3OmmtgEl0dBSvIAgpUjfuuzfDECRBs/cur2Ewuj
ddNiFyQD+RkZ/Glhfa5Y4TMKULzdntrcolrFdtvpuc1wshmf6i8plnI30h2mscpeB0HlJccNcIsi
Nimt+R4NnfOljA+Ksv05diA/WV549GxfnRNJdCAKxkevpZpq2c1eJNJk9c5znre4sTEMg2FMbj4b
iYvnIPapx1rQ8LKRaa4j05eir/cBXgq9dZy2Q8hnttTDWmdsb27cMMyUBMbAlPnbJbFpOCFBA51X
vLXp8+TNC6MU74/tRONpMPziUYiSaeT4GkMmeBTjUTFDvwS8l21rDA9uSyO+9WauNoEoVotHh3vI
p2QLFjPcMzhnilX4/J8kUJCmELquGtMJLJoyDrHB2broZwW5DcRhNdDHtLtW7dxqsFb3icWw9MUq
H/18b8TspKi+dNtBGfmuJiy5q+IyoI2brJeSWbmfR09ES2+lw2088wRl9354I8m9HHk/P4xC/hmQ
tr6kiRW8VIIJwcRsQoqn0SOQallGoEfOyY4s4tHoTQXJI2RV73ZAPsziOqr0vcWIdOJxiY6SOcMz
85E19KF0C644P+KTQ9IGgrcsZ9qZKfkXFgSn2cJwbzg5pPU638vR/gT9zLyw9+BCdDgN/Oog0+at
dv8MA3lZJhxyM5jmXy8lbGbp8YdUnJyjKTj6kE5PZVU/eN7IwbYtsmfgci/e0pEZqNR0zGbxwFFH
HZWZErKJKIPCnGgvIatxbGY2E9fa9o6DYdOT6zF4keVkFtyIVTgkzcHA+iL9gvMR74rEZhfRFu3v
oaICN1aAn4jaPSGlynfSKL4lZIloQfkd68htyGqiMXgk3yO2VE7mA7VdopW8jzyPoYLyx32i/Adf
NzRAuUy9qdM0jI3T7GYsUMxSzRnQP5g/E9zAFnzMwdYLQsDmLyYjlF0Xhl9GDWuQzvg+IZpKv7Ja
1l7DxNXgJ0FjYVPdRweIskT5aiIvrV45D9LZ3SPGfgsCV/YYJtrWKA9uT2Ok4/XlI37R/QxII0nA
yd/rH3vFqXqKJBwL+rAOzqrJKf8/xFHXzCV/bMxuGyTTTfTEtWLT4CDZO7kglxe4OxOcY4s5bT8u
9bMIbV3SZ+lq5Krc3n+dUDkWfr8ud2yMkWvT4c8/KH/5Pf1XgcFnAriYDXI6cKTm4VraLo5BZIfK
dKL1n46H9snTlZtkXljkQ7Cta8pS9x8Ux/W09M3jXDMcHMe03eZqi9Mi3LlD+l422U9VwplOWnXB
AtOdipiro+Nmf/2yX7a96luuxdJnTlN0RN1S2P2zv4cK9mdyeVmzOCJceUma4HMJP+5JWXvxxaEU
4crVm3lf/6AIDa5UNNubeyzZNCR90xz2g9Ap7PsPjHxJWrF/gVEzDyfhluke99Al1evcebLhjUfj
7y4KGhCS6YvPOWjNca9lR6z3EqI8ClOuVZFTfFWEoyrL4itdpLdibsKVFxdUMWLKpb13YjpY7gad
XV7y/DJL1vEcdR2Sy2y5tymXLPK66UiFhROGUQS/VZ39QIeA1Oi/LgmVVHoAQEKJOy4sMnhLenxW
jrNBuNZyVLSzgRfBwR9OtiAAOQ/zl0vWA8rMhlNgtm8nGGmTxFhCqmuRNjwfyKmn2ZzI0yoA1vXM
F6IufoEyE5veBPYY08SlO/REQp5XYOle7ylyTyT5TrThuaQLi8+pWoj8pXx4lHobxGD/KpfOIgjq
H1weAjBs/X4HBDbcLdX8K8DrvLnvSJa2bM5Oof+/Hi5WPJsPhuzTT4kvMTE4fbh+a5wqy32NjMne
mYbvEDyZ3+xx8raUsVDCS1ewxlD71Bh5ZiPC+Zg9El6WeVJWKDZOypSbidVsrivWJ9xlPFKjEc08
tLFqa8FS2fYllK+aOb1uBY36h7mtSCvSBPj3c0ltnCeoA3xIeL9EPFyb2X/Ngx+3w9UV3YyZDswC
lxJexsjkIuhXRQGXNjfd9dKnfydz3ogAj4NHNGhlBOR2bCGPjIUJgradR/Ik7NjrCOeAd9Q+GfzD
kU2HSbR8jT2sbvpljFeu5FDEh5IGGE65nddzb//DMSXwnG3QUhCIDbLgmbgxcVxnOmJhiOBb2tWX
GZMvLIrzkHIA9l6m9gn22hfraB4FPupJxg0fFI7f2z8yesgtIlFGeDHbRCs79aXa/tWY7YvwIQCN
jGXm4VbJfpPD7o94Jawxz/Lp7jcmIOxVnVOgJjkTGvJXxE89+STyRydJD65Ol09hNdK0Mdb59KDq
2jmy3ehPuc61zJ7OWiOTs/Y9J96FCVld76OCiTZL5rXXxe1KXsaO62BtzYT95vJZppMFk8xTpLLB
umy4sJqkfHcRFCFmd1HK9F3dUrtmGlHgK8JB9iCMlb3wCp/jF8X4ieMLoKOA144CsrmJHAhnJfUq
PdIwTz4d1Wr28m3bTz/3UklxqIBAouBjZGAU/O4jtalmh1ggCaGocYO94kJkeZ2GuWRoiZQ4WDpG
dC9BmImgHlpNTNFs4+AbjgYv7bwkKA7DyHu7qmuuSU7wA2EQ6I5aODPn9sgln9EX8wGYxgmXyiC4
0vL44ECsNlNYP0pdq+jvMabJtQ6qUeYeGFd7ysL5k80EV4xEQkObFd8bmuXFDkVt29KEGaFpoEFF
pWSZzcsAumXiPMkMrzfBD5QUH6PwlNccqyefeikUovec3BYoi/mt0v9YqDNHAMd4sBrPnBB6Jszh
o8nz579aDcax/iTiBLCpK59qMzpPdsTvLyxBx+mQDWWkl9p1ecSGDgdiEIibQagtz7qau4rNvZAE
HKqETv9q65A/90gB3nCK/JHUAqDIkENf2asHlBMootSporYBOCDdeynf6Gk5f8tRR7jZo3VFw6VZ
v6X1r/z+V2P2PcQwufwW7+ZUkgmN2PMRcnubnulcrj3yYVXV1kA8knPFcYbxrAzXdtHus7pZVwLX
VO7feF+N26arb0GZwEjM1EIJB14s6S9iq7l/DSZrgmk4vNt+/t0rOEqYvvEiZxx/c9sW3JCd31Cb
OOFtA4fHM7pbuo8CvCDHU2r/ljwRzCuOwGXXwracfW+Nb67LO4PHOfDAMGUeH6QN/ilBpq+qxTaT
EmtelhBUDUJeXUB21mAwNdDf/lsL2KUuc8xpcfb39zYDrP5otN9Uzl4FZvtIf1KkE56VwnhjiVuL
E2nvt364rrp0YVrGFsEf5se+pWASJrvJBDlErG0PVPZtHhLFx7t5SLvpDE7UPQsz2s5OI25Ok9ds
JEIexd504SvZEQQYX9UwPnKyfea2hjbUBXCSBx6q5Lj461JXXXFX3gSmcOkPZ++S76S6J4EeDvN1
FNUBVL7Z28elnf11MSLd89QAHtP8px1rTk9ljLoXry8KSoZ5Yxi+NFwBV6lsm0cmok0IFLLVQAwb
LUWQVdRHIYhmWc1TUA/mHL9UO7LKiYEIPoqeeU6EjBUZY7hstumfWJXFkxFLGx6JEVs9yfyk8+WK
4W3+VOamyTewsW+Q8O5dvMYHBdRqzcQOsqJh7PrcNY+mRKiiWsYFufyMKYIdTYtDjD8/wqRuz00s
mSaQuOljoK9wKtYcTCC4fodJ8dvkS7zy5AwK0gKJRX7DWY1D/VV49peRrDOnc89m5RgrMyFJS4Sl
nGkiO9IAHqjt7VzY23XBzXpdwIU1hlsJcZ4bj8VbcpVAeN6J2LG3vB+LTYBempcBPG1Ozm/BKOaD
1f+YlnFoLTs8OhVZmDojB2y5T0nCH17np80eyDX1izp59VnYHvBUHNIhtE6j+08Iep1Nmzq63CXX
jZd166D825Rh9hEUjFdwXdhtlNKboGWq1gknSDrEoIAXx/0nqFo0Cm0Ld5c6QkiFJAbut/KWCbpL
XB2d1iq3/AbUzvQYkAk3Ba9TAF/zfbCUAQl9MZl4PYT3xoeAYgkDoQgtMvcjggEq2bh6Mx8GEJih
Xx/s7mYORHcM+KhzGnPAE4pvqnVhqm+HA6tep/zBuxxsTP5mBCC3xGrewwPkgRv2jBrNxttR++cb
PD8GrjeyIbIAtc6jYtL00jQJRBpzmdckGVCtJsOTArdXgUfCyfrD+N59kj3J6bC+diQON4OqjP0Y
M67rW4buWfZoccEG2udtWqX2PKCSg0Tit+Yq/QE4ssrMn7AhvaucieQyreENy69qH7rFPmQwxNOK
UwrO0my5Ii2hluNjRVnm8zSRnRf+rKml7XoSpLYcQWzMFih3iWBvXEnHBGRnd7Ad/5/humynmPlf
Q1mOnggFm9KjFuMtm2lrskDbhYkAePzq+E5z7EcyCvGUCL2/IvlD+gOQoqcNMeNH6RBzSYtnwhVy
52MUZaFMhCGXh1QYvI7SLcNHblAudHC2MlzjYcBS2hvZN46suwpxnkx9WyOhUxKt9zOoymb5AdJn
k3v9PdHv1wMLkjiJuHVAIEWUilBWsGxq0/w3Qet5ZepfGD4WgFPzfLGLUBziFj9aHNmweQ8eXj5y
vaBUo/Q1q2rrPNNic2o6Lf6QAq4yOCTzmiOIvSEO1qxmL1onSQMuU9U3bnm8pE3k0lW8bC0xb7K4
n48iIwfUtMRaqRZG+Vis4yV/zhkUbJx4+O037svSNcOaMf+mqpJjCCnGyRmasjZi7rjOgv5oNhHG
7ak5la299WYzPXR9EZCUoY4VjmwP6Vdkwml3sI/YdVrjDU5pQEkElWfqnliMZiBMq30iDGsfWrSJ
JhOGA66SjfLteaVa6w+rX2ftVb6zaZOcQYw9PZlJkm+m272bqVkTZEzinZDLFxTQYVVCmmXoBeam
vKqgxTNVid8Yy6hBjdSuKISqdV4On4R/CDR3Pv6oLDizCDb2GN63kn9kl8np1hRTz0kPsVCr/y0j
eJVdjQWhFqScujLzGQUdE8eonr28eEqyLjixvwEJGc5/S/TfB6fwro6EMMcVgjowwFDHBvEs01Kg
NI8e07FehWEnDj3xvDwbLqqQFpjjoV4VfFqrugJPDAF457G32CiKFg2DFLoz+VYZ6rOhI9QVy68q
3y98osTI0Xq0bWsXJ2UFy5R3kZubzHr9kcamCdMtZDvATnza5ouNjMf7KLK5x+HWE3SZXnAKcLl3
7Qg7F1hdM9efhtZnC5/ZazckaYfWfmuayWvvWe+S9VEukPeExESlVUZ8z/3KyCHuiGhwTefzQYjM
aZ8dfHVn1lTXkeChxsbFu8CmqOeF71FAtaXv/F2ipvjsCRqduRsd9BS/g9+EeEE564Tz/2I0m8Vi
YwRJnXqPiNItuaynusoeQ39qdxZqj7WEGEm4D+hMncfwNcbooanmT/pzvfjjZHy7zlXxq+pgpppD
8BXDytlF5N/zKJuJwVl6DJkDz+NqUQwd3xOkwWi/cnk7KSfZErjvWMXHNu/lgFUY5/n4LXQ9KoyO
rdYZoHzPdLvTWOjvRMgk+tmneSm6DFCb/dCdK++X9P3ueIdy3Ekd/9FJfAyAK28W3uaOgDDmOmXI
QSo9z1X2L3/lDl2x9Ijh/lf//fB//3c5/d9Vx8VzCTLqfZLBbahj+ENi+msTHzOPi97ayUa+mFwJ
0zKcSRt1+7BJ8YMl3Xi6/1X0P391/9v/7b+7/5T//on/7acIMXFZAOu3aYWV8qTBOJS0TfQYBYnc
Kgs9mlkiIZ/nELcMrOQ0WpJtETW/xCh+VK+axziJx23oUXsTtTwXMmI64pnFThBHXnv8LBrvAQjT
GMUf2FqrOkl7YCA4s3btO6aF45Bc+OTtecQCHtOu1z6IpsfRqFddlItNoTn4JErZVDLmcDUjX/Tx
mf7Iao7IHZNjWfcLsokm/PqyUiu4iuwvz8xpXZo85voWCr8Hjt8VAU0t61slcPpnTewv4PQbVsJT
0vE5QvUrhu/Q/UP7U/LoOIbeppicr8oOn2YV+nufK7xeYhv9+NuuPOscxt3G6liCapdApq0CafSI
HdphZgj2bdDmAduTK1ufKL3QeOvzv2Yb5C+j9dmhLGC4Gm0WJAaqhmGXOvPeaTv4/WmKKGMiV7M0
tlg3cp9WvdiFIzf7cSp/qItcObvwGjTbN/LQzKW1TWFGq8BxYSu5Ea0iCyRrjHohB6iHiIEUEXVL
2/01NjTgA6j9kWU2a9Q0f1oGFPTg4mk3BUN+sJE8FNr20Gnvg6UNENyXIR3mnxI1xKQdEaZL63HM
cSKW/xok1Flqp0S8YJdwtGdiuBsnUE9k2kHR6xsdSjMIoSmGCn/CVTE1zQP6dONUa49F2Hsji+Gf
WhsuIBKoM9UP41Rq/8X8rJjA1j780XJ6tNlVr3hoor3KeNHA8sOiMZcB5cgpf14QbER304Z2bjTa
vmFYk3+CsVaupHZzYCgTx4R1SxozTr37O7TJg3HzAcXhvA8aMPPa9gHwPTvPQBM6bQIR+o43aDtI
pT0hqiErEYB3pKOHRURonUjR4isOrK0Can6owuZUoR4pFhwk99+/1Tw6HsxsE00J2/KTvczUrN38
3Udk4k6UHBGbRNGb0J4TaWI8CVkvksN3b722odiMn+7/osC9ONqXYoyMnLVBpWNmALLZO5DbmFeZ
9qzAGVOk+WQIQMqmiRuMh1p7WQYELY42tVQoWwLULSlsfyd7SBC6YBDn/xfBCxw+XxtfDHi9fo0D
ZuE8TMaV2z96GA55n03EXVD4aPMkzIK54viWpdMqia/Std4hExRrJwi/28q6OFpCg4xmQUozaTtN
jKYGz9inA3ePLXbSvwxI7M3FjKjE5dxqWJkJRxB5hurc9uGHVffmznfA5Nbx/JlW1czGn3nUoM05
YUKVU2qbTunW/5jodRrt2em1ccdEvQMhYj9qF0+hrTyAq9987ekxMs7rXB+2vnb4zNrmk6P1MbXf
h1ZSdE06nD+Ttv8EOVOXUVzKKTAOfdywcWwwBVF0IOMdPVqIqY/ut2dn6aVYvgvyRTOqoYlRjmLj
WBHq2LUzxV19ixo119pGVNRINg/sHWlSZuOr1DajTHuNUJgY27IKfie0D0hzYT+ytAfJ1h+/TruR
gpY/dlUs7Zr18jmydVtJu5RMbVUKOWfsMUY8RAo9JOfE96QC5RRoG9MdkbX4WtGUa1sT3F2ef5aH
Fk67nHptdZqnbUZ5Zb3MQcCVxlU8/nnLRsP4+V/Jy9EwpkA7oyCfqG0VN9fCGoa9xSZCOoSCMojy
2jgVdrinlFk9D5ATEMSMtLr5odemKtfUzirkVVM6UXKU0JDB2PdbB8VVrl1XMiDqXPfLmSOTdmF1
WCs3wlavxd2TpY1ZAwPrkwcs8yT0D8vdrNWxWbwXBi07flu0fytvwTcmHk4uG/7dkjc/KF8Lhqv8
MyQAuFjpZ5oHcgaLc7ce0XyJBpQqH41DcDeAoQKT5Js+K20HqwiaFejCGr3BLrVBzEQlRlwqOg4S
u9gA5XHjIxzLtHmMvGKuTWSEjLEZajuZqT1lY4uxDG4xewATixm4ESQaIWazxfg7M6/nJiHwweA+
C7QFrdA+NFltKXy7ONIgHfFWcT5GbU8ztUfN1Ua1VNQX5ucQoLVtbUK7luMva7SHLUTINiFmU9rQ
ZpTlOfBxtuVOfA2eRm1ya7TTbdF2N+IApJMlxje2dm82vqlkwQU3JEzwZyoDi/bEBTbGOLsPPp3R
bX7m9t1HKZehllPaMRdr25xAOxdq/xwmAWOVaCddONjcDbWnzqGLsoE/CksUiV26CHLUWO0i7bdT
2nQ3a+ddY2G/83UEPCgx4lnjsavapw5RHubefuM2uPNalGYSmR4zKhZX2q/XI9ojGfftJk9C+/eK
xmKMjpIvZqnPdwZPNh9dHwRudXa1wa/rcPlxyq6OYGFQuUOFL8nIVdr89//YO6/lyLFtu/6KQu9o
we4NKCRFKL3PpCm6F0SxigXvPb5eA6jbh9V1WufEfb8vYFoymYkE9lprzjF9u1IpZ4v7DtkonMX2
m13bHacSEgNzPz/AEeJblN6LKVPQhXBVDKQMhlPeYDslDw5TBqEJhzqHwL8Qvsz3HkGFrT58OAQX
pkSHZFOSoU6koT1lG1K8i03Q8UY5DcmHzZSByKGw2ZooLB7wfFHn4mn6gM+njWQnjqxwV9IbCVHz
LRwzjXYrLaTafclYUQpx0ptsO2RdcW59Y7w1ovG3ke7TAqbddraFelcjl0a+XMFJKCKmq4QWrNtS
hYARN9prpY8BwVIg5OU0ppg3CTXhIXru/Do/k4aWn5MyEGs7p7v68yqN/G1VmyQfs1YZzLG72bX/
4g94vBKbCU+T6/eh7VrQq1r0VEWQr2OlmGwijrKMfOAAiiU53vVQkvu6XEauqPe1rF6kHKOTZ03v
eU7nxow081REyher0Z01fYB0Xfs/NGJ7OEUOT4yDWmrUET2kiVraYhzcuIybWLLmi4oEyasfjwAE
LffSogcw4u6A4DS62Q8d4Zq7kYzxpZ01CCSmVJEy1dYVyCcQkQlLYt2kl5RjmgE8V+2UhOSVOSHk
F5/j36A1rYlG+QtakwmNaeFn1LEN6hLz4AT6/AXk2fhuHOR1EO6EXmHiGSv9TP4PST21c8fbtWno
TR0i00hrePflWpgDRnOVyT/5cZKlgYeYPQbMj6IlfJpttFkS63iaA2WHfAUSsi0SsI75hLuYrFAG
DuRlVkpQBXm1E30Qwn0JWDtHsXisY6fC+9FoRyNChw+kTKWRoJJLUKNt0XP3NU6N7lw5RbjXG+Oa
u6N3/tzYCfGrsdc8elrBXMtkndSigFMHKUiPaap8navafSMdd/mv30YT5Orvb6NtaNO7KW2DtxJY
669vY+djiBiBF+7qTn7PW097bcoQJJMRkpcSKYIORxu8jC/5UKH5kbEB66I37lE7WshBYnLCzNi4
Z/5aXaVJkCcCgo0wE+wvNLsf+OJixmnkozpUCgkW5QJ9iXfrCbpb8d5X60yIb7FW4iXXAv9Ox4aI
5MJ/i8sYTVE/Jk9a0KcrMzNpnJoTe1RU7kVqDXDGoTgiCb3VOj49syr2NXNn1meV9mSbzM//9ftk
YLv9/X1yDJsloC6wyUo5+Vd/2d1So3EzH13ArtHdVZ8m7Vq41TbvMv7dUB9YSlqY1cuiPrYqUlYf
Ohb7wLYzmmBPe/jipiD2fSYUcohLnOH0rkOrLnaWB746Yd64/G7liXe110U/Dl+IabtAqepJEkPL
qLjJqxKG7YPSmUc0PP/6f+Pv/u0/J/gHBXJhzfyN/JoOuFjTdkT2LuJ4j7yU9ummy4zgzc8rLJBe
BjPS5INgemVujKKC9aMEyrtdkBrYZiyCyzjfmaEVr1ObYSvz05boy0b9UjpWt5JlQqub3QrqeYZ4
hYnt1TNk/MulyPIvUjfqy9CEKTimqP7WcogU6pA+i9otN/YW8U9/wJWrXcasSleep8pXN0/2ick0
Lu3VJ7UOXwO9Db6wumkItLPtnSkb/T5GCL5Ai4QQsxsEEnXlma6PeMAqES2aMDDXJTUHsA5HWxbM
TXZDLPZQeDRsaUfdv5U2EU6Fp9kPnPQOSMsbABKxf8od4V8oZjkguHgpy7B3j1WRYswX7Qf4jKVr
gqdrhgGNO1JQ3bqvW3QMkbSmbKXafCCHh/Z00gMip6BeKRpG0qRAziebVrwUU65aOVofHFp3dD/d
oxA9htrAdRd1Y3uPoWvGoNgtccFmh+NCSXaYLgPOE/Qg/Q3n7XIDLNivu0015tUrtjeE49We7y7+
3c6pTzpxUymM9qXRlflLKgUxb4gU0GKZh9C3kl1tlMPWIrpq14a6RFlVG+uYZYbvZtrrv94LZ/Ly
Xw/oFt0jSxqODuZZ+/0bxoCHDAs8uTsHkQhZnZCoaG2eZfsct/otkJB+Ta8Ua5qJ+jHWAMP5QeTt
kNBT8dtdvS6nmWOg6u+JRZ/XZHa3Jfz8zlYHaFjJQOadg71Dr3AKNJOqfiShSNZVQrg1PciqtNdG
5tC/d/1XhG2INuiOLs1kPKs1j4zhSO4SZpX/5t/+DUjNkRc1Ba43YZjS0FTo1n85sChWoYyNLv3d
KLNrEA36lVx1byliJbh4VnNMUp1gSS8FM0+mkNmqzSMVzVXpGgrMsmpulYnHspU60x/LOytuLKZm
pYFMBs9y3qL+9pIW5eAkhBz7rxruv4Wh4AD0wvALX6J8BclIjcrqIgz/oGfWjnZ0tIEFzHxaFhbB
bYm1KawtmWKUvIyz/s1bwD/8T8cfiASm5Qj8HnQftd8w2bJVcxzBhb9r9by9DrFnn5vSYF6mvwhZ
13ejJ/xD4QXfpIl2wwzy5y5wV6X0+o2QKg25xMlf4+hat3BIyH4/y0Q3HhPpmZBUYBVzEjlaRdk+
O8Gri0zh1nbte9Gr6k4ngXETKqb6ZMDvQpHCN60K8asM2ZXQN+T7jLH9LCYWzYmvUDOfFa8OluT1
hYdKKZsHh3xWN80fGzpCqyLp813TZLc4V7tryQiZqIHhzVarFpkpAYFEQu0DSzxVQ2hdCbgzrxwv
X2IzUFdC19hN66C+Rz9kwOOqLnrRWJSGCfaQTjk3uIoIFTatddARr1ExqlnVg36etSUcs/dVTMnf
qqT3WEMx3ueWdm83pE83RXlvGLV96hFEke2erHJnRHGMXhIKZXdUshzPSZ0GW7uxcFOM9rYZnWOt
FowKwEZzyLPvLK2Jtoqo1aVfe+a6UxCkYlP0chMFusztk25VCqIl5C8k41F6dO13OTjqGjc1IVE2
KP+uid1bnGhXOg7xNmzjcp3bKImrFNJfQPm+VoHRrnpbIr7TlGgT6FF6U4Nmh+QU+V5AXe4S6URx
DhVq9Dti2VKKfqHQNCeK3V1rhaZvyTzjUPDE4or1X0xHT/ExPlfvlpbT+RoHpFxj+6pKo9qSb2gs
cUbS3GwwOOYpJIU2pG4ogboS3ntDt3nWkGxdu4TmKPGvW1IuMHxQdt3KuCF4QlrGuh9ouASDFjFa
Jy4vkagthkB9xGee3cV+Hyw7wTN9V7BWH+0nlGILQ1L3oTAVp6QZGPDkRNn/6yOLpv8GdJ8OLVKX
ptBsUzOFY/62RPY1hcZQK5Ut09SeaLlQu8bSdZcouvXFMJrfW4ro+zQnJgr4e7zOpQlByNfe2hQC
ad/TuFOIEz1njtPfKgVQYwNGh2BS59Fy7GBXgizYtLLTdoYhnutUXfb5kJytzKqu9aAg3Sta8HuE
il4cV1k6lp1R4N16P/Jv07jvjgUp3gpNl+sgRfXrMpy3VchedksCaFK3PM+jndLLNOYsZERnkSF+
aEmZWnVYpc+WmTA2zzSNyXD2lbE5nWo7Oze+n6PuZ38MLE1e9LgmBVsE1cbvynABrjJZJ0P9nHQ6
me5RsDZwm00+vU3iHxIQ4N/kUO0DB/Wtptx0/Z32RbtTMqblZGSOLCIukhUuZ5Ku2wEPQX9CpFfH
AXndtfwVgmQt5lLuuDOEd6vTEMkNJRijuWEP98JazT54Sx4NQVsvJmV8l9CxWcSic56w0Z6joYBO
Yd6lI9AFFt7Gwbcc7IC1LHbY5wlH9hxjDTgzIT8nNa5RytIcYdIJHeZSU3IWGxi9yhhlTIc16ShS
T90gY59EbZMSAnE1ehfrMcR5cxilnaxaFy1mGGXjzrGj4hKgBxnBVqxNDzMeKsnQC5NvToQwwAl1
gvVc/ahLvIrzHvtfmJ9/g/kBuW388t3+J8rP/42/vn9Nvv4aufHzKf9B9wHhY+M/U4UzlcOaLTm/
/kn3sf8wpYbaQLN1obH9he5D5Ab0CNI4WH4IIR0iPP6k+6h/ILgyHMQXYlqdONp/hu4zIYv+WjtZ
zNynl6FSYKrkVP11icNsSzcrw1R2dUL2rm73VEqcYJSgg6fibbQEO1pVeFTMVZIs+ljCEGWP/Ll3
fev/p/eR3X6uJP8buJ9bFqR19b//+9++DOkYEvOrodr67x0DDgjl0I4tHpac+fgQ6/axdpt3Wanf
HWTWCHOQn1dgLIER4BpTkRj4em/sfvno/u5l/NNixxJIiQjZAJ2E1MHio/+1kuRYHVZOa7g7FfUf
IgQW8YOm6HvFXRqt3Hdd9hIJ94ap7yUeyun4RugcSyEaF6myrYwWw0mQFut/87JMc1pl/WUBPq29
hQbOicLGkOr0Mf5S4uLMswogzu4ORRuuD5X+mImBmaG5fUok4wfM1qSX+L5yKEf6G3IAdNaHuonY
oGqmuZ7I1qzzBBJy79DmmXPSSFQ8SbmNetc+QWQaUcImt25yyg3/2GD4hKUMsRktqY2/u0M1Mo86
0QsMh0AZnt0iyY+9S/MZmg1yCc63WHNB64OWOZh3lnfPfKzBZtRtEXFTP45og7Hs/XBcmyW8QasS
Vy5xddVOFvHZ1eg8iEnG35ZRfVaT6nvb460cAeryb6dnNRwfbBQ9G2X45nr10qhCGN/U7t7BbScP
koyzVTS0R/qsBFdl6DmWNcijTaFAiAy/O/TKzLDzjzigwNwBs1sYRTxgDe0eXa8NSYrAflLhZFaY
Muh6eopVU2w0B2CNJXe2sLtTFrCkK2mfiBYdbDTYqDHkCkUYAzgN4QgvK0p+DIWa7JUcf6zhOx/1
9IEgSz53wXNiiWHb102yGj3OwrhTJ/IS5tIKyatt1KsA1gWKDXfLEvgjTdBn0xZFcFj8kOl4yxzv
VuDFC7FOoOgq7sIHgi7esQLh3WjTEg2aQ4hkU18BlS+ouDse5SC4sphUGbhKZIlSJDG3lYKYRDQj
qimT3kGp30a33Mk08hZgxR40Q4gtEJN9S0re1mvpYOb+sLKS7gsafaaUQ4Eku/fiQ94X70JTN668
kebw5slR2eQWYcCK7z47fQB1EWTlEm/dXd3XF1RSH6iIzEWdAD0u0VQvKwPolNq1PmalVy1/AE2B
SCIdgmuovnttbiwjWsY2IB2fzl/CQHJrRN0HDqOllU8QhcrR0Pqzng1JTthIG1E1ctxzw+ppY3uN
cWNZMK7i0mevGPwto9wcbaz4NngajdGQgTx+8R+xYHodaYNLH1mxF5qAD1Y1mJO02Ks3RuDJVWjm
1jl1yxPqVpf+PObPHC/aDvsAS1XDWvmTNUEhifVALg8h1/NFNQS9/blJat9aFQQeoHjkDirNd3pu
6FUmUT9t9ytxjBapsDlM1emm1it1qITT9XmDSOoLrtX4l4fMt0fTg+dnfD53vu3z6nyptPpxGyrW
bh47pXRmxmXXm8/YMvFezQDLCVk5XzLxr6zNIX6mYciwYE73YeCUVcfPB2pTfAwNWEE85Z8JQPRs
fEr26Tq7jBNNb2m5TBUNIsL0F37e+HM7P4plHY3Njqjl+Wr5j980X8V4ZLMknZ/6yysZVBW9D0pQ
BLN4EwoNx/v0xM/XZntTLsfPvzPfOswvfv71cn5h88VifrkcQiBxueSuiphUhtD5aIxJ/q+weyqe
9t5Fg4ECkS+PZ9X4Hz00Pb5nM2pyb5VLU7FT3fXgQcDvS/ADffsYmNV3wEmtO4RPQugsBIGEd2l7
J4vxiRb/j5rRZB5nCYtwVod4Z+s1oqpkZ4xIJvleqHuFAztDe8++xGVJpL13bypCX1sMgxetDO9D
YgBDYVzdSHV2Q1HfQbVytm3avOFLX8sGZYSopsQnJ0ZK5qGBpiy5+OkAKDN901T73OeYA+oQPS/H
b0o5J/+oW4nZW5Q7TPjoHPQSUbgVxktf1R6cFOBG1uYXpXf9w+gDPm5JpNWNbOsq1bdKDlOenL4u
046aBOcSh+eCNTO9GloX/Sr3zWYRGLlDcRBCR5bkeQK88Eiri1dS1/bwu0IOBxCIK59CNYvJ3Iow
ApXBYK+J1NE5/I5XxdI+aP5Zr0VzFSSUYzUxxk39PZKeOIlA5KtSpCGAv75ZN3V/HSkOGRqb47ok
PBTVWrMpFlmv1pvEwabp5BC1kBl+GYTG6Swl+LNVYAtwgqt637pJurCdPkAMNAk9DJrvZZd8mOP4
3qrlFwvN7b3SUgboikNEBKc6rwvyaxoTXWZ4qOBU6CJH8wfrPWfhIgfOJh1Z62PGKKL2a9WTAC3L
Bm29DKBbCc6jaqkf/ajhYKwe+opvGCnEy7YGuNGOAJepKxaJQEdWtHq7QGRZxTdbzVIUQzLDF+D/
APCAR0I7WmUB8iDvNoNnr/PiWvT+S+DoxkqX5NTKAquLbNayC4xn0aAHCPSjZluwXuOip7pSHrTG
KLetmWwNLRCENop3PSk+MF3oSEKLYk3Fmi4xQ0B2z4+a6M8xPt+lmY2XESzaYrRA78BkQAtE9oQa
uuiA2AP0giR2CSsvtHaDpZ/wABCtC4JlVM0VO/YVz9SwUT3WmyaKwJ2ebTRdPxZN26+9wZ+aQpFy
y1jN7Nv+A52AjWfJGzch+CGv7t6CTB3pkMfIQBEzBJRJGgNvS9wFEaIjmVunsUxWkUy/uJSCrObK
R2FdsvbeppODxxklUhOiKNa/li0YaDw/wLFtFHy2/2IEOSHBNipH5DJrJ7+GBFnwSWRHg9Z10k+l
fIHIW9HjU1B6N9VHzG2N960wiC5oXzrXsJfS7vsjUY4bpfXkUgemr2r7yPKgyKM4UQLEf8JDR6oB
XRQIC/jMDSb+KOI9/dhnEPWx9jq4F/Mtvq63vqhoVzj5NzMlEaCToMYTutFQMjiLRcFD5+jksLYt
hIdtKs/CyK99WMGztRBMNLBpNK/BvLYnj/2gJ/bNlsWtEnhEEAEsWDi99m53hl79VEYcmpDiULMe
CrsFv9INtx4pOZ5y+84tq7WltY+Zzdw/D3z0YB5sd1tx7kH4cnTxfQOfTLPupcVJuCTpxsr0XU47
OVRbEN5euAgNcOatH/uLqNjUKXD7AjKOEMkBWSScOUCI/XASNQh+Qq1PpH+s+rFtjuV4r4/EoNqw
MBaem7/lBg7NxtSeQrp1WH+MRzke7alSD1z/rKrx4xCKD7tXvw4E3CjuF8UXDFTKi8WS1g8zzFhJ
uXDD4WQ69ve0S56z3AA5DTvtODRZuxKJ9FeG58QXCFamymylTy5xgfstSCdI8nTPfNvPuzVa/FtP
YKvM8seCk8yOFvrL/CgmJrTdmr4m2dOrLgqLmK2ustvUuk1mn6spmzBK0suYOki8e5M+WzJc9Nxa
17qSrHE1IHYUDqHUI+2WoMz5NiLcWcnCARFR0DM2p+RpW/0hd21WDCfDKyTZSOl9abr7JK/k2ah1
SZgpK71s1HpQjeWCPCnisEdOaa6a92eN7qKU/IfTKzFVRHyM/RKOqpK3r1Uj/EFMZstxCnuwCJoO
fiCSSK8YhNn09HjMtv3a+cjCdZDJfPAkCUZ279JDHQzm/Zi8+ZllOCb0Ojk7uf6hI05bKkr/puQG
HW9IsZrhnsK6t/fIbm5VEAhodOY5taJVoY/NxU7oHKlG/kNRxDWSRn8Ya4/QY8PgpFcbpFNMMOk4
Pr+rmDF4SrZHSL7Xs5a4Jas8o1WpLl6v3lmxru5lUiUnmmcIX5WK59LW9KcPMU+ScOPFqF9VHZr8
UGnD2i5a/EdWux9KSesb247Si2NjQt5D8dZcAJZAI4F5m7rRhUlQscMy+B6QI2SYbn2EOREdnH68
dxs6WWZvmwcNLzNxaz98wWt0IuSWLX+Gscgygp536azorLXDtAS3nouU475VqTsNUlBWy1fb4lOJ
S0KpqDjai16ChYjUHeelAX5keo0jzd0TbF7iPEnd1TgWFud+ZTIywquvMsa4hLSnqEcueES6i6N3
H51dmRscQ6wNxqfYoUFqEf3kUQzVrFxMiYBERZOOrCp4dzzicAPXhl9aZquEMJ+9q4/f7ay/Wc47
xJ7ZNz5v4Ht1Bxp5g7acL1aNNtJrnm4lqMrmJEVFB8AjN3PekOlS6AtM45/X5xvNvJzVZdzvz/fP
Nr75rnnz+40VHrbIADyaNlm3/HSOz5eCyWo9G8n/7up8W+nz+cyX5s384Plpn1fnS5+/yjYHjlUx
2s75wfMv4PhtwTfcu4oKqnvKgJwvfW7+v7fZc1bk3z2v4MAfCKK0XHPMf0ZkzQ+Tekh+wuevToqk
+vnnfv6uzz8VwHb/j0ea/hENpbnHj1yrEpnc9EJ/ud8zaT9jruXWyBZYfD5///z7mqZ5K+0BbJJa
MqfIpr8ZFRYH6vli3DL69PQv8QgkSXfDqw89jIWnET8LK9nWmachrgZMUkeQK3VKvH3oVZBiI9wa
qST/owAYsYbkd/ND7y6YUj3Lkb0aMsLCF0m2Ks0sOQ+NLBdmnVSbwnbjM3CgcoNHHfvLdBWBRXwO
FDq3RFf3m24SUGqV8RSqlrkdDUrp2HIZXqJAyVdCNLsAldbetm3jJCdQo1o+yGHR+Wa4a9oyhowW
xKfcL+HUGpzD4CEux65qkUyp11A6tNFHayhPuHhBAai6vxkcpkljdsKd/IVCfASQqIAVmi4hs2KR
kDmcaaerZKePJ9C06IBchktF8B8P80ZtnFREBFRriGkJPy/gU59G6zVIRHoOg4zhzEBNAHQOYBvc
TpTX2lqtIWQaQj+0sUtUx7TR6F2gfLCQHRc45uEjrmIsyspZp1I5eGlhHHXvFnNi4z3iF1LOc3oZ
s/7E0bQ/WV7yWOiW5LjMI0pP6U6RAnVuIM1gXQH3mhzeuIftmA5DHzxJvczPo23HrN0YJsNL+Qbx
SN9MnjS8M8XO9s1jMqrWUWnrHXmz6WGMyUHKnDDZovf56jKS39Rh8FICAsPqnKknNUa0Nl+aNwZj
iRPAdMCCMb690Ao29H4Ug4+gHSMdeMT0pHxw0g2dGQydtmMdiyQVR8vQdinwDyYx8ptDOX+S+D8P
qVevlenaLLWlvqBPaYqWM9Wft/k407AtA9ro7vOUVW84Jnjhpx1rvmTjrd6EFgbZRtMHFo71qeka
5pzJaKACqMEwhOHz6Jh6vvJIf7e0k5zumu8XyJ9Odr0rfQhK5L4t6NlimFKzcW/lVJRDVh8Vtce8
BHaCpZbtnnQ1UU7zJca4NgVYkJJ+k5+D5CSxse+CxlKKlWEp6Rpv6TOz70MpunGtF90AOrONTrNk
2JD1KyNgx4RgOd/qKQPiByOhw5PZIXzBPx85P3zeSPsYiuaRdONokn/VB6PFF28OnImD6X33cQIt
7ek9RNEwnuYNY9sM7KWWc27NKQSt8DhPFueNEnjYnX+5CPtnmKp2WKrK+DTf0UxPyUKmvr8+cL5r
/m3z/fNVCbURyoqBWm56zucdn391vu3zqlMXxgoCG3Cmv76w+XG5USUHuMRItTCylqghfnnpuSco
AUx0cJ+v7/Mvfr68Yn7lcUvnzGUWAM6PsWrHzuWYIVOlecj6j7/928v77er84N9exud/ymj7W9wU
5xKfz9YzY4aFBkgIwHYPUSNPdudjHiZteGUSP45dWFo7IzdesthULmEJJ8mj84P4w0TgYvvW2fEj
ghKr8eJmztFQ+29qCY9xjBy+DSXGndSKGevGun6i+XjzrFHsWNUjtRyvXvhcSXUb07NY62X0TWed
u7aFAweyptI1M9tdGHw78b42CxhC6lRb+m92ug3w0y3QGhIf1/Ujrn4kXgnWlJLp/dZs7FcX3MZZ
NPGLT12zpbtBOWowAOaqvudF1NjsWQ5a2Ig2inbzxsE7j276lqiD/dz6X3PCPfKy167EgCRli2Gy
bO/SluNsXQcNIQO0uUe7LddRGr36CnmBYzd2J7OgkdQ1xrfGrL6RKGLCE5vUqiGgnLoPL7XZvlau
fcNjjfUWUbEfVcdQe6ZOs47xEK9HPss1x3N3jbKHlqrdZccCgrDS+M6DiyqO0efAkSiZWIJ9AcYR
JwqQvoUnGLW6BLwVjvmON7ReFmq3T/kK3utZZNFB95Nl7ZWkyKoZmQRddQXGnizTDFmSQb9HMyuk
OIB6JmXOe1dUb+iYCYwZKCxG09gE+cuI4P4BfMWWOAqxYSc5dxBdFogCb22Bp1KW/VVp0aoONHT4
KiMxJ07BxC0SKIumFuWd6iAPglG/blol3bmx2x0t5K9dcFVqUW1D1T1kjilOPXJ2vKlQVKykyS/1
W+gKuBvtkD/WTnCoaV/uMxTfiwbg0pLml7XxcUottTwTV7OhXMoSMFwm/kLCXqx7DQJAWmJiajNx
7pROO7uquwVFbBziNO1XsevbxyLoPmCeEBedegZsjnjY9TVpLvTOEDQ647h1Ex1eiouqsbU8dJQk
Da5dX1lPAO61mqjQjSUJQP7kyaRHptzlg39p7K7ZixSnWNsAgLLQFu+yIfxh+nZ0VU2oYjZ7FJ02
gyZft40Hr9mAAukAxSrWuoknM5e1CGHCriPb0vcFPlIokfV/DX0/UmQ6w78b+grTRmf5P/7P//o5
wfynqe+RX9N8i4a/jH1/PunPua/2B+Ecmm4xRyQ35Zepr/OHhfKDWZ7BvI0RI6O8PzNdnD8QSzvM
j1UmK5DKEY38OfUVf9BecAh00UxkWAgH/zNTX+P3RBdbVzWY5ZZjTFNFfRad/jJORPAGa3R0vUPX
r0NmRwyxipwoX9Er+yx3zxOpxJJjeYil+ZjksADhOvk7tb8LlJiY7K6nKCxbYhBDd6NiMlzETtav
+5owRtFNeRywvlZ1Tg5uDBoWd9NDpCCk7/oEiiz7aexiee+cwN13RfdR6ht8fyNT9n98JH8zzcX3
/8//J++UpSJMYW6jqb+PlfvKGqxIh43JehkXh1Vv+iBKWD8Si+ROZVaAIX1RO4x1IJyVwJm4zcts
E7dFBYd/pAjR1KfUNXC9qfk2L2mKjlEYHMPSobBw16VjEIvmaF8EUv+l1mQPqaK+myxnbvMmTjCX
IirBGee4G7qYK8hd+wBMHzkLxZK2Y7pORJtkm2GM0Huh2uYgQW0x4vsbJMs31dW7I6o/QDeB+TUy
iEsrI7jIvN5HW/G1g5g2DkOPA5KVWk3Vw7yp6k49DKDO9hx0Pm92JD2YMfFA3tQY4h0dKUygkws6
bXyQ3ksX2MvyM/pqTqU3XPeuDzCSu1aNj1ITtD6gub8iEpD6R5tBNBpMlF8ZqwTyB4qXTA2cdejD
T/Ib3rPUkS5tO8hFOQqrbSqcC7UI6X79ZLo0GoxpnhWP32h0DhCL73DmRQjcQMwFSXwvJshsniUu
weUGvQyo1EDfuDrWKjq4f2zm25ScvrA5yF0O3HQbGNWtnx5QsftVHqGdeu8rONgYdWQxDt9IHwiG
0XjwIosGbx+VEmenA80nbq3DfGkYR+1QPUdK0VLGNT0BsC5KNfg7xPiikhix9w6d3x7cCdQGgaZe
dUrfcgwHDmgip6DdX3zVo4ZKi5hvkqohIA2GdqeCgliPqr5J8BecHEF1qvttvp43uZgHB1lwbLE4
HZusmlCrzZPhcdO88SbPe5swayUD6g4zIg322Z46b3L7h5YlxCamDuY78y2P4nafdQDo2akKtZer
2frq58Q1mx25zJFnLfRyRA0JSrWlwCuz8hSTRgdmSH+zxSsI/Gjd+5P5ECUWfQr+DTRPJTwK5SlT
qNvyToT4nRiZxJAPCehcwtoOD2V7nNPumAvDG25tshIr58kRwNrcCXhUjfGiTkZBxVn7x3TwxMZw
gkcvhNsQW3Gz7G9NMqUMBNE5bsD0Fg7LxR6+so6GHYent5NhSlYpyUXJQnX404EgzwE27oC+K2aE
z+QRQpyxVAAa71P3rTExrI+uPaBDa6MtqYpktjMHPPQqbWKtmOCffXbH+B6Z1zQ28xVBSGb2zPMl
vQpKo1FAoWY526/9IiaLFZsqU13U2VCrVknrawuMiNggCyQFYJdMB9W5qI5RAV1Qz2sgbfVX0q+V
Q9/s+tFm6IUgIm1ke2w6Agv9oHjwcoQMlgGtHiIJkLMvRTLCrs9VBoO1WS6EJFogsdeW1zkLEedY
23xjo0+xhoVFDKbnl0t0lAQq8haxFztb3dA44oHafUpRRUDViMd9633LBiEPUPYkDPJ7Dhyo4Syo
xU6cgcWcDpScMIudibXCLaxiC9PzrpKNXCWIk7G+YqlM0kcywnC/+hYCnWyKDrfzcln3vQX0p4WE
AmpBqYzhkNm6sXe8L35Oil4fpUdRRz8cLyITg7FtBMM90tuPMFM33UgqtK2Hp0rr8LjGzosv4epp
hBaqXvxEbzDb+xP8fXBBc9gSWN5EBWNpOS70UHytK3rRs3XTLxR9GRbRY+fBmiiML6keH8bBVrZ1
U1yyhhSExHY/BvlgeukbtO+C5InVvJsPcXqIA3IdhZ28paoq1sUkZvcc4Fpliot+DjesSvGiEM21
UfR2HUqzZn9ocMMi/F01PvyGCl+9LlAgVvqTG4Bb4ThxL42nSiu9VRsr1cbJ6FyyQ9y3jMF1XVrH
UR+KCT2+zlPoVLVOSaEQc+GUzS70IxV+ukqwMUrki+aryOE1bRWmarYip6rnw6E3bO0CMiGXDeDn
WDFIIZ4icMpB3xUSr53ZsHulOIYm8VAq1CnO5dXcOthZJovCB4b9i2krkEMqTEFlX+yJ7rLOwqIi
TxowpDXZApHNyjbnGcZQy4uGfH1tBAwC3QgQvF7CmswY45JzlwNAlnLhgr3bqoPz3iPcCeCHISFH
Yal6IKscq73mkH5JvNoXzAc2oYh/hibS8EWIpqe7cth0dT7swoS2mea415hUpVUWFM86cgOqN4ZH
xgBqJGD54rclGBq8eYZnIHLplXydKGG9DuJ23OOg2oX/j70zWY6U2bb0u9Sca+D0g5pEEH2oTyml
nGCSMkXvgNPz9PeD/I/p2LFrVVbzGiRGNFKGIgLYvvda32KqGNMZ2jE3JTki7oxjGc43zO7BWNSZ
Cuw6QNblbs2qGXez5nM+Aj7OeJqeHfPihVEy4Hq09v1c8DIm7ZnpLaIbcMQPeGF5HIdxWYjzAmP1
NALEnM8wJPONMwsx8sIKbIfnGy0BAbi5JkRQrIQySD25DZLWBaTa0SXbDrV8S3QqswFoDfocpzRr
Vq7h/eCI+smp8hv8NLuWeT/wBUvtlKlBPIuKPa7Vu1E4xTMpno3IfrKUptpzBvouwnZ2vVL3czkx
LsjO8dzT1c9Y9RKdPrgGVJixe9B1lR+0VaxOBmZrvyS5OXNBydyNnfC1NKyM9PfWgA7vz4cyUhsi
J4CTtksOQJIyBmsd5uySolD3mZBOTXatqdh+5uWdHT+GbTvcDZH3VstGBc1c4EVXEFoHJFfua+4j
V7KkphCl4K8XkzczNHVfU+EvLI6B1mThGPdTgyAcOPbBKmGuwl4C+Tv8gHELiai3vnJkQeWUNNfM
0/epT0UGThOgRgnkKDfsKWhc6ZxY+kVB86VlrXXp4FymbXhoPds4oR7aSVnUwLKs8h3IAygf7EJc
Y1L/OJYgV+0MOHeUNxl58pTAANCR6UTt1fVrLiE/LFGII3wvNHf1DY6leZuktb+dm5OHQNuAdLBF
vDL8oj9hDTimvLLARNdZu7bTkDA0fE/tOehBGF1csnwNP//deOjhmlm+Wjaj/yojf9Yqb9rcsDZS
ayTyC688e/A5yNqInXeXRB/c6ggYkPadpaDnrbJ63HbldK2w7xwo/+COIDEo0HiQbaeKGzfd1m33
WqriA4kr0cjU7mnzmw/9icnzA7YwzD15cW9p8SbPC7lvFs9S71sFgqjnZq3zovSY5wjfJkkEnj99
zLRaoWbFB2mjyKtDOHjWgzsTTiJdAwuPDggwQ/mQjf5dFMpjObPq7ogByEO4hq7ssZOa8g8DLaOO
nAcwajhqpLihKYIvOFP7siU2DijuHmf6rzH3qKWy1yknb8tN352WIOfYMoE8t/uWlxxkDmiuqGju
jTJENzFEWGpAhmz0Su+QspxkF6IQSURC4QCy1c07YqlV+bOdfk8SbUAkcXjVPtoIias27epnGlYv
4+i+QvN7KgUZAH7bf7QOcS0uNv6jP75AU4Unb3lHkxDNZKGzpcBqEXijyzu1HUdwYsoKEUcRmA3d
YwbYtEMs22MuYSQcTu3engSYQGPUA3Jkb/sqOkZ8ynvp5XKfzQ16WX/XhVa1te3mQtrCC2B2Ygms
XRgJZrIGwUogbq6WxMw+SiEvBmqN2Pf+lN370IhnrjcH0y+cwLG7r0r0p3oe+b4mg4NNcFYnas4v
lzbEPirkxURmv9Ec/8Yvo4uWPcyU2Y8N5VhpKnA0yUyURPKYQloDWBDBo7E/Z/lWdYTUJyFlUC8c
vocDFunqMV4chrn+TKYhFmBPnnSBg1EHCkEGFin3/YAgwiPfJ+0h5YUK+lah9p0+k/+9sHUiPltj
vnDdrx6YsMJwqKMsvTqV+TEY2aNyoPsXuclKzk5uiEOcaGA796K1kOMPNefhGtFiTP2kzwOT4eg0
prI+zg6Ws8HVWDjVGWRHZvSbzAZ2ExppunWZa7RxchJZ7SNdrg1G7KDCTN1AkBRhRu1BRImIQPRR
p5CMvPS5zssH0x6GkzJwOVCPK/5mW5nuwZLuLcxxaG8ls45K/J7rfovOlVWVzXSazDvCdpL44DbM
9COW3ONCJsA+sqvi5hVoD4oOvvvkPtQFRQxgkUc1FhZ0Zs6FrT6T6pj7vyyzEjdNBIRngNyHs44A
kzs51i/w1zEi2NqIZAO/EeubnCvmnw6ghekjApYhAR7LzK0iXAsNz8jKTsNyqKs9cQCEp/sKYKtL
cpZS1o+sXt7SpQUL5LUJ4WH6NPhdySAvy5b4SJDCJbkA2zGnJu4adet1+YI/V8lGJOI9kgh9TEPc
yZmzl5cZl1qzn3PHvNGVh/p3eHDTinTCnLOElYt8l2WfqeHaQZ/Yb7aFbHZRi1JYTdsI/elZUu9C
ECLLSB67XB4jkwj5Sk8hzDnlnrUZEj+rv+XkOEdUjpEB6TNpb7GHUwpOQG7Hr25K3gayLRDgGC++
ogcyNTBghk9EqNVJm44+OPSDP9jhJpPRdsdIqryEw1KUGJa1yYb8s2tiIlr9z3Ix+3UsEUtSrXBi
gxmE1+9rdcPb5N9BUb24XXoyyq8hb6YfxGeUKA3gKTcnoi+ouAtHHVReftqhPewwgNxrCKfpANg7
/DWIFGzGjsbsMB+b7Y3H+X3qgA9hvho2qksskuk9YmbS5GSKJKXb2AMHIGR3Q9MKtQ4a6q27IIhM
GzVFBrK2ZcB/6McRJoSvHjQnekYa6G1TeENNljHhqv6YTvdHsBaxCgUicW+5069+bHRg9i4H/fAr
77ynRME/1LJbkfa8hhwQJd5OEqudXy4VvI7+cyNHVwcbqL3mzXxsLBYOOUEJlqqf+MWUTSknsMbL
XvWGENysIeV8VGOgexR5bZnF+7ZFdVG2YEoHeSqi6WxMmsAKRFAJNBNNj67Av1yQKOBYG1KROtZy
YHeAkkjU4yC5ufqnzpZYx5hZdRvDtAX72LO4dPIJRVgE61CnwrYx4iy4rDQoR1Jd57n6oRNevHcK
sQMThFY+7qgBw/l2+Vecch+uWDfipI8lGTKt/UYHka8rU4h2qqpNR0EydfMp1uPXUkP85GsLv5Ww
EVRnecWgjxzXjIqBw4GygFQ7QIxBVRAlSKy93BAX9NO79tXMm7EEM5kwVWxBO1zPQG7ZKC9bWo/A
vsUvayYBBGsRjLOyOpMaUvMr/K88zp6qZF/F+R+NXkA9AmZKCVoLYkKabd1HKNEjs3OY2WxEoZ+o
7V/S0j14dvjsM3nejT4sLorIralCvPZl+KDVXMjGEKE2yyISBvI7KPG/Qy3Rt/Oj34PxSY1zOJWU
G4N0UAciXJBZE24STaIhzMGrtEdd9GQp0njk4vgJkIA0U5w1ED/rjvU/yMKZ60Q0juMxdHjfQsJf
KCI96EKY6oYJZOUoGGSjYEIMXzv2fu5IUbSIrt4OdhwdQgyTlVnA0XKqD1/wB2tx8hguRyQS/QKB
X4pQD14YHBPaJ4ILUvpSRdZL3uMtHP36Wg3a54CCfxe2v5J4DpLKPZZtf0P83zabbjiH9J32ZKPl
RBRV/Jiiu8qxdrDJUijBPk8bjqILb4kGpGE37MPMM38B6jH7/ZyhTKe0iLX60U47glZRb4NYnc1t
CFe8zkgfbDSTdchFDfN+MnkDqfKfR0OeG2uONx4XSq56MH8dPjsVmUBvOYkyGwKkz0ogr8mB8krM
8EP4RV3V36IweyRGPjrmWZidC5/8J02dO9UcG7+8CotqPi/78egb87NZj09hk9y1nqUjfo//VBYp
4WWDDGyyH+28frFi6yFttqbdvZS2ddeAmu8WNxE1hTuSse1mT63J0dJT9ceFeCzIRAtdYhyLEBRo
5AKTYNU6E5fCfE7k4VvI6kYDqJeYmIfJb0vi9g+iNVYtqze9OHVlR7BPe6cvx5pZ/qmV/Fm6rCWY
PQV2337OpWZswEC08OSc+3bBeOC4/KGkeA6NJ80BKW6V2lfTTjde5MFz1Tp4VdXIXKgouPKq8TOb
q6ML6Xzbw100lPY+avoyQ9RgvBbmBwUbXKaqQLEevdYOyUgdYclqhG3S9sl90wVO6nyJnryoMqNX
ZkTvsenfh6w4k7K6gzqPfK14Kpe/mXCdZ6dMg6LjRO7pCdlVTAIbPqmtmyJPR5RxrqV3I/yNMcaA
j6z2t2GNp5x38bbSb8YoESczrU4ZZeoWLUO4VwCQ9yRKRYgenT1hgAN4Oxpn9PdZgWCFhFCHiK+Z
ElqIKRlOMFrMGjKvjcxNJG1PV7/FyaP5TwlrBbPWuUqnLxo8oSOKM7TDSJRVTfYUTsruNKrZ21RN
hXOf8OBIQn9zC/IOwfPabUjwSDJtRyCYiCQFV/qIo5RAXUTNbbPPZ+OtBA276ausBiwozyWBNkcs
yHTT9eYSOjMaSYcPlKHbZ9HCZem7bOeVCyR/YG3uFKTsEYxK9cqIryXvpn7J9gYUMBbeBgkOifXi
2VQ0BFs7GGXz2zrzwcFp8wdgC21HEEW2wT9sbQyWEvtF8JoktbUn6O9nkxJupjWPdYgE1YEE+jQS
8jCSBJE3yPmX7tOxLstfZVs8+6os9/FU/raodbfaQ+7ENyRh805LlQRx249XL1a/MRRAUU8s41BO
aAVrM3NvQop8aq35fSz88RSmuXVrzXwRam+6L2ZrvvhDFGiFSG8g+G1aRfKAmLiGcAYtWu8uxtdL
T78lCNTU3QPp0wnUNDjP4QwRjIRYQIe3yUx61myYm7jDyOG1+lEfrBvRZRX2ly8zLovAZ8i/zSca
lS2lJX+3SdO27fkzx5R6mnazP1uguMofQu8QFFo51ikNm0vRp/eT5jPDjsYfA6K5oIThyZxo3oXM
P3ac40jUkvxcNQxBJENJ0kxf4WEjea3w7CdfFPElgeYap+m5auV0oUrm9DV1+Jhc9ZEU42+YQySh
S/vsVjnaJAN3xNxXe6BY9sF1iA4OU/dD2QAVUcO8SM+8daPuY6T3c6lLMCPMxQAND9rGb6BJh6Lv
ON3jUPJUk97U1EiOgFRMJ/49zbAI9QK8LwvH+dp4xZ90ArESIoLZCI8VATRoe6tV+UOjGdaNk9Gf
o329z1IjJws9PrZjXj3ieUZc7ZinpK+HW12LX0KpJWevGt9RO9RXJT3q3qgi8W8k0t1tET9oun4X
D9NpGpdmpdUR37pBttvskJANm1xRxZlpbxMDY94ltSsPUqQY6IidO4IpoNyPSTCGggfe2ZoeYSlo
PRy0VK+6h0TqOzwHJy4TdQDyPZaWfZLqa9Vv8eH9HuoU1HI5M8zwNWZ22tXV++Tieq8mM5FDk1Hi
u0Sx33SN/Yzetrzzq1tpCmJtOurwAvAb44QiyrBjl4yaPFjm57En1aS4q728PTP+p1K2HUJo6Iia
HsqdRq9/u930SC7mI7NzuOLOq87VI7O610wb7UM98Ili5GGlPbYHJ/lTt4X1UInumeVyeA69rx5t
Rw6+GwBXUlMA15tRh0wbaV0JDKBYZPXdo1VG97SOhsPil1vUmE+y1wgFmr0foU+WABrf4aEZkj+A
+I4ta6TABy1H9En5AhOVhheHpOE375KkscMyLQySYQQIofuvyDB/AHEgDnGsmg0BxpvOnKLXKGTF
QdzsA1IBElUSsrkiW8BDTpKfFVOCfTT9jMh6Q6JBkkvlvnWG+YhoGB8Pbnwzh/c2dLZ5QwXRedSG
kXRJ5ZT4AU3CsfsEDLnh9keB4vTUD0i86GPmdqqB7husTRySRZRlMYSdiaQEI74Zh+lo2zhEvKqB
9FjO2Q4mgRcYBAUvepEKMleg8uF2EDPHZH1rn4lySTZpWCu+gqw5heteq5uMscQj6BOInrTAnWU1
GWcjXsfK2qJI9qAUNH8sjdcZp9UezUYYQMa+UQbdUKLCPxEeb7LOi49mWF6kX79ag+mB4qW/Ujh7
0pVszokN2LnOubcHQkGp7+YAo6LDIM/QMMtTlccQpzwTKEdpY6shRlEPv9DPYPtgZmd01kS/LrsF
pffJ4goIRRIBP/ffx2pxxVQlrIqyC9IoSU+u+rMAfwMtSbDkCEJ6TM1yb+3wXhWmddVr+ZhlLPBw
hnF4pv2d53e/IozUfUO+z6R5P+uify/jIb5mTLsJZmTaiQBnb/Ju9QU5HZOsaO60Opp4Vd5lLJt3
dRNCpXD0wMTc2JvtBJUTDmdPUB8f3vjDtX/BNb5NCivfM37rzgbAhQ2XErgc9d71J7E1dds5RgVj
abNp9vg0QRHOlQzyqnzqtOSl6oajv7gwaSzmAZ7gbVrQnkm7pW8/Y5nLG4hSC8YucEaZBW8lrWry
+Sx+uul2CgT2LumK6LbQq+HStlaQKkJb48HhSj/UuzAj2s8YmmBOSqCE6EgDkQyPQxY5pwwqGyEd
Kb4TZzCLS8iXZN/qMR5b/NYPUwq+YyKxJ7ea45goEUC30jGclgchdCY3evJJ2TAHrYdEULjmQ4a9
IUhoN28Sgwqk6kuWcG7xiOqU4t4muGyYO8VYH0OmKrPfkSWNrWy1xzZvXd4XN7rHlTrsvN6g2QhA
TeUPiDVBUiWgJeXsPqI6Okx+Mt9aLAg5aXfbHhbZ2XLFpxwo1MfRK4OQjN2fWXunuq+Q2vxhFtK/
bbR5J82w5WXjr8t0/I9ASPfuQ+mOT2Y/1cc2pC03RGZz1+nGBzykfJdk2h1YdQiAaXeFB0ybL2/j
mxo+r1PLQLeG+kURaWBEuTgM0sBolh2UcK85Hoqk8/9k8fvgZqdC52iqrNqEBwPsv7QI/KUG7EgI
O0xCQvr3NIp/YmIOBjqz2CIcoi1TyGJWk0PlM/bdz3SuvqTqKJEJY8uV+ebbpfwNIgMP566bFKls
sQta1ewOLhT0g8IuFCM8vuBQCyptjPez7bIoCim9UZLyTnkcAOGmQEGz1WbdCQhPpyONJCwfhsdy
iWhtRwRsNpY/tJ+cjMzow51SMjF6QwRVOt9kWkMbfvJB0Uz91XZIGUvH4tp1+OU8Fg6MNyByTUiy
8qrrL0Y2H7rOzq7d+KokpC2d2gifabIbnVi/ZkUJ0r+gr1eR1hNAiG4vQ6/FLEldPqlJ+0XL2DoP
xfzgYAEN+mH+oNrQNkq95x3pnC3MXkxkzjnSEwgyuRwClIuHzEq5+E1G8WAu9Y3ToudoVLKryN64
dWiXhxMXvLQ38ztwRi49hvZANo7IHAjf1Weq2nLnKlRsKSEkImH5YUAn3AKbOLuEYA4Wk2D+eyI4
ZP5IcO793Gf9XafRpLBcPk6QvB+MK29cgnYwyOnEswZczKLdBOgzoMBpHomLu+pQhirbdj9STOJc
TDJA9GV0i4eZa988LktGY5dm5l6nVXTDVQMS4NzeOY7i4zM4pDPEowj8LMG5otG9gCYBYXhgPO9F
TOvExZiJPwkuTR9WR6buDI0FXW05Yh3yOXIxBb/5qbyzS7T6jVAMX9JrPhrk2unnmUTw67pB41tc
bTdkZdGLIMZ3zXQugTxkNEwls5xAMzoEa2KfItWGFA6RMDnyystMLpDI3X7vVg6+QJfZbTyb92Qa
cdZkrohqgElEQ0wGJOjXqJUXP4/7gHTzO2mnxc8i57NuGb5LJyGSq7XRkSyTToN5legd8bxImqc7
xYgQCz8F14RNjzMzOD6aJvLSOc7GT+ofZje5u6bytYBOXdH5Zw0DJAt6cahtx9wOPUSJZNC2qE/c
jelmIxTeeWuOeI1tSOKOl5eHrNH2s28OO2TZJ4q4PyOs3WNJH3PoAN2YPtMDp4qIJXPsclcZc7iL
JwoURYfIMgakl4QB+wSYRaJPb3FHP2Z6Qdca/gZlsk/jrrVofkFIOlYjokOkiI0okw300WnXOeLk
k0V7u27wguySxN71tpmcrMrC1WrG+gEzEkvikexM5p/qZ0xFhf9IHnSIhNsaOzJIp/C20xvzfsw7
cY2xQGcmLVezj1mfhi20Wnc+zbbpX01wPuA11H3U10uxfC4daqcRtiQ+6yNIQ7E30BOAh760aQ5/
2bavIk4i+FlY5mM9f/dsq94V+RLT7UUT+lhfBGJIf5LUc5jyDA5WL67jyImJ/NCT9pJaaDcqrej3
9J3xLzVc3IUZcpDNfXzIF8xSU4X3GMSIYh1gF5I7Nj+SVOltDdT5UZe5T7jwPr2N3wnrpTIpaysN
o2iFAcLpCqxr3rlz+HzMzD8kTlGgVnbvI9YISng1DjoSqLSaSHJ7rL7MLPnt1rq3r3X4y/A4LDSh
uJW7wuIQmAnHmfk2lcL+yAsfoU2BMBpl6T2xhNdGIUWRkXvyMudNJgndpda/ATYcPaUMHlNZbCmL
OTPmz7XRDLeIv0RKjrgd3TEJYUUnySfxqAcMTvyMYXdqjlB7V0uzsJz2pSvGbVOkx0rwoTesFjZ5
z0AtUfxIhyteECHeztF9x4CM9h2g0UNTIw+UBQOOWt4quEusNptLRJZaSLNwQyhHHChyFTdVi2Od
dndueuKgTSApBZlX6KfpvhXTiTEgw2rKA43J7l6Vj4TizntSAiz4hJ0RaJN8c7wfpsFoSMePUOY2
8xpJd4O+up+ebKI6fkGVZbVND8hvp0eW/HD8U6Yxho/AAZDSFiK+enTJS03T5kS3JQqMdOA9E/YZ
uugSbWg/s0ZGqpvp0x0+eNJ68gcQmKyUxvgcI+fDJmHS4cb4wxSURa+D3s8bSQM2SENMyWA08vbN
yTztqBNgGnaJdlfbQ7sJbc67c0HbTPecXWlV8Y/eGWCMV/ODBfh5Z5ohKsySCMXObijdoPYUXRIC
yJWnsSIAJWktaCes7fM1xY/8Qkk+CmK16ZxK4yUz0nzPAn46+8tm3VsTA1onVqgcdcgkmPWhVo2E
MC0RJOvGXiL9kCb08zbXR4bQMRojZaZo8gUqJfyKpNKqpKRgjVlPoQ6T4Nu3dKOZC/HQ+vi6acY6
2rfkMfLSGfmmS6yIP0pan0Zzv4aMrHdFtKPrnjAA3BDaObEQDuVuubdyuGmKcwaN+KwFH+bsZrAn
nJSb87xs0BQiAEltnXWYyYpv6nowC373d/OSt/zR3qI+kxqpX4oY0XRJnV3v8onM/EtS/P8Arf+L
lhrqlf9/JGjdZfk7rSPEvX+12aff//t//fND/2ipfeu/LNNgboc4DcWy7QNC/oehZegmpCwHlJ8r
mH1ZHg/9S03tLo8AK3U80FoW/Z1vNbX5X+ivbSK/+I+Wn/X+X9TUf4XZ/45nQqkNukrwreBlGOZK
8vp3PJNCsUU6nUG0aeJe8nISVKbV2XWppbERvGCH3lYj6aJVNoqAKUDGSWhbdgZJpSg3iBgcSO2g
9Sg1K9+Oiz2KHgZoGMs6MQXTzrqF3tJCuKEiZe46gepNIgk1D5UOEcIkHXM7qPZjrEGgzE05bAp4
LqYH/GAyiLqmSLYAlJ1ns0AI60VLXcPgQJTo/ZAhvVR2kRHlDqJF6Zpz7huSOta97w3GlJH6k0ze
JIBbph3Xh0QEgv3vD9VD6RK+FDXLAv3FzyeBBS36ZxM1lTiHKgS2AOgKlhg3s6JgMQEbHJXhv568
PrBukuUp6976W9a9ibqdHDXiJUaS7wr1FTdLSKVXMMjW8+Kybkh7LaAAhLjoUsEiUgjOb5o4/91r
cSFnLkO2OaPZYrjtKexI/5pnljoFLhjmJtpDVycu6uYreWDEfTZUbp4Zycv3JjX6ZOtw0iZkL0wL
GjY9Qzw/bjfCFtUlcZIrjW9GlLeFYw/bGmHMQWZUUIgg7sXgfTqIcTd9PQ+grvLXfEZZEyfVL89D
VQSJ5CEcUhXoseOVnBblpSmlQw3uonHU3miMMDfu831fa9nWwC1+LJ3iano2ozzFUNIaa3ETtcJY
GjpUZFmL899HfL1PFXEhwOJPmmcSn9tEXGU7I75q05cpDXnT+0jpeDU3Q8OA3LUuKjW7azh1aMXF
RzTMPfkfYEpQQYob2Lj91lBtiGGwNG8qZdNH6wdshXn/NJW0bvF7XZ0REqey4T1Gmh3fiF7x7Wzn
fD9AZT+CYzg2lSxuLWKs0V2o/mAOEWNhI+vbja2G6WDV2mG0yFkgMAUJZTFcJekKmFzbTTmMcOPH
0sbqCQIAOtTL+phfDbx7RNsVtHA36xMYtXgnobSDwZ9+g+7DvDGWV9028QuIjmmvkphGNY/Ny8ZJ
irsJ+2oQ6/Ozgw750FotydqZnK9IA6fr4CS8H3Z+8IX26UIXIKW2Ns6DMacHe+qwmRHEu20sIJEp
M8Z947BA+bf7BvVG//wWuT2X0SwuLprw9eOkqT1GIxhPftni7UWusVl31zu/NzJ2d/D8oVDgpdiu
kFkEPOkhbafLeoulb3Wm0UBJC0MSfi02RS0Jd7V6mO3oeUwYcPPdEJgjN38z8EYOltp07vPIQLnS
wXarcm2fRf0tNSpsb9TA9FeXiqwmv2zjSAvrM4uTReFfpR7GbtSxa9o5hJz+WPrOFpIpTaRyMArc
CctuhVpZAYc+6mGVz9vP3CM8F2fWcKayG86E3Vo2nxw2mHYjV5BVQ+y36lvgJQis17t8VS8+MqtH
4WioHaeExe+JLimpKBwHBzceK9dip+qMxplfY/RYA9MBNnxmY9/vYlOADlg205Kpve6t941ef0iz
HJayoTFnp31PYBz5RK2T0E7yUUzRFQUb4b+bys/3TVS1COnAbWGmeDcQNez+vpMdvdXSG7XtGqhO
dnTAlHI4Tj4zD2EzFOMypna+RFkBtA9P3pJdQFucwPWoFFtX6zk36EuptEbDt3oN8RzryOLPgI+N
uyM1gUMxr9PJ06Ddi1nSj/eF5kxQqNpnc8loqj1v3ItS/nBC3nSmC5BgtIFaMqSw0SZdErKMmthp
TT8YEiLNBfqeLZZNmi7y2vR1vLcT7bc0ex8oMr4WaZMPqaFnBtzlrNCsdRdNPTPmlbe1bAaUCiby
a7wVmh4TQzQW5/ULMNn2P3tNWT62ekfApoHMCv8Nv89mQUqoKolyIUIwRtVhibaZ6U7hkk+epC1k
iCVKzgJ2QG8FqUe0VG+iF590nPWdjdZtb87Ng7sYReqhMSE9I8x5s5s/0WK2qNGAYMdcXAtgdmyO
VAwpGSTjBUTjOV+Jlyqi43hmTt55MFboHNZnZ+g9gnCJgw5TAElFWh29QSRH22z3ajrVcvJOzAwg
ZXE63BFwq5E6a/0U+SMLgMVuwZf/+29fb/aJjhw1I2NiavC3rG9Dk9L61aHSrrfWjba8HfboXHMx
fdDfw1sK4uts9abc2ZVI/4aBiyIhrKZGxqrz7ciWLyjCtGCe6CUpgY8DlQBgoyVWeb4dXbM8Mibd
N0u4uSfVdQDNdcgFAk6sXwDr/dQIwMzUSFvB1ykkyQl4i9RQ45kAa1b1yZkWKDf6+ElvOUF0S1w9
1BK1qUa3YwnTB2ta87qZGfpiBZVIMeg/kT22RTBbneIelQ4Hx7lI502aLUsWh2tBpaqgWkJQnQSN
6/dmva+ZESJHCuXjkta+bnCI/LO33sTpXp0LxvSbKHJhVpYR19auOq5Hf6SzgMXqA85j3WDt9+ED
uvbGttorBF061jpxqg6Ao/O6wefTHERDxPhyDipmTukxbV8pmXc0or9Dvg0Kz9J/rf/ver79fhnf
N+dQ1w4So4Vjk8LsIlQKF8xHVsEu6Gt67yzHfjY2vtS+xa61bhgbW0FT8I6UegSCwq3rg2jtL3pZ
6P1iLb4ISwtmWY1HIX9o5BiSFLB8M2OSycsV5bcemz5wCMRcjiIuBVMkaVscg0NYa4wSaDnGxh69
6xvajx3ZGbvEq8kicAUnZgbOi90IWcvCABRLXGSBxSJDZsAuBHEJdpxHvh82iiMwNZNE2H89tj51
fQJRCNXJ7X+Rn8k7QEDXcSBgY73lLW9K2uU1cZQ8uN78u2c62ckcOLXXTmTs1vvKLML2tb6PFYOI
/pLWQFClSzgcZw9ErOPZSnP9mhKgd7U7kGCV5h0iF0NZouSfpOiNs6GZxhnE7Iy43H+Y8DadwY6U
aBvYS5c9mSgy1dfd9c7v5/xP95HLPmxLLcL9tvyG700hXXU0SGL+vus/fn59wFkW0+teN9Ya5Ag0
OuuhV1UFMdrrbg3Dzth6I1RXURbplrj7oAN2UYd6flz5ON+X0O+b614/40HcrA+vt9fL7PfNApVq
0c+EtI0ILjE6IraUsjqLdQmP2ZnU0OX2sBxHtuUFfdEgAIkXk+S68XS0fXy5Ou/I/Ho7mFV3XTf4
PHChcEXeEtZKa9mokBYKfAyMBLnmT8taPJzp8x+TPgsPU9TsOuxFE+8GjUvETesu2Y5cCkljLM//
+dC/PSvp0kFHR8ULXZ8lCXYtq9OMd5Kxy3ICbpaL1rq3bjpGIv88UmXOrC7rvaxaasIclufPy4EC
rqUsiFNidzJHDtfv3yIaO95W7tjnlwjnY1DWrAU2Rq84r//95f9+z/evDJPwn1++3jc2wjt1uA2X
u//jWfEUe9PfR/7urv/73xeyPnW9zXifZ623//6P379KR7dMWwvi7sV1GUP+x+9f/671vr8v+/vh
de/7b/1+4v90X1lcUrfWVb9nIXSaw2lqWI8mRPsJJ0BmUZkzGpLpxyitcZGPi2A06lvoFUzuBtyf
/Sxf0sTrA8g2LxlSGYrZ2caWr1sHA5hsk43VK0vhL0r099aN6x1st5T4DE3u0f+x/igt5jbCLrZJ
Ez+T4agHXZqFZwcXhhV3jH1D7HNNgzAxT3xE/2X7wywTrjReQ9wUV5SN0/c/5sEbgq7WfwKxnzet
YWzd3r2g5LygAmQYwRRvi3KYmHn0+NPQoUnSuPA5hFUNU8awFkT72KaKY6FtMEkgF+jhUB0q2f4J
nZj52jgQHKn3b6Idk53jvHpp6xIrnWaYfHukIWoPsfmXqYFw6/c9alIKbUTTs6OZJ7dzziDry2PW
YNLReN/yxroQ+NJx6kveYq+Vt3H8e5g+ch+CgQndpk+1Hodq/LPtsWu6ZnyyahakshxJIjYPZlvd
GRWY4iSqoRdE3W+HfJtK9+2DCOlIpI7cR4qVW6fan5rr/EbtwLCRBkYB6SXmRzddRsd0DPdmtrfV
hEyjKjTEms4uzs2PLMwffFoTL33xoTOS6Ci57qYuf0cWvNVrtcT26vf15DIvSFDcs6dI1ZWsOKyu
2kbOrxk0OnF8fnMq8a1u9NyKSMpmHMgq+zAqdOWFoxUkYJFxhkL04Hvtuz43cTCq6KUZ/f9m70yW
G0eyLPovvUcaHJMDi94QBEeREiVRUmgD04h5nvH1faAss4qqLOtx22kWYaGMkEiAgOP5e/eeGx+x
kSDSNbqWaR6UOuIet4qRWOjKTI/JRLqJyjB3hW6/xVzzh5gntWsY/bxRw+iRBNSrL1GBlppCcC0F
aEa1mpuWgNvssyLiD1r8i7shEA/2UBtbHed2mFXGfWTYDzYSssER7N4DZmWtCG67Jt621TisZ03x
HNoZa59TTvPf2SoDlq8g626YW/mfSt/c8KtyayTybjPUS5YOCxxhx1AhQ5bJqJohVhXruIjnrWmk
B3NWb50ItlsStPWBkcyN2k/TrQPKdZ8p6bmsSM5ruF5hiBSuUVrbvqrWooC0bQwku9vdrG9GTZJJ
7Ax3Wmy46IoqHNPtu7YUWbYqx/1QPiuGzbJKIx8DRb2ODds1M2Jc8rw1T/ZcaDT/Q5wOThIfDa2H
PdXLe1R08aTi3QRmDZ/vpdLNd7Mx7/GTqi9lUzyXLFHu1GP3sMlMBUI811ttHnrQjKcIHzcKUbaO
hlYgk+hpMqc6ief1eC6Qclsd0ZeJuFhF19xN+bc6R6QgNtaRlXWljiFr36O8qVQHE0RZYAUZDRpY
yidMoac88jdpGO6cklhWK7YxgAZWu01SsCxTgnMv75tPP0xN+GnOgwkPYFcdO2iZW8NAiFFZyPQj
qCI8/lOmW4bP7WYeZrpalHkwaJQyRvTm3+BMg3Tgd18UuQxIR31YM1KFRdI32PXibdQhdc8a55DZ
4bgpzPhc+aL1rCB5LRgquD76tybEFaEXrHwgPcNVS99HK3MgX9C1wbLFbm0xGjfTXTioD6VU/EPa
JptQmuQLVsYxUSU2tNHQEbwOyUYmzefQkonns0a5Kk5OPEXscY2RXXTbnPN4YNamW5vO2g7EIQ8d
2c6OBYYfrMRnZGlHc9I1Vxuit3lgLGTjPfVJo181XF+b3OlPwIKfdATN5O9O+WbqOdHaU9+n32XU
RCvbqVFG4yExFS7f8o02BcfUM74kz/uX44/4bdBLLbzUBqVGVyCxLZitbGNjJI0ZtMRDZtkbB1Ey
QZPdXcqcS8+sbVOk9z1JluvAQFg9BG3qtWVUbBx4e2Vctl4o5tKLxrcOq91oV64zD9cWejn9q5Qb
JH1wov7KpAl8q4bRvQmPkzLe5pr13sMES1lqItB3Tg/as0JdVMjBRn/6PYSluh5E/22LfJeEvUpT
jkFzPnP5IQJfcgvms1hOEEnjhDfhLw9HVER2YvieIjIE8Gha16WeE29MfYR3N3ovkaKkReXFXU8W
cNdSCdcNppNoZ/OoSrcMMk4pUQpMe4NoVUZGxXxRYErD3wwFzTDQiJiFgQmr6d+7Bm2r6oAx1gie
jkLRrBtmWdprjyDQxT0od/ShyqJ38RQY54Dpkq8GBdcGogUsEsgW0BxkcICYrPwyzNOc+WeQ0bSv
hyLaGn73y9CTQ8FueFMP5pFht3UWeXiqFxrx4pTeJKl9pt9sb+IluDYIcGJ0tIfRb5aXKhU7nsIM
PltjE8sI8lM8PxPpR3gBmcYe4/UcOtTUrRiPI70dkosVIetq6LHr4fhmQAbB+LyUaOkTY/2RmlH7
0grIUrShDLju6xEJXKY8WYl2bN7KML4as/IGNgi/v48sSCCb2LNdPU9+TphDEN7qvTgxBs63Znmb
5eLOnut2nSPd2vQKRmAHGSMeHLFHeYbTxq82Xa9f2yoE5RbyXKaBAKNbv0qfBRK4kXopg7zb1nms
0+ZREBtCUmf8j6CrDFyscGCoCgzlY4x4PHSge7XNXVLzhQSeP3bzTaRmdyM8Y1zsmptJuZ+CidUB
e4QnpDwqWPn2RVGaO6NONz4+ImzRt1R+rRtIeS2TGk9reCejqjkWvfG+KPhFWR8KIyIyi6wq4rTo
BYax7TGhTnC2qfkuav0PEY6P3cx5VBCkYmWpixXPsZC+ZIMcuKKC7bV7YDcHM4jPM9nlmqK3HrTj
zivx6TAwDddGn7+nmPU3ZlVjwCRskOZvj87TfvPjHruURgmoO82tOjF5HIH991jhYrv3ArMIvthz
0MUnmtp5rpX83imDfiUMBOO2WpJBdRjyAgWUTA9aHFE+qaoDQUDfoG+7Z5fLg5q7rhYKKxweymEC
qjwagepqYnpks4dLE0fyEAlvwAyTKeQtW4ZzCpdtyJzdEyicrhO1Xws7mU+TXl5EpIqjgui5zJUj
xAo093WJDFfCfYagWl6cvqbXbIP2CDBlIHtkUFkVR1riYeUnVLeSPZ/youCgBOMwEhVrTIVbJPaG
blN+F0SOvGWmPbaF88pyhI2HYh71pXC8tBvFmWSMY62qBzwejReJAEdin5Mun0ZMYAZSLE19X2jT
PXKM8Q69d+apigDQF1uR20XQOX5S/Awrjjei22kkfAU5seoYs7+lOUerjmfSmqyNjyI2PiOFWiuV
nbIJKK1WA0Pf24EM6GR4zCkJtxpacs9Ku305qJilSAjY6SwNLIiOehnakWDNCnuvbe4tg95uOjge
ZZJCsC0sYvawbmY258QI4czzY1dFT4PSweWMSwv4GGS6dRwZ9X4QdbzVrTp18dlF+GfXFoYWt9Ui
FKFMbnh2vHdWBvAsZVWONKIxzQZIMK5+Ci1I6M2JofcGd/OZMtIHsVje69YDAjTx6NcYX4IBAoMt
S1dPMP1Xv5qexnnXak+GRnHvIDHMAvO51MECRepFEEDLvi9vvVFAWB4bx19DXrwvNKV3xwx5rsoZ
n0KlpeMTqKu47HbpeMSWsKSIkD1rjPedNagAEwd03eMBSH/sGpl21zLoxMM3fpi5jc7MHvCPdfwv
xVcADdfzky2XfQEg0kHPiSnwsSWDRn3tEJ6tRTnjryzxBUzMxSLE3t2InmbiaTO0kK4zoG7Q8z91
3NbrLEPlPwqbgLlIUVdFpR2q6ksLs5ZEQR+rWNIdIpikRW2RuiaZDiZhUe6Ezzg/liXxx07sscvB
VtSRvaVnp9TildPCBBzSENAz6Ldqx0ML3JtXRnO8Thbsdhx1rx1rv4v3cd6GCFPqNu5Y8Gz4doiG
Rd29WWP7mHTOhTgHb6xmegwCjKo/e3UDjVyfxrcpJ3Un05znPkNCr0o4gGWFrnou2a6FU8aVPXg0
0tCmw59nxERLnwZQZjsQfpTlKDXkhfGtX25lT2xDk/WH4thH0bsZSZhweHFXpvY0xMN3PfNUMkdz
YwX9lzHh40uWD9Aq93xmbNsg36fZgqVwiitZesS3Zc5zMottKfuvLhuvWhjsi8DYUta/+Uk47QOH
Yjl3rHuVAGu0Lo8JbFArVdpDa0JmLyAS5DPOZABAps0NWZB7ve718VQEw6HwscuM8g3CX4bONnC8
uQTrHhHd8RRkWbOiTyZuOlWDT29V47E1zoyGgrU1g40P5+yqJshsZozWfGQYW9Pplr0LnSBTObbU
pKzCDu0ate2e5lwvzuxStMRf8mE5ZeXkD6u8NjZT2H4wt/0Ou3n5KxqPgcalbRlXVonPiuHZBpLe
VvRBxY0RkoDpsGr7JjCweQxuegXLhxPY65jJ+iKnw3Nh9h7m1ycrUPvNOlYC+567ZwBCyS7FX3Sq
DPTS6FOdwXzIzMQShKJohgeTNOC7ondZmzT9uCYbiXxoZFyNZwdFfD5H6AtpJjZ18R3i4HbDcNqF
0fQu8lZzqz7e++iPiSTo850I6w6sC/AP5aULRrIXpDxTIzzrrf5Qa/2dnisXW0S35FaAyIaQu4qz
4UMHfVG1PJ/YyFcd9tkoCq/BIlQknGCjB4l9CCd0+rC62CGHwR2MIrENMzKE2IVSARBbjgENCBWq
HTrMrGqT0PDm23RKwWYijUc0N0JR4FTQ0lNBTIEzc8eA2U04YetQJ/zoEQlWNwkdhshEUZPK4U2v
ml92p7jQlUZmZA2+vSF+msRbqIlfQRbHpD4D4c8nns6t4UY95HNB9mqqMCgZrRMmS/NYRjyVjQ59
P1kwjPuP9IKw3xO7uUuxZ6BMJsmp667RZPqnejikNt7TnnS+ogNSlKBihl1MKy/hiTyVciNaVfX6
BOpPzXxaqdSDL/Ng0+gIU0OZUmuCZOGIyAfNWlz00yTXqYJ3qjPvx0K5dsM3iFHVtcQV70fnprb9
ihJLSmvB0PYZNZ+EJMlukTnRSnasADLg9es0jlyGX/uwRL+Pis2dIUvf5BM4+I5KtYoNKge8kAgB
IxdBnIejT0IGQo+EFw+npcHyEN85ITzeTn0XgV9vJ94CwAtWPt5zqNuFVzEzF5SjtQPPgz0q+lR/
JXxRcUNySKM6PnddTfIS4upY0TQ3gD5KfHalr0r7LmrVyFOGdN05AZiLGRV8U3+3GTZw6l0zi277
vMBBfeWJQMlbRU/h4NhI6203iVKqc+VFj0JsxsDvTjL6MEB0AAyGhDCjx8yoO/sZn7RW6Se1Ua7N
JJgSW3lO0KC6Ek9EXuCAKwA9FXO+Fm34ofQBCqxkN7K7R7NaPvLQPOnI0GTA5Zl5+vI5iSR2UK/q
HGPKCYT9CRE74Gr50e3LSPOCsKQ2c+71Qfwq4tTZOMhfsI+VMfLpUJcPIQ3olW2cEhOJQeozHAzC
O/pxuHGG5E7ii9SQWVTN8GhN8WOE5HIco0sQTfuohQfaZJua1IZE+1VwCD7RE7L6KEM2G4Ny15gz
lxfw48WQiZp/s2xMZ9xF3LgUtODF9SR403z9Omsdfqq523Zx9Y2sHaUyu4QeE93GVK62M+1KUz31
IP/Qq0NCKHwO16wsDNX9RePT0n1cvZSDofGAcvKxMsZ4J3CiM7ikQGRXimWzzzZtxhVTG3mBJaZe
tzNeCrV+naV8tbKKFoI4qSL77hrnVe+69zx/HxpfYk9Xb3CyXBkjXSqlcjMr/ybxYJui0Acc+5Ca
xWPe6xg4cgfMVy7xMicRxqzuV06BDcGGJSmuJpS2bfGWxvW+ruVDHjEiMlIaBePemHCIaOWDCQa5
btRnKZqHQWabcGRUDH33Yo8zneW+/k7s5OIET8gfb7VGuQnbeN+p6UepMlWqpXJMFaAZM54jNcBH
UvdVtmDfSjSd1bMS3ZVz9Ctpmy8MJHoDTrosS+S0rX0qIBUUXXjrQ7ytFJ2UafPbFKR4B8bSrNJ0
gr21wmWGRheJSjssvVZGB7991pGDhsFLPaL6z9rpovhsBaWKAi26n6PtD17y/wV9/4WgT9K++g3E
+Rc2KjV+/vUBMbprf5f0/fltf1P0SfGHtB1VkIGLp1KzBeDOvyn6pP6HRFkDAlXysCIQEgjq3xR9
hvYHM0qhS/K4NVgQBmI/ZApt+O//Zqh/gEdl+KfjUhCa/T9LxbTlPwdBworTyTrXSFuUJmomaLC/
C/pMbbIcq4j6HWCWXYgRHjlzdYNKm3068Suu2bYvrfKd1Pq9rSLaYqTYejkROm4SWw2NHqriSGnI
/7Hz57IwbtXWfrR7OwGdX/rHvvoeu/Smt41mJRULFiY9RDXawymkWx/DRMDWOrJPc/iyX67iwtjS
XaEraVEK5fM1cqAPTYLGUghS2MHCU+qSEKnkilDxkgodykAwnAyFakHeIZHwh3at0bcXlWRJFLzJ
OstuBtS2uniLBYbsiawIdbz69hy7WmRcQAD0qfNIQwdNA3Q/cpfD2jpbZvzeDQ4h1+FpqP2bsc2R
GtXnhCaKW4JxXBGgqLplX7/MYflIHP1977OfSnlUMmFsKCzXjN6JPgvvOpl89zVv3jLLFxgw38Xy
wB4LTrO0tItVmsfaFDcaOm/KWt4zo/0XA08Dai0907a+33gxiSqtU3tEZ0KhMM5UgC/IQLaBGDQy
UhoVN/GnXrFVqdFqEMK1AomNyZRviX1Knx5TckAQITVP4kGwOGm4SleWxadqJDt7gbawYWVqwXtI
+xJCSZzuVIM2I5nXIxo9r1TtPc3TV1+2H37N9/FsKlcpRks2d0fik0039DVyHn+uFAWRhjW/Cmum
hV6XNHHhgydjsLeABLj9YgeVDOFLnUQkfjAhj0jqlk/bb5RPo3wOJs5DmdJkqUb7Oe40CPQxkF36
FJcmqA4mwhOXOXEEuR8gSG7uzaFaD9iCG4N4qAiZf4epkmcck1KaimsdMcJanQPqDPhsvuzsNY6V
7wZwqZfGMLii4BxJLh1+bVu7wSAkG+G2hXyuW7vHKBN8EMYtVm3tPMayzqEenQKdkRBloQyhaTUq
mKQQucfGaG3sEhJUTS8+tPpDJJFyj8wCFTxt+KCjk6qH68qxfNeE9jqrdG6kJGtpPAx2ra/0hvc6
mHLf+xIhSb48Sx165LA11ZAtRSUMtKDf7LzUtZjYs/fcM7XqPFZj8BzN6TmJ+HwFJ0g1Lz3GQrpA
waUiYH2Doxv/EPunuMo5TEgF+EDcyS/HvZZ+jEuuT5kT95Rr92R31KvgXh2YP6gOKdYF4c42FGXg
XV8+jeYou8dH6ol82hIJ9W35FN+zttx4VbIndTwAs2aeEfp+j05CnqDGWQG+8AwDJEwhPBkJd4L6
LICPco2Oq14ojDvqGwPdIaPJAtk9GACkWnTj5iF4EQX9jhY8FpcpNJy6qV+G2CIiDviNzZg15RZT
uOnomEGvym58ncshIgrLAQYMVWEXiJnZxXuCIj+xM1erONcd7wJU2LdBe6QbNsYcPUbzuBEJ3VBS
vF1bctPUPXtFhJvAVrI9tQ6ZuJl/bHEueWnI38PGedcFkUmsjTTfKv8lr9l9dXyE0pCPWq0rlB6d
x98Aa1jwOFE1IkK1WE8ZZEbg8IeKAhBulYRvlfC6lqRQZq3dhs10Y7N64jeO3aG8y/HnMEqxxabK
FkVSkr0rLGRu3FakW7GwLGFpboEogQk+fM8KRYVKzY3QdlOn4p58STobQdXtsiYuGbEMOKrIJXYd
bblnuxLCWMRuMGaxxEz1phXOtzamias0KTOaalz79MqKpPS3dN6PNiSQbRvoiCTnQ43G0NMrDsgJ
n5qG5SiRqP2mQb+JBvbixA811LYdyB+a4GABch4GyUnnRKzMzD4F/lFlSrNyIv1BMWg7tSiy7dlY
ZibFWo2Tbx0gMrDXvNj0oXkeFD7B3sAZkgdwgvo8l+wT7avambvCFqErMFETr7skfZFLuFKzrlk7
smB5ywYc06SzBZB+t4PPrnDEr98LZuvo3At3MJw7oWsbQ79VMj4Kxc9vtNL/SDSJpFok+PLizy5P
H4DRlsS2vgztgJ9EJvOmKGtnW03le4k4dZU35iPdWtLF9JBbLwXGq4AAIa66+VlLMHBdpjqJ14HT
3ssUyVndfY7deK2tBRLStiwWpLjL5PPnKh+dXZugjY6BcrWMrgxSwzL4JehOi1uyTjZ2NrDcYoIh
xggLzs8DC14s3TSFN1oojY9lm0xG30FZQD7Mu94TkDe1b7LLv0PCD+O5+1VUXAZCpJ+qwr2Y6a3j
Blq2xYyF15+EJL/Bxm2TErNK1fBYxU51HPFy0z/aVqz2k9/tFfYsyGGs8zwQtkYT0I9VVmC/pxkR
+l6Hn47iiAV/Vr8Q+D7ZMyOeMJ0uNGwWtGj1K+rQ95UBDyNFEG+nj4LIZ2sBe/d1zcMpPROWxHHl
uGplnL2pQ/Jcl+pBAEqJsKUuCYKlqn6ZBl1H2x9fMSAHEBXYelvBm8EY3O3LG3P4FaJLXdfotxkI
4NesR8KbBovFxkmsvbP0LGXb5htcADjNI3VdozFV0oBFKmCI2ZUsPoNUHnELsVTYAbPbTrv0TFyq
bhw387JAWhhw0ZXyJFZ1FUdAD3QKel2AOBAuUuQOHYDNOMTGPdEdTMVZR79PlBihnZJh8M/jkJtH
p3Vcv6RL9RXDGxkVse2jJY0nUB7nqX0ZIZgdRhoSC/5mBZTpoirJOhJquHE6npShfjJpuFO/UTYQ
ffJAXFEDE/GkNwKWW5HCNqpUtLHCCwqFCAdKF6zhJ9mgbccVcp5m9eXnynF00uAYcoJ7JWUtVyxP
jihiOx5xGyO3ElhqdEVqpbkdev85irNdapjVKjjTZE64kOgnmqNs12Po3zEJD8llJXEkVOEfiDIE
rDqx88y/QIdWh8gk46NS/beWsD2v70Mv7JjjSLq58ikrKJUShTLLQqTh+CtZLC2okpDrVkBoMMl2
1yyrPbbImP/8rVpSg+qhB2k61Tklk2eNaEd10WzttmRMZ9q/QjR5KMNRZTfZT3E8HOqa9K+hSJ+Z
DqxDpVl+2r0ZyrdAmhCcy1LDJFFDUQ8afvvza0RYKT5hoDygcf1DWKS3EEnGdaerD7aNUrec0OOK
PGvA/WxaQiGhDYgeEmbdHcxOxcgVxd3h58uf3+g1dQefiNOmO1jGwntsD1KRzcGqFob5hFeki7Tw
mGT2rWFN5iZZpJ2ODcm/jgUDLr05OsxtNsBBLVS+u1niDm+gemSh2KqRZa7CxGeaZVSxcGP609tM
y7eN0ZIH+eM5/pGDE3EAyhGFePXzF1XCJddGtHsgliIWRwxCMJAXERTI5xkE3En+vI8aIj865jph
fp6SVvVyjeGoNYngRlrtTQlHDp0L4JI6a4IbH6S5UmgwOkPdOtgY0A+4DL3QMkb0vS39y5xgmC+o
Df5DMxOaTKj9R1GQ+h3Ca7mZL2looQpZ/LYp+H1e5WqFr6UdWAfdN2kl9+k+xUzrVbTmV3ajjoe2
9xVUiMsfE6lR4ljp989X+ARQvXUM/vA+PMSZNfypF/75E4k8Zg7PWVqyPMZF1C0yk18EPHXriovV
JVvmRWJrRcwl9MMQJvoBhCGdi79/rY0khll5+MmGXjuoRLtlNAWXPxqJ4TKsp3b0eR2lxjAkUMNm
qzTECjk00ZoyB27TaIMlzrSbCq8kjhY8ioGZuz9foWFgO4U3JneR/5eMW1Ll+PNbs/zjP78cyic9
8v2NRaKix0aFfvxi2GqdVnjaALMb1F5/zADhuHCNxnWSR1D2/RD/tmYaq6mGkDGTXPb3QLGfP/lG
jVenVfTVT8jYzz/pKv+QN/NBWHQif/6PvqSQ0Z3j5q2ZI3aNehK6CQY67r9waBzLUa1/JbWfr21T
tc6Dz1CgdwAeDNVgnSZFIWmMKnw2hge0Hcq5zUz0jnRYKn1Ij5XsxCO4YGfNbD7Y/nxpzuFZz2iq
yIHajKme9phGsbhpZqa+ZPuQdCmYs6WOHazbSB9eyzlgHicTiMAaNrJk/JV1MnsqO8f00pwCIclN
ynPQhnrH2Q6l9fhbf+FfBH2IZTdeEHpT5ItZ0DTYrRuWbuv4AFULe8gSA/JbnEnqKNpsFFDRifbL
UbBhU2biB1Fqref2Y1dT1egq25IenZoR8fT637y+IWxiRtBC6eo/dQucydAYsTHia+R4NefqXEuK
STaCepR8UuxrTQOixwoPwNH+7EL9mTvzL46d1stfD11apLkYDFQRxf3joVP8K0Y050wXJ/aJy4ax
6ZzHMZ3opSGemg0gXiGk1//vff23goEcGIa/XRx/aX6d3njy/t72En9+x9/6Xpb1BxBMk4tVMy16
Vb85WWmJqbaKVRXDqmY5pv73XCBD/oEyQWq2dFTN1tmT/L3vhf3VlLSopMrHj9VW/k+crAJL7D9d
TdLRVX6QYy/BQBYNtt9vpFbGqtKOyrxDOWuuAJLG2JVatAAr7UMc6tfuEeLfGkeJuSde+bcT9S+u
ZMEB/tOL28LClIv0nqMh6OgfX7zITUTMqrPoBxg/Ur22R1hTJOMgy6NXPgIJtL7E8H992aUV+Nvi
0Rm+2dcRL1u/EGkQZredskVL4WLi9ZujWcIm+y9e8q/37D8e6PIp/PaKCfRc38ZRtmt1t5svYpGI
eYHP5pJS7+k/P6uG1P/ycqjg8D9LyEjSEEwK//HlGqTKMeyMehe0A3WWBX2crRsgCGykuV2hsgQC
pi8AHsuhqpv0JD452QCjVpLcU2jJSWY5rCbFB+hAfAB6ggxSCTYKd64zE2GMjiurUTsM/uqzL3ux
KmKhbiZ6KQSffPZgsUc+eCAIMt/lQaKvaz1Dasmo3Ifb5IXxcOsrlcY4lY6lBbYvmtEPAP8hVLiy
Nz3/rRtwdG2h7o1CuyetZWnzLEPeKWCxp0MCjOhMKgNLbFGv2eI9Jw4AUiUar7pdsguY5MMoU//h
RAmIqqqMdsMwE8okVeLEYUWJsKG6rd+aaeTK09/C6ce6NF15qrpDTqPHSM1DYzHOwCZ2kgPYKdM8
kBixH7T2A4LxWfNh2zu5/gUp6hSV1auu9VdmdtTJzUkxh+dJg98gW84svG7Aw5a/TgT5DgO4JKuB
xDkzAk+t9w7FIPWqTs+oNyrqwuE6Lg2JsqxfVTpIK/JEgNwoG+xmbIUKFELWiBgPd1eVfIhc+wJQ
Vq0GNGzgwCLsn/woLUho2dDbEfl8KUSxLYd08upu8D1O2w6Vz0uuHMgLzrwWxN66K12RpYLCVoy0
tyMP2eurRBQYR4kHj+8rmcdraOlrM2DaXY/XCQoe+rASFD7drkTOX7qeXYPykwr+rWuqdD3ZdrVy
4kYhigfndAyLbShf/XEJg7UwvtqY+Kz+apbZlzoUC+ge5RU/J9PHqzqZt1NxZ1UOHnK00GgO3KhE
TmCTr2lb4X1gslwRz4gxCl14UhSeoTVQgwBJyixF3a+wb8+skbG4rvfrrOGs2aWGZVT9bjSOcQ+/
C+VnYXwRvK5tRRuhxwE6mih3vkbQhIyj7ybhCLLGB2+ltDfEhSJf0oELamn9Eut07OOi+XQKfC5K
KFFkJbBzE/61MutfeJRpCgdcc9qMOdZabKw08iqbN1IZNDznfM5ctQ+8WI21U+rIHSJjxAr0w6DK
5hdH1PcG4gkiK8RNETuAZxUn9XQV9WqqhPs2XbYNwtgMFdcP/teBpgGpVhMEDB/kLkIsXAYT39BX
8Hn5oB3CNKfKfyPe4Y6fhcy2ZY33ORmDVm9LxVB59XYtwuEUlPRilrb8cvnm8FJWflV8gNwDa2Kn
l2BCSdCzu1u1BjihGofXmHJ0bBpKnIoJKQbmzCQCW9dy3ZAH8ZhkwxmZCP2etH0V7CnBO/feImF0
DQADQKqh9vUayrsRVVZuoqBWwMtNobrru2zD7XskZ2+ZOTIhLnVkokl9F+Wj2DZdc7LL9qrkNeoM
cNtoR/jcVCBtrLu4/ILyVdM4jjSqaOrEPgYxP/BQNTN4lODZ5FbFAOv0Kpy3iXu2MrR415vs4bWS
kGmELHaLynReErNqRf3KRPsAUOgMh5qKiztVLL/ppo6Av2ONX+wdjjVce8k5bsz6VUZ5vZZOd6kn
C06dM23tPKC7qIST2z+hy9awTAySjU6GG6JCZc76uaDeZggx2X65nOxCwV1G2gQz0wjNV3RN9ae6
0kD92xBgzcy6mIWyiS1uyBBi4lRMT20JgchX+eRDWDl/doeWzxMpBen1mNiy9tSZHfu5FBJf5nNQ
DApUixeJA+OL/QOwwIlPJLVZ/DEz5Jp/D5CGv+ZDNWbtCzoka7Hj7Gbdug91uju8sXbkf+ZOcYmM
6FL3w7ar86uikdZRR7TnsC78fP84Y++UxbOjDdeqn661kwEG82/ZHyJTZ+PnBvF4BTi4CWT00M2V
x6LKxTgYaH15n92wrDF19lpH5rXKvT5AfO3U+hfxqFfN5GpkLduro34ZjPQi1OySOdW3M8t1byIG
05b7GDDvah45XY0CM6NHUqPapOqZGIhdX0IjUDKMa82pUzkVuJtL4OU3TchpHZfFnYAhuo1QGyQM
X1JhUDAHA1qYiOePW0/jqUbG4iJ8wnBda18RQiWiYKLHtL2FNVvN7dO06CxYPxWHQyMqAgaPMu0b
p35dTslU8YjRDHYWAXdTlqSTm/TzzwEKJaWj24X4KbngzbJ9rZp4sTmXW7zrDa/Jvo3nKMJpwiPa
XzyRF+cU+M+YD9yBQ+epTXaRRnPi0f4a6szREzhYkQTmLefkBrnPMvjxBKmNW2ekY9sy4ujq9H0W
VunGy6pm/sQ6ioRmRz1Xq3RmThINqMkHbJIDum2bfvquKJvGbUtEyoNsLvGU927h4J+3a2thEN7U
JAm4CLEmVwzZpc65KbRxuDMKum5+c6owDtCXZ9Fbnnxhm570uL0YStF5ZhE+8Iw+8hH667gvDnVC
Q9kerriTs41hokdJ4gLu3+h8t0G+zWgarEP4lWu626vG5hBI8iiIKCk9Bc2qq3DHHmxGeGjgpytR
Oi4iWtVjlVUQLGQa+RBhsI4m2k4NfbPHGfQA9u7bViPVK7WqeW2P9ktdAT3p4OSsQiL2Ktl7mSAk
V0413P+gST3V5EfxUP1Ep+KVwLviWBM8AMebhF9Fi8Bm8lswW732PBBfaJvZNu0pa3ClH4e47QjX
rrhKzU2PLvJmViwSkjvkQdFiDBjMX5bkUq4KxijqqL0OYjhgrXDzsGyYZMzdvrcqr0BLeDvX4yWc
Q4U11ngbfVTOSQryq0d94qbk4q6INpnXYW5zOlN8zbGTPPZzge0HL6ubpOk7Si8IjBZJfxKTN3Qv
tKVTuCA8DTIICmZC4xwYB4hyjCWGds+4TSf1YrAQql86y383YLK5sMVflRbBTKhMnA2QEpF0i4Cc
tjGDMcLCd6/09r52WjSEwDPtBlNzDkRUxhRwHEoJIGYRkXWzvVMYnWlzdasPFjCVOXkKFBaffsSK
RXSKB5Z2NHt1h6oAo7bAHJhHi8SSGbrVMHyvxELSnU3ohfbwMUsA5LFer+zeRLMH5X1q+//g6Tx2
I8eyIPpFBOjNlja9UcpvCKlUoveeXz+H1cAsptFmulqVSb53TcSJZ0ywKhkbgsvtUPEQiSYTWxPr
KHd6q06Ct3Y/nHbTUQfyHSmr5PUoAGC5Ds8pqaFkkoRfVcMF9N8PkWDpHxfE/MtVJg7dmpNPjCIJ
GNQpIlIyh8qFqh3PAPl8SmIRAQ2/NhXENyEKcfX19U5XZnG3kkpCTEtNziZ6fznt26CiCWWjrT4v
SvKkxMZGlR6jQwvT3217CbO1xTBJqih/6lFpg3k2Lypz9jJRWGKJu7QJq32SMh9ihcem/js0VUKT
QI+TjupK6/wzGrxUISbBc5LmhNWRFtb3BGZiQmeMHdXirperJ3ClVElN96fj1fSq+icpeCDiMf6D
4JqEydVYYKmJhFaBebWoeN106UNvJnBOm39WcUQZXOIMFOKKcxtUcbIduY2AP5/dOGu27YnioEiQ
S/O+hOek0lPXmv3QaMHYcHpEy0maasbPQ1mygyRbjk+CSZFekCoG6J1VYJicZiG85dpPlPNldzD4
Pa0szxrJsB5GalJt5tWDQJN4ixk2HnbM76wfc+zICR0IaCDV0vH7aYhkaW6pbEzEt2HJLnJt9NYn
OpCbXuoUV5DFlwTZ+BBhPcrpvqAiNUaQTdpXAVWdYmu/mu14K4iIq2X8rloUBiFXuJ/ClqG16n/x
O1O4zdk3XRHOWLlktdmo1MJFGwjKYNE/RNzoy4oohaiEXsF0BB3ZL0X5VZNltH1SbrptxMZcqi4G
AFpHiVmVw9VD2EGQUC32JeCA8DlDnhVYEtEbLbIYxlsNS8eU8wg5LcJMTkVw726lKShmsu+4nEru
NqzOcoHQVUYgr6oX8o1+BhpWVHq5FbQaM2Wz5NJXDbZ58m9JPsmh3YxZdYXAu5H5XnW1s4JZb/a6
RtLaP1GBmA1vuT4+GTU7Q4lYAK6geB+Z+NlzGY0cu2Z3NKQJWWl6EaLhVyNfw9NqhBDkbb+wcNoS
G6dpT4160UoYg7neOVBJKl+Sx+bYUVr0ki+IAFTmOUs9akpSCWr0D2k30GxAH43JlN+CMH2diDmA
A3hi23l08s587zMJ6bwqPPCBPcn1qNNNFF1AgJ5ub2BZddNERuy30GFQxC41prx0Z42EUyla+AjP
ealpT12G+RGWQ8y6BJwQ9kzi2p0wG/l3N4RGReIR8fXlnr/6NtY+diUiHSZrVD02pw3WqZTTBrSS
+maZU/8159ZDJ61xT2VVAUbXQ5tPTUeLDSSVJ+5EIVwE48x7bSH02VI47YSRAVKOxdG7TR2tmCa4
ZvlZk9WrYM7fmI4WF2EW3290SSeLjFVMvmGuT0FRz9+mBm+jj3nPpE6svCnEZDObuHX5dHnce+Ck
5O24hhpZe5bFdHRqyw5Yn+niuh6J0fa6pe200wfdXRF1wKtZra3b5PHEb4oOuvUnA0PhOG1PGqIL
V9LYjzSyx3/bn2I6xlZCADlxWjorPYYIkvYwzCNhK9T6cbNFgQGeJImJCcSuNEUNoQGzh455Q5l5
wohjUUiJNi3FdQfb9VhNNXl7OZlW+sLMmZovgTAaq+tG7oKVQjibXiofpVR7rTRmSEjzb0OIPydW
/8mfFl6LSlVj11rzhVqAvmCWDpmkHtjmnQa58FZzxjHQbIGZxV1cm7/ZsgDY4DO0WgCvMexIzn+e
X+aFO70rP8Ql+mfA2QPfuleJ8FUD/2ajTvNViA3XCavPkUWxTpljd7r11Mdj514leKo8se0PS2K0
sXXOrAAYWIBVjOQZoEXVJmuD2jNodLJhj34CePl3qgCYFUuV1FaVaEv+M49SZXKYrcsuDL0RJJ+r
D4p0Cg3z2JInN2qvwkwcwapr8Ua9uaDiW3cJ0ZMx+yzyY1l7o2itcIX4aj38hbH6NBbxwyiJagDR
grCYiDczBoUW5RyqKEwhnAtuEbPQTzScxL0mk3ZMkldI7B/zKJtkAPQUgH7azFyP9UqacMRPwKd7
mlvl3iXq+Z+lqCUdLUhrUNe5Mu9VlZ8m182dqqkncATw1aL0TLwxViS+Nqpa5VYLOT9ltAg4egu7
XQRswXQorpEVhDk3LyBIawc3nR3OqJ6yblTdqC5uesdmXWKa5C017V0/snkZKOxtHRxaENaCpzfj
rVfwhHUAc51B1F/JvOt9iZCbomVvbgC9PyqmuE9ugmiOO3wYsw3y9VeP9cZNA6Nkh13WfFzg3aiR
NjVXvpobkjoNaI42hZCEPzjESktAR14QZqBXFWJ/E5fgklj+1t9lWgNbq3kj+yMD2hM70PR9/GJm
EJLc6kBWQH1WswPndYyXPD7lKeXPogqHSpSf8gmlTok6A7MMFPxiuWQGuo9xHoDSA2pjabf6saa6
gySVztR1i7skHGGbFAN5Boq0OLN1aF3nmfhgura4wUO5drulWCZ8EdW8E5QWkwB/VeW18jakxmlo
0DKuQlviz14x22Wzp6erxeKnFvajlj4ZkVBgi9PuSqMox5IiKNyO+kw0DmJYwcdPO945pDAxtg2c
JUx+lSgqnEaItJ0iAkFdVuU77trnqauvshEbrhK2lmMtyzGXJshthqHyOltnKOHtfpjyPRaIa94Q
5DevUMCjhmyJgtu1gMfRjjEDp+bIgUNjv93V+mAR80qblsZ0TZbFha0BiKLwN4jLM0ToZmvzVq1o
TQZEiWbMyU5sNNdeO0CP0k0qOSO8oT5wWX4qKNx4kWo5P7VwXKp5Xa7zNL2FpHfYuiyapLjEJFsj
DKsMBUXM9O9cTF/G7YcHfwpDA2QtlpkIDdDYO6Nc5F6rMmpttDe8AZh05xDjefsD+OEjJ68BStsM
mj/jVshxnuPc8VmDtHupo6yQKtOvLcK0skV1J3ReQWnAy9hAY1Icaj47SCJ4kFJoKp8plp7O0wBo
b8E9Ka79fGmPulbcYwDgXmdxY05zRcWSYRTii5jW0p90g9cnm20JTB8NJYoQFY0OdtMFCzrqJnV7
vvpBSQJRRWokFWQbgmE/5QJRI0v3R0d2dygwfVkR89scRFqUxG7WRrRGH3orkVDp0nHP4CfafVVI
kNgmho+kHvGuEJBTohl1sjgdfE3bYrOHvvc6iWeeh3s+MvH90YZms2nyk0HIx74tXMeU7JN5PpWl
VDjrLGc3tRa+CVtIosxwZbH+sloRzUPU5juuIgQUn7qA4r+2Anwy6GG7BUt8FVuBlkaFrYwsFQCC
zYkc5IDdz1Jb7NAGIqPDEhIw7b2TLXqCMorJcpU0p7Gyn3LL4VqsBkblS7XOXmHUCKE0kZgzowHX
PVOxZSwX54E1riKht+wMKOxWzHhO4/nbJHjwEaALyKXwvGW0QrybNIc4h9hbSXhidY2xqdWZBAF5
4wCKwGAQpvTvV96E0Z25oGgjXATzDRlqrNCtpbgny9faWWnAFOWsC+SJwhziNMm/E8GCGl8S5Iea
BIujZmGT3oaAeLvsamquk0xsDs1e7xRT9TL12OCjlnVAKHFLSMNWW8tI/iT9CqaBtG+RYD5iacbi
WfjRwvC4rpvrJ18NZ4m1e4MXt68VQhMF1dfG2G9qrH9q89Voe+RpETNSWvJOC7/1MMF6bV4ornwL
yN9qaQNlgWTZkW6+KbNy1PPOxpMG+b6XToLOGLvp/IIkAxIjUYBU7VfWbkGyFscps1Gy7cC2jz8Y
pHOCLfKLToyTlkUU7mm3eNUTfDhFBzrHiE7weq2gRDS48/o29Gu9O0U1wA9z2/HX+J3NjqTxrcmI
ifQWtfgOIGavtZiJmooIIDFT3kJQD2rTfJkstPnChTsV6tdGm1uG5S2NzBN7gjuR5aDDBPQ3cO9W
uf2as6VGgAlcLuG31s7VF4PBt2RWnldBfZ4yWCv9REavwkGmWLiywDG4PPFfnb4+VKH8UFv+Ria0
R6sbRHfRBGotq/Z0oX7KiSIEg2JAzNNI4pqlnjnWe98gTKkT60TeMqW8Uv0hF2lTIHOeISnF5fVK
GvonkaR8LKrssdWkS8w2uX3FSQ4B3WmwsWp4sZ1/906b0APn5OPQX4mhyi3SpB19zESszhyfN5G4
RFtLVgxxVDlECk19qvCJP8j1sKOEJlDgdClDNKVzZ5LEUVNza6xZ9LTVnRGfstvuF15JjPnhGIgi
IrTJLAynTtPpXo3NzjDmT5koHBrta8d8CSqbqeIKA7JppWhJtF0ZElCdyPo56yqs6J3xtmpkIelj
4soFpVMcV5OnwgLqJ5BC8SYATencxWig6Nyy5TOumVhHSv6vycuJ/wKkSUknpn4sJN9ttsyXTuPY
TwT8fQWKqxRXkwPatHN7w6hRRlYPaVTMu5Yx0VsIuSEPYan3slw3vh721n0i46n4O43WN/FaNwHl
vk34ygfeMaB/Ld2O+Sy0RNTGsGihAJBToREuz5wF7hJAsy0yj6ceZgwz5a2x7ZWdtjkeJV6rXJFQ
6Rd3gqL4ClMOyDneQq7RYVoDZQks6OdRip5axIUbijYGQXb4V7A0DSMiCfHKURPuXQlcV2iMG0Le
6jSxcbjr4n5UxNdikhK/a0Ud8GKCtL6JDoKUd0jDFQyMyDkrdnWYsPUXrZlUZHs3xgJJ0OIwPxbU
LiorJpKW5V1bZE+jMTYX3Rz2VY/1YSVEIFAloAarcM4q5Tle5h/AmeyGGPofKfbao0baqEC+m1uS
94L6k0DueeU26Sou3YgvQg51Tio+M9OoLAaA7XOrvRRCEu0VFRao8NbgOZd6RgWteQhr5lfNVqf+
uwujDdebyk/4dLgNZv0SaVzZ5pBdSA/iy2aoSuT8GWUs0Zd4zwmoN541VcEnMiOq1SzLT0h55JJi
jSjy5f076FEs4Kudwnuvwbtp4uT736Mr4GVXL2Ku4Wxotgp0k4JPwi/x5BRChDqIhXkDuNhDYx7J
nYtQbHc968Bw2PSJn+psXMwRIe2/95x+5Vdp+d7l9LtNJObKTf07RLFnhvyyYA6JR6krhWCHGGUr
T8NmW7G2n7Hayq0mW8kJYnRBpBYVEXPEJq0qtyordmILg1AkvHrNuhfhBmFDiIUstHE0WISipMrq
D5j9nUTSZPgS1pcFpeqQ4PGr0Svv0owKICWN0BYlsq4qSA3wgph34EC5D+pDYbB4MKqVAR3pxPSy
XpIPMDJaWjXgLdbKrbx2A6tvohB8PqF0nLa0WlJdy3J1dYN8jVQpCPVE1q/L9BsoQoVdj03Iamif
6L2oHEXBMwHRJFIteVZsGYfROEi9/gMPC+1mF+HrlMGaxkY/A6Lhzwa88C4PKghIfU58KwQyMph4
EXNKgUTkiuijcdqp+LDsieoYN4pZEqlQv2h9lu2lbGfMd1ngnU0RlNlR3GEhnhdYhiandSS9yUl4
ZF+ZHyRwKah3GVMAOJautajghZ8wZzJrcOM0ouvhfty1wnzT0FYxsMDg2ov531zllpn1dmCkYLp6
KOfvTaoEeDlAbakfpPzOsIwXWsnkFjOZ8aM1/SlFgzWpDPwJwLqLY/lTGwWDdb9iOnXxuUwRqU0T
kOvUOJexu66DRXJ5n14sSwThumIdjpLmrcwwcZg0U5DXk64DeJa+L/zkvJNDetRIQnLqyHKTjKaV
S/tUaUwWMNSieG42OEWl/5lYwGtyzjsLgsjRzMgvpzT/MKrmNm0X2qpdgWiJXHgpgBJSwzzWYKUt
Jcvv0MO27PEso4u4jfQRtpZ0HyWgX0b/P2GdnIW+3HIxREZvMdTvwmKvkUQr3WEUvkW9IHxuQTcK
WTzp+lw142DPRvfXYi/vCh2jTua9dY+zlQU9grh0pEBmteqqKbbznmQxeWMNiyTS80PR7pOCcpWS
5lQTHMSOcOz2pFBdirqRyRbEfq1lCDgVFlhSOH4JcP2eZ0JqKS1zJO/dS7nA3poSrDZUrM6sZAqm
GfafiYLvG/8yX894MbIlhaobLQHVzTYFn8cTeTKxB8ahrNXwRaY9qzE0YDeInyEow9vQR5MycEFz
z/+qtiQRcz6EZMwzW0stnHbmGYdcf6wL6Svv8WHPeS4FE08jDldquTAjRpoooDYoIGotapmdlGz5
lVmIuMO4rAeZ2VKgZuV7SUCNayFF5fBSZ7yw/hjq01FurH0XVWGgaz3VkSwHcyrw8K0rgRw6RGcp
Iq8tFQYRtQnxkXW0aSckT1MNBqVLOT1qbPuurnGFUthg3GHXR/BN82SoCLkbPRgq6zbJuKd0VJxs
XfRdKUDc60mZy1SodfVamISPyF65Qg9O6IfIvzF9KTeuNRJ82g6LKIx/f6i4xRFylzFB2OX6/z+V
RR4wCREzlr1a1f2m7C7//avsD/lH//6/Td+uyvu/XyERn9MQ1BtiBToLwJq9OmJk5ntkHs8vC98p
8ZU0fBGjWtuv5fm5TMz2mk8KLKAyUgI6mwJ7tmyhQFmtu8Ub4Cj1ZkKPa2snWX4Gy8iZ0+hqxYTq
PulrRRA9gJULKBwwpfJ32Rt/szvRXhLO77zwgVJc6246ZrG13vg9JAexHniuNc8wkwFR5GhdRbmG
SmISfAVD614mbI/zIc4QwPzVNM6xQlQNhG0Z+33+ew+JC301hQe0CyXLrZMwqfsSf4Cf1vVHRvIt
k4TpIyU1qZhDWHV6DKbLVAvUAQmIBUs5R63a+0vOdwie9mWup8Fnrw8Ob0iyY1HMAU6eyC3qgual
0MZzU6UlipYZ6i+9nkzJVKSln1jKsU1CMt+S7KkoqtYXsuplhgfzj7W+ovvibJ75BovhjQRGcs3r
x5IJrGnl/qa3GeAXHXpg2LVHZlIkz60w0Pt81A7Chn2OpUzdK+j+HE3cvFsSaDuY5HiTfhktUqRr
+ZtF7iuYaZ9Me2i9BVjogUlpY1dSesQ2xJuuIs+zlDl52ngh42RgNWJy6EkRWDu2+PtGZLs8yRAm
WtB3JUm1aVGwckdaZeoLt7CFFGxKJtPH9duRxk4FFXX9RRHlIlhXogEYo1lBx1qN6YM2vKDSIYVg
Xfw4kQFKk6x6jUVrB42upyM9VMLydynN7A1BBWFw0mGE5rQvO7QfScy2uSmX2Vk0ZnnklI2ebskD
viAedtRadpMXgP66mNVXncH4DHUZwjzvf1bXPyugAr+Ozae6hlSf1mxxm4XVdLrJkPBdQT4EFAMO
Rj8sMogg3Ja/cjo5QwWMgohelNjVb6por9q0/BniBllRopJohs+1h8izYIBpJbC8TJbekOXFXjSU
zzzE2oUkj5AKOm93fbyqD/1GbN9wHxLYQnLEwFIkt1ARQTZ0Vai7ujQZ+7LA1GAUhZez3Tq06FF5
VUayhC11CjQDbt5AQ75r+8I8poyL9nFHetk4hhYGqS4+TBq/DR7/Yh9ZunKsxKqjB7Hkkz6EazBn
snJOw9r0M2XULlXIhj2Nz12jhhf0UDK5oql4M6Sw9BCBl7uVbQ8KF9KS+6qLniTmkK4maeMTUKfB
nQRNeFImGMObrcqMivnRq6zWW6FPYChgdhPaRnwerGaBA2AUL0h2cBEZFQUwXgTHYlG+l0IaKpU3
zNHLsCWWlUawSLP21WpbnnAtqV+jkNp0Bm712kNtdepZz18l08yYFLAXFsEZwSHt0tdu+0XlpY1f
mYUimpOy6DVc2C/1FKkvc4mIIE8t84WDiYF8VxsvyKsqRxrV9hZmwByWSmbCjTzKbFEk/vvLNF5l
YkMraMXJ+5Dr+obvKXGvCqwWG+FGWJG2T3QMulDjxkvfJ0StlrVyGmL2mNvf75up92qLZDI5N7Rz
J2HWSQ3iTHXztc/Ml35CF1mu3/k8Je6QbesFDGIETkUf6dprTh4D8lMjeDn6rEp8SinIySlpvW4o
mK2PfBHCXEkuWrc/7CsXP8H7xZganiJ+CcZWooQ/mrqEwUimeFlffAnLehJFqbqB8ZiCtb5Mk1IF
UMWN28pPLKT6qYzSA+S8/KnQOI7ZABPeG8LkLEYYlvS2uzBrjWM2yVBSOjaCao1SQi21TbADAqiK
4b5LZI8lsY4uwBjPGpjWA1Ag84BoR3GJpnzqo/TYtxUUnm5iW6NltzZJdkM7pQecHXj6Vg75cWSf
PCv5KazMyenXQ9gYOjmlJDaS3i1yCfSfJRivHUu2zgN1+2OGKQO37CJvp3ZEiputF0PrDmVBf9Rq
7Ea3vpYtiTMhB+Vw5xABHHpqWq4GPW7Y+ukBGbSCjxCMKGeZhHYzViwPFaVuKxVuMiuHGNkTXnJS
NF0nSRP9a9ZYvqksw1FSJwCrjICvRpWe2HwdO4JFtnDpyq8BfO05EOYdj5/GD0aS89wgYl39aUwY
nhsLkeFLhxTEWKnS8ljbDbpOTz+TH7pQh8TrSOeQslhU05eO/KJbtMyyrTAU49heA6VqlgOtkBwl
r+sKcCVijHAyGrQtpSKG545MW0eBzDVgTTggiXPKSlHZ/eccJRFcu6Ex3GVmJsBvcsX43K83AkLB
SK1nU5SyS2fCOSKh/ZQnI3WeYZgEHOgbgQ5ueS4uwRgJW18mX9kKIlRVlDchrf8uefsSI2TmyVqu
es2yfNYk5SysnLhxB5Sl49Ta5ZHG0LJiVju0IHHDjqFASnDebE1XhBazwXFM6FJx4O4PvUWHBiwu
41s1sx9ZRIso5YF4VHVWp6Ma0nrIxrVXB+IptwCDoZaLgxCPIqf+cJqRl+3NZZyI66ngREzSJVrD
0R943litE9EkxiBNl0RCbaQf29nCUTXjApTasQtq/M+sY6GloIk4aIbQetOCEq+KPgSR5FqTkXGw
DM1tmQuuhlZSYeVF77JMGwRwaBv+7FqjvViyQMp4l6d+2ZjEkWYKSM0QcVWvR4fBJA+zqds7gZmG
M1IQuMVATrlQxoq7zjO72FAE1tcvPIzjyTB6f5rzFvOqfv3XOPJJ2i3Q5SBu1p2RFxHjAhQEoxag
SdXvgo6ZvhnIQB/4/fi5bJw1AzluXo66l4n00Y0oowwXogsgsRo7Ee2FoCyFV+gqY50QxxwqfMOZ
NobZmKavShTmh2wtySKV9SMo89OSav1OTdObVi1MSfJId5RGHfYGgOSGljWXALIP0nEd2Q/W2+X/
7+/9+8O4/dNwtZClwatmWF10mlvohrJr9W4XaYZ4RMZmCg42Wl8Nm2KvzIt4TLZ/8O/P5JI1f0ny
LRNxQo/Ms9n66n3sA02G8ehu2QSHBLM2y+v7+D4hd3+O3GYPlO9Wvpuf4x/rJLEujN8kwQeWwGC3
cNVX2gX1Tny2BLH2bi7n8Iu8+X66d01goSUU7G2sAuhM9UE6QewafQLYd+IuD0pP/8PfuFYPnX8V
Gb1Ev1HZxat8T7rL+rEF8mZYix3tVuJwZHz9YpwSfz0L4Jh3r5ADqpQht71egUVYz6wIxW9jL4NH
dJRH9g3bXCVIBFduMLtN5pY/9TOkI6s5G/WVqB39Hr2qxD4032N95kDoWDFyj7DKLI9S5y3wjog6
i/wc59MZZXQRgStgYOdaZpDgoYNSmp5gyyGFkZ+a70q0h12Rn03jWRD+8FtHnOcrL1nvIO1hxjT9
NHuEJT2ryC+iPOaLikyrdepDHTTZc/Gg6lZL0m09yPGbBfCOh2TYQ5d/FT6REjBKwvbgVcGAt/pV
/c7loyzim4ao/bc/Ky/WIeVR3Q2gw2Dhsky0sSGf0LfBY08/x68CWuk9ds0bv7nFUf/MwfRWz4fx
PX4eXiW/VRyktmeBmfRqLw9uNSREAR2n5CEXGS8Yl2v8m6gw7PJFrFzUJMJzKoB7tWes9b0b9pf1
2k1ueoL4AkQWdw1Ol1xzptQhz/Ax7bC/VD7LHiH12G4djRjgob0cylPxKl2153JyVP0+yMQ/2uFZ
JbXDHofDzB7iId7hLCzAX4JU2Is81437PhzwBuDJFlNHOBVH88zgmEbyOd3n8/YERHQcyy56Y2EH
yfhve24+hPt8yFHoB8Ue+uHxBeGkF5+J623eks5BUMM0+Q9M2OSrdZn9XaSfmXG/DbELm8O15Y77
xA7xxgFcgCeFbJZg0Q9QYvRcqhdrD6mLrRlcW4LvlH36YorOQCcLGpMhM6+qOzw3fnmhD0dLAN5S
PMSv+aarBvThYJ+NWrc7yXZ6iB7zixCkFy1I9sZLW960ZK9Hbhi5b9JdvoV7alNM8+Vb39vZ3/ZY
OByDHcMSZqt+RGQtStCPzq3e22PIGPBt8FVXeCK8rUTHZve7OPZRk8SX+Ss/tGfjVgdfQDa7Ewgr
D1Vu40KFfss+MYQ8jDsal+qdQChm0ZGnElYN4c50+t/0N+9txBOAJRAhXkTl1u+kI0Of6ZOjTPlm
z7cJ6lGAB0y/c2R5mDJRM+7HXfmwvklZaD6rF8FhZVIH6nN/NCfkDjvpu/sUMxJ5HMsTzs1eHBxU
oJYzO+Z7szcfgB+mP7pduW0wXIvH5uhBigulbQc7bNoJz8yK0p6vlHGQ+Kz68p/uPf0KWVN5RqBB
prHbN8LizQd94vor5Xaf74qT+FDu1j1OCQa2Q2IgXOHCJ0Sznh4y0+6+BdXtA8qN0mNNpB/iQ3XV
3yff+AxP7TEKyl392/lx6KTfhHstg20VR4PtCb84yeX2INohScSf4XEwnvJ7zqwLCLOdvzC3fxcV
J7umqqtRNOG02QFIQIyMtG76jUQIzk46cCXaxg86TnjJpnmZkNaQvcwJ9IxnoeGu4aGRkYOBH0Ga
52rUnrjVlT2fvF2/xl+QEFfR6f7Qsc4e5nvUiSxjyUHxup10i1Efkxvm6sfhlLR82TxM5LVsV9Om
fbDNa30XgX2T7cqVlRyFKTA0BwE08jrd6w7hi1oTd+KI7ROCyHm9CQ84GstT+oKeW2AUbOcFHnNP
Oi87jHfqjm0soWHf45/oYp7r1B1d0etPwmO+Waf1KrBEpWI4W6cIl/DfyXTSk+DTJeLDUJ65ESVq
t3ft2bgZH9GDK+HD2Cs/wglwGnNamnoGBhskyIl37Wt7QAyUoBR1CBjwMDM48Yf+Gx2RiUcsX235
g2RyFcw7jyo70p10sQCRBixyrUMXoVNwEACLClRzz3y0hdv+ipEnHNJPka/0SdpL12b4Sk/FG6Zl
pnYkDBEU3Tt0bchkKpe/qPprzlG2hLuG81CcAnXfNW60LxY//bX6V2G1Af3CaenV88zPstlG3Ehz
ebNU1LXu8FHsu3rHSglNBR51cS+cWcGisl5cBbEMC5Ddeo9JpgbI6mFoBk/tGUiz7wqIRL9/tc4S
cdZHTJCaYTfBfNIDi9dEugrvmdfvKN3lW/I3OqeVa/6I417nTL1hvkW7MLhGEaATpghS/5S7/siO
s+C32LyQbbhMIPqc+YjMF6TDhfTzd2p06dQAkzBIe3eFL+b8yHHDH+2STbZ8y1S7DVf0LHb/bYno
9BAYn9uQY8EV7vojGu/6fFiPkGgCUHkYgILmHNnjd/kmPy/vBC6b31v83cE8lpdC9bqP+LVevO7P
lqcX2f1R+QZLvu986QDjgA/MmK58ELD+CPBJnrN4R2JSOoGxAId01HrGmnxLvNO28gaDGwzWvNey
E2DKnRSsiDTe+12PchdTMvkKPyH0T4IMHF08hqJrnMffXtyFzL5kZkFB+dohGHRgWn4AMMYFN9GM
Xc1jorBv8srlKT/m5THcwVpBNnCKdwDMrftwRZhYzYuz+N2fcI9b3Ur84Sklqo4oqxcBB0Zh9yEG
GrvgwztiUFw8qLBRvZuu2nDS4wA3hnwyfiue7cTW4N6c2clr94HrXngs1BuwHV/bOySQ6rtEcwmY
055vsLCR1KCsNVAm20A2eDHLoA5M0gJ37XrlCetuRb0niyAWHRZWyB+GY06AAlYkErWe+P8bgl3i
Nhi95Wkej0bmb9pKgi7wTBa2Dt6s9EEz0LMn+p1KIa1edPXcA90g07q2heFMwVb/bZ9669Gnu5Ay
9DMt9tKdAwr5k5y8MBQsn7prci3xVB6mxosew1vWBBmLF40zCuOQSzA4hUv9RzQgcDrRq3adFXwq
Pl0xygB9F1WXJiPl0KacQ4WUXKIv81M+c0jkf9P7+AkpOd6ROP9ZnZp9fBiO/Yf6RO7NwkYYTelD
Ab8NZBMPVLzu4sKtvcbYWZ99AU2Ew/FYKc5SXkvDxQIYO2Z4jdZH9VN/1jHODZvWLzEpzf9Gmofd
o/zF21Wof/GWLe94F7Fh5bqNSg7h4Cb4ru3eN64tKNwDY9LnkmiNY/dg2xm+CYK9ntff6qQ/qvfU
dMKd+RxRfh3KVzyojgJIF2/eudbcmi8L64juNLysfEs8bPdGcloUKE7+Qh3Xl18kOcByL4lXdYY3
fk7MoZgHuL7IsMcUZptPbNzC+k0b78KteOCUmUnA4zWj60Aq+o3Yc/3LxdZgjDhGlBK2Cd3pDd3K
o6PrOICEgIYTXsxdh2CaueLqaHftjI4ecq8fUqN+8+ALhzE/ULdi+CHi3Sk/k8Zt/w4ncN68MlxP
qOoQ5L+SVCMcwh11i1vcs6PSuppP7JkPDO9snmq8YCZVsGOc4yuVQ/TJO5Mfx+oA4BtVYy/a9YNY
7Dr1N79thoLdA/MWYo3hadMO2sWADXxkrs6cQt2FOPhgLPFGEJ7+YP0bfUocWFRUqYuxpDxmZpC/
hpK7Vj8fwmc9f4rVfczd5p2pM9TO0KeCSmCv2gipKc/m9nlWm8B8GmovjCjrezAO1D6ibf3wZXCr
ZpTxNDR72RbOxfP8Yv6PtDPbbRxLs/WrFPKedTiTG+jqC1kDJdmyZcvjDaEIOzjPM5/+fHRWNyJk
tXUaB6gKZGZEmBK5uYf/X+tbwax9E9a83BBET5X9fSDk74Chhe6kos/HO3Av0rJ4lh0eo3vvIinq
WO+2Phs/dUkh2FYd/5EXNEM5vtQ3yd5bIbIFx2RvoKJcZ8fWnnnb+ODtgNSTOF48A+0KPygE3Os/
6M9wEGXDai+wyYhrFMtwlRCLb4K79J6PrdzJb/JeO1DM4LK4ozgjvOL1aVEkh1fyNpvzcGGnvlG7
46AQf1TuFgHJ1GU/eO/Mxom0QVFV7+xnDLs/wl+lE9LSW+cL/ad7bWPWdDnzsUeeZTfiHi8jdb38
uiPG8MqYVwswKiE9LM5DTj1DJfNSbsIFaxTjpXmhVMB63bxQ+qjJH8LYMlfn3q1+L70mS/mnPCyB
AJK3Kt1FzIcIP7nl9TGkvvSz/MWqBWaQnF44Zh1ovrm2cH+62+rZK7chYt61ei3NrU2Czc0H/jJr
7LW8LF6FyUzEG8rN/oWEXjJmYoMPxEIrMXf7pbES+3JfPyLmfAaHn+F/RPjJu4oidDlc+0d21eEv
Zj8lnpvBPP4xUODzZh8thDxWBX2BPptVvn5u9r52Hb8bL4zO++DorhIHZH8fzMXW2in4C9/pLSC6
ECM4ZS1bWBpS+Jn+Jl3LToFRfgGEG4w4ST9bWidz/4Zh1QOfXFcbHwv8nfIwTTaTSIwznLVW7vLp
EGvTYVhRz/N2w6Py8kLuqFLPKfvQtMVzzsJYvMVo2a/6pb5j4PCQ/L269T+wv9r3gACDX+Gh/cki
ID0oy/Q1heC/Antu7t1Vv7YemKN4Kax3um7X2vWwCTEKv0agG+Kr8YEf1r/W3rwZ1zphkxq7tCt/
zY7Y/UA5znEd7W34oXPEYGeko5yc+TfYq+R7Znlv1mO3uAnxwByyXXZEji6up/qmRNdn4d57Dz7v
08x9jj8Yw+0LW+hhgx5T3ge3TEewxCQsZxNHvXquno3X6pnp0b+XtxgJ7opl98zZVb9Jr5WltV1H
e3lhvZS8bQWC0mzJ5Mlkabyyt35s3zqHbsxz/ohATZoP6Eg3LVvp5fDCgd2FlH6do5Ms5tVSpuVH
s+9JbBhNP0rwyJRlriJEYem8O9gvQ78V83bn/uz657BaSsnKkOH0cbacoep3rB0xDxz9JocPh7hu
huVbfp1eoH5XdNv8l7s0QELpy4QdQLOUC8db8QezlbEddvktsyCaQ7EZ+LDlqrw3Nv2KOyBfa4uJ
uf6Ix9ifRdSD0qfewAu0DlgoaW7tpu0zXsIfKdsyf9Ev5PfCXkXVggn8maQZCNuUy3PHusmP1Qt2
CpWDp7KXHknl9YyauNW20VcWIuhOxO5GojWz+fynqDdbHKi5mFejTHBUySuNeB9D05sXuTw8LepA
X3eBEmzxyvpytA0+/ztJPVdJBDKRTO5oWymtvQhL1nE8Ty5ZvBimtDF+kWKtWlq1wfc2p3h1Gc4T
Ujk72uA4pOMX4i4hPuYKlTIK0a65i+SQpOKUz+PnLVbnz7js6ZcQ2c1VQ2cDj/eoIYOrrnWlZ7sE
rO3vX3q7vGmm2LLI9ONND8lfr3U2lHFJcqj4EB8ZfKtrITU2CUFZRhEWfcIiySVOKp+/mONjbEne
iuYCRUwExhCjgXcDirKfEVmWjp+zMUf3iAWRwrOO9xQlByXaYXyXjfAgRXceFYsu98jrjRSsz+Wu
09V3NZKrWRpymDPtvcv33QCvNNAyNWSDcOZyJc7fAnd34Q0fWu7euHD22MICV9Sbl9BUK14VGf8x
D6LRVQe9cjKTOlLnx35vVU20GrFaUJmhcebmT3r1POioV6d/DuweDGFQvUtheBBx/lD21X0tjaRR
EomQ9fGxM3NKqMPzkEvaqtZlh8r6Uhmsu2jwnFxSdxoHT9G696miP1guhyO4zLPIHDixlJqjxu7e
pbmz6GoblhOpjJGHGsjtx8duVG95HGxgMt2lTpS/21ILYr9t5qXc/7RVQ9oI18fR5zuuVl5XaV+t
G1xWzDNxvC4ttq5W73Ty4O9KCdMJZoxh5RbNqpVBBwb61MWsrBs7FkSmpGwyBcB0rUgoB5GuvBJC
/TlQNF7YquXOAsQZc09x8Y8+j43xS+8QPkoub13UxEsjZrswweIwsO/Cwuc0rNh/05D+RwaT8oU/
ZSNesgxT6LgzuegJ0IXoZDVtJbt0Oh3OQCbAFLSsF6obrKuE5O2kWJV6uAHpy2JcDo9//eP//Od/
/I+X/8p3ma4uFE22TTpE+gnfxeqNvjYyC+5j1P1ye30uVx6lg5AqhjQJlNzSpNol45X+/roK2KE/
gT18bYUACGEbNLd0dfpgv3Fs5MrMe7VXSjotiTsrcYqV5iqwurvBxAs/yqjpk/IGG96NKdBz0k7m
ZJtpa110mwsfZfqOfxDAPj8KNHFdFySGiJMnoESGPCAPLR1XBosQknHcyNKHn9moIm/9Wy+nPzkB
YRi+Pd2z9tEgGPtKsBNuveHCcLDOfBZVQYuq2bqhitPPYoDYV6UsoFdepBiqQhb4CSsQD/nRx4vm
SrZ+4Ulo5wagisXDwmIim7p58iQiOnZjnkulY6aU+6wuebQ0A50kO61mrBFvcvstpX7LcxdgDMxC
nKhFz9YeOQAuEyLwYqiRGkU0GSstQdns9XWDv0RcFbZbHFdl+WSjAckHlKk1gedXOYEZSCsp66ZH
xGHkR9f77x/quWeqapqFRdaeqFcn43rw9JxVyascO2EhNMHDzMyiu/DyfA7S05Gjqbw7hgx/y7LU
Pwdxj9N5qME+Om1pHGDT7NvE2nYWxe+aNyanBGt16X7MIQlCY9+Pnb3uQ+MG/wdY5i7em+TZzOIq
v+uuXd0m+AMftK1/gINjPcvf4qK8GQcAGrlZrOTKvZMb/1dWJuXy+5ulfqFn8QZoqmmoQOAUoegn
IDhh6L3iqRrHAcHW1LMyaAUmGidaLUPCMx3LIHESS1v30J7kqaxsk0QWP3lKh8ARlKJp9h+eUD/s
qHwkwHYgpw5aAYC5OzexywvvyNm5Q9Np3LF4War5+fu/zR1aBV6fpD+gVCUEJAWqDYYr8tagXihJ
+xjRUp88/W+9sQ01apceAjhqMrPYJtHu+1t3dvrWmLhlHUU9wtCTIeAhLFEkeyidyKB7YhXRMJ9o
I4NPTahQi5Vn8D7VLS12jzZG5yfv33+As6+vJgxVl+G8mQzEP8egwG/y9xjsERTNSwWke9QGiESH
R7sJw5k6wdSnNw9fVgQQZHo4rfoQ2tSVJpxMj00OG3v/4U5AlBGx/1UdKh81iFrZ827yOIfdE3PK
FkC1xXBoffcHnIgtNkoKpmEL0nP8qCcM1fdf7H+4s7ZpsRqruv1lXkKDygCSS6fKtkZDid3UcAWi
Wlv2oGbqEC3xqIh1TOE8hPzy/dXPrYuMsIl4JgPc007WBL139UZPWBOGidMjUZroRrqpbReuFM96
DI2UAklXX/jO52YtXYaYpMP3gWR3gpOL+iZth7grnbHnWSK4eTPt7O37b3bpGiffLDBqFZ8oAxaR
381olivdTi5MvmfHJC+DosGU1Glyn45JEcJqUWteikJZah0tgIFZRPQMMCNL9/0nJkgPFuQv3eCX
2WNqohmPfjiOrwHVboOyvWll/KG2SrreENOlsqgY+IP/FuTesq5QALcaI7mRhkc/Z20eJmCUZ93n
gftjAo7ZLiqN72+cMr3Kf8720DlJCbGZewSS/ZM1RTfyRpOABQG8p6JYs4zPyEdaqIigrsKE18yq
4kfc3bQcwN14UkHXJGfrm5NX+v1HIcbk6ychBIXNqqEq1umkU4AytYdcK5wi/SV5NNt9lfq1RVAr
bOJ9X9buVgNY4Wvb76/7dXeCatJGWGeZROV8Jq/8vmkTnlKPZRQXzjj6c0vlnay42VdZ3uJHY9It
3Uv7oWnEn9xzvp9tWBjnDeDtJ6NVVEEwEiSLO0wHBx6izGYr+5KX4dP33+zsdXRVVnjAzOb69M1/
W1JMznCEeliZY1O7ISBxJXWYGSDqfn8Z++u2V1Os365zstmSYPK7CEcyByRFLQl9juabU745k3pk
ASTS01e8j4NsnZHLwbydv+rh2irCA1+fWkPbtEtJTJorLSFvxFwomi8vQ3ZCs9EnnyAg54Xfg3zQ
oWADIk0Xy6NmpIse+30Okx9+qLToDRlFL3SfRtiIKlzvAQD7XFVdjvmhtjaKyluO7TJLfFJedDp0
SmtlV4IYwi7M4Ddn40985tKadGdwOZy+DYNeft78bG0ZeUHkexyI8YsBFDl21pzjKa02r6/Rq9mv
ioVSAuxjjrmpq+cknzPSDvgYN7bnv3aJKSNcha5j9Prey/1fMky8eeTSwbYMmxrmqFjL0jBe5CVJ
v3ccmouVS4U1EzTAWxO7TRghHrB7/ykgQssLbr9/hMqZhYkNpWUwGcgow4zT3VIcj5LGMS1zwgQg
gOp3D22c7rVOfQAH/oNqBJHzQ7THzvMskvCuEr4OpKnD6n+dBRCzU/0B8/qLoRQLxc8fRyl+U0ww
4KpWl7MsVlfj4FPYKcx5IHtPZWuStugTS4YpcdW78ntZ4a8GmYytjS6V7j9lLa1TCSCoJn7EXfdg
1GI31s2DGlFybd2lPuUbS4nYlYW/0LER1jp/IYyDK61v5n6HlzPcJ6p+jZdkr9btA5Y5r3wPh3St
aeRCe8rKlawdPBig36V6bFJllfe0HgNuu+vSxQqCmFLToihHxBV4Fq6mz6nqXTSvrObBN5X3z7/X
mtdVVu1R386rFkKFipyvjsWm1whVpS3YlPKxClvH7ZnTFP1FU1Ny6cdNHKQ3o6+SyazfehFsCL98
lMbsBrcLzB3ff/S76LX08/G69mHyuIQk12l1ozfWuzBMqvl2+Uwe7XgXteSQpekd1riMAE3EPpaL
4erCCDmzUKgCWirFJwNVpnUymbgJ1FK1HFBHgyHLvHLY1JBLr0xBHTIpjWWQiPcAATuSjBI5i8xj
j6qeJqirdc6FzzJNkCcTqKZaOrgJActDnB5RqLK0bZcnmQMOBHn6JpKkYDKqJQsbvVxjKu0G4T0R
sXl37K36p5LJD1WJssb3bX2RtTndRFvy1l3dX1jElK+nDo0TmmyaqmJDxTyd20tvaCW/MUl/wDJA
vSsn5buh8YK43Nu6ffnqJqRvcgKIYWPD2fKlbt00snthUZvgyKe3CL4t65ltG/z/9KxYD5HduUMD
XtZ+hAiQrPD/JdLikxuCqWNGrvawTWPEiVq2LieaRj15zvVWICuOycCQzZ9Gso2xE1CW7+/g/Y03
mSshf8JYourRlSpQzrqEgI+mdKe1Md8lqFWIc7C19Gxcuo05w7IR/+8PJxrnIw0kg0FtQ1VP9mFV
VAPYx1MFobXZ1aqg9V4eYVAR6lMeii49xM2A9EcbgcVkx+9H3tcdtD6tpooFEtoShnGyckdtjrtJ
Ie6KfKLnAb/SvB+GA9W6ZWAW152a3I8S4qHvL3pmTLFrB3dtWWyMNNk8+cZ5lWWN1zaxk0VIPtES
5lF1HM0G6Ed4a7jopFM8cv0xCa09Kur37y//uQX8823TCRpRODjoimkapxszL4jzVI+L2BmNWqe3
2DI6TBXpnXxFafU2jM19izmA9rZBT1oCbdFRnShafdbL9nPZaIdm+m07iG6HCi9/3ttUTLLjMNxr
zQ0Yv02YYdG3yktP6+s0wQfn0MGm3TD4+NOU9tv+pzCoW5tNwgfHdO9ruIFH+z3EhA+C8sLp4NzA
0Cj6mdwmdkLGyaV8pMKuXYvIiSK4BhYOD89aJUZzY6HzxjLGiZIw3O8fzNcNM18PYroG5HyabE63
XXoOWFOyI5RA/HiRH7NBOYBkmMu58vh5yyM3WeiqdWE8ft1W6jJHck2eNutc+OQlMCqKGLVrRY7U
NJshbh1dj24DU77+/usp5+6pIVPu0ogz4LaeHE3YdvVBwM92vNTYmy1n+IwXjYIbS2X2WkjadaSr
y1A2yFMJwWIxy5YaTquG/FNEgUCqSOnRRutZci+NrDPbJe6BIrN/t1XZ/JIy0Etqn4Yhtt8SH9AY
+A+a0TMHuNd1UG+b9lVxQ0Q+IYwo5dJQM6aV9vR9nKY+ywASxkpzMh2wgNQCylHkCAO4hI7RjwoI
rAXZypjXs25dw3SbYdAE1wCJJNXIMAJvj6vOu/UxwZNZ4Y5XwAdvPoG3toIRkGyGK03Be9wnEcQa
VgISlnjtKZgpajnHGYcoJG/SpVul97GOibyfCDKf0LE61zHQ4ybBJxZPjrbDJ8tAKuyF0QEv+vzj
APEE7CSgT5jIKbWCg+u6t7oyNmULkmHM5MkU7y19m8Rc2McgOYIf1PVQvvXA/aSsdQBxiStVKY4A
npf5dAy4MOCml/TLjSU0kzeKwBFCnf6cL8YQhquvM9ENnfTmhujlfGNhDpukRI1WAERxjWaTpZBI
ME29485ZaHl19/2HOPtyETlA+0Ko1pfTaKIXbB5ILnTwdCKp4mvLkXKwrfrCoe1MvZERLEzOvUzq
JrW+P78sbjctzYs0djqNphPaRLsB2cE8XRXthi3UAeYBenCeTa0Ze79Rr0u3ve7s8dIH+bpTmSr0
Cm0im+Ind//PDzKGMjZi0KyOUk2hIPwy78tV5R2jZHgxJitnVcU/ysLYTUb4xP7xv7/h3AWdBV23
ZdJS/rw8r4HZRj6z2RC579P9LtGXJaV7YbJWvx6SKYIxM9JnoHyvnr61fRWlypgxY5gRLQYB538W
5zHqLGsfDQqUB+asUKudoDXFrKsZ5QDJyYcelmoJRTzC8MDJwRkFW96pfRfo4pks8GsimnGzIw+s
FAROl6fhc7MN6Qw6J3xxpixjm6UNwq+NUHY2G6mrN1KeH7mVV6mqXg/yxVn/7H1SNVh3YC/sL52b
mJtkmVS/nKG/lZQGJHKUHxvKpiAhbZQ1cfCjiX/ogF86CVxVx47UJPYrRQDz/cCwpjfgdDrgQdHk
1RWNcJKTdU40KoAnr4gcTMa4dAD924AfIFAWUCsDtF+YpLK6uvPZTbAl2Au7Wsn2q2XrhwRtTfbR
e1hXgqR1KrZLIQskqGmfKAd+aYWCsr03bkghuxlq9WD3FDNyBoOs5Ue9jp6EVj8keXYUvXydA6qf
VSgn9fK1tI1F4Umoa9kvUaqmBCkOo1Lca9CayIucwMMfQUaz3bcTbZGp5jUe4/tWAwGTW+XWbzTw
FvKSDv/ctSyAp+YzcdeLgmEvozjtZbCWKrlYOmYFI4C18/b5z5aZLD7vcl5QUfGzH6F8aVXVzz57
iwor8x/evtOtfUlUICWFhJWtKDcpsCU7ajcdTc759EKUXYc+iKxMQ2lKDjA/TO50KJRDWKbH0Ct/
Nn61HmX9IBFqhmWICbsoiwdYHHfky3VsSwmzK/2f4Q9FgBwhQWwO6fEOh5eTwSKLJs6UFZsooyXz
vWVw2Tlpka2G7nGaizWL35Ih4IOXynHrtDgJMu++ruhnWdKFZeDcBkORdY6RGLzFdIz7c1qKraYP
AwAijlQrM6VP773e3cjhQvGKx6wcjnKOVseN9yIbLpxx1DNLkMJkOG2aadZqp/t9VeGt1rFvO6Or
vINrewH2/2Qp/qIQ6UOYvzWK5mjO8GFOxjID4Y7/ImfWdeZqR7utH9ICoJ6d0/XLp0rVquoRUKgu
6fI+2ixZ1A9+Ga+/f1fPza7UtBST/T77sS/H7hbaal96WeZ0IYo2K10XDfWdpHsoo3Q95tFG7qyl
5uPQQqU5pHw4dCSzTm4e4hp1hOVjnfFvY2v8Gfb6S2LL7yMsuNB+VJLhGFXy+/ef9+zjVRTakvRi
ONOdrr66JMKgtKvMwU63K8yuRDT05NX5VpaDvcdmK437xRAS8WgbF3OFzmysufZUeVYVQzBX/zm2
mPK6utILxhbhKVcqo1np9WvempWRzQ0pfMBZv/FH+T2P5Xfq1EuIbau0c3eG2jxgzZ9FtY2MGfg0
IWI3F+7Mme0AH47jjMYejJPbyaybuKUOcJ4nOdbZC7ix5TAaL6HBdOn5FinUxrWcUlvyiAs2PbHR
e+/pwic4c67iychCs00OWPbpNjC39KBOUqpLxdA+TM+nM4XjVUDM6xddtA+yHD1liXndR/YuwE+G
ziMLtZewGt9ry9tLqf5CWOGVpOOatZQLb+eZ5VjRUNUITWdN+tKdb+FbpiN1aJTQDefq7MMwikNc
MYACr9jbTXqpGXxusGjEbKmGoqJuOZ2IGBluplZj6lAdWJYeanh4JjPIq/Pc9B9Cf+A/9hde5+kZ
n6y89OtlQ9PoQOuqmGao3w7u+dj1pexSvMKx/DyiY+zxhlv1Dfl3lwrf1rmn/fu1TsabkMIo1PWp
UDZFP1eBi8FUgdTFCUcJjkVPvG9gI2vUtZUvF7sxz8gSre2tPQheWnOOZf0wEX0T3Vp69PPKfFjL
mf4MqD6hk086CbileFzlShOA4ZHXlZQfsMT6IPS1mmItFImttc2b8vBJPkaimdB+hM2Xf+ip4gwa
+0KjBbsSjuvKV9ZFai3SrL0dgndPtRaiSlHSWRsbDzYlF7XPnDobVnIhtnnZ7kQC9EUaVuVY7aSu
OEQAfBoJqykG0Li9SdphrTW41IrmVxjWh7biU3rprk8hmCTu+GDEdEpUQaRRhkn7KrBA2MT9OMt/
2Gs/4niW6QLmiyu/EGXzSoCoU4IskwZtuAKkLfp5KxOSo0GkWRb40T4Jl4KvstRRSeLG0zcmmiCL
kOll0qOUlpNjjjSLymJFDla9Hb0hhoWaso6YBUk+GSMQvMBK10YSj4UXbHiDcYLSalmFXodws+5g
0wGK6oaQgIgmum8SNoma0AGDxHLMj5io+8gSYSUYO7+3/BVkISTjVLBnhDC8uAU661Boq5RYIFvK
92D08Ogw6kc73YM6n2s5+zFL7tdVylJoQI2L8AuTXzqI6ENgD7KC6mC79tawy482yPZeme4JgUVL
4aJ50rG0Zz+J5X5WY3yLaZQ9hf0aluHMMsHd0jh4toAjuTkmbyDFwnd8g58VuTcyoVYN4ADNN5a1
tJ6GRG8WezFYW9scMJHyIad5AEj6Cn3rSovgHrr+dRc0L5nl9fO0GVbfT5dn3x/FshQmBw3ZynSo
/u1dNYuqqAeTCWkKrS9NZmS/uxtyEi9QCemDuWhGseUrXpgHz21SqH9wekVMgVbp5LKGP8BQ8QZc
ZLR/FFns0iihnp9emInO1V7pDNNrpGNLG1GcXEdHHAS8XqRONwin6Ro8UZDgE9y6VFMy5HRAN/29
KNWbgFicQrm8Uzg347OoWib3mCrs6cFR5EmR5J1BRwEPR1ygOG3Qv3eSec1/3iEU4NBnz1xvvGfy
X/gBileQiNdyCSDZpvjYEMhT1+VdpBKpZZtbN1HpYBnAkl2CaDrImbNESXkFK9fx4vQ98+r7xvcI
amb4DS0wBdKmWqPEoZBSzfcICvEwECddMx8y86A1YOAipstmmHqEsXSlltBK/WFyOsnDUUtHJx0J
3PGtK0VYu8SXEfK/q1WEMKfFgE+u18zSgvsi35d2hoZdxzQg1+NxepoZZDD8X300t0PziaNUlJhA
GwbwWeG+hLcEuZedyJsrdQgXpo6dz7yhwdGbK15AoaYNb2w2qWQVhOAUqEJViVXP1bD1qDKAcVRA
CMdusCLygxQCBOp1nH9gpAJMKsPm7luw/AgjOk8n0qDWD3nfFcsBzb+V1x54B4FDW4FDQe/Ras1N
JWOijEtv1vR4bNvwaYxy6BvJJBLH8xm4XGDCCn7/Dp5bL02NI7pA78ZQnd7R397BQK6MJI3aFPoh
PSb1MTHj7dDJq0ghrub/61KnR7Q2hzecgXx0fAuSYgpfOKXGDibxqqulC1/r7C7Z5FyFLgU5Gse5
P7+XXKh5Vugl3ytyKp80PS9d+H22nPbtoTK8Kh7xYjjZwQ1f+Jrndj1UaShJsdXiHHayRTZLZAVp
zPTS0/aFgJ4kWF7qemf5YqvkPF/+/fsbe/6KBpX8Kdj0S7UBODXqFjiGThmWGMDKA1SZo+IOz1lc
ftSsIVCdFt9f8nPqON1nTfpYap2ola1T8c9Y5VD9SVBwwj72r3RCDls0jpgtBUGjcjkba/Ohgs1E
FlwXP9j2oYigOJYDe4Sym1p9GR7zei+xUFWYXfGZJjU70mBciQFpgyFlUCdIHrHIWI4QvVHocjHF
jWszt8yrsRxXnpvXV5bN+9bhSiNrgNr2toWjO+dd2QYBfCmat9WV4j6UMca4GiZcIjSH+OrHXhR3
qZQOM5dKLILmuV/70IQFKfYq+QnUZjtcx5P7vKiAJiEAJCQsu+L0mV7B8X8NbagTBnC87+/q2VHL
mNVoBdGaRoP656jtepesNF8kTlfkH/HwJKCNTJHm4Ot2qr6om3mI33G8VMg8N4DgAVHIpKCrfzkZ
VK00+LlqJg6E6o9w5PGJsToOcX1MJg1GX+Z7uD+H77/sudWfzhOKd3n65XN3/dvMI4syQpAM+TBi
CcnA1VwJdFrT0l9mxia0lds4Kw7T/uT7656b8X677un5ORz1uM0MOcHY3K/smDEW2tWuU5XnMmt3
319LnDuSUgJFJMaxlFnhpFRedzaBHoQyOVoa3vd9280DZOse1Vi1jGtiXPJfBmFudJ/G1SD7eNlt
mBnUDRUetOtWZL5Xjua9xxn0I9Psb0NP28Oq7BMXwKkWI/KTlHfPxItV6cDyXOM1RCO5UFVkeT2x
exWMQT8EnGOMj3UD0mSMHpgbYfdCnlr66Zo9LbZo3CYVbm2S254/zSWmHcrEPmG7E7sow41USJw3
FPDXM05eFIwz9vpSeiBmo8ISQt3ZVVZea5BxV1ek6REMiZRqkRrda0teOiFwHHuU2lgh99q5pgfJ
uQN+SaYJS3ANYyK68lQYwpHW7/XY30z75qLUnm12xH3F2CBSYeH5/bPujcRg1Ycwa3bEPZCsHknb
PjIWHfjZQPJ/SWM5LAy/3pAxW++M0ictCvMrCb0XlphzL42YAqhpPPC2noo64ziv0F3m1NVzTleZ
9tyCo6hl/dnIjS0N3+eaiLILM716bvAKNBm4ISxaxafjifOlR24hE4QZWzsV4D2yW1edK9VVAQk3
mNKhlKkFVwXCMd2QSMPE3fVBGDpemDyUDW3NXKXtm5DaoYa/Ujd/QW9PuFU7TmiJaAuLF15CA1Ad
bNYibrEAKwY0iO/fizNOAR2PBToPlemGWuXJe+FJQ4ymMoZ55CZL9FM43GUq3n2p7PSEb0X+Vj4L
MPVJA/z1SPIJ2xMCYfaQUSH3MCJKol61DbNwnT6Qqod+C6vTitQCnLjw24n0iJ9abemaGvD4HOJl
LRFAEctTNLRM7mvQ+s73X+pr4jfoR0QDyrSZsin/TCPmtxlNmIOd1KoWO70aLgqK6qDU7EOdEWVR
qv1SEW4+zxLQ4YmqHHz4CpzhU+y9HtkgdRqtgohjANRK27cvzEPnhBiItmkdTbsE60th1uuNMXdb
Jtvc9q+bID5KcbH3M4zRho4RuSbjpITjXRn9Afjjrd/XNwatr1nrcvKsK+upWyZ++lFHPCgo9cjc
ko+BtAKr40c0qb0ltAa1jy79unBP5TMzKNoIpAII3GjsnCox5ND1TMpGCfrskiClCL9fMzBtuPKG
5Gc0ItzdfsyCdedvRAd6IAuj8UbIsBs6/10eCvWWBhrd7RhikOZO+ZxNgepNGY7eyOsyxD/Ih0wX
XVrfQkeFe0KyosipcaQmb4sRtNI8hKtKbicv2wB13LCDeyYrAJVpZjlxJHTSdlPOUra2yVQScjSf
uvDU+YKb4m8AqAHpiylQtO3ENXU/8CneP1eF5qM1FNJCLnKUp5J2bxvBc4oMaaY1ujLrcvZKtmRf
R+Kn1TEFm2Hz7hny3DXYzaStg5BtXphvEEs/PNfb9B7sJy805p6W7af1pLUeicF8mzaFdaw9V2V5
UJrmXaXXR9/8uQ1Uhe4/P1iT64PPnr/r2rXIaxrk/hZqfTv3gu7XjStrO8Fq4OlhtKJaiCW9LIhM
EdaeOGSOjxABmWJbmF957YzxxB0d5Lc0G35eGAvnhgKCNE1GtMKh9rSrNtBMiKtaS5w+zGKwkNoM
vO994lX9ivMc9ycQ+1aXCPGc5i98NlGiXFCWnNm0YBC00Zkb04p+WuAl7rookmmDJjIeXxfnT6YF
YrgVBfcGOakjhmIx4iOdBbCWL73FZ2Z/SiX0dCjjskM8rb6n9NibLglSJ2oIkczT0NEzGGYWoPu5
VmCvyjAjXdvGg8E7sExcH3ho5bh5Ru6zX9srNQ13blOoa22YIgBbAYSQXC7ZWLdN795Ay5wTmHQI
bIJD2Vus2NWwJyzLv1ex//OHy7L6dF3+zHKCVz2/PvnX/zxkCf/7j+nv/Pef+fNv/OcNyW1Zlf2q
v/1Tq49sd0w+qtM/9MdP5ur//nTzY338418WKbqaYd98lMP9R9XE9X+5Rac/+f/6m//4+PwphyH/
+Ndfx3ceATRibM8/67/+/Vvr93/9hZ5skij8tx91usK/f3v6Cv/66ykovSANqGf9/fN++0sfx6r+
11+SZfxT1Tmom3SWbU6Y03TYfXz+lq39kzqPTnMVdY9t0IP46x9pVtY+Fxb/1DGVKii0EcGr1LT+
+keVNZ+/Zf6Tn0YXiSIRh1bVNP/6rxtw9/d57+8n531k//73f6RNcpcFaV396y+OKF+2RVxfo/PI
4RvlHBuVPxdBuyUBLUMiDbCo2JsEW86AvjNGr406IILE4xQmGibyAgf7aG2BREV6q8AZNCjHJCTA
bIawazadMmhr1drhKZ0rZPs5CqeQTZaXqAlAtCPJaDcY0h+rkrjQVnocp8au0TRsYkAEaBQVqCCR
Gkzcp9LfW0E28xqbPMDqwVQf6YRQWUmnqml2Eytms7D8XfRrHAGyuf2La+XykqoCxhWvf+uqu+Cp
NCpCDzv0WtDSLDV/CyvvRx80xYbZAEKUeR/QLberSpnbprZopfXwKwALioPDXXpVignGstrBQRdH
TJpqbToZVQDnAEhdqXmbpZZKeIauObbVkBjnIqbR/Z7oZ91ej7o+LT8wD7x8HOZiGOdSmv6yEmIV
E/5yUQo0INjZ5nBNj5zH3Vkbhfel/BSLdyQlBw2ALXPjY0/7fJaofb2J/y9L59XcOM5t0V/EKubw
KpHKspzt9gvL7kCQYAbB9Ovv0nz3RTUz3dNtMQAH5+y9l/KHE7fvOSdHfZfhpT7l9w/4E5VREGni
zVXSV22WIB8lC2IwQqKDV4gZZg1wzZYi3xigfeI5OnGgFHHfM7oqjAmfREFHDFLVFp0Dv98BJt/z
2L+lovtsvFjTMzgvgfo3Q9O+tLl/Lju+dqW1QVOdcqRx80dbqx74aN2cR8/QG4sSaVdH2cFZsC9U
5vCnnSAkCHCAscjT6H1xF+t9Wa3jXeFndwza7ali/jGl8CHBSMeuhEMZFk+ODOxNFU27DmXKDddX
egzzEuxvr4edjB6XSaBgMhxFnuPqwi5+axeuFDMMYgkEUhvLzc5jPtsWtC9ObXNoHfvZ4P8byz35
Na5Y6Edk1pdOyRpKe3kPi7HfPXz1O9+EGZDPfUTfHQAztz8sTVLrQya1RfnXm6LXSYBUyJo/pOX/
iBWQ3mTLKTFTDoW9mxRl25zAty+1x4AhrC+9NfUnapdml4vwxOETgcg9iJWvtRlr+dzgSCNpAFKq
UVXsEIDqzMltjvMizrJ3SevrS2vb+NVLu5LiQUn0M8/2lBR20Z8iPV44V8p9cH/VPJJ7IdQXA+zD
sMbizEdf4ZZYDahldl23JyMj4yvriE0dLTmchvuHq41NxVz9EFlVfZrLX3kf/XLN6pL2HlyUiHTA
4bcMw302IGpCjEEmFyZXCC70QGsAkYntlf+qvND/e2RzlV1YXnIudPOnDKqPvjLTXVrikOnoNnWY
rouGQdmUYjA1AnX67yM1yiMwLXLa1dKd6CZ3J/wfK4QgjtFNHBjAhAuBfVOO4XyICEFx7hfGqLpr
UfVvkmFQ0c8lUC+PlJqRBKe0LuBtVBn4VXy/dC8yRaQ7Tg7tkzNR+A+hX2Dfk95D13nG3o9KIq6L
R/pyEpOpUHQ88Ttl2XQiH2c62Xj/yqFcj0MT7YbMHI6Lr2+iIK+4RQSwGXGX0OaqzAQzZNIrozkE
2ujhxzK/Gt2eRIYxdHb9aN66brrXHnQ3A01ixH8/Z+69sEVPu7HR67Y2iTxympGMCDBnhE5/h0Lp
neI3WcHYclflcphgdhPXIYlWtu8f6eowlHmWE2f1SZvOBnJY3UGocILwoc0CLq0PybYhNQ3ZH/hV
PN8AkOtTB/MprlKibLVuqc9RCwaGTWBb/T1VDke/xXrMprwlAzr3t32tfpbAzndMSpdYaTI0Rqt7
8ixWGiPgLnW5DE6BI0maswuS7MKQ/Hy8d15lrHs4EpnfP5Kt4DyEJslbaDLOVpH4PLy7cO6D09pm
r72YIQrBztuk00Q0oYR5Pi3WqXMJuxWKm+HJPzZ0m8T3CdmFLdCcB1WCC/dRPi0Ae+4b0dy7VyhU
LUmk9XSZZ4CtMgUireQTgOGeWBmzee6jaJ9Zff++9A3rVqd+/fdvqIqKHWOLNXaGj6m2rasNM+QB
Jjoh/CXRKkj9rIPWGUFkacZVT31CBCPTiG1puRers/8Oo0Ba2vRPMsSQhoZ2DJl62KJ5ED1nnaqi
R8PFVrCuI+eDS7sJ9TKcF7MFj1iR0GZLMrFF7uzq1YY8HbUtOVDMLDZ+ivN9404F+S1RFIcLUbdh
wXRYQmc6BDPJr6Bppx3TmvSgHKgIa+MHJx58tYvASG/Ios4eM/Hjpqt3pgVf7pYelJKY9WNP55Il
H7qJmBaSlXinrs2c/bRw/tDqyolWYHj0yN842ZHhn3yRX3qXjOOgn5q4nuWHInvlQuq/tzPgAV9o
zDJaWhUjntAlUaox3CQtU4i82aASG/SAv5R0Bhw1xxA39Ik9vYsrUYanqBMfPqOPC/rRgUEckCLZ
Tv5hXkL7NDClJ0wYvZG3xKTjqFtatzcRNQ3gbZPsnOGOcRSrtU2tvD1V5Z/aYRcZIu5pJ8PzlBOk
DWP+NZ8scDVUZKwTujmvoeUdSrwlNNqy8mryZ8X//QKXsGYspPcsSijVcvkIjOOxWPX4Uju1v79D
HrSREjNWDMuDH4FNb3v+LTdxR2oTUqIZvWaZczQM5z0dZPqlPHva5qMkT9rajmMhX0ZnPaHUHE8h
bi9y7azhFAb58N0v+9KEQChWhYdSlem+cEO6KFWp9/PSpTvgX+eBcxVhcBD0nidHHQNUa8XURE/u
hDp8GLv+rM6RAylXj6RhzYGjDjDBCcO7O7psoFRTOLw2oa6SsZKax4oOhI6eHbqKN+mTWuCN3SUL
g+VStxfNuHiTe6l90sF8DYYRMG4fubsmc29roKYddhA9A78KoS8l/chvWn3qsjadfuk1zB6tod5D
U4oSb0Bs2vLIpqPzwi06rcK/UJ0Oz/C31p1vGZ9jXlWxFdXVW5XBES2KfSaL/pJO0CHZhdaz2b+I
tTe2wp7KBybiMBUri1RI5ZLJh9o8r3piUcjfuRo+S2v4tdRZ9kgRQa6oTOcDFq59URRE4koS4Voo
wm+jmxNG2Bek6Klcv+lQkmI7T2Sfrx2yfN42pFPdW2WRY4rnPkOqempcBkd9cLUaDwN+uHA78Llx
6HYKH5XH+jLkuXUZZC5pQjb2B5IsTKXMYYcVUjjBNhcm/GcjgtfMFLi6FMV6TUnaObXKZkgL7men
V8m+3/EjOIZo92jzncsEiAX/IZS52XRjxxuct47ni1mJtyTCz76xnoa3vEA+EWGTOxQZ3Vbl0Fih
sdwcS7cKn+axv0XF8jTSX3nFtziTXIl9RxIjdRK7ojfKc1ssxc5ui+Ctd+wvlj6s4vnwls/DjlE9
DWXBE0cVRt7wnBHuJvI7O6H6XRQNAg2scpu10N6n3AH0/LJlPd4EJWKyKJOMlt4lyo8d8rZo5zla
IprFixUkBp7iuPWEvwNmMuypm/u9oQLytNbMPdEyIz3XxbRvZZmMV+kA3SI44qXBPxDLWqVPczN8
DIqEcTML2je06Pxgoyv+eCTm5WMbvvUreUuVBEQY9G91YfUEoJHOwc7Z/lJFW29q656r5ZX2lmQm
O07H5ieo+vGUId3Z+E3t7WrVvdVyG7aW+Cmm/uYRlZovLPQu8lwofQRIW7km6BStA7sHkenzwEGn
8PW7qKR5TJ26jD0PnqhczT2Nd9x6SA5on6n1muu/Cn/xdpkCiifBdj5ICmJsqf9dV2iK0a5G0H6E
oLOkVn9xMziWlB4jodE+xuhqcVGZEm1YCEgMEfqBrKoByOgg/BQVU7jS956WhU6oE/YX2ahwU0RV
SW5qNz80UfHNn5KeUUWH2wD8zDfGXfvmiFElOYCfPec+oLcziFLOht2aoWTNMHyMOPjwYpOPbZrq
aFlcdxKpEjBsyyNM9wkOgwJHgQMcP5Mz7koRWHuvHP7NZKi+SDm7WyeYPuqetknlUByaKYA7Xv/j
ujrX0BLDrupcHmMwsuuUp48j+V1aeB5vjvEPiExx9AlFgsSWFTpK6koSyjHgW+RBI0F1MOxtlcG0
JJPg0DLRu9rGcinYPhWL/S2A88PIiS5c3fDkixwOheKK5qZvXKm+cPQKTkYAVjfIPI9sEt3J0DQ4
Ueb8CALNdqpAbGBGUEg1+Jk9uI98a+iquc746XI9vE5Ri8UqUFhoR0LiSj+7tF0LLMi2G/7klVci
iw5k2XWnoHP+eWlAkqRt9nHk1sWN5YZ6o7XUc1/QT12EoGNdDFHCKklme1qkp9oJ2jjIIKAbVBgQ
BbOHGRfIQ/qLFsS0kZHqDxVNjI2aSWCvK5cE8AWHoTKGwzzXAeKKHN2I395zj2V5scsrSoucyG5t
J0o34piK4HNxxL7qg/KtTs2b4RKefzfgi7XT3B+5dwkWFZjwj0Vb8N28eYybqe4S1E7kNvWmfUJP
fDaykVd9YsufKgmCnt6mlisXGT0FAj79ZAQ8mIWFQt20mfwOf1ftdufRptWtav+7vyPWJnfs4juG
/WSswG+ncIqOFr6nrGAMx+RMP8m5/WUJe9mWbZ5R9Tk2+hC33Bsoy5JxYdhQkUGOYBD5c+o5cdiO
88EzGa90S/WYC5IB26axd0gZBkh04e9hich5WfCO69o+px4NzqGT0wWD9s1FrTMFK8A32u7XsZGv
RvXsOVq8+GGWXzuXZFQDn3g7Ns9G3+D+jzIyFTD4XedqvFTIw+lPo7sWfnQTXgd4e9xFVZfvl8F1
z0bwxyTJ6YxffkDc03EvCQc0m5dJK+ckR34ptbNE+yXh4UaZH0N74thtZ2eVGUBolJOSzwCdKIia
ZF5bMooVT5D1CCFY/Brphvey283CfsCND2P8jhu0GyJbHbOvdpEn+zi877iw431WzGo+DIsJTzPT
T3OgeHqngsTZEF0fSsCtoAO7bXsdIA+wCdsNCQfPHcItLQrEUL0uKJGSbDDSjV9GqARHoH14LvIE
2Ve7GxjXKOKYi8Ervtiq7QRF03Ly9RSbgjGlUGRScAo8Wq7/lola7+XS0Gi3oRb1pmGf/Dd0S/Pc
ULl0ZbmbYcbjuEGjQCzFu4/q6pKVvE8213vHFoD6cZLZ/DSvWNPWcfxjzeOraMidLKR3cKbOS5bc
/duZ0V+vnO19ZVW/PV/2R7EOu6gt/CuHYfCrPq7lrvftd8c9CiuK3uyo/pZgnLD5rBSvFrkwoaal
4nfXoXaIvKhUfdZW3W4QaqIktNQLV+KTAfF0bPIzpaB4Qm/VKLYfWgnlpxgeOrtePpCHIdzstBMv
JB48V054jJpsORpBcRlH/W7R+0gwSbEdiOYGdn44G8ZkE3zIVGUdwvCpISpfRfYx89Twmw9IKHIr
uzZ4EYUTY3PdGRM8gwAb7xm5qmJaJuKZcumW5wrG7Qg0PKPt5BtqL7ETX5aJtmHq97/8oKo2BG4B
gnBQbAXF+lwb+cs8UnouvZHu9edyD1AoeoBAvdWCQKMlRKNNbY263ZnGrvTzaZdJSDNI6FndBvDT
YAEPwh4hntNciTFNLmA7GWtwmxjpIXHZjtZ3t1ZN8mgH88c44QcI5oatUJN9pgEccMuXBz2F7iNL
v/dYVuSHWiUbpa/bp1Q14dk3A41+PqQi8+a469v8ly3GIweq8qu64y0CuDY676CCRE5OpQ5gTc0d
6o9OwA7r6cSoWaubZdJ/CflaOFuJt5eAMtfeJ9a6X+ikGlVxHIvhqQ5X51EZjrPtQqOKkYk2sQkf
HAoCX9rPDTOevUVR1liwCnjkOrI9zcDdTE77t8o49WMeiS0XnHVHg/WR1M1pP5X9wO5/l9xFuXeN
fItp/KKhTYT2d7kyXOgyLE/lvF/Y0LXHqhzWjGnsqnmwZYp8D/lyEZKg5+jq1WNchoGd0HntvoAv
bDbdYMNr1MkYea9NR2BqdSIzG9GqeB7vH8Kvv7pgqJ68igeUU5+ftbtymgcsqYDRtbJuETHJ+qQK
tKxzly74AOQWidAVwemmWoj9H3Blbxje16A9eEn9qNr2fRtsG4MnrGnzH9DXWy/qPiztPnR6+Z5z
+wtoI5xqhoNzX9/6ydFxu7JiRUMsytF54yqPPW2Sm2e3vwjOOkgiWcoqf1rZB6lziJGE5331VuKU
HfmDYJu98633okeGs6++PTkbspPpPme++ufmILyaRiQhDNBNScUDhoyRpm9vpe3t9aTPtK17aGgB
PBxzQD8s3rJpueJqexOlC0wpN97qcowoO7WgddvOxKcIXjn9y1nAZo7eNUA4QBNryukB+N5ujCCW
z0X1MdkU1sijPjx6Iwb1BharPdaGi65FeLcWTZu2WX/ZUIMFlUJbfvJMfrkViYcj3uFd66tfg3Dz
vW2l71Fa/JazdPfSMM/toqcDe/x2YgOwmXYaiDrj1Sb53C6sZ2+hcUqP4i55ARZZIvO8P7yuoL1i
PAcWUVLe5ATn/0L3Fr8hnbEmRX520bFU9t5dwI9kYfHmNmRllyAEaGhzyGyMNWayxkSBEEQNMXzb
0LNsem6fWRe/UEcQFuf6KSUmUvGJLztU67/yPoPN1hh9PAX7nITtBUIDMZncGLfVB2Kuerh13Y8O
55/AgKVU0z6QLUvtspjwyw3vDHxCWZkfB4OKth3d5H7u/vp5+rX6ao37Wd6hVw+6CKE2z+6ZmsGO
+lNAuJblemRmgJVyV3nRmU1k2FKbhN8Ej42kSzP2hLeiXD+EkweFuVFfqQzRnUsUtSundytS54Vx
iIVP1Y1O3TTKpKHNwmGanP+isaE1nPu2/Z0FFHJrnu/6bqyv6G+iaf0xy8qI6aZEO7PQZ2/KfzJ3
UkcSQrb07x4Lc4E80oXgPHKy0Ik/UqgPYD05jwi+4QSJBqZMq/6mnTfdVgbFlZX9nmx3/KRSISEz
qK9eHuyndHoPqLm3rgGK3EzvkfF4xg99S8Azg/DuS6YQRrURyNuw0HLojDXc4fFWm2hAvuDR8V4i
3gBuHLLjtj8iCUCqUKA5nLKQwDXXfiBWRV5q5h2Go99D0pL9kSgpXX3B6C7iyvhnFLY+6ZUnrrx3
F5DLbiYD7ZQ5VAsL1Uygfg1XGmcOadCjfhMRIVUdPu4oCGja2OVlcAw4iuWI5mikMisHHgTGG92r
R0k7WwY7R81ptuH/ccfG2kqFFTAXnD5Jn/rgSNYj32o5t86jcUiJcMZTRSLynAIWqWh5odOZye6Q
qwvXZ7iGjgfjqn2iurO2+tFYweLYWDX2VkAXRpkoTbsoJClQdPg/OHjOY/1Qt8uzPw9MBuyOoMjS
jmvlPvlQshpmtuYKIqmKcOlnpdtuxBQaiW3QYe8aolqaB0ux8KKtpZ/b3NapfF7NoU2KScpt8VD1
JOQjyHVj4YfirArSYrvMP6px/Upt80fb7cSTzyGJc8wPy401pM3eMEmKdNRPNlnlbhTXfNT3TR2S
dpBBiFNqapNSdVnSpc6dUSWCveL5K8qsvNRmWR9r6oNQq2jnTh9iSbl9KktGvRZHZ1pyQlV7Hvd6
hBSf/kvz9d8iXffJMxnnRMX8JPF+0nFjU7h3rVyfOO+AOAbenhoUUm+gpv2a4YRuvTX7FB6JCAo1
STc/WUvYJcq2v/0+885VbjzWUh2HuSlOpXnPpq+Z36Ud6gm7/eGJqCwmLmnbXl0DMMOd2XitIyoK
BksZAN7hbRpzRo56HS4M33EkRHhXgejRMV1jcMXvRTQ8+10D6LdjKFcNBOJ6DhW6X37XpcQUrM13
dPW0AFZ4sDpf7N3YL/4FvXm8DsGb6kwLOSmJZf4dP9vn9tkxiz17Xb13jOgnaqrpszS/GjGOREQL
dVi6Wu+6xbBIuIOtQwMmPXRH7U8cc6adLYMPkqRfA3rOSRqp+WMCsTavjDiRxUMm/Joa4BbtKt6s
keD/wsKq3weB2uW5DcyiDxN/riry3rMDY0lstSpEzyYOdf45UlZeC9hbi0EPdkWVTg8e1jVthLUy
jy1hX6h0FoxGjk46hynhFKb8DfazwRrJ+RBvb5qyH7X1KUshCIt79GI097uWWIDO5W9q9eIDrW3+
1h6Qxcb/Qy4UvXPUL3EjcUnjXyP9uLrpjiuGnMjJbOZ3C2Uhs6SDbjDqeWi8zZE01QohJNMb2Km2
+bXwwwGoxvjrBtOfinSuk1GZy5M/BE+jYt0io23n9nBJPF/fhyFT/1BawTZczqaw9dNiN7Sq+lNa
8Pt6efQZvR7cOjzSUl9jf7L3GbO37ZRVy9FT7a4txupkTfoD+VK4ce13pXB0DXPwShj6m03ymV8E
Sd6CZpRwaKoJCPFoysd2JIydmF7n5JnRS9aO5jl06csJ5KQey2rj+MaN2ZffXqt+aC7jwCaLJ+sY
CIMumc1RGj0CRHeDhcli8ZYqfASr+Uip3cWTcI4kZVkPhjTRtrXsVVUOAdixLxVdk95LzUfeYQpg
IBYrG81WuS3VBfBHx5/vB/olZUaA46IlA34ifyH22oewnm7TyqmbjXVp56OPjm10TOpCt/vUv/MK
Gke9+l9e5OX72sRYY+oS+pDHdcPY7nJOT4xxJAeQNmTY0KKwfMbYayIntALdEnH6WZGvViieUm+x
cYrku6LOwXCNkilFNeLr4vYo5JXRq3RnfY0YMVS9NndTmtJ3KNtTKKEQa/L3cmjxJxUw9i865FGM
RzrhvmV439jUWDOkcy4CSi9zuaxAmzdd0TBNDeaYISQ4R4ulTnj3Q0ck++uyq1jWn4bhvrbnYt2b
c3ddSVYD2mezOjEFYHxADc+DKYaforWAD4t6h8rP3KwWK3RjQRGeIiiTGYPMdXn1Gx6UzEGAPHKo
dKWN6JwyVq6MJ4Xhv3vFP104f6e1Bw0BuHgu8zYJUVvyZWjqhXnPIZZgxm6yAjhmAAeBOVUrHdqo
e6e/Vp0GZ3gPWlKGZs+75ZxKmbVUzg0ibuJM6R8Z2KD7as84dkbgxCSifusK5E3nPVsW66gCEB2u
4fOc9guDddO+tOF8tP3J5WRMJqzVN79XXXB0WGV2GElFIVxi2LcY+aaUcldFpkhyPX+PFmzDkeCC
NvieA02/vfyOrOUwh2STTmKttkFjYjnUZMjoHPFpgFd96zi5FyOxehgr7AF4WZk23EIzfeIK7vw0
ffQEmcYjMQCjxsI2rQNuKlggPL9YqZbh0cjukysvXCiq262OJOFX/XS0VudhWZpgH4T6ryE/upbN
OQjbHZlAD6ucc6xvTYzmg5mL80Tv99PqtioNOFwqJwnn3Iij0udvhUcaDuJzXvsp8UescwMgB6od
BRWqRuZakS005O1DMa9/jAbqorlMf/hCHig5DX62f27M+jl6WtdsemPgtUOK2V79wXvwGCEu0hu3
ocuB1kvTZ1kFIc1OwjRZhzai6Gj6SBKdnenqd/2NaS2+sEE8W3l2DTuQdpYzt1vHC06DQAlTFQXA
sKg86lx9pGGYMOeY4Epxg1ZqEiataHRHGtiiZj4v1hWR6bonHJRGRjluMAJkHPxnH9osq2tTqsTy
yQmiB7Qp0BLTHesnNP0wQxe7u42NgBub+kmefzUSBkxaBzfk8U+dBTzHdJ51Jyky3fLqZcgYLJte
kK6y12j+XVWAE9rFRpcBHssqOQH6JlxRJ/LruEWGGtdsRwZpu4PTfkqxeOTIQflzDSgzWk1gm0YS
4I2l32meiH1vmhp5nm5jEUxEVobQKn3hp3EQTOPmntCYirHZ0TQJ8ePl8gIH+1OFw7Wpp/IMAANp
5wChY/BPWW4dCotjlzvPSFDKBs7uoHY6B0lrWe6DriLmBsyftnNBhoWo1ZcWHJ5QLBI7wXAl9Y94
TPpYLuwsoWbXJBvUbOvv+6/m03x1++DWGdGZg1dCa2+TWe8oe2Of+OAWg4Ce/J3rIs4hJXMe1DvR
ackqjFf0n9OlbO1X86DIntGiv1oOowolo/qooSoVyn+O8mp+TUuDmE9ZxIifil3XiV0WVuMmy5ou
bvHcIUvM6MwOlhHXBT9gsLTXVTMIuJfAdvDfLC+POZovt9EXDMWy747D9RbCN/YjsEXaC3fDPL4Q
4a6JmXfNxDVJeMEeWaKG9PqtJYsoQaocbpXMehLd1f22mWAhgdwnNFXIxcz0laj6cZfmIicIFkEl
5GV64l3cpPU1FUowL7KtY07ZVVkhNuduW48IpCbZ3MxARmwpCJCzciVlZz5L7snWC6cdka4VmXvT
97QwdvaIlIhVODfHMWyO9L5j6YSJ40TtzjU6m1gtzPokFsa0lUhrC2JcMm2S/Url/KHTUiZO4RrU
REOEg+JUEh7JLnfO6vAqFsTyZiDS/f2tBcQ7IAmazTopivQ21N63qbgNXg7L7X5owH9ZbEnibEZy
lBZz9I99ImWvH3zrIno4t3nYf8+WNDec18tEurI/22Z205CfQc2Vf91lhfRszn8E8KyRo5pTjNEe
Dz5O9XbUT75xaBFJHRp7SZPCKrGNudux6fV2AH2QByWEKMOZkoCom8xftkwmg2eytPc5FVcsNJ7m
kVjl2AytfEuY4A0xY34ECkLxHS7x0N9qh74Yb/6L7dxbN6I+YLo7ayfcq5KhwjgL3hO7dck7LYuE
2EC8ZbYhUfGsLzjGu73fvem1XmJo7ht23oJGr7qaannDB/9W2LQLcYXvERTEY0DTqByXbqOC76ix
xWH8wcj8uTB92OQu8h1IQM9lVfgJ3AcsNLn/I8LSinNcpIluun+IiWbjPrytZycuPUr2jtNI0FRv
amaTLa52mHShxawuU+ZBR/Decz+pGS9TadWr9y3J4EwMNolTwcQrEcMM0CGrr1UNc6fhfUqdsv6U
st2iEv5Te7iApiwgBZupU0QROLNdKfqgCWdispXH5X3prqpfxi9PeBNKJxOZ5ZFaLOKfYebNXnPt
THlx6cnTYX6po+bJ0TaQ4KE5AUVhap01kkhkh8NnNCsOyUF4aDSPE2VXv3EW8oh6g4ihBmKwx+p1
NPJor51/RVi4Z/N3zfk0NrXhHb0W4aZf2WKbI0FgEUDLJe2VhASvvwhco6tl/cvnFE9Trl8tM6V9
4Aef2tX7vPKtR8vQ1iPdOcwL0IESh7Ewo711mzKS29Nf75N5wno1j0Qm53CyGN9ia0oWQYi6O3m/
KiufAKU+zdFDPtT2B/sE37vw502OXXnxVk1PJbSTLEBNJfNmStyBQC5z2UtQQdtW0ou1lOa0FLGQ
oTsj3a5w3ofxK2VkeMZdB9Nx1k88RdjBBxJdVXopjZ7iNLg3axk0QcDIx9VPwh4Tbsf5biP7/AMv
tWUM1Vs/V4SZ+eWOXJVdzTaTCMZ5ZFkNSb4UV25B94Iy6nFJl24bkYy3qcrnxQ+vY1f/GoKwJNMP
bbx3pxXLGfR5R0ls+4yjFhSxQwvmTTlOTIYA+lLCGuOg/62Kkun0sqUMP3nqHqAC/XhcVhAfM5C0
rI0YdgsZz42z84bqDtDG120395OBqwCsy4gCq5oTlXaYuQnz75jyUApF2zYFJ1kh1zRxS/DmdTzY
Juve4h2WoML7KFKKVftu9dKsqbCB+LmD5mdkwz+tIX45AzG7Lmjvunb9IVkX6W2nN9QoILlMQp/o
Gqi+OpSCqAEfWeVJ+vQzMKhR2BdHq0H7Eg03U/FOOCu8oaXzGK1hTEJ59VMJohwk5B608iPrMpfb
6Wk32RzUt2tgqLgVPpxbUQQPEQVUuCp4euip4iXE14Gxkloicq91QcA3wbBxNvqsBJ5xVV31Ny2K
ccdJejZ/9WJlOrfOaGmfPb2M5z7oh6NRWgd8idT31epvWduS3ClXtFmheygRxiw0cAsobo03WrFX
r9vRL4imGEZEjPTR2FI5wNXI8njsSNXgsawwuDIC4jQ2ULmszM2WuXhua/D1jkrfbPVt9cb/64FL
QDubNVdBrHImoMKlWFlaj6ATMthJcUHzV+c5/LVSJyaUjHWpwF46d6lykVanhT5VB8DoaLSDd6x6
8YC+zd8h4AZ02Jv9axnZ5a40LHvb32NT/huo4U3ZklhF7lI3x3JMIXijXNmVZSeOXgSu2W27E8oo
GHYdzblZvLv5S2BZKxP59NnRZbf7T+JZd+22TJV98MB7cTy06cnfxZbsBDd3RUIGmuDkO/a4p989
n3jDrrSeaa4M7asaM9h4y2AdhKmQT0w3XLtqn8IEqTaEcUBF9WDDkkp1/O/HScnu42iHOE4WL1Nv
ogkDuRNXAZD5/6m/17tqMB+HZ5rd3Q7bc3My7L7dmCMI33FcJ4gP9PQQI6ypjA1PP+m0XfYeRcBS
oOzowmZrRvdXk2iV2F9EvvWtiJZ4hAAtq22STI3u5iII2DVm/rsFETBNvBy+4eXbknhlCmjA41H0
Z1QjMQQjknHLJ/MqpzGpiu0qeRBVVT1r9mFoDndRKXnm5PYF9Te2EjtJQ0FI7+hG8UrkZ5Kly6+7
EoMxTfBK0E6I6hA159bqMxh6XnPQON8TtRpfgDXIO5P102ClXjxpQmh4ba/o0AvGovZXvUbmiXkR
H93UHHNyKlqBXcrNqGEie8Xr5UoKL8JSfPtZmi0QPZd0fAaH//vopDjxws37NSyX0yTzT79G8mqZ
D/4gz6RvMHbL5lORW7vZI/odHuU54z8lCB7/j73zWo4bWbPuE+EEEkgkgNvynkVSoiTeICgH7xP2
6WehuiP+Pn3+mY65nxsGWy1TJAuZn9l77ScYhZ9n98P2QgKnF8lw5su97SSKg8s5psL6HRo90bAZ
4bipHxApkUGIQLOcMAOr5bZG4kSZmVJIBqneIh8siXtCtq3F8GZbwt7XHHK+2xfHhLn7KUgD74SJ
Y2MVLsmUtiAQFzMuWtpoUt8zC5t3ACdwHU28JXSoxrWloRgm/RdvFON6yt0rF2C8kmZHTGTGlt8D
5b6rdf2CdHrYxrn74tMOOHQk+aD3eUhcZFYw1Zym7MzkuUbuxNNn0Nq8tmP5NkcSUFFpfFXtaNH7
BuiNs4+Hctil+vhD6zwxRN3LxAc4WVM8TR+kIWIO0HNK7GP3ZPh+eJrNXdGFoDZpMxli1gQPlE9h
OEODDcglZdEsT0WxDnx+bshOd1By613HFc16S2wMqIWrynGaXWNnr4+nSgRMQwYrglptRuA6grvN
371g9rvTQ/X8+DA3JZt94o5HbBDaeHZrfCZMxE3cInW+s7zpLRN+v6Po+DK4ZHRy9YS7yYlIeLRQ
4AUdzrc2F6cuQHc3mReObYTJy6ttStQr9fJOMQMzOcspjDZmshBs1bDcDtO3SNjtyahD/goHy0uF
m4BodK6YIaifnJl2pS6Dr4VtXAPsaQebM0n1+UuGP2EnwrnlTI4Mvr4+/OUXA/dck1BjIHBGNZrv
esVQLbEMSDXLuzuRpxTj4Qm+REVPHcqDNdHsK5Y/A4wR7YTBvp4lyks7P/rUUwzmxjU0rHnlB3rj
Q4xLS6S6408G5Nz7UFpDxYX+eABDmyPBsAY2mQbD6jiU8NqXQ85KXzvRbZe8qDa9dcLp1i3Qkh0z
sRfwpxR9fRYi/9i5iH1WftXyuMkS7ZWb0qP+xQ71//EXPdyef8VO+CZMJKw3NlM5ge/lbxbb0B86
GvORdMA4+TU7knhphyDwAuMjQiVHrpKe9y92fHlCeGIxQmFrNqkPnzHeP9CL+ENYmf79xUhIcwTf
QO2XjuX8jdaQRf1EABUkPtNEPu06stllU47kKDWvVlW/0pFsoqCZVwbqK0ZBUcPCwyaPUXgzuuUy
fCvLV9zaxcWN0+KyKKEZNb9UUZreFJOyom83CfkUTJ/GYDtEXrFxrch4kpSTiUuyFts6+6SzXG8w
FrRkprmIKDWbThHrZq29ZDoRk0LYZprvYyHTF60tiTDuVgVB/JvN/XezNz2ctVWELhepEVdOxwPP
PtbMi2CtjU5+npwdloBwjSbYhNcRc7oPvXPMUrYGTkltLx3qnzDj2gxlg/EyETvejsY3Incduz6W
yxRlqI2bNbIszCNygr3KjL/MPqWlyoot0hEcKlF4hFzQHzupj4FZqScZV1+tZsgvYWSUpNfT2ExB
8WJUjXdiDIGtoOnFrfB4n1dNzDHpkCHcY7xnFujZT+ayXyzG4OInRvjGECUL2ZnTddtkwSe3wXWZ
wrRsJZDc2vssw5vtlglByg5UI94G/t7iKN0y+CEQGVsLHFfza+bM+YvheC+gnsk0YBi9AWFtQUCt
ejxzSbtHnrXMopvvaVCEZ+y1HR4JMGXCyowLk8OfXBXilE68zDRhiDiI3DvLwF6yHseLW3AIlpMe
rygFjYXm9mQOdfl9jIgu8Z65JYoPhAbxyomiA1tL58NH9EgsFCGmwZheDLaUS1ol7/sgvWBB5qJn
tAjyxPpkQWqgdEy+YTs5uFXmbVG1aRSCcv6S+2Wzjqvst11Z1t7MeTPhR4GjoNPmjSCld5GJgdkn
o7BhysyrVE1+lEF+75b/SlQ/MOxYPi14Q11tGCo7ryoJbfXqrOb94s5MBNn2m2OHIS90LVhky29/
/BmshkyMpiL64zearuFuVD9NhwBy+xr5WXqSmui9Di8b0XsWJakTd2x1HPsYOf740o5Nc5BiCblp
Gfl4bzJBP1CwiI48lwDX0J3RzGav5VTW19JX5sZME5Onklkq2TI4cVRakC/dF68EVKAdyu9m7hLs
quw1K/np4vuDv8oU4rFIq6MSdbOzjOZXbUQWN3vLDVAyxcDtVaysspEv1JuoqoOnrOat33XEbOeR
JXchIRj0Yjp70gORu/6QelezKRIqcVBVDsPCF/Tn5Sr3/OQYSNDNXYBrry+staiS6il1ftdhP3z2
UNI4QofbNmVKhzLTOceJCfwD40vqAX1VGQpfVyXMAif3uxeWzcGzenkJwu61NcLqOvaKPaaAO1/Z
w05XDbbFbmaUh6F6w/es2QVyZpXLIMdAU4GVaN4GI9mxGXVxVNg3kMTDyS7LbZaSLJzYBJwzY9L0
iHm7CstIrvU4DGfXR1TKcrrZIRiN966avzPibdaI/bK9CaLWy7x444SMZf7hovg7+gwDqEN865Jh
Ik1ssX+7KNJGWIFqzfKAomBN6duspSiSk2nlycWBv06Dkv5qeB/jmMmQDHhxif4dWJjvmPHF6o0n
UdMoFQUmEnYtv5km/sNL/A8mw+MlAi3HxSs94ib/9hK9RjHkQwN1GEVC5lWIUWPwWOCh9bLOZkZg
Ypfnya+Ao1ymeb3WmUV16tjGvU+GjTCfs4LRe8T4cA3bExpGM7pXhVgtLj1njS5JMOhmX8XMsFq1
FPSMOkvrH27BByDs3y/BBXVBMqsn4Z4SH/Tvft/KQEpvTqAjkfvVV8JZ7xjwVormY+MIp7gCoMF/
fgk5A5lh1ft4LCQbTQR5nD4D+vbqs2xisuPHD9ZJqObK2kCvm+MJ+5/fEv+BiMa3j8xjMe8D5PP/
4/uNDZE0h6BBCZ8ohFB1iNmwMtXB8oZNAaz7tW+HH2PYPNfaa75q9WOcWMW7CjykLjB2eEF+VnZR
bMagN/Zl7gNrcM95MY0XDxH3tkm56h3YCBTYlrUaifrcqKJyqFXxkDksQFcVoaH7nizAjZ/ne4ue
4ktAVGg/PxmTNz5XFdEJgCoOYewr3LJI/U3NeCd1EUYw2Y+ZJh0ak03e41vzf4b8fzDkk2e5JAr/
94Z8EARRHH4UfzXk//mH/jTke9a/JPxKV0ABWgI9ljSlPw35vvkvyTzadyRPBYlDCtf9n4Z86f0L
RLEJ/4bahpJ2Qcn8aciX4l+KMwbjpIQjA/jE+d8Y8sXyj/y1SMXsSHgyFapC2CaBEv/t+cTkOeo6
a8XZCMSrburyGsy9cyptpv2sgukpm5OJ4h4drjZhvsfzU1NjEPZncXv8VydKD4ub/zxljQQll3+F
0j2gKeO/nDFDuicimpkq/IHw71dhteh9DbLTisZezwJ/SloE8ckawHlOUX5GguAQFFHWmJKhWEwO
kz+7LuqFjvWNeCZ1dlX/0jZt+ATwxf4cJDMR5KPZnsi8GI/lkD/xvb632hhfMM3EO6WWNpGLhgyX
Ds+JTsYDa9n2SVpa3QJzn1th+Ezb0oNvYboXo0JeZTPGV6XrQw6TC7p3j6trFMUrw16ctgHj3cc5
pSNW+vAO5DMTjhhBurrTXxivOZWXTZoN1ibZnBnm8aLrH6oMh1c3Z6s5J0yuk7xclbU1vYf0B3hi
EFW6idOvZK6anbTGs6aYx6XaKnDdJilzYXUIa8+/eB123yyCSspBM9P8ZQxkiA67eRNrSBEsidMi
iS7Y354YUmCb1dNRaKO/ld0IvSUsfhEL4V66ofVfPcaGHb6Pfd+n7qql8HkquRqBuET5YhBkXhe3
/UVp9apM9kXWojVk1Vc8FWiJU3ehVesJXXiM1bQdT0VkO4tdz2POFAW3xN30RtjcY+t3MQtjkRRK
BxGa3a756o5U4equZn4sKKeevcFMr7nbv8yB6b44TCcmZembrEOWjXjKN8bgOJgaxL53kuQaaeM9
Y7G01dqvz7jgU3r3txBQ4Fn087yOzOplwIe/hokLOQ19BiQw11lbo2uxUVvSrllPeomVruVkinvr
j9Sv1Hd7t6CEmuynTlT/GJ9u//2BkzxnBEi7pgclBurSv1+IXtsNOMnm5sxWwtj2QakwQPcXG2HY
CpDztSW1Gm1h/EoHL45F3H6TQUJstEzY4RL+/g+kRrKqln/xL1e0BabGBEolQYB4iqTqvyE5jDiz
KxxE4dnHBU7jlic7HGHGouFi3JfLo9mzswUmhs+sU++5MA1Yxc6Z/gr9oL1kBdZqHdRiS6/p3esM
HlucB+H7IIeLKpBSy3z45vJzY3GQsEP/UeEO3ECqn849K8I1UUhyJUWq9iS4s/9rHahvvbHuqVVJ
KIuuKlMMSvxppzv+YKjY9OE+BtVutcPRrhwQFIseXjvd/OSy40AhyD5xco/1IuXBmysyqc5Rb8db
lHfZOgEsfpPmUdtBjoR7djYmiY1omKNrg23oU9gtaWiRe3bhbxNYRx+UpsI+kmJ2RbsTXpGFE1NX
LeV7FWnkT8WrNRnvgx9OL15jbx3oGkyx5aVk/qMsQ97nJthHAVsRJxm8ne/3G50s+3DyLtKCKc5o
HgVm7rGykkMEjY4CNJNHIB9HAYPp0A+/kbLpfZ10n0WjeLhjAdTNNmCD+dENyS+PsYtgHgfeRSVs
sO38W57TBMRD4WxlhmxH5+KDJJF2VaKA2qdd98VVI1sWTTR0MrBez1FfGBpO0INAG+loY+RoWqY5
P8uWHL9Hp9Ckdv9cuB3SxgL7ILY1gLzN1ksnlscUpU5No/owagWLlL3q6u6QuGJlif6n6w/lOl48
mTqa10LgyoMBjAYLk1XkJPA8mgzESdueI3z3be9gp3d4g3S6IfxEmHtDmYzEQqX2MurqjdazsXYM
NuAV4u11sjwjkCMOLNH448H0pY9itEt4R/XDoPwwTdXSx+JA/7XG+7HK/Mrf6lbBoYnwNlmonvia
8BEHr1IRWZhI6CitULdsrsmR6kZxyx72XHRoC7vyoCNNnrEv450VNPFeWG99PTlrzdOxNqfA3bkE
matGJ6y7fH2OTPNQMsLCpu4+RypJd8lg43zIgLnXge9d2Ik/NQJFivY+1w7vAZDLCYPg4MPxp3jP
1nCNYT7ao0aAhxi8Ghi/meC7FNckbqPwSF+cAteTRljkl/7ex+O3weGDArjz+j06uC1T3k+thnvj
uQnyQm4AXIjTdcK8WcixOBqSPJKxcl7tUWCp7nYVgqRja1s/UB1UKDj5OtM4+EQMxFvpULkbdrFv
DCgVCNTKywTAn1G0aOvxTkJXu57S4lbh490g8vW3QRG/YZzBBaEqHocIZjT255EVGaHX7dRDG2yq
XamFv42IIlgZeAH3kPUwPVcFU6sA+WaB+7rllqrHxnkNm6w5ICgy1mX2TE3SbgsCUDZ+jCZ4YhS5
JQ3jc9hP31HjMwiww3vS+OZK12a8p6V4GWEu7SERvPuYCHmvcfLUc/MemYAy+wi3JlPnt77wP7cd
GjxRzfl+LAjDQ/YW78vGOZuJwSqqBHabzSRdBJ/c7mvjM5xwxF2bhk8JNOJp7LDLjTbhYj6r2ERZ
QL/pJctlbRJlhrMfKvmjijN5s3/kswW6X+Wbrh520hG/hzjnvdgGa6eNfsYt235/adsLNGaRwoNc
JCgp+iHed7CMH2dclUoeBkmR0TLpqMYevoOOD9lYMzgSTn2SQ/MOWzQ5GGiMqzbeN6Z+J/q03jQe
SoK5LnDj9hY6h4S07IlpysP1a8npNFlq3lYDs+hgKHYO5sLAdnedCY90Hp2bHgp393gicztmU4Ed
GfMWTnIKqqZ1m0OPdKScy+q5b4Il3w354IRYF9x7veXiUA2f/sotuKuAf3YCR/EhsKpb0Ajv7puh
f/e8CVNfOLSgKBaijN1dpm5T89pWwZzbJwX4Lp4AKRBsnr4Qq3OW1dSes5AStmSlpdEGrzGHIYA3
WJ5SNiM8stWhqPIdQzD3Upebuo6tjZug/S9YoF2DKZHQKyID5aoBIMdLjrk3mwDoB2eHren3MPD8
EZ63eEhi84zD5ZfiNMbegw5cohZmr074uDPwO6hKgjXKhYKxI8243YU/iU8onsFTss4qy2/Ak5JT
Y3fPpZtqfCyMMpvMsc5xh4iIdam40D1gnx+dozadlWjx3xZY1PDtqFtZ3FIzTo6tCSswz05tBsZ4
WLpM7Jtyp2zoCnM3EZRg16xi3PDuhv4V7iUFGWOsCyqrYUpRCFfWUxEtApvWQnltYgCtO+msZsjr
6yKfSpwi1Y0den1l0ALmMBw+Oi2tTY3eDdPJktkayukce/qiONN2Xj8kACJTFCT9NOzaQLcAjiIu
CMluoLbZeBkGDyODD+foNkgVjaQGZReMJKYnw7NRxi6wBv5rSBlXymVoxFVTbDRX7GuG0saZZ/NQ
Oz3i3oJtZB5iNWrYmJo9Z7kgTiTprOA5bNeOae5BdAZf8qqz11PPTkcTUPXwJ8+J5W9nx/vImIPi
zkX+gU4e2Eyr+bpDZt7NexX4elsuB2y8HLUdsJetmh2ouDxKR9FNX+18ji6WF/Q7WTHyxgnAnQ6L
RNUdV3wTTWQGM3H3fkEdLc+pZQj2yqyZfKomnCE+dUvzU5BN6XmuuFW2+MTLSQ5FGhP/Zep7r5yj
nUb8BEeV78Ow/txWQu3jxWQux0AjZsE79BguxIMV3+ZhfEsHxHocRWY8bMPc8W+6NpjAsxm2098x
AWGHKCLhg/eqNMzmeYxYLrQpl8EsfoSoGp3UI/oBF6zBQ8ZDuOGFkia0fHOnJNllbmG8cHVJNTF6
b8y7ybF7kOyxNvlozKsmylyW9Pk3NwMJsuSCzYguXvD7cgOOHQHKOcKDjHlUvAxuY9NCxYk582Zn
4HtTAzm2FzJcRUf0uXXBvJG9FfulvueMeFdIG+JdVNbF+fGhK8yfZZIss9iIBoz85HOkN2Ha52ds
+Q63vwuyYWalgFIEBgMgl1XEV3IYSfDY67bo11o55eWPBrKJXcyjgP7jZTTfcS9XMTaNegaWwiqZ
d1gRIGtqbPazEZZk+FwLOdpCdRzop6xBaF0NTEDdCgCPVYHMzScUunOe/QoC5a8RnQ/8VmxZKozk
MXaJpRsRP/txV/3hms/DcLr3Q3RJTefJX1ZGUR2iih+dasdy43tEh7ROdFPuSsztu8Gn8q6wuu0Q
Y3yx6O6AJCftiuoaBXqMu6gvlPzglfHydDVsAKbDX1PsgpIewfiYTdFutoeTuxz9mnAgKFoVbn0L
RZg/QLNbFKvjEHBv2eW5LOwZCzxWJUxdyzt9PvhG/h3wTHtjstUhkLg13nEy03prp5Tmba9ebCNO
th6Ug9Dwf4ydZZ6Y9f2ScfmdFleex7Z22T7RN/TogZMKcdfYoDQaEOPv/MhO34eZNfvkeKDyTJdL
jkeZX1f7Rk/oo4NOrNit4udwcBSEcC37Xlz6zvouJqqcUPqoJyxr21UzbLQCbXAR+ziO46De9JH0
YNhRWzkeGs9SKXT4vYUwKPKe2aSF3Dx+vsdKEVycd4+T7TYU4sVmEGEID8EX+52dWXrHDJb9m1Oy
gQoKtmFz49pP4/j+4Mg/l1p5hynv5n05WjdkV2SAGAdhSOQCIq93cUP5wV1hn364YjRvWc+KWfq1
QmPM2W518zE2Ka5BZn+rc695BT30qr1p33V1dgkBd1xsvlnwvksLCkeY8oMpCJgJE4E7Xv7mpxKf
6ioVGIjwBoTNUc5i2JVdQagrAkA82/lzVydvQYyvyOqJB0nU8hT4ambIwAEAFuB7kLb2BU0SSYLS
PaOfnW5ozwt0ptmQoTeMwOqbjdFehGNdyy5IiZBwP4Jxdp+h+OR71AA0iZZjXk1q7l1aU1uH8q4R
Zq/itom2Ts3jbeexfKPKfUXl0rsWHr5CAxcbUoimeGLj9mkSdrSLnHS6mwxyhFtnpypmzBRhrF/z
3qT/R8+dN9V5cPx0k/vj2amlc8WrCbV2qeYKK3DXRHxcs8A1EbvTOQBIwPdN7b7NTZsdxdQCu0mN
9ZB4ApQsH+Z420iZPgWRMLdNYs3bTkPvwzBwUAVNbWINP1OLJ2no+ScsaqvRiYyXB9lpaNp+IcOW
1xg9HfWFn1ErMLzxG3dNQ4EOsly0XiWxmIEH2MzAYH6OSfA7Pz6rBVmL+MJOvtRqU5WVsYpgA12o
0LwD4hEs8jCgmE8WTxhF6NA4CMBSlBM2Eszr7th92EGS3nlW0vtoIsS3u0X+jEfKDa3qCaREcAks
DYG7FyO1KKjtM6V+ei48LrvGQ7stzDk4QcTz14OlW48SPfkxqwR7oFHkLwxAxUFMndhaml1LCXaq
zt2dLIJvD9AQAneerEL5+EMT79Q5tBE9/Bcs6pbxaUiLL1S6aDfTKcB5yL6Yt+QaQFuwrReRt8jn
hu0yIcX9XOfnlNlDaI/pCys3YBt2irfTb7A+++LsRVb+NCxDL2O0bz0RUqCpVYjHIIw/hWPhnArN
azFiM/rEKT1fpjL8CT8tdl/N2oVGULO+NkShjmj6m3XjamvPNZ7AOU7XsWX3Z7PM6FQazsYpAYYk
6vcSyw2XGT6JSvV4GePcunde8NrTse9YWCbIDtnksiAxjmnqHR9fdGKnwKz8AkaBdYWMI5Z1L8Wb
ECRh5M8DtfC9qrJ59RhCVpZKzzOjDFBk1k+WokRoCC871EH/NAfbySyGO90XCRVpexLJSJ7bwNKS
khWJngwpg1vzGtWonJr5AhYgvTaGekHYOaxrR6wki+2dqH15gRShiX+Iyks8cCwR/6EZ7llcvE2e
7BtKr41Drsa5dNhoTv6xc/zwivlqxZQwvbhWMq5TDzbU2I3VJvS0RQXPlyTiER1XyU+qBcdRUFAc
MDzrQ9vMN+WSrxFlwXDN5y5YS6uOb0Y7tyiW2G3hTsRw1nr1Bv5CLtl/tDAzgpe8YxiJibM5ZBzo
3LbmuI9m8avI/ercDlkGFpQ2KeuFsQ8AVxRAh87ZqAPGrhM+yUy758cHIEp6Pw/Dq9Nb7rkfIBui
tegOjwLEM9CX4rRDKD2Kky00/ziM0dLCA9piPN3UquS8ABoD22Qzz8Ovyi9eRrc+D4VhrzlRP0K7
LakekEpZ3FA7X3vdGp9Sy9BjJXtIGobD7MdMRpd3dx/vpO3UhyC5dW3avvk4+JvKvHZi8D8X+dVS
ZBnAgUFiVQhxdYx4ZyIwOHBlWIvbhKZqMeDNOsM12XvPnevPG38RwIBCWkEtt4lUqJ6ayCnPY91+
tSukZ56Pewf9/ToYIek4cj5Jp/wU5Onu0UiWbU7f2OVftcdAp21pbg3iDT2pC+Kc+PJbVG+rUpUf
cTv/KiMPg277xSDlbVbKPeKfugahid4QPiGr73FeJ4ma93NpqPWUQahEwR6Hrb/lhwzIa+yPFeac
S2n0z7qIYsw5xdcohjeYuf6Hs7R4ebbOllJ6LHqH73HORiHZNrhpUFfPp+LcItHsVgm9uqzBwTSo
JZ08RNYpGWd3rGp2HDTtLuMYR6uvw7OMnWztOvi46OMsdAsZHSAmlY5K+TN6LEylCmdJaZufQgdV
TlsV2PdRNyAh5htAQzFtAgPTq5LVFwOP5N6zZlqhrE92QjXUzfbblFOETXl265mCXnx8VH4YWpc5
Y70wwXvZVllrX6fC24kOlbrhF5KmgkFmkzrMTERbXQwJT4678ima0POAAeD7aB+pBMd7W/CgG021
R4ivN7mafg+WQs7PydR2ZHCKxUfYh0a4iczBOeVovqWXJwdmSQkIeg7ChZ5DSeCtugYVPPHdHjOC
Xq37gEFlFduf1EA7M5KOukkMknLCzoUP6bFGt6I9bcIAiyZnUgc574DtmNk6lhoTL2WLjhChG1NM
Kp34tCX5JjwOvf3VS835xv795UHPms3wDeOBw48WEZ9tMN2DwRgeZItFMOk39MPcWWbeHMa4Bj7n
1COGLsZcGJLA76SJy72rGC95TIZ/u4WoL0YWGq8dyx1VTv4fw5QuqL+y9nipxrTfzn3WH3LE+Une
oAtSiAPyNxUxDQ/5Lq3shtJKqvKn3cQnHGX9Dj+nRlFnuCen1iADo+rgz7iGmIKahygMQAiUxHnV
foR7AXUo1cw+AyCIEIOxjZLMd5i/d9scY/WmqwDmGeo9HSAqtSXnzmC5xXNPQljIxpjKS6LnSHr0
R4jpH6OgREhSCmpSJssP9N3Du6/honByzAWLqCS42lNfPJtzuOk8FLx2Wvu0maL6Bp1JMsoshm2R
iRixcUgxZX3SlfCPoQQKiOWpZtAz45LO8RIyzoqZgj4m9zbva1fW9c3W8UuraLT9GTq4ps1djC/r
B365971bk870DgFRIn0zGOeuhNP0mEh0Nme4m1Bteck8kGc5IN5j/xWGX5KYzEcXKcjKkyMTb4JU
8Cz58aGXdnDCb3vxOL6YcZEWWoS4rGxy+2hjAKGoBXbVTotylbDmrSOq6uwuH6BJXDMzRLO1FC2w
Bp/dsjV2fuaGZ4u3jn5o77xA57tQtAmv26vPSRVvl5kAyl1fpThQ4u0DlOgvtMRCGW8wzTEFNSAU
hD+Yt5IdPzy4+qC1eE4F5JjW/u0hLTsUbv9uh43HNEPSPdXuvB20NSGdxH3DmPQeDBIQclrVl9ZS
uDErdLOJejeNsN6XZZUwPRiD53aIv3D/fy9r7b+mnFzsS2oXokC3cPygFzG1yT6puV4bGvPrnBTL
+Mgnm5i96aqyeaGN29tfgEb9SJe4PKoicbISAs8k1vH9mHbD1h+xOXuLcFuLlnuclG6oQfUmGeFA
zGZ+qi0vP+rFtKPHjv1vwIo1rUrnMyUQXtsWYWHfB9uZUJVr0jXMZ6z4xN+Masr35k8thvw88Vkb
oH4+DI7r3XWSvzeQAyLPtD7V8mfr4erGN2ze56S++EOc7Wpkd7u0tMu1HJiC2bP+jFA12NkLpQUq
gH0WVvnZRHq39e2ZjWYXwKgZ569Zrdqt7Xy1S/xNZjJUrGtJMBUDquYcX8LF7/N9zjLwZALRBli5
sy1zo3AuvsxsaS+zL++h4ludZSZK4RpWRDrTDjJ1u3j9uEPiXn4tKuslRHHFUhvN5DxwsfAjMrC3
x+29l4tEw7nwdAiA60a3CWCxErJEVTvHANEwopFDF2FnDn0AYb0JLj3F9YuZa1olSfQVliKA5L6G
UJNlKSIy2zj1mdswjIMx6GsqTFXE3g4gSPWt6jLv7Acz6pXl/3JnshcF5pjI4qKMMt1gQy2hL9BP
yAWPYE9PXU6TlnTlvnamO/7o/hiiYbv2GG8SNQ13nsN4z6O+Zi1GZLzndHDbP2oD6AEIH3kMPIYm
9EQNgWl+dZUOIZ2+Ty0PEIjQwqBNvjjlzykKE3ZtUBOSQA6cEXV0DrsIQXiSj+cRC0Vp1DBq8K8y
SRS0zFO3VfmMSUZpCE7kFuHnMXgaYY8TBZRfpkmkrGwmDq6FL9/UTfs0QDm+mOK3BevpsdZOEyp8
P+0+BTpuXr3hC2nfd9XFrDY5RjZT7P3oM+xVTTx7KyJa9CssKf/MMOduTPNPjAn6JbS3DPD9jSPr
YaVnixGjSH6PHFSbprY/Csv8pELlo4zz091mlCGiVN/A5hOikNWj/STbeKezyNzHSfiUON2rtPpj
QvMBkCQgV423uVLGzyCEKxcZImUlTCsBHQd9aXvV9LZ8L9udMBAVw1UeWx6fyBRn+htwQzDKVUmO
jVfkSE0HAnP7Zxc+ORKAhFfS5z+FKUJ2DwBDcaGLediJguBXkZvv2qA0Z/nu4Q0GKJ+DjVxcADkz
caJ7aEjirHpH32vxyFC6SIAuFYJLNdQXBKGkgwALvD4+C0PjkrYgELUaO3NjZ+QMo+/4Cmnn8xAy
JXDsgJVYHYWs9vnw+OzxwZiR5fcI2ouxCW9owqLDqKOftW1jLW1x+KBMHgjT6rE2PH4NN090G9pe
77XknmDbmqyVUvCUS7cyVzYV2O3xwbTgTXXocf74tWCeiJzWbEhg5CY3ExjUjdJ/PoZhfsf0ltz+
368/PoPXragJGkjZ7s6MDcYpXeUlJ0eVFxDUdGglwKYh5oit3WmpIVPk0QXZQNhqd/z9LnL5LjvY
DIQ3gGp6ZiypefJ9+W5NPk+PSOu1aWYHmBsJ5VdRbqy5bmBqUvya6Lq2hkc0qGkFw2vKaPLSxxUa
P/9FKWKdJxknB4sTIdDM+5jF33O+szDsBgrn7BZDGFjbgXof6LwQL8efS7P6XQzxmz0Age/SE/Nk
ROL+RPNcM8rRk71vbCJPjUaexchqhaC/lVfqEyY91tPDz6L4plT/IVj+dSgTCSQE4tUA3XG/ZAJb
boOdtgnVxZ8YFtPbUbUpEjiiInxp2aOmjruYr2uMRUzOVoIuzvWRvCt0GgZKtsiJ1mVqfhQjCKfo
vRPfXfZFdFLyVA4jKdW1ydamD/Otn6Q32yrQl/YK9lmXESqRwE70E4v4ov4gZTk+yQZHrlTfZpER
nO7leERzJBWe+5xh9eMqbm7w5Xa0rR1Ry43JbA31Muto3zgGQbXEzTKJjpzuOWAkjgUsAFGUdTfj
MGZj9MV2KhfdCvVBQtFoYI5aOxoAMeL+RcPwrSDL15yKlmO3JnACE2gMIcFr+TvNbOkK20NK4tmq
KL9n/X+xd2bLbSNRtv0idABIjK+cQIIURQ2WhxeEXbYxT4khAXx9L9B9b1fJ0eXo9w5HKCS5ypyA
zJPn7L22rTaZLerduJB2oEXOFjYLz8PeCSOfsLvfJv9bPmHYR0a7FtI1slvDQRvq57RtDkytqIdL
t9iZA6wQ5nkccsT3BVAGdd6yMUf7xSfCIF3S7xNSYHe9Lwj03eL0wjXUuH8taWtt6iIvggSmf9Hk
17qEb+uNLVYjU9/o8OoOjozOmB65C2IOZ5Y3b5HfzPu2tV89xkRowmnxJIbauon9w8+/54PL1LSL
14aeQEw9NOh6a+dYxmLeiagKHKho25nM4L0+9CH/9YsaWzCMQ3sG5U98dgWWQBXWS2KmK5Sl0/dw
bWiB6hbtNPnRrPNgAkAGmq/9Ybv6kbIdAhGcfwW0mBV+ZeoeSKLgE6ggT5ZL+2xKm2zwBW9cxCBJ
aO6T7yomCuCa6f9izRvjZs8587sxidsg6T5aUbUTVdLvdbtHeJX+cC2DDzIdUAhD7nGnbEdub7zr
I71nk5SBaVePHQ0e4UwOU3rQFH2uf2Eo+Zn3NW0exQQIA4Mol3vvUc73DOgHDcDXusfUtFGazkLw
oKjqNT6fCEnEfgBvA6G/OyV9d+TMWTFlsxnCNDTtc/CpS6XY7WvyyOfs1q1OkS63jW0DmnFHB40N
x6xVjptTvjgmZXMHOTez+j1x4swNrQ7g11DvlhJhEjh8jOGSAb2TbZqJrSJ2IZbKNN+3QNhyk2YT
iXRli2cVTd0+Rd60z7zViZw/1V5mAcnBjrpo/t5NGevMg7b6hipmZRX9LYw8V8ahFUdY5OTKQcWv
fP1bX+Sb1IAzjmS2YCCsg19svs8ZsDjwS/52Ic0G6/GH2iewsqSXInEVAuDJXgajBbh7KGvrrzIu
mK7McOTrrzkrGgacNt4kCGqKTjrgX/Qv7UzLhw7Gpp3E26CMZOO+loPRw3E7RCZZH5hAHoBeRcBE
acRZc7mtjBq/J/UmVvD+lMLtNBeKeN1TeTA2XySSF8I7Euz5S/cyqxRQOZRuyGlxaKd8qI4OIKPL
TxzsPmZZ/s1IVL2xWYwrYin9VCUBAuXXeTq3IvpsshLtesZRxFNY4A5+uolHc9nyOPmm+aca1ifQ
CfOvBqvQwF2XkUsGQ5hsHqtevpR++cMdO0Dt9TkavVPcyM8lZrXdIkZGDculloLWaWLSjJAYLsoe
tKM23oyuTDjGR+mDzmdRRlm/K6BkcPioATs631EHfInrUZ2c3vs5Lv6PyGbDbQvtoKSn/0GV/T40
0fQs1xX8IcDbRz/+PjSxrQHKkmwThQMAyHT2PjYOub5oRsnjVrEITJFgJ5Smxdof7fOCvMFce8g5
6O8Gl8480T4dYkknCWKqo7+JfW+/JHJ/j7My3rkI7k/OBmBv4jaDpu+/c3gBuknchFlCmHWeOMm1
/eX4aX9wE1hIWUo/v/AffDFAO4PlvR29xD0sRCesUEfNoC4DVcURhRi6fkCJas7Pf3iC7yLx7k/Q
cXl6PkpDU9ffSfvGpHYA38VRCHsLi1AtqSbIGsqXVMN3avtkmqsJKToTRyh76JucrTDB+P370/hN
Y8xn6Oq6wedo4AV4b7YwrAFXCdLDEDUNQ4oF0lTq7OrS/lI7FJ3F+mE2cAig9hR/kDe+ixvjDfB0
vO4EbgqdZMv39oM2JkYKdbATgrYwrh3jwixNvb2tfEC46yuOsSKgkKm9P9k31s/+n6pK0jpYP7ly
dceyvXcRpga2W1Aipc0IKm0JgNDDXoFlijrj2MeQtBUoWaObXqvF+1m7C0xr6zbfq71y8OgYpj/L
CVQBxDH6b3BAVvg5MZpyfCAB5WvpUMSjdfiTPFW8My2ubxhBT7rnmsLiknkvTwXxYBEA0FuhGCT9
FW0J1SocqRk6QJ+xxpsgGB1pxhGBnrVAw4rMBbClzwg9amEyokrMFBj5OGfmrvU9outuPuamfGoA
KJ8HvdkPEv2eK7SAuTEi8uV7qbwBj23GwIHRxAZv/ACGPkEr5zqAeYnD4S/NgNH0A4W38fq/vTo9
Gx8mWj3XNRkyvvug6spqdd5pJxzoG286buCNLtp9Ow6fOkElmEoawIabfZROrh/+/bF/l97y2K5h
+5xJbBNJ8D/FwEVkKtTvnRMaOvyWZeoOiDSHfeNCf1rbpv/+aL8vV57t+lhSbYf8Dfv9Wur0wmxR
Szphamo/VN18QOMNE4nufm6UP6cm+vHvj/fewrReTLZvCQxASIuxLLx7a/MWZnyT1nZI+BGEQS3b
UhIHRmeR6D2szY51RJDWtP1j7blpZIXMS7Db1h5NwHXk1UrXOom4eb6LRssG4COBNzTgCSGubeuQ
s2AtfWw/xh1QMI1O7h9ewe8LqOfYLF+8YdYa5vzuA6rSMZpV4Vhhkmnulp5FFWSdvBmDF4eT609H
g4wYAlJZ93m6CKqAhpYTPbZVjqhABcLjCbqIqNbCmn3GGc6DpzVvZkrU1FJ9iOx2+YPj6vfFFgeT
z2iXt539/v177psAdZbGNkNaDTT4baYdtgfZBAXgCce8satWowOt8LjU/xCd/t5+vX7eXMlEr9KA
Jrb5/X7o0rzlsUuT/CuGtG0Fj8XwUO6MMj8bgml+JMf5wei9ZmNlUB/yVVMrJ3jQaPzGP1ztxnp1
vVuBV9sZ9jnddhxbrCv03/KWRz0F+gR2PCzgz3HCQj20rJqfG9dfEizNB07l3HDUh5qr1X+4s93f
b23M6C7x3xZRt8zC313766zL06tEDxtd/0xPsEE5IuZPtheUAixuygha2CUt0Ggd4egZduQiZkiS
OF/c1DzCQTO+ScM9LkNtP44ipHO/TQ0Jo55cY2g+8DhSBpePk2XcFghYQRORSuMPxjkf25H0Ruyh
5qgHPYHMUOQYuTVoaq9xCteCPssGwwjObaB4aG4df59iacZNXj6Poj8OrV+dGUqsSwOQy2YTsYId
rQbVrDHHCUhaE+kX6LHN3Tg/G9WXTI+fzcXrDtkauaGM6BgDWudC2ZFlOF3izHQCNQHmjhvtYohx
/jIpcdRglyitzJ+lRuFGUXvpRrUwFyP92uo4UWUDHlPLG71L5RYvfZzfhg4axJhUxh8uF3O9HP55
ufg6RijTZ9vjAHFfzP52uVQpp8dZi+wQEJR3XnI7QGnwLUs672nsQZ/GyDDyGc1AZnCQ6ex+U2XV
K8G49gkqMsNlmqxxi67YHIqAuE36BGgZGZaAmx5a+4O9APzFoWD+4Ynbv9/xWEVZZSmPfU8Qhf3P
6zwucABH1IDhXSZqozFZtPknIUn2t7KUXzxtDovCdh9yWG5Ynwpm0tVw630r48NgO0VCU1J/sWal
+iWCs0P3WaAelNOWYac4kUtFXzF7A++77EemfIEVQQvqG2YNRCSVhv9JZIrAKUMrrbMomOQ7yNRD
Y2pu98oKIql/KW84O1kY/cncF2ZKD5nZ8tkqxROos2ZXyL9Iqq/POxiiTApZMo8tHTwJnuWgffFE
gymlJLcDHRavj+pe8A4/ltEEuRA32LHu0XkRavb53zcA43e7Dr5QrMIeCyo3sfnuNtbbLlmg79lh
4R19mj3Xzu3bPXI2/EV+IYiFKGcacYwE89qqQdS4xnZKEEXkfhMHMv/D6m6sFfs/rlIHjiS3DRYi
1jb8qv/8sIGXMLiU8xLy8aqT2yGpcElnArRwTS06Cf0T4IV66zboHie9OZDKau0ql8FbCjSHbHcj
+UOl+/uqz1PC3Uv6AkwsKql3T8lbiMSOaR6GJomByEydDT16BobMG/LEoD1jIq+D3Dc/0O+fQfKC
SNZH4NL4cP8EAPmt3l+fC1pjQxdr8fqeuVHizmm6SJ9DOyYkjhqhOnU9rmLGgPCv+dAikwTTmLnn
rnc0ALgDz01TDYE/Bej2FmRBkkT8P4O1azntcphMs/MyLV/+cF39vjs5FBTroQRzEweE90ezQiTp
5DSuCjVpQg+Q2JHKmPRCv/Q5p+XekQasYonposco8o+aHxC6QWctLZOLlj6LBdy1cu0PSSzlSY4p
MY3SKy/FjOf7QFji8Ny0U7llubv2ft+8sEKUZyaWGI4AppsDy3Cdd2DIgDVi7Pc/R1X/Q1+Qf8KH
iQ6a3pforJrK3yUVgnA7s2gursLqpAV9Nno2ykKnCwRKfatz4fK1MEAl/KF9b7bdpsEsdLbJQiGn
vD9Yg+cGQ1esKjK3OtIsEMiDHP+w1FW6G2ANP3JPk5q9qJDeaIS8cY0UtuzqPAnGwvcvTT/3h3Gu
reB+AKkZ6KF+Ff1lwS2JO4Ss42VGgjDuy8E1PxhwyemGxB9Ks/lcdBxx47TYE9lmnHBw/oTCtYSE
HpIAWMkH6IH91hkG//G+iGY0Dc+6N77M7fBZrxe8EdpeobS6pIb23Jk9RpwJLQW8oIe4+cjAP8Nz
4PuhI+fj/SSdRvLnRP4E1qCRd4OdgJAYaNdGkbLHlYRjWrB3//2i+v3itw1O+viNfVusgIN/rg1p
hUMGNRcxwqTR7XKAZmsN3ai9hwf4oLUMENT8v7/7bXiGDsHiDClc8b7eJI7W7GGmAdwiAvSg1YQk
DqN/zrSqOEFFTcGBiaDvyfNaVVklZp5fegV7cLzLv79+890Bh7RsSi2TnRAzmK3/dk9VWD+MVgL3
aZEOtu6agSxgJGs2DVtkvwH2DeACSfQAtWLerX6NheCQE4mi/luWa4dEkj9QeeohTatvFCI0jk0A
+wgdJ62kdvIZ5S/Jk2D8t6tRZhNuKg923u3riSymf38xhve+vWTxWhzhOILXYgrOqOve9LeKxCqY
VFqItsNkaqHiaIkRLqWth2WX0de+/4xl0Qjv3+UE63XNnJ6UGy0hcXLMUe/fencqXeGVRK0K7Y0w
2iW8f0mp4pG4TxSe0t7df2VrNc1DWhebuO2X0JxyBgp9fxQI4RiCtGKX5xgoHof5JNuFYUrmiDC1
M41Ehmb6/9/qKFPgiDD1GGoRZokHKoawmtKftTCtl4n9vRu2suzA/5dTnWwE8Mi9KkR5hI12zLSG
uXZmRWGBXDvyGl725FVky/HtjFmIgURYrV/u3/ldyoFSJ7mYsU2ZUawK/amye8wyMnvpIwu3dNTG
R86ixXFyrMD0dGQ2U/LSwkgzWcVQzLWvBCYgNIZIychqCdzkQ1LGNkH02NmYJaAX1xwyNWXyendm
/rJfoRfEchcPkP7xAw0zY5mmsNqbln41egj9omyvi5VQgIMgOsDrJdOkq4kziHIQr2hJzDWnODNG
47VKhl2HlmUP25BRQcGA1ZgtefbxBAUFqzRsN/KM3ZIsQsjVh8YyDvfybFbNzcoAqzdx7h0Kq0+O
PUax+7NkBv5QMXsHqi3TLXEq9kufm9A0cq4Gji9M5pEIgVnS+osm6uGSIX7icNEguTeBosqeXlNf
jbcoavXXLNZJLEY7LC0/esHzvyWli1ektYJ9qWs0CNZ3tZ/1AAO+eGwzBLN1jgLLUY5zutt12La0
TawYXWlyREzRV9jbZ+zyuLWOXIOkw1YJ4lWhVUECFBE+Isdp347rQ9f9hXf2CJfKeFVWLjZ5G2t4
QGnJz8AwLqhcVrWTfbHzFeCCjyLoEbkGOLeMTdpzfvJbch2gdr4iGDP3GeoaOB34IXPS2Hsv1Zj/
xG/0iB6xWtGGMshoLBLjZJYgNzjso1FfzH0fyXBO1ZbRR161xqeqtN+sqvzkdTHC0iHBV4or/mQO
JMmMLqFtsYGVL65Pjo7FHxooyXCj+RHhLLVzVVh7Ja302CV7xYNmg5xuPM1N72CP/9Wh1KHCex4o
9haVOkay57sxdV5luVPrv5rouxjCrEAVSr9LNQ2PtbEM20oDhucp5FVjkX5ECQuJ3uMyuruLoUH1
NzJmML7AFP9LJl/1eHECvzOKgLC11e21po5mSY2tleM6LgOu18V8WlDGvCo04ps8LRLESfxYtMMD
Rh6D1VZ30I3QXXAHhaglEdMtlVT9YiRAvky97EjIyMW3NfDLI77nrMC8OGH421vaDDwvisQzegEe
fpGkMhTuTrf1fablmL0cr9hk7LyQxhh51idrdpoXyAwx6X7twPDEKkB7MWGtilV/hPV213Pn61hO
ERAURwjEPqKheN165xixrY4EUiYXmiXJycpYhTqdG6ICfH+QIu92PTCE3cgA68GBhas8l/pJeWz4
LhNqn1CwvYaz4KyCOf/R5EhF0fY1Fz1NV2UKhpMCYSX5O0+cVPoLrd5iTwOSeCc3gzFWW+620GpC
ikeiF3Mnbl+pa7cww6wnKiYsK373UPWDcfWFluGJeMa4U24wQ7HGdN0CZrr3aahYkzrz+pPQAQOV
6t50y+xqvqGgSrgCls2oXIiOVuIBmCPxrOFmajnObmPEmGGKD35t4EI9bbULbKE8IpCHhf5T3Uz0
5Cr1mpt+xE45A9Fu4kcExB4JqX+xMTBh7YQX9iWnHk6SbWxi20TMawU9JosxGhFC3fzJ6F5pyxsH
vZ2JekqqIpwI9SincM5TF2tJ/7WYYUcS+hBv44bsZ2i20bmuvedOn2ze0q/JEJ98fDJh7iOCmxG/
g6XC1uoU5OLYciSZOf9A8uR2wm11Bgg+HccR6OnIZ6PZbHHStyM8IA26RnfFupNuMT1rQB4bDf2H
UfuPda+7hwnibBDl2ZNV0errG278uiHjR9PxpA0ozE9pWemneC4/sOWvwLUccW2m0+gjKg9DEvq2
LTUxNM+ErNGCYXAQD85mimt1n6ZmDSoiy+vODR5c6E1+oLUNd7NuX/1M/MzJ/5pFwjzWZEoT2ZO9
T1FNVTHzboSz9XkuKZdbkvwq60vUzuYGGoJ56D2burnIH1Hd8zFkjb4DwAzlEVV042pBXGAUwC22
XBlJ0mjTFx8ydukfEmzLe1wxZRAtLV4J38jPEjLhoIsrxxa0avBpHpUUsF2RtaJNMgXhZqIOpl7u
atf0Lgjohn1NeNUB6ZYe8L4eR7hwh7rNpxNwPzzn6z/NUDjdGiutBekOCTTu9KJYhfYuS6jHGvRC
NijpnvEwIZ64WbawX1qWSuJMqtsy11WgQEGtuYUYTkBKHpJo8LZtpBt73slsb7s2Xsq5Wy0j6aVP
Faq8Zcq+6v6bk1+tdHA/O/A2Orst8GsRlJ1NanxBpba9a39rMrF3c2J/LV0HVWFWJCdf60mT0ix4
6dYM107eOFJ+N9P26I3A1g19Z1FKcTCaviPnwH1Ydk+uS36TXpPgbg3utchjMkuH4dHs5s+z1US7
NY7K7HT/aMpS3y4CqW2MPXE7kGsVUKLtiRVxjh3miY1L65JeHKcOwvG2IOXJUO9Gkqp151TmZDfV
rfVyH8sMvSD/R5MOz7v6InQUHD3xzH3Vnq1VbD3FAphNfgEBK09mTgBAH8UYrcfeQpinpqPgUYyy
UWenqoM0ToyLPToE0Rff2z7zrxGyIEGDJ+gXeWsnQWoJYN8tyRtDmBrRLlnO1ew3V/RlSIotQo6Y
PAN50aW/z3k7UiANtIIgCMzZc+17yYONfcKYDe/SSodQRGHvZKS+3p3lPRRiry2TvVy6S+uRjWb7
EGR84iXvw5C+ATI6jPmubYmumZC27qeUHlFNI3rPPB9Nq65OYBOTnVcaTw3dkWz4S7cPLWIES0b+
KUVTskmiBj6ejuHeqrDeOw3Wd7VaGHGI4hOWIDNV8g1p8XRsenFD0Vrt5kw2iACGKOSQh04ea/TW
aAmbirBnBqlpf00jIchs7FajUnYy9eJTNCnrwDzU2CQl5gUXr0+qVz3cbufFL5ptbmUa8QJti2aP
E2jeqJdKdPoZ5O2OIeq87WerolncHQ1svyal+TO9vddyNvVzsaBXUVEO95/YYEij4352RXJFTnJQ
C/ZmACXuxRh6jCfEhoX0H409powipC1YcmC2b46WvrGMy1DRPHpc2IwF8taT8Eiw73pIrovtP9I6
cVIElCkTQQSWjP3aDlA9IUZPztMdcEJq3nS716GIpg+FL5IL9b5gGUfSrbXgyTTu/J0mF0IJ3RhN
4cDFuVg7y+oHsgGXbhcLb3zSfHXSp1h/6AeAt35sQxmynTyoEvcx0y0ZaCXg74jYvh3MAoQqXfrN
HfPlNKkBx6pfPksjZ0MrtRc9tpogE53Pcp8hPrEVZvA0OvlT2zxX8IaFoRGqYk3xMWp4rGnMP46i
e2nL6c0xVPRMtwg9VJObjyMma9pDAGZmgrB2We6VBJhwasHbhDVvXM5ppy+P5gB4QJZK+zKL4hEn
0gAq+meUZLxaqX/lPKztpNlfUsl0lKDyTdPnxknmFfWNxbVRrKYqHGBdg/NodDp1EfhDj07rfYMO
YOIcO7c9U7IlmsswrwHyW7YvMG5Ad/olAu6AEyAeZZyKuWjjtAAu4fh8aG1zn/hN9YQaG3Q2MEBG
AcOTJ0r3q+IG8xdsQUPREYKGOPK5IahBspqc0tjDfjwNGQb1aN0zOGpNZRJm1ien1agHqw5JctM1
xq5HshZ2TZueknK+xe1SHyxriT45CWobmJCqzsZbPFrcc1knru7CriyRfs9pYt4iYT369oQHRIni
MuOl9tPCf/UEHkfkfQ9Da9G/mOUTOWbd0ziiiCQCyNqu54f7davQhG+VhOHSDSh/B1dMz5OSxjUb
hP/G7uPvCa4le0VGh7kBSDCij91JdyDMXM2nReOcxwn7zfKVdSaFDYOlblYBn8xH0lttZnSstlGm
bxsfdWgly/hpRco0EnH8nE8WgCYxvZQ90AKVj0enwNhN29AjYeEzMUgAUAz/RYFf+cUV4baW2w5i
/uY+LhhMbE9cbZgXwUALwM0IMizyEit44TTO0FxV06nUidvyJFmV1jhO4ABIEBqoB4qWLGmvyJfA
LxR0g6K2Lmw1M3yINR+kqX7SyvD3TFUI8ZQlkHUQuyfdwBURTbY4ZIj0HgSJDIh58nPJsOnUu/3F
nJI2nBiyeLa88c8h/s1IiphJCwl6H6nGpPdaIOe5D+pIf6mYAZxnGtL39tbSJX9VIzNcH+frphyi
7ILFmqXZdF4Zwb+qar5KDVeXRQU3Q8/E8UjQndYlKNQlXk8j0Ap9TXCAidBl9lua4sFpO+KcotXV
hFW/e2zasQuq2MdnZUDHZcsL8Fd7B5Pm1y4duq8Q5QVIsnFhmoByh6SPdQ2rZu0DGe5GbHMycGZ9
V3jmlWHZ9LmwsaCQn1YUDqXttHcihbw9birOW1V3VX2fh2RRhmQj1Gevzb/FfasRXzPh6LCYgtWC
edgdkdSjn90j2yKpgkiLlBbUFSbOobI7+SQyCskok9/mxCdINkKX5aXjpotKvJ8mcxcnnYodgJT+
PMa9CMvUpmFW25D2ay+92OWZLIz4YWoTdcAEQIAyoxIk4GBOHIasMH8BwqCi2tK3wG42qdPgSucI
+fcaI7g8Tqb505Wz/VDq3mX28EV0Fp6Uds7UMUGWudM18cVCcbx3OFFwaCLYZeT9O7ryTXksDaZg
Wx+Uer6DoKiNdG58n+Rq7xdmAqm5cY1mQsnaRD4QUvBKKiignl6W+8YjMzNv17zm2CgeaCFHqp4u
yp5CjzNE2IAAG1DW7VH85lC1HHl2M/PRUF73zPmcy3M1yJbpdfTK0Mt9CwA0VtOhmBDdWvGN/j1J
F367d+NY3/UEb6AkTtqLbJthW8j20WiG+eNwQFO+afRYPnYI0S1ca+64dFeXtL14TPjkwUMcIrv+
oiT/4d16aKsFpudQPeZYhXZGjPqyxVWxAaX7Ruz564gNGZvRDOzE2rpZBCYMBtGWlf9bqSV40Aqz
fVA85slX9ptW+1+oVTat5RUBtlrKXJoaQSErDDQk+7RdCfmXU6as5l+N0qJxxKlyjQMJwQm7GXuX
vnYt4aqTwJ5Q8JJgGIkfBjAu7OEtvOfFPuptbX70oq9QFL/FE54ZsiajfWIW+CMNjv2TSZQUNktj
F3U9YXVJeYxxx+SL6Ehogh2T+MkDzsHv1kAh59IYIBCitTdRjyMIwTRuNfM1F7TEDGNwvi9b0ra1
RcQPRCtx2vGMVxLoNl3sfBajPT6aaXGSulucs7Z8jiUHL0tYcF+i6UnNloYCS8v3fe4QupU23int
zXM3xPO+U8L+OhqpvSco/QSHWTxyFr1wyddON50YnZk7LcVjfK/galZXI2V6kaI65iX5CNqAMLoj
sQL4BYNFd38mBv0oXJkYvQdkAWrmXu1QrCYu59dasez4nfjUca1vknjuT2IZJ5xVWrX39XnPMpEe
0l6dzZkR6Gi0118gyFVABvxp2mWRLjA40JWYMqD7LinBh2gNhRoHdMZVjZ0FmLReZi++s9orO4SD
qH0Dr7W0Hfo3EvG0qKdyjhwMM9kDrjG1iaOlAr2DRWhZph+uA5xv0TOfjuCUrF7BdUHvvjdZKoFi
869y537TArg8OH78qzIHFTrKVNtJJCPJY4yRoArATpqQ7cfkR4TKpFl7F00yKCb2hOblJrcBupB+
F1iupAvLsc6rmi6wFGW3X3CcYgtyRvS8FcbyTU9utBnXVTj2ZDT2TgrRm7Rf6Qj2LuqmU1L3T6r3
xUl0LlvKrN+bpnTy1t/pcr4YZD/vhE2qWqzGz8qS/UH1BREyuUPv03Xl3vcUB71ptaj0CqFNsoZf
rTv+0EOSqOvxIDlttQJfGNckNlSgdlNBaK3TmafUwvXs6hDhSZaYmlM1MTKbAQ4BXdkCN51uSDzJ
wpNMSnVCoAZTnCIW2cFzuvOi60+LlxtXJQGEDFLDsa0U9w4HUW897BR99E0qqAmeHLiaWyAbnk1w
nO6rLLRAf20XzwmKdZio483jGKWQ09dtwPxEnBrsQWRTV+ifFoxVpAJ/4e8wv5jDvk9T49Kp9moS
bnjSZgzg9NJvflg/wuO3HbpFDd0pnC6nLCeNpjMab2c63UsDD/q5kJl1KmHmL4VW3uTVUbb1ZOfx
RXr1X7oH5b0ZrTbwECfQqPCGAx1f47VlqzqRIj7Vsr4VNiw3RbCnitgQMJifkDTPz2kB3iKfvVW/
kT5kz0Xr2WdnIMaM5ePmOjO4ANXGWzNjiV4IL7lQiY7zIz3knZAwPDJop09oVhnStc5M1q3quBvz
+VHgcsM4TJ48PkjxpHkstpbZeccIyMy2WeM8OSvbjCLWK7eFCoPVdwiAnwLosquYQXgH1p0tFx+2
ItFoMt1Dbgzsa5pJu5q8tc9q/k4yAOQ6og6umTkVV12WXyO/+jLYNE3m4rUDiv/BHBfcpugfwXo0
Z9Mev3PmT3aYpkpmFkvyyG61sxyzunSASg4C1/aGtjZMhdh6lra9X1g4X2oWoznxQpui6ZBM1rem
ndM39AafPKPZg/mVP2z6nXH+was8cRnIvHywWJANNGUXc2B84NFuORLf9EOldYK1oWByJUbrLYo+
cyJ6LekYPddxLnZpQgL6UOhMMtL5sCSA2Skv8yMF/UVVtNM1grBeZKNz+5DvhMe7HTZRpGyQd/Sk
EifunvB4vZmUQA+iuWhmqgdGBRiXiOScsOe2JaN36Hbkc7WfvdWKEKlmemzbWn9SRvUJP11zm+vu
ZzVAIzMVIPdcae7HZTZXQt2iXesZ70euFutgcvQ6doO/prlr3TWebgMUpDog7m8n3AxRMC22LQQS
1qp7Uofdt/lFop4OyemmATib4YJFBj8PMlkyvC0aXX6hbxKzelHZ9DGqtemQgNC9RIY6i7U14szj
SLXNYY7I7PmKjm6+mixlO22a6OoO84d8iK3bml0WbSyeWtsqqt2iZwg9tONLgmXz6Iw6N8f649xE
w4vun8gz0x+LOglqtzY+xAlRhaZefpZMV4ICTMVB1kb/wW3LE4X/bnRwu2/2EV5lrkcINaAita9G
M39WQE/eEh8buOd7hG7s7KLPL+WCjIycwZPbQ5/iFO85/blOBuDDPDYOkHyzjqQz/A7g6wZnHzzz
58eP27gZN/jf+cN+vUdrGcCtOttX8+a9Fh+d73SDTeDvaqMEBn9ILoyNdj0VRLpLtxYWnT2RZQo6
wHwEbywvyntM1Qs6dvJMMrlDNRtYu/3+ur9+vuIs23z1NsY22kz7aW8e7LA9pbf0Nr55n8RPsDdU
vY0DWJB2zhaPKD9mz22/H2xGH/u8PHjfJsZVR/1UnOebupmv3WeJaB2fCZ4oF/bTlsZ11O1wgmn9
YVABvXzcqyhBcJDo12QmztluktdkaA4dQDTcUgwqh8ZrjoAQxyDKBgsrvvS3mZi1k6eqK7a7+uoN
yWdF+hw3qrNnbi2+5RQCG8pZDTRo7h7jqr4U+ai+1g0wgGHS6ocZyd1tUPrbEleHTo3FR77JUCbV
MTVmWnykk7y1JRKE3E5avOWW9VEQyJYsGeVmVp0Fho+KJ/HyUe6dDR6b+XDr1Q5HZnjLAVdFLzf3
CV9l2yiSrbu5JViPL/fkoxbc568fyZWjj9jg+snMTIYu1LYwajsZ3n+8f5d3XBpDWV4Mxmkhk6+L
llxKOreH1pzq0F+zxu7fvftRMh05Lva4yzxRhXVJZAgVUctXg3nZYSq85/vfLBFBgKkt6RAbZUUq
ubi4DAgP97+M6rEK2zUubX0GSpna337fVC5NODw4lTLK8P7lngsXpYTD/ffv7t+BtVmXffbsAtey
sT5mV7FfR0vULtv7U7fThnMlM91tbDTYcIYmjLq4Dua+kN1Zb8whqMG7LTZxl/d/s+vS6td3736X
tQCcDFkQg1gWH5aKFFrpmhiZOpLSdmxoEKG0tgo5+VRhh62zqLIlQMdosvSYCQ4hBtVmQc7bf3+5
/y4m/5uWHhlA94S39QvzWHqnqZ/zdXImcDcaEgmhs+qPdgpli2j1MF8fSDHe/6Ud/D+y/x/I/sjn
PPSf/zPZ/1R9T79WX/8O9v+v/+f/gf2t/3CRhNtM7HAOMHxEjPNfYH/P+w+cUe5/UnZey60zWZZ+
InTAm1tYkqIVZXnDkHQkeO/x9P1Bf82cmoqeiJkbiaREByQyd669zOqqDdX+nz/9L2N/6b8MzUIL
Y9DzUmEVQu/7l7G/YvzXKpIhKQMGG8Rtw/z/MfZXLPU/mIIwFhVCBNhFwHzWTVn+D+p6LzNYl2gS
YDt5C+mnmU5IpZDE+enOUm7rloggkVZFm5Anrif4QqnovrVZyi8ZqWKuMqmBmhFhFIlxaAs06ne4
qQR5ryfASR9dSyN/SeVP3SCdWy2kS6PL6m5I44/aiCIfDBUxpmqyUJWIzrK8Z6eelyGlaiTuWwFL
DeI/IYm37bab3uhlpfiqLQF2nAP+cOEuNonSJtgEirSBnZuSl3srQ7wUzaifZ/T1Yjk2dmaKB8jJ
7ALlInXqOvmcZbLlSM9dyWF3vENb0na6/lEglLOxVPayMdMwnSuaU+hKMc7HWU3uZ6SBd3fWjBs1
Q+TPucS02pCvLahQpU3cN8IxELBxoQMhlQep9Zqm3FWYKfyBufOeZCTE54hb8Dn5GV4tUaLp2mYP
PZlRbqwS+CxHLKZJbgSzQNcHJfDaLVU5xBM7lYG2Eaill1mjQutv3d5WOb7rND+t73TAplY29nmG
xrCQTmKYyUENl3FRx/pFq0kdr9JNn3XR4S5N3VFNehx7ht7B5OqcN2rmyaX6Gap4DEUqeLaR6vWm
DMUrQQWRFPoxfHhHySu76SjzzEjyZrmwjtZ9Ei91/5N0J0uWw9dxMks3H5HhQaL+6lXD2I1670AA
jOzJipejmvdBvhiPc4wSdc5V/VRnlzThDTFJcPU0Q42+ms22+Gtt8054xDaalPIy/aNjdG0PS99g
3UNSdiKMuLIZ+WPJampHZHeCTyUK+wQWfzholxb/SifT1/Z8lX3dSyvbJUaF9wW1n8Qi4wIntJvY
FJ7j4u5ZRE1cIvTanDoKpHgOC0B2PnRRL177Uk4lbI1sfuyUQXKVcmy3d3p57KGqdcn0rBakTFCo
k6eW6AJtHh9mcQyPWC6Aht3xpuhE/Uqwd/VKpNmM9Y2Zhb1bAcf6d1FI15xhbGO7rIM7ViGe6slQ
Umc01v24wT7lhQ7TtV0AG/HYGrfYLvpCBrFXRtWw0S2sOCV4JkAaNsEW+Wpo2e+iXM38JMIgTbsZ
ozo99bi2W4TX2Esoz9sELrTZC4RWyEKAKy+uymV9IlJkcCZsEKEsIddit7uXytTX2kxzxDyj9hDh
lsZi+0En8rVvZ9ERxoTGVX+Tk+GUQAu1zTihHOuqR8EMtX1WXwzsPo6kYuCplYCEaoOYuIPxnYZx
sh1z0rwWLKQl1VBcoQs/hQzxYTtHhA7lXwI5dpEizAFuDxuZ8w0rlaaBIMy2ojWaLZpOTGUL7jzY
0LMRUUtEZk+zSsDpyJ4MBuEZG71oA/Eac168NH2Q9LEzTGrM7g3QGqNXM9pka4C7uXwVmakCD+uH
MKEfW0xV5Y9hd+m1/jvFVBp4vFOdLJ4BbQRoEUaf251qEOxlqI/1QeFwqV1JTnqBkQFIV2KDlcts
W2gHFyGWl5Q5bpFqvpgvm9S4m25ULqlnVExAqhaaHtZCtMeBdBSckRTMz71s6FF+oWCvSBl2aD8Y
Tj/uMXeaMbecNkmIIFpAoegmRX2JCpzyBxNDzT5hL6IpBzVjasexFK/4JHIHSXkUK+Ndu7MvCDE+
G4XXTO5jP+/TV0FFIavF0YDGfi6Ic1XpuEH16JQ5fEs7CDUTSKXYFcwRevkUidZbNMJAKCTc4xd5
MIOpqT/CWj4OMZubIS1fzLkyNu2g0QdPi00zxt9SWY4XyyoiR13Mp3wQkEkLnXkt6ZiEcT4GShme
aR3juJ4vELTE0pOabtxZzOMSbUE3BTNbs0Fty/wJpfi+K+X+uQIevmjxt9lN5KvnNF9GjZBRAZPe
RO3flhw+zKK/WVVyKMXsEbXnYyfWf1QTUlc85KhxR5gK5KVwcWItME8nSWx9U6I6C6HDOLJQDZ65
xmRFfRAuIo78suJWIr4iCPR7yXguIomAOqkl7bKKBCjP73AN44dEEuBAWwJ2RMsHRIQqWKToW1mA
tRPjR1pCfZtZWxK4a9cEwp0rycOItL8YSlay3T5hvLk8qnSVHTm9ez2IE0chmTfNUli0PGIa8qN2
wiFJszUD4YmYZSNmOGbrEZChhGrvTJNxDWljyYIonnQ6dcpEKFSa4cxLLEBlR+KCkZS5fNxV/MvS
Kn3RaZEfrUpDDZ6T1VBN1WM+xRusJ3GuVJkNdProZhxqh6YuLoSr6k7egpX2VkW4PH4wXitW31hW
iPsmlZn949XkTe8/9EaHFkfX1sxlUGziTEn3o+LW+h6WXxHiTIytHhzXmeLdKh8Ucfyk+38Uk1p4
USCA9ar1OSAV8jqApADsv0LwQQesKIuzoKGQDFlvY2v5kw79ZzL3atCqSYtRfIHBeJLskpD2sJxH
qzHpdU6sCfMMsXLVnqWC7LrRnbv6SQSwIlhIHzxNwcEeXNme2EsRtrs8YYOLq1+XnauctVCYW92X
S/HuhtJTVMGbt2amsw7n5kND7HqiC/oW76HUjRK6CFUK5LQkGL9NWA6x0QrMSj8YnbgJ0Yq4ONPa
mG2Be+Ys0DXOcBKiWCUcnaLSqb5gcwdJz0IaRiQbZJ15AnAmIWN+a5swp1uFn18cpgetjTDwi8SH
GU+scAZbxcBaPXZDNm+NQf5gwxcClfTGIRzEyFZbQQoAdC1HVLs/NL6mfZ2PbOszmhu0XQ/JU1lb
UBnK5s9ksKkrpfJZV+sbVIthk7YsIyEqBq+zdnPZZVdiQ7FHVh9N2jJYCuaveDep9KLIqZ4ztCYD
CMwkTszZ1SR4srB8xm3ETiopjg17a1b3jgRobHxXQ1lfrmLqN3+wmpfqTABLUJq5DlET/zupklQf
BkhhJ0Pm9eDfUGuWr2hMZFum0rOzNVZQTsn2NDAJQqawG6u0Dir8pe18kd6Fvmsp4vDrsVJIB2aG
9IBkWMeiV8OFQh8OBcgi1Tq+GpVT9gPoDbYmWYnJIUtEv2XvNdLTIKeth2sdCtQg5ZK8mEotnpL8
EAnWNU47YavE3eDq0uyp9ZihL3zIE3PZdTMuLMsyYHuuReAeL/BlpEnD+dcqRx/Y1R9IP1kpmjLI
UCLAB6QKNKZ62zW1vO2wUyrz6piq4i1ad7UzVb6t5SRFJ6oezw933OWCSRB3qUHyjKGwHS/WbGFl
3SwaMwHDlixWWKRgRunRuP+TC1K507OmBLa6P8Vq9ERbcMASqoGpFqYgoabalF5XRhGZCcRn6usP
HFq6HVKQ5l/3fx+kxpa2afOo4H9NULTKVrdOmUx5LrHfBt8Xm34FpFiF8WiOK+Fw/XMRdzgq9+Kp
7tVqxyoClrHe+p/u/k+PTViwOhakQfv3udm6O69yvXL+r6/y+3/EEsk0p6Y+I7xIGP7tv7UU9q39
99kdNTyeQLDl/u0v/3bz74cKdYWetEkW5t9nC4IMrzksZUc0Kab+ed3/129JY4+dF0AP/M/8NuOm
4v19t3++we9LpVXP8FYE6583/n2MrjlkFiOlc6YS32wR/gJ6oWy036HQKBDDf/9QriPg9xZGWjk2
iSxnf//QNEw3yCsgE+F85EgdpCv8wRhS0S8y0axQ0e+PO9gVtg00L3/xjRVTWue7f378PmYpQORh
ARiSr7AIcDTeVOAX/QqZ4NABeLLCKO0voiKu4EoGyiKvJzTKGaHdCsugos534grV/N76j8dU1dwg
MgD0N6hbQNc0ImKsYqfOtNFHjXAPYowY8Ou1I2spCBEoq4H9lKzxHgRirkCSXIaD8/vqf3/M6zuW
Kxz19zH4ZfjLLlpwX/EtYUW0wmUQaGCn+3jFxv4+Dj/D8udS3kcJEFZvVOy4MTZHOM6TrEh/jKSi
9C1Npe8LQAmW9vsXxUDPKA/N5vcDV+ux/r31H3flee79BUcueUEnFgNv8QmyFd4TVsgPIKnZ/d4y
Vxjw9260QoPmChLqK3rYrMBho1b17vfuP4+tAOO9t4N0e6ZlsCOo2CYhh4HW7QTVfxUtO8gQk7TR
Y+ONfrovbOPwStKbHW5nv3ZbVwMf9lpjM/ZOovnnZfc6+kHnwa2zpxnvWshTe+vuScv2fg2GdIdK
zXSC+7XxtAvWlf4eqMvpXfIWZjtYdq2r2433vr7Znsm5Lu1z2rivienscZDevsKaejUFXz/NXzzQ
u7xhBlyqAXOUf6TcE9IrF3aQ71/v1y4DPoiZ0p3IdJZdvKUKvvDZiJDjzZHU2UxhP1ge2bWLusYZ
3Q7KtFtHbkmKkXXNMSuJOBaQl/l241tcH9TixGEhBKhdzqX2xeGZU9Fblq2lvZHaO92m+VRYo7fE
3SaSd3WLYsArZ18UfEQvA5Zl86leztgf30NvWrairFPkHHnv+yEjsCujUh/Po88pkYhtUZw6AXze
DPhsQ+hxwCww9yJITIShM77yOdJ9bwZ8DFwcG6xEMxtTWxYFMr34Wgum/Kvhpm2GHje4a6l+tWzJ
gZ0iEAIb1Yt6iopAHB+s2YGVw0mgJMDMj3Zz/6VoLLgAtGyHN9INO08e1SqHvIh76Dbpdexqu1Yc
FdFZ5hvFkeJ/fbMJoZvLWSjf6POAbKakwitO2XoYwMRbfEZnEJ3MhXjIunboQ+j7W4YFIUlOMXs6
rFGa4GHrmVfzVG9N85Tdz6xYHr/U19KTA+Y7+ZIi+a3de+YuXZC+zETbvignxSZO8e4gTFEfi4NM
zsUh2gl80x2JDuMTO0yphs3/KX6J/YZIeNgX0ad4zjqbAzZ845tX3Dg6+fxyf2RWtBFQZtFH7y1+
9IRPMb3oz037JPrexMy6h1XXHDrBw2ypwrNP2OaO8pg62SeO3AkxFXn6QrwxPHvILwfxkbabG7ui
bf3cvygWNc7X4hyrQyQ/dMfiOaPjtv1RuXDq8X3YTtmlkzeGX+akpqAduTuoMBjRMFUwEey8XIFo
qdtatlN+ph+FT26X++SDIdBrgi8aW1Va3MTrr8Mx/wMk3rzQvSUKOKeNOnucp+RFry5Wu3ZanyRC
ZOpLW7yvcZJrtt56PNQTNEqaE5x1iT127hFdIWRuNZ8Yj5yy3nldduJXwB/7N7CSm5Rs6K+xecdU
BG5lBbdxU/xYmTs5S/soVU5ewODwsPA0AQV/OP0VInmumwpvrYtaHRhcZFxExvqWGmfWhGF2iF74
crwkF0TEiTXaxw6zOXUd0ajNZwQb7M2WQ4HDKtFlvGjR0JR5UAWfyWCWf4SBvXz/wUhu4UFLriXs
o/DAoERholQOTiI8uAZYVMWD2e6y36NUpLvUfK6rJ6v66pU/GJQGVu7VDa7aW/qnBsDWGi7jx8le
aD5bTJZ4Ac28Ko2fy/uB4n7IIPpJgTTOG2kNWjgPMPa45PP6kkKpY66oC8JdOicrz3J1MK+LtKtx
PBU4I2MGuW98pfcKsrId2ItHUsBLROWf1wL5yUvbeuR1MDNy7a0sV7TyLtloJuygLTkohAB9wT3G
ixL7geVs3cwTZxhlDMd1cD6Q0Zw6+xhHj1owf3EF63jfrJAhGyIIlZsO1HWTW6dR9T6UixJgeUA/
loGyX3JmT25xOmgM7gZvnbuZY98ZSrxHQITRF/PqxKZo9ngSzMAfCPqVx0fZFy/gTLMvU41BVZfw
gPwgBE6+Ct8NQN2NS4UIwflL9CuPviRpbRjNl0eiqq76yThEv1NT3AeQc5jolR2DkE+CmOSts6Mj
xwDcDRQjWNS3XnL10LufZn8kjuaJmZOstWZb2ANHy+if+Qgq/6xhre+hbXwzJ3/2oSXMX8w+TKUT
11rvpibL4n0j7aRgXTmgZg9e7FTrrFm8MFkSOrYOVFC+hIYN38EIoOrpJzNlJWXUC89qFxQ/wo2w
Nl3wB1xZqM8d+QTxSg29fGsZ1KVwwG7v6lU4fE93T/zi0PUun2LG6IKCLPt9+eQVJIVpV4u3pDpw
BfNXpurft1fyAMlKuTcq58O4eRx94dm4dPb4BsX3ZlxY/jiPRsABij7GL24E5P006yqSomLLfLws
WIdZ2EVO9LoSqvgY2tJOeEZ2YML8wsbuXMmMyBOJrixmy2XhjDK0+KxYJDk5NM91OEB74XQoHC5K
yVWa4A+O+PXByGO5MGgNd7t6z/plnjhL1oWrfmElbv3FSffGJef1WA+CV+PGNmyP7MyJRpKHXSYF
JRBPwkF4xs6FSXO2X5OXyfniIOhXhB/MJawFB444N/n+fC0GP0vosFuvU+2h8iIMNm3pwvKi0VAt
X7IX+cppLPcsz/ercUAjjICMOSqAqV+sMxPsWD7Nhass3/OyyUdUPJCxTjBLCB1twzsuAUuZadOX
I77PYswwWNiT8kymSnBWn1m0fXvnydQokCAxB3pgqgy3xbKJSVCymXyyF6ZBaceVR78E/T6HvX5j
cdcO73wL5ca3IfabNZQjq9mdh105b2Xc3pt2T8yacOMHiCcyG8zPnxj2+XYOPbRVAgO68jgvJAWp
fvRRaA8t6+S281SXWZLBSs+HD2BAuEDi6ioX5n+eNa2DVJ98hln2w8di8ect2Iovm77ZVPdz+8Vl
fTcCzkqBZW4PN5iyweOtrQPCXyTIbifseeasbybzuo5S1SO1V2ag7xUxuNdbQOOJYkH1x3P2AxZv
Uu2Fj6hHl2Bepiv4AdI9vX9m3exW/6JbI9S2po1nDgH5I+dkdtox6Acn3w52GnrFw71H2W1PjHrs
t1WUWKjucdk3SFLqD8KjARi4mTjEmgSVot0DfgxgJVHb8n/NmjavP2RRvIH/+ICruYFixa2hfbfn
BtqB/lTRPsigVeO9ox0+zCubdLuCDrmRyD/LMPC1LWeEaGs84/GPJjTIsLO5jZx4jN/oSAvIVQXC
TzUn7botEu39evCJ4FlLNB9SxWuWgyz6lE0V/gWOOTzIV1na6/mJKQrdvU34/E6CExqvIAB8xTh5
ZzkdeRkI7Oh/Bqj7e5Ti3t0vrUNF6NQBy72Kk0hDBIkRbfbiaE2wO9dhYJaHqlmxYecZXaC9mMeo
8ef5TGUujoFcHiKGKxWx+qC6ouIRjlFRuXJ+HsODtjrxYoz9bbLXf2FpNZ4TdpQMYLyFuE5Dl9YP
Nc06wPZQ6Hjz6xdjluWcOpuxm2+wwhzPjeq378Ps4KbbkWEoBhlanbe534rbu8+J7tdgQH9SfdbA
glQ389hx9zKZR2mlBdkDfpqKFwQBk1zXPArPTeMz0so35itGwCSiM7fFye+tQ045FLoxnuSIn700
IIZoYRZgWpmdBQCMQGgdosNarUyO+MeMA0X0BPFpHJAg2uw4GFtBVLot+x2WV2q3lThjPhUJcUMO
RTorRouy6Zg1iN7hKHhYukK7HBpHOUzzRg7dfN9+Te1PjvG2cKG7VxCk+NhpO/lJuhFl66kG0WlM
xuw3HjrImJTGTMgY8eHaewdlx3b+jIT9hKB9Y3xivMSGP3qvZd1LPkJiw9nKxNY1w5O6e0kDnhiy
RfXj/BHtG4fC3OY3NCCTsSOAO2m8qCes0iHjO8Pr6BRf0AI6kwdxPMHUmP0XA7CD4prHmKjT/jq0
7x2Xex6wkFK1do86CkN6cA7mtqJdHSGTf3HJlYnHRQxZh+5y7qyCVa5H2gwUcgQaFluQL8J+XsGb
ZvD4EM2RXX91PyxTxoNVeB1r3YHJhJMbISRND2XihsImw+71MB4AH2l2thcxdpb8RnO33tFpoXsS
+SIAIqUL/lmoa8TBQ0cfOTPMGlpiI3CtvoXq2Y+QoWARGfnRVM7iey2sQ2jiUs7tof9jEmZyhtcf
qX4uAMfCEDxDOCr6l5FOt7ZLhDcykRa408pBQMOkIQMPhJdytDUCmP07wnxm/taOp7cJmpbcOa0r
kpNsfes6s9B7rzkSwqQSwrtD8jCJwH3hwxZW+0sXnSzxg4Y6X0XHyqvYhFTPZB+Uni765G4/PVpO
60fH38IEJh2boxvyvMExHi0tyL/D5/nMgmctdOgeVPEhAdmVa2bGzQAQwKqbQzjri32iUIYEBE79
CQHpH3G5IcmLZdAuXoXeR1p8f7pv2HRPPQkWuFCXerYTE6Om/z/S7Llojy3AsOomdZB3XEkdvuz1
zWD+qW8DAStdyM4J+1hEKC3mYI72eL/Az1P+IN7KX+438sNARGx8AZJreADf1R6tHj3UJ5qiodhW
dQAVUbxKC1xBLDYO0u2+tx47lKT4I6cMy2GTJMSv3DjN6rCNA1PeE3V5v0475h+GgmHzSpzrDGGD
gZP5kTAAu3mYh0usncPxacneVPQzpFxG0bvCBwDRtYmwwDDdVnBGNFFqO80p+1rg+V6K9/FWZ2zl
XVZgZsmHyWb/up/dGerdjqyEzJYLPL7t5pPf0Sk7yc/dmUZMizdCjlW2rQ8nazhCe7gjeYOBzXyR
eMIhl90YjSlIG8SDD2YMOHiJiJu+XQPRIliSPTJK99VWD3DvYoapO/t+W/xpr+0jZjev24cSM+Hg
FpQHH2ZwCDfLU+ql8NasiKhGjsiwbQ38TW+wF9y69mJjt0kqamX2e84SfbSCeRahO7vVFrbszfIl
nzmTxdyrX0LTNQ/6MyCLJwMNi0Q5sMPYwZ7tXjuM0iW/oNMOcEcf1fJFdErsrzaRL1GjIFAW7CY7
xCngfvoQUtBbJ+EB+TL8fVu/oJMPwmcZf6/ETYM0cTWAuROzqfqeHkjkw7Z/k6eeslHc/BElqR3t
I6YzV0ps4UE7YWB4lZkVMLDeTPuSkMvwY6VsM3yc5q3YFjR/3Pt7HYg1CEBQeq2+qwJ1j9gQVPZ8
vR81N9obJwFIwTZOZNg+iLM9XeMNvtsRVai8xwuT7d2pntzpKfYyXx+dcHnT38Nb/9yJrogOzq2f
VY74hk+MpG/ZIxzD1qqebJbVV+lRg7Z4mHFOlx9K02vaKye6dUxmDzt3koKcSZ/W1ihsmhImBsVW
UB7G+ndOLB2LOf9Ydba8Nbz2jcgMBtI7HbIwkDjKyjZOmL8fShUeBkper69vVfyE0Q5XsfRYq2cU
WxJBzOrWlH6oukxkwCxKzTbBgoiqO8+xi2iQTLyzdWL5o0Igf4laNC8hfTSTI9ASXn+XWNwJFEVu
sje9YreQGOu0W0jVKXPmQzShO92RjpyE21xX2M6T6eV0Tr8f3wwoCNS05mu+j4NcMyHuzUHzCkeh
DMmidwbRDr1KeKCZxa6Klg6tNojkOrZ6dn9RsX84yBZ2AE6Z2ypyF1RB3bYgdw2HKSMYJa7W5Jly
kx36/JbK7jJ7lPqVZ1jnRboA9YvbYt2zwyRBQw/T12b9B80QDrP/wSggD42yNw9o28zJDfJo5nRe
dIw24x9af+yaCjLr6JvY4XM2sPfE0+rV0ndQLOz4pTf8sNioh9K+v6+zd/jc0RqyFX96I0P3tf9E
31ECv7vSlwZ64lqblFRqy7mjvWv36Xxrf9aEWwXGBPO4dYAimtcO18UPTtXMcbALqDj2Uu3SFqcB
Jbd74AAZGCXyyBXd0maCHwR8AAOICoFZHkYH3ivJG3YYqdMG5JhqG3NLkX9d6l3r5I8xIyPx79VH
eSGjB3d7EgPhPwEOWcfoRAqGVGyyV5O1anQQnFrQKv/gpuKlRFz3+1bRFIfDWPTutIvfeyLeglBZ
dy/RyyAFvexq5LY9ovQa2D5b9Xv1AqT61SUXKi0hyNVzT+6uerTKnYTXxYSnfrlsmDpSQpzsO66w
w3Y8Sq/mey/YQR2wvd9zSSr+cO1e9feIWZSWOImIyG79Xps2GEukPew1LYAq0H9zBNgF/uQI7r81
jWOq7hVy9h6sZ/ih8nBIP2T2vaG3MERKW/JjrsF749EkgFpcvFaf1Wf5ZR20XcPOHlzjBF0AtoBS
XzMu6H5yBgjNlCrfCYo+HOrjs3VUHhgd8QZnYDPQTlN1CcEXdt2OwJn7vvuMn6vXylurstP9qVDw
wjyFxF8ptjQRAH3/rnH1X1DU5WhUnrLYL+RnE/X7d2cribNswgegAcOTDU/wVCY3mwqACXgTB8Nn
Z2PqweXDq0Y03R6mTbeZ4CIQle0gQJ2C8EJ5e7COCMufKh+ltPG2AKP5ououxWBD3rg+WsfwRr8q
Ij5LfBevYGwvHzSA9HW2fYleKaESzjJvaxDB82yeMwtPB6goNtP+8GoctdIFFz8pzOR4gAJ+2okv
s48P8oP2Ov2RAX5vymP5fN/2ZIu9xrvpiZH4XSfnoagBtF/UcGc8PqkC3+2rduJnyTaOd9gNJD4c
051w7FmRGQr3c+Z2i4tzDeEgTnjDkS6yT2m0GWRPFt+WB93RdxRnoBupfOnG+yYdCXd/Mkph3wmo
AtcGUIhKCmR5vTkSe4ar0UwNSZKYH45ECohIl+gZ0feZe8GA4DXQ+hjpAP0+ZtXxQwWPJ/il4Ebz
UtAaXVldcgMkSWTZ7Pz9S762uf7eVcMB3oP41IlF7nRrd+73+b8/fv+V0BpeaYYhDtuyZh74P5+P
a7a0DXHEE2nsdIJe//MjXO/+PnavRkr0yNQ+MGgENmc7bPTRv/3rfzzz9zW0kl7R31crm3vpZ2l7
haAM+Y+0XRq1G/xFaojk/Ajr9T1+bxJ8Bkfx96ZppK3kGSiWg3aKHv7++/C/P+bfx6xQqP/1Er8P
/v5PnjXxhqXG//t/v4//vfvPrSiPROc//pKqkQJDhqXp7x9MpeNNfu+XI3WZVFWW+/sS//b2v18b
RmjIXnnmsmpDCkiuaZylcVAYWTmx+4InVcz+UFkAegg2kqHeaJoR+XT28ehX6kOIzFiLE7CrRXmS
UsSMynhtJWvTV2z/cEnHGaAjSxv6RANPvUMHZevEesWh8Gmm3aFV5ZtldMFcwKPsRGA03B3znjw2
YgUdhZaFJVgQRlTwn5msXQcub+GIVrKANZvBkEsSiPGg+sRZb8QGWkF6N6yNokGTjdLXDOmLo7fa
tpsbOHjiU/XL9UmHiZecnhVLYhYsk+s4Lg/5nfJMxDNpmN1E2shk/04qtWWdnpP8LQypU0A5RjZv
mmlthXaiVExyULmMJM8mZr8Sn6IWdalkMHcp4Xn5EE11ZxBHgd5fQObdPFex8CHqC5ZsqX8PP8eB
pFeFfFA4Ajh3nJZm9StNLZMuKXYFet8djF4CAF0Ade7GbYIuirdPcYZqRn5wU2lsjmBHsgOg+8oq
olnvYQhZr1IBdMpxEA5RdhzvxvfcTdggVvIfmCQHMTTewhQKK6HZBNx9SRJGv9lXgdDXHgvkb23U
wl/tf3C/+qSNXOBVryAsF5coIC4Ws6DNQtIZIBTb6Q4rnHtXvBpzQq9c2jX1vINMss1z+izLfT/F
8mPbDGeSIdH3N7CjCgyP6Ag1BaSszs+71GlGnVqM6Z5YTg66/Iwh0GA+6SrBKsi9kMVgzaKbZKM/
S5124zB9tpD+JCs7SXLyqVJtZWuG8UKil4wlQgXqkXPMlET6rpL+sw1FlDiLSrXHGt9AcuGIzbqx
7wypsYVGw2B/MRH0YtFKviUtmFohnWG61GGlfi0p7aK79ph381teNeCgVg+aqmTwjIpvKST4KeqF
BwJ73Ekti01aG8GUA4NpPXsqde1TU1gmiTBvozr5U+aOKhuiG+bjc2Wyus6dhovEgIZ3SJP9BB8I
26LJbckptXMxq44Ya7wv5FC7xAwK7oBADPu1l6mXym2bL7dUX5hSZAmuDMFA0AAEYjXHd/b6dJ/I
YcxgXsZN4luK+s1I8iSpe7mP5kc366c7XenFgKqxiNMzsq8HDNK8Rq9h7g452XriYTbCqxEVu1zC
P6e2gD+UUX6cXpocQCezBnmb0Mus5A4P+1h9VnpzwrFL/qi/RMX6qdN82KYlh2uqybIyZpSD0t0f
a17cmmcWLyyuOg3tv1BPC7lSOykSjot4R5mq3rEFx/Uv6b6l0ZLdO5sHFODPsMkbiJiwb+c6PCyD
9qEX0BemkjqajtiSI30XSHt1jLn8k8y5N9+V/pSKpYnL+hHy80mqU+qPBj9lNSS8UBmT/di/aRLT
HAEIOy3TdU9S6G5H2PPARiefJ8t/GoNQTMwxbMM0Lw0Jfs6wei0OP2q7XGE7x/AY2Bbe7wTcJ2Xy
oOvta9yzu8jlETsfGL10rGl2ZNgmeNVLJuVa0GnLsRLQuXFtcnS1t1i3Kl8SQGRicWuGM71KPXb6
PrnNo/Q6RNC/5Ab9Nk6DAFaRhjiBhLIunSPkYCOKYv2gEcSuxzK+5rN4zKOMSnUMz+X30FR/7h19
HlSsS75TokV0a6wD0HsTfS3fnV43Wk8ecP81NHktCem44GGws8ye9G66n5oA7Ckw92waDDnxq4zP
UVbftKp9rovxyDE/Lo2Mp+0dl4CErqkgvpJujZ7aerqP9ZkQ2UCoqnOsErgrFCwMjbGI9j2Pf9Tp
qpSTaofEQ9k40J1lVUmhBmPRnYkE7BHsZcswTB1BG2B06aKtqWnniEP2JZRmBLm6+1F14K06q8lq
TQkGUzunU6JPE5f4LdTg6cG4s+Vn/s7qsrSrVIWMCBXO6K5tH/90sTyfpY7Rv4Sw1XFBAYJgFYT2
UPq5OcTAg33iJW39lk7ViJVDcVKIALEXAROlMP/WckzP/ugq7YI6es+6Tz1auNRFebRLkscd4tk9
iPo7Ob8I9waJZ90eYVevrFIAdamc2dncUa2PGd2aLn8Rov5TkxUiYeW11bVidWrjDjhzOGOJsw3G
Ns+xjmmQQG8S2qds3yHOVfQ9q//m7tya27axOP5VPHkPhwTA284mM62TbZxt0m42bWafMozM2oxk
0iUlR+6n3x8IyBFp2W18PLOYZfIUKUfEAXAu/3O7JoFdvXy6unz9dJvnP8R0D/6+XT6lAQ2I+eUa
EKQgt3d72f2sW2JfpOLaKW9fPsRbChEbU5z0HZXg7daOsSrTD3EfY7HHLad2swYI6Zfv4z/Uors6
f9kNG5J5jrf0nKBJEdbTiuSSPFmSQXCd0Rf5M0g6HUiOz0HEXnYXn8k3+ri6OmlNx5i24Vjr1083
P+aaVio6Jsxw9rEk12S7epUs049vzoAcywuSPnN9vaDD+O/fxwOQ0cUFEO0VgP6yeHux6Wi9dbUp
eVviJG27ZcT07wlA+2X7jmG9wz+uDG3zswEIoFCvY7qGkHW53b5oPtIbqE8+H9PPCWBkc7lIGIY6
1kn935SU+YW8qNbVy5aWYtf/2tT99buaMr318Pzvi+3fzurOfkqeU7t+3z3sS/cTOqrHX/6TIrWS
ER6zGrXxncYXvo/EqmJdm9P62RNdRAw1YPpSSpmafeiYvOpoGeg+fprnUZxkqqAFo/uccUAUxe3x
6C4u3L9Ax877v3PfChx/Tk6fPUlo4k4f60ml3rdyISkj+p0VeUbq5fgw5WWfC0maRkzfYXizpogu
rPXneUnhnmj5JologZjQaYTe/PaZLT9XEfFDVSQquN1XOtHzOs1v3X1tIlqT65x6S7d82mhPdj/O
Ik6HZs4DjAlr93Wm7Ewo0fYjAzJj60mTwzKgiLkdOmf9lBrZB/6ExQXKw+xcDhEXjIkYPRfnyiRO
0sHWySlITJTRNC+PjTtwAclAlRg7dEO2/izSpkwMxcVul2dCoDQRbfyZGWXn4oS1/SrPMieXZ8r5
GxQhMhA1p0pQioPbnyMjk4Jx8sYrwuAugTJp5uSTgAs6KnWRUW3GPLPxmV0CFUfAfIy6CU4SMse3
wHgR3QFrDaHntZ2gtH/38yzKY6QjRfSOK+Ftvk7km6/YfIZbMZpttvyUuxHDX3z98XF8DkoAgkII
Nx8FwEw6O4vtsAIoUqwgJoeUlG2Pj/vBkLjAOFGxGowjO6JvpwRu24J5xAgxmhvndKKwj7M+QuIC
OsrZqQ+Xg7qMmKdi0If6oDJMkgxjINUMyXQ2UXDiUNNUTHojLBeY0Y494HXeTC4kCUqTGTRKZeHd
BSxjsU2QR4aJnJj9DM4bn6lcZOsjhlhiEXmJgNoIyzLSGIZS9wC5SAkvnaLxNMdnfgrggtIxd8Ub
YQHJghxDRqgWrE1Q0qYHs/+wKIjBBpjExKy20HZfJXnhjuTDJaEBAAIXYLq6cctnlfumURKDnRhG
igUIjSSlESsCE2H20RuJuWkHD78VgdYnAIQa+ROeIiBE6uw1wSHAMqRRlGIGtePC3DeOc9yCxBjw
I/eF0K4CU9JsKy2Rd4AgpPUW3bIyv8iZl1CUGIh4kIAEN1clLHWAbW9nyMm4EEeowxg2eDQIOGBf
IORwiXHGKt7pxOAQU81ATbGjjGmAF5yjYN1ez7iQjI5yxvAOb5EHpBS1jj2Q+3CJoNOoMMCFNK87
KBEKiyZplRoa3Y1PcKAR/rKSngJsAzr05cp6Q+MDwf27UBZgijT5wyFxXHKXL6CzoAymm1wiGCIk
oIeeCzMToSB8wOzptAjXTEamS7UD7RntYNWYyTvuLMy4kIOylzlOifJyMzxLIY09tvtwuYCOZK6s
4s98+Qo7ibHpGXGU8QkvlJSwf8KrgEDQWZ7S7/OwcixVRLAVV2EHM4fnN6siE/sMYOWKiExOQHV8
ZsqxLCO6pyE2dyhTeGcB3cYBFhlKqMi00AAIPqg6j6qWCAyiiuQRe786PPQA60bsQCVAJLqg2exX
sTdRkWBM9N9Gg/rgY3B4Iqacnb0uOwtIP0MEvditcoahFBqkyWh8bB98c4cvIEOB5sbiQLPBdSC8
agBTDhuNZcTPWOHozaXgbkRSqkIsF+KoRPzFxVxFlgnQewKcWnj2BOc5AYKIY2xGYSEgFG376/GZ
GQqlRizGMfk4/vPgVCQOvlRDYiziGxFmSbx7NHMckjEjKVc5yVnuqowCKCB5oMg0lt4EjkKSK53S
/3rqNxFsz2JOAcDjjaAIC0mxp1OoEzISKkDMLKTmLsLMSkpSFXEAsBC8KRLQ7iO+pJuv8QpBTslJ
9sufyQEQhMJwAlTsDYPglIFKcJiEh8BygQwuADN30K1k2TePwBRBlsltUD76EJw0LAqfC/Jwp5E4
I+oQ33h33WdMyFNsyCIz47gCy6fg/AUbZ5PKA03uDcUf4APeUp5fCBuZx0Ak6urOSnBHAeOtEF+I
MrL5FSi+Oy5EFhGMIQ+r9G5VeEZSQo6cUCyoIkptboHSs6sAlkaakzaYoTfWU2CakUpS6VUwKeix
DavtBMLMXcrKSIHfGgxJd0qCOwSgqjaVXuQ0Gh1lBTl9QKc3e72vG2xKIhALmONXAyKss6DIGxBj
7MAomrRbRmK6vZ6dhRynsUiZTuA959ixPSRjCddfeiMsukxioirM173ePwskp6mCKARwU6A3IilT
8VEgQ89ihvqOMLRFVylOTslQdRfmf2UnLLpNu7Y1Q2dN1+6PiFJ2CNNfEQozCnsFOyXuMblpGfn4
4zO7DmCrBJyI8D0gS/Ev3JmbAijax61Ox9Knph4OVUjd9YVdzc/tz329jy3qsXyafNFWQrnf/loZ
9bw6vWhaWguu+2axHmuS9j7c1SiNv+P/u1/g7Z+e/NZuVbt/fNXUfdUvzhm3Z8vB/Gu+rS6on/pu
VX2qLqr9PXa+0dc3efZk8p57+/8nhIfljK7Vq2K6ffNHN5tbNqbJyAkvq3aoht0rjrVZ452XUj6u
Vs1vdKlvJuxwKIyYdrfq+uq0239rlzQmp9y29WLd0KBhQnws15ISf1Gvqi9VX+9Tdo6YmLK/Tkfd
b0fH3Wpz8WnKdldzKP0VevL2zelkP/F6rNkspfxD3fVn01f2AL6U8is43jS7N9wrPZQSPjmtzicH
0JcziemuaELRNdMb6WB8Mem7px/eXbh6o/fuk3sn3ZfpsXCQs/SF/3lbNrn8DzFhCGwWy+vJuXAG
n5T0j92mGW4NmXQRCCntN1XTTqQHtV2PoV7eVP31qmpP99nhK3PkrzwM1eJ8M9Tr9eRMeyhaTL9Z
nDdn1dReA2sBZpGTRhcM3Xpysn3Rnpw2U2j5e3k5kU0enHwM6t2mn5O2iRJi0l27nk1Q9QnLUspv
6099NbOeiKrZvAY56atqqrfw9G25iZzwl6NX1cXlcN5M1bpHEh6D/uu6H+qJpPIJoY9BnNbzzWKi
xnxt9mMQ/0/XL3c8Hv0DV+4mJt316/Oj46rv0JTTy+mQi8f5gRfVcn73XXWKlPxP582U4y6bT0x2
ucIimXo15K3ZMJSYdF+fzV3isWxVSvjnum2H69VVNXMTlKuJk5J/x9SM+uhkuKXbXOmxlPy/O2b3
HTyIPrLwOD9w+yBa8mTcSMm/h/v1MNQTk8LnGctpb6depXZpSVK6v6yr893KrUzxFXNSsr/W/QWa
bULZJVaKKTd4NrPjTWdVm7kqJf2hQu+0Z+vp1fSJ8mLi9bA++vXQy7vmFWL6zbDoWma+7fgw7qYr
+BDTvu7AmM6mlMeCmvspH0Kabtrm3Mafdu1wDv23Kbhmv7FY1VX//L8AAAD//w==</cx:binary>
              </cx:geoCache>
            </cx:geography>
          </cx:layoutPr>
        </cx:series>
        <cx:series layoutId="regionMap" hidden="1" uniqueId="{76961310-7AC5-A943-90E1-87A7EB1653DF}" formatIdx="1">
          <cx:dataId val="1"/>
          <cx:layoutPr>
            <cx:geography cultureLanguage="en-US" cultureRegion="US" attribution="Powered by Bing">
              <cx:geoCache provider="{E9337A44-BEBE-4D9F-B70C-5C5E7DAFC167}">
                <cx:binary>BMFRCoAgDADQq4gHcBV9SXUXWTMFdeEG7fi9d6BFbJSms96GRLTTF9U3AggW6klCrzhZOGtA7sA5
VyS4Z/rqeGBb1h2wpKlk3sH1AwAA//8=</cx:binary>
              </cx:geoCache>
            </cx:geography>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4/relationships/chartEx" Target="../charts/chartEx1.xml"/><Relationship Id="rId1" Type="http://schemas.openxmlformats.org/officeDocument/2006/relationships/slideLayout" Target="../slideLayouts/slideLayout7.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ndc.services.cdc.gov/conditions/hepatitis-b-acu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B7B2F9-6165-7697-F68A-A8B6BF36C52A}"/>
              </a:ext>
            </a:extLst>
          </p:cNvPr>
          <p:cNvSpPr>
            <a:spLocks noGrp="1"/>
          </p:cNvSpPr>
          <p:nvPr>
            <p:ph type="title"/>
          </p:nvPr>
        </p:nvSpPr>
        <p:spPr/>
        <p:txBody>
          <a:bodyPr>
            <a:noAutofit/>
          </a:bodyPr>
          <a:lstStyle/>
          <a:p>
            <a:r>
              <a:rPr lang="en-US" b="0"/>
              <a:t>Figure 2.3 </a:t>
            </a:r>
            <a:br>
              <a:rPr lang="en-US" sz="2400"/>
            </a:br>
            <a:r>
              <a:rPr lang="en-US" sz="2000" b="1"/>
              <a:t>Rates* of reported cases† of acute hepatitis B virus infection, by state or jurisdiction </a:t>
            </a:r>
            <a:br>
              <a:rPr lang="en-US" sz="2000" b="1"/>
            </a:br>
            <a:r>
              <a:rPr lang="en-US" sz="2000" b="1"/>
              <a:t>United States, 2020</a:t>
            </a:r>
            <a:endParaRPr lang="en-US" sz="2400" b="1"/>
          </a:p>
        </p:txBody>
      </p:sp>
      <mc:AlternateContent xmlns:mc="http://schemas.openxmlformats.org/markup-compatibility/2006" xmlns:cx4="http://schemas.microsoft.com/office/drawing/2016/5/10/chartex">
        <mc:Choice Requires="cx4">
          <p:graphicFrame>
            <p:nvGraphicFramePr>
              <p:cNvPr id="5" name="Chart 4" descr="State or jurisdictions are grouped by quintiles of the distribution of the rate of reported acute hepatitis B cases per 100,000 population. The states in the lowest rate category of 0.0 to 0.2 cases per 100,000 population include California, Kansas, Minnesota, Nebraska, South Dakota, Arizona, Colorado, Illinois, Massachusetts, New York, Texas, Wisconsin, and Wyoming. The states in the highest rate category of 1.3 to 3.2 cases per 100,000 population include North Carolina, South Carolina, Indiana, Florida, Tennessee, Kentucky, Maine, and West Virginia. ">
                <a:extLst>
                  <a:ext uri="{FF2B5EF4-FFF2-40B4-BE49-F238E27FC236}">
                    <a16:creationId xmlns:a16="http://schemas.microsoft.com/office/drawing/2014/main" id="{9C9FF41E-8858-31B2-4DE2-62C3B15C3797}"/>
                  </a:ext>
                </a:extLst>
              </p:cNvPr>
              <p:cNvGraphicFramePr/>
              <p:nvPr/>
            </p:nvGraphicFramePr>
            <p:xfrm>
              <a:off x="149195" y="1294929"/>
              <a:ext cx="7608166" cy="4275890"/>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5" name="Chart 4" descr="State or jurisdictions are grouped by quintiles of the distribution of the rate of reported acute hepatitis B cases per 100,000 population. The states in the lowest rate category of 0.0 to 0.2 cases per 100,000 population include California, Kansas, Minnesota, Nebraska, South Dakota, Arizona, Colorado, Illinois, Massachusetts, New York, Texas, Wisconsin, and Wyoming. The states in the highest rate category of 1.3 to 3.2 cases per 100,000 population include North Carolina, South Carolina, Indiana, Florida, Tennessee, Kentucky, Maine, and West Virginia. ">
                <a:extLst>
                  <a:ext uri="{FF2B5EF4-FFF2-40B4-BE49-F238E27FC236}">
                    <a16:creationId xmlns:a16="http://schemas.microsoft.com/office/drawing/2014/main" id="{9C9FF41E-8858-31B2-4DE2-62C3B15C3797}"/>
                  </a:ext>
                </a:extLst>
              </p:cNvPr>
              <p:cNvPicPr>
                <a:picLocks noGrp="1" noRot="1" noChangeAspect="1" noMove="1" noResize="1" noEditPoints="1" noAdjustHandles="1" noChangeArrowheads="1" noChangeShapeType="1"/>
              </p:cNvPicPr>
              <p:nvPr/>
            </p:nvPicPr>
            <p:blipFill>
              <a:blip r:embed="rId3"/>
              <a:stretch>
                <a:fillRect/>
              </a:stretch>
            </p:blipFill>
            <p:spPr>
              <a:xfrm>
                <a:off x="149195" y="1294929"/>
                <a:ext cx="7608166" cy="4275890"/>
              </a:xfrm>
              <a:prstGeom prst="rect">
                <a:avLst/>
              </a:prstGeom>
            </p:spPr>
          </p:pic>
        </mc:Fallback>
      </mc:AlternateContent>
      <p:sp>
        <p:nvSpPr>
          <p:cNvPr id="2" name="Rectangle 1">
            <a:extLst>
              <a:ext uri="{FF2B5EF4-FFF2-40B4-BE49-F238E27FC236}">
                <a16:creationId xmlns:a16="http://schemas.microsoft.com/office/drawing/2014/main" id="{0A7A6A1F-5A2F-F948-E693-98D925C878D5}"/>
              </a:ext>
              <a:ext uri="{C183D7F6-B498-43B3-948B-1728B52AA6E4}">
                <adec:decorative xmlns:adec="http://schemas.microsoft.com/office/drawing/2017/decorative" val="1"/>
              </a:ext>
            </a:extLst>
          </p:cNvPr>
          <p:cNvSpPr/>
          <p:nvPr/>
        </p:nvSpPr>
        <p:spPr>
          <a:xfrm>
            <a:off x="6602126" y="5304406"/>
            <a:ext cx="1166427" cy="2757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Legend Title">
            <a:extLst>
              <a:ext uri="{FF2B5EF4-FFF2-40B4-BE49-F238E27FC236}">
                <a16:creationId xmlns:a16="http://schemas.microsoft.com/office/drawing/2014/main" id="{B58CC78F-A8F7-EE75-C7C9-71718DD6054E}"/>
              </a:ext>
            </a:extLst>
          </p:cNvPr>
          <p:cNvSpPr txBox="1"/>
          <p:nvPr/>
        </p:nvSpPr>
        <p:spPr>
          <a:xfrm>
            <a:off x="7907216" y="1479947"/>
            <a:ext cx="2108654" cy="307777"/>
          </a:xfrm>
          <a:prstGeom prst="rect">
            <a:avLst/>
          </a:prstGeom>
          <a:noFill/>
        </p:spPr>
        <p:txBody>
          <a:bodyPr wrap="square">
            <a:spAutoFit/>
          </a:bodyPr>
          <a:lstStyle/>
          <a:p>
            <a:pPr fontAlgn="ctr"/>
            <a:r>
              <a:rPr lang="en-US" sz="1400" b="1" i="0" u="none" strike="noStrike">
                <a:solidFill>
                  <a:srgbClr val="111111"/>
                </a:solidFill>
                <a:effectLst/>
              </a:rPr>
              <a:t>Cases/100,000 Population</a:t>
            </a:r>
          </a:p>
        </p:txBody>
      </p:sp>
      <p:sp>
        <p:nvSpPr>
          <p:cNvPr id="21" name="Legend Color 1">
            <a:extLst>
              <a:ext uri="{FF2B5EF4-FFF2-40B4-BE49-F238E27FC236}">
                <a16:creationId xmlns:a16="http://schemas.microsoft.com/office/drawing/2014/main" id="{3A21AF03-270E-8239-7B52-07018517F0B1}"/>
              </a:ext>
              <a:ext uri="{C183D7F6-B498-43B3-948B-1728B52AA6E4}">
                <adec:decorative xmlns:adec="http://schemas.microsoft.com/office/drawing/2017/decorative" val="1"/>
              </a:ext>
            </a:extLst>
          </p:cNvPr>
          <p:cNvSpPr/>
          <p:nvPr/>
        </p:nvSpPr>
        <p:spPr>
          <a:xfrm>
            <a:off x="7979241" y="1804298"/>
            <a:ext cx="183950" cy="183950"/>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D8DDA77-3D60-F4EE-6593-3396E4AB555C}"/>
              </a:ext>
            </a:extLst>
          </p:cNvPr>
          <p:cNvSpPr txBox="1"/>
          <p:nvPr/>
        </p:nvSpPr>
        <p:spPr>
          <a:xfrm>
            <a:off x="8230414" y="1739450"/>
            <a:ext cx="740548" cy="307777"/>
          </a:xfrm>
          <a:prstGeom prst="rect">
            <a:avLst/>
          </a:prstGeom>
          <a:noFill/>
        </p:spPr>
        <p:txBody>
          <a:bodyPr wrap="square" rtlCol="0">
            <a:spAutoFit/>
          </a:bodyPr>
          <a:lstStyle/>
          <a:p>
            <a:r>
              <a:rPr lang="en-US" sz="1400"/>
              <a:t>0.0</a:t>
            </a:r>
            <a:r>
              <a:rPr lang="en-US" sz="1400">
                <a:solidFill>
                  <a:srgbClr val="111111"/>
                </a:solidFill>
              </a:rPr>
              <a:t>–</a:t>
            </a:r>
            <a:r>
              <a:rPr lang="en-US" sz="1400"/>
              <a:t>0.2</a:t>
            </a:r>
          </a:p>
        </p:txBody>
      </p:sp>
      <p:sp>
        <p:nvSpPr>
          <p:cNvPr id="22" name="Legend Color 2">
            <a:extLst>
              <a:ext uri="{FF2B5EF4-FFF2-40B4-BE49-F238E27FC236}">
                <a16:creationId xmlns:a16="http://schemas.microsoft.com/office/drawing/2014/main" id="{9AE2411A-FADC-CAB1-A320-B86F35BF2B9A}"/>
              </a:ext>
              <a:ext uri="{C183D7F6-B498-43B3-948B-1728B52AA6E4}">
                <adec:decorative xmlns:adec="http://schemas.microsoft.com/office/drawing/2017/decorative" val="1"/>
              </a:ext>
            </a:extLst>
          </p:cNvPr>
          <p:cNvSpPr/>
          <p:nvPr/>
        </p:nvSpPr>
        <p:spPr>
          <a:xfrm>
            <a:off x="7979241" y="2091246"/>
            <a:ext cx="183950" cy="183950"/>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437392A-4200-EF41-2C06-403845E6563F}"/>
              </a:ext>
            </a:extLst>
          </p:cNvPr>
          <p:cNvSpPr txBox="1"/>
          <p:nvPr/>
        </p:nvSpPr>
        <p:spPr>
          <a:xfrm>
            <a:off x="8230414" y="2019590"/>
            <a:ext cx="740548" cy="307777"/>
          </a:xfrm>
          <a:prstGeom prst="rect">
            <a:avLst/>
          </a:prstGeom>
          <a:noFill/>
        </p:spPr>
        <p:txBody>
          <a:bodyPr wrap="square" rtlCol="0">
            <a:spAutoFit/>
          </a:bodyPr>
          <a:lstStyle/>
          <a:p>
            <a:r>
              <a:rPr lang="en-US" sz="1400"/>
              <a:t>0.3</a:t>
            </a:r>
            <a:r>
              <a:rPr lang="en-US" sz="1400">
                <a:solidFill>
                  <a:srgbClr val="111111"/>
                </a:solidFill>
              </a:rPr>
              <a:t>–</a:t>
            </a:r>
            <a:r>
              <a:rPr lang="en-US" sz="1400"/>
              <a:t>0.4</a:t>
            </a:r>
          </a:p>
        </p:txBody>
      </p:sp>
      <p:sp>
        <p:nvSpPr>
          <p:cNvPr id="23" name="Legend Color 3">
            <a:extLst>
              <a:ext uri="{FF2B5EF4-FFF2-40B4-BE49-F238E27FC236}">
                <a16:creationId xmlns:a16="http://schemas.microsoft.com/office/drawing/2014/main" id="{89C1AC1A-29FE-5F4B-DBD9-4D946BBCBA11}"/>
              </a:ext>
              <a:ext uri="{C183D7F6-B498-43B3-948B-1728B52AA6E4}">
                <adec:decorative xmlns:adec="http://schemas.microsoft.com/office/drawing/2017/decorative" val="1"/>
              </a:ext>
            </a:extLst>
          </p:cNvPr>
          <p:cNvSpPr/>
          <p:nvPr/>
        </p:nvSpPr>
        <p:spPr>
          <a:xfrm>
            <a:off x="7979241" y="2383023"/>
            <a:ext cx="183950" cy="183950"/>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07D77BB-DEE0-3DFD-CB46-BB67700321D8}"/>
              </a:ext>
            </a:extLst>
          </p:cNvPr>
          <p:cNvSpPr txBox="1"/>
          <p:nvPr/>
        </p:nvSpPr>
        <p:spPr>
          <a:xfrm>
            <a:off x="8230414" y="2321502"/>
            <a:ext cx="740548" cy="307777"/>
          </a:xfrm>
          <a:prstGeom prst="rect">
            <a:avLst/>
          </a:prstGeom>
          <a:noFill/>
        </p:spPr>
        <p:txBody>
          <a:bodyPr wrap="square" rtlCol="0">
            <a:spAutoFit/>
          </a:bodyPr>
          <a:lstStyle/>
          <a:p>
            <a:r>
              <a:rPr lang="en-US" sz="1400"/>
              <a:t>0.5</a:t>
            </a:r>
            <a:r>
              <a:rPr lang="en-US" sz="1400">
                <a:solidFill>
                  <a:srgbClr val="111111"/>
                </a:solidFill>
              </a:rPr>
              <a:t>–</a:t>
            </a:r>
            <a:r>
              <a:rPr lang="en-US" sz="1400"/>
              <a:t>0.6</a:t>
            </a:r>
          </a:p>
        </p:txBody>
      </p:sp>
      <p:sp>
        <p:nvSpPr>
          <p:cNvPr id="24" name="Legend Color 4">
            <a:extLst>
              <a:ext uri="{FF2B5EF4-FFF2-40B4-BE49-F238E27FC236}">
                <a16:creationId xmlns:a16="http://schemas.microsoft.com/office/drawing/2014/main" id="{7C303107-ACA0-CDEE-E1F0-D4648ABC5B74}"/>
              </a:ext>
              <a:ext uri="{C183D7F6-B498-43B3-948B-1728B52AA6E4}">
                <adec:decorative xmlns:adec="http://schemas.microsoft.com/office/drawing/2017/decorative" val="1"/>
              </a:ext>
            </a:extLst>
          </p:cNvPr>
          <p:cNvSpPr/>
          <p:nvPr/>
        </p:nvSpPr>
        <p:spPr>
          <a:xfrm>
            <a:off x="9348055" y="1804298"/>
            <a:ext cx="183950" cy="183950"/>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4E1AB46-C668-9F26-A1BE-CE8AC2B3B7F7}"/>
              </a:ext>
            </a:extLst>
          </p:cNvPr>
          <p:cNvSpPr txBox="1"/>
          <p:nvPr/>
        </p:nvSpPr>
        <p:spPr>
          <a:xfrm>
            <a:off x="9529824" y="1739450"/>
            <a:ext cx="740548" cy="307777"/>
          </a:xfrm>
          <a:prstGeom prst="rect">
            <a:avLst/>
          </a:prstGeom>
          <a:noFill/>
        </p:spPr>
        <p:txBody>
          <a:bodyPr wrap="square" rtlCol="0">
            <a:spAutoFit/>
          </a:bodyPr>
          <a:lstStyle/>
          <a:p>
            <a:r>
              <a:rPr lang="en-US" sz="1400"/>
              <a:t>0.7</a:t>
            </a:r>
            <a:r>
              <a:rPr lang="en-US" sz="1400">
                <a:solidFill>
                  <a:srgbClr val="111111"/>
                </a:solidFill>
              </a:rPr>
              <a:t>–1</a:t>
            </a:r>
            <a:r>
              <a:rPr lang="en-US" sz="1400"/>
              <a:t>.2</a:t>
            </a:r>
          </a:p>
        </p:txBody>
      </p:sp>
      <p:sp>
        <p:nvSpPr>
          <p:cNvPr id="25" name="Legend Color 5">
            <a:extLst>
              <a:ext uri="{FF2B5EF4-FFF2-40B4-BE49-F238E27FC236}">
                <a16:creationId xmlns:a16="http://schemas.microsoft.com/office/drawing/2014/main" id="{33F6FDD9-0D4A-16A0-C1B8-2B1BA4CC7561}"/>
              </a:ext>
              <a:ext uri="{C183D7F6-B498-43B3-948B-1728B52AA6E4}">
                <adec:decorative xmlns:adec="http://schemas.microsoft.com/office/drawing/2017/decorative" val="1"/>
              </a:ext>
            </a:extLst>
          </p:cNvPr>
          <p:cNvSpPr/>
          <p:nvPr/>
        </p:nvSpPr>
        <p:spPr>
          <a:xfrm>
            <a:off x="9348055" y="2096074"/>
            <a:ext cx="183950" cy="1839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A12CB2DA-82B5-46AE-06DE-5200DC4E62F5}"/>
              </a:ext>
            </a:extLst>
          </p:cNvPr>
          <p:cNvSpPr txBox="1"/>
          <p:nvPr/>
        </p:nvSpPr>
        <p:spPr>
          <a:xfrm>
            <a:off x="9529824" y="2019590"/>
            <a:ext cx="740548" cy="307777"/>
          </a:xfrm>
          <a:prstGeom prst="rect">
            <a:avLst/>
          </a:prstGeom>
          <a:noFill/>
        </p:spPr>
        <p:txBody>
          <a:bodyPr wrap="square" rtlCol="0">
            <a:spAutoFit/>
          </a:bodyPr>
          <a:lstStyle/>
          <a:p>
            <a:r>
              <a:rPr lang="en-US" sz="1400"/>
              <a:t>1.3</a:t>
            </a:r>
            <a:r>
              <a:rPr lang="en-US" sz="1400">
                <a:solidFill>
                  <a:srgbClr val="111111"/>
                </a:solidFill>
              </a:rPr>
              <a:t>–3.2</a:t>
            </a:r>
            <a:endParaRPr lang="en-US" sz="1400"/>
          </a:p>
        </p:txBody>
      </p:sp>
      <p:sp>
        <p:nvSpPr>
          <p:cNvPr id="26" name="Legend Color 6">
            <a:extLst>
              <a:ext uri="{FF2B5EF4-FFF2-40B4-BE49-F238E27FC236}">
                <a16:creationId xmlns:a16="http://schemas.microsoft.com/office/drawing/2014/main" id="{97625F03-C147-2B71-7BAC-2CEF96334730}"/>
              </a:ext>
              <a:ext uri="{C183D7F6-B498-43B3-948B-1728B52AA6E4}">
                <adec:decorative xmlns:adec="http://schemas.microsoft.com/office/drawing/2017/decorative" val="1"/>
              </a:ext>
            </a:extLst>
          </p:cNvPr>
          <p:cNvSpPr/>
          <p:nvPr/>
        </p:nvSpPr>
        <p:spPr>
          <a:xfrm>
            <a:off x="9348055" y="2383022"/>
            <a:ext cx="183950" cy="18395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026137AA-609A-5263-BFC0-FC24541E89ED}"/>
              </a:ext>
            </a:extLst>
          </p:cNvPr>
          <p:cNvSpPr txBox="1"/>
          <p:nvPr/>
        </p:nvSpPr>
        <p:spPr>
          <a:xfrm>
            <a:off x="9529823" y="2321502"/>
            <a:ext cx="1592876" cy="307777"/>
          </a:xfrm>
          <a:prstGeom prst="rect">
            <a:avLst/>
          </a:prstGeom>
          <a:noFill/>
        </p:spPr>
        <p:txBody>
          <a:bodyPr wrap="square" rtlCol="0">
            <a:spAutoFit/>
          </a:bodyPr>
          <a:lstStyle/>
          <a:p>
            <a:r>
              <a:rPr lang="en-US" sz="1400"/>
              <a:t>No reported cases</a:t>
            </a:r>
          </a:p>
        </p:txBody>
      </p:sp>
      <p:sp>
        <p:nvSpPr>
          <p:cNvPr id="27" name="Legend Color 7">
            <a:extLst>
              <a:ext uri="{FF2B5EF4-FFF2-40B4-BE49-F238E27FC236}">
                <a16:creationId xmlns:a16="http://schemas.microsoft.com/office/drawing/2014/main" id="{579D3ECD-CCAF-1950-6F77-27F1322D81FB}"/>
              </a:ext>
              <a:ext uri="{C183D7F6-B498-43B3-948B-1728B52AA6E4}">
                <adec:decorative xmlns:adec="http://schemas.microsoft.com/office/drawing/2017/decorative" val="1"/>
              </a:ext>
            </a:extLst>
          </p:cNvPr>
          <p:cNvSpPr/>
          <p:nvPr/>
        </p:nvSpPr>
        <p:spPr>
          <a:xfrm>
            <a:off x="9348055" y="2665654"/>
            <a:ext cx="183950" cy="183950"/>
          </a:xfrm>
          <a:prstGeom prst="ellipse">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64FF238-5BE1-F39C-C87A-D94D0E9DF9C2}"/>
              </a:ext>
            </a:extLst>
          </p:cNvPr>
          <p:cNvSpPr txBox="1"/>
          <p:nvPr/>
        </p:nvSpPr>
        <p:spPr>
          <a:xfrm>
            <a:off x="9529823" y="2599627"/>
            <a:ext cx="1452601" cy="307777"/>
          </a:xfrm>
          <a:prstGeom prst="rect">
            <a:avLst/>
          </a:prstGeom>
          <a:noFill/>
        </p:spPr>
        <p:txBody>
          <a:bodyPr wrap="square" rtlCol="0">
            <a:spAutoFit/>
          </a:bodyPr>
          <a:lstStyle/>
          <a:p>
            <a:r>
              <a:rPr lang="en-US" sz="1400"/>
              <a:t>Data unavailable</a:t>
            </a:r>
          </a:p>
        </p:txBody>
      </p:sp>
      <p:graphicFrame>
        <p:nvGraphicFramePr>
          <p:cNvPr id="30" name="Table 29">
            <a:extLst>
              <a:ext uri="{FF2B5EF4-FFF2-40B4-BE49-F238E27FC236}">
                <a16:creationId xmlns:a16="http://schemas.microsoft.com/office/drawing/2014/main" id="{E1DA6C56-BC8F-79E5-EE48-D10083056CB2}"/>
              </a:ext>
            </a:extLst>
          </p:cNvPr>
          <p:cNvGraphicFramePr>
            <a:graphicFrameLocks noGrp="1"/>
          </p:cNvGraphicFramePr>
          <p:nvPr>
            <p:extLst>
              <p:ext uri="{D42A27DB-BD31-4B8C-83A1-F6EECF244321}">
                <p14:modId xmlns:p14="http://schemas.microsoft.com/office/powerpoint/2010/main" val="1883952860"/>
              </p:ext>
            </p:extLst>
          </p:nvPr>
        </p:nvGraphicFramePr>
        <p:xfrm>
          <a:off x="7906557" y="3084796"/>
          <a:ext cx="3749040" cy="2529778"/>
        </p:xfrm>
        <a:graphic>
          <a:graphicData uri="http://schemas.openxmlformats.org/drawingml/2006/table">
            <a:tbl>
              <a:tblPr firstRow="1" bandRow="1">
                <a:tableStyleId>{ED083AE6-46FA-4A59-8FB0-9F97EB10719F}</a:tableStyleId>
              </a:tblPr>
              <a:tblGrid>
                <a:gridCol w="758952">
                  <a:extLst>
                    <a:ext uri="{9D8B030D-6E8A-4147-A177-3AD203B41FA5}">
                      <a16:colId xmlns:a16="http://schemas.microsoft.com/office/drawing/2014/main" val="2197488459"/>
                    </a:ext>
                  </a:extLst>
                </a:gridCol>
                <a:gridCol w="1252728">
                  <a:extLst>
                    <a:ext uri="{9D8B030D-6E8A-4147-A177-3AD203B41FA5}">
                      <a16:colId xmlns:a16="http://schemas.microsoft.com/office/drawing/2014/main" val="333131822"/>
                    </a:ext>
                  </a:extLst>
                </a:gridCol>
                <a:gridCol w="1737360">
                  <a:extLst>
                    <a:ext uri="{9D8B030D-6E8A-4147-A177-3AD203B41FA5}">
                      <a16:colId xmlns:a16="http://schemas.microsoft.com/office/drawing/2014/main" val="4227953581"/>
                    </a:ext>
                  </a:extLst>
                </a:gridCol>
              </a:tblGrid>
              <a:tr h="426800">
                <a:tc>
                  <a:txBody>
                    <a:bodyPr/>
                    <a:lstStyle/>
                    <a:p>
                      <a:pPr algn="ctr" fontAlgn="ctr"/>
                      <a:r>
                        <a:rPr lang="en-US" sz="1200" b="1" i="0" u="none" strike="noStrike">
                          <a:solidFill>
                            <a:schemeClr val="bg1"/>
                          </a:solidFill>
                          <a:effectLst/>
                          <a:latin typeface="+mn-lt"/>
                        </a:rPr>
                        <a:t>Color Key</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Cases/100,000 Population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State or Jurisdiction</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3085099476"/>
                  </a:ext>
                </a:extLst>
              </a:tr>
              <a:tr h="426800">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20000"/>
                      </a:schemeClr>
                    </a:solidFill>
                  </a:tcPr>
                </a:tc>
                <a:tc>
                  <a:txBody>
                    <a:bodyPr/>
                    <a:lstStyle/>
                    <a:p>
                      <a:pPr algn="ctr" fontAlgn="ctr"/>
                      <a:r>
                        <a:rPr lang="en-US" sz="1100" b="0" i="0" u="none" strike="noStrike">
                          <a:solidFill>
                            <a:srgbClr val="111111"/>
                          </a:solidFill>
                          <a:effectLst/>
                          <a:latin typeface="+mn-lt"/>
                        </a:rPr>
                        <a:t>0.0–0.2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CA, KS, MN, NE, SD, AZ, CO, IL, MA, NY, TX, WI, WY</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871960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40000"/>
                      </a:schemeClr>
                    </a:solidFill>
                  </a:tcPr>
                </a:tc>
                <a:tc>
                  <a:txBody>
                    <a:bodyPr/>
                    <a:lstStyle/>
                    <a:p>
                      <a:pPr algn="ctr" fontAlgn="ctr"/>
                      <a:r>
                        <a:rPr lang="en-US" sz="1100" b="0" i="0" u="none" strike="noStrike">
                          <a:solidFill>
                            <a:srgbClr val="111111"/>
                          </a:solidFill>
                          <a:effectLst/>
                          <a:latin typeface="+mn-lt"/>
                        </a:rPr>
                        <a:t>0.3–0.4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MO, UT, MI, NV, OR, PA</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815237"/>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60000"/>
                      </a:schemeClr>
                    </a:solidFill>
                  </a:tcPr>
                </a:tc>
                <a:tc>
                  <a:txBody>
                    <a:bodyPr/>
                    <a:lstStyle/>
                    <a:p>
                      <a:pPr algn="ctr" fontAlgn="ctr"/>
                      <a:r>
                        <a:rPr lang="en-US" sz="1100" b="0" i="0" u="none" strike="noStrike">
                          <a:solidFill>
                            <a:srgbClr val="111111"/>
                          </a:solidFill>
                          <a:effectLst/>
                          <a:latin typeface="+mn-lt"/>
                        </a:rPr>
                        <a:t>0.5–0.6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AK, IA, MT, ND, NJ, VA, VT, WA, MD</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436712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alpha val="80000"/>
                      </a:schemeClr>
                    </a:solidFill>
                  </a:tcPr>
                </a:tc>
                <a:tc>
                  <a:txBody>
                    <a:bodyPr/>
                    <a:lstStyle/>
                    <a:p>
                      <a:pPr algn="ctr" fontAlgn="ctr"/>
                      <a:r>
                        <a:rPr lang="en-US" sz="1100" b="0" i="0" u="none" strike="noStrike">
                          <a:solidFill>
                            <a:srgbClr val="111111"/>
                          </a:solidFill>
                          <a:effectLst/>
                          <a:latin typeface="+mn-lt"/>
                        </a:rPr>
                        <a:t>0.7–1.2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DE, LA, OK, GA, OH, AL, AR, MS</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4714260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100" b="0" i="0" u="none" strike="noStrike">
                          <a:solidFill>
                            <a:srgbClr val="111111"/>
                          </a:solidFill>
                          <a:effectLst/>
                          <a:latin typeface="+mn-lt"/>
                        </a:rPr>
                        <a:t>1.3–3.2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NC, SC, IN, FL, TN, KY, ME, WV</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0313967"/>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1">
                        <a:alpha val="40000"/>
                      </a:schemeClr>
                    </a:solidFill>
                  </a:tcPr>
                </a:tc>
                <a:tc>
                  <a:txBody>
                    <a:bodyPr/>
                    <a:lstStyle/>
                    <a:p>
                      <a:pPr algn="ctr" fontAlgn="ctr"/>
                      <a:r>
                        <a:rPr lang="en-US" sz="1100" b="0" i="0" u="none" strike="noStrike">
                          <a:solidFill>
                            <a:srgbClr val="111111"/>
                          </a:solidFill>
                          <a:effectLst/>
                          <a:latin typeface="+mn-lt"/>
                        </a:rPr>
                        <a:t>No reported cases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CT, HI, ID, NH, NM</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6015111"/>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alpha val="70000"/>
                      </a:schemeClr>
                    </a:solidFill>
                  </a:tcPr>
                </a:tc>
                <a:tc>
                  <a:txBody>
                    <a:bodyPr/>
                    <a:lstStyle/>
                    <a:p>
                      <a:pPr algn="ctr" fontAlgn="ctr"/>
                      <a:r>
                        <a:rPr lang="en-US" sz="1100" b="0" i="0" u="none" strike="noStrike">
                          <a:solidFill>
                            <a:srgbClr val="111111"/>
                          </a:solidFill>
                          <a:effectLst/>
                          <a:latin typeface="+mn-lt"/>
                        </a:rPr>
                        <a:t>Data unavailable</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DC, RI</a:t>
                      </a:r>
                    </a:p>
                  </a:txBody>
                  <a:tcPr marL="9525" marR="18288"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6287410"/>
                  </a:ext>
                </a:extLst>
              </a:tr>
            </a:tbl>
          </a:graphicData>
        </a:graphic>
      </p:graphicFrame>
      <p:sp>
        <p:nvSpPr>
          <p:cNvPr id="9" name="Footnote 1">
            <a:extLst>
              <a:ext uri="{FF2B5EF4-FFF2-40B4-BE49-F238E27FC236}">
                <a16:creationId xmlns:a16="http://schemas.microsoft.com/office/drawing/2014/main" id="{B34A4220-DB97-CA41-B443-6389473FE35F}"/>
              </a:ext>
            </a:extLst>
          </p:cNvPr>
          <p:cNvSpPr txBox="1"/>
          <p:nvPr/>
        </p:nvSpPr>
        <p:spPr>
          <a:xfrm>
            <a:off x="447453" y="6204255"/>
            <a:ext cx="5435889" cy="707886"/>
          </a:xfrm>
          <a:prstGeom prst="rect">
            <a:avLst/>
          </a:prstGeom>
          <a:noFill/>
        </p:spPr>
        <p:txBody>
          <a:bodyPr wrap="square" lIns="91440" tIns="45720" rIns="91440" bIns="45720" anchor="t">
            <a:spAutoFit/>
          </a:bodyPr>
          <a:lstStyle/>
          <a:p>
            <a:r>
              <a:rPr lang="en-US" sz="800"/>
              <a:t>* Rates per 100,000 population.		</a:t>
            </a:r>
          </a:p>
          <a:p>
            <a:endParaRPr lang="en-US" sz="800"/>
          </a:p>
          <a:p>
            <a:r>
              <a:rPr lang="en-US" sz="800"/>
              <a:t>† Reported confirmed cases. For the case definition, see </a:t>
            </a:r>
            <a:r>
              <a:rPr lang="en-US" sz="800">
                <a:hlinkClick r:id="rId4"/>
              </a:rPr>
              <a:t>https://ndc.services.cdc.gov/conditions/hepatitis-b-acute/</a:t>
            </a:r>
            <a:r>
              <a:rPr lang="en-US" sz="800"/>
              <a:t>. </a:t>
            </a:r>
            <a:endParaRPr lang="en-US" sz="800">
              <a:cs typeface="Calibri"/>
            </a:endParaRPr>
          </a:p>
          <a:p>
            <a:endParaRPr lang="en-US" sz="800"/>
          </a:p>
          <a:p>
            <a:r>
              <a:rPr lang="en-US" sz="800"/>
              <a:t>				</a:t>
            </a:r>
          </a:p>
        </p:txBody>
      </p:sp>
      <p:sp>
        <p:nvSpPr>
          <p:cNvPr id="11" name="Footnote 2">
            <a:extLst>
              <a:ext uri="{FF2B5EF4-FFF2-40B4-BE49-F238E27FC236}">
                <a16:creationId xmlns:a16="http://schemas.microsoft.com/office/drawing/2014/main" id="{0E038E99-7D15-C129-16D4-3D819F670E75}"/>
              </a:ext>
            </a:extLst>
          </p:cNvPr>
          <p:cNvSpPr txBox="1"/>
          <p:nvPr/>
        </p:nvSpPr>
        <p:spPr>
          <a:xfrm>
            <a:off x="6515387" y="5966212"/>
            <a:ext cx="4020076" cy="830997"/>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spTree>
    <p:extLst>
      <p:ext uri="{BB962C8B-B14F-4D97-AF65-F5344CB8AC3E}">
        <p14:creationId xmlns:p14="http://schemas.microsoft.com/office/powerpoint/2010/main" val="2868384399"/>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9</TotalTime>
  <Words>247</Words>
  <Application>Microsoft Macintosh PowerPoint</Application>
  <PresentationFormat>Widescreen</PresentationFormat>
  <Paragraphs>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2.3  Rates* of reported cases† of acute hepatitis B virus infection, by state or jurisdiction  United States,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16</cp:revision>
  <dcterms:created xsi:type="dcterms:W3CDTF">2022-08-02T19:32:21Z</dcterms:created>
  <dcterms:modified xsi:type="dcterms:W3CDTF">2022-10-06T19:13:10Z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