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8077200"/>
  <p:notesSz cx="7772400" cy="8077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503932"/>
            <a:ext cx="6606540" cy="1696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523232"/>
            <a:ext cx="5440680" cy="201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857756"/>
            <a:ext cx="3380994" cy="5330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857756"/>
            <a:ext cx="3380994" cy="5330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323088"/>
            <a:ext cx="6995160" cy="1292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857756"/>
            <a:ext cx="6995160" cy="53309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7511796"/>
            <a:ext cx="2487168" cy="403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7511796"/>
            <a:ext cx="1787652" cy="403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7511796"/>
            <a:ext cx="1787652" cy="403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object 2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42536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56105" y="5425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311718" y="5425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0" name="object 2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87375"/>
              </p:ext>
            </p:extLst>
          </p:nvPr>
        </p:nvGraphicFramePr>
        <p:xfrm>
          <a:off x="457200" y="5569203"/>
          <a:ext cx="6858000" cy="203784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29692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Race/Ethnicity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 dirty="0">
                        <a:latin typeface="Tahoma"/>
                        <a:cs typeface="Tahoma"/>
                      </a:endParaRPr>
                    </a:p>
                  </a:txBody>
                  <a:tcPr marL="0" marR="0" marT="102870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56515" marR="39370">
                        <a:lnSpc>
                          <a:spcPct val="104200"/>
                        </a:lnSpc>
                        <a:spcBef>
                          <a:spcPts val="29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American</a:t>
                      </a:r>
                      <a:r>
                        <a:rPr sz="800" b="1" spc="-114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Indian/ 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Alaska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Native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74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 marR="205104">
                        <a:lnSpc>
                          <a:spcPct val="104200"/>
                        </a:lnSpc>
                        <a:spcBef>
                          <a:spcPts val="32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Asian/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acific  Islander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4064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89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Black,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3.0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2.2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White,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571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non-Hispanic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855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6515">
                        <a:lnSpc>
                          <a:spcPct val="100000"/>
                        </a:lnSpc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Hispanic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1.0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5715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0.4</a:t>
                      </a:r>
                      <a:endParaRPr sz="800" dirty="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1" name="object 241"/>
          <p:cNvSpPr txBox="1"/>
          <p:nvPr/>
        </p:nvSpPr>
        <p:spPr>
          <a:xfrm>
            <a:off x="444500" y="7695692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42" name="object 242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 txBox="1"/>
          <p:nvPr/>
        </p:nvSpPr>
        <p:spPr>
          <a:xfrm>
            <a:off x="444500" y="272592"/>
            <a:ext cx="6828790" cy="109305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 marR="457834">
              <a:lnSpc>
                <a:spcPct val="107200"/>
              </a:lnSpc>
              <a:spcBef>
                <a:spcPts val="99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2.6.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acute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B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infections,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Tahoma"/>
                <a:cs typeface="Tahoma"/>
              </a:rPr>
              <a:t>race/ 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ethnicity </a:t>
            </a: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</a:t>
            </a:r>
            <a:r>
              <a:rPr sz="1400" b="1" spc="-2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2004–2019</a:t>
            </a:r>
            <a:endParaRPr sz="1050" dirty="0">
              <a:latin typeface="Century Gothic"/>
              <a:cs typeface="Century Gothic"/>
            </a:endParaRPr>
          </a:p>
        </p:txBody>
      </p:sp>
      <p:pic>
        <p:nvPicPr>
          <p:cNvPr id="250" name="Picture 249" descr="Rates of reported acute hepatitis B by race/ethnicity for 2004–2019. The race/ethnicity classifications are American Indian/Alaska Native, Asian/Pacific Islander, Black non-Hispanic, White non-Hispanic, and Hispanic. Rates of reported acute hepatitis B decreased or remained stable during 2019 among all racial/ethnicity categories. The highest rate was observed among non-Hispanic White persons at 1.0 cases per 100,000 population.">
            <a:extLst>
              <a:ext uri="{FF2B5EF4-FFF2-40B4-BE49-F238E27FC236}">
                <a16:creationId xmlns:a16="http://schemas.microsoft.com/office/drawing/2014/main" id="{F7645ACD-A9AA-4927-9245-694C97FB7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32" y="1505712"/>
            <a:ext cx="6955536" cy="38282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151</Words>
  <Application>Microsoft Office PowerPoint</Application>
  <PresentationFormat>Custom</PresentationFormat>
  <Paragraphs>190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2.6. Rates of reported acute hepatitis B virus infections, by race/ethnicity — United States, 2004–2019</dc:title>
  <dc:subject>Figure 2.6. Rates of reported acute hepatitis B virus infections, by race/ethnicity — United States, 2004–2019</dc:subject>
  <dc:creator>HHS / CDC / DDID / NCHHSTP / DVH</dc:creator>
  <cp:lastModifiedBy>Yunes Malkou, Cristina (CDC/DDID/NCHHSTP/OD) (CTR)</cp:lastModifiedBy>
  <cp:revision>2</cp:revision>
  <dcterms:created xsi:type="dcterms:W3CDTF">2021-05-18T21:23:13Z</dcterms:created>
  <dcterms:modified xsi:type="dcterms:W3CDTF">2021-05-19T13:50:56Z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2021-05-18T23:28:57Z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e5d2e3dc-19a8-4bd0-92c5-3b08530308cd</vt:lpwstr>
  </property>
  <property fmtid="{D5CDD505-2E9C-101B-9397-08002B2CF9AE}" pid="11" name="MSIP_Label_8af03ff0-41c5-4c41-b55e-fabb8fae94be_ContentBits">
    <vt:lpwstr>0</vt:lpwstr>
  </property>
</Properties>
</file>