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082" y="7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190" y="1750071"/>
            <a:ext cx="11872855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6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005E6E"/>
                </a:solidFill>
                <a:latin typeface="Tahoma"/>
                <a:cs typeface="Tahoma"/>
              </a:rPr>
              <a:t>2.5.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acute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B,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27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8715" y="2895600"/>
            <a:ext cx="11793770" cy="5976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9" name="object 9"/>
          <p:cNvSpPr txBox="1"/>
          <p:nvPr/>
        </p:nvSpPr>
        <p:spPr>
          <a:xfrm>
            <a:off x="774189" y="9105258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79117" y="746686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16768" y="746685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28817" y="100510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86982" y="100510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70652" y="1023994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12484" y="968241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12194" y="710370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40211" y="744108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12201" y="710382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9" name="object 19"/>
          <p:cNvSpPr txBox="1"/>
          <p:nvPr/>
        </p:nvSpPr>
        <p:spPr>
          <a:xfrm>
            <a:off x="12163235" y="16732179"/>
            <a:ext cx="461284" cy="325330"/>
          </a:xfrm>
          <a:prstGeom prst="rect">
            <a:avLst/>
          </a:prstGeom>
          <a:ln w="6350">
            <a:solidFill>
              <a:srgbClr val="005E6E"/>
            </a:solidFill>
          </a:ln>
        </p:spPr>
        <p:txBody>
          <a:bodyPr vert="horz" wrap="square" lIns="0" tIns="59167" rIns="0" bIns="0" rtlCol="0">
            <a:spAutoFit/>
          </a:bodyPr>
          <a:lstStyle/>
          <a:p>
            <a:pPr marL="90942">
              <a:spcBef>
                <a:spcPts val="466"/>
              </a:spcBef>
            </a:pPr>
            <a:r>
              <a:rPr sz="1726" spc="197" dirty="0">
                <a:solidFill>
                  <a:srgbClr val="8C268A"/>
                </a:solidFill>
                <a:latin typeface="Century Gothic"/>
                <a:cs typeface="Century Gothic"/>
              </a:rPr>
              <a:t>27</a:t>
            </a:r>
            <a:endParaRPr sz="1726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736" y="1763421"/>
            <a:ext cx="11872855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6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005E6E"/>
                </a:solidFill>
                <a:latin typeface="Tahoma"/>
                <a:cs typeface="Tahoma"/>
              </a:rPr>
              <a:t>2.5.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acute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B,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27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0511" y="2675863"/>
            <a:ext cx="12118290" cy="1767342"/>
          </a:xfrm>
          <a:custGeom>
            <a:avLst/>
            <a:gdLst/>
            <a:ahLst/>
            <a:cxnLst/>
            <a:rect l="l" t="t" r="r" b="b"/>
            <a:pathLst>
              <a:path w="7023100" h="1024254">
                <a:moveTo>
                  <a:pt x="0" y="0"/>
                </a:moveTo>
                <a:lnTo>
                  <a:pt x="7022592" y="0"/>
                </a:lnTo>
                <a:lnTo>
                  <a:pt x="7022592" y="1024127"/>
                </a:lnTo>
                <a:lnTo>
                  <a:pt x="0" y="10241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56357"/>
              </p:ext>
            </p:extLst>
          </p:nvPr>
        </p:nvGraphicFramePr>
        <p:xfrm>
          <a:off x="685800" y="2819400"/>
          <a:ext cx="11827937" cy="1479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Sex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10" dirty="0">
                          <a:latin typeface="Tahoma"/>
                          <a:cs typeface="Tahoma"/>
                        </a:rPr>
                        <a:t>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3.2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Female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85800" y="4586742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63663" y="760036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301314" y="760035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113363" y="101845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071528" y="101845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155198" y="1037344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197030" y="981591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9896740" y="723720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9924757" y="757458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9896747" y="723732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9" name="object 19"/>
          <p:cNvSpPr txBox="1"/>
          <p:nvPr/>
        </p:nvSpPr>
        <p:spPr>
          <a:xfrm>
            <a:off x="11947781" y="16745529"/>
            <a:ext cx="461284" cy="325330"/>
          </a:xfrm>
          <a:prstGeom prst="rect">
            <a:avLst/>
          </a:prstGeom>
          <a:ln w="6350">
            <a:solidFill>
              <a:srgbClr val="005E6E"/>
            </a:solidFill>
          </a:ln>
        </p:spPr>
        <p:txBody>
          <a:bodyPr vert="horz" wrap="square" lIns="0" tIns="59167" rIns="0" bIns="0" rtlCol="0">
            <a:spAutoFit/>
          </a:bodyPr>
          <a:lstStyle/>
          <a:p>
            <a:pPr marL="90942">
              <a:spcBef>
                <a:spcPts val="466"/>
              </a:spcBef>
            </a:pPr>
            <a:r>
              <a:rPr sz="1726" spc="197" dirty="0">
                <a:solidFill>
                  <a:srgbClr val="8C268A"/>
                </a:solidFill>
                <a:latin typeface="Century Gothic"/>
                <a:cs typeface="Century Gothic"/>
              </a:rPr>
              <a:t>27</a:t>
            </a:r>
            <a:endParaRPr sz="1726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432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113</Words>
  <Application>Microsoft Office PowerPoint</Application>
  <PresentationFormat>Custom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Tahoma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Viral Hepatitis Surveillance</dc:subject>
  <dc:creator>HHS / CDC / DDID / NCHHSTP / DVH</dc:creator>
  <cp:lastModifiedBy>Peterson, Paul (CDC/DDID/NCHHSTP/DVH) (CTR)</cp:lastModifiedBy>
  <cp:revision>1</cp:revision>
  <dcterms:created xsi:type="dcterms:W3CDTF">2020-07-21T17:19:14Z</dcterms:created>
  <dcterms:modified xsi:type="dcterms:W3CDTF">2020-07-21T17:20:44Z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