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2082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64723" y="1660190"/>
            <a:ext cx="10987542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1.4.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age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group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States, 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786628" y="2819400"/>
            <a:ext cx="11837943" cy="59992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9" name="object 9"/>
          <p:cNvSpPr txBox="1"/>
          <p:nvPr/>
        </p:nvSpPr>
        <p:spPr>
          <a:xfrm>
            <a:off x="786628" y="8961739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669651" y="683190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07302" y="683189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19351" y="94161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277516" y="94161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361186" y="960498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03018" y="904745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02728" y="64687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130745" y="680612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02735" y="64688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0156" y="1546520"/>
            <a:ext cx="10987542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1.4.</a:t>
            </a:r>
            <a:r>
              <a:rPr sz="2416" b="1" spc="-78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age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9" dirty="0">
                <a:solidFill>
                  <a:srgbClr val="8C268A"/>
                </a:solidFill>
                <a:latin typeface="Tahoma"/>
                <a:cs typeface="Tahoma"/>
              </a:rPr>
              <a:t>group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United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States,  </a:t>
            </a:r>
            <a:r>
              <a:rPr sz="2416" b="1" spc="-43" dirty="0">
                <a:solidFill>
                  <a:srgbClr val="8C268A"/>
                </a:solidFill>
                <a:latin typeface="Tahoma"/>
                <a:cs typeface="Tahoma"/>
              </a:rPr>
              <a:t>2003–2018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72617" y="2828267"/>
            <a:ext cx="12118290" cy="4229349"/>
          </a:xfrm>
          <a:custGeom>
            <a:avLst/>
            <a:gdLst/>
            <a:ahLst/>
            <a:cxnLst/>
            <a:rect l="l" t="t" r="r" b="b"/>
            <a:pathLst>
              <a:path w="7023100" h="2451100">
                <a:moveTo>
                  <a:pt x="0" y="0"/>
                </a:moveTo>
                <a:lnTo>
                  <a:pt x="7022592" y="0"/>
                </a:lnTo>
                <a:lnTo>
                  <a:pt x="7022592" y="2450592"/>
                </a:lnTo>
                <a:lnTo>
                  <a:pt x="0" y="2450592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805945"/>
              </p:ext>
            </p:extLst>
          </p:nvPr>
        </p:nvGraphicFramePr>
        <p:xfrm>
          <a:off x="914400" y="2971800"/>
          <a:ext cx="11827937" cy="3944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9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5741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</a:tblGrid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Age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(years)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2009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2010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2011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2012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2013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2014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2015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2016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2017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1400" b="1" spc="-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2018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133674" marB="0">
                    <a:lnL w="9525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0-9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60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44631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10-19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20-29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3.5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17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825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6.1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30-39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635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381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9.8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40-49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1.2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0.8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6.6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5" dirty="0">
                          <a:latin typeface="Century Gothic"/>
                          <a:cs typeface="Century Gothic"/>
                        </a:rPr>
                        <a:t>50-59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444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1.3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952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3.5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35" dirty="0">
                          <a:latin typeface="Century Gothic"/>
                          <a:cs typeface="Century Gothic"/>
                        </a:rPr>
                        <a:t>60+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R w="19050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762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2.1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1.0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0.9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0.5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08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0.6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0.7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lnR w="9525">
                      <a:solidFill>
                        <a:srgbClr val="005E6E"/>
                      </a:solidFill>
                      <a:prstDash val="solid"/>
                    </a:ln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985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25" dirty="0">
                          <a:latin typeface="Century Gothic"/>
                          <a:cs typeface="Century Gothic"/>
                        </a:rPr>
                        <a:t>1.4</a:t>
                      </a:r>
                      <a:endParaRPr sz="1400">
                        <a:latin typeface="Century Gothic"/>
                        <a:cs typeface="Century Gothic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005E6E"/>
                      </a:solidFill>
                      <a:prstDash val="solid"/>
                    </a:lnL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892485" y="7113933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45084" y="569520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82735" y="569519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94784" y="82794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52949" y="827941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436619" y="846828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78451" y="791075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78161" y="53320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206178" y="566942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78168" y="533216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92907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200</Words>
  <Application>Microsoft Office PowerPoint</Application>
  <PresentationFormat>Custom</PresentationFormat>
  <Paragraphs>144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Century Gothic</vt:lpstr>
      <vt:lpstr>Tahoma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1.4. Rates of reported hepatitis A, by age group — United States, 2003–2018</dc:subject>
  <dc:creator>HHS / CDC / DDID / NCHHSTP / DVH</dc:creator>
  <cp:lastModifiedBy>Peterson, Paul (CDC/DDID/NCHHSTP/DVH) (CTR)</cp:lastModifiedBy>
  <cp:revision>1</cp:revision>
  <dcterms:created xsi:type="dcterms:W3CDTF">2020-07-21T16:31:07Z</dcterms:created>
  <dcterms:modified xsi:type="dcterms:W3CDTF">2020-07-21T16:34:33Z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