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67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2016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A902-4FD0-B3D2-E535813C7BA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A902-4FD0-B3D2-E535813C7BA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A902-4FD0-B3D2-E535813C7BAA}"/>
              </c:ext>
            </c:extLst>
          </c:dPt>
          <c:dLbls>
            <c:dLbl>
              <c:idx val="0"/>
              <c:layout>
                <c:manualLayout>
                  <c:x val="-0.13251320748367992"/>
                  <c:y val="0.1604449323642237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02-4FD0-B3D2-E535813C7BAA}"/>
                </c:ext>
              </c:extLst>
            </c:dLbl>
            <c:dLbl>
              <c:idx val="1"/>
              <c:layout>
                <c:manualLayout>
                  <c:x val="-8.674912384924538E-2"/>
                  <c:y val="-0.18378998897553378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0896375933777507"/>
                      <c:h val="0.1551282051282051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902-4FD0-B3D2-E535813C7BAA}"/>
                </c:ext>
              </c:extLst>
            </c:dLbl>
            <c:dLbl>
              <c:idx val="2"/>
              <c:layout>
                <c:manualLayout>
                  <c:x val="0.13178726195245744"/>
                  <c:y val="-9.097031573420438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02-4FD0-B3D2-E535813C7BA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1223</c:v>
                </c:pt>
                <c:pt idx="1">
                  <c:v>445</c:v>
                </c:pt>
                <c:pt idx="2">
                  <c:v>1548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02-4FD0-B3D2-E535813C7B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*Includes case reports indicating the presence of at least one of the following risks 2 weeks to 6 months prior to onset of acute, symptomatic hepatitis C: 1) using injection drugs; 2) having sexual contact with suspected/confirmed hepatitis C patient; 3) being a man who has sex with men; 4) having multiple sex partners concurrently; 5) having household contact with suspected/confirmed hepatitis C patient; 6) having had occupational exposure to blood; 7) being a hemodialysis patient; 8) having received a blood transfusion; 9) having sustained a percutaneous injury; and 10) having undergone surgery.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3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Figure 4.6.  Availability of information on risk behaviors/ exposures* associated with reported cases of acute hepatitis C — United States,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70656851"/>
              </p:ext>
            </p:extLst>
          </p:nvPr>
        </p:nvGraphicFramePr>
        <p:xfrm>
          <a:off x="838200" y="1690688"/>
          <a:ext cx="10515599" cy="4548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7886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159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4.6.  Availability of information on risk behaviors/ exposures* associated with reported cases of acute hepatitis C — United States,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43</cp:revision>
  <dcterms:created xsi:type="dcterms:W3CDTF">2019-05-14T20:24:37Z</dcterms:created>
  <dcterms:modified xsi:type="dcterms:W3CDTF">2019-10-31T17:04:02Z</dcterms:modified>
</cp:coreProperties>
</file>