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6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647435897435897"/>
          <c:y val="4.764388647060442E-2"/>
          <c:w val="0.83567989097516659"/>
          <c:h val="0.7444619247914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0.7</c:v>
                </c:pt>
                <c:pt idx="1">
                  <c:v>0.42</c:v>
                </c:pt>
                <c:pt idx="2">
                  <c:v>0.68</c:v>
                </c:pt>
                <c:pt idx="3">
                  <c:v>0.31</c:v>
                </c:pt>
                <c:pt idx="4">
                  <c:v>0.71</c:v>
                </c:pt>
                <c:pt idx="5">
                  <c:v>0.61</c:v>
                </c:pt>
                <c:pt idx="6">
                  <c:v>0.81</c:v>
                </c:pt>
                <c:pt idx="7">
                  <c:v>0.64</c:v>
                </c:pt>
                <c:pt idx="8">
                  <c:v>1.01</c:v>
                </c:pt>
                <c:pt idx="9">
                  <c:v>1.0900000000000001</c:v>
                </c:pt>
                <c:pt idx="10">
                  <c:v>2.0299999999999998</c:v>
                </c:pt>
                <c:pt idx="11">
                  <c:v>1.74</c:v>
                </c:pt>
                <c:pt idx="12">
                  <c:v>1.32</c:v>
                </c:pt>
                <c:pt idx="13">
                  <c:v>1.76</c:v>
                </c:pt>
                <c:pt idx="14">
                  <c:v>3.12</c:v>
                </c:pt>
                <c:pt idx="15">
                  <c:v>2.94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D3-44DF-81AB-FF6555B87D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5"/>
            <c:spPr>
              <a:solidFill>
                <a:schemeClr val="accent2"/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0.08</c:v>
                </c:pt>
                <c:pt idx="1">
                  <c:v>0.08</c:v>
                </c:pt>
                <c:pt idx="2">
                  <c:v>0.06</c:v>
                </c:pt>
                <c:pt idx="3">
                  <c:v>0.02</c:v>
                </c:pt>
                <c:pt idx="4">
                  <c:v>0.08</c:v>
                </c:pt>
                <c:pt idx="5">
                  <c:v>0.02</c:v>
                </c:pt>
                <c:pt idx="6">
                  <c:v>0.04</c:v>
                </c:pt>
                <c:pt idx="7">
                  <c:v>0.04</c:v>
                </c:pt>
                <c:pt idx="8">
                  <c:v>7.0000000000000007E-2</c:v>
                </c:pt>
                <c:pt idx="9">
                  <c:v>0.05</c:v>
                </c:pt>
                <c:pt idx="10">
                  <c:v>0.1</c:v>
                </c:pt>
                <c:pt idx="11">
                  <c:v>0.08</c:v>
                </c:pt>
                <c:pt idx="12">
                  <c:v>7.0000000000000007E-2</c:v>
                </c:pt>
                <c:pt idx="13">
                  <c:v>0.09</c:v>
                </c:pt>
                <c:pt idx="14">
                  <c:v>0.14000000000000001</c:v>
                </c:pt>
                <c:pt idx="15">
                  <c:v>0.12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D3-44DF-81AB-FF6555B87D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star"/>
            <c:size val="5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0.37</c:v>
                </c:pt>
                <c:pt idx="1">
                  <c:v>0.27</c:v>
                </c:pt>
                <c:pt idx="2">
                  <c:v>0.17</c:v>
                </c:pt>
                <c:pt idx="3">
                  <c:v>0.11</c:v>
                </c:pt>
                <c:pt idx="4">
                  <c:v>0.16</c:v>
                </c:pt>
                <c:pt idx="5">
                  <c:v>0.18</c:v>
                </c:pt>
                <c:pt idx="6">
                  <c:v>0.16</c:v>
                </c:pt>
                <c:pt idx="7">
                  <c:v>0.12</c:v>
                </c:pt>
                <c:pt idx="8">
                  <c:v>0.11</c:v>
                </c:pt>
                <c:pt idx="9">
                  <c:v>0.14000000000000001</c:v>
                </c:pt>
                <c:pt idx="10">
                  <c:v>0.15</c:v>
                </c:pt>
                <c:pt idx="11">
                  <c:v>0.2</c:v>
                </c:pt>
                <c:pt idx="12">
                  <c:v>0.19</c:v>
                </c:pt>
                <c:pt idx="13">
                  <c:v>0.28000000000000003</c:v>
                </c:pt>
                <c:pt idx="14">
                  <c:v>0.32</c:v>
                </c:pt>
                <c:pt idx="15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D3-44DF-81AB-FF6555B87D0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0.35</c:v>
                </c:pt>
                <c:pt idx="1">
                  <c:v>0.27</c:v>
                </c:pt>
                <c:pt idx="2">
                  <c:v>0.21</c:v>
                </c:pt>
                <c:pt idx="3">
                  <c:v>0.21</c:v>
                </c:pt>
                <c:pt idx="4">
                  <c:v>0.24</c:v>
                </c:pt>
                <c:pt idx="5">
                  <c:v>0.25</c:v>
                </c:pt>
                <c:pt idx="6">
                  <c:v>0.28999999999999998</c:v>
                </c:pt>
                <c:pt idx="7">
                  <c:v>0.27</c:v>
                </c:pt>
                <c:pt idx="8">
                  <c:v>0.31</c:v>
                </c:pt>
                <c:pt idx="9">
                  <c:v>0.47</c:v>
                </c:pt>
                <c:pt idx="10">
                  <c:v>0.64</c:v>
                </c:pt>
                <c:pt idx="11">
                  <c:v>0.82</c:v>
                </c:pt>
                <c:pt idx="12">
                  <c:v>0.84</c:v>
                </c:pt>
                <c:pt idx="13">
                  <c:v>0.92</c:v>
                </c:pt>
                <c:pt idx="14">
                  <c:v>1.1100000000000001</c:v>
                </c:pt>
                <c:pt idx="15">
                  <c:v>1.17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ED3-44DF-81AB-FF6555B87D0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5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0.28000000000000003</c:v>
                </c:pt>
                <c:pt idx="1">
                  <c:v>0.17</c:v>
                </c:pt>
                <c:pt idx="2">
                  <c:v>0.11</c:v>
                </c:pt>
                <c:pt idx="3">
                  <c:v>0.15</c:v>
                </c:pt>
                <c:pt idx="4">
                  <c:v>0.11</c:v>
                </c:pt>
                <c:pt idx="5">
                  <c:v>0.15</c:v>
                </c:pt>
                <c:pt idx="6">
                  <c:v>0.13</c:v>
                </c:pt>
                <c:pt idx="7">
                  <c:v>0.13</c:v>
                </c:pt>
                <c:pt idx="8">
                  <c:v>0.14000000000000001</c:v>
                </c:pt>
                <c:pt idx="9">
                  <c:v>0.17</c:v>
                </c:pt>
                <c:pt idx="10">
                  <c:v>0.21</c:v>
                </c:pt>
                <c:pt idx="11">
                  <c:v>0.22</c:v>
                </c:pt>
                <c:pt idx="12">
                  <c:v>0.25</c:v>
                </c:pt>
                <c:pt idx="13">
                  <c:v>0.28000000000000003</c:v>
                </c:pt>
                <c:pt idx="14">
                  <c:v>0.35</c:v>
                </c:pt>
                <c:pt idx="15">
                  <c:v>0.42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ED3-44DF-81AB-FF6555B87D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7154336"/>
        <c:axId val="407149240"/>
      </c:lineChart>
      <c:catAx>
        <c:axId val="407154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Year</a:t>
                </a:r>
              </a:p>
            </c:rich>
          </c:tx>
          <c:layout>
            <c:manualLayout>
              <c:xMode val="edge"/>
              <c:yMode val="edge"/>
              <c:x val="0.63589771387272243"/>
              <c:y val="0.93000004968580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/>
            </a:pPr>
            <a:endParaRPr lang="en-US"/>
          </a:p>
        </c:txPr>
        <c:crossAx val="407149240"/>
        <c:crosses val="autoZero"/>
        <c:auto val="1"/>
        <c:lblAlgn val="ctr"/>
        <c:lblOffset val="100"/>
        <c:tickLblSkip val="3"/>
        <c:noMultiLvlLbl val="0"/>
      </c:catAx>
      <c:valAx>
        <c:axId val="4071492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1.8745958385636578E-2"/>
              <c:y val="2.7161283786075401E-2"/>
            </c:manualLayout>
          </c:layout>
          <c:overlay val="0"/>
        </c:title>
        <c:numFmt formatCode="#,##0.0" sourceLinked="0"/>
        <c:majorTickMark val="out"/>
        <c:minorTickMark val="out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07154336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2371345649101555"/>
          <c:y val="0.10076303679474768"/>
          <c:w val="0.39276853365027486"/>
          <c:h val="0.3492098005515808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4.5. Rates of reported acute hepatitis C, by race/ethnicity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451594665"/>
              </p:ext>
            </p:extLst>
          </p:nvPr>
        </p:nvGraphicFramePr>
        <p:xfrm>
          <a:off x="838200" y="1690688"/>
          <a:ext cx="10515600" cy="4629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98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4.5. Rates of reported acute hepatitis C, by race/ethnicity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42</cp:revision>
  <dcterms:created xsi:type="dcterms:W3CDTF">2019-05-14T20:24:37Z</dcterms:created>
  <dcterms:modified xsi:type="dcterms:W3CDTF">2019-10-31T17:03:44Z</dcterms:modified>
</cp:coreProperties>
</file>