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78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1" autoAdjust="0"/>
    <p:restoredTop sz="80333" autoAdjust="0"/>
  </p:normalViewPr>
  <p:slideViewPr>
    <p:cSldViewPr snapToGrid="0">
      <p:cViewPr varScale="1">
        <p:scale>
          <a:sx n="59" d="100"/>
          <a:sy n="59" d="100"/>
        </p:scale>
        <p:origin x="11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7231351515843126E-2"/>
          <c:y val="4.343627515549587E-2"/>
          <c:w val="0.87589419529080625"/>
          <c:h val="0.7852845123795544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diamond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0.53</c:v>
                </c:pt>
                <c:pt idx="1">
                  <c:v>0.37</c:v>
                </c:pt>
                <c:pt idx="2">
                  <c:v>0.28000000000000003</c:v>
                </c:pt>
                <c:pt idx="3">
                  <c:v>0.26</c:v>
                </c:pt>
                <c:pt idx="4">
                  <c:v>0.28999999999999998</c:v>
                </c:pt>
                <c:pt idx="5">
                  <c:v>0.3</c:v>
                </c:pt>
                <c:pt idx="6">
                  <c:v>0.31</c:v>
                </c:pt>
                <c:pt idx="7">
                  <c:v>0.27</c:v>
                </c:pt>
                <c:pt idx="8">
                  <c:v>0.32</c:v>
                </c:pt>
                <c:pt idx="9">
                  <c:v>0.44</c:v>
                </c:pt>
                <c:pt idx="10">
                  <c:v>0.65</c:v>
                </c:pt>
                <c:pt idx="11">
                  <c:v>0.79</c:v>
                </c:pt>
                <c:pt idx="12">
                  <c:v>0.8</c:v>
                </c:pt>
                <c:pt idx="13">
                  <c:v>0.91</c:v>
                </c:pt>
                <c:pt idx="14">
                  <c:v>1.0900000000000001</c:v>
                </c:pt>
                <c:pt idx="15">
                  <c:v>1.1599999999999999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862-49C1-9D2B-B4A696CAE45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0066FF"/>
              </a:solidFill>
            </a:ln>
          </c:spPr>
          <c:marker>
            <c:symbol val="circle"/>
            <c:size val="5"/>
            <c:spPr>
              <a:solidFill>
                <a:srgbClr val="0066FF"/>
              </a:solidFill>
              <a:ln>
                <a:solidFill>
                  <a:srgbClr val="0066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0.33</c:v>
                </c:pt>
                <c:pt idx="1">
                  <c:v>0.26</c:v>
                </c:pt>
                <c:pt idx="2">
                  <c:v>0.21</c:v>
                </c:pt>
                <c:pt idx="3">
                  <c:v>0.21</c:v>
                </c:pt>
                <c:pt idx="4">
                  <c:v>0.24</c:v>
                </c:pt>
                <c:pt idx="5">
                  <c:v>0.26</c:v>
                </c:pt>
                <c:pt idx="6">
                  <c:v>0.28999999999999998</c:v>
                </c:pt>
                <c:pt idx="7">
                  <c:v>0.26</c:v>
                </c:pt>
                <c:pt idx="8">
                  <c:v>0.26</c:v>
                </c:pt>
                <c:pt idx="9">
                  <c:v>0.39</c:v>
                </c:pt>
                <c:pt idx="10">
                  <c:v>0.54</c:v>
                </c:pt>
                <c:pt idx="11">
                  <c:v>0.66</c:v>
                </c:pt>
                <c:pt idx="12">
                  <c:v>0.68</c:v>
                </c:pt>
                <c:pt idx="13">
                  <c:v>0.72</c:v>
                </c:pt>
                <c:pt idx="14">
                  <c:v>0.85</c:v>
                </c:pt>
                <c:pt idx="15">
                  <c:v>0.91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862-49C1-9D2B-B4A696CAE4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2373312"/>
        <c:axId val="292373704"/>
      </c:lineChart>
      <c:catAx>
        <c:axId val="2923733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Year</a:t>
                </a:r>
              </a:p>
            </c:rich>
          </c:tx>
          <c:layout>
            <c:manualLayout>
              <c:xMode val="edge"/>
              <c:yMode val="edge"/>
              <c:x val="0.64420765339115216"/>
              <c:y val="0.9295747194115916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2000"/>
            </a:pPr>
            <a:endParaRPr lang="en-US"/>
          </a:p>
        </c:txPr>
        <c:crossAx val="292373704"/>
        <c:crosses val="autoZero"/>
        <c:auto val="1"/>
        <c:lblAlgn val="ctr"/>
        <c:lblOffset val="100"/>
        <c:tickLblSkip val="3"/>
        <c:noMultiLvlLbl val="0"/>
      </c:catAx>
      <c:valAx>
        <c:axId val="29237370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 b="0"/>
                </a:pPr>
                <a:r>
                  <a:rPr lang="en-US" sz="2000" b="0"/>
                  <a:t>Reported cases/100,000 population</a:t>
                </a:r>
              </a:p>
            </c:rich>
          </c:tx>
          <c:layout>
            <c:manualLayout>
              <c:xMode val="edge"/>
              <c:yMode val="edge"/>
              <c:x val="4.7780268785846212E-3"/>
              <c:y val="4.9379135590452192E-2"/>
            </c:manualLayout>
          </c:layout>
          <c:overlay val="0"/>
        </c:title>
        <c:numFmt formatCode="#,##0.0" sourceLinked="0"/>
        <c:majorTickMark val="out"/>
        <c:minorTickMark val="out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29237331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21455418616151245"/>
          <c:y val="0.11609856301778006"/>
          <c:w val="0.1401140722794266"/>
          <c:h val="0.18545374565609463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26A0-8BF7-4907-BFD8-0CB6CC6296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855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Figure 4.4. Rates of reported acute hepatitis C, by sex — United States, 2002–2017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1855" y="6238754"/>
            <a:ext cx="983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CDC, National Notifiable Diseases Surveillance System.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414310283"/>
              </p:ext>
            </p:extLst>
          </p:nvPr>
        </p:nvGraphicFramePr>
        <p:xfrm>
          <a:off x="838200" y="1539433"/>
          <a:ext cx="10515600" cy="4699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00509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34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4.4. Rates of reported acute hepatitis C, by sex — United States, 2002–2017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41</cp:revision>
  <dcterms:created xsi:type="dcterms:W3CDTF">2019-05-14T20:24:37Z</dcterms:created>
  <dcterms:modified xsi:type="dcterms:W3CDTF">2019-10-31T17:03:26Z</dcterms:modified>
</cp:coreProperties>
</file>