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7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359179019384264"/>
          <c:y val="4.4109997613934623E-2"/>
          <c:w val="0.85964367225835903"/>
          <c:h val="0.7794102185352501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0-19 yrs</c:v>
                </c:pt>
              </c:strCache>
            </c:strRef>
          </c:tx>
          <c:spPr>
            <a:ln>
              <a:solidFill>
                <a:schemeClr val="accent5"/>
              </a:solidFill>
            </a:ln>
          </c:spPr>
          <c:marker>
            <c:symbol val="circle"/>
            <c:size val="5"/>
            <c:spPr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0.08</c:v>
                </c:pt>
                <c:pt idx="1">
                  <c:v>7.0000000000000007E-2</c:v>
                </c:pt>
                <c:pt idx="2">
                  <c:v>0.06</c:v>
                </c:pt>
                <c:pt idx="3">
                  <c:v>0.06</c:v>
                </c:pt>
                <c:pt idx="4">
                  <c:v>0.06</c:v>
                </c:pt>
                <c:pt idx="5">
                  <c:v>0.06</c:v>
                </c:pt>
                <c:pt idx="6">
                  <c:v>0.05</c:v>
                </c:pt>
                <c:pt idx="7">
                  <c:v>0.05</c:v>
                </c:pt>
                <c:pt idx="8">
                  <c:v>0.05</c:v>
                </c:pt>
                <c:pt idx="9">
                  <c:v>0.1</c:v>
                </c:pt>
                <c:pt idx="10">
                  <c:v>0.11</c:v>
                </c:pt>
                <c:pt idx="11">
                  <c:v>0.13</c:v>
                </c:pt>
                <c:pt idx="12">
                  <c:v>0.12</c:v>
                </c:pt>
                <c:pt idx="13">
                  <c:v>0.13</c:v>
                </c:pt>
                <c:pt idx="14">
                  <c:v>0.11</c:v>
                </c:pt>
                <c:pt idx="15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B-43C7-A9C1-71F8887271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diamond"/>
            <c:size val="5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0.56000000000000005</c:v>
                </c:pt>
                <c:pt idx="1">
                  <c:v>0.5</c:v>
                </c:pt>
                <c:pt idx="2">
                  <c:v>0.4</c:v>
                </c:pt>
                <c:pt idx="3">
                  <c:v>0.4</c:v>
                </c:pt>
                <c:pt idx="4">
                  <c:v>0.52</c:v>
                </c:pt>
                <c:pt idx="5">
                  <c:v>0.54</c:v>
                </c:pt>
                <c:pt idx="6">
                  <c:v>0.62</c:v>
                </c:pt>
                <c:pt idx="7">
                  <c:v>0.65</c:v>
                </c:pt>
                <c:pt idx="8">
                  <c:v>0.75</c:v>
                </c:pt>
                <c:pt idx="9">
                  <c:v>1.18</c:v>
                </c:pt>
                <c:pt idx="10">
                  <c:v>1.73</c:v>
                </c:pt>
                <c:pt idx="11">
                  <c:v>2.0099999999999998</c:v>
                </c:pt>
                <c:pt idx="12">
                  <c:v>2.2000000000000002</c:v>
                </c:pt>
                <c:pt idx="13">
                  <c:v>2.38</c:v>
                </c:pt>
                <c:pt idx="14">
                  <c:v>2.66</c:v>
                </c:pt>
                <c:pt idx="15">
                  <c:v>2.76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B-43C7-A9C1-71F8887271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star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0.77</c:v>
                </c:pt>
                <c:pt idx="1">
                  <c:v>0.5</c:v>
                </c:pt>
                <c:pt idx="2">
                  <c:v>0.4</c:v>
                </c:pt>
                <c:pt idx="3">
                  <c:v>0.44</c:v>
                </c:pt>
                <c:pt idx="4">
                  <c:v>0.45</c:v>
                </c:pt>
                <c:pt idx="5">
                  <c:v>0.48</c:v>
                </c:pt>
                <c:pt idx="6">
                  <c:v>0.46</c:v>
                </c:pt>
                <c:pt idx="7">
                  <c:v>0.48</c:v>
                </c:pt>
                <c:pt idx="8">
                  <c:v>0.6</c:v>
                </c:pt>
                <c:pt idx="9">
                  <c:v>0.83</c:v>
                </c:pt>
                <c:pt idx="10">
                  <c:v>1.1200000000000001</c:v>
                </c:pt>
                <c:pt idx="11">
                  <c:v>1.36</c:v>
                </c:pt>
                <c:pt idx="12">
                  <c:v>1.66</c:v>
                </c:pt>
                <c:pt idx="13">
                  <c:v>1.74</c:v>
                </c:pt>
                <c:pt idx="14">
                  <c:v>2.16</c:v>
                </c:pt>
                <c:pt idx="15">
                  <c:v>2.29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2B-43C7-A9C1-71F88872717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0.92</c:v>
                </c:pt>
                <c:pt idx="1">
                  <c:v>0.6</c:v>
                </c:pt>
                <c:pt idx="2">
                  <c:v>0.51</c:v>
                </c:pt>
                <c:pt idx="3">
                  <c:v>0.39</c:v>
                </c:pt>
                <c:pt idx="4">
                  <c:v>0.42</c:v>
                </c:pt>
                <c:pt idx="5">
                  <c:v>0.49</c:v>
                </c:pt>
                <c:pt idx="6">
                  <c:v>0.45</c:v>
                </c:pt>
                <c:pt idx="7">
                  <c:v>0.42</c:v>
                </c:pt>
                <c:pt idx="8">
                  <c:v>0.33</c:v>
                </c:pt>
                <c:pt idx="9">
                  <c:v>0.44</c:v>
                </c:pt>
                <c:pt idx="10">
                  <c:v>0.65</c:v>
                </c:pt>
                <c:pt idx="11">
                  <c:v>0.75</c:v>
                </c:pt>
                <c:pt idx="12">
                  <c:v>0.73</c:v>
                </c:pt>
                <c:pt idx="13">
                  <c:v>0.88</c:v>
                </c:pt>
                <c:pt idx="14">
                  <c:v>1.18</c:v>
                </c:pt>
                <c:pt idx="15">
                  <c:v>1.1399999999999999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2B-43C7-A9C1-71F88872717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5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0.44</c:v>
                </c:pt>
                <c:pt idx="1">
                  <c:v>0.34</c:v>
                </c:pt>
                <c:pt idx="2">
                  <c:v>0.28000000000000003</c:v>
                </c:pt>
                <c:pt idx="3">
                  <c:v>0.23</c:v>
                </c:pt>
                <c:pt idx="4">
                  <c:v>0.28000000000000003</c:v>
                </c:pt>
                <c:pt idx="5">
                  <c:v>0.31</c:v>
                </c:pt>
                <c:pt idx="6">
                  <c:v>0.35</c:v>
                </c:pt>
                <c:pt idx="7">
                  <c:v>0.22</c:v>
                </c:pt>
                <c:pt idx="8">
                  <c:v>0.25</c:v>
                </c:pt>
                <c:pt idx="9">
                  <c:v>0.28999999999999998</c:v>
                </c:pt>
                <c:pt idx="10">
                  <c:v>0.43</c:v>
                </c:pt>
                <c:pt idx="11">
                  <c:v>0.46</c:v>
                </c:pt>
                <c:pt idx="12">
                  <c:v>0.4</c:v>
                </c:pt>
                <c:pt idx="13">
                  <c:v>0.57999999999999996</c:v>
                </c:pt>
                <c:pt idx="14">
                  <c:v>0.64</c:v>
                </c:pt>
                <c:pt idx="15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A2B-43C7-A9C1-71F8887271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6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0.14000000000000001</c:v>
                </c:pt>
                <c:pt idx="1">
                  <c:v>0.11</c:v>
                </c:pt>
                <c:pt idx="2">
                  <c:v>0.09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0.08</c:v>
                </c:pt>
                <c:pt idx="6">
                  <c:v>0.09</c:v>
                </c:pt>
                <c:pt idx="7">
                  <c:v>0.04</c:v>
                </c:pt>
                <c:pt idx="8">
                  <c:v>0.05</c:v>
                </c:pt>
                <c:pt idx="9">
                  <c:v>7.0000000000000007E-2</c:v>
                </c:pt>
                <c:pt idx="10">
                  <c:v>0.1</c:v>
                </c:pt>
                <c:pt idx="11">
                  <c:v>0.1</c:v>
                </c:pt>
                <c:pt idx="12">
                  <c:v>0.12</c:v>
                </c:pt>
                <c:pt idx="13">
                  <c:v>0.12</c:v>
                </c:pt>
                <c:pt idx="14">
                  <c:v>0.22</c:v>
                </c:pt>
                <c:pt idx="15">
                  <c:v>0.28000000000000003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A2B-43C7-A9C1-71F8887271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4924408"/>
        <c:axId val="504924800"/>
      </c:lineChart>
      <c:catAx>
        <c:axId val="504924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Year</a:t>
                </a:r>
              </a:p>
            </c:rich>
          </c:tx>
          <c:layout>
            <c:manualLayout>
              <c:xMode val="edge"/>
              <c:yMode val="edge"/>
              <c:x val="0.64815997185134477"/>
              <c:y val="0.902770428538680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/>
            </a:pPr>
            <a:endParaRPr lang="en-US"/>
          </a:p>
        </c:txPr>
        <c:crossAx val="504924800"/>
        <c:crosses val="autoZero"/>
        <c:auto val="1"/>
        <c:lblAlgn val="ctr"/>
        <c:lblOffset val="100"/>
        <c:tickLblSkip val="3"/>
        <c:noMultiLvlLbl val="0"/>
      </c:catAx>
      <c:valAx>
        <c:axId val="5049248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1.1812968931905176E-2"/>
              <c:y val="6.8342877594846099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0492440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0751802404402989"/>
          <c:y val="9.7383381054640894E-2"/>
          <c:w val="0.14591365218458296"/>
          <c:h val="0.42099884088093048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16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4.3. Rates of reported acute hepatitis C, by age group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41955647"/>
              </p:ext>
            </p:extLst>
          </p:nvPr>
        </p:nvGraphicFramePr>
        <p:xfrm>
          <a:off x="838200" y="1597306"/>
          <a:ext cx="10515600" cy="4641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0934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35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4.3. Rates of reported acute hepatitis C, by age group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40</cp:revision>
  <dcterms:created xsi:type="dcterms:W3CDTF">2019-05-14T20:24:37Z</dcterms:created>
  <dcterms:modified xsi:type="dcterms:W3CDTF">2019-10-31T17:03:10Z</dcterms:modified>
</cp:coreProperties>
</file>