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4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spPr>
            <a:effectLst/>
            <a:scene3d>
              <a:camera prst="orthographicFront"/>
              <a:lightRig rig="threePt" dir="t"/>
            </a:scene3d>
          </c:spPr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1-8CCF-4347-B88F-36958818E15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3-8CCF-4347-B88F-36958818E15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cene3d>
                <a:camera prst="orthographicFront"/>
                <a:lightRig rig="threePt" dir="t"/>
              </a:scene3d>
            </c:spPr>
            <c:extLst>
              <c:ext xmlns:c16="http://schemas.microsoft.com/office/drawing/2014/chart" uri="{C3380CC4-5D6E-409C-BE32-E72D297353CC}">
                <c16:uniqueId val="{00000005-8CCF-4347-B88F-36958818E150}"/>
              </c:ext>
            </c:extLst>
          </c:dPt>
          <c:dLbls>
            <c:dLbl>
              <c:idx val="0"/>
              <c:layout>
                <c:manualLayout>
                  <c:x val="-0.10296167306009826"/>
                  <c:y val="0.1939102564102563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CF-4347-B88F-36958818E150}"/>
                </c:ext>
              </c:extLst>
            </c:dLbl>
            <c:dLbl>
              <c:idx val="1"/>
              <c:layout>
                <c:manualLayout>
                  <c:x val="-0.10416060973147587"/>
                  <c:y val="-0.1698175348273773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CCF-4347-B88F-36958818E150}"/>
                </c:ext>
              </c:extLst>
            </c:dLbl>
            <c:dLbl>
              <c:idx val="2"/>
              <c:layout>
                <c:manualLayout>
                  <c:x val="0.1517094017094017"/>
                  <c:y val="-7.405814657783173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CCF-4347-B88F-36958818E1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1013</c:v>
                </c:pt>
                <c:pt idx="1">
                  <c:v>1121</c:v>
                </c:pt>
                <c:pt idx="2">
                  <c:v>1275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CF-4347-B88F-36958818E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109870230364623"/>
          <c:y val="0.3705988586289099"/>
          <c:w val="0.29296504271627399"/>
          <c:h val="0.246569866840039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*Includes case reports indicating the presence of at least one of the following risks 6 weeks to 6 months prior to onset of symptomatic hepatitis B: 1) injection drug use; 2) sexual contact with suspected/confirmed hepatitis B patient; 3) being a man who has sex with men; 4) multiple sex partners concurrently; 5) household contact with suspected/confirmed hepatitis B patient; 6) occupational exposure to blood; 7) hemodialysis patient; 8) received a blood transfusion; 9) sustained a percutaneous injury; and 10) underwent surgery.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0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Figure 3.6. Availability of information on risk behaviors/ exposures* associated with reported cases of acute hepatitis B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85109076"/>
              </p:ext>
            </p:extLst>
          </p:nvPr>
        </p:nvGraphicFramePr>
        <p:xfrm>
          <a:off x="838200" y="1690688"/>
          <a:ext cx="10515600" cy="454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525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147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3.6. Availability of information on risk behaviors/ exposures* associated with reported cases of acute hepatitis B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41</cp:revision>
  <dcterms:created xsi:type="dcterms:W3CDTF">2019-05-14T20:24:37Z</dcterms:created>
  <dcterms:modified xsi:type="dcterms:W3CDTF">2019-10-31T17:01:47Z</dcterms:modified>
</cp:coreProperties>
</file>