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1640</c:v>
                </c:pt>
                <c:pt idx="1">
                  <c:v>1223</c:v>
                </c:pt>
                <c:pt idx="2">
                  <c:v>891</c:v>
                </c:pt>
                <c:pt idx="3">
                  <c:v>758</c:v>
                </c:pt>
                <c:pt idx="4">
                  <c:v>694</c:v>
                </c:pt>
                <c:pt idx="5">
                  <c:v>802</c:v>
                </c:pt>
                <c:pt idx="6">
                  <c:v>849</c:v>
                </c:pt>
                <c:pt idx="7">
                  <c:v>877</c:v>
                </c:pt>
                <c:pt idx="8">
                  <c:v>781</c:v>
                </c:pt>
                <c:pt idx="9">
                  <c:v>850</c:v>
                </c:pt>
                <c:pt idx="10">
                  <c:v>1232</c:v>
                </c:pt>
                <c:pt idx="11">
                  <c:v>1778</c:v>
                </c:pt>
                <c:pt idx="12">
                  <c:v>2138</c:v>
                </c:pt>
                <c:pt idx="13">
                  <c:v>2194</c:v>
                </c:pt>
                <c:pt idx="14">
                  <c:v>2436</c:v>
                </c:pt>
                <c:pt idx="15">
                  <c:v>2967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96-463B-8CE8-5CF86FFF4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95144"/>
        <c:axId val="111895536"/>
      </c:lineChart>
      <c:catAx>
        <c:axId val="111895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11895536"/>
        <c:crosses val="autoZero"/>
        <c:auto val="1"/>
        <c:lblAlgn val="ctr"/>
        <c:lblOffset val="100"/>
        <c:tickLblSkip val="3"/>
        <c:noMultiLvlLbl val="0"/>
      </c:catAx>
      <c:valAx>
        <c:axId val="111895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18951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922655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The number of reported acute hepatitis C cases declined 48.2%, from 1,640 in 2001 to 850 in 2010. The rate then increased 3.5 fold to 2,967 cases in 2016. </a:t>
            </a: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2015 through 2016, the number of acute HCV cases increased 21.8% (from 2,436 to 2,967 cases).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7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447800" y="545087"/>
            <a:ext cx="64008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number of acute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 cases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183886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37807800"/>
              </p:ext>
            </p:extLst>
          </p:nvPr>
        </p:nvGraphicFramePr>
        <p:xfrm>
          <a:off x="533400" y="1611887"/>
          <a:ext cx="80010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38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4.1. Reported number of acute hepatitis C cases 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91</cp:revision>
  <cp:lastPrinted>2017-05-31T16:15:34Z</cp:lastPrinted>
  <dcterms:created xsi:type="dcterms:W3CDTF">2014-11-25T14:52:55Z</dcterms:created>
  <dcterms:modified xsi:type="dcterms:W3CDTF">2018-06-06T13:35:04Z</dcterms:modified>
</cp:coreProperties>
</file>