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6" r:id="rId2"/>
  </p:sldMasterIdLst>
  <p:notesMasterIdLst>
    <p:notesMasterId r:id="rId4"/>
  </p:notesMasterIdLst>
  <p:handoutMasterIdLst>
    <p:handoutMasterId r:id="rId5"/>
  </p:handoutMasterIdLst>
  <p:sldIdLst>
    <p:sldId id="306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FBB0A3"/>
    <a:srgbClr val="CC3300"/>
    <a:srgbClr val="990033"/>
    <a:srgbClr val="000000"/>
    <a:srgbClr val="00CCFF"/>
    <a:srgbClr val="9E5ECE"/>
    <a:srgbClr val="488DB8"/>
    <a:srgbClr val="02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8402" autoAdjust="0"/>
  </p:normalViewPr>
  <p:slideViewPr>
    <p:cSldViewPr>
      <p:cViewPr varScale="1">
        <p:scale>
          <a:sx n="81" d="100"/>
          <a:sy n="81" d="100"/>
        </p:scale>
        <p:origin x="9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7" d="100"/>
          <a:sy n="87" d="100"/>
        </p:scale>
        <p:origin x="3084" y="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2F3CAEC-39C7-40F8-99B5-F518E6398476}" type="datetimeFigureOut">
              <a:rPr lang="en-US"/>
              <a:pPr>
                <a:defRPr/>
              </a:pPr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D63A9B1-16ED-499D-92BF-65F2F9F3A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6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F2162EA-B22B-4C65-8CF4-41453BBF4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5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3.1 State Acute Hepatitis B Incidence Compared</a:t>
            </a:r>
            <a:r>
              <a:rPr lang="en-US" baseline="0" dirty="0" smtClean="0"/>
              <a:t> to Healthy People 2020 National Goal of 1.5 cases/100,000 population / United States, 2016.</a:t>
            </a:r>
          </a:p>
          <a:p>
            <a:r>
              <a:rPr lang="en-US" baseline="0" dirty="0" smtClean="0"/>
              <a:t>Four categories: 1. At or below national goal.  2. Above national goal.  3. More than twice national goal.  4. Data Unavailable.  Source: CDC, National Notifiable Diseases Surveillance System (NNDSS)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162EA-B22B-4C65-8CF4-41453BBF4B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5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99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4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73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32012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0" dirty="0" smtClean="0">
                <a:solidFill>
                  <a:schemeClr val="tx2"/>
                </a:solidFill>
                <a:latin typeface="+mj-lt"/>
              </a:rPr>
              <a:t>For more information please contact 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E-mail: cdcinfo@cdc.gov 	Web: www.cdc.gov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b="0" dirty="0" smtClean="0">
                <a:solidFill>
                  <a:schemeClr val="tx2"/>
                </a:solidFill>
                <a:latin typeface="+mj-lt"/>
              </a:rPr>
              <a:t>The findings</a:t>
            </a:r>
            <a:r>
              <a:rPr lang="en-US" sz="900" b="0" baseline="0" dirty="0" smtClean="0">
                <a:solidFill>
                  <a:schemeClr val="tx2"/>
                </a:solidFill>
                <a:latin typeface="+mj-lt"/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b="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F79E1F-81AE-4934-A4A4-A42F14DA3D38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3/29/2018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EFFB6D-65F4-4ADC-AC5C-3A575A8A32F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9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5" y="571736"/>
            <a:ext cx="7619370" cy="571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2507"/>
      </p:ext>
    </p:extLst>
  </p:cSld>
  <p:clrMapOvr>
    <a:masterClrMapping/>
  </p:clrMapOvr>
</p:sld>
</file>

<file path=ppt/theme/theme1.xml><?xml version="1.0" encoding="utf-8"?>
<a:theme xmlns:a="http://schemas.openxmlformats.org/drawingml/2006/main" name="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tpblue</Template>
  <TotalTime>15591</TotalTime>
  <Words>67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Myriad Web Pro</vt:lpstr>
      <vt:lpstr>Wingdings</vt:lpstr>
      <vt:lpstr>NCHHSTP_PPT_dark(</vt:lpstr>
      <vt:lpstr>Office Theme</vt:lpstr>
      <vt:lpstr>PowerPoint Presentation</vt:lpstr>
    </vt:vector>
  </TitlesOfParts>
  <Company>ITSO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hdn0</dc:creator>
  <cp:lastModifiedBy>Peterson, Paul (CDC/OID/NCHHSTP) (CTR)</cp:lastModifiedBy>
  <cp:revision>606</cp:revision>
  <cp:lastPrinted>2017-03-15T20:14:05Z</cp:lastPrinted>
  <dcterms:created xsi:type="dcterms:W3CDTF">2010-03-26T18:21:29Z</dcterms:created>
  <dcterms:modified xsi:type="dcterms:W3CDTF">2018-03-29T14:47:11Z</dcterms:modified>
</cp:coreProperties>
</file>