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03" autoAdjust="0"/>
  </p:normalViewPr>
  <p:slideViewPr>
    <p:cSldViewPr>
      <p:cViewPr varScale="1">
        <p:scale>
          <a:sx n="71" d="100"/>
          <a:sy n="71" d="100"/>
        </p:scale>
        <p:origin x="24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3FBC-479F-B636-F6474F34E4AC}"/>
              </c:ext>
            </c:extLst>
          </c:dPt>
          <c:dPt>
            <c:idx val="1"/>
            <c:bubble3D val="0"/>
            <c:spPr>
              <a:solidFill>
                <a:srgbClr val="7CA295"/>
              </a:solidFill>
            </c:spPr>
            <c:extLst>
              <c:ext xmlns:c16="http://schemas.microsoft.com/office/drawing/2014/chart" uri="{C3380CC4-5D6E-409C-BE32-E72D297353CC}">
                <c16:uniqueId val="{00000003-3FBC-479F-B636-F6474F34E4AC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3FBC-479F-B636-F6474F34E4A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958</c:v>
                </c:pt>
                <c:pt idx="1">
                  <c:v>452</c:v>
                </c:pt>
                <c:pt idx="2">
                  <c:v>1557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BC-479F-B636-F6474F34E4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2,436 case reports of acute hepatitis C received by CDC during 2015, a total of 987 (40%) did not include a response (i.e., a “yes” or “no” response to any of the questions about risk exposures and behaviors) to enable assessment of risk exposures or behaviors.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1,449 case reports that contained risk exposure/behavior information:</a:t>
            </a:r>
          </a:p>
          <a:p>
            <a:pPr marL="640594" lvl="1" indent="-174708">
              <a:buFont typeface="Courier New" panose="02070309020205020404" pitchFamily="49" charset="0"/>
              <a:buChar char="o"/>
            </a:pPr>
            <a:r>
              <a:rPr lang="en-US" dirty="0"/>
              <a:t>500 (34.5%) indicated no risk exposure/behavior for acute hepatitis C and</a:t>
            </a:r>
            <a:endParaRPr lang="en-US" sz="1100" dirty="0"/>
          </a:p>
          <a:p>
            <a:pPr marL="640594" lvl="1" indent="-174708">
              <a:buFont typeface="Courier New" panose="02070309020205020404" pitchFamily="49" charset="0"/>
              <a:buChar char="o"/>
            </a:pPr>
            <a:r>
              <a:rPr lang="en-US" dirty="0"/>
              <a:t>949 (65.5%) indicated at least one risk exposure/behavior for acute hepatitis C during the 2 weeks to 6 months prior to illness onset.</a:t>
            </a:r>
            <a:endParaRPr lang="en-US" sz="1100" dirty="0"/>
          </a:p>
          <a:p>
            <a:r>
              <a:rPr lang="en-US" dirty="0"/>
              <a:t> </a:t>
            </a:r>
            <a:endParaRPr lang="en-US" sz="1800" dirty="0"/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790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5344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4.5. Availability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information on risk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exposures/behaviors</a:t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associated with acute hepatitis C — United States</a:t>
            </a:r>
            <a:r>
              <a:rPr lang="en-US" sz="2400" b="1">
                <a:ln w="11430"/>
                <a:solidFill>
                  <a:srgbClr val="FFC000"/>
                </a:solidFill>
                <a:cs typeface="Arial" charset="0"/>
              </a:rPr>
              <a:t>, </a:t>
            </a:r>
            <a:r>
              <a:rPr lang="en-US" sz="2400" b="1" smtClean="0">
                <a:ln w="11430"/>
                <a:solidFill>
                  <a:srgbClr val="FFC000"/>
                </a:solidFill>
                <a:cs typeface="Arial" charset="0"/>
              </a:rPr>
              <a:t>2016</a:t>
            </a:r>
            <a:endParaRPr lang="en-US" sz="2400" b="1" dirty="0">
              <a:ln w="11430"/>
              <a:solidFill>
                <a:srgbClr val="FFC000"/>
              </a:solidFill>
              <a:cs typeface="Arial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1618174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105400"/>
            <a:ext cx="792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dirty="0">
                <a:solidFill>
                  <a:schemeClr val="bg2"/>
                </a:solidFill>
                <a:cs typeface="Arial" charset="0"/>
              </a:rPr>
              <a:t>Source: CDC, National Notifiable Diseases Surveillance System (NNDSS)</a:t>
            </a:r>
          </a:p>
          <a:p>
            <a:pPr marL="57150" indent="-57150"/>
            <a:r>
              <a:rPr lang="en-US" sz="1100" dirty="0" smtClean="0">
                <a:solidFill>
                  <a:schemeClr val="bg2"/>
                </a:solidFill>
              </a:rPr>
              <a:t>*Includes case reports indicating the presence of at least one of the following risks 2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245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Figure 4.5. Availability of information on risk exposures/behaviors associated with acute hepatitis C — United States, 2016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95</cp:revision>
  <cp:lastPrinted>2017-05-31T16:15:34Z</cp:lastPrinted>
  <dcterms:created xsi:type="dcterms:W3CDTF">2014-11-25T14:52:55Z</dcterms:created>
  <dcterms:modified xsi:type="dcterms:W3CDTF">2018-03-30T19:34:04Z</dcterms:modified>
</cp:coreProperties>
</file>